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298" r:id="rId3"/>
    <p:sldId id="310" r:id="rId4"/>
    <p:sldId id="257" r:id="rId5"/>
    <p:sldId id="258" r:id="rId6"/>
    <p:sldId id="314" r:id="rId7"/>
    <p:sldId id="311" r:id="rId8"/>
    <p:sldId id="259" r:id="rId9"/>
    <p:sldId id="260" r:id="rId10"/>
    <p:sldId id="261" r:id="rId11"/>
    <p:sldId id="315" r:id="rId12"/>
    <p:sldId id="262" r:id="rId13"/>
    <p:sldId id="263" r:id="rId14"/>
    <p:sldId id="264" r:id="rId15"/>
    <p:sldId id="265" r:id="rId16"/>
    <p:sldId id="300" r:id="rId17"/>
    <p:sldId id="301" r:id="rId18"/>
    <p:sldId id="316" r:id="rId19"/>
    <p:sldId id="312" r:id="rId20"/>
    <p:sldId id="266" r:id="rId21"/>
    <p:sldId id="267" r:id="rId22"/>
    <p:sldId id="299" r:id="rId23"/>
    <p:sldId id="317" r:id="rId24"/>
    <p:sldId id="269" r:id="rId25"/>
    <p:sldId id="302" r:id="rId26"/>
    <p:sldId id="270" r:id="rId27"/>
    <p:sldId id="303" r:id="rId28"/>
    <p:sldId id="309" r:id="rId29"/>
    <p:sldId id="291" r:id="rId30"/>
    <p:sldId id="271" r:id="rId31"/>
    <p:sldId id="272" r:id="rId32"/>
    <p:sldId id="304" r:id="rId33"/>
    <p:sldId id="278" r:id="rId34"/>
    <p:sldId id="305" r:id="rId35"/>
    <p:sldId id="279" r:id="rId36"/>
    <p:sldId id="280" r:id="rId37"/>
    <p:sldId id="283" r:id="rId38"/>
    <p:sldId id="286" r:id="rId39"/>
    <p:sldId id="287" r:id="rId40"/>
    <p:sldId id="284" r:id="rId41"/>
    <p:sldId id="288" r:id="rId42"/>
    <p:sldId id="289" r:id="rId43"/>
    <p:sldId id="290" r:id="rId44"/>
    <p:sldId id="292" r:id="rId45"/>
    <p:sldId id="293" r:id="rId46"/>
    <p:sldId id="308" r:id="rId47"/>
    <p:sldId id="294" r:id="rId48"/>
    <p:sldId id="313" r:id="rId49"/>
    <p:sldId id="295" r:id="rId50"/>
    <p:sldId id="29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4" autoAdjust="0"/>
    <p:restoredTop sz="82931" autoAdjust="0"/>
  </p:normalViewPr>
  <p:slideViewPr>
    <p:cSldViewPr snapToGrid="0">
      <p:cViewPr varScale="1">
        <p:scale>
          <a:sx n="58" d="100"/>
          <a:sy n="58" d="100"/>
        </p:scale>
        <p:origin x="12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10F09E-B718-4465-957F-D2AF55E57AA8}"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16590821-C5A8-41D6-8AD5-1D556A6B9DBB}">
      <dgm:prSet/>
      <dgm:spPr/>
      <dgm:t>
        <a:bodyPr/>
        <a:lstStyle/>
        <a:p>
          <a:r>
            <a:rPr lang="en-GB"/>
            <a:t>About the content?</a:t>
          </a:r>
          <a:endParaRPr lang="en-US"/>
        </a:p>
      </dgm:t>
    </dgm:pt>
    <dgm:pt modelId="{175B7578-26E7-4FA9-B084-5C411B13C338}" type="parTrans" cxnId="{A16839FA-3B20-4337-8F6D-E6A1D94F836D}">
      <dgm:prSet/>
      <dgm:spPr/>
      <dgm:t>
        <a:bodyPr/>
        <a:lstStyle/>
        <a:p>
          <a:endParaRPr lang="en-US"/>
        </a:p>
      </dgm:t>
    </dgm:pt>
    <dgm:pt modelId="{D52A62C0-3B72-49D1-9FD7-9369195DE4DE}" type="sibTrans" cxnId="{A16839FA-3B20-4337-8F6D-E6A1D94F836D}">
      <dgm:prSet/>
      <dgm:spPr/>
      <dgm:t>
        <a:bodyPr/>
        <a:lstStyle/>
        <a:p>
          <a:endParaRPr lang="en-US"/>
        </a:p>
      </dgm:t>
    </dgm:pt>
    <dgm:pt modelId="{BB1CD2B1-E999-4807-BD1A-2A48A5B1B1C2}">
      <dgm:prSet/>
      <dgm:spPr/>
      <dgm:t>
        <a:bodyPr/>
        <a:lstStyle/>
        <a:p>
          <a:r>
            <a:rPr lang="en-GB"/>
            <a:t>About the Assessment?</a:t>
          </a:r>
          <a:endParaRPr lang="en-US"/>
        </a:p>
      </dgm:t>
    </dgm:pt>
    <dgm:pt modelId="{A08F2893-C009-4979-83BE-729CA872696B}" type="parTrans" cxnId="{CC720266-6CED-481E-8F3C-A4A54E42F8E7}">
      <dgm:prSet/>
      <dgm:spPr/>
      <dgm:t>
        <a:bodyPr/>
        <a:lstStyle/>
        <a:p>
          <a:endParaRPr lang="en-US"/>
        </a:p>
      </dgm:t>
    </dgm:pt>
    <dgm:pt modelId="{A2D2936A-5049-4FA9-9613-F3094952BF93}" type="sibTrans" cxnId="{CC720266-6CED-481E-8F3C-A4A54E42F8E7}">
      <dgm:prSet/>
      <dgm:spPr/>
      <dgm:t>
        <a:bodyPr/>
        <a:lstStyle/>
        <a:p>
          <a:endParaRPr lang="en-US"/>
        </a:p>
      </dgm:t>
    </dgm:pt>
    <dgm:pt modelId="{EABA7A03-DCB2-4727-83FD-291C0A82E07C}">
      <dgm:prSet/>
      <dgm:spPr/>
      <dgm:t>
        <a:bodyPr/>
        <a:lstStyle/>
        <a:p>
          <a:r>
            <a:rPr lang="en-GB"/>
            <a:t>About anything else?</a:t>
          </a:r>
          <a:endParaRPr lang="en-US"/>
        </a:p>
      </dgm:t>
    </dgm:pt>
    <dgm:pt modelId="{71EE88E7-787E-467B-BDE4-0C227A81A7E4}" type="parTrans" cxnId="{D93552BF-F728-4367-82D8-9652BCA00F3F}">
      <dgm:prSet/>
      <dgm:spPr/>
      <dgm:t>
        <a:bodyPr/>
        <a:lstStyle/>
        <a:p>
          <a:endParaRPr lang="en-US"/>
        </a:p>
      </dgm:t>
    </dgm:pt>
    <dgm:pt modelId="{2C12809C-9A8C-47E2-90C5-E3ECC7A04929}" type="sibTrans" cxnId="{D93552BF-F728-4367-82D8-9652BCA00F3F}">
      <dgm:prSet/>
      <dgm:spPr/>
      <dgm:t>
        <a:bodyPr/>
        <a:lstStyle/>
        <a:p>
          <a:endParaRPr lang="en-US"/>
        </a:p>
      </dgm:t>
    </dgm:pt>
    <dgm:pt modelId="{31D5404A-E0EF-4086-8A85-04748655D61B}" type="pres">
      <dgm:prSet presAssocID="{6210F09E-B718-4465-957F-D2AF55E57AA8}" presName="hierChild1" presStyleCnt="0">
        <dgm:presLayoutVars>
          <dgm:chPref val="1"/>
          <dgm:dir/>
          <dgm:animOne val="branch"/>
          <dgm:animLvl val="lvl"/>
          <dgm:resizeHandles/>
        </dgm:presLayoutVars>
      </dgm:prSet>
      <dgm:spPr/>
    </dgm:pt>
    <dgm:pt modelId="{C499F8F3-0C9C-45EF-889B-5A3DF48224B3}" type="pres">
      <dgm:prSet presAssocID="{16590821-C5A8-41D6-8AD5-1D556A6B9DBB}" presName="hierRoot1" presStyleCnt="0"/>
      <dgm:spPr/>
    </dgm:pt>
    <dgm:pt modelId="{434DA64B-B13D-48BC-8256-EA867EC97252}" type="pres">
      <dgm:prSet presAssocID="{16590821-C5A8-41D6-8AD5-1D556A6B9DBB}" presName="composite" presStyleCnt="0"/>
      <dgm:spPr/>
    </dgm:pt>
    <dgm:pt modelId="{B4831506-D873-429E-8F11-112801014297}" type="pres">
      <dgm:prSet presAssocID="{16590821-C5A8-41D6-8AD5-1D556A6B9DBB}" presName="background" presStyleLbl="node0" presStyleIdx="0" presStyleCnt="3"/>
      <dgm:spPr/>
    </dgm:pt>
    <dgm:pt modelId="{11DC7630-063D-4862-9762-C45A7989BBE9}" type="pres">
      <dgm:prSet presAssocID="{16590821-C5A8-41D6-8AD5-1D556A6B9DBB}" presName="text" presStyleLbl="fgAcc0" presStyleIdx="0" presStyleCnt="3">
        <dgm:presLayoutVars>
          <dgm:chPref val="3"/>
        </dgm:presLayoutVars>
      </dgm:prSet>
      <dgm:spPr/>
    </dgm:pt>
    <dgm:pt modelId="{4FA1509E-E1FC-4D13-8D0F-E5D29B371151}" type="pres">
      <dgm:prSet presAssocID="{16590821-C5A8-41D6-8AD5-1D556A6B9DBB}" presName="hierChild2" presStyleCnt="0"/>
      <dgm:spPr/>
    </dgm:pt>
    <dgm:pt modelId="{756EC2E5-CB00-45E5-8C13-097AB987BE22}" type="pres">
      <dgm:prSet presAssocID="{BB1CD2B1-E999-4807-BD1A-2A48A5B1B1C2}" presName="hierRoot1" presStyleCnt="0"/>
      <dgm:spPr/>
    </dgm:pt>
    <dgm:pt modelId="{E22FDD29-592A-4004-A16D-1CDF5A1FC6BA}" type="pres">
      <dgm:prSet presAssocID="{BB1CD2B1-E999-4807-BD1A-2A48A5B1B1C2}" presName="composite" presStyleCnt="0"/>
      <dgm:spPr/>
    </dgm:pt>
    <dgm:pt modelId="{0285CA30-D59B-41F9-B39D-399C7E514988}" type="pres">
      <dgm:prSet presAssocID="{BB1CD2B1-E999-4807-BD1A-2A48A5B1B1C2}" presName="background" presStyleLbl="node0" presStyleIdx="1" presStyleCnt="3"/>
      <dgm:spPr/>
    </dgm:pt>
    <dgm:pt modelId="{6EE10581-CFFE-4110-A86D-476317FACAD7}" type="pres">
      <dgm:prSet presAssocID="{BB1CD2B1-E999-4807-BD1A-2A48A5B1B1C2}" presName="text" presStyleLbl="fgAcc0" presStyleIdx="1" presStyleCnt="3">
        <dgm:presLayoutVars>
          <dgm:chPref val="3"/>
        </dgm:presLayoutVars>
      </dgm:prSet>
      <dgm:spPr/>
    </dgm:pt>
    <dgm:pt modelId="{7399D1F1-4C5E-43D4-AFDD-4BE6B2ED9A00}" type="pres">
      <dgm:prSet presAssocID="{BB1CD2B1-E999-4807-BD1A-2A48A5B1B1C2}" presName="hierChild2" presStyleCnt="0"/>
      <dgm:spPr/>
    </dgm:pt>
    <dgm:pt modelId="{F0ABC794-CFF6-456E-B5E9-82828473644B}" type="pres">
      <dgm:prSet presAssocID="{EABA7A03-DCB2-4727-83FD-291C0A82E07C}" presName="hierRoot1" presStyleCnt="0"/>
      <dgm:spPr/>
    </dgm:pt>
    <dgm:pt modelId="{ED68F41A-8065-4A14-A1EA-7C0D0E6413F1}" type="pres">
      <dgm:prSet presAssocID="{EABA7A03-DCB2-4727-83FD-291C0A82E07C}" presName="composite" presStyleCnt="0"/>
      <dgm:spPr/>
    </dgm:pt>
    <dgm:pt modelId="{C5E02EC1-25DC-4703-8C14-0399C2199EB0}" type="pres">
      <dgm:prSet presAssocID="{EABA7A03-DCB2-4727-83FD-291C0A82E07C}" presName="background" presStyleLbl="node0" presStyleIdx="2" presStyleCnt="3"/>
      <dgm:spPr/>
    </dgm:pt>
    <dgm:pt modelId="{70B1BB8C-0E80-47D2-A9C1-5840A67A5088}" type="pres">
      <dgm:prSet presAssocID="{EABA7A03-DCB2-4727-83FD-291C0A82E07C}" presName="text" presStyleLbl="fgAcc0" presStyleIdx="2" presStyleCnt="3">
        <dgm:presLayoutVars>
          <dgm:chPref val="3"/>
        </dgm:presLayoutVars>
      </dgm:prSet>
      <dgm:spPr/>
    </dgm:pt>
    <dgm:pt modelId="{F25B4D3B-64E8-471E-A500-5E5B70459C36}" type="pres">
      <dgm:prSet presAssocID="{EABA7A03-DCB2-4727-83FD-291C0A82E07C}" presName="hierChild2" presStyleCnt="0"/>
      <dgm:spPr/>
    </dgm:pt>
  </dgm:ptLst>
  <dgm:cxnLst>
    <dgm:cxn modelId="{F6174623-D320-45C9-A2E4-417D3077C92F}" type="presOf" srcId="{BB1CD2B1-E999-4807-BD1A-2A48A5B1B1C2}" destId="{6EE10581-CFFE-4110-A86D-476317FACAD7}" srcOrd="0" destOrd="0" presId="urn:microsoft.com/office/officeart/2005/8/layout/hierarchy1"/>
    <dgm:cxn modelId="{F820D540-20D5-4D89-A97B-967125DCB61D}" type="presOf" srcId="{EABA7A03-DCB2-4727-83FD-291C0A82E07C}" destId="{70B1BB8C-0E80-47D2-A9C1-5840A67A5088}" srcOrd="0" destOrd="0" presId="urn:microsoft.com/office/officeart/2005/8/layout/hierarchy1"/>
    <dgm:cxn modelId="{CC720266-6CED-481E-8F3C-A4A54E42F8E7}" srcId="{6210F09E-B718-4465-957F-D2AF55E57AA8}" destId="{BB1CD2B1-E999-4807-BD1A-2A48A5B1B1C2}" srcOrd="1" destOrd="0" parTransId="{A08F2893-C009-4979-83BE-729CA872696B}" sibTransId="{A2D2936A-5049-4FA9-9613-F3094952BF93}"/>
    <dgm:cxn modelId="{0D8C2AAD-2A2C-47A9-9680-4CD5731FCCC0}" type="presOf" srcId="{6210F09E-B718-4465-957F-D2AF55E57AA8}" destId="{31D5404A-E0EF-4086-8A85-04748655D61B}" srcOrd="0" destOrd="0" presId="urn:microsoft.com/office/officeart/2005/8/layout/hierarchy1"/>
    <dgm:cxn modelId="{D93552BF-F728-4367-82D8-9652BCA00F3F}" srcId="{6210F09E-B718-4465-957F-D2AF55E57AA8}" destId="{EABA7A03-DCB2-4727-83FD-291C0A82E07C}" srcOrd="2" destOrd="0" parTransId="{71EE88E7-787E-467B-BDE4-0C227A81A7E4}" sibTransId="{2C12809C-9A8C-47E2-90C5-E3ECC7A04929}"/>
    <dgm:cxn modelId="{0B0D7ACE-98E4-4A7A-BD29-5C020EBF4A7F}" type="presOf" srcId="{16590821-C5A8-41D6-8AD5-1D556A6B9DBB}" destId="{11DC7630-063D-4862-9762-C45A7989BBE9}" srcOrd="0" destOrd="0" presId="urn:microsoft.com/office/officeart/2005/8/layout/hierarchy1"/>
    <dgm:cxn modelId="{A16839FA-3B20-4337-8F6D-E6A1D94F836D}" srcId="{6210F09E-B718-4465-957F-D2AF55E57AA8}" destId="{16590821-C5A8-41D6-8AD5-1D556A6B9DBB}" srcOrd="0" destOrd="0" parTransId="{175B7578-26E7-4FA9-B084-5C411B13C338}" sibTransId="{D52A62C0-3B72-49D1-9FD7-9369195DE4DE}"/>
    <dgm:cxn modelId="{CDCB1DE9-DE5F-4310-AB6C-C1CD7D15F3F0}" type="presParOf" srcId="{31D5404A-E0EF-4086-8A85-04748655D61B}" destId="{C499F8F3-0C9C-45EF-889B-5A3DF48224B3}" srcOrd="0" destOrd="0" presId="urn:microsoft.com/office/officeart/2005/8/layout/hierarchy1"/>
    <dgm:cxn modelId="{7540E54B-6166-40B0-B66D-4DF06B16D7D2}" type="presParOf" srcId="{C499F8F3-0C9C-45EF-889B-5A3DF48224B3}" destId="{434DA64B-B13D-48BC-8256-EA867EC97252}" srcOrd="0" destOrd="0" presId="urn:microsoft.com/office/officeart/2005/8/layout/hierarchy1"/>
    <dgm:cxn modelId="{C53FA78B-3C1D-4ADB-A0AE-07A1838434C3}" type="presParOf" srcId="{434DA64B-B13D-48BC-8256-EA867EC97252}" destId="{B4831506-D873-429E-8F11-112801014297}" srcOrd="0" destOrd="0" presId="urn:microsoft.com/office/officeart/2005/8/layout/hierarchy1"/>
    <dgm:cxn modelId="{5F7B9DB0-4C29-4393-B7FA-3FD95C219D5A}" type="presParOf" srcId="{434DA64B-B13D-48BC-8256-EA867EC97252}" destId="{11DC7630-063D-4862-9762-C45A7989BBE9}" srcOrd="1" destOrd="0" presId="urn:microsoft.com/office/officeart/2005/8/layout/hierarchy1"/>
    <dgm:cxn modelId="{0BBA5255-B3DE-4B76-AA37-28B58AD3B5D6}" type="presParOf" srcId="{C499F8F3-0C9C-45EF-889B-5A3DF48224B3}" destId="{4FA1509E-E1FC-4D13-8D0F-E5D29B371151}" srcOrd="1" destOrd="0" presId="urn:microsoft.com/office/officeart/2005/8/layout/hierarchy1"/>
    <dgm:cxn modelId="{00136417-8D24-4731-A755-C3FD4C91BAB9}" type="presParOf" srcId="{31D5404A-E0EF-4086-8A85-04748655D61B}" destId="{756EC2E5-CB00-45E5-8C13-097AB987BE22}" srcOrd="1" destOrd="0" presId="urn:microsoft.com/office/officeart/2005/8/layout/hierarchy1"/>
    <dgm:cxn modelId="{3A20B10C-0410-4F4B-9D29-0AF255B01EC9}" type="presParOf" srcId="{756EC2E5-CB00-45E5-8C13-097AB987BE22}" destId="{E22FDD29-592A-4004-A16D-1CDF5A1FC6BA}" srcOrd="0" destOrd="0" presId="urn:microsoft.com/office/officeart/2005/8/layout/hierarchy1"/>
    <dgm:cxn modelId="{2B13549A-EC77-4D56-9C5A-C8EDAE2390FC}" type="presParOf" srcId="{E22FDD29-592A-4004-A16D-1CDF5A1FC6BA}" destId="{0285CA30-D59B-41F9-B39D-399C7E514988}" srcOrd="0" destOrd="0" presId="urn:microsoft.com/office/officeart/2005/8/layout/hierarchy1"/>
    <dgm:cxn modelId="{F17DDB5C-5DDB-43FE-BF05-EF8892277626}" type="presParOf" srcId="{E22FDD29-592A-4004-A16D-1CDF5A1FC6BA}" destId="{6EE10581-CFFE-4110-A86D-476317FACAD7}" srcOrd="1" destOrd="0" presId="urn:microsoft.com/office/officeart/2005/8/layout/hierarchy1"/>
    <dgm:cxn modelId="{A4ECCD91-0F33-4FFD-AC0E-3C0F02A97D76}" type="presParOf" srcId="{756EC2E5-CB00-45E5-8C13-097AB987BE22}" destId="{7399D1F1-4C5E-43D4-AFDD-4BE6B2ED9A00}" srcOrd="1" destOrd="0" presId="urn:microsoft.com/office/officeart/2005/8/layout/hierarchy1"/>
    <dgm:cxn modelId="{32A0AC2F-5C2A-4E5E-87D1-03801826A168}" type="presParOf" srcId="{31D5404A-E0EF-4086-8A85-04748655D61B}" destId="{F0ABC794-CFF6-456E-B5E9-82828473644B}" srcOrd="2" destOrd="0" presId="urn:microsoft.com/office/officeart/2005/8/layout/hierarchy1"/>
    <dgm:cxn modelId="{409BD606-5EF6-43EA-A959-622F46085A62}" type="presParOf" srcId="{F0ABC794-CFF6-456E-B5E9-82828473644B}" destId="{ED68F41A-8065-4A14-A1EA-7C0D0E6413F1}" srcOrd="0" destOrd="0" presId="urn:microsoft.com/office/officeart/2005/8/layout/hierarchy1"/>
    <dgm:cxn modelId="{48438BE2-916F-4B28-91D0-02E440690DC3}" type="presParOf" srcId="{ED68F41A-8065-4A14-A1EA-7C0D0E6413F1}" destId="{C5E02EC1-25DC-4703-8C14-0399C2199EB0}" srcOrd="0" destOrd="0" presId="urn:microsoft.com/office/officeart/2005/8/layout/hierarchy1"/>
    <dgm:cxn modelId="{FAF64501-520D-4E6E-B5F9-AC7C455277F3}" type="presParOf" srcId="{ED68F41A-8065-4A14-A1EA-7C0D0E6413F1}" destId="{70B1BB8C-0E80-47D2-A9C1-5840A67A5088}" srcOrd="1" destOrd="0" presId="urn:microsoft.com/office/officeart/2005/8/layout/hierarchy1"/>
    <dgm:cxn modelId="{F7C73CA2-7707-41A5-9EDF-95D0907B461B}" type="presParOf" srcId="{F0ABC794-CFF6-456E-B5E9-82828473644B}" destId="{F25B4D3B-64E8-471E-A500-5E5B70459C3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831506-D873-429E-8F11-112801014297}">
      <dsp:nvSpPr>
        <dsp:cNvPr id="0" name=""/>
        <dsp:cNvSpPr/>
      </dsp:nvSpPr>
      <dsp:spPr>
        <a:xfrm>
          <a:off x="0" y="524133"/>
          <a:ext cx="2918936" cy="18535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DC7630-063D-4862-9762-C45A7989BBE9}">
      <dsp:nvSpPr>
        <dsp:cNvPr id="0" name=""/>
        <dsp:cNvSpPr/>
      </dsp:nvSpPr>
      <dsp:spPr>
        <a:xfrm>
          <a:off x="324326" y="832243"/>
          <a:ext cx="2918936" cy="18535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kern="1200"/>
            <a:t>About the content?</a:t>
          </a:r>
          <a:endParaRPr lang="en-US" sz="3500" kern="1200"/>
        </a:p>
      </dsp:txBody>
      <dsp:txXfrm>
        <a:off x="378614" y="886531"/>
        <a:ext cx="2810360" cy="1744948"/>
      </dsp:txXfrm>
    </dsp:sp>
    <dsp:sp modelId="{0285CA30-D59B-41F9-B39D-399C7E514988}">
      <dsp:nvSpPr>
        <dsp:cNvPr id="0" name=""/>
        <dsp:cNvSpPr/>
      </dsp:nvSpPr>
      <dsp:spPr>
        <a:xfrm>
          <a:off x="3567588" y="524133"/>
          <a:ext cx="2918936" cy="18535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10581-CFFE-4110-A86D-476317FACAD7}">
      <dsp:nvSpPr>
        <dsp:cNvPr id="0" name=""/>
        <dsp:cNvSpPr/>
      </dsp:nvSpPr>
      <dsp:spPr>
        <a:xfrm>
          <a:off x="3891915" y="832243"/>
          <a:ext cx="2918936" cy="18535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kern="1200"/>
            <a:t>About the Assessment?</a:t>
          </a:r>
          <a:endParaRPr lang="en-US" sz="3500" kern="1200"/>
        </a:p>
      </dsp:txBody>
      <dsp:txXfrm>
        <a:off x="3946203" y="886531"/>
        <a:ext cx="2810360" cy="1744948"/>
      </dsp:txXfrm>
    </dsp:sp>
    <dsp:sp modelId="{C5E02EC1-25DC-4703-8C14-0399C2199EB0}">
      <dsp:nvSpPr>
        <dsp:cNvPr id="0" name=""/>
        <dsp:cNvSpPr/>
      </dsp:nvSpPr>
      <dsp:spPr>
        <a:xfrm>
          <a:off x="7135177" y="524133"/>
          <a:ext cx="2918936" cy="18535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B1BB8C-0E80-47D2-A9C1-5840A67A5088}">
      <dsp:nvSpPr>
        <dsp:cNvPr id="0" name=""/>
        <dsp:cNvSpPr/>
      </dsp:nvSpPr>
      <dsp:spPr>
        <a:xfrm>
          <a:off x="7459503" y="832243"/>
          <a:ext cx="2918936" cy="18535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kern="1200"/>
            <a:t>About anything else?</a:t>
          </a:r>
          <a:endParaRPr lang="en-US" sz="3500" kern="1200"/>
        </a:p>
      </dsp:txBody>
      <dsp:txXfrm>
        <a:off x="7513791" y="886531"/>
        <a:ext cx="2810360" cy="174494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4EA86F-6046-4079-AFEE-559DC894B221}" type="datetimeFigureOut">
              <a:rPr lang="en-GB" smtClean="0"/>
              <a:t>07/02/2025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2EFCE4-5F88-4D8D-B2F6-FAAB25503E97}" type="slidenum">
              <a:rPr lang="en-GB" smtClean="0"/>
              <a:t>‹#›</a:t>
            </a:fld>
            <a:endParaRPr lang="en-GB"/>
          </a:p>
        </p:txBody>
      </p:sp>
    </p:spTree>
    <p:extLst>
      <p:ext uri="{BB962C8B-B14F-4D97-AF65-F5344CB8AC3E}">
        <p14:creationId xmlns:p14="http://schemas.microsoft.com/office/powerpoint/2010/main" val="2068800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g5kQhhgK6T8"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nytimes.com/interactive/2024/us/abortion-laws-roe-v-wade.html"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abortionrights.org.uk/history-of-abortion-law-in-the-uk/"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jstor.org/stable/4030445"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theguardian.com/sport/caster-semenya"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s3.eu-central-1.amazonaws.com/eu-st01.ext.exlibrisgroup.com/44SUR_INST/storage/alma/C8/DD/25/95/1C/A1/4E/FB/51/02/B5/B3/F9/71/F8/D3/hate%20crime.pdf?response-content-type=application%2Fpdf&amp;X-Amz-Algorithm=AWS4-HMAC-SHA256&amp;X-Amz-Date=20230927T195715Z&amp;X-Amz-SignedHeaders=host&amp;X-Amz-Expires=119&amp;X-Amz-Credential=AKIAJN6NPMNGJALPPWAQ%2F20230927%2Feu-central-1%2Fs3%2Faws4_request&amp;X-Amz-Signature=4a3728181f3ae0d7091a4e3f5b8d476a1d40dbc77e46c4dd287b54fddebdbf54" TargetMode="External"/><Relationship Id="rId2" Type="http://schemas.openxmlformats.org/officeDocument/2006/relationships/slide" Target="../slides/slide48.xml"/><Relationship Id="rId1" Type="http://schemas.openxmlformats.org/officeDocument/2006/relationships/notesMaster" Target="../notesMasters/notesMaster1.xml"/><Relationship Id="rId4" Type="http://schemas.openxmlformats.org/officeDocument/2006/relationships/hyperlink" Target="https://librarysearch.uwtsd.ac.uk/discovery/fulldisplay?docid=cdi_proquest_miscellaneous_1551033292&amp;context=PC&amp;vid=44WHELF_UWTSD:44WHELF_UWTSD_VU1&amp;lang=en&amp;search_scope=MyInst_and_CI&amp;adaptor=Primo%20Central&amp;tab=Everything&amp;query=any,contains,garland%20and%20hodkinson&amp;offset=0"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Rishi Sunak: 'A man is a man and a woman is a woman, that’s just common sense' - YouTube</a:t>
            </a:r>
            <a:endParaRPr lang="en-GB" dirty="0"/>
          </a:p>
        </p:txBody>
      </p:sp>
      <p:sp>
        <p:nvSpPr>
          <p:cNvPr id="4" name="Slide Number Placeholder 3"/>
          <p:cNvSpPr>
            <a:spLocks noGrp="1"/>
          </p:cNvSpPr>
          <p:nvPr>
            <p:ph type="sldNum" sz="quarter" idx="5"/>
          </p:nvPr>
        </p:nvSpPr>
        <p:spPr/>
        <p:txBody>
          <a:bodyPr/>
          <a:lstStyle/>
          <a:p>
            <a:fld id="{69B71A2C-1831-4C60-800A-D0F7BFD1C2B9}" type="slidenum">
              <a:rPr lang="en-GB" smtClean="0"/>
              <a:t>2</a:t>
            </a:fld>
            <a:endParaRPr lang="en-GB"/>
          </a:p>
        </p:txBody>
      </p:sp>
    </p:spTree>
    <p:extLst>
      <p:ext uri="{BB962C8B-B14F-4D97-AF65-F5344CB8AC3E}">
        <p14:creationId xmlns:p14="http://schemas.microsoft.com/office/powerpoint/2010/main" val="940060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33333"/>
                </a:solidFill>
                <a:effectLst/>
                <a:latin typeface="Source Sans Pro" panose="020B0503030403020204" pitchFamily="34" charset="0"/>
              </a:rPr>
              <a:t>Feminism is an interdisciplinary approach to issues of equality and equity based on gender, gender expression, gender identity, sex, and sexuality as understood through social theories and political activism. Historically, feminism has evolved from the critical examination of inequality between the sexes to a more nuanced focus on the social and performative constructions of gender and sexuality. </a:t>
            </a:r>
            <a:endParaRPr lang="en-GB" dirty="0"/>
          </a:p>
        </p:txBody>
      </p:sp>
      <p:sp>
        <p:nvSpPr>
          <p:cNvPr id="4" name="Slide Number Placeholder 3"/>
          <p:cNvSpPr>
            <a:spLocks noGrp="1"/>
          </p:cNvSpPr>
          <p:nvPr>
            <p:ph type="sldNum" sz="quarter" idx="5"/>
          </p:nvPr>
        </p:nvSpPr>
        <p:spPr/>
        <p:txBody>
          <a:bodyPr/>
          <a:lstStyle/>
          <a:p>
            <a:fld id="{CE2EFCE4-5F88-4D8D-B2F6-FAAB25503E97}" type="slidenum">
              <a:rPr lang="en-GB" smtClean="0"/>
              <a:t>8</a:t>
            </a:fld>
            <a:endParaRPr lang="en-GB"/>
          </a:p>
        </p:txBody>
      </p:sp>
    </p:spTree>
    <p:extLst>
      <p:ext uri="{BB962C8B-B14F-4D97-AF65-F5344CB8AC3E}">
        <p14:creationId xmlns:p14="http://schemas.microsoft.com/office/powerpoint/2010/main" val="15430708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2EFCE4-5F88-4D8D-B2F6-FAAB25503E97}" type="slidenum">
              <a:rPr lang="en-GB" smtClean="0"/>
              <a:t>9</a:t>
            </a:fld>
            <a:endParaRPr lang="en-GB"/>
          </a:p>
        </p:txBody>
      </p:sp>
    </p:spTree>
    <p:extLst>
      <p:ext uri="{BB962C8B-B14F-4D97-AF65-F5344CB8AC3E}">
        <p14:creationId xmlns:p14="http://schemas.microsoft.com/office/powerpoint/2010/main" val="32597167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Equal Rights Amendment (ERA), a proposed amendment to the U.S. Constitution that would invalidate many state and federal laws that discriminate against women; its central underlying principle is that sex should not determine the legal rights of men or women.</a:t>
            </a:r>
          </a:p>
          <a:p>
            <a:r>
              <a:rPr lang="en-US" dirty="0" err="1"/>
              <a:t>Mrs</a:t>
            </a:r>
            <a:r>
              <a:rPr lang="en-US" dirty="0"/>
              <a:t> America</a:t>
            </a:r>
          </a:p>
        </p:txBody>
      </p:sp>
      <p:sp>
        <p:nvSpPr>
          <p:cNvPr id="4" name="Slide Number Placeholder 3"/>
          <p:cNvSpPr>
            <a:spLocks noGrp="1"/>
          </p:cNvSpPr>
          <p:nvPr>
            <p:ph type="sldNum" sz="quarter" idx="5"/>
          </p:nvPr>
        </p:nvSpPr>
        <p:spPr/>
        <p:txBody>
          <a:bodyPr/>
          <a:lstStyle/>
          <a:p>
            <a:fld id="{CE2EFCE4-5F88-4D8D-B2F6-FAAB25503E97}" type="slidenum">
              <a:rPr lang="en-GB" smtClean="0"/>
              <a:t>16</a:t>
            </a:fld>
            <a:endParaRPr lang="en-GB"/>
          </a:p>
        </p:txBody>
      </p:sp>
    </p:spTree>
    <p:extLst>
      <p:ext uri="{BB962C8B-B14F-4D97-AF65-F5344CB8AC3E}">
        <p14:creationId xmlns:p14="http://schemas.microsoft.com/office/powerpoint/2010/main" val="36880771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UK 23 weeks and 6 days</a:t>
            </a:r>
          </a:p>
          <a:p>
            <a:r>
              <a:rPr lang="en-GB" dirty="0">
                <a:hlinkClick r:id="rId3"/>
              </a:rPr>
              <a:t>Abortion Bans Across the Country: Tracking Restrictions by State - The New York Times</a:t>
            </a:r>
            <a:endParaRPr lang="en-GB" dirty="0"/>
          </a:p>
        </p:txBody>
      </p:sp>
      <p:sp>
        <p:nvSpPr>
          <p:cNvPr id="4" name="Slide Number Placeholder 3"/>
          <p:cNvSpPr>
            <a:spLocks noGrp="1"/>
          </p:cNvSpPr>
          <p:nvPr>
            <p:ph type="sldNum" sz="quarter" idx="5"/>
          </p:nvPr>
        </p:nvSpPr>
        <p:spPr/>
        <p:txBody>
          <a:bodyPr/>
          <a:lstStyle/>
          <a:p>
            <a:fld id="{CE2EFCE4-5F88-4D8D-B2F6-FAAB25503E97}" type="slidenum">
              <a:rPr lang="en-GB" smtClean="0"/>
              <a:t>17</a:t>
            </a:fld>
            <a:endParaRPr lang="en-GB"/>
          </a:p>
        </p:txBody>
      </p:sp>
    </p:spTree>
    <p:extLst>
      <p:ext uri="{BB962C8B-B14F-4D97-AF65-F5344CB8AC3E}">
        <p14:creationId xmlns:p14="http://schemas.microsoft.com/office/powerpoint/2010/main" val="10059014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Abortion Rights » History of Abortion Law in the UK</a:t>
            </a:r>
            <a:endParaRPr lang="en-US"/>
          </a:p>
        </p:txBody>
      </p:sp>
      <p:sp>
        <p:nvSpPr>
          <p:cNvPr id="4" name="Slide Number Placeholder 3"/>
          <p:cNvSpPr>
            <a:spLocks noGrp="1"/>
          </p:cNvSpPr>
          <p:nvPr>
            <p:ph type="sldNum" sz="quarter" idx="5"/>
          </p:nvPr>
        </p:nvSpPr>
        <p:spPr/>
        <p:txBody>
          <a:bodyPr/>
          <a:lstStyle/>
          <a:p>
            <a:fld id="{CE2EFCE4-5F88-4D8D-B2F6-FAAB25503E97}" type="slidenum">
              <a:rPr lang="en-GB" smtClean="0"/>
              <a:t>19</a:t>
            </a:fld>
            <a:endParaRPr lang="en-GB"/>
          </a:p>
        </p:txBody>
      </p:sp>
    </p:spTree>
    <p:extLst>
      <p:ext uri="{BB962C8B-B14F-4D97-AF65-F5344CB8AC3E}">
        <p14:creationId xmlns:p14="http://schemas.microsoft.com/office/powerpoint/2010/main" val="2655194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Third-wave feminism</a:t>
            </a:r>
            <a:r>
              <a:rPr lang="en-GB" dirty="0"/>
              <a:t> emerged in the early 1990s and is characterised by its focus on diversity, individualism, and intersectionality</a:t>
            </a:r>
            <a:endParaRPr lang="en-GB" dirty="0">
              <a:ea typeface="Calibri"/>
              <a:cs typeface="Calibri"/>
            </a:endParaRPr>
          </a:p>
          <a:p>
            <a:endParaRPr lang="en-US" dirty="0">
              <a:ea typeface="Calibri"/>
              <a:cs typeface="Calibri"/>
            </a:endParaRPr>
          </a:p>
          <a:p>
            <a:r>
              <a:rPr lang="en-US" dirty="0"/>
              <a:t>The term "third wave" was popularized by Rebecca Walker in her 1992 article "Becoming the Third Wave". This wave was partly a response to the Anita Hill hearings in 1991, where Hill testified about sexual harassment by Supreme Court nominee Clarence Thomas. Third-wave feminists emphasized the importance of embracing a wide range of identities and experiences, including those based on race, class, sexuality, and gender – more inclusive.</a:t>
            </a:r>
            <a:endParaRPr lang="en-US" dirty="0">
              <a:ea typeface="Calibri"/>
              <a:cs typeface="Calibri"/>
            </a:endParaRPr>
          </a:p>
          <a:p>
            <a:r>
              <a:rPr lang="en-US" b="1" dirty="0"/>
              <a:t>Riot </a:t>
            </a:r>
            <a:r>
              <a:rPr lang="en-US" b="1" dirty="0" err="1"/>
              <a:t>Grrrl</a:t>
            </a:r>
            <a:r>
              <a:rPr lang="en-US" b="1" dirty="0"/>
              <a:t> Movement</a:t>
            </a:r>
            <a:r>
              <a:rPr lang="en-US" dirty="0"/>
              <a:t>: A feminist punk subculture that emerged in the early 1990s, promoting female empowerment and addressing issues like sexism and patriarchy through music and art.</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CE2EFCE4-5F88-4D8D-B2F6-FAAB25503E97}" type="slidenum">
              <a:rPr lang="en-GB" smtClean="0"/>
              <a:t>21</a:t>
            </a:fld>
            <a:endParaRPr lang="en-GB"/>
          </a:p>
        </p:txBody>
      </p:sp>
    </p:spTree>
    <p:extLst>
      <p:ext uri="{BB962C8B-B14F-4D97-AF65-F5344CB8AC3E}">
        <p14:creationId xmlns:p14="http://schemas.microsoft.com/office/powerpoint/2010/main" val="27762733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61616"/>
                </a:solidFill>
                <a:effectLst/>
                <a:latin typeface="Open Sans" panose="020B0606030504020204" pitchFamily="34" charset="0"/>
              </a:rPr>
              <a:t>The term cyberfeminism is used to describe the work of feminists interested in theorising, critiquing, and making use of the Internet, cyberspace, and </a:t>
            </a:r>
            <a:r>
              <a:rPr lang="en-GB" b="0" i="0" dirty="0" err="1">
                <a:solidFill>
                  <a:srgbClr val="161616"/>
                </a:solidFill>
                <a:effectLst/>
                <a:latin typeface="Open Sans" panose="020B0606030504020204" pitchFamily="34" charset="0"/>
              </a:rPr>
              <a:t>newmedia</a:t>
            </a:r>
            <a:r>
              <a:rPr lang="en-GB" b="0" i="0" dirty="0">
                <a:solidFill>
                  <a:srgbClr val="161616"/>
                </a:solidFill>
                <a:effectLst/>
                <a:latin typeface="Open Sans" panose="020B0606030504020204" pitchFamily="34" charset="0"/>
              </a:rPr>
              <a:t> technologies in general. The First </a:t>
            </a:r>
            <a:r>
              <a:rPr lang="en-GB" b="0" i="0" dirty="0" err="1">
                <a:solidFill>
                  <a:srgbClr val="161616"/>
                </a:solidFill>
                <a:effectLst/>
                <a:latin typeface="Open Sans" panose="020B0606030504020204" pitchFamily="34" charset="0"/>
              </a:rPr>
              <a:t>Cyberfeminist</a:t>
            </a:r>
            <a:r>
              <a:rPr lang="en-GB" b="0" i="0" dirty="0">
                <a:solidFill>
                  <a:srgbClr val="161616"/>
                </a:solidFill>
                <a:effectLst/>
                <a:latin typeface="Open Sans" panose="020B0606030504020204" pitchFamily="34" charset="0"/>
              </a:rPr>
              <a:t> International (FCI) in Germany, participants found it hard to provide a definition.</a:t>
            </a:r>
          </a:p>
          <a:p>
            <a:r>
              <a:rPr lang="en-GB" b="0" i="0" dirty="0">
                <a:solidFill>
                  <a:srgbClr val="161616"/>
                </a:solidFill>
                <a:effectLst/>
                <a:latin typeface="Open Sans" panose="020B0606030504020204" pitchFamily="34" charset="0"/>
              </a:rPr>
              <a:t>Cyberfeminism is considered to be a predecessor of ‘networked feminism’, which refers generally to feminism on the Internet: for example, mobilising people to take action against sexism, misogyny or gender-based violence against women. </a:t>
            </a:r>
          </a:p>
          <a:p>
            <a:endParaRPr lang="en-GB" b="0" i="0" dirty="0">
              <a:solidFill>
                <a:srgbClr val="161616"/>
              </a:solidFill>
              <a:effectLst/>
              <a:latin typeface="Open Sans" panose="020B0606030504020204" pitchFamily="34" charset="0"/>
            </a:endParaRPr>
          </a:p>
          <a:p>
            <a:endParaRPr lang="en-GB" b="0" i="0" dirty="0">
              <a:solidFill>
                <a:srgbClr val="161616"/>
              </a:solidFill>
              <a:effectLst/>
              <a:latin typeface="Open Sans" panose="020B0606030504020204" pitchFamily="34" charset="0"/>
            </a:endParaRPr>
          </a:p>
          <a:p>
            <a:r>
              <a:rPr lang="en-GB" dirty="0">
                <a:hlinkClick r:id="rId3"/>
              </a:rPr>
              <a:t>Cyberfeminism, Technology, and International 'Development' on JSTOR</a:t>
            </a:r>
            <a:endParaRPr lang="en-GB" b="0" i="0" dirty="0">
              <a:solidFill>
                <a:srgbClr val="161616"/>
              </a:solidFill>
              <a:effectLst/>
              <a:latin typeface="Open Sans" panose="020B0606030504020204" pitchFamily="34" charset="0"/>
            </a:endParaRPr>
          </a:p>
          <a:p>
            <a:endParaRPr lang="en-GB" b="0" dirty="0"/>
          </a:p>
        </p:txBody>
      </p:sp>
      <p:sp>
        <p:nvSpPr>
          <p:cNvPr id="4" name="Slide Number Placeholder 3"/>
          <p:cNvSpPr>
            <a:spLocks noGrp="1"/>
          </p:cNvSpPr>
          <p:nvPr>
            <p:ph type="sldNum" sz="quarter" idx="5"/>
          </p:nvPr>
        </p:nvSpPr>
        <p:spPr/>
        <p:txBody>
          <a:bodyPr/>
          <a:lstStyle/>
          <a:p>
            <a:fld id="{CE2EFCE4-5F88-4D8D-B2F6-FAAB25503E97}" type="slidenum">
              <a:rPr lang="en-GB" smtClean="0"/>
              <a:t>22</a:t>
            </a:fld>
            <a:endParaRPr lang="en-GB"/>
          </a:p>
        </p:txBody>
      </p:sp>
    </p:spTree>
    <p:extLst>
      <p:ext uri="{BB962C8B-B14F-4D97-AF65-F5344CB8AC3E}">
        <p14:creationId xmlns:p14="http://schemas.microsoft.com/office/powerpoint/2010/main" val="903247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42424"/>
                </a:solidFill>
                <a:effectLst/>
                <a:latin typeface="Segoe UI" panose="020B0502040204020203" pitchFamily="34" charset="0"/>
              </a:rPr>
              <a:t>The glass ceiling theory refers to the invisible barriers that prevent women and other marginalized groups from advancing to higher levels of leadership and professional success, despite having the necessary qualifications and experience.</a:t>
            </a:r>
            <a:endParaRPr lang="en-GB" dirty="0"/>
          </a:p>
        </p:txBody>
      </p:sp>
      <p:sp>
        <p:nvSpPr>
          <p:cNvPr id="4" name="Slide Number Placeholder 3"/>
          <p:cNvSpPr>
            <a:spLocks noGrp="1"/>
          </p:cNvSpPr>
          <p:nvPr>
            <p:ph type="sldNum" sz="quarter" idx="5"/>
          </p:nvPr>
        </p:nvSpPr>
        <p:spPr/>
        <p:txBody>
          <a:bodyPr/>
          <a:lstStyle/>
          <a:p>
            <a:fld id="{CE2EFCE4-5F88-4D8D-B2F6-FAAB25503E97}" type="slidenum">
              <a:rPr lang="en-GB" smtClean="0"/>
              <a:t>24</a:t>
            </a:fld>
            <a:endParaRPr lang="en-GB"/>
          </a:p>
        </p:txBody>
      </p:sp>
    </p:spTree>
    <p:extLst>
      <p:ext uri="{BB962C8B-B14F-4D97-AF65-F5344CB8AC3E}">
        <p14:creationId xmlns:p14="http://schemas.microsoft.com/office/powerpoint/2010/main" val="39931717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42424"/>
                </a:solidFill>
                <a:effectLst/>
                <a:latin typeface="Segoe UI" panose="020B0502040204020203" pitchFamily="34" charset="0"/>
              </a:rPr>
              <a:t>The term "homogeneous" refers to something that is uniform or consistent in composition, structure, or nature. In other words, a homogeneous entity is made up of parts or elements that are all of the same kind or similar in nature</a:t>
            </a:r>
            <a:endParaRPr lang="en-GB" dirty="0"/>
          </a:p>
        </p:txBody>
      </p:sp>
      <p:sp>
        <p:nvSpPr>
          <p:cNvPr id="4" name="Slide Number Placeholder 3"/>
          <p:cNvSpPr>
            <a:spLocks noGrp="1"/>
          </p:cNvSpPr>
          <p:nvPr>
            <p:ph type="sldNum" sz="quarter" idx="5"/>
          </p:nvPr>
        </p:nvSpPr>
        <p:spPr/>
        <p:txBody>
          <a:bodyPr/>
          <a:lstStyle/>
          <a:p>
            <a:fld id="{CE2EFCE4-5F88-4D8D-B2F6-FAAB25503E97}" type="slidenum">
              <a:rPr lang="en-GB" smtClean="0"/>
              <a:t>28</a:t>
            </a:fld>
            <a:endParaRPr lang="en-GB"/>
          </a:p>
        </p:txBody>
      </p:sp>
    </p:spTree>
    <p:extLst>
      <p:ext uri="{BB962C8B-B14F-4D97-AF65-F5344CB8AC3E}">
        <p14:creationId xmlns:p14="http://schemas.microsoft.com/office/powerpoint/2010/main" val="4920758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Caster Semenya | Sport | The Guardian</a:t>
            </a:r>
            <a:endParaRPr lang="en-GB" dirty="0"/>
          </a:p>
        </p:txBody>
      </p:sp>
      <p:sp>
        <p:nvSpPr>
          <p:cNvPr id="4" name="Slide Number Placeholder 3"/>
          <p:cNvSpPr>
            <a:spLocks noGrp="1"/>
          </p:cNvSpPr>
          <p:nvPr>
            <p:ph type="sldNum" sz="quarter" idx="5"/>
          </p:nvPr>
        </p:nvSpPr>
        <p:spPr/>
        <p:txBody>
          <a:bodyPr/>
          <a:lstStyle/>
          <a:p>
            <a:fld id="{CE2EFCE4-5F88-4D8D-B2F6-FAAB25503E97}" type="slidenum">
              <a:rPr lang="en-GB" smtClean="0"/>
              <a:t>32</a:t>
            </a:fld>
            <a:endParaRPr lang="en-GB"/>
          </a:p>
        </p:txBody>
      </p:sp>
    </p:spTree>
    <p:extLst>
      <p:ext uri="{BB962C8B-B14F-4D97-AF65-F5344CB8AC3E}">
        <p14:creationId xmlns:p14="http://schemas.microsoft.com/office/powerpoint/2010/main" val="14370186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42424"/>
                </a:solidFill>
                <a:effectLst/>
                <a:latin typeface="Segoe UI" panose="020B0502040204020203" pitchFamily="34" charset="0"/>
              </a:rPr>
              <a:t>Professor Kathleen Stock, a feminist philosopher, resigned from her position at the University of Sussex in October 2021 following a campaign by students who accused her of making trans students feel unsafe</a:t>
            </a:r>
          </a:p>
          <a:p>
            <a:endParaRPr lang="en-GB" dirty="0">
              <a:effectLst/>
            </a:endParaRPr>
          </a:p>
          <a:p>
            <a:r>
              <a:rPr lang="en-GB" dirty="0"/>
              <a:t>. The controversy centred around her views on gender identity and transgender rights. Stock has expressed the belief that gender identity should not outweigh biological sex in matters of law and policy, and she has opposed amendments to the Gender Recognition Act that would allow trans people to self-identify</a:t>
            </a:r>
            <a:endParaRPr lang="en-GB" dirty="0">
              <a:effectLst/>
            </a:endParaRPr>
          </a:p>
          <a:p>
            <a:pPr algn="l"/>
            <a:r>
              <a:rPr lang="en-GB" dirty="0"/>
              <a:t>.</a:t>
            </a:r>
            <a:r>
              <a:rPr lang="en-GB" b="0" i="0" dirty="0">
                <a:solidFill>
                  <a:srgbClr val="242424"/>
                </a:solidFill>
                <a:effectLst/>
                <a:latin typeface="Segoe UI" panose="020B0502040204020203" pitchFamily="34" charset="0"/>
              </a:rPr>
              <a:t>Students and activists argued that her views were transphobic and harmful to the safety and well-being of trans students. Protests, posters, and online campaigns called for her removal, claiming that her presence on campus created an unsafe environment for trans individuals</a:t>
            </a:r>
          </a:p>
          <a:p>
            <a:endParaRPr lang="en-GB" dirty="0">
              <a:effectLst/>
            </a:endParaRPr>
          </a:p>
          <a:p>
            <a:r>
              <a:rPr lang="en-GB" dirty="0"/>
              <a:t>. Despite the university's defence of her academic freedom and freedom of speech, Stock decided to resign, citing the difficulty of continuing in her role under such circumstances</a:t>
            </a:r>
            <a:r>
              <a:rPr lang="en-GB" u="none" strike="noStrike" dirty="0">
                <a:effectLst/>
                <a:latin typeface="var(--fontFamilyBase)"/>
              </a:rPr>
              <a:t>1</a:t>
            </a:r>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CE2EFCE4-5F88-4D8D-B2F6-FAAB25503E97}" type="slidenum">
              <a:rPr lang="en-GB" smtClean="0"/>
              <a:t>46</a:t>
            </a:fld>
            <a:endParaRPr lang="en-GB"/>
          </a:p>
        </p:txBody>
      </p:sp>
    </p:spTree>
    <p:extLst>
      <p:ext uri="{BB962C8B-B14F-4D97-AF65-F5344CB8AC3E}">
        <p14:creationId xmlns:p14="http://schemas.microsoft.com/office/powerpoint/2010/main" val="21002677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Microsoft Word - hate crime.docx</a:t>
            </a:r>
            <a:endParaRPr lang="en-GB" dirty="0"/>
          </a:p>
          <a:p>
            <a:endParaRPr lang="en-GB" dirty="0"/>
          </a:p>
          <a:p>
            <a:r>
              <a:rPr lang="en-GB" dirty="0">
                <a:hlinkClick r:id="rId4"/>
              </a:rPr>
              <a:t>'FKING FREAK! WHAT THE HELL DO YOU THINK YOU LOOK LIKE?': Experiences of Targeted Victimization Among Goths and Developing Notions of Hate Crime - University of Wales Trinity Saint David (uwtsd.ac.uk)</a:t>
            </a:r>
            <a:endParaRPr lang="en-GB" dirty="0"/>
          </a:p>
        </p:txBody>
      </p:sp>
      <p:sp>
        <p:nvSpPr>
          <p:cNvPr id="4" name="Slide Number Placeholder 3"/>
          <p:cNvSpPr>
            <a:spLocks noGrp="1"/>
          </p:cNvSpPr>
          <p:nvPr>
            <p:ph type="sldNum" sz="quarter" idx="5"/>
          </p:nvPr>
        </p:nvSpPr>
        <p:spPr/>
        <p:txBody>
          <a:bodyPr/>
          <a:lstStyle/>
          <a:p>
            <a:fld id="{49259BA7-1FF5-4595-A61B-BFC70F493746}" type="slidenum">
              <a:rPr lang="en-GB" smtClean="0"/>
              <a:t>48</a:t>
            </a:fld>
            <a:endParaRPr lang="en-GB"/>
          </a:p>
        </p:txBody>
      </p:sp>
    </p:spTree>
    <p:extLst>
      <p:ext uri="{BB962C8B-B14F-4D97-AF65-F5344CB8AC3E}">
        <p14:creationId xmlns:p14="http://schemas.microsoft.com/office/powerpoint/2010/main" val="37070686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35661-E33A-070C-4F47-A9281E0EDE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329BCD-6725-2061-654E-C1AD6824A1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476478-8E8C-7706-C3F3-F9AC6D9D92E7}"/>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5" name="Footer Placeholder 4">
            <a:extLst>
              <a:ext uri="{FF2B5EF4-FFF2-40B4-BE49-F238E27FC236}">
                <a16:creationId xmlns:a16="http://schemas.microsoft.com/office/drawing/2014/main" id="{267742D7-72AF-5910-086E-B5F9F49468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403DAD-C9F3-ED0F-866C-19BCF14F7B17}"/>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3536686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081D0-77BE-4865-9EC3-6582781DBA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B8F47C-8FF5-10B8-212C-70B92C8388E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E927D-E38F-5A28-60AD-2A04ADDB9776}"/>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5" name="Footer Placeholder 4">
            <a:extLst>
              <a:ext uri="{FF2B5EF4-FFF2-40B4-BE49-F238E27FC236}">
                <a16:creationId xmlns:a16="http://schemas.microsoft.com/office/drawing/2014/main" id="{E3A48D79-A37D-ECCE-DBC5-5158978DBD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207CEB-99C1-32A8-DA74-E3FAB0B96EA3}"/>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2096441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AE61D-411C-031F-0AB9-20CB62867A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4929BD6-1326-8513-4BDF-F7B4C719F72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9745651-A2E4-1685-A6A7-8EDD7F19811D}"/>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5" name="Footer Placeholder 4">
            <a:extLst>
              <a:ext uri="{FF2B5EF4-FFF2-40B4-BE49-F238E27FC236}">
                <a16:creationId xmlns:a16="http://schemas.microsoft.com/office/drawing/2014/main" id="{C3E60632-A9F4-54D3-D074-07745EC0E7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02D23A-D635-95EA-CE43-B05991F9EAFB}"/>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2444173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5E4CC-9A4E-3819-56B1-E599DB1A5F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D96F87-91E9-E94E-E330-8D34147A89A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B61DB4-1120-FB35-8ED4-8DC01A30CF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A66F33C-B4AA-0DE7-B5C5-5E59A2FFCF60}"/>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6" name="Footer Placeholder 5">
            <a:extLst>
              <a:ext uri="{FF2B5EF4-FFF2-40B4-BE49-F238E27FC236}">
                <a16:creationId xmlns:a16="http://schemas.microsoft.com/office/drawing/2014/main" id="{B0930864-0E07-9E8E-BF8B-16F35F3DDD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1A5C9D-C6D7-BFFA-34FA-B39C368A8E48}"/>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181642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F2C9F-D1EB-0E4B-A62C-12B49D0A9CB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EA480F-8BDE-268A-C9F1-EFF57A0652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8D63126-CCCB-326C-48D8-240DD7B8F8C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A1C0BFA-64A1-BA66-F5B6-E0288E0B6F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E9ED9C-3DBF-6041-710B-6BB119A1BA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FEE614-FD9A-9440-31A9-613DC54FD061}"/>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8" name="Footer Placeholder 7">
            <a:extLst>
              <a:ext uri="{FF2B5EF4-FFF2-40B4-BE49-F238E27FC236}">
                <a16:creationId xmlns:a16="http://schemas.microsoft.com/office/drawing/2014/main" id="{03E042B6-DF82-F212-5A9F-BBFEDDFE70A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9E77859-4B14-583A-F32F-1AA32F94E4DC}"/>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714211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0507D-2551-300A-68AC-CE3EED82C7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CE68692-3FE2-DBDF-23FF-60A615F28879}"/>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4" name="Footer Placeholder 3">
            <a:extLst>
              <a:ext uri="{FF2B5EF4-FFF2-40B4-BE49-F238E27FC236}">
                <a16:creationId xmlns:a16="http://schemas.microsoft.com/office/drawing/2014/main" id="{72A23ED9-AD29-4D43-E08D-80FA7E4726C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F5AFBD-8167-24ED-187A-479D829851DF}"/>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3720961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4FFA82-3FFA-49B1-5111-3387744CCC75}"/>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3" name="Footer Placeholder 2">
            <a:extLst>
              <a:ext uri="{FF2B5EF4-FFF2-40B4-BE49-F238E27FC236}">
                <a16:creationId xmlns:a16="http://schemas.microsoft.com/office/drawing/2014/main" id="{D63A74CF-96AE-8662-124C-7D91526230E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71F495C-2323-4E48-0FAF-5CEC78CC6424}"/>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3458997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287FC-0A08-770F-36B5-42D552ABB6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1BCF992-5C3D-60F9-F668-ED9B4102C9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152CB82-4865-9468-F6CA-EF80B16FD0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4067191-2C93-81EC-4693-1C27E89869BE}"/>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6" name="Footer Placeholder 5">
            <a:extLst>
              <a:ext uri="{FF2B5EF4-FFF2-40B4-BE49-F238E27FC236}">
                <a16:creationId xmlns:a16="http://schemas.microsoft.com/office/drawing/2014/main" id="{C6914DFD-E7CA-6576-0467-1C10B85304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3B61BA-4C15-A9CA-329D-603375805A6C}"/>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3336726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90C0D-B764-390D-9980-7ECA0F44BE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9A68F09-76D3-BE0D-C962-D42A231151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3155B9-5B54-A344-148C-77095E7F68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0D0826-950E-79AC-1EF6-0C60FB853F66}"/>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6" name="Footer Placeholder 5">
            <a:extLst>
              <a:ext uri="{FF2B5EF4-FFF2-40B4-BE49-F238E27FC236}">
                <a16:creationId xmlns:a16="http://schemas.microsoft.com/office/drawing/2014/main" id="{6EECEDB0-0831-297F-C774-114CF6C2E2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45E1DD-F307-73BC-E00A-2C72E7899BCF}"/>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3950924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48A2E-F4D1-976A-2D50-744E46E7630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4779906-4F79-E58B-D1AC-66782AF25C6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9F78E5-A280-FE49-49C4-7DAE62A810BD}"/>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5" name="Footer Placeholder 4">
            <a:extLst>
              <a:ext uri="{FF2B5EF4-FFF2-40B4-BE49-F238E27FC236}">
                <a16:creationId xmlns:a16="http://schemas.microsoft.com/office/drawing/2014/main" id="{040E4B3B-B019-9316-71F2-65E18AAB23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AEAC96-01F3-9109-9A90-5F9693E1086B}"/>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2539782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8DAC2E5-5564-AE4D-1EE2-C9CA0585C9E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8CAE5B-E822-FA75-F134-3527A436163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A58346-F90C-D8E9-E183-E5C1CF52882D}"/>
              </a:ext>
            </a:extLst>
          </p:cNvPr>
          <p:cNvSpPr>
            <a:spLocks noGrp="1"/>
          </p:cNvSpPr>
          <p:nvPr>
            <p:ph type="dt" sz="half" idx="10"/>
          </p:nvPr>
        </p:nvSpPr>
        <p:spPr/>
        <p:txBody>
          <a:bodyPr/>
          <a:lstStyle/>
          <a:p>
            <a:fld id="{35834246-7B21-4D33-B9E6-D255CA91AB1E}" type="datetimeFigureOut">
              <a:rPr lang="en-GB" smtClean="0"/>
              <a:t>07/02/2025</a:t>
            </a:fld>
            <a:endParaRPr lang="en-GB"/>
          </a:p>
        </p:txBody>
      </p:sp>
      <p:sp>
        <p:nvSpPr>
          <p:cNvPr id="5" name="Footer Placeholder 4">
            <a:extLst>
              <a:ext uri="{FF2B5EF4-FFF2-40B4-BE49-F238E27FC236}">
                <a16:creationId xmlns:a16="http://schemas.microsoft.com/office/drawing/2014/main" id="{5EFA217B-7615-74AD-3DDC-EB2CB7E95D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218245-7D25-0A5B-9159-942C43B30781}"/>
              </a:ext>
            </a:extLst>
          </p:cNvPr>
          <p:cNvSpPr>
            <a:spLocks noGrp="1"/>
          </p:cNvSpPr>
          <p:nvPr>
            <p:ph type="sldNum" sz="quarter" idx="12"/>
          </p:nvPr>
        </p:nvSpPr>
        <p:spPr/>
        <p:txBody>
          <a:bodyPr/>
          <a:lstStyle/>
          <a:p>
            <a:fld id="{377206B6-3D21-4114-9AFA-4C4C394D262D}" type="slidenum">
              <a:rPr lang="en-GB" smtClean="0"/>
              <a:t>‹#›</a:t>
            </a:fld>
            <a:endParaRPr lang="en-GB"/>
          </a:p>
        </p:txBody>
      </p:sp>
    </p:spTree>
    <p:extLst>
      <p:ext uri="{BB962C8B-B14F-4D97-AF65-F5344CB8AC3E}">
        <p14:creationId xmlns:p14="http://schemas.microsoft.com/office/powerpoint/2010/main" val="83940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6041CC-B435-9EE2-6BFE-229F98FFB0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D0CCE7-C463-DB3F-7B77-02EF5C7777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D53125-933C-F39F-22C9-C8F8332173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834246-7B21-4D33-B9E6-D255CA91AB1E}" type="datetimeFigureOut">
              <a:rPr lang="en-GB" smtClean="0"/>
              <a:t>07/02/2025</a:t>
            </a:fld>
            <a:endParaRPr lang="en-GB"/>
          </a:p>
        </p:txBody>
      </p:sp>
      <p:sp>
        <p:nvSpPr>
          <p:cNvPr id="5" name="Footer Placeholder 4">
            <a:extLst>
              <a:ext uri="{FF2B5EF4-FFF2-40B4-BE49-F238E27FC236}">
                <a16:creationId xmlns:a16="http://schemas.microsoft.com/office/drawing/2014/main" id="{4956D14E-6B8A-F9FA-8D1F-A060DF666B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AAA108-BA16-25CF-0DBD-1D3188E545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206B6-3D21-4114-9AFA-4C4C394D262D}" type="slidenum">
              <a:rPr lang="en-GB" smtClean="0"/>
              <a:t>‹#›</a:t>
            </a:fld>
            <a:endParaRPr lang="en-GB"/>
          </a:p>
        </p:txBody>
      </p:sp>
    </p:spTree>
    <p:extLst>
      <p:ext uri="{BB962C8B-B14F-4D97-AF65-F5344CB8AC3E}">
        <p14:creationId xmlns:p14="http://schemas.microsoft.com/office/powerpoint/2010/main" val="2255760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g5kQhhgK6T8"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whitehouse.gov/presidential-actions/2025/01/defending-women-from-gender-ideology-extremism-and-restoring-biological-truth-to-the-federal-government/"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aclu.org/trump-on-abortion"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hyperlink" Target="https://www.google.com/search?sca_esv=81490bff7710e63a&amp;q=male+robots&amp;udm=2&amp;fbs=ABzOT_CWdhQLP1FcmU5B0fn3xuWpA-dk4wpBWOGsoR7DG5zJBjLjqIC1CYKD9D-DQAQS3Z5NmlRTZM9mMZwadeXOSzf-HrRwxMsBjZd6sfVPBGj2HmHvZvE7BDbo1Amm0vTKx-ue_wxlLEgvG9nJYiZLc8ZmTDThZmISY9U5hr38BRKjcyEZnKAFX8trTaB6MgkDchweTrJR&amp;sa=X&amp;ved=2ahUKEwikh9-ClbGLAxXYRkEAHTawH8UQtKgLegQIFRAB&amp;biw=1358&amp;bih=616&amp;dpr=1" TargetMode="External"/><Relationship Id="rId2" Type="http://schemas.openxmlformats.org/officeDocument/2006/relationships/hyperlink" Target="https://www.google.com/search?q=female+robot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986090-F686-B5CF-ABB5-2D233CE2DF98}"/>
              </a:ext>
            </a:extLst>
          </p:cNvPr>
          <p:cNvSpPr>
            <a:spLocks noGrp="1"/>
          </p:cNvSpPr>
          <p:nvPr>
            <p:ph type="ctrTitle"/>
          </p:nvPr>
        </p:nvSpPr>
        <p:spPr>
          <a:xfrm>
            <a:off x="638882" y="639193"/>
            <a:ext cx="3571810" cy="3573516"/>
          </a:xfrm>
        </p:spPr>
        <p:txBody>
          <a:bodyPr>
            <a:normAutofit/>
          </a:bodyPr>
          <a:lstStyle/>
          <a:p>
            <a:pPr algn="l"/>
            <a:r>
              <a:rPr lang="en-GB" sz="6100"/>
              <a:t>Gender, Race, Religion and Crime</a:t>
            </a:r>
          </a:p>
        </p:txBody>
      </p:sp>
      <p:sp>
        <p:nvSpPr>
          <p:cNvPr id="3" name="Subtitle 2">
            <a:extLst>
              <a:ext uri="{FF2B5EF4-FFF2-40B4-BE49-F238E27FC236}">
                <a16:creationId xmlns:a16="http://schemas.microsoft.com/office/drawing/2014/main" id="{CE4C4A01-9287-6F27-64AE-7FBA730C0DDD}"/>
              </a:ext>
            </a:extLst>
          </p:cNvPr>
          <p:cNvSpPr>
            <a:spLocks noGrp="1"/>
          </p:cNvSpPr>
          <p:nvPr>
            <p:ph type="subTitle" idx="1"/>
          </p:nvPr>
        </p:nvSpPr>
        <p:spPr>
          <a:xfrm>
            <a:off x="638882" y="4631161"/>
            <a:ext cx="3571810" cy="1559327"/>
          </a:xfrm>
        </p:spPr>
        <p:txBody>
          <a:bodyPr vert="horz" lIns="91440" tIns="45720" rIns="91440" bIns="45720" rtlCol="0" anchor="t">
            <a:normAutofit/>
          </a:bodyPr>
          <a:lstStyle/>
          <a:p>
            <a:pPr algn="l"/>
            <a:r>
              <a:rPr lang="en-GB" sz="2200" dirty="0"/>
              <a:t>Week 2 – Understanding Gender</a:t>
            </a:r>
          </a:p>
          <a:p>
            <a:pPr algn="l"/>
            <a:r>
              <a:rPr lang="en-GB" sz="2200" dirty="0"/>
              <a:t>Jane 2025</a:t>
            </a:r>
            <a:endParaRPr lang="en-GB" sz="2200" dirty="0">
              <a:ea typeface="Calibri"/>
              <a:cs typeface="Calibri"/>
            </a:endParaRPr>
          </a:p>
          <a:p>
            <a:pPr algn="l"/>
            <a:r>
              <a:rPr lang="en-GB" sz="2200" dirty="0"/>
              <a:t>j.davies2@UWTSD.ac.uk</a:t>
            </a:r>
          </a:p>
        </p:txBody>
      </p:sp>
      <p:sp>
        <p:nvSpPr>
          <p:cNvPr id="1033"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Understanding your gender identity">
            <a:extLst>
              <a:ext uri="{FF2B5EF4-FFF2-40B4-BE49-F238E27FC236}">
                <a16:creationId xmlns:a16="http://schemas.microsoft.com/office/drawing/2014/main" id="{5BDE6C83-3459-4A4D-13BE-9B9A2D6B33D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4296" y="1837087"/>
            <a:ext cx="7214616" cy="3156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733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1F2C6-8545-1AF7-51B0-F65EA99E4C91}"/>
              </a:ext>
            </a:extLst>
          </p:cNvPr>
          <p:cNvSpPr>
            <a:spLocks noGrp="1"/>
          </p:cNvSpPr>
          <p:nvPr>
            <p:ph type="title"/>
          </p:nvPr>
        </p:nvSpPr>
        <p:spPr>
          <a:xfrm>
            <a:off x="838200" y="365126"/>
            <a:ext cx="10515600" cy="774562"/>
          </a:xfrm>
        </p:spPr>
        <p:txBody>
          <a:bodyPr/>
          <a:lstStyle/>
          <a:p>
            <a:r>
              <a:rPr lang="en-GB" dirty="0"/>
              <a:t>Workshop Task:</a:t>
            </a:r>
          </a:p>
        </p:txBody>
      </p:sp>
      <p:sp>
        <p:nvSpPr>
          <p:cNvPr id="3" name="Content Placeholder 2">
            <a:extLst>
              <a:ext uri="{FF2B5EF4-FFF2-40B4-BE49-F238E27FC236}">
                <a16:creationId xmlns:a16="http://schemas.microsoft.com/office/drawing/2014/main" id="{FD5CA9BC-2EDB-7B3D-D9E5-FFFDA1F8765D}"/>
              </a:ext>
            </a:extLst>
          </p:cNvPr>
          <p:cNvSpPr>
            <a:spLocks noGrp="1"/>
          </p:cNvSpPr>
          <p:nvPr>
            <p:ph idx="1"/>
          </p:nvPr>
        </p:nvSpPr>
        <p:spPr/>
        <p:txBody>
          <a:bodyPr>
            <a:normAutofit lnSpcReduction="10000"/>
          </a:bodyPr>
          <a:lstStyle/>
          <a:p>
            <a:pPr marL="0" indent="0">
              <a:buNone/>
            </a:pPr>
            <a:r>
              <a:rPr lang="en-GB" dirty="0">
                <a:latin typeface="Arial" panose="020B0604020202020204" pitchFamily="34" charset="0"/>
                <a:cs typeface="Arial" panose="020B0604020202020204" pitchFamily="34" charset="0"/>
              </a:rPr>
              <a:t>Look at the remarks from various groups around Rishi Sunak’s speech at the </a:t>
            </a:r>
            <a:r>
              <a:rPr lang="en-GB" b="0" i="0" dirty="0">
                <a:effectLst/>
                <a:latin typeface="Arial" panose="020B0604020202020204" pitchFamily="34" charset="0"/>
                <a:cs typeface="Arial" panose="020B0604020202020204" pitchFamily="34" charset="0"/>
              </a:rPr>
              <a:t>Conservative Party conference to underscore his government’s views on gender:</a:t>
            </a:r>
          </a:p>
          <a:p>
            <a:pPr marL="0" indent="0">
              <a:buNone/>
            </a:pPr>
            <a:r>
              <a:rPr lang="en-GB" dirty="0">
                <a:hlinkClick r:id="rId3"/>
              </a:rPr>
              <a:t>Rishi Sunak: 'A man is a man and a woman is a woman, that’s just common sense' - YouTube</a:t>
            </a:r>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Might want to consider other Conservative members thoughts</a:t>
            </a:r>
          </a:p>
          <a:p>
            <a:pPr lvl="1"/>
            <a:r>
              <a:rPr lang="en-GB" dirty="0">
                <a:latin typeface="Arial" panose="020B0604020202020204" pitchFamily="34" charset="0"/>
                <a:cs typeface="Arial" panose="020B0604020202020204" pitchFamily="34" charset="0"/>
              </a:rPr>
              <a:t>Where does this leave the Party?</a:t>
            </a:r>
          </a:p>
          <a:p>
            <a:pPr lvl="1"/>
            <a:r>
              <a:rPr lang="en-GB" dirty="0">
                <a:latin typeface="Arial" panose="020B0604020202020204" pitchFamily="34" charset="0"/>
                <a:cs typeface="Arial" panose="020B0604020202020204" pitchFamily="34" charset="0"/>
              </a:rPr>
              <a:t>What about LGBTQ+ groups? – what their opinion?</a:t>
            </a:r>
          </a:p>
          <a:p>
            <a:pPr lvl="1"/>
            <a:r>
              <a:rPr lang="en-GB" dirty="0">
                <a:latin typeface="Arial" panose="020B0604020202020204" pitchFamily="34" charset="0"/>
                <a:cs typeface="Arial" panose="020B0604020202020204" pitchFamily="34" charset="0"/>
              </a:rPr>
              <a:t>Social Media?</a:t>
            </a:r>
          </a:p>
          <a:p>
            <a:pPr lvl="1"/>
            <a:r>
              <a:rPr lang="en-GB" dirty="0">
                <a:latin typeface="Arial" panose="020B0604020202020204" pitchFamily="34" charset="0"/>
                <a:cs typeface="Arial" panose="020B0604020202020204" pitchFamily="34" charset="0"/>
              </a:rPr>
              <a:t>Good / Bad / Fall out of this comment! </a:t>
            </a:r>
          </a:p>
          <a:p>
            <a:pPr lvl="1"/>
            <a:r>
              <a:rPr lang="en-GB" dirty="0">
                <a:latin typeface="Arial" panose="020B0604020202020204" pitchFamily="34" charset="0"/>
                <a:cs typeface="Arial" panose="020B0604020202020204" pitchFamily="34" charset="0"/>
              </a:rPr>
              <a:t>Your belief’s?</a:t>
            </a: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7478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0C219-8B70-26A7-9F97-79DAA23D6E52}"/>
              </a:ext>
            </a:extLst>
          </p:cNvPr>
          <p:cNvSpPr>
            <a:spLocks noGrp="1"/>
          </p:cNvSpPr>
          <p:nvPr>
            <p:ph type="title"/>
          </p:nvPr>
        </p:nvSpPr>
        <p:spPr/>
        <p:txBody>
          <a:bodyPr/>
          <a:lstStyle/>
          <a:p>
            <a:r>
              <a:rPr lang="en-GB" dirty="0">
                <a:ea typeface="Calibri Light"/>
                <a:cs typeface="Calibri Light"/>
              </a:rPr>
              <a:t>President Trump 2025</a:t>
            </a:r>
            <a:endParaRPr lang="en-GB" dirty="0"/>
          </a:p>
        </p:txBody>
      </p:sp>
      <p:sp>
        <p:nvSpPr>
          <p:cNvPr id="3" name="Content Placeholder 2">
            <a:extLst>
              <a:ext uri="{FF2B5EF4-FFF2-40B4-BE49-F238E27FC236}">
                <a16:creationId xmlns:a16="http://schemas.microsoft.com/office/drawing/2014/main" id="{DE8982FF-BD36-3B23-9FBD-468CB52CD84B}"/>
              </a:ext>
            </a:extLst>
          </p:cNvPr>
          <p:cNvSpPr>
            <a:spLocks noGrp="1"/>
          </p:cNvSpPr>
          <p:nvPr>
            <p:ph idx="1"/>
          </p:nvPr>
        </p:nvSpPr>
        <p:spPr/>
        <p:txBody>
          <a:bodyPr vert="horz" lIns="91440" tIns="45720" rIns="91440" bIns="45720" rtlCol="0" anchor="t">
            <a:normAutofit/>
          </a:bodyPr>
          <a:lstStyle/>
          <a:p>
            <a:r>
              <a:rPr lang="en-GB" dirty="0">
                <a:ea typeface="+mn-lt"/>
                <a:cs typeface="+mn-lt"/>
                <a:hlinkClick r:id="rId2"/>
              </a:rPr>
              <a:t>Defending Women From Gender Ideology Extremism And Restoring Biological Truth To The Federal Government – The White House</a:t>
            </a:r>
            <a:endParaRPr lang="en-GB">
              <a:ea typeface="+mn-lt"/>
              <a:cs typeface="+mn-lt"/>
            </a:endParaRPr>
          </a:p>
          <a:p>
            <a:endParaRPr lang="en-GB" dirty="0">
              <a:ea typeface="Calibri"/>
              <a:cs typeface="Calibri"/>
            </a:endParaRPr>
          </a:p>
          <a:p>
            <a:r>
              <a:rPr lang="en-GB" dirty="0"/>
              <a:t>RESTORING BIOLOGICAL TRUTH TO THE FEDERAL GOVERNMENT ORDER</a:t>
            </a:r>
            <a:endParaRPr lang="en-GB" dirty="0">
              <a:ea typeface="Calibri"/>
              <a:cs typeface="Calibri"/>
            </a:endParaRPr>
          </a:p>
          <a:p>
            <a:r>
              <a:rPr lang="en-GB" dirty="0">
                <a:ea typeface="Calibri"/>
                <a:cs typeface="Calibri"/>
              </a:rPr>
              <a:t>Thoughts on the order by Trump and his Administration </a:t>
            </a:r>
          </a:p>
          <a:p>
            <a:endParaRPr lang="en-GB" dirty="0">
              <a:ea typeface="Calibri"/>
              <a:cs typeface="Calibri"/>
            </a:endParaRPr>
          </a:p>
          <a:p>
            <a:endParaRPr lang="en-GB" dirty="0">
              <a:ea typeface="Calibri"/>
              <a:cs typeface="Calibri"/>
            </a:endParaRPr>
          </a:p>
          <a:p>
            <a:endParaRPr lang="en-GB" dirty="0">
              <a:ea typeface="Calibri"/>
              <a:cs typeface="Calibri"/>
            </a:endParaRPr>
          </a:p>
        </p:txBody>
      </p:sp>
    </p:spTree>
    <p:extLst>
      <p:ext uri="{BB962C8B-B14F-4D97-AF65-F5344CB8AC3E}">
        <p14:creationId xmlns:p14="http://schemas.microsoft.com/office/powerpoint/2010/main" val="1083631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75940F-5F52-B17E-42E6-D6239D92805C}"/>
              </a:ext>
            </a:extLst>
          </p:cNvPr>
          <p:cNvSpPr>
            <a:spLocks noGrp="1"/>
          </p:cNvSpPr>
          <p:nvPr>
            <p:ph type="title"/>
          </p:nvPr>
        </p:nvSpPr>
        <p:spPr>
          <a:xfrm>
            <a:off x="1075767" y="1188637"/>
            <a:ext cx="2988234" cy="4480726"/>
          </a:xfrm>
        </p:spPr>
        <p:txBody>
          <a:bodyPr>
            <a:normAutofit/>
          </a:bodyPr>
          <a:lstStyle/>
          <a:p>
            <a:pPr algn="r"/>
            <a:r>
              <a:rPr lang="en-GB" sz="6600"/>
              <a:t>Key Topics</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A472B49-7FB9-B208-A9E1-424CEFAFF593}"/>
              </a:ext>
            </a:extLst>
          </p:cNvPr>
          <p:cNvSpPr>
            <a:spLocks noGrp="1"/>
          </p:cNvSpPr>
          <p:nvPr>
            <p:ph idx="1"/>
          </p:nvPr>
        </p:nvSpPr>
        <p:spPr>
          <a:xfrm>
            <a:off x="5255260" y="1648870"/>
            <a:ext cx="4702848" cy="3560260"/>
          </a:xfrm>
        </p:spPr>
        <p:txBody>
          <a:bodyPr anchor="ctr">
            <a:normAutofit/>
          </a:bodyPr>
          <a:lstStyle/>
          <a:p>
            <a:r>
              <a:rPr lang="en-GB" sz="2400" dirty="0"/>
              <a:t>Feminism </a:t>
            </a:r>
          </a:p>
          <a:p>
            <a:r>
              <a:rPr lang="en-GB" sz="2400" dirty="0"/>
              <a:t>Feminist Theory</a:t>
            </a:r>
          </a:p>
          <a:p>
            <a:r>
              <a:rPr lang="en-GB" sz="2400" dirty="0"/>
              <a:t>Gender (binary, spectrum, objective, socially constructed?)</a:t>
            </a:r>
          </a:p>
          <a:p>
            <a:r>
              <a:rPr lang="en-GB" sz="2400" dirty="0"/>
              <a:t>Sex (binary, spectrum, objective, socially constructed?)</a:t>
            </a:r>
          </a:p>
          <a:p>
            <a:r>
              <a:rPr lang="en-GB" sz="2400" dirty="0"/>
              <a:t>Sexuality</a:t>
            </a:r>
          </a:p>
        </p:txBody>
      </p:sp>
    </p:spTree>
    <p:extLst>
      <p:ext uri="{BB962C8B-B14F-4D97-AF65-F5344CB8AC3E}">
        <p14:creationId xmlns:p14="http://schemas.microsoft.com/office/powerpoint/2010/main" val="796980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Feminism Vectors &amp; Illustrations for Free Download | Freepik">
            <a:extLst>
              <a:ext uri="{FF2B5EF4-FFF2-40B4-BE49-F238E27FC236}">
                <a16:creationId xmlns:a16="http://schemas.microsoft.com/office/drawing/2014/main" id="{12278C21-EC88-381C-8C8B-03839414308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9"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D243895B-BDAA-632F-C00B-358B85126CDF}"/>
              </a:ext>
            </a:extLst>
          </p:cNvPr>
          <p:cNvSpPr>
            <a:spLocks noGrp="1"/>
          </p:cNvSpPr>
          <p:nvPr>
            <p:ph type="title"/>
          </p:nvPr>
        </p:nvSpPr>
        <p:spPr>
          <a:xfrm>
            <a:off x="709448" y="1913950"/>
            <a:ext cx="4204137" cy="1342754"/>
          </a:xfrm>
        </p:spPr>
        <p:txBody>
          <a:bodyPr>
            <a:normAutofit/>
          </a:bodyPr>
          <a:lstStyle/>
          <a:p>
            <a:pPr algn="ctr"/>
            <a:r>
              <a:rPr lang="en-GB" sz="3600"/>
              <a:t>Feminism</a:t>
            </a:r>
          </a:p>
        </p:txBody>
      </p:sp>
      <p:cxnSp>
        <p:nvCxnSpPr>
          <p:cNvPr id="2060" name="Straight Connector 2056">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4C7CF95-84A6-150C-C588-9ECE05522BB0}"/>
              </a:ext>
            </a:extLst>
          </p:cNvPr>
          <p:cNvSpPr>
            <a:spLocks noGrp="1"/>
          </p:cNvSpPr>
          <p:nvPr>
            <p:ph idx="1"/>
          </p:nvPr>
        </p:nvSpPr>
        <p:spPr>
          <a:xfrm>
            <a:off x="525516" y="3417573"/>
            <a:ext cx="4593021" cy="2619839"/>
          </a:xfrm>
        </p:spPr>
        <p:txBody>
          <a:bodyPr anchor="ctr">
            <a:normAutofit/>
          </a:bodyPr>
          <a:lstStyle/>
          <a:p>
            <a:r>
              <a:rPr lang="en-GB" sz="2400" dirty="0"/>
              <a:t>What is “feminism”?</a:t>
            </a:r>
          </a:p>
          <a:p>
            <a:endParaRPr lang="en-GB" sz="2400" dirty="0"/>
          </a:p>
          <a:p>
            <a:r>
              <a:rPr lang="en-GB" sz="2400" dirty="0"/>
              <a:t>What is a “feminist”?</a:t>
            </a:r>
          </a:p>
        </p:txBody>
      </p:sp>
    </p:spTree>
    <p:extLst>
      <p:ext uri="{BB962C8B-B14F-4D97-AF65-F5344CB8AC3E}">
        <p14:creationId xmlns:p14="http://schemas.microsoft.com/office/powerpoint/2010/main" val="2278584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133D0BF-8B4B-2CC2-E24A-9F3BD12A1A5F}"/>
              </a:ext>
            </a:extLst>
          </p:cNvPr>
          <p:cNvSpPr>
            <a:spLocks noGrp="1"/>
          </p:cNvSpPr>
          <p:nvPr>
            <p:ph type="title"/>
          </p:nvPr>
        </p:nvSpPr>
        <p:spPr>
          <a:xfrm>
            <a:off x="838200" y="365125"/>
            <a:ext cx="10515600" cy="1325563"/>
          </a:xfrm>
        </p:spPr>
        <p:txBody>
          <a:bodyPr>
            <a:normAutofit/>
          </a:bodyPr>
          <a:lstStyle/>
          <a:p>
            <a:r>
              <a:rPr lang="en-GB" dirty="0"/>
              <a:t>It is: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180CA7B-4FFB-1151-D101-8FEAE10D8D62}"/>
              </a:ext>
            </a:extLst>
          </p:cNvPr>
          <p:cNvSpPr>
            <a:spLocks noGrp="1"/>
          </p:cNvSpPr>
          <p:nvPr>
            <p:ph idx="1"/>
          </p:nvPr>
        </p:nvSpPr>
        <p:spPr>
          <a:xfrm>
            <a:off x="838200" y="1825625"/>
            <a:ext cx="10515600" cy="4351338"/>
          </a:xfrm>
        </p:spPr>
        <p:txBody>
          <a:bodyPr>
            <a:normAutofit/>
          </a:bodyPr>
          <a:lstStyle/>
          <a:p>
            <a:r>
              <a:rPr lang="en-GB" dirty="0">
                <a:latin typeface="Segoe UI" panose="020B0502040204020203" pitchFamily="34" charset="0"/>
              </a:rPr>
              <a:t>A</a:t>
            </a:r>
            <a:r>
              <a:rPr lang="en-GB" b="0" i="0" dirty="0">
                <a:effectLst/>
                <a:latin typeface="Segoe UI" panose="020B0502040204020203" pitchFamily="34" charset="0"/>
              </a:rPr>
              <a:t> social and political movement that:</a:t>
            </a:r>
          </a:p>
          <a:p>
            <a:r>
              <a:rPr lang="en-GB" dirty="0">
                <a:latin typeface="Segoe UI" panose="020B0502040204020203" pitchFamily="34" charset="0"/>
              </a:rPr>
              <a:t>A</a:t>
            </a:r>
            <a:r>
              <a:rPr lang="en-GB" b="0" i="0" dirty="0">
                <a:effectLst/>
                <a:latin typeface="Segoe UI" panose="020B0502040204020203" pitchFamily="34" charset="0"/>
              </a:rPr>
              <a:t>dvocates for the rights of women on the grounds of political, social, and economic equality to men. </a:t>
            </a:r>
          </a:p>
          <a:p>
            <a:r>
              <a:rPr lang="en-GB" b="0" i="0" dirty="0">
                <a:effectLst/>
                <a:latin typeface="Segoe UI" panose="020B0502040204020203" pitchFamily="34" charset="0"/>
              </a:rPr>
              <a:t>It seeks to address and dismantle systemic inequalities and injustices faced by women and other marginalised genders.</a:t>
            </a:r>
          </a:p>
          <a:p>
            <a:r>
              <a:rPr lang="en-GB" b="0" i="0" dirty="0">
                <a:effectLst/>
                <a:latin typeface="Segoe UI" panose="020B0502040204020203" pitchFamily="34" charset="0"/>
              </a:rPr>
              <a:t>Feminism encompasses a range of ideologies and movements, each with its own focus and methods, but all share the common goal of achieving gender equality.</a:t>
            </a:r>
            <a:endParaRPr lang="en-GB" dirty="0"/>
          </a:p>
        </p:txBody>
      </p:sp>
    </p:spTree>
    <p:extLst>
      <p:ext uri="{BB962C8B-B14F-4D97-AF65-F5344CB8AC3E}">
        <p14:creationId xmlns:p14="http://schemas.microsoft.com/office/powerpoint/2010/main" val="3098307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86374-8165-D92F-9008-9236692E403C}"/>
              </a:ext>
            </a:extLst>
          </p:cNvPr>
          <p:cNvSpPr>
            <a:spLocks noGrp="1"/>
          </p:cNvSpPr>
          <p:nvPr>
            <p:ph type="title"/>
          </p:nvPr>
        </p:nvSpPr>
        <p:spPr>
          <a:xfrm>
            <a:off x="838200" y="365126"/>
            <a:ext cx="10515600" cy="632402"/>
          </a:xfrm>
        </p:spPr>
        <p:txBody>
          <a:bodyPr>
            <a:normAutofit fontScale="90000"/>
          </a:bodyPr>
          <a:lstStyle/>
          <a:p>
            <a:r>
              <a:rPr lang="en-GB" b="1" i="0" dirty="0">
                <a:solidFill>
                  <a:srgbClr val="242424"/>
                </a:solidFill>
                <a:effectLst/>
                <a:latin typeface="Segoe UI" panose="020B0502040204020203" pitchFamily="34" charset="0"/>
              </a:rPr>
              <a:t>Key Aspects of Feminism</a:t>
            </a:r>
            <a:endParaRPr lang="en-GB" dirty="0"/>
          </a:p>
        </p:txBody>
      </p:sp>
      <p:sp>
        <p:nvSpPr>
          <p:cNvPr id="3" name="Content Placeholder 2">
            <a:extLst>
              <a:ext uri="{FF2B5EF4-FFF2-40B4-BE49-F238E27FC236}">
                <a16:creationId xmlns:a16="http://schemas.microsoft.com/office/drawing/2014/main" id="{328D4065-D63D-009F-2507-C5EA5DC51C23}"/>
              </a:ext>
            </a:extLst>
          </p:cNvPr>
          <p:cNvSpPr>
            <a:spLocks noGrp="1"/>
          </p:cNvSpPr>
          <p:nvPr>
            <p:ph idx="1"/>
          </p:nvPr>
        </p:nvSpPr>
        <p:spPr>
          <a:xfrm>
            <a:off x="838200" y="1662546"/>
            <a:ext cx="10515600" cy="4514418"/>
          </a:xfrm>
        </p:spPr>
        <p:txBody>
          <a:bodyPr>
            <a:normAutofit fontScale="85000" lnSpcReduction="20000"/>
          </a:bodyPr>
          <a:lstStyle/>
          <a:p>
            <a:pPr algn="l"/>
            <a:r>
              <a:rPr lang="en-GB" b="0" i="0" noProof="0" dirty="0">
                <a:solidFill>
                  <a:srgbClr val="242424"/>
                </a:solidFill>
                <a:effectLst/>
              </a:rPr>
              <a:t>Feminism is the belief in and advocacy for the political, economic, and social equality of the sexes. </a:t>
            </a:r>
          </a:p>
          <a:p>
            <a:pPr algn="l"/>
            <a:r>
              <a:rPr lang="en-GB" b="0" i="0" noProof="0" dirty="0">
                <a:solidFill>
                  <a:srgbClr val="242424"/>
                </a:solidFill>
                <a:effectLst/>
              </a:rPr>
              <a:t>It seeks to address the inequalities and discrimination faced by women and other marginalised genders</a:t>
            </a:r>
          </a:p>
          <a:p>
            <a:pPr marL="0" indent="0" algn="l">
              <a:buNone/>
            </a:pPr>
            <a:r>
              <a:rPr lang="en-GB" b="1" i="0" noProof="0" dirty="0">
                <a:solidFill>
                  <a:srgbClr val="242424"/>
                </a:solidFill>
                <a:effectLst/>
              </a:rPr>
              <a:t>Equality</a:t>
            </a:r>
            <a:r>
              <a:rPr lang="en-GB" b="0" i="0" noProof="0" dirty="0">
                <a:solidFill>
                  <a:srgbClr val="242424"/>
                </a:solidFill>
                <a:effectLst/>
              </a:rPr>
              <a:t>: core feminism strives for equal rights and opportunities for all genders, challenging traditional gender roles and stereotypes</a:t>
            </a:r>
          </a:p>
          <a:p>
            <a:pPr marL="0" indent="0" algn="l">
              <a:buNone/>
            </a:pPr>
            <a:r>
              <a:rPr lang="en-GB" b="1" i="0" noProof="0" dirty="0">
                <a:solidFill>
                  <a:srgbClr val="242424"/>
                </a:solidFill>
                <a:effectLst/>
              </a:rPr>
              <a:t>Advocacy</a:t>
            </a:r>
            <a:r>
              <a:rPr lang="en-GB" b="0" i="0" noProof="0" dirty="0">
                <a:solidFill>
                  <a:srgbClr val="242424"/>
                </a:solidFill>
                <a:effectLst/>
              </a:rPr>
              <a:t>: Feminism involves movements aimed at promoting women's rights and interests, such as campaigns for voting rights, equal pay, and reproductive rights</a:t>
            </a:r>
          </a:p>
          <a:p>
            <a:pPr marL="0" indent="0" algn="l">
              <a:buNone/>
            </a:pPr>
            <a:r>
              <a:rPr lang="en-GB" b="1" i="0" noProof="0" dirty="0">
                <a:solidFill>
                  <a:srgbClr val="242424"/>
                </a:solidFill>
                <a:effectLst/>
              </a:rPr>
              <a:t>Intersectionality</a:t>
            </a:r>
            <a:r>
              <a:rPr lang="en-GB" b="0" i="0" noProof="0" dirty="0">
                <a:solidFill>
                  <a:srgbClr val="242424"/>
                </a:solidFill>
                <a:effectLst/>
              </a:rPr>
              <a:t>: Modern feminism recognises the importance of intersectionality, which considers how different aspects of a person's identity (e.g., race, class, sexual orientation) intersect and impact their experiences of discrimination and privilege</a:t>
            </a:r>
          </a:p>
          <a:p>
            <a:pPr marL="0" indent="0" algn="l">
              <a:buNone/>
            </a:pPr>
            <a:r>
              <a:rPr lang="en-GB" b="1" i="0" noProof="0" dirty="0">
                <a:solidFill>
                  <a:srgbClr val="242424"/>
                </a:solidFill>
                <a:effectLst/>
              </a:rPr>
              <a:t>Global Movement</a:t>
            </a:r>
            <a:r>
              <a:rPr lang="en-GB" b="0" i="0" noProof="0" dirty="0">
                <a:solidFill>
                  <a:srgbClr val="242424"/>
                </a:solidFill>
                <a:effectLst/>
              </a:rPr>
              <a:t>: While feminism has its roots in Western traditions, it has evolved into a global movement</a:t>
            </a:r>
          </a:p>
          <a:p>
            <a:pPr marL="0" indent="0" algn="l">
              <a:buNone/>
            </a:pPr>
            <a:endParaRPr lang="en-GB" b="0" i="0" noProof="0" dirty="0">
              <a:solidFill>
                <a:srgbClr val="242424"/>
              </a:solidFill>
              <a:effectLst/>
              <a:latin typeface="Segoe UI" panose="020B0502040204020203" pitchFamily="34" charset="0"/>
            </a:endParaRPr>
          </a:p>
          <a:p>
            <a:endParaRPr lang="en-GB" dirty="0"/>
          </a:p>
        </p:txBody>
      </p:sp>
    </p:spTree>
    <p:extLst>
      <p:ext uri="{BB962C8B-B14F-4D97-AF65-F5344CB8AC3E}">
        <p14:creationId xmlns:p14="http://schemas.microsoft.com/office/powerpoint/2010/main" val="853475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825C40-F5DA-991A-36EF-8267A484877B}"/>
              </a:ext>
            </a:extLst>
          </p:cNvPr>
          <p:cNvSpPr>
            <a:spLocks noGrp="1"/>
          </p:cNvSpPr>
          <p:nvPr>
            <p:ph type="title"/>
          </p:nvPr>
        </p:nvSpPr>
        <p:spPr>
          <a:xfrm>
            <a:off x="1075767" y="1188637"/>
            <a:ext cx="2988234" cy="4480726"/>
          </a:xfrm>
        </p:spPr>
        <p:txBody>
          <a:bodyPr>
            <a:normAutofit/>
          </a:bodyPr>
          <a:lstStyle/>
          <a:p>
            <a:pPr algn="r"/>
            <a:r>
              <a:rPr lang="en-GB" sz="5600" dirty="0"/>
              <a:t>Defining Feminism</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16C8100-D8BB-01D1-64DF-AFFB203CE121}"/>
              </a:ext>
            </a:extLst>
          </p:cNvPr>
          <p:cNvSpPr>
            <a:spLocks noGrp="1"/>
          </p:cNvSpPr>
          <p:nvPr>
            <p:ph idx="1"/>
          </p:nvPr>
        </p:nvSpPr>
        <p:spPr>
          <a:xfrm>
            <a:off x="5255260" y="1188637"/>
            <a:ext cx="4702848" cy="4480726"/>
          </a:xfrm>
        </p:spPr>
        <p:txBody>
          <a:bodyPr anchor="ctr">
            <a:normAutofit/>
          </a:bodyPr>
          <a:lstStyle/>
          <a:p>
            <a:r>
              <a:rPr lang="en-GB" sz="2000" dirty="0"/>
              <a:t>As with everything else, it’s a lot more complex thank it first seems</a:t>
            </a:r>
          </a:p>
          <a:p>
            <a:endParaRPr lang="en-GB" sz="2000" dirty="0"/>
          </a:p>
          <a:p>
            <a:r>
              <a:rPr lang="en-GB" sz="2000" dirty="0"/>
              <a:t>“[Defining feminism] poses some serious problems. Not that we would want to end up by demanding a definition of what feminism is and, therefore, of what one must do, say, and be, if one is to acquire that epithet; dictionary meanings are suffocating, to say the least” </a:t>
            </a:r>
          </a:p>
          <a:p>
            <a:endParaRPr lang="en-GB" sz="1300" dirty="0"/>
          </a:p>
          <a:p>
            <a:endParaRPr lang="en-GB" sz="1300" dirty="0"/>
          </a:p>
          <a:p>
            <a:pPr algn="r"/>
            <a:r>
              <a:rPr lang="en-GB" sz="1300" dirty="0"/>
              <a:t>Jardine, A in Thompson, D. (1994) 'Defining Feminism', Australian Feminist Studies, 20(9), pp.171-192.</a:t>
            </a:r>
          </a:p>
        </p:txBody>
      </p:sp>
    </p:spTree>
    <p:extLst>
      <p:ext uri="{BB962C8B-B14F-4D97-AF65-F5344CB8AC3E}">
        <p14:creationId xmlns:p14="http://schemas.microsoft.com/office/powerpoint/2010/main" val="2649887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A45972-B2FC-63BE-FB3A-1F70608A1D53}"/>
              </a:ext>
            </a:extLst>
          </p:cNvPr>
          <p:cNvSpPr>
            <a:spLocks noGrp="1"/>
          </p:cNvSpPr>
          <p:nvPr>
            <p:ph type="title"/>
          </p:nvPr>
        </p:nvSpPr>
        <p:spPr>
          <a:xfrm>
            <a:off x="1075767" y="1188637"/>
            <a:ext cx="2988234" cy="4480726"/>
          </a:xfrm>
        </p:spPr>
        <p:txBody>
          <a:bodyPr>
            <a:normAutofit/>
          </a:bodyPr>
          <a:lstStyle/>
          <a:p>
            <a:pPr algn="r"/>
            <a:r>
              <a:rPr lang="en-GB" sz="5600"/>
              <a:t>Defining Feminism</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8B3BC31-1281-CF72-0812-7B0B053412AF}"/>
              </a:ext>
            </a:extLst>
          </p:cNvPr>
          <p:cNvSpPr>
            <a:spLocks noGrp="1"/>
          </p:cNvSpPr>
          <p:nvPr>
            <p:ph idx="1"/>
          </p:nvPr>
        </p:nvSpPr>
        <p:spPr>
          <a:xfrm>
            <a:off x="4705775" y="770021"/>
            <a:ext cx="6716204" cy="4899342"/>
          </a:xfrm>
        </p:spPr>
        <p:txBody>
          <a:bodyPr anchor="ctr">
            <a:normAutofit fontScale="85000" lnSpcReduction="20000"/>
          </a:bodyPr>
          <a:lstStyle/>
          <a:p>
            <a:r>
              <a:rPr lang="en-GB" sz="3100" dirty="0"/>
              <a:t>“It is certainly possible to construct a base-line definition of feminism and the feminist which can be shared by feminists and non-feminists. Many would agree that at the very least a feminist is someone who holds that women suffer discrimination because of their sex, that they have specific needs which remain negated and unsatisfied, and that the satisfaction of these needs would require a radical chance (some would say a revolution even) in the social, economic and political order. But beyond that, things immediately become more complicated.”</a:t>
            </a:r>
          </a:p>
          <a:p>
            <a:endParaRPr lang="en-GB" sz="1500" dirty="0"/>
          </a:p>
          <a:p>
            <a:pPr algn="r"/>
            <a:r>
              <a:rPr lang="en-GB" sz="2000" dirty="0"/>
              <a:t>Delmar, R. (2001) 'What is Feminism', in A. Herman and A. Stewart (ed.) Theorizing Feminism. London: Routledge, pp.8-33.</a:t>
            </a:r>
          </a:p>
        </p:txBody>
      </p:sp>
    </p:spTree>
    <p:extLst>
      <p:ext uri="{BB962C8B-B14F-4D97-AF65-F5344CB8AC3E}">
        <p14:creationId xmlns:p14="http://schemas.microsoft.com/office/powerpoint/2010/main" val="3994874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AE6B4-DD26-719E-366D-5D44F5CF5DE2}"/>
              </a:ext>
            </a:extLst>
          </p:cNvPr>
          <p:cNvSpPr>
            <a:spLocks noGrp="1"/>
          </p:cNvSpPr>
          <p:nvPr>
            <p:ph type="title"/>
          </p:nvPr>
        </p:nvSpPr>
        <p:spPr>
          <a:xfrm>
            <a:off x="648929" y="629266"/>
            <a:ext cx="3505495" cy="1622321"/>
          </a:xfrm>
        </p:spPr>
        <p:txBody>
          <a:bodyPr>
            <a:normAutofit/>
          </a:bodyPr>
          <a:lstStyle/>
          <a:p>
            <a:r>
              <a:rPr lang="en-GB" sz="3700" dirty="0"/>
              <a:t>Different Strands of Feminism</a:t>
            </a:r>
          </a:p>
        </p:txBody>
      </p:sp>
      <p:sp>
        <p:nvSpPr>
          <p:cNvPr id="9" name="Content Placeholder 8">
            <a:extLst>
              <a:ext uri="{FF2B5EF4-FFF2-40B4-BE49-F238E27FC236}">
                <a16:creationId xmlns:a16="http://schemas.microsoft.com/office/drawing/2014/main" id="{3E34864C-03B2-A359-2C36-5DFEBFC138C5}"/>
              </a:ext>
            </a:extLst>
          </p:cNvPr>
          <p:cNvSpPr>
            <a:spLocks noGrp="1"/>
          </p:cNvSpPr>
          <p:nvPr>
            <p:ph idx="1"/>
          </p:nvPr>
        </p:nvSpPr>
        <p:spPr>
          <a:xfrm>
            <a:off x="648931" y="2438400"/>
            <a:ext cx="3505494" cy="3785419"/>
          </a:xfrm>
        </p:spPr>
        <p:txBody>
          <a:bodyPr vert="horz" lIns="91440" tIns="45720" rIns="91440" bIns="45720" rtlCol="0" anchor="t">
            <a:normAutofit/>
          </a:bodyPr>
          <a:lstStyle/>
          <a:p>
            <a:r>
              <a:rPr lang="en-GB" sz="2000" dirty="0"/>
              <a:t>There are countless different strands, waves, ideologies, and flavours of feminism.</a:t>
            </a:r>
            <a:endParaRPr lang="en-GB" sz="2000" dirty="0">
              <a:ea typeface="Calibri"/>
              <a:cs typeface="Calibri"/>
            </a:endParaRPr>
          </a:p>
          <a:p>
            <a:r>
              <a:rPr lang="en-GB" sz="2000" dirty="0"/>
              <a:t>None are the “correct” feminism, but all are interesting in the perspective the bring to the debate around gender equality in society</a:t>
            </a:r>
          </a:p>
        </p:txBody>
      </p:sp>
      <p:sp>
        <p:nvSpPr>
          <p:cNvPr id="12" name="Rectangle 11">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Table&#10;&#10;Description automatically generated with medium confidence">
            <a:extLst>
              <a:ext uri="{FF2B5EF4-FFF2-40B4-BE49-F238E27FC236}">
                <a16:creationId xmlns:a16="http://schemas.microsoft.com/office/drawing/2014/main" id="{C664A88D-F8C5-5919-E674-466D299B9A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6050" y="807593"/>
            <a:ext cx="3278955" cy="5239568"/>
          </a:xfrm>
          <a:prstGeom prst="rect">
            <a:avLst/>
          </a:prstGeom>
          <a:effectLst/>
        </p:spPr>
      </p:pic>
    </p:spTree>
    <p:extLst>
      <p:ext uri="{BB962C8B-B14F-4D97-AF65-F5344CB8AC3E}">
        <p14:creationId xmlns:p14="http://schemas.microsoft.com/office/powerpoint/2010/main" val="34347686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Colorful carved figures of humans">
            <a:extLst>
              <a:ext uri="{FF2B5EF4-FFF2-40B4-BE49-F238E27FC236}">
                <a16:creationId xmlns:a16="http://schemas.microsoft.com/office/drawing/2014/main" id="{AA9275A5-2FBE-1726-FD4E-1FB6E5FC33AF}"/>
              </a:ext>
            </a:extLst>
          </p:cNvPr>
          <p:cNvPicPr>
            <a:picLocks noChangeAspect="1"/>
          </p:cNvPicPr>
          <p:nvPr/>
        </p:nvPicPr>
        <p:blipFill>
          <a:blip r:embed="rId2"/>
          <a:srcRect l="24893" r="24660"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14C592E-2C45-8078-1D52-6424A7F52792}"/>
              </a:ext>
            </a:extLst>
          </p:cNvPr>
          <p:cNvSpPr>
            <a:spLocks noGrp="1"/>
          </p:cNvSpPr>
          <p:nvPr>
            <p:ph type="title"/>
          </p:nvPr>
        </p:nvSpPr>
        <p:spPr>
          <a:xfrm>
            <a:off x="5827048" y="407987"/>
            <a:ext cx="5721484" cy="1325563"/>
          </a:xfrm>
        </p:spPr>
        <p:txBody>
          <a:bodyPr>
            <a:normAutofit/>
          </a:bodyPr>
          <a:lstStyle/>
          <a:p>
            <a:r>
              <a:rPr lang="en-GB" dirty="0"/>
              <a:t>Feminist </a:t>
            </a:r>
          </a:p>
        </p:txBody>
      </p:sp>
      <p:sp>
        <p:nvSpPr>
          <p:cNvPr id="3" name="Content Placeholder 2">
            <a:extLst>
              <a:ext uri="{FF2B5EF4-FFF2-40B4-BE49-F238E27FC236}">
                <a16:creationId xmlns:a16="http://schemas.microsoft.com/office/drawing/2014/main" id="{678B18E0-3B8D-DFD3-6DE4-2C288FC941E2}"/>
              </a:ext>
            </a:extLst>
          </p:cNvPr>
          <p:cNvSpPr>
            <a:spLocks noGrp="1"/>
          </p:cNvSpPr>
          <p:nvPr>
            <p:ph idx="1"/>
          </p:nvPr>
        </p:nvSpPr>
        <p:spPr>
          <a:xfrm>
            <a:off x="5827048" y="1733550"/>
            <a:ext cx="5721484" cy="4486275"/>
          </a:xfrm>
        </p:spPr>
        <p:txBody>
          <a:bodyPr>
            <a:normAutofit/>
          </a:bodyPr>
          <a:lstStyle/>
          <a:p>
            <a:r>
              <a:rPr lang="en-GB" sz="2200" b="0" i="0" dirty="0">
                <a:effectLst/>
                <a:latin typeface="Segoe UI" panose="020B0502040204020203" pitchFamily="34" charset="0"/>
              </a:rPr>
              <a:t>is someone who supports and advocates for feminism</a:t>
            </a:r>
          </a:p>
          <a:p>
            <a:r>
              <a:rPr lang="en-GB" sz="2200" dirty="0">
                <a:latin typeface="Segoe UI" panose="020B0502040204020203" pitchFamily="34" charset="0"/>
              </a:rPr>
              <a:t>Has the b</a:t>
            </a:r>
            <a:r>
              <a:rPr lang="en-GB" sz="2200" b="0" i="0" dirty="0">
                <a:effectLst/>
                <a:latin typeface="Segoe UI" panose="020B0502040204020203" pitchFamily="34" charset="0"/>
              </a:rPr>
              <a:t>elief in and pursuit of gender equality. </a:t>
            </a:r>
          </a:p>
          <a:p>
            <a:r>
              <a:rPr lang="en-GB" sz="2200" b="0" i="0" dirty="0">
                <a:effectLst/>
                <a:latin typeface="Segoe UI" panose="020B0502040204020203" pitchFamily="34" charset="0"/>
              </a:rPr>
              <a:t>Feminists work towards addressing and challenging the inequalities and injustices that women face</a:t>
            </a:r>
          </a:p>
          <a:p>
            <a:r>
              <a:rPr lang="en-GB" sz="2200" b="0" i="0" dirty="0">
                <a:effectLst/>
                <a:latin typeface="Segoe UI" panose="020B0502040204020203" pitchFamily="34" charset="0"/>
              </a:rPr>
              <a:t>Feminists can be of any gender and come from diverse backgrounds. </a:t>
            </a:r>
          </a:p>
          <a:p>
            <a:r>
              <a:rPr lang="en-GB" sz="2200" b="0" i="0" dirty="0">
                <a:effectLst/>
                <a:latin typeface="Segoe UI" panose="020B0502040204020203" pitchFamily="34" charset="0"/>
              </a:rPr>
              <a:t>Their approaches and focuses may vary, but they all share the common goal of achieving gender equality.</a:t>
            </a:r>
          </a:p>
          <a:p>
            <a:endParaRPr lang="en-GB" sz="2200" dirty="0"/>
          </a:p>
        </p:txBody>
      </p:sp>
    </p:spTree>
    <p:extLst>
      <p:ext uri="{BB962C8B-B14F-4D97-AF65-F5344CB8AC3E}">
        <p14:creationId xmlns:p14="http://schemas.microsoft.com/office/powerpoint/2010/main" val="23063260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863E17-FF4D-F7DA-F09E-8F7BD32F8B7E}"/>
              </a:ext>
            </a:extLst>
          </p:cNvPr>
          <p:cNvSpPr>
            <a:spLocks noGrp="1"/>
          </p:cNvSpPr>
          <p:nvPr>
            <p:ph type="title"/>
          </p:nvPr>
        </p:nvSpPr>
        <p:spPr>
          <a:xfrm>
            <a:off x="1075767" y="1188637"/>
            <a:ext cx="2988234" cy="4480726"/>
          </a:xfrm>
        </p:spPr>
        <p:txBody>
          <a:bodyPr>
            <a:normAutofit/>
          </a:bodyPr>
          <a:lstStyle/>
          <a:p>
            <a:pPr algn="r"/>
            <a:r>
              <a:rPr lang="en-GB" sz="5600" dirty="0"/>
              <a:t>Defining Feminism</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81151EB-6481-DA6B-52D5-A07088BCA303}"/>
              </a:ext>
            </a:extLst>
          </p:cNvPr>
          <p:cNvSpPr>
            <a:spLocks noGrp="1"/>
          </p:cNvSpPr>
          <p:nvPr>
            <p:ph idx="1"/>
          </p:nvPr>
        </p:nvSpPr>
        <p:spPr>
          <a:xfrm>
            <a:off x="5255260" y="1188637"/>
            <a:ext cx="5860972" cy="4480726"/>
          </a:xfrm>
        </p:spPr>
        <p:txBody>
          <a:bodyPr anchor="ctr">
            <a:normAutofit lnSpcReduction="10000"/>
          </a:bodyPr>
          <a:lstStyle/>
          <a:p>
            <a:r>
              <a:rPr lang="en-GB" dirty="0"/>
              <a:t>“Very few women, however deeply engaged in fighting for women’s rights, would have described themselves as ‘feminists’. When women began to organize again in the 1960s and 1970s, the movement called itself Women’s Liberation (borrowing the term from black, Third World, and student movements).”</a:t>
            </a:r>
          </a:p>
          <a:p>
            <a:endParaRPr lang="en-GB" sz="1900" dirty="0"/>
          </a:p>
          <a:p>
            <a:pPr algn="r"/>
            <a:r>
              <a:rPr lang="en-GB" sz="1800" b="0" i="0" dirty="0">
                <a:effectLst/>
                <a:latin typeface="avenir-regular-class"/>
              </a:rPr>
              <a:t>Walters, M. (2005) </a:t>
            </a:r>
            <a:r>
              <a:rPr lang="en-GB" sz="1800" b="0" i="1" dirty="0">
                <a:effectLst/>
                <a:latin typeface="avenir-regular-class"/>
              </a:rPr>
              <a:t>Feminism: a very short introduction</a:t>
            </a:r>
            <a:r>
              <a:rPr lang="en-GB" sz="1800" b="0" i="0" dirty="0">
                <a:effectLst/>
                <a:latin typeface="avenir-regular-class"/>
              </a:rPr>
              <a:t>. Oxford: Oxford University Press. </a:t>
            </a:r>
            <a:endParaRPr lang="en-GB" sz="1800" dirty="0"/>
          </a:p>
        </p:txBody>
      </p:sp>
    </p:spTree>
    <p:extLst>
      <p:ext uri="{BB962C8B-B14F-4D97-AF65-F5344CB8AC3E}">
        <p14:creationId xmlns:p14="http://schemas.microsoft.com/office/powerpoint/2010/main" val="3063186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863E17-FF4D-F7DA-F09E-8F7BD32F8B7E}"/>
              </a:ext>
            </a:extLst>
          </p:cNvPr>
          <p:cNvSpPr>
            <a:spLocks noGrp="1"/>
          </p:cNvSpPr>
          <p:nvPr>
            <p:ph type="title"/>
          </p:nvPr>
        </p:nvSpPr>
        <p:spPr>
          <a:xfrm>
            <a:off x="1075767" y="1188637"/>
            <a:ext cx="2988234" cy="4480726"/>
          </a:xfrm>
        </p:spPr>
        <p:txBody>
          <a:bodyPr>
            <a:normAutofit/>
          </a:bodyPr>
          <a:lstStyle/>
          <a:p>
            <a:pPr algn="r"/>
            <a:r>
              <a:rPr lang="en-GB" sz="5600" dirty="0"/>
              <a:t>Defining Feminism</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81151EB-6481-DA6B-52D5-A07088BCA303}"/>
              </a:ext>
            </a:extLst>
          </p:cNvPr>
          <p:cNvSpPr>
            <a:spLocks noGrp="1"/>
          </p:cNvSpPr>
          <p:nvPr>
            <p:ph idx="1"/>
          </p:nvPr>
        </p:nvSpPr>
        <p:spPr>
          <a:xfrm>
            <a:off x="5255260" y="1188637"/>
            <a:ext cx="5860972" cy="4480726"/>
          </a:xfrm>
        </p:spPr>
        <p:txBody>
          <a:bodyPr anchor="ctr">
            <a:normAutofit lnSpcReduction="10000"/>
          </a:bodyPr>
          <a:lstStyle/>
          <a:p>
            <a:r>
              <a:rPr lang="en-GB" sz="2400" dirty="0"/>
              <a:t>Why do you think people are resistant to labelling themselves as “feminist”?</a:t>
            </a:r>
          </a:p>
          <a:p>
            <a:endParaRPr lang="en-GB" sz="2400" dirty="0"/>
          </a:p>
          <a:p>
            <a:r>
              <a:rPr lang="en-GB" sz="2400" dirty="0"/>
              <a:t>What about the label “Women’s Liberation” seems better suited?</a:t>
            </a:r>
          </a:p>
          <a:p>
            <a:endParaRPr lang="en-GB" sz="2400" dirty="0"/>
          </a:p>
          <a:p>
            <a:r>
              <a:rPr lang="en-GB" sz="2400" dirty="0"/>
              <a:t>What does the label “feminist” do to someone’s identity?</a:t>
            </a:r>
          </a:p>
          <a:p>
            <a:endParaRPr lang="en-GB" sz="1800" dirty="0"/>
          </a:p>
          <a:p>
            <a:pPr marL="0" indent="0" algn="r">
              <a:buNone/>
            </a:pPr>
            <a:endParaRPr lang="en-GB" sz="1400" dirty="0"/>
          </a:p>
          <a:p>
            <a:pPr marL="0" indent="0" algn="r">
              <a:buNone/>
            </a:pPr>
            <a:r>
              <a:rPr lang="en-GB" sz="1400" dirty="0"/>
              <a:t>[Labelling Theory – Becker]</a:t>
            </a:r>
          </a:p>
          <a:p>
            <a:pPr marL="0" indent="0" algn="r">
              <a:buNone/>
            </a:pPr>
            <a:r>
              <a:rPr lang="en-GB" sz="1400" dirty="0"/>
              <a:t>[Symbolic Interactionism – Blumer and Mead]</a:t>
            </a:r>
          </a:p>
        </p:txBody>
      </p:sp>
    </p:spTree>
    <p:extLst>
      <p:ext uri="{BB962C8B-B14F-4D97-AF65-F5344CB8AC3E}">
        <p14:creationId xmlns:p14="http://schemas.microsoft.com/office/powerpoint/2010/main" val="11825064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3F509-6D04-1F57-0A81-5E16FCFF426D}"/>
              </a:ext>
            </a:extLst>
          </p:cNvPr>
          <p:cNvSpPr>
            <a:spLocks noGrp="1"/>
          </p:cNvSpPr>
          <p:nvPr>
            <p:ph type="title"/>
          </p:nvPr>
        </p:nvSpPr>
        <p:spPr>
          <a:xfrm>
            <a:off x="4965430" y="629268"/>
            <a:ext cx="6586491" cy="1286160"/>
          </a:xfrm>
        </p:spPr>
        <p:txBody>
          <a:bodyPr anchor="b">
            <a:normAutofit/>
          </a:bodyPr>
          <a:lstStyle/>
          <a:p>
            <a:r>
              <a:rPr lang="en-GB" dirty="0"/>
              <a:t>Waves of Feminism</a:t>
            </a:r>
          </a:p>
        </p:txBody>
      </p:sp>
      <p:sp>
        <p:nvSpPr>
          <p:cNvPr id="3" name="Content Placeholder 2">
            <a:extLst>
              <a:ext uri="{FF2B5EF4-FFF2-40B4-BE49-F238E27FC236}">
                <a16:creationId xmlns:a16="http://schemas.microsoft.com/office/drawing/2014/main" id="{E710E0CF-4BD5-1467-DF07-5B5BB5AF1F0C}"/>
              </a:ext>
            </a:extLst>
          </p:cNvPr>
          <p:cNvSpPr>
            <a:spLocks noGrp="1"/>
          </p:cNvSpPr>
          <p:nvPr>
            <p:ph idx="1"/>
          </p:nvPr>
        </p:nvSpPr>
        <p:spPr>
          <a:xfrm>
            <a:off x="4965431" y="2438400"/>
            <a:ext cx="6586489" cy="3785419"/>
          </a:xfrm>
        </p:spPr>
        <p:txBody>
          <a:bodyPr>
            <a:normAutofit/>
          </a:bodyPr>
          <a:lstStyle/>
          <a:p>
            <a:r>
              <a:rPr lang="en-GB" sz="2000" dirty="0"/>
              <a:t>First Wave Feminism (19</a:t>
            </a:r>
            <a:r>
              <a:rPr lang="en-GB" sz="2000" baseline="30000" dirty="0"/>
              <a:t>th</a:t>
            </a:r>
            <a:r>
              <a:rPr lang="en-GB" sz="2000" dirty="0"/>
              <a:t> and early 20</a:t>
            </a:r>
            <a:r>
              <a:rPr lang="en-GB" sz="2000" baseline="30000" dirty="0"/>
              <a:t>th</a:t>
            </a:r>
            <a:r>
              <a:rPr lang="en-GB" sz="2000" dirty="0"/>
              <a:t> Century):</a:t>
            </a:r>
          </a:p>
          <a:p>
            <a:pPr lvl="1"/>
            <a:r>
              <a:rPr lang="en-GB" sz="2000" dirty="0"/>
              <a:t>Focused on legal issues, particularly securing the right to vote</a:t>
            </a:r>
          </a:p>
          <a:p>
            <a:pPr lvl="1"/>
            <a:endParaRPr lang="en-GB" sz="2000" dirty="0"/>
          </a:p>
          <a:p>
            <a:pPr lvl="1"/>
            <a:r>
              <a:rPr lang="en-GB" sz="2000" dirty="0"/>
              <a:t>Mary Wollstonecraft, a key writer of the movement, was inspired by Jean-</a:t>
            </a:r>
            <a:r>
              <a:rPr lang="en-GB" sz="2000" dirty="0" err="1"/>
              <a:t>Jaque</a:t>
            </a:r>
            <a:r>
              <a:rPr lang="en-GB" sz="2000" dirty="0"/>
              <a:t> Rousseau and the enlightenment philosophy. She noticed that while the enlightenment was focused on a society based on the equality of men, women were often ignored or side-lined. She wanted to expand this idea to gender equality.</a:t>
            </a:r>
          </a:p>
        </p:txBody>
      </p:sp>
      <p:pic>
        <p:nvPicPr>
          <p:cNvPr id="8194" name="Picture 2" descr="First Wave Feminism – Literary Theory and Criticism">
            <a:extLst>
              <a:ext uri="{FF2B5EF4-FFF2-40B4-BE49-F238E27FC236}">
                <a16:creationId xmlns:a16="http://schemas.microsoft.com/office/drawing/2014/main" id="{5724AF71-4562-2A61-890D-60B48B51F3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1250"/>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8199" name="Straight Connector 819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0294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9218" name="Picture 2" descr="A Brief Summary Of The Second Wave Of Feminism">
            <a:extLst>
              <a:ext uri="{FF2B5EF4-FFF2-40B4-BE49-F238E27FC236}">
                <a16:creationId xmlns:a16="http://schemas.microsoft.com/office/drawing/2014/main" id="{E377B59E-89E8-E1AA-95C9-DC5281389A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11" r="6687"/>
          <a:stretch/>
        </p:blipFill>
        <p:spPr bwMode="auto">
          <a:xfrm>
            <a:off x="20" y="10"/>
            <a:ext cx="9947062" cy="6857990"/>
          </a:xfrm>
          <a:prstGeom prst="rect">
            <a:avLst/>
          </a:prstGeom>
          <a:noFill/>
          <a:extLst>
            <a:ext uri="{909E8E84-426E-40DD-AFC4-6F175D3DCCD1}">
              <a14:hiddenFill xmlns:a14="http://schemas.microsoft.com/office/drawing/2010/main">
                <a:solidFill>
                  <a:srgbClr val="FFFFFF"/>
                </a:solidFill>
              </a14:hiddenFill>
            </a:ext>
          </a:extLst>
        </p:spPr>
      </p:pic>
      <p:sp>
        <p:nvSpPr>
          <p:cNvPr id="9225" name="Freeform: Shape 9224">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9227" name="Freeform: Shape 9226">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9229" name="Freeform: Shape 9228">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6332F134-9274-027D-2CE8-479AFE1CECB8}"/>
              </a:ext>
            </a:extLst>
          </p:cNvPr>
          <p:cNvSpPr>
            <a:spLocks noGrp="1"/>
          </p:cNvSpPr>
          <p:nvPr>
            <p:ph type="title"/>
          </p:nvPr>
        </p:nvSpPr>
        <p:spPr>
          <a:xfrm>
            <a:off x="8046720" y="1045597"/>
            <a:ext cx="3633746" cy="1028863"/>
          </a:xfrm>
        </p:spPr>
        <p:txBody>
          <a:bodyPr anchor="b">
            <a:normAutofit fontScale="90000"/>
          </a:bodyPr>
          <a:lstStyle/>
          <a:p>
            <a:r>
              <a:rPr lang="en-GB" sz="3600" dirty="0"/>
              <a:t>Waves of Feminism</a:t>
            </a:r>
          </a:p>
        </p:txBody>
      </p:sp>
      <p:sp>
        <p:nvSpPr>
          <p:cNvPr id="3" name="Content Placeholder 2">
            <a:extLst>
              <a:ext uri="{FF2B5EF4-FFF2-40B4-BE49-F238E27FC236}">
                <a16:creationId xmlns:a16="http://schemas.microsoft.com/office/drawing/2014/main" id="{B9200B4B-DE11-857F-7046-C8BF49D5391D}"/>
              </a:ext>
            </a:extLst>
          </p:cNvPr>
          <p:cNvSpPr>
            <a:spLocks noGrp="1"/>
          </p:cNvSpPr>
          <p:nvPr>
            <p:ph idx="1"/>
          </p:nvPr>
        </p:nvSpPr>
        <p:spPr>
          <a:xfrm>
            <a:off x="8046719" y="2169994"/>
            <a:ext cx="3633747" cy="4201309"/>
          </a:xfrm>
        </p:spPr>
        <p:txBody>
          <a:bodyPr>
            <a:normAutofit fontScale="92500" lnSpcReduction="10000"/>
          </a:bodyPr>
          <a:lstStyle/>
          <a:p>
            <a:r>
              <a:rPr lang="en-GB" sz="2000" dirty="0"/>
              <a:t>Second Wave Feminism (1960s-1980s):</a:t>
            </a:r>
          </a:p>
          <a:p>
            <a:pPr lvl="1"/>
            <a:r>
              <a:rPr lang="en-GB" sz="2000" dirty="0"/>
              <a:t>Categorised by a broadening inclusion of women’s issues, like reproductive rights, family, domestic roles, the work place and sexuality</a:t>
            </a:r>
          </a:p>
          <a:p>
            <a:pPr lvl="1"/>
            <a:endParaRPr lang="en-GB" sz="2000" dirty="0"/>
          </a:p>
          <a:p>
            <a:pPr lvl="1"/>
            <a:r>
              <a:rPr lang="en-GB" sz="2000" dirty="0"/>
              <a:t>Critiqued the patriarchal “Hegemony”; The male-dominated institutions and cultural practices of society.</a:t>
            </a:r>
          </a:p>
          <a:p>
            <a:pPr lvl="1"/>
            <a:endParaRPr lang="en-GB" sz="2000" dirty="0"/>
          </a:p>
          <a:p>
            <a:pPr lvl="1"/>
            <a:r>
              <a:rPr lang="en-GB" sz="2000" dirty="0"/>
              <a:t>Criticised for focusing on white middle class values</a:t>
            </a:r>
          </a:p>
        </p:txBody>
      </p:sp>
    </p:spTree>
    <p:extLst>
      <p:ext uri="{BB962C8B-B14F-4D97-AF65-F5344CB8AC3E}">
        <p14:creationId xmlns:p14="http://schemas.microsoft.com/office/powerpoint/2010/main" val="3462758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7A7C58-D2D3-E777-3E2D-D0CF15FCF3E6}"/>
              </a:ext>
            </a:extLst>
          </p:cNvPr>
          <p:cNvSpPr>
            <a:spLocks noGrp="1"/>
          </p:cNvSpPr>
          <p:nvPr>
            <p:ph type="title"/>
          </p:nvPr>
        </p:nvSpPr>
        <p:spPr>
          <a:xfrm>
            <a:off x="572493" y="238539"/>
            <a:ext cx="11018520" cy="1434415"/>
          </a:xfrm>
        </p:spPr>
        <p:txBody>
          <a:bodyPr anchor="b">
            <a:normAutofit/>
          </a:bodyPr>
          <a:lstStyle/>
          <a:p>
            <a:br>
              <a:rPr lang="en-GB" sz="3000" b="0" i="0">
                <a:effectLst/>
                <a:latin typeface="playfair display" panose="020F0502020204030204" pitchFamily="2" charset="0"/>
              </a:rPr>
            </a:br>
            <a:r>
              <a:rPr lang="en-GB" sz="3000" b="0" i="0">
                <a:effectLst/>
                <a:latin typeface="playfair display" panose="020F0502020204030204" pitchFamily="2" charset="0"/>
              </a:rPr>
              <a:t>USA 1977 Conference on Women’s Rights</a:t>
            </a:r>
            <a:br>
              <a:rPr lang="en-GB" sz="3000" b="0" i="0">
                <a:effectLst/>
                <a:latin typeface="playfair display" panose="020F0502020204030204" pitchFamily="2" charset="0"/>
              </a:rPr>
            </a:br>
            <a:endParaRPr lang="en-GB" sz="3000"/>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6065EC-A0E4-7F48-68FE-D8C698181BDB}"/>
              </a:ext>
            </a:extLst>
          </p:cNvPr>
          <p:cNvSpPr>
            <a:spLocks noGrp="1"/>
          </p:cNvSpPr>
          <p:nvPr>
            <p:ph idx="1"/>
          </p:nvPr>
        </p:nvSpPr>
        <p:spPr>
          <a:xfrm>
            <a:off x="572493" y="2071316"/>
            <a:ext cx="6713552" cy="4119172"/>
          </a:xfrm>
        </p:spPr>
        <p:txBody>
          <a:bodyPr anchor="t">
            <a:normAutofit lnSpcReduction="10000"/>
          </a:bodyPr>
          <a:lstStyle/>
          <a:p>
            <a:r>
              <a:rPr lang="en-GB" sz="2200" b="0" i="0" dirty="0">
                <a:effectLst/>
                <a:latin typeface="open sans" panose="020B0606030504020204" pitchFamily="34" charset="0"/>
              </a:rPr>
              <a:t>The 1972 Supreme Court case </a:t>
            </a:r>
            <a:r>
              <a:rPr lang="en-GB" sz="2200" b="0" i="1" dirty="0">
                <a:effectLst/>
                <a:latin typeface="open sans" panose="020B0606030504020204" pitchFamily="34" charset="0"/>
              </a:rPr>
              <a:t>Eisenstadt v. Baird</a:t>
            </a:r>
            <a:r>
              <a:rPr lang="en-GB" sz="2200" b="0" i="0" dirty="0">
                <a:effectLst/>
                <a:latin typeface="open sans" panose="020B0606030504020204" pitchFamily="34" charset="0"/>
              </a:rPr>
              <a:t> gave unmarried women legal access to birth control.</a:t>
            </a:r>
          </a:p>
          <a:p>
            <a:r>
              <a:rPr lang="en-GB" sz="2200" b="0" i="0" dirty="0">
                <a:effectLst/>
                <a:latin typeface="open sans" panose="020B0606030504020204" pitchFamily="34" charset="0"/>
              </a:rPr>
              <a:t>1973, </a:t>
            </a:r>
            <a:r>
              <a:rPr lang="en-GB" sz="2200" b="0" i="1" dirty="0">
                <a:effectLst/>
                <a:latin typeface="open sans" panose="020B0606030504020204" pitchFamily="34" charset="0"/>
              </a:rPr>
              <a:t>Roe v. Wade</a:t>
            </a:r>
            <a:r>
              <a:rPr lang="en-GB" sz="2200" b="0" i="0" dirty="0">
                <a:effectLst/>
                <a:latin typeface="open sans" panose="020B0606030504020204" pitchFamily="34" charset="0"/>
              </a:rPr>
              <a:t> made abortion legal across the country</a:t>
            </a:r>
          </a:p>
          <a:p>
            <a:r>
              <a:rPr lang="en-GB" sz="2200" b="0" i="0" dirty="0">
                <a:effectLst/>
                <a:latin typeface="open sans" panose="020B0606030504020204" pitchFamily="34" charset="0"/>
              </a:rPr>
              <a:t>The Equal Rights Amendment (ERA), which aimed to give men and women equality in all aspects of life</a:t>
            </a:r>
          </a:p>
          <a:p>
            <a:r>
              <a:rPr lang="en-GB" sz="2200" b="0" i="0" dirty="0">
                <a:effectLst/>
                <a:latin typeface="open sans" panose="020B0606030504020204" pitchFamily="34" charset="0"/>
              </a:rPr>
              <a:t>1972, conservative leader Phyllis Schlafly launched a movement whose goals—protecting women’s place as homemakers, fighting against abortion, and limiting government welfare and social support</a:t>
            </a:r>
            <a:endParaRPr lang="en-GB" sz="2200" dirty="0"/>
          </a:p>
        </p:txBody>
      </p:sp>
      <p:pic>
        <p:nvPicPr>
          <p:cNvPr id="5" name="Picture 4">
            <a:extLst>
              <a:ext uri="{FF2B5EF4-FFF2-40B4-BE49-F238E27FC236}">
                <a16:creationId xmlns:a16="http://schemas.microsoft.com/office/drawing/2014/main" id="{C8745318-96A4-B269-616C-B58A29CCD1F0}"/>
              </a:ext>
            </a:extLst>
          </p:cNvPr>
          <p:cNvPicPr>
            <a:picLocks noChangeAspect="1"/>
          </p:cNvPicPr>
          <p:nvPr/>
        </p:nvPicPr>
        <p:blipFill rotWithShape="1">
          <a:blip r:embed="rId3"/>
          <a:srcRect l="25778" r="22031"/>
          <a:stretch/>
        </p:blipFill>
        <p:spPr>
          <a:xfrm>
            <a:off x="7675658" y="2093976"/>
            <a:ext cx="3941064" cy="4096512"/>
          </a:xfrm>
          <a:prstGeom prst="rect">
            <a:avLst/>
          </a:prstGeom>
        </p:spPr>
      </p:pic>
    </p:spTree>
    <p:extLst>
      <p:ext uri="{BB962C8B-B14F-4D97-AF65-F5344CB8AC3E}">
        <p14:creationId xmlns:p14="http://schemas.microsoft.com/office/powerpoint/2010/main" val="20865498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E844D-37A7-2553-8A81-31439341DF7E}"/>
              </a:ext>
            </a:extLst>
          </p:cNvPr>
          <p:cNvSpPr>
            <a:spLocks noGrp="1"/>
          </p:cNvSpPr>
          <p:nvPr>
            <p:ph type="title"/>
          </p:nvPr>
        </p:nvSpPr>
        <p:spPr/>
        <p:txBody>
          <a:bodyPr>
            <a:normAutofit fontScale="90000"/>
          </a:bodyPr>
          <a:lstStyle/>
          <a:p>
            <a:br>
              <a:rPr lang="en-GB" b="1" i="0" u="none" strike="noStrike" dirty="0">
                <a:solidFill>
                  <a:srgbClr val="212121"/>
                </a:solidFill>
                <a:effectLst/>
                <a:latin typeface="BatonTurbo"/>
              </a:rPr>
            </a:br>
            <a:r>
              <a:rPr lang="en-GB" sz="3600" b="1" i="0" u="none" strike="noStrike" dirty="0">
                <a:solidFill>
                  <a:srgbClr val="212121"/>
                </a:solidFill>
                <a:effectLst/>
                <a:latin typeface="BatonTurbo"/>
              </a:rPr>
              <a:t>Where Abortion Is Illegal Now – USA States changes </a:t>
            </a:r>
            <a:r>
              <a:rPr lang="en-GB" sz="3100" b="0" i="1" dirty="0">
                <a:effectLst/>
                <a:latin typeface="open sans" panose="020B0606030504020204" pitchFamily="34" charset="0"/>
              </a:rPr>
              <a:t>Roe v. Wade</a:t>
            </a:r>
            <a:r>
              <a:rPr lang="en-GB" sz="3100" b="0" i="0" dirty="0">
                <a:effectLst/>
                <a:latin typeface="open sans" panose="020B0606030504020204" pitchFamily="34" charset="0"/>
              </a:rPr>
              <a:t> case</a:t>
            </a:r>
            <a:br>
              <a:rPr lang="en-GB" b="1" i="0" u="none" strike="noStrike" dirty="0">
                <a:solidFill>
                  <a:srgbClr val="212121"/>
                </a:solidFill>
                <a:effectLst/>
                <a:latin typeface="BatonTurbo"/>
              </a:rPr>
            </a:br>
            <a:endParaRPr lang="en-GB" dirty="0"/>
          </a:p>
        </p:txBody>
      </p:sp>
      <p:pic>
        <p:nvPicPr>
          <p:cNvPr id="5" name="Content Placeholder 4">
            <a:extLst>
              <a:ext uri="{FF2B5EF4-FFF2-40B4-BE49-F238E27FC236}">
                <a16:creationId xmlns:a16="http://schemas.microsoft.com/office/drawing/2014/main" id="{7E07B31E-6378-D106-31A3-2777E7F5FAC4}"/>
              </a:ext>
            </a:extLst>
          </p:cNvPr>
          <p:cNvPicPr>
            <a:picLocks noGrp="1" noChangeAspect="1"/>
          </p:cNvPicPr>
          <p:nvPr>
            <p:ph idx="1"/>
          </p:nvPr>
        </p:nvPicPr>
        <p:blipFill>
          <a:blip r:embed="rId3"/>
          <a:stretch>
            <a:fillRect/>
          </a:stretch>
        </p:blipFill>
        <p:spPr>
          <a:xfrm>
            <a:off x="1179443" y="1690688"/>
            <a:ext cx="9581322" cy="4339051"/>
          </a:xfrm>
        </p:spPr>
      </p:pic>
    </p:spTree>
    <p:extLst>
      <p:ext uri="{BB962C8B-B14F-4D97-AF65-F5344CB8AC3E}">
        <p14:creationId xmlns:p14="http://schemas.microsoft.com/office/powerpoint/2010/main" val="9490779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Freeform: Shape 11">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96833882-86A3-D6CE-9AE9-1959E9063F1F}"/>
              </a:ext>
            </a:extLst>
          </p:cNvPr>
          <p:cNvPicPr>
            <a:picLocks noChangeAspect="1"/>
          </p:cNvPicPr>
          <p:nvPr/>
        </p:nvPicPr>
        <p:blipFill>
          <a:blip r:embed="rId2"/>
          <a:stretch>
            <a:fillRect/>
          </a:stretch>
        </p:blipFill>
        <p:spPr>
          <a:xfrm>
            <a:off x="6576417" y="1763674"/>
            <a:ext cx="4777381" cy="231702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14" name="Arc 13">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E18046D-E4DD-0D39-F8F0-6B06400AAFA3}"/>
              </a:ext>
            </a:extLst>
          </p:cNvPr>
          <p:cNvSpPr>
            <a:spLocks noGrp="1"/>
          </p:cNvSpPr>
          <p:nvPr>
            <p:ph type="title"/>
          </p:nvPr>
        </p:nvSpPr>
        <p:spPr>
          <a:xfrm>
            <a:off x="838201" y="479493"/>
            <a:ext cx="5257800" cy="1325563"/>
          </a:xfrm>
        </p:spPr>
        <p:txBody>
          <a:bodyPr>
            <a:normAutofit/>
          </a:bodyPr>
          <a:lstStyle/>
          <a:p>
            <a:r>
              <a:rPr lang="en-GB" dirty="0"/>
              <a:t>USA</a:t>
            </a:r>
          </a:p>
        </p:txBody>
      </p:sp>
      <p:sp>
        <p:nvSpPr>
          <p:cNvPr id="3" name="Content Placeholder 2">
            <a:extLst>
              <a:ext uri="{FF2B5EF4-FFF2-40B4-BE49-F238E27FC236}">
                <a16:creationId xmlns:a16="http://schemas.microsoft.com/office/drawing/2014/main" id="{1B97C631-966E-8380-2FEE-579161A3AF0B}"/>
              </a:ext>
            </a:extLst>
          </p:cNvPr>
          <p:cNvSpPr>
            <a:spLocks noGrp="1"/>
          </p:cNvSpPr>
          <p:nvPr>
            <p:ph idx="1"/>
          </p:nvPr>
        </p:nvSpPr>
        <p:spPr>
          <a:xfrm>
            <a:off x="838201" y="1984443"/>
            <a:ext cx="5257800" cy="4192520"/>
          </a:xfrm>
        </p:spPr>
        <p:txBody>
          <a:bodyPr>
            <a:normAutofit/>
          </a:bodyPr>
          <a:lstStyle/>
          <a:p>
            <a:r>
              <a:rPr lang="en-GB" sz="2400" dirty="0">
                <a:hlinkClick r:id="rId3"/>
              </a:rPr>
              <a:t>Trump on Abortion | American Civil Liberties Union</a:t>
            </a:r>
            <a:endParaRPr lang="en-GB" sz="2400" dirty="0"/>
          </a:p>
          <a:p>
            <a:r>
              <a:rPr lang="en-GB" sz="2400" b="0" i="0" dirty="0">
                <a:effectLst/>
                <a:latin typeface="schoolbook"/>
              </a:rPr>
              <a:t>A second Donald Trump presidency would present an existential threat to abortion access nationwide, </a:t>
            </a:r>
            <a:r>
              <a:rPr lang="en-GB" sz="2400" dirty="0">
                <a:latin typeface="schoolbook"/>
              </a:rPr>
              <a:t>effecting</a:t>
            </a:r>
            <a:r>
              <a:rPr lang="en-GB" sz="2400" b="0" i="0" dirty="0">
                <a:effectLst/>
                <a:latin typeface="schoolbook"/>
              </a:rPr>
              <a:t> the ability of anyone to get an abortion anywhere in the country under any circumstance.</a:t>
            </a:r>
          </a:p>
          <a:p>
            <a:r>
              <a:rPr lang="en-GB" sz="2400" b="0" i="0" dirty="0">
                <a:effectLst/>
                <a:latin typeface="schoolbook"/>
              </a:rPr>
              <a:t>In 2016, Trump promised to appoint Supreme Court justices who would overturn </a:t>
            </a:r>
            <a:r>
              <a:rPr lang="en-GB" sz="2400" b="0" i="1" dirty="0">
                <a:effectLst/>
                <a:latin typeface="schoolbook"/>
              </a:rPr>
              <a:t>Roe v. Wade</a:t>
            </a:r>
            <a:r>
              <a:rPr lang="en-GB" sz="2400" b="0" i="0" dirty="0">
                <a:effectLst/>
                <a:latin typeface="schoolbook"/>
              </a:rPr>
              <a:t>. </a:t>
            </a:r>
            <a:endParaRPr lang="en-GB" sz="2400" dirty="0"/>
          </a:p>
        </p:txBody>
      </p:sp>
    </p:spTree>
    <p:extLst>
      <p:ext uri="{BB962C8B-B14F-4D97-AF65-F5344CB8AC3E}">
        <p14:creationId xmlns:p14="http://schemas.microsoft.com/office/powerpoint/2010/main" val="2627340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DBB0E09-C6FF-F3B7-623D-9B41624BD214}"/>
              </a:ext>
            </a:extLst>
          </p:cNvPr>
          <p:cNvSpPr>
            <a:spLocks noGrp="1"/>
          </p:cNvSpPr>
          <p:nvPr>
            <p:ph type="title"/>
          </p:nvPr>
        </p:nvSpPr>
        <p:spPr>
          <a:xfrm>
            <a:off x="838200" y="365125"/>
            <a:ext cx="10515600" cy="1325563"/>
          </a:xfrm>
        </p:spPr>
        <p:txBody>
          <a:bodyPr>
            <a:normAutofit/>
          </a:bodyPr>
          <a:lstStyle/>
          <a:p>
            <a:r>
              <a:rPr lang="en-GB" dirty="0"/>
              <a:t>The Abortion Act 1967 UK</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EB8BA5A-E1C5-F218-8559-070CFEF9C609}"/>
              </a:ext>
            </a:extLst>
          </p:cNvPr>
          <p:cNvSpPr>
            <a:spLocks noGrp="1"/>
          </p:cNvSpPr>
          <p:nvPr>
            <p:ph idx="1"/>
          </p:nvPr>
        </p:nvSpPr>
        <p:spPr>
          <a:xfrm>
            <a:off x="838200" y="1825625"/>
            <a:ext cx="10515600" cy="4351338"/>
          </a:xfrm>
        </p:spPr>
        <p:txBody>
          <a:bodyPr>
            <a:normAutofit/>
          </a:bodyPr>
          <a:lstStyle/>
          <a:p>
            <a:r>
              <a:rPr lang="en-GB" dirty="0">
                <a:latin typeface="Arial" panose="020B0604020202020204" pitchFamily="34" charset="0"/>
              </a:rPr>
              <a:t>Allowed legal abortion on a number of grounds within the UK</a:t>
            </a:r>
          </a:p>
          <a:p>
            <a:r>
              <a:rPr lang="en-GB" b="0" i="0" dirty="0">
                <a:effectLst/>
                <a:latin typeface="Arial" panose="020B0604020202020204" pitchFamily="34" charset="0"/>
              </a:rPr>
              <a:t>Free provision through the NHS &amp;came into effect on 27 April 1968.</a:t>
            </a:r>
            <a:endParaRPr lang="en-GB" b="0" i="0" baseline="30000" dirty="0">
              <a:effectLst/>
              <a:latin typeface="Arial" panose="020B0604020202020204" pitchFamily="34" charset="0"/>
            </a:endParaRPr>
          </a:p>
          <a:p>
            <a:r>
              <a:rPr lang="en-GB" b="0" i="0" dirty="0">
                <a:effectLst/>
                <a:latin typeface="Arial" panose="020B0604020202020204" pitchFamily="34" charset="0"/>
              </a:rPr>
              <a:t>The </a:t>
            </a:r>
            <a:r>
              <a:rPr lang="en-GB" b="0" i="1" dirty="0">
                <a:effectLst/>
                <a:latin typeface="Arial" panose="020B0604020202020204" pitchFamily="34" charset="0"/>
              </a:rPr>
              <a:t>C v S</a:t>
            </a:r>
            <a:r>
              <a:rPr lang="en-GB" b="0" i="0" dirty="0">
                <a:effectLst/>
                <a:latin typeface="Arial" panose="020B0604020202020204" pitchFamily="34" charset="0"/>
              </a:rPr>
              <a:t> case in 1987 confirmed that, at that time, between 19 and 22 weeks a foetus was not capable of being born alive.</a:t>
            </a:r>
          </a:p>
          <a:p>
            <a:r>
              <a:rPr lang="en-GB" b="0" i="0" dirty="0">
                <a:effectLst/>
                <a:latin typeface="Arial" panose="020B0604020202020204" pitchFamily="34" charset="0"/>
              </a:rPr>
              <a:t>The 1967 Act required that the procedure must be certified by two doctors before being performed.</a:t>
            </a:r>
          </a:p>
          <a:p>
            <a:r>
              <a:rPr lang="en-GB" dirty="0">
                <a:latin typeface="Arial" panose="020B0604020202020204" pitchFamily="34" charset="0"/>
              </a:rPr>
              <a:t>Self-abortion is illegal</a:t>
            </a:r>
            <a:endParaRPr lang="en-GB" b="0" i="0" dirty="0">
              <a:effectLst/>
              <a:latin typeface="Arial" panose="020B0604020202020204" pitchFamily="34" charset="0"/>
            </a:endParaRPr>
          </a:p>
          <a:p>
            <a:endParaRPr lang="en-GB" b="0" i="0" dirty="0">
              <a:effectLst/>
              <a:latin typeface="Arial" panose="020B0604020202020204" pitchFamily="34" charset="0"/>
            </a:endParaRPr>
          </a:p>
        </p:txBody>
      </p:sp>
    </p:spTree>
    <p:extLst>
      <p:ext uri="{BB962C8B-B14F-4D97-AF65-F5344CB8AC3E}">
        <p14:creationId xmlns:p14="http://schemas.microsoft.com/office/powerpoint/2010/main" val="31489113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9" name="Rectangle 10248">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32F134-9274-027D-2CE8-479AFE1CECB8}"/>
              </a:ext>
            </a:extLst>
          </p:cNvPr>
          <p:cNvSpPr>
            <a:spLocks noGrp="1"/>
          </p:cNvSpPr>
          <p:nvPr>
            <p:ph type="title"/>
          </p:nvPr>
        </p:nvSpPr>
        <p:spPr>
          <a:xfrm>
            <a:off x="1137033" y="670559"/>
            <a:ext cx="4683321" cy="2148841"/>
          </a:xfrm>
        </p:spPr>
        <p:txBody>
          <a:bodyPr anchor="t">
            <a:normAutofit/>
          </a:bodyPr>
          <a:lstStyle/>
          <a:p>
            <a:r>
              <a:rPr lang="en-GB" dirty="0"/>
              <a:t>Waves of Feminism</a:t>
            </a:r>
          </a:p>
        </p:txBody>
      </p:sp>
      <p:pic>
        <p:nvPicPr>
          <p:cNvPr id="10242" name="Picture 2" descr="Third-wave feminism - Wikipedia">
            <a:extLst>
              <a:ext uri="{FF2B5EF4-FFF2-40B4-BE49-F238E27FC236}">
                <a16:creationId xmlns:a16="http://schemas.microsoft.com/office/drawing/2014/main" id="{EBB5504E-6286-3640-F6AB-3113FDA5B42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660" r="1" b="2368"/>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9200B4B-DE11-857F-7046-C8BF49D5391D}"/>
              </a:ext>
            </a:extLst>
          </p:cNvPr>
          <p:cNvSpPr>
            <a:spLocks noGrp="1"/>
          </p:cNvSpPr>
          <p:nvPr>
            <p:ph idx="1"/>
          </p:nvPr>
        </p:nvSpPr>
        <p:spPr>
          <a:xfrm>
            <a:off x="6797003" y="670558"/>
            <a:ext cx="4940071" cy="5723417"/>
          </a:xfrm>
        </p:spPr>
        <p:txBody>
          <a:bodyPr anchor="t">
            <a:normAutofit fontScale="92500"/>
          </a:bodyPr>
          <a:lstStyle/>
          <a:p>
            <a:r>
              <a:rPr lang="en-GB" sz="2400" dirty="0"/>
              <a:t>Third Wave Feminism (1990s-2010s):</a:t>
            </a:r>
          </a:p>
          <a:p>
            <a:pPr lvl="1"/>
            <a:r>
              <a:rPr lang="en-GB" dirty="0"/>
              <a:t>Focused on redefining what it mean to be a ‘feminist’.</a:t>
            </a:r>
          </a:p>
          <a:p>
            <a:pPr lvl="1"/>
            <a:endParaRPr lang="en-GB" dirty="0"/>
          </a:p>
          <a:p>
            <a:pPr lvl="1"/>
            <a:r>
              <a:rPr lang="en-GB" dirty="0"/>
              <a:t>Strove for individualism and diversity in women to be embraced.</a:t>
            </a:r>
          </a:p>
          <a:p>
            <a:pPr lvl="1"/>
            <a:endParaRPr lang="en-GB" dirty="0"/>
          </a:p>
          <a:p>
            <a:pPr lvl="1"/>
            <a:r>
              <a:rPr lang="en-GB" dirty="0"/>
              <a:t>Emergence of new feminist undercurrents like sex positivity, vegetarian ecofeminism, transfeminism, intersectionality and postmodern feminism.</a:t>
            </a:r>
          </a:p>
          <a:p>
            <a:pPr lvl="1"/>
            <a:endParaRPr lang="en-GB" dirty="0"/>
          </a:p>
          <a:p>
            <a:pPr lvl="1"/>
            <a:r>
              <a:rPr lang="en-GB" dirty="0"/>
              <a:t>Acted as a reaction to some critiques of second wave feminism</a:t>
            </a:r>
          </a:p>
        </p:txBody>
      </p:sp>
    </p:spTree>
    <p:extLst>
      <p:ext uri="{BB962C8B-B14F-4D97-AF65-F5344CB8AC3E}">
        <p14:creationId xmlns:p14="http://schemas.microsoft.com/office/powerpoint/2010/main" val="28649866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9F79630B-0F0B-446E-A637-38FA8F61D1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3" name="Rectangle 11272">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28"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32F134-9274-027D-2CE8-479AFE1CECB8}"/>
              </a:ext>
            </a:extLst>
          </p:cNvPr>
          <p:cNvSpPr>
            <a:spLocks noGrp="1"/>
          </p:cNvSpPr>
          <p:nvPr>
            <p:ph type="title"/>
          </p:nvPr>
        </p:nvSpPr>
        <p:spPr>
          <a:xfrm>
            <a:off x="1137035" y="609600"/>
            <a:ext cx="3595678" cy="1330839"/>
          </a:xfrm>
        </p:spPr>
        <p:txBody>
          <a:bodyPr>
            <a:normAutofit/>
          </a:bodyPr>
          <a:lstStyle/>
          <a:p>
            <a:r>
              <a:rPr lang="en-GB" dirty="0"/>
              <a:t>Waves of Feminism</a:t>
            </a:r>
          </a:p>
        </p:txBody>
      </p:sp>
      <p:sp>
        <p:nvSpPr>
          <p:cNvPr id="3" name="Content Placeholder 2">
            <a:extLst>
              <a:ext uri="{FF2B5EF4-FFF2-40B4-BE49-F238E27FC236}">
                <a16:creationId xmlns:a16="http://schemas.microsoft.com/office/drawing/2014/main" id="{B9200B4B-DE11-857F-7046-C8BF49D5391D}"/>
              </a:ext>
            </a:extLst>
          </p:cNvPr>
          <p:cNvSpPr>
            <a:spLocks noGrp="1"/>
          </p:cNvSpPr>
          <p:nvPr>
            <p:ph idx="1"/>
          </p:nvPr>
        </p:nvSpPr>
        <p:spPr>
          <a:xfrm>
            <a:off x="395785" y="2194102"/>
            <a:ext cx="4336927" cy="4302232"/>
          </a:xfrm>
        </p:spPr>
        <p:txBody>
          <a:bodyPr>
            <a:normAutofit fontScale="92500" lnSpcReduction="20000"/>
          </a:bodyPr>
          <a:lstStyle/>
          <a:p>
            <a:r>
              <a:rPr lang="en-GB" sz="2000" dirty="0"/>
              <a:t>Fourth Wave Feminism (2010s - Current):</a:t>
            </a:r>
          </a:p>
          <a:p>
            <a:pPr lvl="1"/>
            <a:r>
              <a:rPr lang="en-GB" sz="2000" dirty="0"/>
              <a:t>Focused on the empowerment of women and the interrogation of gender norms in society</a:t>
            </a:r>
          </a:p>
          <a:p>
            <a:pPr lvl="1"/>
            <a:endParaRPr lang="en-GB" sz="2000" dirty="0"/>
          </a:p>
          <a:p>
            <a:pPr lvl="1"/>
            <a:r>
              <a:rPr lang="en-GB" sz="2000" dirty="0"/>
              <a:t>Bound up with things like the “me too” movement, this wave of feminism attempted to give voice to those experiencing sexual abuse, harassment, violence, objectification and sexism in the workplace.</a:t>
            </a:r>
          </a:p>
          <a:p>
            <a:pPr lvl="1"/>
            <a:endParaRPr lang="en-GB" sz="2000" dirty="0"/>
          </a:p>
          <a:p>
            <a:pPr lvl="1"/>
            <a:r>
              <a:rPr lang="en-GB" sz="2000" dirty="0"/>
              <a:t>Greater use of internet technologies to organise and enact change</a:t>
            </a:r>
          </a:p>
        </p:txBody>
      </p:sp>
      <p:pic>
        <p:nvPicPr>
          <p:cNvPr id="11266" name="Picture 2" descr="Why do we need fourth wave feminism? | recogniseTheSpin">
            <a:extLst>
              <a:ext uri="{FF2B5EF4-FFF2-40B4-BE49-F238E27FC236}">
                <a16:creationId xmlns:a16="http://schemas.microsoft.com/office/drawing/2014/main" id="{AB420B57-84BB-04D4-6A23-5579B38245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050"/>
          <a:stretch/>
        </p:blipFill>
        <p:spPr bwMode="auto">
          <a:xfrm>
            <a:off x="4948188" y="1"/>
            <a:ext cx="7243812" cy="6857999"/>
          </a:xfrm>
          <a:custGeom>
            <a:avLst/>
            <a:gdLst/>
            <a:ahLst/>
            <a:cxnLst/>
            <a:rect l="l" t="t" r="r" b="b"/>
            <a:pathLst>
              <a:path w="7243812" h="6857999">
                <a:moveTo>
                  <a:pt x="609803" y="0"/>
                </a:moveTo>
                <a:lnTo>
                  <a:pt x="1222601" y="0"/>
                </a:lnTo>
                <a:lnTo>
                  <a:pt x="1223032" y="1645"/>
                </a:lnTo>
                <a:lnTo>
                  <a:pt x="1343371" y="1645"/>
                </a:lnTo>
                <a:lnTo>
                  <a:pt x="1343665" y="0"/>
                </a:lnTo>
                <a:lnTo>
                  <a:pt x="1884172" y="0"/>
                </a:lnTo>
                <a:lnTo>
                  <a:pt x="1884280" y="1645"/>
                </a:lnTo>
                <a:lnTo>
                  <a:pt x="7243812" y="1645"/>
                </a:lnTo>
                <a:lnTo>
                  <a:pt x="7243812" y="6857999"/>
                </a:lnTo>
                <a:lnTo>
                  <a:pt x="133676" y="6857999"/>
                </a:lnTo>
                <a:lnTo>
                  <a:pt x="114609" y="6843646"/>
                </a:lnTo>
                <a:cubicBezTo>
                  <a:pt x="106811" y="6836369"/>
                  <a:pt x="103243" y="6828354"/>
                  <a:pt x="111459" y="6817746"/>
                </a:cubicBezTo>
                <a:cubicBezTo>
                  <a:pt x="93943" y="6769544"/>
                  <a:pt x="97901" y="6796071"/>
                  <a:pt x="113412" y="6759582"/>
                </a:cubicBezTo>
                <a:cubicBezTo>
                  <a:pt x="110188" y="6732087"/>
                  <a:pt x="99653" y="6727133"/>
                  <a:pt x="100729" y="6705297"/>
                </a:cubicBezTo>
                <a:cubicBezTo>
                  <a:pt x="94563" y="6675394"/>
                  <a:pt x="99792" y="6669536"/>
                  <a:pt x="87662" y="6640957"/>
                </a:cubicBezTo>
                <a:cubicBezTo>
                  <a:pt x="74199" y="6591883"/>
                  <a:pt x="82185" y="6576319"/>
                  <a:pt x="83084" y="6541313"/>
                </a:cubicBezTo>
                <a:cubicBezTo>
                  <a:pt x="82225" y="6490855"/>
                  <a:pt x="67640" y="6422980"/>
                  <a:pt x="59444" y="6370251"/>
                </a:cubicBezTo>
                <a:cubicBezTo>
                  <a:pt x="51248" y="6317522"/>
                  <a:pt x="30729" y="6270972"/>
                  <a:pt x="33908" y="6224938"/>
                </a:cubicBezTo>
                <a:lnTo>
                  <a:pt x="30063" y="6089693"/>
                </a:lnTo>
                <a:cubicBezTo>
                  <a:pt x="25730" y="6032039"/>
                  <a:pt x="3474" y="5997051"/>
                  <a:pt x="29101" y="5973994"/>
                </a:cubicBezTo>
                <a:cubicBezTo>
                  <a:pt x="17018" y="5940131"/>
                  <a:pt x="41135" y="5955713"/>
                  <a:pt x="33855" y="5939847"/>
                </a:cubicBezTo>
                <a:lnTo>
                  <a:pt x="12982" y="5906467"/>
                </a:lnTo>
                <a:lnTo>
                  <a:pt x="8416" y="5862699"/>
                </a:lnTo>
                <a:cubicBezTo>
                  <a:pt x="7895" y="5838948"/>
                  <a:pt x="8409" y="5853058"/>
                  <a:pt x="12052" y="5823324"/>
                </a:cubicBezTo>
                <a:cubicBezTo>
                  <a:pt x="11631" y="5805291"/>
                  <a:pt x="11213" y="5787258"/>
                  <a:pt x="10793" y="5769225"/>
                </a:cubicBezTo>
                <a:cubicBezTo>
                  <a:pt x="17866" y="5738356"/>
                  <a:pt x="19121" y="5696311"/>
                  <a:pt x="25986" y="5667896"/>
                </a:cubicBezTo>
                <a:cubicBezTo>
                  <a:pt x="16329" y="5647975"/>
                  <a:pt x="42195" y="5619318"/>
                  <a:pt x="43687" y="5594585"/>
                </a:cubicBezTo>
                <a:cubicBezTo>
                  <a:pt x="32512" y="5517959"/>
                  <a:pt x="44052" y="5536542"/>
                  <a:pt x="40019" y="5464225"/>
                </a:cubicBezTo>
                <a:cubicBezTo>
                  <a:pt x="32676" y="5400671"/>
                  <a:pt x="26469" y="5311951"/>
                  <a:pt x="22904" y="5269726"/>
                </a:cubicBezTo>
                <a:cubicBezTo>
                  <a:pt x="19341" y="5227501"/>
                  <a:pt x="14742" y="5212581"/>
                  <a:pt x="18628" y="5210876"/>
                </a:cubicBezTo>
                <a:cubicBezTo>
                  <a:pt x="-20300" y="5161742"/>
                  <a:pt x="15511" y="5141336"/>
                  <a:pt x="5392" y="5111369"/>
                </a:cubicBezTo>
                <a:cubicBezTo>
                  <a:pt x="10662" y="5053859"/>
                  <a:pt x="15546" y="5034036"/>
                  <a:pt x="13324" y="5009272"/>
                </a:cubicBezTo>
                <a:cubicBezTo>
                  <a:pt x="25126" y="4982633"/>
                  <a:pt x="74251" y="4956261"/>
                  <a:pt x="48699" y="4925805"/>
                </a:cubicBezTo>
                <a:cubicBezTo>
                  <a:pt x="76704" y="4931200"/>
                  <a:pt x="39437" y="4888353"/>
                  <a:pt x="62925" y="4877992"/>
                </a:cubicBezTo>
                <a:cubicBezTo>
                  <a:pt x="82480" y="4871554"/>
                  <a:pt x="75731" y="4857054"/>
                  <a:pt x="79496" y="4844323"/>
                </a:cubicBezTo>
                <a:cubicBezTo>
                  <a:pt x="97657" y="4832308"/>
                  <a:pt x="110974" y="4752352"/>
                  <a:pt x="101400" y="4733115"/>
                </a:cubicBezTo>
                <a:cubicBezTo>
                  <a:pt x="108185" y="4679357"/>
                  <a:pt x="119720" y="4662889"/>
                  <a:pt x="111223" y="4625153"/>
                </a:cubicBezTo>
                <a:cubicBezTo>
                  <a:pt x="106592" y="4588197"/>
                  <a:pt x="114401" y="4567830"/>
                  <a:pt x="126359" y="4539168"/>
                </a:cubicBezTo>
                <a:cubicBezTo>
                  <a:pt x="126535" y="4522289"/>
                  <a:pt x="126710" y="4505410"/>
                  <a:pt x="126886" y="4488531"/>
                </a:cubicBezTo>
                <a:cubicBezTo>
                  <a:pt x="126165" y="4473140"/>
                  <a:pt x="132917" y="4437329"/>
                  <a:pt x="135099" y="4411258"/>
                </a:cubicBezTo>
                <a:cubicBezTo>
                  <a:pt x="107667" y="4345686"/>
                  <a:pt x="146840" y="4280033"/>
                  <a:pt x="132327" y="4219510"/>
                </a:cubicBezTo>
                <a:cubicBezTo>
                  <a:pt x="138549" y="4158987"/>
                  <a:pt x="124091" y="4192084"/>
                  <a:pt x="172424" y="4048117"/>
                </a:cubicBezTo>
                <a:cubicBezTo>
                  <a:pt x="167703" y="4015047"/>
                  <a:pt x="203806" y="3905047"/>
                  <a:pt x="177666" y="3878222"/>
                </a:cubicBezTo>
                <a:cubicBezTo>
                  <a:pt x="167714" y="3821305"/>
                  <a:pt x="183914" y="3845122"/>
                  <a:pt x="156982" y="3778166"/>
                </a:cubicBezTo>
                <a:cubicBezTo>
                  <a:pt x="160365" y="3760234"/>
                  <a:pt x="142791" y="3724716"/>
                  <a:pt x="142115" y="3707357"/>
                </a:cubicBezTo>
                <a:cubicBezTo>
                  <a:pt x="139253" y="3688591"/>
                  <a:pt x="140202" y="3672776"/>
                  <a:pt x="139805" y="3665569"/>
                </a:cubicBezTo>
                <a:cubicBezTo>
                  <a:pt x="139778" y="3665084"/>
                  <a:pt x="139750" y="3664599"/>
                  <a:pt x="139723" y="3664114"/>
                </a:cubicBezTo>
                <a:lnTo>
                  <a:pt x="134134" y="3653088"/>
                </a:lnTo>
                <a:lnTo>
                  <a:pt x="126568" y="3641228"/>
                </a:lnTo>
                <a:cubicBezTo>
                  <a:pt x="126560" y="3629488"/>
                  <a:pt x="126549" y="3617747"/>
                  <a:pt x="126540" y="3606007"/>
                </a:cubicBezTo>
                <a:lnTo>
                  <a:pt x="134645" y="3597336"/>
                </a:lnTo>
                <a:lnTo>
                  <a:pt x="131649" y="3586412"/>
                </a:lnTo>
                <a:lnTo>
                  <a:pt x="134221" y="3569719"/>
                </a:lnTo>
                <a:lnTo>
                  <a:pt x="133795" y="3568021"/>
                </a:lnTo>
                <a:lnTo>
                  <a:pt x="130189" y="3553678"/>
                </a:lnTo>
                <a:lnTo>
                  <a:pt x="129827" y="3552249"/>
                </a:lnTo>
                <a:lnTo>
                  <a:pt x="122183" y="3542019"/>
                </a:lnTo>
                <a:lnTo>
                  <a:pt x="112426" y="3531201"/>
                </a:lnTo>
                <a:lnTo>
                  <a:pt x="105626" y="3496391"/>
                </a:lnTo>
                <a:lnTo>
                  <a:pt x="111971" y="3486850"/>
                </a:lnTo>
                <a:lnTo>
                  <a:pt x="106910" y="3476412"/>
                </a:lnTo>
                <a:cubicBezTo>
                  <a:pt x="105781" y="3466028"/>
                  <a:pt x="105824" y="3433967"/>
                  <a:pt x="105209" y="3424545"/>
                </a:cubicBezTo>
                <a:lnTo>
                  <a:pt x="103215" y="3419880"/>
                </a:lnTo>
                <a:lnTo>
                  <a:pt x="104953" y="3415218"/>
                </a:lnTo>
                <a:lnTo>
                  <a:pt x="101255" y="3409825"/>
                </a:lnTo>
                <a:lnTo>
                  <a:pt x="103044" y="3407057"/>
                </a:lnTo>
                <a:lnTo>
                  <a:pt x="89764" y="3378959"/>
                </a:lnTo>
                <a:lnTo>
                  <a:pt x="83991" y="3362948"/>
                </a:lnTo>
                <a:lnTo>
                  <a:pt x="66858" y="3332072"/>
                </a:lnTo>
                <a:lnTo>
                  <a:pt x="69057" y="3325671"/>
                </a:lnTo>
                <a:lnTo>
                  <a:pt x="51631" y="3278130"/>
                </a:lnTo>
                <a:lnTo>
                  <a:pt x="53959" y="3277179"/>
                </a:lnTo>
                <a:lnTo>
                  <a:pt x="60205" y="3262610"/>
                </a:lnTo>
                <a:lnTo>
                  <a:pt x="58998" y="3258677"/>
                </a:lnTo>
                <a:cubicBezTo>
                  <a:pt x="46010" y="3210316"/>
                  <a:pt x="80872" y="3236545"/>
                  <a:pt x="45170" y="3180546"/>
                </a:cubicBezTo>
                <a:cubicBezTo>
                  <a:pt x="53643" y="3171780"/>
                  <a:pt x="52550" y="3163902"/>
                  <a:pt x="45228" y="3151828"/>
                </a:cubicBezTo>
                <a:cubicBezTo>
                  <a:pt x="39651" y="3128169"/>
                  <a:pt x="64667" y="3124610"/>
                  <a:pt x="45020" y="3103777"/>
                </a:cubicBezTo>
                <a:cubicBezTo>
                  <a:pt x="59127" y="3105196"/>
                  <a:pt x="41123" y="3057428"/>
                  <a:pt x="57092" y="3065434"/>
                </a:cubicBezTo>
                <a:cubicBezTo>
                  <a:pt x="55435" y="3051512"/>
                  <a:pt x="40803" y="3032637"/>
                  <a:pt x="35088" y="3020247"/>
                </a:cubicBezTo>
                <a:cubicBezTo>
                  <a:pt x="32503" y="3002537"/>
                  <a:pt x="18197" y="3001119"/>
                  <a:pt x="22803" y="2991092"/>
                </a:cubicBezTo>
                <a:cubicBezTo>
                  <a:pt x="24338" y="2987749"/>
                  <a:pt x="27975" y="2983455"/>
                  <a:pt x="34850" y="2977278"/>
                </a:cubicBezTo>
                <a:cubicBezTo>
                  <a:pt x="22587" y="2954448"/>
                  <a:pt x="35600" y="2946689"/>
                  <a:pt x="36223" y="2911749"/>
                </a:cubicBezTo>
                <a:cubicBezTo>
                  <a:pt x="35158" y="2886513"/>
                  <a:pt x="29761" y="2843788"/>
                  <a:pt x="28462" y="2825860"/>
                </a:cubicBezTo>
                <a:cubicBezTo>
                  <a:pt x="28449" y="2818634"/>
                  <a:pt x="28437" y="2811409"/>
                  <a:pt x="28424" y="2804183"/>
                </a:cubicBezTo>
                <a:lnTo>
                  <a:pt x="21292" y="2790136"/>
                </a:lnTo>
                <a:lnTo>
                  <a:pt x="16179" y="2760208"/>
                </a:lnTo>
                <a:lnTo>
                  <a:pt x="22858" y="2751112"/>
                </a:lnTo>
                <a:lnTo>
                  <a:pt x="18505" y="2740278"/>
                </a:lnTo>
                <a:lnTo>
                  <a:pt x="22482" y="2726489"/>
                </a:lnTo>
                <a:lnTo>
                  <a:pt x="18175" y="2725052"/>
                </a:lnTo>
                <a:lnTo>
                  <a:pt x="10521" y="2715895"/>
                </a:lnTo>
                <a:lnTo>
                  <a:pt x="25499" y="2665666"/>
                </a:lnTo>
                <a:lnTo>
                  <a:pt x="30658" y="2635351"/>
                </a:lnTo>
                <a:cubicBezTo>
                  <a:pt x="30723" y="2625597"/>
                  <a:pt x="30791" y="2615842"/>
                  <a:pt x="30857" y="2606088"/>
                </a:cubicBezTo>
                <a:lnTo>
                  <a:pt x="37532" y="2596456"/>
                </a:lnTo>
                <a:cubicBezTo>
                  <a:pt x="41239" y="2582253"/>
                  <a:pt x="34640" y="2564757"/>
                  <a:pt x="36511" y="2549900"/>
                </a:cubicBezTo>
                <a:lnTo>
                  <a:pt x="53712" y="2496499"/>
                </a:lnTo>
                <a:cubicBezTo>
                  <a:pt x="53527" y="2492743"/>
                  <a:pt x="64725" y="2449625"/>
                  <a:pt x="64540" y="2445869"/>
                </a:cubicBezTo>
                <a:cubicBezTo>
                  <a:pt x="61940" y="2441580"/>
                  <a:pt x="65575" y="2413465"/>
                  <a:pt x="64348" y="2408995"/>
                </a:cubicBezTo>
                <a:cubicBezTo>
                  <a:pt x="100333" y="2407546"/>
                  <a:pt x="71752" y="2329020"/>
                  <a:pt x="101725" y="2335735"/>
                </a:cubicBezTo>
                <a:cubicBezTo>
                  <a:pt x="120512" y="2299003"/>
                  <a:pt x="138791" y="2291744"/>
                  <a:pt x="147278" y="2260088"/>
                </a:cubicBezTo>
                <a:cubicBezTo>
                  <a:pt x="152668" y="2224200"/>
                  <a:pt x="143589" y="2220953"/>
                  <a:pt x="152643" y="2193455"/>
                </a:cubicBezTo>
                <a:cubicBezTo>
                  <a:pt x="152701" y="2159228"/>
                  <a:pt x="131577" y="2138038"/>
                  <a:pt x="161815" y="2107942"/>
                </a:cubicBezTo>
                <a:lnTo>
                  <a:pt x="168884" y="2024270"/>
                </a:lnTo>
                <a:lnTo>
                  <a:pt x="210800" y="1969445"/>
                </a:lnTo>
                <a:lnTo>
                  <a:pt x="215063" y="1961162"/>
                </a:lnTo>
                <a:lnTo>
                  <a:pt x="226767" y="1945112"/>
                </a:lnTo>
                <a:lnTo>
                  <a:pt x="225906" y="1942021"/>
                </a:lnTo>
                <a:lnTo>
                  <a:pt x="220555" y="1935584"/>
                </a:lnTo>
                <a:cubicBezTo>
                  <a:pt x="220179" y="1930292"/>
                  <a:pt x="223282" y="1914884"/>
                  <a:pt x="223648" y="1910265"/>
                </a:cubicBezTo>
                <a:cubicBezTo>
                  <a:pt x="221934" y="1909994"/>
                  <a:pt x="221895" y="1909162"/>
                  <a:pt x="222758" y="1907867"/>
                </a:cubicBezTo>
                <a:lnTo>
                  <a:pt x="229387" y="1899379"/>
                </a:lnTo>
                <a:lnTo>
                  <a:pt x="231548" y="1895114"/>
                </a:lnTo>
                <a:lnTo>
                  <a:pt x="216553" y="1892417"/>
                </a:lnTo>
                <a:cubicBezTo>
                  <a:pt x="209075" y="1884999"/>
                  <a:pt x="222114" y="1866643"/>
                  <a:pt x="209739" y="1861483"/>
                </a:cubicBezTo>
                <a:cubicBezTo>
                  <a:pt x="214584" y="1853278"/>
                  <a:pt x="219066" y="1844665"/>
                  <a:pt x="222950" y="1835810"/>
                </a:cubicBezTo>
                <a:lnTo>
                  <a:pt x="224812" y="1830569"/>
                </a:lnTo>
                <a:lnTo>
                  <a:pt x="224522" y="1830429"/>
                </a:lnTo>
                <a:cubicBezTo>
                  <a:pt x="224224" y="1829219"/>
                  <a:pt x="224571" y="1827468"/>
                  <a:pt x="225830" y="1824832"/>
                </a:cubicBezTo>
                <a:lnTo>
                  <a:pt x="228207" y="1821003"/>
                </a:lnTo>
                <a:lnTo>
                  <a:pt x="230878" y="1807109"/>
                </a:lnTo>
                <a:lnTo>
                  <a:pt x="227355" y="1805316"/>
                </a:lnTo>
                <a:lnTo>
                  <a:pt x="228132" y="1804434"/>
                </a:lnTo>
                <a:cubicBezTo>
                  <a:pt x="237533" y="1798221"/>
                  <a:pt x="248274" y="1797417"/>
                  <a:pt x="223762" y="1784314"/>
                </a:cubicBezTo>
                <a:cubicBezTo>
                  <a:pt x="240655" y="1769422"/>
                  <a:pt x="224912" y="1763793"/>
                  <a:pt x="226521" y="1740358"/>
                </a:cubicBezTo>
                <a:cubicBezTo>
                  <a:pt x="240385" y="1732435"/>
                  <a:pt x="239102" y="1724301"/>
                  <a:pt x="233164" y="1715685"/>
                </a:cubicBezTo>
                <a:cubicBezTo>
                  <a:pt x="245499" y="1694404"/>
                  <a:pt x="240415" y="1672675"/>
                  <a:pt x="245819" y="1647555"/>
                </a:cubicBezTo>
                <a:cubicBezTo>
                  <a:pt x="268668" y="1622803"/>
                  <a:pt x="248434" y="1605585"/>
                  <a:pt x="254317" y="1578752"/>
                </a:cubicBezTo>
                <a:lnTo>
                  <a:pt x="249918" y="1546022"/>
                </a:lnTo>
                <a:cubicBezTo>
                  <a:pt x="251996" y="1543635"/>
                  <a:pt x="248777" y="1521210"/>
                  <a:pt x="248927" y="1519929"/>
                </a:cubicBezTo>
                <a:lnTo>
                  <a:pt x="248704" y="1519731"/>
                </a:lnTo>
                <a:lnTo>
                  <a:pt x="252245" y="1514846"/>
                </a:lnTo>
                <a:cubicBezTo>
                  <a:pt x="255314" y="1501295"/>
                  <a:pt x="252199" y="1477394"/>
                  <a:pt x="254681" y="1463304"/>
                </a:cubicBezTo>
                <a:cubicBezTo>
                  <a:pt x="257024" y="1459891"/>
                  <a:pt x="268983" y="1432466"/>
                  <a:pt x="267138" y="1430305"/>
                </a:cubicBezTo>
                <a:lnTo>
                  <a:pt x="266110" y="1429568"/>
                </a:lnTo>
                <a:lnTo>
                  <a:pt x="286784" y="1404045"/>
                </a:lnTo>
                <a:lnTo>
                  <a:pt x="294521" y="1360879"/>
                </a:lnTo>
                <a:lnTo>
                  <a:pt x="324750" y="1301993"/>
                </a:lnTo>
                <a:lnTo>
                  <a:pt x="328780" y="1210776"/>
                </a:lnTo>
                <a:cubicBezTo>
                  <a:pt x="344171" y="1197232"/>
                  <a:pt x="343390" y="1192124"/>
                  <a:pt x="346123" y="1157176"/>
                </a:cubicBezTo>
                <a:cubicBezTo>
                  <a:pt x="359383" y="1110140"/>
                  <a:pt x="355619" y="1111028"/>
                  <a:pt x="349331" y="1063288"/>
                </a:cubicBezTo>
                <a:cubicBezTo>
                  <a:pt x="364194" y="1005331"/>
                  <a:pt x="362778" y="969963"/>
                  <a:pt x="431245" y="889417"/>
                </a:cubicBezTo>
                <a:lnTo>
                  <a:pt x="459477" y="816346"/>
                </a:lnTo>
                <a:cubicBezTo>
                  <a:pt x="465006" y="808083"/>
                  <a:pt x="496978" y="764380"/>
                  <a:pt x="489268" y="752692"/>
                </a:cubicBezTo>
                <a:lnTo>
                  <a:pt x="505368" y="724368"/>
                </a:lnTo>
                <a:lnTo>
                  <a:pt x="511178" y="722494"/>
                </a:lnTo>
                <a:lnTo>
                  <a:pt x="514451" y="717531"/>
                </a:lnTo>
                <a:cubicBezTo>
                  <a:pt x="514171" y="710761"/>
                  <a:pt x="513893" y="703992"/>
                  <a:pt x="513612" y="697222"/>
                </a:cubicBezTo>
                <a:cubicBezTo>
                  <a:pt x="513272" y="693376"/>
                  <a:pt x="513720" y="690905"/>
                  <a:pt x="514772" y="689289"/>
                </a:cubicBezTo>
                <a:lnTo>
                  <a:pt x="515249" y="689151"/>
                </a:lnTo>
                <a:cubicBezTo>
                  <a:pt x="515320" y="686637"/>
                  <a:pt x="515389" y="684122"/>
                  <a:pt x="515461" y="681608"/>
                </a:cubicBezTo>
                <a:cubicBezTo>
                  <a:pt x="522970" y="666964"/>
                  <a:pt x="551123" y="617831"/>
                  <a:pt x="560298" y="601285"/>
                </a:cubicBezTo>
                <a:cubicBezTo>
                  <a:pt x="558549" y="585107"/>
                  <a:pt x="540289" y="573171"/>
                  <a:pt x="570504" y="582332"/>
                </a:cubicBezTo>
                <a:cubicBezTo>
                  <a:pt x="570816" y="577121"/>
                  <a:pt x="573898" y="574271"/>
                  <a:pt x="578347" y="572511"/>
                </a:cubicBezTo>
                <a:lnTo>
                  <a:pt x="580375" y="572092"/>
                </a:lnTo>
                <a:lnTo>
                  <a:pt x="575722" y="536015"/>
                </a:lnTo>
                <a:lnTo>
                  <a:pt x="578705" y="531675"/>
                </a:lnTo>
                <a:lnTo>
                  <a:pt x="564084" y="491380"/>
                </a:lnTo>
                <a:cubicBezTo>
                  <a:pt x="560969" y="487340"/>
                  <a:pt x="560134" y="482008"/>
                  <a:pt x="564457" y="473782"/>
                </a:cubicBezTo>
                <a:lnTo>
                  <a:pt x="566413" y="472000"/>
                </a:lnTo>
                <a:lnTo>
                  <a:pt x="584600" y="354566"/>
                </a:lnTo>
                <a:cubicBezTo>
                  <a:pt x="586100" y="325288"/>
                  <a:pt x="584583" y="317533"/>
                  <a:pt x="588077" y="265704"/>
                </a:cubicBezTo>
                <a:cubicBezTo>
                  <a:pt x="588008" y="205530"/>
                  <a:pt x="578491" y="226511"/>
                  <a:pt x="580576" y="187093"/>
                </a:cubicBezTo>
                <a:cubicBezTo>
                  <a:pt x="579265" y="162458"/>
                  <a:pt x="569240" y="117589"/>
                  <a:pt x="587928" y="130336"/>
                </a:cubicBezTo>
                <a:cubicBezTo>
                  <a:pt x="552635" y="69804"/>
                  <a:pt x="604651" y="82036"/>
                  <a:pt x="593881" y="17287"/>
                </a:cubicBezTo>
                <a:cubicBezTo>
                  <a:pt x="600399" y="13784"/>
                  <a:pt x="605413" y="8440"/>
                  <a:pt x="609224" y="17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08631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35" name="Group 1034">
            <a:extLst>
              <a:ext uri="{FF2B5EF4-FFF2-40B4-BE49-F238E27FC236}">
                <a16:creationId xmlns:a16="http://schemas.microsoft.com/office/drawing/2014/main" id="{514E1141-65DC-4F54-8399-7221AE6F83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96000" cy="6858000"/>
            <a:chOff x="7467600" y="0"/>
            <a:chExt cx="4724400" cy="6858000"/>
          </a:xfrm>
        </p:grpSpPr>
        <p:sp>
          <p:nvSpPr>
            <p:cNvPr id="1036" name="Rectangle 1035">
              <a:extLst>
                <a:ext uri="{FF2B5EF4-FFF2-40B4-BE49-F238E27FC236}">
                  <a16:creationId xmlns:a16="http://schemas.microsoft.com/office/drawing/2014/main" id="{DD75B897-7127-4AAC-A078-70739204B5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7" name="Rectangle 1036">
              <a:extLst>
                <a:ext uri="{FF2B5EF4-FFF2-40B4-BE49-F238E27FC236}">
                  <a16:creationId xmlns:a16="http://schemas.microsoft.com/office/drawing/2014/main" id="{BDCFF188-DB07-46AA-A2B3-71E936EAB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39" name="Freeform: Shape 1038">
            <a:extLst>
              <a:ext uri="{FF2B5EF4-FFF2-40B4-BE49-F238E27FC236}">
                <a16:creationId xmlns:a16="http://schemas.microsoft.com/office/drawing/2014/main" id="{215A9370-15D3-4C30-8BA1-2059A74C99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041" name="Rectangle 1040">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FFA30541-7F57-2604-5705-1E80BB82E50A}"/>
              </a:ext>
            </a:extLst>
          </p:cNvPr>
          <p:cNvSpPr>
            <a:spLocks noGrp="1"/>
          </p:cNvSpPr>
          <p:nvPr>
            <p:ph type="title"/>
          </p:nvPr>
        </p:nvSpPr>
        <p:spPr>
          <a:xfrm>
            <a:off x="1143001" y="1676400"/>
            <a:ext cx="3581399" cy="1216153"/>
          </a:xfrm>
        </p:spPr>
        <p:txBody>
          <a:bodyPr vert="horz" lIns="91440" tIns="45720" rIns="91440" bIns="45720" rtlCol="0" anchor="t">
            <a:normAutofit/>
          </a:bodyPr>
          <a:lstStyle/>
          <a:p>
            <a:r>
              <a:rPr lang="en-US" sz="4000"/>
              <a:t>Continues</a:t>
            </a:r>
          </a:p>
        </p:txBody>
      </p:sp>
      <p:pic>
        <p:nvPicPr>
          <p:cNvPr id="5" name="Content Placeholder 4">
            <a:extLst>
              <a:ext uri="{FF2B5EF4-FFF2-40B4-BE49-F238E27FC236}">
                <a16:creationId xmlns:a16="http://schemas.microsoft.com/office/drawing/2014/main" id="{9595A59A-4DBE-0278-C573-548B315027CC}"/>
              </a:ext>
            </a:extLst>
          </p:cNvPr>
          <p:cNvPicPr>
            <a:picLocks noGrp="1" noChangeAspect="1"/>
          </p:cNvPicPr>
          <p:nvPr>
            <p:ph idx="1"/>
          </p:nvPr>
        </p:nvPicPr>
        <p:blipFill>
          <a:blip r:embed="rId3"/>
          <a:stretch>
            <a:fillRect/>
          </a:stretch>
        </p:blipFill>
        <p:spPr>
          <a:xfrm>
            <a:off x="6781801" y="2020346"/>
            <a:ext cx="3629149" cy="929062"/>
          </a:xfrm>
          <a:prstGeom prst="rect">
            <a:avLst/>
          </a:prstGeom>
        </p:spPr>
      </p:pic>
      <p:sp>
        <p:nvSpPr>
          <p:cNvPr id="7" name="TextBox 6">
            <a:extLst>
              <a:ext uri="{FF2B5EF4-FFF2-40B4-BE49-F238E27FC236}">
                <a16:creationId xmlns:a16="http://schemas.microsoft.com/office/drawing/2014/main" id="{93EB59BA-3DDA-CABD-3747-A5F01ACE17D6}"/>
              </a:ext>
            </a:extLst>
          </p:cNvPr>
          <p:cNvSpPr txBox="1"/>
          <p:nvPr/>
        </p:nvSpPr>
        <p:spPr>
          <a:xfrm>
            <a:off x="1143001" y="2770546"/>
            <a:ext cx="3581399" cy="2411053"/>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b="1" i="0" dirty="0">
                <a:solidFill>
                  <a:schemeClr val="tx1">
                    <a:alpha val="55000"/>
                  </a:schemeClr>
                </a:solidFill>
                <a:effectLst/>
              </a:rPr>
              <a:t>cyberfeminism</a:t>
            </a:r>
            <a:endParaRPr lang="en-US" dirty="0">
              <a:solidFill>
                <a:schemeClr val="tx1">
                  <a:alpha val="55000"/>
                </a:schemeClr>
              </a:solidFill>
            </a:endParaRPr>
          </a:p>
        </p:txBody>
      </p:sp>
      <p:pic>
        <p:nvPicPr>
          <p:cNvPr id="1026" name="Picture 2" descr="Sarah Everard: How a woman's death sparked a nation's soul-searching - BBC  News">
            <a:extLst>
              <a:ext uri="{FF2B5EF4-FFF2-40B4-BE49-F238E27FC236}">
                <a16:creationId xmlns:a16="http://schemas.microsoft.com/office/drawing/2014/main" id="{0DE255F4-6870-A457-748A-2F7891C5152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055144" y="3429000"/>
            <a:ext cx="3993855" cy="217256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yberfeminism Index - Whitechapel Gallery">
            <a:extLst>
              <a:ext uri="{FF2B5EF4-FFF2-40B4-BE49-F238E27FC236}">
                <a16:creationId xmlns:a16="http://schemas.microsoft.com/office/drawing/2014/main" id="{FE015D1B-D71E-3FAA-958F-62BAD35689F8}"/>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01552" y="3262376"/>
            <a:ext cx="2586699" cy="2066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815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BBF48-FC4E-A765-24EE-8B7BFB41219C}"/>
              </a:ext>
            </a:extLst>
          </p:cNvPr>
          <p:cNvSpPr>
            <a:spLocks noGrp="1"/>
          </p:cNvSpPr>
          <p:nvPr>
            <p:ph type="title"/>
          </p:nvPr>
        </p:nvSpPr>
        <p:spPr/>
        <p:txBody>
          <a:bodyPr/>
          <a:lstStyle/>
          <a:p>
            <a:r>
              <a:rPr lang="en-GB" dirty="0">
                <a:solidFill>
                  <a:srgbClr val="161616"/>
                </a:solidFill>
                <a:latin typeface="Open Sans" panose="020B0606030504020204" pitchFamily="34" charset="0"/>
              </a:rPr>
              <a:t>C</a:t>
            </a:r>
            <a:r>
              <a:rPr lang="en-GB" b="0" i="0" dirty="0">
                <a:solidFill>
                  <a:srgbClr val="161616"/>
                </a:solidFill>
                <a:effectLst/>
                <a:latin typeface="Open Sans" panose="020B0606030504020204" pitchFamily="34" charset="0"/>
              </a:rPr>
              <a:t>yberfeminism </a:t>
            </a:r>
            <a:endParaRPr lang="en-GB" dirty="0"/>
          </a:p>
        </p:txBody>
      </p:sp>
      <p:sp>
        <p:nvSpPr>
          <p:cNvPr id="3" name="Content Placeholder 2">
            <a:extLst>
              <a:ext uri="{FF2B5EF4-FFF2-40B4-BE49-F238E27FC236}">
                <a16:creationId xmlns:a16="http://schemas.microsoft.com/office/drawing/2014/main" id="{A66214CA-9937-96E4-A092-425C6D5EE9D9}"/>
              </a:ext>
            </a:extLst>
          </p:cNvPr>
          <p:cNvSpPr>
            <a:spLocks noGrp="1"/>
          </p:cNvSpPr>
          <p:nvPr>
            <p:ph idx="1"/>
          </p:nvPr>
        </p:nvSpPr>
        <p:spPr/>
        <p:txBody>
          <a:bodyPr>
            <a:normAutofit/>
          </a:bodyPr>
          <a:lstStyle/>
          <a:p>
            <a:r>
              <a:rPr lang="en-GB" b="0" i="0" dirty="0">
                <a:solidFill>
                  <a:srgbClr val="242424"/>
                </a:solidFill>
                <a:effectLst/>
                <a:latin typeface="Segoe UI" panose="020B0502040204020203" pitchFamily="34" charset="0"/>
              </a:rPr>
              <a:t>Cyberfeminism is a branch of feminism that explores the relationship between gender and digital technology</a:t>
            </a:r>
          </a:p>
          <a:p>
            <a:r>
              <a:rPr lang="en-GB" b="0" i="0" dirty="0">
                <a:solidFill>
                  <a:srgbClr val="242424"/>
                </a:solidFill>
                <a:effectLst/>
                <a:latin typeface="Segoe UI" panose="020B0502040204020203" pitchFamily="34" charset="0"/>
              </a:rPr>
              <a:t>It emerged in the early 1990s and focuses on how technology can both challenge and reinforce gender inequalities. </a:t>
            </a:r>
          </a:p>
          <a:p>
            <a:pPr marL="0" indent="0" algn="l">
              <a:buNone/>
            </a:pPr>
            <a:r>
              <a:rPr lang="en-GB" b="1" i="0" dirty="0">
                <a:solidFill>
                  <a:srgbClr val="242424"/>
                </a:solidFill>
                <a:effectLst/>
                <a:latin typeface="Segoe UI" panose="020B0502040204020203" pitchFamily="34" charset="0"/>
              </a:rPr>
              <a:t>Art and Activism</a:t>
            </a:r>
            <a:r>
              <a:rPr lang="en-GB" b="0" i="0" dirty="0">
                <a:solidFill>
                  <a:srgbClr val="242424"/>
                </a:solidFill>
                <a:effectLst/>
                <a:latin typeface="Segoe UI" panose="020B0502040204020203" pitchFamily="34" charset="0"/>
              </a:rPr>
              <a:t>: Cyberfeminism is also expressed through art and activism, with many artists and activists using digital media to explore and challenge gender norms</a:t>
            </a:r>
          </a:p>
          <a:p>
            <a:r>
              <a:rPr lang="en-GB" dirty="0">
                <a:hlinkClick r:id="rId2"/>
              </a:rPr>
              <a:t>female robots - Google Search</a:t>
            </a:r>
            <a:endParaRPr lang="en-GB" dirty="0"/>
          </a:p>
          <a:p>
            <a:r>
              <a:rPr lang="en-GB" dirty="0">
                <a:hlinkClick r:id="rId3"/>
              </a:rPr>
              <a:t>male robots - Google Search</a:t>
            </a:r>
            <a:endParaRPr lang="en-GB" dirty="0"/>
          </a:p>
        </p:txBody>
      </p:sp>
    </p:spTree>
    <p:extLst>
      <p:ext uri="{BB962C8B-B14F-4D97-AF65-F5344CB8AC3E}">
        <p14:creationId xmlns:p14="http://schemas.microsoft.com/office/powerpoint/2010/main" val="3290766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546F26-C5D7-54D0-328C-D03BE169859B}"/>
              </a:ext>
            </a:extLst>
          </p:cNvPr>
          <p:cNvSpPr>
            <a:spLocks noGrp="1"/>
          </p:cNvSpPr>
          <p:nvPr>
            <p:ph type="title"/>
          </p:nvPr>
        </p:nvSpPr>
        <p:spPr>
          <a:xfrm>
            <a:off x="838200" y="365125"/>
            <a:ext cx="10515600" cy="1325563"/>
          </a:xfrm>
        </p:spPr>
        <p:txBody>
          <a:bodyPr>
            <a:normAutofit/>
          </a:bodyPr>
          <a:lstStyle/>
          <a:p>
            <a:r>
              <a:rPr lang="en-GB" sz="5400"/>
              <a:t>Feminist Theory</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E73A7CC-D5D0-E9CD-3E50-AB95017FE660}"/>
              </a:ext>
            </a:extLst>
          </p:cNvPr>
          <p:cNvSpPr>
            <a:spLocks noGrp="1"/>
          </p:cNvSpPr>
          <p:nvPr>
            <p:ph idx="1"/>
          </p:nvPr>
        </p:nvSpPr>
        <p:spPr>
          <a:xfrm>
            <a:off x="838200" y="1929384"/>
            <a:ext cx="10515600" cy="4251960"/>
          </a:xfrm>
        </p:spPr>
        <p:txBody>
          <a:bodyPr>
            <a:normAutofit/>
          </a:bodyPr>
          <a:lstStyle/>
          <a:p>
            <a:r>
              <a:rPr lang="en-GB" sz="2200" dirty="0"/>
              <a:t>Liberal Feminism</a:t>
            </a:r>
          </a:p>
          <a:p>
            <a:pPr lvl="1"/>
            <a:r>
              <a:rPr lang="en-GB" sz="2200" dirty="0"/>
              <a:t>From the second wave, liberal feminism looks for “explanations of gender inequalities in social and cultural attitudes”</a:t>
            </a:r>
          </a:p>
          <a:p>
            <a:pPr lvl="1"/>
            <a:endParaRPr lang="en-GB" sz="2200" dirty="0"/>
          </a:p>
          <a:p>
            <a:pPr lvl="1"/>
            <a:r>
              <a:rPr lang="en-GB" sz="2200" dirty="0"/>
              <a:t>They do not view “women’s subordination as a part of a larger system or structure”. The instead “focus on the many separate factors” which cause inequalities between men and women in society – Sexism, discrimination, the glass ceiling, unequal pay.</a:t>
            </a:r>
          </a:p>
          <a:p>
            <a:pPr lvl="1"/>
            <a:endParaRPr lang="en-GB" sz="2200" dirty="0"/>
          </a:p>
          <a:p>
            <a:pPr lvl="1"/>
            <a:r>
              <a:rPr lang="en-GB" sz="2200" dirty="0"/>
              <a:t>They do not see these as connected to a larger system of oppression, but individual obstacles for women to over come.</a:t>
            </a:r>
          </a:p>
          <a:p>
            <a:pPr lvl="1"/>
            <a:endParaRPr lang="en-GB" sz="2200" dirty="0"/>
          </a:p>
          <a:p>
            <a:pPr lvl="1"/>
            <a:r>
              <a:rPr lang="en-GB" sz="2200" dirty="0"/>
              <a:t>Giddens, A. (2001) Sociology. 4th </a:t>
            </a:r>
            <a:r>
              <a:rPr lang="en-GB" sz="2200" dirty="0" err="1"/>
              <a:t>Edn</a:t>
            </a:r>
            <a:r>
              <a:rPr lang="en-GB" sz="2200" dirty="0"/>
              <a:t> Cambridge: Polity Press. </a:t>
            </a:r>
          </a:p>
        </p:txBody>
      </p:sp>
    </p:spTree>
    <p:extLst>
      <p:ext uri="{BB962C8B-B14F-4D97-AF65-F5344CB8AC3E}">
        <p14:creationId xmlns:p14="http://schemas.microsoft.com/office/powerpoint/2010/main" val="7636346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765F8-21EA-5CA3-1C14-E7405A83DF35}"/>
              </a:ext>
            </a:extLst>
          </p:cNvPr>
          <p:cNvSpPr>
            <a:spLocks noGrp="1"/>
          </p:cNvSpPr>
          <p:nvPr>
            <p:ph type="title"/>
          </p:nvPr>
        </p:nvSpPr>
        <p:spPr>
          <a:xfrm>
            <a:off x="838200" y="365126"/>
            <a:ext cx="10515600" cy="668544"/>
          </a:xfrm>
        </p:spPr>
        <p:txBody>
          <a:bodyPr>
            <a:normAutofit fontScale="90000"/>
          </a:bodyPr>
          <a:lstStyle/>
          <a:p>
            <a:br>
              <a:rPr lang="en-GB" sz="4400" dirty="0"/>
            </a:br>
            <a:r>
              <a:rPr lang="en-GB" sz="4400" dirty="0"/>
              <a:t>Liberal Feminism</a:t>
            </a:r>
            <a:br>
              <a:rPr lang="en-GB" sz="4400" dirty="0"/>
            </a:br>
            <a:endParaRPr lang="en-GB" dirty="0"/>
          </a:p>
        </p:txBody>
      </p:sp>
      <p:sp>
        <p:nvSpPr>
          <p:cNvPr id="3" name="Content Placeholder 2">
            <a:extLst>
              <a:ext uri="{FF2B5EF4-FFF2-40B4-BE49-F238E27FC236}">
                <a16:creationId xmlns:a16="http://schemas.microsoft.com/office/drawing/2014/main" id="{4632B29B-DCF0-DC2A-AE14-42E8A0401553}"/>
              </a:ext>
            </a:extLst>
          </p:cNvPr>
          <p:cNvSpPr>
            <a:spLocks noGrp="1"/>
          </p:cNvSpPr>
          <p:nvPr>
            <p:ph idx="1"/>
          </p:nvPr>
        </p:nvSpPr>
        <p:spPr>
          <a:xfrm>
            <a:off x="838200" y="1258958"/>
            <a:ext cx="10515600" cy="4918006"/>
          </a:xfrm>
        </p:spPr>
        <p:txBody>
          <a:bodyPr>
            <a:normAutofit/>
          </a:bodyPr>
          <a:lstStyle/>
          <a:p>
            <a:pPr algn="l">
              <a:buFont typeface="Arial" panose="020B0604020202020204" pitchFamily="34" charset="0"/>
              <a:buChar char="•"/>
            </a:pPr>
            <a:r>
              <a:rPr lang="en-GB" sz="2000" b="0" i="0" dirty="0">
                <a:solidFill>
                  <a:srgbClr val="1A1A1A"/>
                </a:solidFill>
                <a:effectLst/>
                <a:latin typeface="Arial" panose="020B0604020202020204" pitchFamily="34" charset="0"/>
                <a:cs typeface="Arial" panose="020B0604020202020204" pitchFamily="34" charset="0"/>
              </a:rPr>
              <a:t>Nobody benefits from existing inequalities: both men and women are harmed</a:t>
            </a:r>
          </a:p>
          <a:p>
            <a:pPr algn="l">
              <a:buFont typeface="Arial" panose="020B0604020202020204" pitchFamily="34" charset="0"/>
              <a:buChar char="•"/>
            </a:pPr>
            <a:r>
              <a:rPr lang="en-GB" sz="2000" b="0" i="0" dirty="0">
                <a:solidFill>
                  <a:srgbClr val="1A1A1A"/>
                </a:solidFill>
                <a:effectLst/>
                <a:latin typeface="Arial" panose="020B0604020202020204" pitchFamily="34" charset="0"/>
                <a:cs typeface="Arial" panose="020B0604020202020204" pitchFamily="34" charset="0"/>
              </a:rPr>
              <a:t>The explanation for gender inequality lies not so much in structures and institutions of society but in its culture and values.</a:t>
            </a:r>
          </a:p>
          <a:p>
            <a:pPr algn="l">
              <a:buFont typeface="Arial" panose="020B0604020202020204" pitchFamily="34" charset="0"/>
              <a:buChar char="•"/>
            </a:pPr>
            <a:r>
              <a:rPr lang="en-GB" sz="2000" b="0" i="0" dirty="0">
                <a:solidFill>
                  <a:srgbClr val="1A1A1A"/>
                </a:solidFill>
                <a:effectLst/>
                <a:latin typeface="Arial" panose="020B0604020202020204" pitchFamily="34" charset="0"/>
                <a:cs typeface="Arial" panose="020B0604020202020204" pitchFamily="34" charset="0"/>
              </a:rPr>
              <a:t>Socialisation into gender roles has the consequence of producing rigid, inflexible expectations of men and women</a:t>
            </a:r>
          </a:p>
          <a:p>
            <a:pPr algn="l">
              <a:buFont typeface="Arial" panose="020B0604020202020204" pitchFamily="34" charset="0"/>
              <a:buChar char="•"/>
            </a:pPr>
            <a:r>
              <a:rPr lang="en-GB" sz="2000" b="0" i="0" dirty="0">
                <a:solidFill>
                  <a:srgbClr val="1A1A1A"/>
                </a:solidFill>
                <a:effectLst/>
                <a:latin typeface="Arial" panose="020B0604020202020204" pitchFamily="34" charset="0"/>
                <a:cs typeface="Arial" panose="020B0604020202020204" pitchFamily="34" charset="0"/>
              </a:rPr>
              <a:t>Discrimination prevents women from having equal opportunities.</a:t>
            </a:r>
          </a:p>
          <a:p>
            <a:pPr algn="l">
              <a:buFont typeface="Arial" panose="020B0604020202020204" pitchFamily="34" charset="0"/>
              <a:buChar char="•"/>
            </a:pPr>
            <a:r>
              <a:rPr lang="en-GB" sz="2000" b="0" i="0" dirty="0">
                <a:solidFill>
                  <a:srgbClr val="1A1A1A"/>
                </a:solidFill>
                <a:effectLst/>
                <a:latin typeface="Arial" panose="020B0604020202020204" pitchFamily="34" charset="0"/>
                <a:cs typeface="Arial" panose="020B0604020202020204" pitchFamily="34" charset="0"/>
              </a:rPr>
              <a:t>Liberal Feminists do not seek revolutionary changes: they want changes to take place within the existing structure.</a:t>
            </a:r>
          </a:p>
          <a:p>
            <a:pPr algn="l">
              <a:buFont typeface="Arial" panose="020B0604020202020204" pitchFamily="34" charset="0"/>
              <a:buChar char="•"/>
            </a:pPr>
            <a:r>
              <a:rPr lang="en-GB" sz="2000" b="0" i="0" dirty="0">
                <a:solidFill>
                  <a:srgbClr val="1A1A1A"/>
                </a:solidFill>
                <a:effectLst/>
                <a:latin typeface="Arial" panose="020B0604020202020204" pitchFamily="34" charset="0"/>
                <a:cs typeface="Arial" panose="020B0604020202020204" pitchFamily="34" charset="0"/>
              </a:rPr>
              <a:t>The creation of equal opportunities through policy is the main aim of liberal feminists – e.g. the Sex Discrimination Act and the Equal Pay Act.</a:t>
            </a:r>
          </a:p>
          <a:p>
            <a:pPr algn="l">
              <a:buFont typeface="Arial" panose="020B0604020202020204" pitchFamily="34" charset="0"/>
              <a:buChar char="•"/>
            </a:pPr>
            <a:r>
              <a:rPr lang="en-GB" sz="2000" b="0" i="0" dirty="0">
                <a:solidFill>
                  <a:srgbClr val="1A1A1A"/>
                </a:solidFill>
                <a:effectLst/>
                <a:latin typeface="Arial" panose="020B0604020202020204" pitchFamily="34" charset="0"/>
                <a:cs typeface="Arial" panose="020B0604020202020204" pitchFamily="34" charset="0"/>
              </a:rPr>
              <a:t>Liberal feminists try to eradicate sexism from the children’s books and the media.</a:t>
            </a:r>
          </a:p>
          <a:p>
            <a:pPr algn="l">
              <a:buFont typeface="Arial" panose="020B0604020202020204" pitchFamily="34" charset="0"/>
              <a:buChar char="•"/>
            </a:pPr>
            <a:r>
              <a:rPr lang="en-GB" sz="2000" b="0" i="0" dirty="0">
                <a:solidFill>
                  <a:srgbClr val="1A1A1A"/>
                </a:solidFill>
                <a:effectLst/>
                <a:latin typeface="Arial" panose="020B0604020202020204" pitchFamily="34" charset="0"/>
                <a:cs typeface="Arial" panose="020B0604020202020204" pitchFamily="34" charset="0"/>
              </a:rPr>
              <a:t>Liberal Feminist ideas have probably had the most impact on women’s lives – e.g. mainstreaming has taken place – FOCUS ON THE SYSTEM</a:t>
            </a:r>
          </a:p>
          <a:p>
            <a:pPr algn="l">
              <a:buFont typeface="Arial" panose="020B0604020202020204" pitchFamily="34" charset="0"/>
              <a:buChar char="•"/>
            </a:pPr>
            <a:endParaRPr lang="en-GB" sz="1100" dirty="0">
              <a:solidFill>
                <a:srgbClr val="1A1A1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74943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01AF87A-7969-AAA9-DA0B-B1925DBFE6EF}"/>
              </a:ext>
            </a:extLst>
          </p:cNvPr>
          <p:cNvSpPr>
            <a:spLocks noGrp="1"/>
          </p:cNvSpPr>
          <p:nvPr>
            <p:ph type="title"/>
          </p:nvPr>
        </p:nvSpPr>
        <p:spPr>
          <a:xfrm>
            <a:off x="838200" y="365125"/>
            <a:ext cx="10515600" cy="1325563"/>
          </a:xfrm>
        </p:spPr>
        <p:txBody>
          <a:bodyPr>
            <a:normAutofit/>
          </a:bodyPr>
          <a:lstStyle/>
          <a:p>
            <a:r>
              <a:rPr lang="en-GB" dirty="0"/>
              <a:t>Feminist Theory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304681-73DC-125B-A7E9-30CB1CD16C81}"/>
              </a:ext>
            </a:extLst>
          </p:cNvPr>
          <p:cNvSpPr>
            <a:spLocks noGrp="1"/>
          </p:cNvSpPr>
          <p:nvPr>
            <p:ph idx="1"/>
          </p:nvPr>
        </p:nvSpPr>
        <p:spPr>
          <a:xfrm>
            <a:off x="838200" y="1825625"/>
            <a:ext cx="10515600" cy="4351338"/>
          </a:xfrm>
        </p:spPr>
        <p:txBody>
          <a:bodyPr>
            <a:normAutofit fontScale="92500" lnSpcReduction="10000"/>
          </a:bodyPr>
          <a:lstStyle/>
          <a:p>
            <a:r>
              <a:rPr lang="en-GB" sz="2400" dirty="0"/>
              <a:t>Radical Feminism</a:t>
            </a:r>
          </a:p>
          <a:p>
            <a:pPr lvl="1"/>
            <a:r>
              <a:rPr lang="en-GB" dirty="0"/>
              <a:t>A central belief that “men are responsible for and benefit from the exploitation of women”.</a:t>
            </a:r>
          </a:p>
          <a:p>
            <a:pPr lvl="1"/>
            <a:r>
              <a:rPr lang="en-GB" dirty="0"/>
              <a:t>Patriarchy is a universal phenomenon that exists across time and culture</a:t>
            </a:r>
          </a:p>
          <a:p>
            <a:pPr lvl="1"/>
            <a:r>
              <a:rPr lang="en-GB" dirty="0"/>
              <a:t>The family is a primary source of women’s oppression; men exploit women for free domestic labour in the home, and deny them access to power and influence in society.</a:t>
            </a:r>
          </a:p>
          <a:p>
            <a:pPr lvl="1"/>
            <a:r>
              <a:rPr lang="en-GB" dirty="0"/>
              <a:t>Male violence against women (domestic abuse, sexual harassment, rape) are part of the systematic oppression of women, not just individual cases.</a:t>
            </a:r>
          </a:p>
          <a:p>
            <a:pPr lvl="1"/>
            <a:r>
              <a:rPr lang="en-GB" dirty="0"/>
              <a:t>Daily life interactions – “non-verbal communication, patterns of listening and interrupting, and women’s sense of comfort in public – contribute to gender inequality.</a:t>
            </a:r>
          </a:p>
          <a:p>
            <a:pPr lvl="1"/>
            <a:endParaRPr lang="en-GB" dirty="0"/>
          </a:p>
          <a:p>
            <a:pPr lvl="1"/>
            <a:r>
              <a:rPr lang="en-GB" dirty="0"/>
              <a:t>Giddens, A. (2001) Sociology. 4th </a:t>
            </a:r>
            <a:r>
              <a:rPr lang="en-GB" dirty="0" err="1"/>
              <a:t>Edn</a:t>
            </a:r>
            <a:r>
              <a:rPr lang="en-GB" dirty="0"/>
              <a:t> Cambridge: Polity Press. </a:t>
            </a:r>
          </a:p>
        </p:txBody>
      </p:sp>
    </p:spTree>
    <p:extLst>
      <p:ext uri="{BB962C8B-B14F-4D97-AF65-F5344CB8AC3E}">
        <p14:creationId xmlns:p14="http://schemas.microsoft.com/office/powerpoint/2010/main" val="39813749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8FC25-7FA6-9211-0AEA-923865125CFD}"/>
              </a:ext>
            </a:extLst>
          </p:cNvPr>
          <p:cNvSpPr>
            <a:spLocks noGrp="1"/>
          </p:cNvSpPr>
          <p:nvPr>
            <p:ph type="title"/>
          </p:nvPr>
        </p:nvSpPr>
        <p:spPr>
          <a:xfrm>
            <a:off x="838200" y="365125"/>
            <a:ext cx="10515600" cy="628788"/>
          </a:xfrm>
        </p:spPr>
        <p:txBody>
          <a:bodyPr>
            <a:normAutofit fontScale="90000"/>
          </a:bodyPr>
          <a:lstStyle/>
          <a:p>
            <a:br>
              <a:rPr lang="en-GB" sz="4400" dirty="0"/>
            </a:br>
            <a:r>
              <a:rPr lang="en-GB" sz="3100" dirty="0"/>
              <a:t>Radical Feminism</a:t>
            </a:r>
            <a:br>
              <a:rPr lang="en-GB" sz="4400" dirty="0"/>
            </a:br>
            <a:endParaRPr lang="en-GB" dirty="0"/>
          </a:p>
        </p:txBody>
      </p:sp>
      <p:sp>
        <p:nvSpPr>
          <p:cNvPr id="3" name="Content Placeholder 2">
            <a:extLst>
              <a:ext uri="{FF2B5EF4-FFF2-40B4-BE49-F238E27FC236}">
                <a16:creationId xmlns:a16="http://schemas.microsoft.com/office/drawing/2014/main" id="{E3F12006-2DEE-0263-28C2-CAECCE1140DB}"/>
              </a:ext>
            </a:extLst>
          </p:cNvPr>
          <p:cNvSpPr>
            <a:spLocks noGrp="1"/>
          </p:cNvSpPr>
          <p:nvPr>
            <p:ph idx="1"/>
          </p:nvPr>
        </p:nvSpPr>
        <p:spPr>
          <a:xfrm>
            <a:off x="838200" y="1351722"/>
            <a:ext cx="10515600" cy="4825241"/>
          </a:xfrm>
        </p:spPr>
        <p:txBody>
          <a:bodyPr>
            <a:normAutofit lnSpcReduction="10000"/>
          </a:bodyPr>
          <a:lstStyle/>
          <a:p>
            <a:pPr algn="l">
              <a:buFont typeface="Arial" panose="020B0604020202020204" pitchFamily="34" charset="0"/>
              <a:buChar char="•"/>
            </a:pPr>
            <a:endParaRPr lang="en-GB" b="0" i="0" dirty="0">
              <a:solidFill>
                <a:srgbClr val="1A1A1A"/>
              </a:solidFill>
              <a:effectLst/>
              <a:latin typeface="Merriweather" panose="00000500000000000000" pitchFamily="2" charset="0"/>
            </a:endParaRPr>
          </a:p>
          <a:p>
            <a:pPr algn="l">
              <a:buFont typeface="Arial" panose="020B0604020202020204" pitchFamily="34" charset="0"/>
              <a:buChar char="•"/>
            </a:pPr>
            <a:r>
              <a:rPr lang="en-GB" i="0" dirty="0">
                <a:solidFill>
                  <a:srgbClr val="1A1A1A"/>
                </a:solidFill>
                <a:effectLst/>
                <a:latin typeface="Arial" panose="020B0604020202020204" pitchFamily="34" charset="0"/>
                <a:cs typeface="Arial" panose="020B0604020202020204" pitchFamily="34" charset="0"/>
              </a:rPr>
              <a:t>Society i</a:t>
            </a:r>
            <a:r>
              <a:rPr lang="en-GB" b="0" i="0" dirty="0">
                <a:solidFill>
                  <a:srgbClr val="1A1A1A"/>
                </a:solidFill>
                <a:effectLst/>
                <a:latin typeface="Arial" panose="020B0604020202020204" pitchFamily="34" charset="0"/>
                <a:cs typeface="Arial" panose="020B0604020202020204" pitchFamily="34" charset="0"/>
              </a:rPr>
              <a:t>s dominated and ruled by men – men are the ruling class, and women the subject class.</a:t>
            </a:r>
          </a:p>
          <a:p>
            <a:pPr algn="l">
              <a:buFont typeface="Arial" panose="020B0604020202020204" pitchFamily="34" charset="0"/>
              <a:buChar char="•"/>
            </a:pPr>
            <a:r>
              <a:rPr lang="en-GB" b="0" i="0" dirty="0">
                <a:solidFill>
                  <a:srgbClr val="1A1A1A"/>
                </a:solidFill>
                <a:effectLst/>
                <a:latin typeface="Arial" panose="020B0604020202020204" pitchFamily="34" charset="0"/>
                <a:cs typeface="Arial" panose="020B0604020202020204" pitchFamily="34" charset="0"/>
              </a:rPr>
              <a:t>Blames the exploitation of women on men. It is primarily men who have benefitted from the subordination of women. Women are ‘an oppressed group.</a:t>
            </a:r>
            <a:br>
              <a:rPr lang="en-GB" b="0" i="0" dirty="0">
                <a:solidFill>
                  <a:srgbClr val="1A1A1A"/>
                </a:solidFill>
                <a:effectLst/>
                <a:latin typeface="Arial" panose="020B0604020202020204" pitchFamily="34" charset="0"/>
                <a:cs typeface="Arial" panose="020B0604020202020204" pitchFamily="34" charset="0"/>
              </a:rPr>
            </a:br>
            <a:r>
              <a:rPr lang="en-GB" b="0" i="0" dirty="0">
                <a:solidFill>
                  <a:srgbClr val="1A1A1A"/>
                </a:solidFill>
                <a:effectLst/>
                <a:latin typeface="Arial" panose="020B0604020202020204" pitchFamily="34" charset="0"/>
                <a:cs typeface="Arial" panose="020B0604020202020204" pitchFamily="34" charset="0"/>
              </a:rPr>
              <a:t>Rape, violence and pornography are methods through which men have secured and maintained their power over women (Andrea Dworkin (1981))</a:t>
            </a:r>
          </a:p>
          <a:p>
            <a:pPr algn="l">
              <a:buFont typeface="Arial" panose="020B0604020202020204" pitchFamily="34" charset="0"/>
              <a:buChar char="•"/>
            </a:pPr>
            <a:r>
              <a:rPr lang="en-GB" b="0" i="0" dirty="0">
                <a:solidFill>
                  <a:srgbClr val="1A1A1A"/>
                </a:solidFill>
                <a:effectLst/>
                <a:latin typeface="Arial" panose="020B0604020202020204" pitchFamily="34" charset="0"/>
                <a:cs typeface="Arial" panose="020B0604020202020204" pitchFamily="34" charset="0"/>
              </a:rPr>
              <a:t>Radical feminists have often been actively involved in setting up and running refuges for women who are the victims of male violence.</a:t>
            </a:r>
          </a:p>
          <a:p>
            <a:endParaRPr lang="en-GB" dirty="0"/>
          </a:p>
        </p:txBody>
      </p:sp>
    </p:spTree>
    <p:extLst>
      <p:ext uri="{BB962C8B-B14F-4D97-AF65-F5344CB8AC3E}">
        <p14:creationId xmlns:p14="http://schemas.microsoft.com/office/powerpoint/2010/main" val="25613990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23B87-9C18-2930-BB1B-5C3DC1314569}"/>
              </a:ext>
            </a:extLst>
          </p:cNvPr>
          <p:cNvSpPr>
            <a:spLocks noGrp="1"/>
          </p:cNvSpPr>
          <p:nvPr>
            <p:ph type="title"/>
          </p:nvPr>
        </p:nvSpPr>
        <p:spPr/>
        <p:txBody>
          <a:bodyPr>
            <a:normAutofit fontScale="90000"/>
          </a:bodyPr>
          <a:lstStyle/>
          <a:p>
            <a:br>
              <a:rPr lang="en-GB" b="1" i="0" dirty="0">
                <a:solidFill>
                  <a:srgbClr val="1F497D"/>
                </a:solidFill>
                <a:effectLst/>
                <a:latin typeface="Arial" panose="020B0604020202020204" pitchFamily="34" charset="0"/>
              </a:rPr>
            </a:br>
            <a:r>
              <a:rPr lang="en-GB" b="1" i="0" dirty="0">
                <a:effectLst/>
                <a:latin typeface="Arial" panose="020B0604020202020204" pitchFamily="34" charset="0"/>
              </a:rPr>
              <a:t>Postmodern Feminism</a:t>
            </a:r>
            <a:br>
              <a:rPr lang="en-GB" b="1" i="0" dirty="0">
                <a:solidFill>
                  <a:srgbClr val="1A1A1A"/>
                </a:solidFill>
                <a:effectLst/>
                <a:latin typeface="Merriweather" panose="00000500000000000000" pitchFamily="2" charset="0"/>
              </a:rPr>
            </a:br>
            <a:endParaRPr lang="en-GB" dirty="0"/>
          </a:p>
        </p:txBody>
      </p:sp>
      <p:sp>
        <p:nvSpPr>
          <p:cNvPr id="3" name="Content Placeholder 2">
            <a:extLst>
              <a:ext uri="{FF2B5EF4-FFF2-40B4-BE49-F238E27FC236}">
                <a16:creationId xmlns:a16="http://schemas.microsoft.com/office/drawing/2014/main" id="{4FBDA490-5EC6-1105-3EA3-2AAA27C7D0D9}"/>
              </a:ext>
            </a:extLst>
          </p:cNvPr>
          <p:cNvSpPr>
            <a:spLocks noGrp="1"/>
          </p:cNvSpPr>
          <p:nvPr>
            <p:ph idx="1"/>
          </p:nvPr>
        </p:nvSpPr>
        <p:spPr/>
        <p:txBody>
          <a:bodyPr/>
          <a:lstStyle/>
          <a:p>
            <a:pPr algn="l">
              <a:buFont typeface="Arial" panose="020B0604020202020204" pitchFamily="34" charset="0"/>
              <a:buChar char="•"/>
            </a:pPr>
            <a:r>
              <a:rPr lang="en-GB" dirty="0">
                <a:solidFill>
                  <a:srgbClr val="1A1A1A"/>
                </a:solidFill>
              </a:rPr>
              <a:t>W</a:t>
            </a:r>
            <a:r>
              <a:rPr lang="en-GB" b="0" i="0" dirty="0">
                <a:solidFill>
                  <a:srgbClr val="1A1A1A"/>
                </a:solidFill>
                <a:effectLst/>
              </a:rPr>
              <a:t>omen are not seen as a single homogenous group.</a:t>
            </a:r>
          </a:p>
          <a:p>
            <a:pPr algn="l">
              <a:buFont typeface="Arial" panose="020B0604020202020204" pitchFamily="34" charset="0"/>
              <a:buChar char="•"/>
            </a:pPr>
            <a:r>
              <a:rPr lang="en-GB" b="0" i="0" dirty="0">
                <a:solidFill>
                  <a:srgbClr val="1A1A1A"/>
                </a:solidFill>
                <a:effectLst/>
              </a:rPr>
              <a:t>There are differences in the experiences of working class and middle class women, women from different backgrounds and women of different sexualities.</a:t>
            </a:r>
          </a:p>
          <a:p>
            <a:pPr algn="l">
              <a:buFont typeface="Arial" panose="020B0604020202020204" pitchFamily="34" charset="0"/>
              <a:buChar char="•"/>
            </a:pPr>
            <a:r>
              <a:rPr lang="en-GB" b="0" i="0" dirty="0">
                <a:solidFill>
                  <a:srgbClr val="1A1A1A"/>
                </a:solidFill>
                <a:effectLst/>
              </a:rPr>
              <a:t>Criticise preceding feminist theory for claiming a ‘false universality’ (white, western heterosexual, middle class)</a:t>
            </a:r>
          </a:p>
          <a:p>
            <a:endParaRPr lang="en-GB" dirty="0"/>
          </a:p>
        </p:txBody>
      </p:sp>
    </p:spTree>
    <p:extLst>
      <p:ext uri="{BB962C8B-B14F-4D97-AF65-F5344CB8AC3E}">
        <p14:creationId xmlns:p14="http://schemas.microsoft.com/office/powerpoint/2010/main" val="20167722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A8AFF-8C54-4631-117D-E13C613AC720}"/>
              </a:ext>
            </a:extLst>
          </p:cNvPr>
          <p:cNvSpPr>
            <a:spLocks noGrp="1"/>
          </p:cNvSpPr>
          <p:nvPr>
            <p:ph type="title"/>
          </p:nvPr>
        </p:nvSpPr>
        <p:spPr/>
        <p:txBody>
          <a:bodyPr/>
          <a:lstStyle/>
          <a:p>
            <a:r>
              <a:rPr lang="en-GB" dirty="0"/>
              <a:t>The Male Gaze</a:t>
            </a:r>
          </a:p>
        </p:txBody>
      </p:sp>
      <p:pic>
        <p:nvPicPr>
          <p:cNvPr id="13314" name="Picture 2" descr="Explainer: what does the 'male gaze' mean, and what about a female gaze?">
            <a:extLst>
              <a:ext uri="{FF2B5EF4-FFF2-40B4-BE49-F238E27FC236}">
                <a16:creationId xmlns:a16="http://schemas.microsoft.com/office/drawing/2014/main" id="{16719424-85F2-6609-F39E-B47ABCCCD3D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16758" y="1344850"/>
            <a:ext cx="9860507" cy="5157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5133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1E35CD2-A79B-5B6F-F2CC-3C62C4E36863}"/>
              </a:ext>
            </a:extLst>
          </p:cNvPr>
          <p:cNvSpPr>
            <a:spLocks noGrp="1"/>
          </p:cNvSpPr>
          <p:nvPr>
            <p:ph type="title"/>
          </p:nvPr>
        </p:nvSpPr>
        <p:spPr>
          <a:xfrm>
            <a:off x="838200" y="365125"/>
            <a:ext cx="10515600" cy="1325563"/>
          </a:xfrm>
        </p:spPr>
        <p:txBody>
          <a:bodyPr>
            <a:normAutofit/>
          </a:bodyPr>
          <a:lstStyle/>
          <a:p>
            <a:r>
              <a:rPr lang="en-GB"/>
              <a:t>The Male Gaze</a:t>
            </a:r>
            <a:endParaRPr lang="en-GB"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B86FA10-1E78-2137-9F23-541C7D150305}"/>
              </a:ext>
            </a:extLst>
          </p:cNvPr>
          <p:cNvSpPr>
            <a:spLocks noGrp="1"/>
          </p:cNvSpPr>
          <p:nvPr>
            <p:ph idx="1"/>
          </p:nvPr>
        </p:nvSpPr>
        <p:spPr>
          <a:xfrm>
            <a:off x="838200" y="1825625"/>
            <a:ext cx="10515600" cy="4351338"/>
          </a:xfrm>
        </p:spPr>
        <p:txBody>
          <a:bodyPr>
            <a:normAutofit/>
          </a:bodyPr>
          <a:lstStyle/>
          <a:p>
            <a:r>
              <a:rPr lang="en-GB"/>
              <a:t>This concept suggests that the majority, if not the totality of culture is oriented around the male view of women.</a:t>
            </a:r>
          </a:p>
          <a:p>
            <a:r>
              <a:rPr lang="en-GB"/>
              <a:t>Women’s beauty standards, behaviour and attitudes are enforced by men through power, patriarchy, media</a:t>
            </a:r>
          </a:p>
          <a:p>
            <a:endParaRPr lang="en-GB"/>
          </a:p>
          <a:p>
            <a:r>
              <a:rPr lang="en-GB"/>
              <a:t>Do you think this is true?</a:t>
            </a:r>
          </a:p>
          <a:p>
            <a:r>
              <a:rPr lang="en-GB"/>
              <a:t>Can you think of any examples?</a:t>
            </a:r>
            <a:endParaRPr lang="en-GB" dirty="0"/>
          </a:p>
        </p:txBody>
      </p:sp>
    </p:spTree>
    <p:extLst>
      <p:ext uri="{BB962C8B-B14F-4D97-AF65-F5344CB8AC3E}">
        <p14:creationId xmlns:p14="http://schemas.microsoft.com/office/powerpoint/2010/main" val="36778799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6D2A4C-340A-B61E-3BC0-444B4BA4FCEE}"/>
              </a:ext>
            </a:extLst>
          </p:cNvPr>
          <p:cNvSpPr>
            <a:spLocks noGrp="1"/>
          </p:cNvSpPr>
          <p:nvPr>
            <p:ph type="title"/>
          </p:nvPr>
        </p:nvSpPr>
        <p:spPr>
          <a:xfrm>
            <a:off x="808638" y="386930"/>
            <a:ext cx="9236700" cy="1188950"/>
          </a:xfrm>
        </p:spPr>
        <p:txBody>
          <a:bodyPr anchor="b">
            <a:normAutofit/>
          </a:bodyPr>
          <a:lstStyle/>
          <a:p>
            <a:r>
              <a:rPr lang="en-GB" sz="5400" dirty="0"/>
              <a:t>Gender – Class discussion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66D621A-0098-1FE4-1120-53483698F374}"/>
              </a:ext>
            </a:extLst>
          </p:cNvPr>
          <p:cNvSpPr>
            <a:spLocks noGrp="1"/>
          </p:cNvSpPr>
          <p:nvPr>
            <p:ph idx="1"/>
          </p:nvPr>
        </p:nvSpPr>
        <p:spPr>
          <a:xfrm>
            <a:off x="793660" y="2599509"/>
            <a:ext cx="10143668" cy="3435531"/>
          </a:xfrm>
        </p:spPr>
        <p:txBody>
          <a:bodyPr anchor="ctr">
            <a:normAutofit/>
          </a:bodyPr>
          <a:lstStyle/>
          <a:p>
            <a:r>
              <a:rPr lang="en-GB" sz="2400" dirty="0"/>
              <a:t>What is gender?</a:t>
            </a:r>
          </a:p>
          <a:p>
            <a:endParaRPr lang="en-GB" sz="2400" dirty="0"/>
          </a:p>
          <a:p>
            <a:r>
              <a:rPr lang="en-GB" sz="2400" dirty="0"/>
              <a:t>What is sex?</a:t>
            </a:r>
          </a:p>
          <a:p>
            <a:endParaRPr lang="en-GB" sz="2400" dirty="0"/>
          </a:p>
          <a:p>
            <a:r>
              <a:rPr lang="en-GB" sz="2400" dirty="0"/>
              <a:t>How are the two different?</a:t>
            </a:r>
          </a:p>
          <a:p>
            <a:endParaRPr lang="en-GB" sz="2400" dirty="0"/>
          </a:p>
          <a:p>
            <a:r>
              <a:rPr lang="en-GB" sz="2400" dirty="0"/>
              <a:t>How are the two socially constructed?</a:t>
            </a:r>
          </a:p>
        </p:txBody>
      </p:sp>
    </p:spTree>
    <p:extLst>
      <p:ext uri="{BB962C8B-B14F-4D97-AF65-F5344CB8AC3E}">
        <p14:creationId xmlns:p14="http://schemas.microsoft.com/office/powerpoint/2010/main" val="6263004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6D829-5F57-0D65-8488-CDE8800DBD37}"/>
              </a:ext>
            </a:extLst>
          </p:cNvPr>
          <p:cNvSpPr>
            <a:spLocks noGrp="1"/>
          </p:cNvSpPr>
          <p:nvPr>
            <p:ph type="title"/>
          </p:nvPr>
        </p:nvSpPr>
        <p:spPr/>
        <p:txBody>
          <a:bodyPr/>
          <a:lstStyle/>
          <a:p>
            <a:r>
              <a:rPr lang="en-GB" dirty="0"/>
              <a:t>Sex</a:t>
            </a:r>
          </a:p>
        </p:txBody>
      </p:sp>
      <p:sp>
        <p:nvSpPr>
          <p:cNvPr id="3" name="Content Placeholder 2">
            <a:extLst>
              <a:ext uri="{FF2B5EF4-FFF2-40B4-BE49-F238E27FC236}">
                <a16:creationId xmlns:a16="http://schemas.microsoft.com/office/drawing/2014/main" id="{C3E64144-AE58-67FA-F33D-9B49B493EA18}"/>
              </a:ext>
            </a:extLst>
          </p:cNvPr>
          <p:cNvSpPr>
            <a:spLocks noGrp="1"/>
          </p:cNvSpPr>
          <p:nvPr>
            <p:ph idx="1"/>
          </p:nvPr>
        </p:nvSpPr>
        <p:spPr>
          <a:xfrm>
            <a:off x="838200" y="1690688"/>
            <a:ext cx="10515600" cy="4486275"/>
          </a:xfrm>
        </p:spPr>
        <p:txBody>
          <a:bodyPr>
            <a:normAutofit fontScale="92500" lnSpcReduction="10000"/>
          </a:bodyPr>
          <a:lstStyle/>
          <a:p>
            <a:r>
              <a:rPr lang="en-GB" dirty="0">
                <a:solidFill>
                  <a:srgbClr val="161616"/>
                </a:solidFill>
                <a:latin typeface="Open Sans" panose="020B0606030504020204" pitchFamily="34" charset="0"/>
              </a:rPr>
              <a:t>R</a:t>
            </a:r>
            <a:r>
              <a:rPr lang="en-GB" dirty="0">
                <a:solidFill>
                  <a:srgbClr val="161616"/>
                </a:solidFill>
                <a:effectLst/>
                <a:latin typeface="Open Sans" panose="020B0606030504020204" pitchFamily="34" charset="0"/>
              </a:rPr>
              <a:t>efers to the different biological and physiological characteristics of males and females</a:t>
            </a:r>
          </a:p>
          <a:p>
            <a:r>
              <a:rPr lang="en-GB" dirty="0">
                <a:solidFill>
                  <a:srgbClr val="161616"/>
                </a:solidFill>
                <a:effectLst/>
                <a:latin typeface="Open Sans" panose="020B0606030504020204" pitchFamily="34" charset="0"/>
              </a:rPr>
              <a:t>reproductive organs, chromosomes, hormones</a:t>
            </a:r>
          </a:p>
          <a:p>
            <a:r>
              <a:rPr lang="en-GB" dirty="0">
                <a:solidFill>
                  <a:srgbClr val="161616"/>
                </a:solidFill>
                <a:latin typeface="Open Sans" panose="020B0606030504020204" pitchFamily="34" charset="0"/>
              </a:rPr>
              <a:t>Male = YX  Females = XX</a:t>
            </a:r>
          </a:p>
          <a:p>
            <a:r>
              <a:rPr lang="en-GB" dirty="0">
                <a:solidFill>
                  <a:srgbClr val="161616"/>
                </a:solidFill>
                <a:latin typeface="Open Sans" panose="020B0606030504020204" pitchFamily="34" charset="0"/>
              </a:rPr>
              <a:t>Assigned at birth – some assigned later when </a:t>
            </a:r>
            <a:r>
              <a:rPr lang="en-GB" b="0" i="0" dirty="0">
                <a:solidFill>
                  <a:srgbClr val="161616"/>
                </a:solidFill>
                <a:effectLst/>
                <a:latin typeface="Open Sans" panose="020B0606030504020204" pitchFamily="34" charset="0"/>
              </a:rPr>
              <a:t>sex characteristics do not clearly indicate the sex of the baby, for example in the case of ‘intersex’ people</a:t>
            </a:r>
            <a:endParaRPr lang="en-GB" dirty="0">
              <a:solidFill>
                <a:srgbClr val="161616"/>
              </a:solidFill>
              <a:latin typeface="Open Sans" panose="020B0606030504020204" pitchFamily="34" charset="0"/>
            </a:endParaRPr>
          </a:p>
          <a:p>
            <a:r>
              <a:rPr lang="en-GB" dirty="0">
                <a:solidFill>
                  <a:srgbClr val="161616"/>
                </a:solidFill>
                <a:latin typeface="Open Sans" panose="020B0606030504020204" pitchFamily="34" charset="0"/>
              </a:rPr>
              <a:t>Sex can change - </a:t>
            </a:r>
            <a:r>
              <a:rPr lang="en-GB" b="0" i="0" dirty="0">
                <a:solidFill>
                  <a:srgbClr val="161616"/>
                </a:solidFill>
                <a:effectLst/>
                <a:latin typeface="Open Sans" panose="020B0606030504020204" pitchFamily="34" charset="0"/>
              </a:rPr>
              <a:t>transsexual people, who are born with the sex characteristics of one sex and gender identity of the other, sex reassignment surgeries are performed. This includes a change of sex organs and the administration of hormones.</a:t>
            </a:r>
          </a:p>
          <a:p>
            <a:endParaRPr lang="en-GB" dirty="0"/>
          </a:p>
        </p:txBody>
      </p:sp>
    </p:spTree>
    <p:extLst>
      <p:ext uri="{BB962C8B-B14F-4D97-AF65-F5344CB8AC3E}">
        <p14:creationId xmlns:p14="http://schemas.microsoft.com/office/powerpoint/2010/main" val="16598559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128F3BD-7564-4310-B528-888E64F875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5C8133-1113-C4CE-8578-6D6B71E1B2FE}"/>
              </a:ext>
            </a:extLst>
          </p:cNvPr>
          <p:cNvSpPr>
            <a:spLocks noGrp="1"/>
          </p:cNvSpPr>
          <p:nvPr>
            <p:ph type="title"/>
          </p:nvPr>
        </p:nvSpPr>
        <p:spPr>
          <a:xfrm>
            <a:off x="1137036" y="609600"/>
            <a:ext cx="8548386" cy="1282459"/>
          </a:xfrm>
        </p:spPr>
        <p:txBody>
          <a:bodyPr>
            <a:normAutofit/>
          </a:bodyPr>
          <a:lstStyle/>
          <a:p>
            <a:r>
              <a:rPr lang="en-GB" dirty="0"/>
              <a:t>Sex</a:t>
            </a:r>
          </a:p>
        </p:txBody>
      </p:sp>
      <p:sp>
        <p:nvSpPr>
          <p:cNvPr id="3" name="Content Placeholder 2">
            <a:extLst>
              <a:ext uri="{FF2B5EF4-FFF2-40B4-BE49-F238E27FC236}">
                <a16:creationId xmlns:a16="http://schemas.microsoft.com/office/drawing/2014/main" id="{22365A9E-9B9D-E2B9-6C49-6181BD222B12}"/>
              </a:ext>
            </a:extLst>
          </p:cNvPr>
          <p:cNvSpPr>
            <a:spLocks noGrp="1"/>
          </p:cNvSpPr>
          <p:nvPr>
            <p:ph idx="1"/>
          </p:nvPr>
        </p:nvSpPr>
        <p:spPr>
          <a:xfrm>
            <a:off x="1137035" y="2037347"/>
            <a:ext cx="9684096" cy="4186405"/>
          </a:xfrm>
        </p:spPr>
        <p:txBody>
          <a:bodyPr>
            <a:normAutofit/>
          </a:bodyPr>
          <a:lstStyle/>
          <a:p>
            <a:r>
              <a:rPr lang="en-GB" sz="2000" dirty="0"/>
              <a:t>Remember though, although the definitions of sex are complex, socially constructed and much more flexible than often taken for granted, that does not mean they are not important and real.</a:t>
            </a:r>
          </a:p>
          <a:p>
            <a:r>
              <a:rPr lang="en-GB" sz="2000" dirty="0"/>
              <a:t>The influence and impact of sex and gender are apparent everywhere. Understanding that even biological sex is not entirely boiled down to the expected binary does not mean that being a “woman”, in any sense of the meaning, isn’t a real identity with real social, biological, political and health implications.</a:t>
            </a:r>
          </a:p>
          <a:p>
            <a:endParaRPr lang="en-GB" sz="2000" dirty="0"/>
          </a:p>
          <a:p>
            <a:pPr marL="0" indent="0">
              <a:buNone/>
            </a:pPr>
            <a:endParaRPr lang="en-GB" sz="2000" dirty="0"/>
          </a:p>
          <a:p>
            <a:endParaRPr lang="en-GB" sz="2000" dirty="0"/>
          </a:p>
        </p:txBody>
      </p:sp>
      <p:sp>
        <p:nvSpPr>
          <p:cNvPr id="10" name="Freeform: Shape 9">
            <a:extLst>
              <a:ext uri="{FF2B5EF4-FFF2-40B4-BE49-F238E27FC236}">
                <a16:creationId xmlns:a16="http://schemas.microsoft.com/office/drawing/2014/main" id="{82AA3C4E-019E-440F-87AB-67EFA9BE6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0822456" y="-2"/>
            <a:ext cx="1368219" cy="6858000"/>
          </a:xfrm>
          <a:custGeom>
            <a:avLst/>
            <a:gdLst>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57645 w 1605470"/>
              <a:gd name="connsiteY188" fmla="*/ 474761 h 6858000"/>
              <a:gd name="connsiteX189" fmla="*/ 201693 w 1605470"/>
              <a:gd name="connsiteY189" fmla="*/ 469651 h 6858000"/>
              <a:gd name="connsiteX190" fmla="*/ 195012 w 1605470"/>
              <a:gd name="connsiteY190" fmla="*/ 448559 h 6858000"/>
              <a:gd name="connsiteX191" fmla="*/ 201434 w 1605470"/>
              <a:gd name="connsiteY191" fmla="*/ 441529 h 6858000"/>
              <a:gd name="connsiteX192" fmla="*/ 200655 w 1605470"/>
              <a:gd name="connsiteY192" fmla="*/ 428927 h 6858000"/>
              <a:gd name="connsiteX193" fmla="*/ 190059 w 1605470"/>
              <a:gd name="connsiteY193" fmla="*/ 430161 h 6858000"/>
              <a:gd name="connsiteX194" fmla="*/ 184450 w 1605470"/>
              <a:gd name="connsiteY194" fmla="*/ 396240 h 6858000"/>
              <a:gd name="connsiteX195" fmla="*/ 146196 w 1605470"/>
              <a:gd name="connsiteY195" fmla="*/ 358810 h 6858000"/>
              <a:gd name="connsiteX196" fmla="*/ 124571 w 1605470"/>
              <a:gd name="connsiteY196" fmla="*/ 302178 h 6858000"/>
              <a:gd name="connsiteX197" fmla="*/ 103243 w 1605470"/>
              <a:gd name="connsiteY197" fmla="*/ 211375 h 6858000"/>
              <a:gd name="connsiteX198" fmla="*/ 94571 w 1605470"/>
              <a:gd name="connsiteY198" fmla="*/ 184179 h 6858000"/>
              <a:gd name="connsiteX199" fmla="*/ 13437 w 1605470"/>
              <a:gd name="connsiteY199" fmla="*/ 19287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01693 w 1605470"/>
              <a:gd name="connsiteY188" fmla="*/ 469651 h 6858000"/>
              <a:gd name="connsiteX189" fmla="*/ 195012 w 1605470"/>
              <a:gd name="connsiteY189" fmla="*/ 448559 h 6858000"/>
              <a:gd name="connsiteX190" fmla="*/ 201434 w 1605470"/>
              <a:gd name="connsiteY190" fmla="*/ 441529 h 6858000"/>
              <a:gd name="connsiteX191" fmla="*/ 200655 w 1605470"/>
              <a:gd name="connsiteY191" fmla="*/ 428927 h 6858000"/>
              <a:gd name="connsiteX192" fmla="*/ 190059 w 1605470"/>
              <a:gd name="connsiteY192" fmla="*/ 430161 h 6858000"/>
              <a:gd name="connsiteX193" fmla="*/ 184450 w 1605470"/>
              <a:gd name="connsiteY193" fmla="*/ 396240 h 6858000"/>
              <a:gd name="connsiteX194" fmla="*/ 146196 w 1605470"/>
              <a:gd name="connsiteY194" fmla="*/ 358810 h 6858000"/>
              <a:gd name="connsiteX195" fmla="*/ 124571 w 1605470"/>
              <a:gd name="connsiteY195" fmla="*/ 302178 h 6858000"/>
              <a:gd name="connsiteX196" fmla="*/ 103243 w 1605470"/>
              <a:gd name="connsiteY196" fmla="*/ 211375 h 6858000"/>
              <a:gd name="connsiteX197" fmla="*/ 94571 w 1605470"/>
              <a:gd name="connsiteY197" fmla="*/ 184179 h 6858000"/>
              <a:gd name="connsiteX198" fmla="*/ 13437 w 1605470"/>
              <a:gd name="connsiteY198" fmla="*/ 19287 h 6858000"/>
              <a:gd name="connsiteX199" fmla="*/ 0 w 1605470"/>
              <a:gd name="connsiteY19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613412 w 1605470"/>
              <a:gd name="connsiteY132" fmla="*/ 2731184 h 6858000"/>
              <a:gd name="connsiteX133" fmla="*/ 555080 w 1605470"/>
              <a:gd name="connsiteY133" fmla="*/ 2538816 h 6858000"/>
              <a:gd name="connsiteX134" fmla="*/ 551827 w 1605470"/>
              <a:gd name="connsiteY134" fmla="*/ 2485734 h 6858000"/>
              <a:gd name="connsiteX135" fmla="*/ 525179 w 1605470"/>
              <a:gd name="connsiteY135" fmla="*/ 2447068 h 6858000"/>
              <a:gd name="connsiteX136" fmla="*/ 529511 w 1605470"/>
              <a:gd name="connsiteY136" fmla="*/ 2425819 h 6858000"/>
              <a:gd name="connsiteX137" fmla="*/ 530521 w 1605470"/>
              <a:gd name="connsiteY137" fmla="*/ 2422066 h 6858000"/>
              <a:gd name="connsiteX138" fmla="*/ 528878 w 1605470"/>
              <a:gd name="connsiteY138" fmla="*/ 2408971 h 6858000"/>
              <a:gd name="connsiteX139" fmla="*/ 535510 w 1605470"/>
              <a:gd name="connsiteY139" fmla="*/ 2402874 h 6858000"/>
              <a:gd name="connsiteX140" fmla="*/ 538122 w 1605470"/>
              <a:gd name="connsiteY140" fmla="*/ 2381443 h 6858000"/>
              <a:gd name="connsiteX141" fmla="*/ 533116 w 1605470"/>
              <a:gd name="connsiteY141" fmla="*/ 2358011 h 6858000"/>
              <a:gd name="connsiteX142" fmla="*/ 501423 w 1605470"/>
              <a:gd name="connsiteY142" fmla="*/ 2249479 h 6858000"/>
              <a:gd name="connsiteX143" fmla="*/ 486968 w 1605470"/>
              <a:gd name="connsiteY143" fmla="*/ 2182937 h 6858000"/>
              <a:gd name="connsiteX144" fmla="*/ 488555 w 1605470"/>
              <a:gd name="connsiteY144" fmla="*/ 2155135 h 6858000"/>
              <a:gd name="connsiteX145" fmla="*/ 486013 w 1605470"/>
              <a:gd name="connsiteY145" fmla="*/ 2118008 h 6858000"/>
              <a:gd name="connsiteX146" fmla="*/ 487006 w 1605470"/>
              <a:gd name="connsiteY146" fmla="*/ 2050531 h 6858000"/>
              <a:gd name="connsiteX147" fmla="*/ 478812 w 1605470"/>
              <a:gd name="connsiteY147" fmla="*/ 1963269 h 6858000"/>
              <a:gd name="connsiteX148" fmla="*/ 442619 w 1605470"/>
              <a:gd name="connsiteY148" fmla="*/ 1910499 h 6858000"/>
              <a:gd name="connsiteX149" fmla="*/ 446785 w 1605470"/>
              <a:gd name="connsiteY149" fmla="*/ 1903212 h 6858000"/>
              <a:gd name="connsiteX150" fmla="*/ 436547 w 1605470"/>
              <a:gd name="connsiteY150" fmla="*/ 1861531 h 6858000"/>
              <a:gd name="connsiteX151" fmla="*/ 364290 w 1605470"/>
              <a:gd name="connsiteY151" fmla="*/ 1728772 h 6858000"/>
              <a:gd name="connsiteX152" fmla="*/ 345287 w 1605470"/>
              <a:gd name="connsiteY152" fmla="*/ 1646953 h 6858000"/>
              <a:gd name="connsiteX153" fmla="*/ 344412 w 1605470"/>
              <a:gd name="connsiteY153" fmla="*/ 1615777 h 6858000"/>
              <a:gd name="connsiteX154" fmla="*/ 342578 w 1605470"/>
              <a:gd name="connsiteY154" fmla="*/ 1563678 h 6858000"/>
              <a:gd name="connsiteX155" fmla="*/ 355658 w 1605470"/>
              <a:gd name="connsiteY155" fmla="*/ 1519474 h 6858000"/>
              <a:gd name="connsiteX156" fmla="*/ 348400 w 1605470"/>
              <a:gd name="connsiteY156" fmla="*/ 1477995 h 6858000"/>
              <a:gd name="connsiteX157" fmla="*/ 328025 w 1605470"/>
              <a:gd name="connsiteY157" fmla="*/ 1475165 h 6858000"/>
              <a:gd name="connsiteX158" fmla="*/ 326326 w 1605470"/>
              <a:gd name="connsiteY158" fmla="*/ 1428585 h 6858000"/>
              <a:gd name="connsiteX159" fmla="*/ 325799 w 1605470"/>
              <a:gd name="connsiteY159" fmla="*/ 1357181 h 6858000"/>
              <a:gd name="connsiteX160" fmla="*/ 320507 w 1605470"/>
              <a:gd name="connsiteY160" fmla="*/ 1347099 h 6858000"/>
              <a:gd name="connsiteX161" fmla="*/ 335347 w 1605470"/>
              <a:gd name="connsiteY161" fmla="*/ 1334233 h 6858000"/>
              <a:gd name="connsiteX162" fmla="*/ 342792 w 1605470"/>
              <a:gd name="connsiteY162" fmla="*/ 1307086 h 6858000"/>
              <a:gd name="connsiteX163" fmla="*/ 343980 w 1605470"/>
              <a:gd name="connsiteY163" fmla="*/ 1189033 h 6858000"/>
              <a:gd name="connsiteX164" fmla="*/ 348665 w 1605470"/>
              <a:gd name="connsiteY164" fmla="*/ 1168288 h 6858000"/>
              <a:gd name="connsiteX165" fmla="*/ 340947 w 1605470"/>
              <a:gd name="connsiteY165" fmla="*/ 1142577 h 6858000"/>
              <a:gd name="connsiteX166" fmla="*/ 330253 w 1605470"/>
              <a:gd name="connsiteY166" fmla="*/ 1088484 h 6858000"/>
              <a:gd name="connsiteX167" fmla="*/ 314647 w 1605470"/>
              <a:gd name="connsiteY167" fmla="*/ 1053424 h 6858000"/>
              <a:gd name="connsiteX168" fmla="*/ 322906 w 1605470"/>
              <a:gd name="connsiteY168" fmla="*/ 1044367 h 6858000"/>
              <a:gd name="connsiteX169" fmla="*/ 326818 w 1605470"/>
              <a:gd name="connsiteY169" fmla="*/ 1022828 h 6858000"/>
              <a:gd name="connsiteX170" fmla="*/ 320445 w 1605470"/>
              <a:gd name="connsiteY170" fmla="*/ 932283 h 6858000"/>
              <a:gd name="connsiteX171" fmla="*/ 322681 w 1605470"/>
              <a:gd name="connsiteY171" fmla="*/ 915925 h 6858000"/>
              <a:gd name="connsiteX172" fmla="*/ 315310 w 1605470"/>
              <a:gd name="connsiteY172" fmla="*/ 896999 h 6858000"/>
              <a:gd name="connsiteX173" fmla="*/ 284718 w 1605470"/>
              <a:gd name="connsiteY173" fmla="*/ 821517 h 6858000"/>
              <a:gd name="connsiteX174" fmla="*/ 270682 w 1605470"/>
              <a:gd name="connsiteY174" fmla="*/ 786519 h 6858000"/>
              <a:gd name="connsiteX175" fmla="*/ 265483 w 1605470"/>
              <a:gd name="connsiteY175" fmla="*/ 784963 h 6858000"/>
              <a:gd name="connsiteX176" fmla="*/ 270939 w 1605470"/>
              <a:gd name="connsiteY176" fmla="*/ 776648 h 6858000"/>
              <a:gd name="connsiteX177" fmla="*/ 263668 w 1605470"/>
              <a:gd name="connsiteY177" fmla="*/ 751353 h 6858000"/>
              <a:gd name="connsiteX178" fmla="*/ 254540 w 1605470"/>
              <a:gd name="connsiteY178" fmla="*/ 741965 h 6858000"/>
              <a:gd name="connsiteX179" fmla="*/ 252501 w 1605470"/>
              <a:gd name="connsiteY179" fmla="*/ 724635 h 6858000"/>
              <a:gd name="connsiteX180" fmla="*/ 248897 w 1605470"/>
              <a:gd name="connsiteY180" fmla="*/ 681659 h 6858000"/>
              <a:gd name="connsiteX181" fmla="*/ 234316 w 1605470"/>
              <a:gd name="connsiteY181" fmla="*/ 635218 h 6858000"/>
              <a:gd name="connsiteX182" fmla="*/ 239327 w 1605470"/>
              <a:gd name="connsiteY182" fmla="*/ 613763 h 6858000"/>
              <a:gd name="connsiteX183" fmla="*/ 225269 w 1605470"/>
              <a:gd name="connsiteY183" fmla="*/ 598582 h 6858000"/>
              <a:gd name="connsiteX184" fmla="*/ 224950 w 1605470"/>
              <a:gd name="connsiteY184" fmla="*/ 576846 h 6858000"/>
              <a:gd name="connsiteX185" fmla="*/ 204632 w 1605470"/>
              <a:gd name="connsiteY185" fmla="*/ 553868 h 6858000"/>
              <a:gd name="connsiteX186" fmla="*/ 239317 w 1605470"/>
              <a:gd name="connsiteY186" fmla="*/ 517614 h 6858000"/>
              <a:gd name="connsiteX187" fmla="*/ 201693 w 1605470"/>
              <a:gd name="connsiteY187" fmla="*/ 469651 h 6858000"/>
              <a:gd name="connsiteX188" fmla="*/ 195012 w 1605470"/>
              <a:gd name="connsiteY188" fmla="*/ 448559 h 6858000"/>
              <a:gd name="connsiteX189" fmla="*/ 201434 w 1605470"/>
              <a:gd name="connsiteY189" fmla="*/ 441529 h 6858000"/>
              <a:gd name="connsiteX190" fmla="*/ 200655 w 1605470"/>
              <a:gd name="connsiteY190" fmla="*/ 428927 h 6858000"/>
              <a:gd name="connsiteX191" fmla="*/ 190059 w 1605470"/>
              <a:gd name="connsiteY191" fmla="*/ 430161 h 6858000"/>
              <a:gd name="connsiteX192" fmla="*/ 184450 w 1605470"/>
              <a:gd name="connsiteY192" fmla="*/ 396240 h 6858000"/>
              <a:gd name="connsiteX193" fmla="*/ 146196 w 1605470"/>
              <a:gd name="connsiteY193" fmla="*/ 358810 h 6858000"/>
              <a:gd name="connsiteX194" fmla="*/ 124571 w 1605470"/>
              <a:gd name="connsiteY194" fmla="*/ 302178 h 6858000"/>
              <a:gd name="connsiteX195" fmla="*/ 103243 w 1605470"/>
              <a:gd name="connsiteY195" fmla="*/ 211375 h 6858000"/>
              <a:gd name="connsiteX196" fmla="*/ 94571 w 1605470"/>
              <a:gd name="connsiteY196" fmla="*/ 184179 h 6858000"/>
              <a:gd name="connsiteX197" fmla="*/ 13437 w 1605470"/>
              <a:gd name="connsiteY197" fmla="*/ 19287 h 6858000"/>
              <a:gd name="connsiteX198" fmla="*/ 0 w 1605470"/>
              <a:gd name="connsiteY19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13412 w 1605470"/>
              <a:gd name="connsiteY131" fmla="*/ 2731184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63668 w 1605470"/>
              <a:gd name="connsiteY175" fmla="*/ 751353 h 6858000"/>
              <a:gd name="connsiteX176" fmla="*/ 254540 w 1605470"/>
              <a:gd name="connsiteY176" fmla="*/ 741965 h 6858000"/>
              <a:gd name="connsiteX177" fmla="*/ 252501 w 1605470"/>
              <a:gd name="connsiteY177" fmla="*/ 724635 h 6858000"/>
              <a:gd name="connsiteX178" fmla="*/ 248897 w 1605470"/>
              <a:gd name="connsiteY178" fmla="*/ 681659 h 6858000"/>
              <a:gd name="connsiteX179" fmla="*/ 234316 w 1605470"/>
              <a:gd name="connsiteY179" fmla="*/ 635218 h 6858000"/>
              <a:gd name="connsiteX180" fmla="*/ 239327 w 1605470"/>
              <a:gd name="connsiteY180" fmla="*/ 613763 h 6858000"/>
              <a:gd name="connsiteX181" fmla="*/ 225269 w 1605470"/>
              <a:gd name="connsiteY181" fmla="*/ 598582 h 6858000"/>
              <a:gd name="connsiteX182" fmla="*/ 224950 w 1605470"/>
              <a:gd name="connsiteY182" fmla="*/ 576846 h 6858000"/>
              <a:gd name="connsiteX183" fmla="*/ 204632 w 1605470"/>
              <a:gd name="connsiteY183" fmla="*/ 553868 h 6858000"/>
              <a:gd name="connsiteX184" fmla="*/ 239317 w 1605470"/>
              <a:gd name="connsiteY184" fmla="*/ 517614 h 6858000"/>
              <a:gd name="connsiteX185" fmla="*/ 201693 w 1605470"/>
              <a:gd name="connsiteY185" fmla="*/ 469651 h 6858000"/>
              <a:gd name="connsiteX186" fmla="*/ 195012 w 1605470"/>
              <a:gd name="connsiteY186" fmla="*/ 448559 h 6858000"/>
              <a:gd name="connsiteX187" fmla="*/ 201434 w 1605470"/>
              <a:gd name="connsiteY187" fmla="*/ 441529 h 6858000"/>
              <a:gd name="connsiteX188" fmla="*/ 200655 w 1605470"/>
              <a:gd name="connsiteY188" fmla="*/ 428927 h 6858000"/>
              <a:gd name="connsiteX189" fmla="*/ 190059 w 1605470"/>
              <a:gd name="connsiteY189" fmla="*/ 430161 h 6858000"/>
              <a:gd name="connsiteX190" fmla="*/ 184450 w 1605470"/>
              <a:gd name="connsiteY190" fmla="*/ 396240 h 6858000"/>
              <a:gd name="connsiteX191" fmla="*/ 146196 w 1605470"/>
              <a:gd name="connsiteY191" fmla="*/ 358810 h 6858000"/>
              <a:gd name="connsiteX192" fmla="*/ 124571 w 1605470"/>
              <a:gd name="connsiteY192" fmla="*/ 302178 h 6858000"/>
              <a:gd name="connsiteX193" fmla="*/ 103243 w 1605470"/>
              <a:gd name="connsiteY193" fmla="*/ 211375 h 6858000"/>
              <a:gd name="connsiteX194" fmla="*/ 94571 w 1605470"/>
              <a:gd name="connsiteY194" fmla="*/ 184179 h 6858000"/>
              <a:gd name="connsiteX195" fmla="*/ 13437 w 1605470"/>
              <a:gd name="connsiteY195" fmla="*/ 19287 h 6858000"/>
              <a:gd name="connsiteX196" fmla="*/ 0 w 1605470"/>
              <a:gd name="connsiteY19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3668 w 1605470"/>
              <a:gd name="connsiteY174" fmla="*/ 751353 h 6858000"/>
              <a:gd name="connsiteX175" fmla="*/ 254540 w 1605470"/>
              <a:gd name="connsiteY175" fmla="*/ 741965 h 6858000"/>
              <a:gd name="connsiteX176" fmla="*/ 252501 w 1605470"/>
              <a:gd name="connsiteY176" fmla="*/ 724635 h 6858000"/>
              <a:gd name="connsiteX177" fmla="*/ 248897 w 1605470"/>
              <a:gd name="connsiteY177" fmla="*/ 681659 h 6858000"/>
              <a:gd name="connsiteX178" fmla="*/ 234316 w 1605470"/>
              <a:gd name="connsiteY178" fmla="*/ 635218 h 6858000"/>
              <a:gd name="connsiteX179" fmla="*/ 239327 w 1605470"/>
              <a:gd name="connsiteY179" fmla="*/ 613763 h 6858000"/>
              <a:gd name="connsiteX180" fmla="*/ 225269 w 1605470"/>
              <a:gd name="connsiteY180" fmla="*/ 598582 h 6858000"/>
              <a:gd name="connsiteX181" fmla="*/ 224950 w 1605470"/>
              <a:gd name="connsiteY181" fmla="*/ 576846 h 6858000"/>
              <a:gd name="connsiteX182" fmla="*/ 204632 w 1605470"/>
              <a:gd name="connsiteY182" fmla="*/ 553868 h 6858000"/>
              <a:gd name="connsiteX183" fmla="*/ 239317 w 1605470"/>
              <a:gd name="connsiteY183" fmla="*/ 517614 h 6858000"/>
              <a:gd name="connsiteX184" fmla="*/ 201693 w 1605470"/>
              <a:gd name="connsiteY184" fmla="*/ 469651 h 6858000"/>
              <a:gd name="connsiteX185" fmla="*/ 195012 w 1605470"/>
              <a:gd name="connsiteY185" fmla="*/ 448559 h 6858000"/>
              <a:gd name="connsiteX186" fmla="*/ 201434 w 1605470"/>
              <a:gd name="connsiteY186" fmla="*/ 441529 h 6858000"/>
              <a:gd name="connsiteX187" fmla="*/ 200655 w 1605470"/>
              <a:gd name="connsiteY187" fmla="*/ 428927 h 6858000"/>
              <a:gd name="connsiteX188" fmla="*/ 190059 w 1605470"/>
              <a:gd name="connsiteY188" fmla="*/ 430161 h 6858000"/>
              <a:gd name="connsiteX189" fmla="*/ 184450 w 1605470"/>
              <a:gd name="connsiteY189" fmla="*/ 396240 h 6858000"/>
              <a:gd name="connsiteX190" fmla="*/ 146196 w 1605470"/>
              <a:gd name="connsiteY190" fmla="*/ 358810 h 6858000"/>
              <a:gd name="connsiteX191" fmla="*/ 124571 w 1605470"/>
              <a:gd name="connsiteY191" fmla="*/ 302178 h 6858000"/>
              <a:gd name="connsiteX192" fmla="*/ 103243 w 1605470"/>
              <a:gd name="connsiteY192" fmla="*/ 211375 h 6858000"/>
              <a:gd name="connsiteX193" fmla="*/ 94571 w 1605470"/>
              <a:gd name="connsiteY193" fmla="*/ 184179 h 6858000"/>
              <a:gd name="connsiteX194" fmla="*/ 13437 w 1605470"/>
              <a:gd name="connsiteY194" fmla="*/ 19287 h 6858000"/>
              <a:gd name="connsiteX195" fmla="*/ 0 w 1605470"/>
              <a:gd name="connsiteY19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63668 w 1605470"/>
              <a:gd name="connsiteY173" fmla="*/ 751353 h 6858000"/>
              <a:gd name="connsiteX174" fmla="*/ 254540 w 1605470"/>
              <a:gd name="connsiteY174" fmla="*/ 741965 h 6858000"/>
              <a:gd name="connsiteX175" fmla="*/ 252501 w 1605470"/>
              <a:gd name="connsiteY175" fmla="*/ 724635 h 6858000"/>
              <a:gd name="connsiteX176" fmla="*/ 248897 w 1605470"/>
              <a:gd name="connsiteY176" fmla="*/ 681659 h 6858000"/>
              <a:gd name="connsiteX177" fmla="*/ 234316 w 1605470"/>
              <a:gd name="connsiteY177" fmla="*/ 635218 h 6858000"/>
              <a:gd name="connsiteX178" fmla="*/ 239327 w 1605470"/>
              <a:gd name="connsiteY178" fmla="*/ 613763 h 6858000"/>
              <a:gd name="connsiteX179" fmla="*/ 225269 w 1605470"/>
              <a:gd name="connsiteY179" fmla="*/ 598582 h 6858000"/>
              <a:gd name="connsiteX180" fmla="*/ 224950 w 1605470"/>
              <a:gd name="connsiteY180" fmla="*/ 576846 h 6858000"/>
              <a:gd name="connsiteX181" fmla="*/ 204632 w 1605470"/>
              <a:gd name="connsiteY181" fmla="*/ 553868 h 6858000"/>
              <a:gd name="connsiteX182" fmla="*/ 239317 w 1605470"/>
              <a:gd name="connsiteY182" fmla="*/ 517614 h 6858000"/>
              <a:gd name="connsiteX183" fmla="*/ 201693 w 1605470"/>
              <a:gd name="connsiteY183" fmla="*/ 469651 h 6858000"/>
              <a:gd name="connsiteX184" fmla="*/ 195012 w 1605470"/>
              <a:gd name="connsiteY184" fmla="*/ 448559 h 6858000"/>
              <a:gd name="connsiteX185" fmla="*/ 201434 w 1605470"/>
              <a:gd name="connsiteY185" fmla="*/ 441529 h 6858000"/>
              <a:gd name="connsiteX186" fmla="*/ 200655 w 1605470"/>
              <a:gd name="connsiteY186" fmla="*/ 428927 h 6858000"/>
              <a:gd name="connsiteX187" fmla="*/ 190059 w 1605470"/>
              <a:gd name="connsiteY187" fmla="*/ 430161 h 6858000"/>
              <a:gd name="connsiteX188" fmla="*/ 184450 w 1605470"/>
              <a:gd name="connsiteY188" fmla="*/ 396240 h 6858000"/>
              <a:gd name="connsiteX189" fmla="*/ 146196 w 1605470"/>
              <a:gd name="connsiteY189" fmla="*/ 358810 h 6858000"/>
              <a:gd name="connsiteX190" fmla="*/ 124571 w 1605470"/>
              <a:gd name="connsiteY190" fmla="*/ 302178 h 6858000"/>
              <a:gd name="connsiteX191" fmla="*/ 103243 w 1605470"/>
              <a:gd name="connsiteY191" fmla="*/ 211375 h 6858000"/>
              <a:gd name="connsiteX192" fmla="*/ 94571 w 1605470"/>
              <a:gd name="connsiteY192" fmla="*/ 184179 h 6858000"/>
              <a:gd name="connsiteX193" fmla="*/ 13437 w 1605470"/>
              <a:gd name="connsiteY193" fmla="*/ 19287 h 6858000"/>
              <a:gd name="connsiteX194" fmla="*/ 0 w 1605470"/>
              <a:gd name="connsiteY19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01423 w 1605470"/>
              <a:gd name="connsiteY140" fmla="*/ 2249479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6326 w 1605470"/>
              <a:gd name="connsiteY155" fmla="*/ 1428585 h 6858000"/>
              <a:gd name="connsiteX156" fmla="*/ 325799 w 1605470"/>
              <a:gd name="connsiteY156" fmla="*/ 1357181 h 6858000"/>
              <a:gd name="connsiteX157" fmla="*/ 320507 w 1605470"/>
              <a:gd name="connsiteY157" fmla="*/ 1347099 h 6858000"/>
              <a:gd name="connsiteX158" fmla="*/ 335347 w 1605470"/>
              <a:gd name="connsiteY158" fmla="*/ 1334233 h 6858000"/>
              <a:gd name="connsiteX159" fmla="*/ 342792 w 1605470"/>
              <a:gd name="connsiteY159" fmla="*/ 1307086 h 6858000"/>
              <a:gd name="connsiteX160" fmla="*/ 343980 w 1605470"/>
              <a:gd name="connsiteY160" fmla="*/ 1189033 h 6858000"/>
              <a:gd name="connsiteX161" fmla="*/ 348665 w 1605470"/>
              <a:gd name="connsiteY161" fmla="*/ 1168288 h 6858000"/>
              <a:gd name="connsiteX162" fmla="*/ 340947 w 1605470"/>
              <a:gd name="connsiteY162" fmla="*/ 1142577 h 6858000"/>
              <a:gd name="connsiteX163" fmla="*/ 330253 w 1605470"/>
              <a:gd name="connsiteY163" fmla="*/ 1088484 h 6858000"/>
              <a:gd name="connsiteX164" fmla="*/ 314647 w 1605470"/>
              <a:gd name="connsiteY164" fmla="*/ 1053424 h 6858000"/>
              <a:gd name="connsiteX165" fmla="*/ 322906 w 1605470"/>
              <a:gd name="connsiteY165" fmla="*/ 1044367 h 6858000"/>
              <a:gd name="connsiteX166" fmla="*/ 326818 w 1605470"/>
              <a:gd name="connsiteY166" fmla="*/ 1022828 h 6858000"/>
              <a:gd name="connsiteX167" fmla="*/ 320445 w 1605470"/>
              <a:gd name="connsiteY167" fmla="*/ 932283 h 6858000"/>
              <a:gd name="connsiteX168" fmla="*/ 322681 w 1605470"/>
              <a:gd name="connsiteY168" fmla="*/ 915925 h 6858000"/>
              <a:gd name="connsiteX169" fmla="*/ 315310 w 1605470"/>
              <a:gd name="connsiteY169" fmla="*/ 896999 h 6858000"/>
              <a:gd name="connsiteX170" fmla="*/ 284718 w 1605470"/>
              <a:gd name="connsiteY170" fmla="*/ 821517 h 6858000"/>
              <a:gd name="connsiteX171" fmla="*/ 263668 w 1605470"/>
              <a:gd name="connsiteY171" fmla="*/ 751353 h 6858000"/>
              <a:gd name="connsiteX172" fmla="*/ 254540 w 1605470"/>
              <a:gd name="connsiteY172" fmla="*/ 741965 h 6858000"/>
              <a:gd name="connsiteX173" fmla="*/ 252501 w 1605470"/>
              <a:gd name="connsiteY173" fmla="*/ 724635 h 6858000"/>
              <a:gd name="connsiteX174" fmla="*/ 248897 w 1605470"/>
              <a:gd name="connsiteY174" fmla="*/ 681659 h 6858000"/>
              <a:gd name="connsiteX175" fmla="*/ 234316 w 1605470"/>
              <a:gd name="connsiteY175" fmla="*/ 635218 h 6858000"/>
              <a:gd name="connsiteX176" fmla="*/ 239327 w 1605470"/>
              <a:gd name="connsiteY176" fmla="*/ 613763 h 6858000"/>
              <a:gd name="connsiteX177" fmla="*/ 225269 w 1605470"/>
              <a:gd name="connsiteY177" fmla="*/ 598582 h 6858000"/>
              <a:gd name="connsiteX178" fmla="*/ 224950 w 1605470"/>
              <a:gd name="connsiteY178" fmla="*/ 576846 h 6858000"/>
              <a:gd name="connsiteX179" fmla="*/ 204632 w 1605470"/>
              <a:gd name="connsiteY179" fmla="*/ 553868 h 6858000"/>
              <a:gd name="connsiteX180" fmla="*/ 239317 w 1605470"/>
              <a:gd name="connsiteY180" fmla="*/ 517614 h 6858000"/>
              <a:gd name="connsiteX181" fmla="*/ 201693 w 1605470"/>
              <a:gd name="connsiteY181" fmla="*/ 469651 h 6858000"/>
              <a:gd name="connsiteX182" fmla="*/ 195012 w 1605470"/>
              <a:gd name="connsiteY182" fmla="*/ 448559 h 6858000"/>
              <a:gd name="connsiteX183" fmla="*/ 201434 w 1605470"/>
              <a:gd name="connsiteY183" fmla="*/ 441529 h 6858000"/>
              <a:gd name="connsiteX184" fmla="*/ 200655 w 1605470"/>
              <a:gd name="connsiteY184" fmla="*/ 428927 h 6858000"/>
              <a:gd name="connsiteX185" fmla="*/ 190059 w 1605470"/>
              <a:gd name="connsiteY185" fmla="*/ 430161 h 6858000"/>
              <a:gd name="connsiteX186" fmla="*/ 184450 w 1605470"/>
              <a:gd name="connsiteY186" fmla="*/ 396240 h 6858000"/>
              <a:gd name="connsiteX187" fmla="*/ 146196 w 1605470"/>
              <a:gd name="connsiteY187" fmla="*/ 358810 h 6858000"/>
              <a:gd name="connsiteX188" fmla="*/ 124571 w 1605470"/>
              <a:gd name="connsiteY188" fmla="*/ 302178 h 6858000"/>
              <a:gd name="connsiteX189" fmla="*/ 103243 w 1605470"/>
              <a:gd name="connsiteY189" fmla="*/ 211375 h 6858000"/>
              <a:gd name="connsiteX190" fmla="*/ 94571 w 1605470"/>
              <a:gd name="connsiteY190" fmla="*/ 184179 h 6858000"/>
              <a:gd name="connsiteX191" fmla="*/ 13437 w 1605470"/>
              <a:gd name="connsiteY191" fmla="*/ 19287 h 6858000"/>
              <a:gd name="connsiteX192" fmla="*/ 0 w 1605470"/>
              <a:gd name="connsiteY19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2475 w 1605470"/>
              <a:gd name="connsiteY165" fmla="*/ 1002093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36360 w 1605470"/>
              <a:gd name="connsiteY163" fmla="*/ 1045131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42792 w 1605470"/>
              <a:gd name="connsiteY157" fmla="*/ 1307086 h 6858000"/>
              <a:gd name="connsiteX158" fmla="*/ 343980 w 1605470"/>
              <a:gd name="connsiteY158" fmla="*/ 1189033 h 6858000"/>
              <a:gd name="connsiteX159" fmla="*/ 348665 w 1605470"/>
              <a:gd name="connsiteY159" fmla="*/ 1168288 h 6858000"/>
              <a:gd name="connsiteX160" fmla="*/ 340947 w 1605470"/>
              <a:gd name="connsiteY160" fmla="*/ 1142577 h 6858000"/>
              <a:gd name="connsiteX161" fmla="*/ 330253 w 1605470"/>
              <a:gd name="connsiteY161" fmla="*/ 1088484 h 6858000"/>
              <a:gd name="connsiteX162" fmla="*/ 336360 w 1605470"/>
              <a:gd name="connsiteY162" fmla="*/ 1045131 h 6858000"/>
              <a:gd name="connsiteX163" fmla="*/ 322475 w 1605470"/>
              <a:gd name="connsiteY163" fmla="*/ 1002093 h 6858000"/>
              <a:gd name="connsiteX164" fmla="*/ 320445 w 1605470"/>
              <a:gd name="connsiteY164" fmla="*/ 932283 h 6858000"/>
              <a:gd name="connsiteX165" fmla="*/ 322681 w 1605470"/>
              <a:gd name="connsiteY165" fmla="*/ 915925 h 6858000"/>
              <a:gd name="connsiteX166" fmla="*/ 315310 w 1605470"/>
              <a:gd name="connsiteY166" fmla="*/ 896999 h 6858000"/>
              <a:gd name="connsiteX167" fmla="*/ 284718 w 1605470"/>
              <a:gd name="connsiteY167" fmla="*/ 821517 h 6858000"/>
              <a:gd name="connsiteX168" fmla="*/ 263668 w 1605470"/>
              <a:gd name="connsiteY168" fmla="*/ 751353 h 6858000"/>
              <a:gd name="connsiteX169" fmla="*/ 254540 w 1605470"/>
              <a:gd name="connsiteY169" fmla="*/ 741965 h 6858000"/>
              <a:gd name="connsiteX170" fmla="*/ 252501 w 1605470"/>
              <a:gd name="connsiteY170" fmla="*/ 724635 h 6858000"/>
              <a:gd name="connsiteX171" fmla="*/ 248897 w 1605470"/>
              <a:gd name="connsiteY171" fmla="*/ 681659 h 6858000"/>
              <a:gd name="connsiteX172" fmla="*/ 234316 w 1605470"/>
              <a:gd name="connsiteY172" fmla="*/ 635218 h 6858000"/>
              <a:gd name="connsiteX173" fmla="*/ 239327 w 1605470"/>
              <a:gd name="connsiteY173" fmla="*/ 613763 h 6858000"/>
              <a:gd name="connsiteX174" fmla="*/ 225269 w 1605470"/>
              <a:gd name="connsiteY174" fmla="*/ 598582 h 6858000"/>
              <a:gd name="connsiteX175" fmla="*/ 224950 w 1605470"/>
              <a:gd name="connsiteY175" fmla="*/ 576846 h 6858000"/>
              <a:gd name="connsiteX176" fmla="*/ 204632 w 1605470"/>
              <a:gd name="connsiteY176" fmla="*/ 553868 h 6858000"/>
              <a:gd name="connsiteX177" fmla="*/ 239317 w 1605470"/>
              <a:gd name="connsiteY177" fmla="*/ 517614 h 6858000"/>
              <a:gd name="connsiteX178" fmla="*/ 201693 w 1605470"/>
              <a:gd name="connsiteY178" fmla="*/ 469651 h 6858000"/>
              <a:gd name="connsiteX179" fmla="*/ 195012 w 1605470"/>
              <a:gd name="connsiteY179" fmla="*/ 448559 h 6858000"/>
              <a:gd name="connsiteX180" fmla="*/ 201434 w 1605470"/>
              <a:gd name="connsiteY180" fmla="*/ 441529 h 6858000"/>
              <a:gd name="connsiteX181" fmla="*/ 200655 w 1605470"/>
              <a:gd name="connsiteY181" fmla="*/ 428927 h 6858000"/>
              <a:gd name="connsiteX182" fmla="*/ 190059 w 1605470"/>
              <a:gd name="connsiteY182" fmla="*/ 430161 h 6858000"/>
              <a:gd name="connsiteX183" fmla="*/ 184450 w 1605470"/>
              <a:gd name="connsiteY183" fmla="*/ 396240 h 6858000"/>
              <a:gd name="connsiteX184" fmla="*/ 146196 w 1605470"/>
              <a:gd name="connsiteY184" fmla="*/ 358810 h 6858000"/>
              <a:gd name="connsiteX185" fmla="*/ 124571 w 1605470"/>
              <a:gd name="connsiteY185" fmla="*/ 302178 h 6858000"/>
              <a:gd name="connsiteX186" fmla="*/ 103243 w 1605470"/>
              <a:gd name="connsiteY186" fmla="*/ 211375 h 6858000"/>
              <a:gd name="connsiteX187" fmla="*/ 94571 w 1605470"/>
              <a:gd name="connsiteY187" fmla="*/ 184179 h 6858000"/>
              <a:gd name="connsiteX188" fmla="*/ 13437 w 1605470"/>
              <a:gd name="connsiteY188" fmla="*/ 19287 h 6858000"/>
              <a:gd name="connsiteX189" fmla="*/ 0 w 1605470"/>
              <a:gd name="connsiteY18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632 w 1605470"/>
              <a:gd name="connsiteY174" fmla="*/ 553868 h 6858000"/>
              <a:gd name="connsiteX175" fmla="*/ 239317 w 1605470"/>
              <a:gd name="connsiteY175" fmla="*/ 517614 h 6858000"/>
              <a:gd name="connsiteX176" fmla="*/ 201693 w 1605470"/>
              <a:gd name="connsiteY176" fmla="*/ 469651 h 6858000"/>
              <a:gd name="connsiteX177" fmla="*/ 195012 w 1605470"/>
              <a:gd name="connsiteY177" fmla="*/ 448559 h 6858000"/>
              <a:gd name="connsiteX178" fmla="*/ 201434 w 1605470"/>
              <a:gd name="connsiteY178" fmla="*/ 441529 h 6858000"/>
              <a:gd name="connsiteX179" fmla="*/ 200655 w 1605470"/>
              <a:gd name="connsiteY179" fmla="*/ 428927 h 6858000"/>
              <a:gd name="connsiteX180" fmla="*/ 190059 w 1605470"/>
              <a:gd name="connsiteY180" fmla="*/ 430161 h 6858000"/>
              <a:gd name="connsiteX181" fmla="*/ 184450 w 1605470"/>
              <a:gd name="connsiteY181" fmla="*/ 396240 h 6858000"/>
              <a:gd name="connsiteX182" fmla="*/ 146196 w 1605470"/>
              <a:gd name="connsiteY182" fmla="*/ 358810 h 6858000"/>
              <a:gd name="connsiteX183" fmla="*/ 124571 w 1605470"/>
              <a:gd name="connsiteY183" fmla="*/ 302178 h 6858000"/>
              <a:gd name="connsiteX184" fmla="*/ 103243 w 1605470"/>
              <a:gd name="connsiteY184" fmla="*/ 211375 h 6858000"/>
              <a:gd name="connsiteX185" fmla="*/ 94571 w 1605470"/>
              <a:gd name="connsiteY185" fmla="*/ 184179 h 6858000"/>
              <a:gd name="connsiteX186" fmla="*/ 13437 w 1605470"/>
              <a:gd name="connsiteY186" fmla="*/ 19287 h 6858000"/>
              <a:gd name="connsiteX187" fmla="*/ 0 w 1605470"/>
              <a:gd name="connsiteY18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46196 w 1605470"/>
              <a:gd name="connsiteY181" fmla="*/ 358810 h 6858000"/>
              <a:gd name="connsiteX182" fmla="*/ 124571 w 1605470"/>
              <a:gd name="connsiteY182" fmla="*/ 302178 h 6858000"/>
              <a:gd name="connsiteX183" fmla="*/ 103243 w 1605470"/>
              <a:gd name="connsiteY183" fmla="*/ 211375 h 6858000"/>
              <a:gd name="connsiteX184" fmla="*/ 94571 w 1605470"/>
              <a:gd name="connsiteY184" fmla="*/ 184179 h 6858000"/>
              <a:gd name="connsiteX185" fmla="*/ 13437 w 1605470"/>
              <a:gd name="connsiteY185" fmla="*/ 19287 h 6858000"/>
              <a:gd name="connsiteX186" fmla="*/ 0 w 1605470"/>
              <a:gd name="connsiteY18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576 w 1605470"/>
              <a:gd name="connsiteY174" fmla="*/ 530055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0868 w 1605470"/>
              <a:gd name="connsiteY81" fmla="*/ 4048827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19207 w 1605470"/>
              <a:gd name="connsiteY93" fmla="*/ 3813873 h 6858000"/>
              <a:gd name="connsiteX94" fmla="*/ 718632 w 1605470"/>
              <a:gd name="connsiteY94" fmla="*/ 3806161 h 6858000"/>
              <a:gd name="connsiteX95" fmla="*/ 718939 w 1605470"/>
              <a:gd name="connsiteY95" fmla="*/ 3805957 h 6858000"/>
              <a:gd name="connsiteX96" fmla="*/ 718966 w 1605470"/>
              <a:gd name="connsiteY96" fmla="*/ 3797724 h 6858000"/>
              <a:gd name="connsiteX97" fmla="*/ 717581 w 1605470"/>
              <a:gd name="connsiteY97" fmla="*/ 3792098 h 6858000"/>
              <a:gd name="connsiteX98" fmla="*/ 716465 w 1605470"/>
              <a:gd name="connsiteY98" fmla="*/ 3777135 h 6858000"/>
              <a:gd name="connsiteX99" fmla="*/ 718198 w 1605470"/>
              <a:gd name="connsiteY99" fmla="*/ 3771656 h 6858000"/>
              <a:gd name="connsiteX100" fmla="*/ 721941 w 1605470"/>
              <a:gd name="connsiteY100" fmla="*/ 3769007 h 6858000"/>
              <a:gd name="connsiteX101" fmla="*/ 721407 w 1605470"/>
              <a:gd name="connsiteY101" fmla="*/ 3767709 h 6858000"/>
              <a:gd name="connsiteX102" fmla="*/ 730103 w 1605470"/>
              <a:gd name="connsiteY102" fmla="*/ 3738082 h 6858000"/>
              <a:gd name="connsiteX103" fmla="*/ 737449 w 1605470"/>
              <a:gd name="connsiteY103" fmla="*/ 3673397 h 6858000"/>
              <a:gd name="connsiteX104" fmla="*/ 736745 w 1605470"/>
              <a:gd name="connsiteY104" fmla="*/ 3637109 h 6858000"/>
              <a:gd name="connsiteX105" fmla="*/ 740188 w 1605470"/>
              <a:gd name="connsiteY105" fmla="*/ 3536883 h 6858000"/>
              <a:gd name="connsiteX106" fmla="*/ 747726 w 1605470"/>
              <a:gd name="connsiteY106" fmla="*/ 3435652 h 6858000"/>
              <a:gd name="connsiteX107" fmla="*/ 774383 w 1605470"/>
              <a:gd name="connsiteY107" fmla="*/ 3381564 h 6858000"/>
              <a:gd name="connsiteX108" fmla="*/ 774870 w 1605470"/>
              <a:gd name="connsiteY108" fmla="*/ 3375761 h 6858000"/>
              <a:gd name="connsiteX109" fmla="*/ 770510 w 1605470"/>
              <a:gd name="connsiteY109" fmla="*/ 3361844 h 6858000"/>
              <a:gd name="connsiteX110" fmla="*/ 767933 w 1605470"/>
              <a:gd name="connsiteY110" fmla="*/ 3356929 h 6858000"/>
              <a:gd name="connsiteX111" fmla="*/ 766158 w 1605470"/>
              <a:gd name="connsiteY111" fmla="*/ 3349058 h 6858000"/>
              <a:gd name="connsiteX112" fmla="*/ 766414 w 1605470"/>
              <a:gd name="connsiteY112" fmla="*/ 3348763 h 6858000"/>
              <a:gd name="connsiteX113" fmla="*/ 764166 w 1605470"/>
              <a:gd name="connsiteY113" fmla="*/ 3341588 h 6858000"/>
              <a:gd name="connsiteX114" fmla="*/ 749397 w 1605470"/>
              <a:gd name="connsiteY114" fmla="*/ 3307769 h 6858000"/>
              <a:gd name="connsiteX115" fmla="*/ 766960 w 1605470"/>
              <a:gd name="connsiteY115" fmla="*/ 3250522 h 6858000"/>
              <a:gd name="connsiteX116" fmla="*/ 767385 w 1605470"/>
              <a:gd name="connsiteY116" fmla="*/ 3229163 h 6858000"/>
              <a:gd name="connsiteX117" fmla="*/ 769208 w 1605470"/>
              <a:gd name="connsiteY117" fmla="*/ 3217217 h 6858000"/>
              <a:gd name="connsiteX118" fmla="*/ 770350 w 1605470"/>
              <a:gd name="connsiteY118" fmla="*/ 3216125 h 6858000"/>
              <a:gd name="connsiteX119" fmla="*/ 756043 w 1605470"/>
              <a:gd name="connsiteY119" fmla="*/ 3183755 h 6858000"/>
              <a:gd name="connsiteX120" fmla="*/ 756544 w 1605470"/>
              <a:gd name="connsiteY120" fmla="*/ 3178642 h 6858000"/>
              <a:gd name="connsiteX121" fmla="*/ 744144 w 1605470"/>
              <a:gd name="connsiteY121" fmla="*/ 3158586 h 6858000"/>
              <a:gd name="connsiteX122" fmla="*/ 739378 w 1605470"/>
              <a:gd name="connsiteY122" fmla="*/ 3147669 h 6858000"/>
              <a:gd name="connsiteX123" fmla="*/ 734648 w 1605470"/>
              <a:gd name="connsiteY123" fmla="*/ 3145733 h 6858000"/>
              <a:gd name="connsiteX124" fmla="*/ 729329 w 1605470"/>
              <a:gd name="connsiteY124" fmla="*/ 3129034 h 6858000"/>
              <a:gd name="connsiteX125" fmla="*/ 729994 w 1605470"/>
              <a:gd name="connsiteY125" fmla="*/ 3126682 h 6858000"/>
              <a:gd name="connsiteX126" fmla="*/ 720862 w 1605470"/>
              <a:gd name="connsiteY126" fmla="*/ 3114519 h 6858000"/>
              <a:gd name="connsiteX127" fmla="*/ 707471 w 1605470"/>
              <a:gd name="connsiteY127" fmla="*/ 3106272 h 6858000"/>
              <a:gd name="connsiteX128" fmla="*/ 680201 w 1605470"/>
              <a:gd name="connsiteY128" fmla="*/ 2958185 h 6858000"/>
              <a:gd name="connsiteX129" fmla="*/ 622815 w 1605470"/>
              <a:gd name="connsiteY129" fmla="*/ 2762989 h 6858000"/>
              <a:gd name="connsiteX130" fmla="*/ 571733 w 1605470"/>
              <a:gd name="connsiteY130" fmla="*/ 2554718 h 6858000"/>
              <a:gd name="connsiteX131" fmla="*/ 551827 w 1605470"/>
              <a:gd name="connsiteY131" fmla="*/ 2485734 h 6858000"/>
              <a:gd name="connsiteX132" fmla="*/ 542550 w 1605470"/>
              <a:gd name="connsiteY132" fmla="*/ 2447068 h 6858000"/>
              <a:gd name="connsiteX133" fmla="*/ 529511 w 1605470"/>
              <a:gd name="connsiteY133" fmla="*/ 2425819 h 6858000"/>
              <a:gd name="connsiteX134" fmla="*/ 528878 w 1605470"/>
              <a:gd name="connsiteY134" fmla="*/ 2408971 h 6858000"/>
              <a:gd name="connsiteX135" fmla="*/ 535510 w 1605470"/>
              <a:gd name="connsiteY135" fmla="*/ 2402874 h 6858000"/>
              <a:gd name="connsiteX136" fmla="*/ 538122 w 1605470"/>
              <a:gd name="connsiteY136" fmla="*/ 2381443 h 6858000"/>
              <a:gd name="connsiteX137" fmla="*/ 514451 w 1605470"/>
              <a:gd name="connsiteY137" fmla="*/ 2261920 h 6858000"/>
              <a:gd name="connsiteX138" fmla="*/ 486968 w 1605470"/>
              <a:gd name="connsiteY138" fmla="*/ 2182937 h 6858000"/>
              <a:gd name="connsiteX139" fmla="*/ 488555 w 1605470"/>
              <a:gd name="connsiteY139" fmla="*/ 2155135 h 6858000"/>
              <a:gd name="connsiteX140" fmla="*/ 486013 w 1605470"/>
              <a:gd name="connsiteY140" fmla="*/ 2118008 h 6858000"/>
              <a:gd name="connsiteX141" fmla="*/ 487006 w 1605470"/>
              <a:gd name="connsiteY141" fmla="*/ 2050531 h 6858000"/>
              <a:gd name="connsiteX142" fmla="*/ 478812 w 1605470"/>
              <a:gd name="connsiteY142" fmla="*/ 1963269 h 6858000"/>
              <a:gd name="connsiteX143" fmla="*/ 442619 w 1605470"/>
              <a:gd name="connsiteY143" fmla="*/ 1910499 h 6858000"/>
              <a:gd name="connsiteX144" fmla="*/ 446785 w 1605470"/>
              <a:gd name="connsiteY144" fmla="*/ 1903212 h 6858000"/>
              <a:gd name="connsiteX145" fmla="*/ 436547 w 1605470"/>
              <a:gd name="connsiteY145" fmla="*/ 1861531 h 6858000"/>
              <a:gd name="connsiteX146" fmla="*/ 390346 w 1605470"/>
              <a:gd name="connsiteY146" fmla="*/ 1732919 h 6858000"/>
              <a:gd name="connsiteX147" fmla="*/ 362657 w 1605470"/>
              <a:gd name="connsiteY147" fmla="*/ 1663540 h 6858000"/>
              <a:gd name="connsiteX148" fmla="*/ 361783 w 1605470"/>
              <a:gd name="connsiteY148" fmla="*/ 1615777 h 6858000"/>
              <a:gd name="connsiteX149" fmla="*/ 342578 w 1605470"/>
              <a:gd name="connsiteY149" fmla="*/ 1563678 h 6858000"/>
              <a:gd name="connsiteX150" fmla="*/ 355658 w 1605470"/>
              <a:gd name="connsiteY150" fmla="*/ 1519474 h 6858000"/>
              <a:gd name="connsiteX151" fmla="*/ 348400 w 1605470"/>
              <a:gd name="connsiteY151" fmla="*/ 1477995 h 6858000"/>
              <a:gd name="connsiteX152" fmla="*/ 334485 w 1605470"/>
              <a:gd name="connsiteY152" fmla="*/ 1373769 h 6858000"/>
              <a:gd name="connsiteX153" fmla="*/ 342792 w 1605470"/>
              <a:gd name="connsiteY153" fmla="*/ 1307086 h 6858000"/>
              <a:gd name="connsiteX154" fmla="*/ 343980 w 1605470"/>
              <a:gd name="connsiteY154" fmla="*/ 1189033 h 6858000"/>
              <a:gd name="connsiteX155" fmla="*/ 348665 w 1605470"/>
              <a:gd name="connsiteY155" fmla="*/ 1168288 h 6858000"/>
              <a:gd name="connsiteX156" fmla="*/ 340947 w 1605470"/>
              <a:gd name="connsiteY156" fmla="*/ 1142577 h 6858000"/>
              <a:gd name="connsiteX157" fmla="*/ 330253 w 1605470"/>
              <a:gd name="connsiteY157" fmla="*/ 1088484 h 6858000"/>
              <a:gd name="connsiteX158" fmla="*/ 318989 w 1605470"/>
              <a:gd name="connsiteY158" fmla="*/ 1016103 h 6858000"/>
              <a:gd name="connsiteX159" fmla="*/ 320445 w 1605470"/>
              <a:gd name="connsiteY159" fmla="*/ 932283 h 6858000"/>
              <a:gd name="connsiteX160" fmla="*/ 322681 w 1605470"/>
              <a:gd name="connsiteY160" fmla="*/ 915925 h 6858000"/>
              <a:gd name="connsiteX161" fmla="*/ 315310 w 1605470"/>
              <a:gd name="connsiteY161" fmla="*/ 896999 h 6858000"/>
              <a:gd name="connsiteX162" fmla="*/ 284718 w 1605470"/>
              <a:gd name="connsiteY162" fmla="*/ 821517 h 6858000"/>
              <a:gd name="connsiteX163" fmla="*/ 263668 w 1605470"/>
              <a:gd name="connsiteY163" fmla="*/ 751353 h 6858000"/>
              <a:gd name="connsiteX164" fmla="*/ 263226 w 1605470"/>
              <a:gd name="connsiteY164" fmla="*/ 721230 h 6858000"/>
              <a:gd name="connsiteX165" fmla="*/ 248897 w 1605470"/>
              <a:gd name="connsiteY165" fmla="*/ 681659 h 6858000"/>
              <a:gd name="connsiteX166" fmla="*/ 234316 w 1605470"/>
              <a:gd name="connsiteY166" fmla="*/ 635218 h 6858000"/>
              <a:gd name="connsiteX167" fmla="*/ 239327 w 1605470"/>
              <a:gd name="connsiteY167" fmla="*/ 613763 h 6858000"/>
              <a:gd name="connsiteX168" fmla="*/ 225269 w 1605470"/>
              <a:gd name="connsiteY168" fmla="*/ 598582 h 6858000"/>
              <a:gd name="connsiteX169" fmla="*/ 224950 w 1605470"/>
              <a:gd name="connsiteY169" fmla="*/ 576846 h 6858000"/>
              <a:gd name="connsiteX170" fmla="*/ 204576 w 1605470"/>
              <a:gd name="connsiteY170" fmla="*/ 530055 h 6858000"/>
              <a:gd name="connsiteX171" fmla="*/ 219064 w 1605470"/>
              <a:gd name="connsiteY171" fmla="*/ 469651 h 6858000"/>
              <a:gd name="connsiteX172" fmla="*/ 195012 w 1605470"/>
              <a:gd name="connsiteY172" fmla="*/ 448559 h 6858000"/>
              <a:gd name="connsiteX173" fmla="*/ 201434 w 1605470"/>
              <a:gd name="connsiteY173" fmla="*/ 441529 h 6858000"/>
              <a:gd name="connsiteX174" fmla="*/ 200655 w 1605470"/>
              <a:gd name="connsiteY174" fmla="*/ 428927 h 6858000"/>
              <a:gd name="connsiteX175" fmla="*/ 190059 w 1605470"/>
              <a:gd name="connsiteY175" fmla="*/ 430161 h 6858000"/>
              <a:gd name="connsiteX176" fmla="*/ 167079 w 1605470"/>
              <a:gd name="connsiteY176" fmla="*/ 367211 h 6858000"/>
              <a:gd name="connsiteX177" fmla="*/ 124571 w 1605470"/>
              <a:gd name="connsiteY177" fmla="*/ 302178 h 6858000"/>
              <a:gd name="connsiteX178" fmla="*/ 103243 w 1605470"/>
              <a:gd name="connsiteY178" fmla="*/ 211375 h 6858000"/>
              <a:gd name="connsiteX179" fmla="*/ 94571 w 1605470"/>
              <a:gd name="connsiteY179" fmla="*/ 184179 h 6858000"/>
              <a:gd name="connsiteX180" fmla="*/ 13437 w 1605470"/>
              <a:gd name="connsiteY180" fmla="*/ 19287 h 6858000"/>
              <a:gd name="connsiteX181" fmla="*/ 0 w 1605470"/>
              <a:gd name="connsiteY18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47700 w 1605470"/>
              <a:gd name="connsiteY75" fmla="*/ 4690749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935 w 1605470"/>
              <a:gd name="connsiteY68" fmla="*/ 4821504 h 6858000"/>
              <a:gd name="connsiteX69" fmla="*/ 732118 w 1605470"/>
              <a:gd name="connsiteY69" fmla="*/ 4801535 h 6858000"/>
              <a:gd name="connsiteX70" fmla="*/ 739787 w 1605470"/>
              <a:gd name="connsiteY70" fmla="*/ 4797794 h 6858000"/>
              <a:gd name="connsiteX71" fmla="*/ 741081 w 1605470"/>
              <a:gd name="connsiteY71" fmla="*/ 4784526 h 6858000"/>
              <a:gd name="connsiteX72" fmla="*/ 742865 w 1605470"/>
              <a:gd name="connsiteY72" fmla="*/ 4781211 h 6858000"/>
              <a:gd name="connsiteX73" fmla="*/ 751652 w 1605470"/>
              <a:gd name="connsiteY73" fmla="*/ 4761984 h 6858000"/>
              <a:gd name="connsiteX74" fmla="*/ 747700 w 1605470"/>
              <a:gd name="connsiteY74" fmla="*/ 4690749 h 6858000"/>
              <a:gd name="connsiteX75" fmla="*/ 743180 w 1605470"/>
              <a:gd name="connsiteY75" fmla="*/ 4613201 h 6858000"/>
              <a:gd name="connsiteX76" fmla="*/ 738263 w 1605470"/>
              <a:gd name="connsiteY76" fmla="*/ 4444346 h 6858000"/>
              <a:gd name="connsiteX77" fmla="*/ 756542 w 1605470"/>
              <a:gd name="connsiteY77" fmla="*/ 4350346 h 6858000"/>
              <a:gd name="connsiteX78" fmla="*/ 715481 w 1605470"/>
              <a:gd name="connsiteY78" fmla="*/ 4214165 h 6858000"/>
              <a:gd name="connsiteX79" fmla="*/ 719554 w 1605470"/>
              <a:gd name="connsiteY79" fmla="*/ 4090296 h 6858000"/>
              <a:gd name="connsiteX80" fmla="*/ 704810 w 1605470"/>
              <a:gd name="connsiteY80" fmla="*/ 4033999 h 6858000"/>
              <a:gd name="connsiteX81" fmla="*/ 705959 w 1605470"/>
              <a:gd name="connsiteY81" fmla="*/ 4031933 h 6858000"/>
              <a:gd name="connsiteX82" fmla="*/ 704535 w 1605470"/>
              <a:gd name="connsiteY82" fmla="*/ 4013953 h 6858000"/>
              <a:gd name="connsiteX83" fmla="*/ 700443 w 1605470"/>
              <a:gd name="connsiteY83" fmla="*/ 4010511 h 6858000"/>
              <a:gd name="connsiteX84" fmla="*/ 698282 w 1605470"/>
              <a:gd name="connsiteY84" fmla="*/ 3998331 h 6858000"/>
              <a:gd name="connsiteX85" fmla="*/ 690830 w 1605470"/>
              <a:gd name="connsiteY85" fmla="*/ 3974753 h 6858000"/>
              <a:gd name="connsiteX86" fmla="*/ 692428 w 1605470"/>
              <a:gd name="connsiteY86" fmla="*/ 3969950 h 6858000"/>
              <a:gd name="connsiteX87" fmla="*/ 685850 w 1605470"/>
              <a:gd name="connsiteY87" fmla="*/ 3933779 h 6858000"/>
              <a:gd name="connsiteX88" fmla="*/ 687181 w 1605470"/>
              <a:gd name="connsiteY88" fmla="*/ 3933093 h 6858000"/>
              <a:gd name="connsiteX89" fmla="*/ 691535 w 1605470"/>
              <a:gd name="connsiteY89" fmla="*/ 3922082 h 6858000"/>
              <a:gd name="connsiteX90" fmla="*/ 696613 w 1605470"/>
              <a:gd name="connsiteY90" fmla="*/ 3901461 h 6858000"/>
              <a:gd name="connsiteX91" fmla="*/ 719207 w 1605470"/>
              <a:gd name="connsiteY91" fmla="*/ 3813873 h 6858000"/>
              <a:gd name="connsiteX92" fmla="*/ 718632 w 1605470"/>
              <a:gd name="connsiteY92" fmla="*/ 3806161 h 6858000"/>
              <a:gd name="connsiteX93" fmla="*/ 718939 w 1605470"/>
              <a:gd name="connsiteY93" fmla="*/ 3805957 h 6858000"/>
              <a:gd name="connsiteX94" fmla="*/ 718966 w 1605470"/>
              <a:gd name="connsiteY94" fmla="*/ 3797724 h 6858000"/>
              <a:gd name="connsiteX95" fmla="*/ 717581 w 1605470"/>
              <a:gd name="connsiteY95" fmla="*/ 3792098 h 6858000"/>
              <a:gd name="connsiteX96" fmla="*/ 716465 w 1605470"/>
              <a:gd name="connsiteY96" fmla="*/ 3777135 h 6858000"/>
              <a:gd name="connsiteX97" fmla="*/ 718198 w 1605470"/>
              <a:gd name="connsiteY97" fmla="*/ 3771656 h 6858000"/>
              <a:gd name="connsiteX98" fmla="*/ 721941 w 1605470"/>
              <a:gd name="connsiteY98" fmla="*/ 3769007 h 6858000"/>
              <a:gd name="connsiteX99" fmla="*/ 721407 w 1605470"/>
              <a:gd name="connsiteY99" fmla="*/ 3767709 h 6858000"/>
              <a:gd name="connsiteX100" fmla="*/ 730103 w 1605470"/>
              <a:gd name="connsiteY100" fmla="*/ 3738082 h 6858000"/>
              <a:gd name="connsiteX101" fmla="*/ 737449 w 1605470"/>
              <a:gd name="connsiteY101" fmla="*/ 3673397 h 6858000"/>
              <a:gd name="connsiteX102" fmla="*/ 736745 w 1605470"/>
              <a:gd name="connsiteY102" fmla="*/ 3637109 h 6858000"/>
              <a:gd name="connsiteX103" fmla="*/ 740188 w 1605470"/>
              <a:gd name="connsiteY103" fmla="*/ 3536883 h 6858000"/>
              <a:gd name="connsiteX104" fmla="*/ 747726 w 1605470"/>
              <a:gd name="connsiteY104" fmla="*/ 3435652 h 6858000"/>
              <a:gd name="connsiteX105" fmla="*/ 774383 w 1605470"/>
              <a:gd name="connsiteY105" fmla="*/ 3381564 h 6858000"/>
              <a:gd name="connsiteX106" fmla="*/ 774870 w 1605470"/>
              <a:gd name="connsiteY106" fmla="*/ 3375761 h 6858000"/>
              <a:gd name="connsiteX107" fmla="*/ 770510 w 1605470"/>
              <a:gd name="connsiteY107" fmla="*/ 3361844 h 6858000"/>
              <a:gd name="connsiteX108" fmla="*/ 767933 w 1605470"/>
              <a:gd name="connsiteY108" fmla="*/ 3356929 h 6858000"/>
              <a:gd name="connsiteX109" fmla="*/ 766158 w 1605470"/>
              <a:gd name="connsiteY109" fmla="*/ 3349058 h 6858000"/>
              <a:gd name="connsiteX110" fmla="*/ 766414 w 1605470"/>
              <a:gd name="connsiteY110" fmla="*/ 3348763 h 6858000"/>
              <a:gd name="connsiteX111" fmla="*/ 764166 w 1605470"/>
              <a:gd name="connsiteY111" fmla="*/ 3341588 h 6858000"/>
              <a:gd name="connsiteX112" fmla="*/ 749397 w 1605470"/>
              <a:gd name="connsiteY112" fmla="*/ 3307769 h 6858000"/>
              <a:gd name="connsiteX113" fmla="*/ 766960 w 1605470"/>
              <a:gd name="connsiteY113" fmla="*/ 3250522 h 6858000"/>
              <a:gd name="connsiteX114" fmla="*/ 767385 w 1605470"/>
              <a:gd name="connsiteY114" fmla="*/ 3229163 h 6858000"/>
              <a:gd name="connsiteX115" fmla="*/ 769208 w 1605470"/>
              <a:gd name="connsiteY115" fmla="*/ 3217217 h 6858000"/>
              <a:gd name="connsiteX116" fmla="*/ 770350 w 1605470"/>
              <a:gd name="connsiteY116" fmla="*/ 3216125 h 6858000"/>
              <a:gd name="connsiteX117" fmla="*/ 756043 w 1605470"/>
              <a:gd name="connsiteY117" fmla="*/ 3183755 h 6858000"/>
              <a:gd name="connsiteX118" fmla="*/ 756544 w 1605470"/>
              <a:gd name="connsiteY118" fmla="*/ 3178642 h 6858000"/>
              <a:gd name="connsiteX119" fmla="*/ 744144 w 1605470"/>
              <a:gd name="connsiteY119" fmla="*/ 3158586 h 6858000"/>
              <a:gd name="connsiteX120" fmla="*/ 739378 w 1605470"/>
              <a:gd name="connsiteY120" fmla="*/ 3147669 h 6858000"/>
              <a:gd name="connsiteX121" fmla="*/ 734648 w 1605470"/>
              <a:gd name="connsiteY121" fmla="*/ 3145733 h 6858000"/>
              <a:gd name="connsiteX122" fmla="*/ 729329 w 1605470"/>
              <a:gd name="connsiteY122" fmla="*/ 3129034 h 6858000"/>
              <a:gd name="connsiteX123" fmla="*/ 729994 w 1605470"/>
              <a:gd name="connsiteY123" fmla="*/ 3126682 h 6858000"/>
              <a:gd name="connsiteX124" fmla="*/ 720862 w 1605470"/>
              <a:gd name="connsiteY124" fmla="*/ 3114519 h 6858000"/>
              <a:gd name="connsiteX125" fmla="*/ 707471 w 1605470"/>
              <a:gd name="connsiteY125" fmla="*/ 3106272 h 6858000"/>
              <a:gd name="connsiteX126" fmla="*/ 680201 w 1605470"/>
              <a:gd name="connsiteY126" fmla="*/ 2958185 h 6858000"/>
              <a:gd name="connsiteX127" fmla="*/ 622815 w 1605470"/>
              <a:gd name="connsiteY127" fmla="*/ 2762989 h 6858000"/>
              <a:gd name="connsiteX128" fmla="*/ 571733 w 1605470"/>
              <a:gd name="connsiteY128" fmla="*/ 2554718 h 6858000"/>
              <a:gd name="connsiteX129" fmla="*/ 551827 w 1605470"/>
              <a:gd name="connsiteY129" fmla="*/ 2485734 h 6858000"/>
              <a:gd name="connsiteX130" fmla="*/ 542550 w 1605470"/>
              <a:gd name="connsiteY130" fmla="*/ 2447068 h 6858000"/>
              <a:gd name="connsiteX131" fmla="*/ 529511 w 1605470"/>
              <a:gd name="connsiteY131" fmla="*/ 2425819 h 6858000"/>
              <a:gd name="connsiteX132" fmla="*/ 528878 w 1605470"/>
              <a:gd name="connsiteY132" fmla="*/ 2408971 h 6858000"/>
              <a:gd name="connsiteX133" fmla="*/ 535510 w 1605470"/>
              <a:gd name="connsiteY133" fmla="*/ 2402874 h 6858000"/>
              <a:gd name="connsiteX134" fmla="*/ 538122 w 1605470"/>
              <a:gd name="connsiteY134" fmla="*/ 2381443 h 6858000"/>
              <a:gd name="connsiteX135" fmla="*/ 514451 w 1605470"/>
              <a:gd name="connsiteY135" fmla="*/ 2261920 h 6858000"/>
              <a:gd name="connsiteX136" fmla="*/ 486968 w 1605470"/>
              <a:gd name="connsiteY136" fmla="*/ 2182937 h 6858000"/>
              <a:gd name="connsiteX137" fmla="*/ 488555 w 1605470"/>
              <a:gd name="connsiteY137" fmla="*/ 2155135 h 6858000"/>
              <a:gd name="connsiteX138" fmla="*/ 486013 w 1605470"/>
              <a:gd name="connsiteY138" fmla="*/ 2118008 h 6858000"/>
              <a:gd name="connsiteX139" fmla="*/ 487006 w 1605470"/>
              <a:gd name="connsiteY139" fmla="*/ 2050531 h 6858000"/>
              <a:gd name="connsiteX140" fmla="*/ 478812 w 1605470"/>
              <a:gd name="connsiteY140" fmla="*/ 1963269 h 6858000"/>
              <a:gd name="connsiteX141" fmla="*/ 442619 w 1605470"/>
              <a:gd name="connsiteY141" fmla="*/ 1910499 h 6858000"/>
              <a:gd name="connsiteX142" fmla="*/ 446785 w 1605470"/>
              <a:gd name="connsiteY142" fmla="*/ 1903212 h 6858000"/>
              <a:gd name="connsiteX143" fmla="*/ 436547 w 1605470"/>
              <a:gd name="connsiteY143" fmla="*/ 1861531 h 6858000"/>
              <a:gd name="connsiteX144" fmla="*/ 390346 w 1605470"/>
              <a:gd name="connsiteY144" fmla="*/ 1732919 h 6858000"/>
              <a:gd name="connsiteX145" fmla="*/ 362657 w 1605470"/>
              <a:gd name="connsiteY145" fmla="*/ 1663540 h 6858000"/>
              <a:gd name="connsiteX146" fmla="*/ 361783 w 1605470"/>
              <a:gd name="connsiteY146" fmla="*/ 1615777 h 6858000"/>
              <a:gd name="connsiteX147" fmla="*/ 342578 w 1605470"/>
              <a:gd name="connsiteY147" fmla="*/ 1563678 h 6858000"/>
              <a:gd name="connsiteX148" fmla="*/ 355658 w 1605470"/>
              <a:gd name="connsiteY148" fmla="*/ 1519474 h 6858000"/>
              <a:gd name="connsiteX149" fmla="*/ 348400 w 1605470"/>
              <a:gd name="connsiteY149" fmla="*/ 1477995 h 6858000"/>
              <a:gd name="connsiteX150" fmla="*/ 334485 w 1605470"/>
              <a:gd name="connsiteY150" fmla="*/ 1373769 h 6858000"/>
              <a:gd name="connsiteX151" fmla="*/ 342792 w 1605470"/>
              <a:gd name="connsiteY151" fmla="*/ 1307086 h 6858000"/>
              <a:gd name="connsiteX152" fmla="*/ 343980 w 1605470"/>
              <a:gd name="connsiteY152" fmla="*/ 1189033 h 6858000"/>
              <a:gd name="connsiteX153" fmla="*/ 348665 w 1605470"/>
              <a:gd name="connsiteY153" fmla="*/ 1168288 h 6858000"/>
              <a:gd name="connsiteX154" fmla="*/ 340947 w 1605470"/>
              <a:gd name="connsiteY154" fmla="*/ 1142577 h 6858000"/>
              <a:gd name="connsiteX155" fmla="*/ 330253 w 1605470"/>
              <a:gd name="connsiteY155" fmla="*/ 1088484 h 6858000"/>
              <a:gd name="connsiteX156" fmla="*/ 318989 w 1605470"/>
              <a:gd name="connsiteY156" fmla="*/ 1016103 h 6858000"/>
              <a:gd name="connsiteX157" fmla="*/ 320445 w 1605470"/>
              <a:gd name="connsiteY157" fmla="*/ 932283 h 6858000"/>
              <a:gd name="connsiteX158" fmla="*/ 322681 w 1605470"/>
              <a:gd name="connsiteY158" fmla="*/ 915925 h 6858000"/>
              <a:gd name="connsiteX159" fmla="*/ 315310 w 1605470"/>
              <a:gd name="connsiteY159" fmla="*/ 896999 h 6858000"/>
              <a:gd name="connsiteX160" fmla="*/ 284718 w 1605470"/>
              <a:gd name="connsiteY160" fmla="*/ 821517 h 6858000"/>
              <a:gd name="connsiteX161" fmla="*/ 263668 w 1605470"/>
              <a:gd name="connsiteY161" fmla="*/ 751353 h 6858000"/>
              <a:gd name="connsiteX162" fmla="*/ 263226 w 1605470"/>
              <a:gd name="connsiteY162" fmla="*/ 721230 h 6858000"/>
              <a:gd name="connsiteX163" fmla="*/ 248897 w 1605470"/>
              <a:gd name="connsiteY163" fmla="*/ 681659 h 6858000"/>
              <a:gd name="connsiteX164" fmla="*/ 234316 w 1605470"/>
              <a:gd name="connsiteY164" fmla="*/ 635218 h 6858000"/>
              <a:gd name="connsiteX165" fmla="*/ 239327 w 1605470"/>
              <a:gd name="connsiteY165" fmla="*/ 613763 h 6858000"/>
              <a:gd name="connsiteX166" fmla="*/ 225269 w 1605470"/>
              <a:gd name="connsiteY166" fmla="*/ 598582 h 6858000"/>
              <a:gd name="connsiteX167" fmla="*/ 224950 w 1605470"/>
              <a:gd name="connsiteY167" fmla="*/ 576846 h 6858000"/>
              <a:gd name="connsiteX168" fmla="*/ 204576 w 1605470"/>
              <a:gd name="connsiteY168" fmla="*/ 530055 h 6858000"/>
              <a:gd name="connsiteX169" fmla="*/ 219064 w 1605470"/>
              <a:gd name="connsiteY169" fmla="*/ 469651 h 6858000"/>
              <a:gd name="connsiteX170" fmla="*/ 195012 w 1605470"/>
              <a:gd name="connsiteY170" fmla="*/ 448559 h 6858000"/>
              <a:gd name="connsiteX171" fmla="*/ 201434 w 1605470"/>
              <a:gd name="connsiteY171" fmla="*/ 441529 h 6858000"/>
              <a:gd name="connsiteX172" fmla="*/ 200655 w 1605470"/>
              <a:gd name="connsiteY172" fmla="*/ 428927 h 6858000"/>
              <a:gd name="connsiteX173" fmla="*/ 190059 w 1605470"/>
              <a:gd name="connsiteY173" fmla="*/ 430161 h 6858000"/>
              <a:gd name="connsiteX174" fmla="*/ 167079 w 1605470"/>
              <a:gd name="connsiteY174" fmla="*/ 367211 h 6858000"/>
              <a:gd name="connsiteX175" fmla="*/ 124571 w 1605470"/>
              <a:gd name="connsiteY175" fmla="*/ 302178 h 6858000"/>
              <a:gd name="connsiteX176" fmla="*/ 103243 w 1605470"/>
              <a:gd name="connsiteY176" fmla="*/ 211375 h 6858000"/>
              <a:gd name="connsiteX177" fmla="*/ 94571 w 1605470"/>
              <a:gd name="connsiteY177" fmla="*/ 184179 h 6858000"/>
              <a:gd name="connsiteX178" fmla="*/ 13437 w 1605470"/>
              <a:gd name="connsiteY178" fmla="*/ 19287 h 6858000"/>
              <a:gd name="connsiteX179" fmla="*/ 0 w 1605470"/>
              <a:gd name="connsiteY17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31653 w 1605470"/>
              <a:gd name="connsiteY39" fmla="*/ 5604904 h 6858000"/>
              <a:gd name="connsiteX40" fmla="*/ 539863 w 1605470"/>
              <a:gd name="connsiteY40" fmla="*/ 5604298 h 6858000"/>
              <a:gd name="connsiteX41" fmla="*/ 552319 w 1605470"/>
              <a:gd name="connsiteY41" fmla="*/ 5587997 h 6858000"/>
              <a:gd name="connsiteX42" fmla="*/ 559710 w 1605470"/>
              <a:gd name="connsiteY42" fmla="*/ 5564796 h 6858000"/>
              <a:gd name="connsiteX43" fmla="*/ 587214 w 1605470"/>
              <a:gd name="connsiteY43" fmla="*/ 5451511 h 6858000"/>
              <a:gd name="connsiteX44" fmla="*/ 608019 w 1605470"/>
              <a:gd name="connsiteY44" fmla="*/ 5385461 h 6858000"/>
              <a:gd name="connsiteX45" fmla="*/ 622750 w 1605470"/>
              <a:gd name="connsiteY45" fmla="*/ 5363084 h 6858000"/>
              <a:gd name="connsiteX46" fmla="*/ 638731 w 1605470"/>
              <a:gd name="connsiteY46" fmla="*/ 5330009 h 6858000"/>
              <a:gd name="connsiteX47" fmla="*/ 672224 w 1605470"/>
              <a:gd name="connsiteY47" fmla="*/ 5273739 h 6858000"/>
              <a:gd name="connsiteX48" fmla="*/ 681823 w 1605470"/>
              <a:gd name="connsiteY48" fmla="*/ 5241779 h 6858000"/>
              <a:gd name="connsiteX49" fmla="*/ 693049 w 1605470"/>
              <a:gd name="connsiteY49" fmla="*/ 5225268 h 6858000"/>
              <a:gd name="connsiteX50" fmla="*/ 694069 w 1605470"/>
              <a:gd name="connsiteY50" fmla="*/ 5217684 h 6858000"/>
              <a:gd name="connsiteX51" fmla="*/ 701410 w 1605470"/>
              <a:gd name="connsiteY51" fmla="*/ 5193377 h 6858000"/>
              <a:gd name="connsiteX52" fmla="*/ 704713 w 1605470"/>
              <a:gd name="connsiteY52" fmla="*/ 5179288 h 6858000"/>
              <a:gd name="connsiteX53" fmla="*/ 705697 w 1605470"/>
              <a:gd name="connsiteY53" fmla="*/ 5173621 h 6858000"/>
              <a:gd name="connsiteX54" fmla="*/ 701331 w 1605470"/>
              <a:gd name="connsiteY54" fmla="*/ 5159961 h 6858000"/>
              <a:gd name="connsiteX55" fmla="*/ 708008 w 1605470"/>
              <a:gd name="connsiteY55" fmla="*/ 5144295 h 6858000"/>
              <a:gd name="connsiteX56" fmla="*/ 704941 w 1605470"/>
              <a:gd name="connsiteY56" fmla="*/ 5125185 h 6858000"/>
              <a:gd name="connsiteX57" fmla="*/ 711771 w 1605470"/>
              <a:gd name="connsiteY57" fmla="*/ 5121884 h 6858000"/>
              <a:gd name="connsiteX58" fmla="*/ 721092 w 1605470"/>
              <a:gd name="connsiteY58" fmla="*/ 5108383 h 6858000"/>
              <a:gd name="connsiteX59" fmla="*/ 717045 w 1605470"/>
              <a:gd name="connsiteY59" fmla="*/ 5094705 h 6858000"/>
              <a:gd name="connsiteX60" fmla="*/ 718807 w 1605470"/>
              <a:gd name="connsiteY60" fmla="*/ 5067850 h 6858000"/>
              <a:gd name="connsiteX61" fmla="*/ 721538 w 1605470"/>
              <a:gd name="connsiteY61" fmla="*/ 5060861 h 6858000"/>
              <a:gd name="connsiteX62" fmla="*/ 718242 w 1605470"/>
              <a:gd name="connsiteY62" fmla="*/ 5034192 h 6858000"/>
              <a:gd name="connsiteX63" fmla="*/ 719796 w 1605470"/>
              <a:gd name="connsiteY63" fmla="*/ 4993030 h 6858000"/>
              <a:gd name="connsiteX64" fmla="*/ 726705 w 1605470"/>
              <a:gd name="connsiteY64" fmla="*/ 4946844 h 6858000"/>
              <a:gd name="connsiteX65" fmla="*/ 722561 w 1605470"/>
              <a:gd name="connsiteY65" fmla="*/ 4932692 h 6858000"/>
              <a:gd name="connsiteX66" fmla="*/ 724935 w 1605470"/>
              <a:gd name="connsiteY66" fmla="*/ 4821504 h 6858000"/>
              <a:gd name="connsiteX67" fmla="*/ 732118 w 1605470"/>
              <a:gd name="connsiteY67" fmla="*/ 4801535 h 6858000"/>
              <a:gd name="connsiteX68" fmla="*/ 739787 w 1605470"/>
              <a:gd name="connsiteY68" fmla="*/ 4797794 h 6858000"/>
              <a:gd name="connsiteX69" fmla="*/ 741081 w 1605470"/>
              <a:gd name="connsiteY69" fmla="*/ 4784526 h 6858000"/>
              <a:gd name="connsiteX70" fmla="*/ 742865 w 1605470"/>
              <a:gd name="connsiteY70" fmla="*/ 4781211 h 6858000"/>
              <a:gd name="connsiteX71" fmla="*/ 751652 w 1605470"/>
              <a:gd name="connsiteY71" fmla="*/ 4761984 h 6858000"/>
              <a:gd name="connsiteX72" fmla="*/ 747700 w 1605470"/>
              <a:gd name="connsiteY72" fmla="*/ 4690749 h 6858000"/>
              <a:gd name="connsiteX73" fmla="*/ 743180 w 1605470"/>
              <a:gd name="connsiteY73" fmla="*/ 4613201 h 6858000"/>
              <a:gd name="connsiteX74" fmla="*/ 738263 w 1605470"/>
              <a:gd name="connsiteY74" fmla="*/ 4444346 h 6858000"/>
              <a:gd name="connsiteX75" fmla="*/ 756542 w 1605470"/>
              <a:gd name="connsiteY75" fmla="*/ 4350346 h 6858000"/>
              <a:gd name="connsiteX76" fmla="*/ 715481 w 1605470"/>
              <a:gd name="connsiteY76" fmla="*/ 4214165 h 6858000"/>
              <a:gd name="connsiteX77" fmla="*/ 719554 w 1605470"/>
              <a:gd name="connsiteY77" fmla="*/ 4090296 h 6858000"/>
              <a:gd name="connsiteX78" fmla="*/ 704810 w 1605470"/>
              <a:gd name="connsiteY78" fmla="*/ 4033999 h 6858000"/>
              <a:gd name="connsiteX79" fmla="*/ 705959 w 1605470"/>
              <a:gd name="connsiteY79" fmla="*/ 4031933 h 6858000"/>
              <a:gd name="connsiteX80" fmla="*/ 704535 w 1605470"/>
              <a:gd name="connsiteY80" fmla="*/ 4013953 h 6858000"/>
              <a:gd name="connsiteX81" fmla="*/ 700443 w 1605470"/>
              <a:gd name="connsiteY81" fmla="*/ 4010511 h 6858000"/>
              <a:gd name="connsiteX82" fmla="*/ 698282 w 1605470"/>
              <a:gd name="connsiteY82" fmla="*/ 3998331 h 6858000"/>
              <a:gd name="connsiteX83" fmla="*/ 690830 w 1605470"/>
              <a:gd name="connsiteY83" fmla="*/ 3974753 h 6858000"/>
              <a:gd name="connsiteX84" fmla="*/ 692428 w 1605470"/>
              <a:gd name="connsiteY84" fmla="*/ 3969950 h 6858000"/>
              <a:gd name="connsiteX85" fmla="*/ 685850 w 1605470"/>
              <a:gd name="connsiteY85" fmla="*/ 3933779 h 6858000"/>
              <a:gd name="connsiteX86" fmla="*/ 687181 w 1605470"/>
              <a:gd name="connsiteY86" fmla="*/ 3933093 h 6858000"/>
              <a:gd name="connsiteX87" fmla="*/ 691535 w 1605470"/>
              <a:gd name="connsiteY87" fmla="*/ 3922082 h 6858000"/>
              <a:gd name="connsiteX88" fmla="*/ 696613 w 1605470"/>
              <a:gd name="connsiteY88" fmla="*/ 3901461 h 6858000"/>
              <a:gd name="connsiteX89" fmla="*/ 719207 w 1605470"/>
              <a:gd name="connsiteY89" fmla="*/ 3813873 h 6858000"/>
              <a:gd name="connsiteX90" fmla="*/ 718632 w 1605470"/>
              <a:gd name="connsiteY90" fmla="*/ 3806161 h 6858000"/>
              <a:gd name="connsiteX91" fmla="*/ 718939 w 1605470"/>
              <a:gd name="connsiteY91" fmla="*/ 3805957 h 6858000"/>
              <a:gd name="connsiteX92" fmla="*/ 718966 w 1605470"/>
              <a:gd name="connsiteY92" fmla="*/ 3797724 h 6858000"/>
              <a:gd name="connsiteX93" fmla="*/ 717581 w 1605470"/>
              <a:gd name="connsiteY93" fmla="*/ 3792098 h 6858000"/>
              <a:gd name="connsiteX94" fmla="*/ 716465 w 1605470"/>
              <a:gd name="connsiteY94" fmla="*/ 3777135 h 6858000"/>
              <a:gd name="connsiteX95" fmla="*/ 718198 w 1605470"/>
              <a:gd name="connsiteY95" fmla="*/ 3771656 h 6858000"/>
              <a:gd name="connsiteX96" fmla="*/ 721941 w 1605470"/>
              <a:gd name="connsiteY96" fmla="*/ 3769007 h 6858000"/>
              <a:gd name="connsiteX97" fmla="*/ 721407 w 1605470"/>
              <a:gd name="connsiteY97" fmla="*/ 3767709 h 6858000"/>
              <a:gd name="connsiteX98" fmla="*/ 730103 w 1605470"/>
              <a:gd name="connsiteY98" fmla="*/ 3738082 h 6858000"/>
              <a:gd name="connsiteX99" fmla="*/ 737449 w 1605470"/>
              <a:gd name="connsiteY99" fmla="*/ 3673397 h 6858000"/>
              <a:gd name="connsiteX100" fmla="*/ 736745 w 1605470"/>
              <a:gd name="connsiteY100" fmla="*/ 3637109 h 6858000"/>
              <a:gd name="connsiteX101" fmla="*/ 740188 w 1605470"/>
              <a:gd name="connsiteY101" fmla="*/ 3536883 h 6858000"/>
              <a:gd name="connsiteX102" fmla="*/ 747726 w 1605470"/>
              <a:gd name="connsiteY102" fmla="*/ 3435652 h 6858000"/>
              <a:gd name="connsiteX103" fmla="*/ 774383 w 1605470"/>
              <a:gd name="connsiteY103" fmla="*/ 3381564 h 6858000"/>
              <a:gd name="connsiteX104" fmla="*/ 774870 w 1605470"/>
              <a:gd name="connsiteY104" fmla="*/ 3375761 h 6858000"/>
              <a:gd name="connsiteX105" fmla="*/ 770510 w 1605470"/>
              <a:gd name="connsiteY105" fmla="*/ 3361844 h 6858000"/>
              <a:gd name="connsiteX106" fmla="*/ 767933 w 1605470"/>
              <a:gd name="connsiteY106" fmla="*/ 3356929 h 6858000"/>
              <a:gd name="connsiteX107" fmla="*/ 766158 w 1605470"/>
              <a:gd name="connsiteY107" fmla="*/ 3349058 h 6858000"/>
              <a:gd name="connsiteX108" fmla="*/ 766414 w 1605470"/>
              <a:gd name="connsiteY108" fmla="*/ 3348763 h 6858000"/>
              <a:gd name="connsiteX109" fmla="*/ 764166 w 1605470"/>
              <a:gd name="connsiteY109" fmla="*/ 3341588 h 6858000"/>
              <a:gd name="connsiteX110" fmla="*/ 749397 w 1605470"/>
              <a:gd name="connsiteY110" fmla="*/ 3307769 h 6858000"/>
              <a:gd name="connsiteX111" fmla="*/ 766960 w 1605470"/>
              <a:gd name="connsiteY111" fmla="*/ 3250522 h 6858000"/>
              <a:gd name="connsiteX112" fmla="*/ 767385 w 1605470"/>
              <a:gd name="connsiteY112" fmla="*/ 3229163 h 6858000"/>
              <a:gd name="connsiteX113" fmla="*/ 769208 w 1605470"/>
              <a:gd name="connsiteY113" fmla="*/ 3217217 h 6858000"/>
              <a:gd name="connsiteX114" fmla="*/ 770350 w 1605470"/>
              <a:gd name="connsiteY114" fmla="*/ 3216125 h 6858000"/>
              <a:gd name="connsiteX115" fmla="*/ 756043 w 1605470"/>
              <a:gd name="connsiteY115" fmla="*/ 3183755 h 6858000"/>
              <a:gd name="connsiteX116" fmla="*/ 756544 w 1605470"/>
              <a:gd name="connsiteY116" fmla="*/ 3178642 h 6858000"/>
              <a:gd name="connsiteX117" fmla="*/ 744144 w 1605470"/>
              <a:gd name="connsiteY117" fmla="*/ 3158586 h 6858000"/>
              <a:gd name="connsiteX118" fmla="*/ 739378 w 1605470"/>
              <a:gd name="connsiteY118" fmla="*/ 3147669 h 6858000"/>
              <a:gd name="connsiteX119" fmla="*/ 734648 w 1605470"/>
              <a:gd name="connsiteY119" fmla="*/ 3145733 h 6858000"/>
              <a:gd name="connsiteX120" fmla="*/ 729329 w 1605470"/>
              <a:gd name="connsiteY120" fmla="*/ 3129034 h 6858000"/>
              <a:gd name="connsiteX121" fmla="*/ 729994 w 1605470"/>
              <a:gd name="connsiteY121" fmla="*/ 3126682 h 6858000"/>
              <a:gd name="connsiteX122" fmla="*/ 720862 w 1605470"/>
              <a:gd name="connsiteY122" fmla="*/ 3114519 h 6858000"/>
              <a:gd name="connsiteX123" fmla="*/ 707471 w 1605470"/>
              <a:gd name="connsiteY123" fmla="*/ 3106272 h 6858000"/>
              <a:gd name="connsiteX124" fmla="*/ 680201 w 1605470"/>
              <a:gd name="connsiteY124" fmla="*/ 2958185 h 6858000"/>
              <a:gd name="connsiteX125" fmla="*/ 622815 w 1605470"/>
              <a:gd name="connsiteY125" fmla="*/ 2762989 h 6858000"/>
              <a:gd name="connsiteX126" fmla="*/ 571733 w 1605470"/>
              <a:gd name="connsiteY126" fmla="*/ 2554718 h 6858000"/>
              <a:gd name="connsiteX127" fmla="*/ 551827 w 1605470"/>
              <a:gd name="connsiteY127" fmla="*/ 2485734 h 6858000"/>
              <a:gd name="connsiteX128" fmla="*/ 542550 w 1605470"/>
              <a:gd name="connsiteY128" fmla="*/ 2447068 h 6858000"/>
              <a:gd name="connsiteX129" fmla="*/ 529511 w 1605470"/>
              <a:gd name="connsiteY129" fmla="*/ 2425819 h 6858000"/>
              <a:gd name="connsiteX130" fmla="*/ 528878 w 1605470"/>
              <a:gd name="connsiteY130" fmla="*/ 2408971 h 6858000"/>
              <a:gd name="connsiteX131" fmla="*/ 535510 w 1605470"/>
              <a:gd name="connsiteY131" fmla="*/ 2402874 h 6858000"/>
              <a:gd name="connsiteX132" fmla="*/ 538122 w 1605470"/>
              <a:gd name="connsiteY132" fmla="*/ 2381443 h 6858000"/>
              <a:gd name="connsiteX133" fmla="*/ 514451 w 1605470"/>
              <a:gd name="connsiteY133" fmla="*/ 2261920 h 6858000"/>
              <a:gd name="connsiteX134" fmla="*/ 486968 w 1605470"/>
              <a:gd name="connsiteY134" fmla="*/ 2182937 h 6858000"/>
              <a:gd name="connsiteX135" fmla="*/ 488555 w 1605470"/>
              <a:gd name="connsiteY135" fmla="*/ 2155135 h 6858000"/>
              <a:gd name="connsiteX136" fmla="*/ 486013 w 1605470"/>
              <a:gd name="connsiteY136" fmla="*/ 2118008 h 6858000"/>
              <a:gd name="connsiteX137" fmla="*/ 487006 w 1605470"/>
              <a:gd name="connsiteY137" fmla="*/ 2050531 h 6858000"/>
              <a:gd name="connsiteX138" fmla="*/ 478812 w 1605470"/>
              <a:gd name="connsiteY138" fmla="*/ 1963269 h 6858000"/>
              <a:gd name="connsiteX139" fmla="*/ 442619 w 1605470"/>
              <a:gd name="connsiteY139" fmla="*/ 1910499 h 6858000"/>
              <a:gd name="connsiteX140" fmla="*/ 446785 w 1605470"/>
              <a:gd name="connsiteY140" fmla="*/ 1903212 h 6858000"/>
              <a:gd name="connsiteX141" fmla="*/ 436547 w 1605470"/>
              <a:gd name="connsiteY141" fmla="*/ 1861531 h 6858000"/>
              <a:gd name="connsiteX142" fmla="*/ 390346 w 1605470"/>
              <a:gd name="connsiteY142" fmla="*/ 1732919 h 6858000"/>
              <a:gd name="connsiteX143" fmla="*/ 362657 w 1605470"/>
              <a:gd name="connsiteY143" fmla="*/ 1663540 h 6858000"/>
              <a:gd name="connsiteX144" fmla="*/ 361783 w 1605470"/>
              <a:gd name="connsiteY144" fmla="*/ 1615777 h 6858000"/>
              <a:gd name="connsiteX145" fmla="*/ 342578 w 1605470"/>
              <a:gd name="connsiteY145" fmla="*/ 1563678 h 6858000"/>
              <a:gd name="connsiteX146" fmla="*/ 355658 w 1605470"/>
              <a:gd name="connsiteY146" fmla="*/ 1519474 h 6858000"/>
              <a:gd name="connsiteX147" fmla="*/ 348400 w 1605470"/>
              <a:gd name="connsiteY147" fmla="*/ 1477995 h 6858000"/>
              <a:gd name="connsiteX148" fmla="*/ 334485 w 1605470"/>
              <a:gd name="connsiteY148" fmla="*/ 1373769 h 6858000"/>
              <a:gd name="connsiteX149" fmla="*/ 342792 w 1605470"/>
              <a:gd name="connsiteY149" fmla="*/ 1307086 h 6858000"/>
              <a:gd name="connsiteX150" fmla="*/ 343980 w 1605470"/>
              <a:gd name="connsiteY150" fmla="*/ 1189033 h 6858000"/>
              <a:gd name="connsiteX151" fmla="*/ 348665 w 1605470"/>
              <a:gd name="connsiteY151" fmla="*/ 1168288 h 6858000"/>
              <a:gd name="connsiteX152" fmla="*/ 340947 w 1605470"/>
              <a:gd name="connsiteY152" fmla="*/ 1142577 h 6858000"/>
              <a:gd name="connsiteX153" fmla="*/ 330253 w 1605470"/>
              <a:gd name="connsiteY153" fmla="*/ 1088484 h 6858000"/>
              <a:gd name="connsiteX154" fmla="*/ 318989 w 1605470"/>
              <a:gd name="connsiteY154" fmla="*/ 1016103 h 6858000"/>
              <a:gd name="connsiteX155" fmla="*/ 320445 w 1605470"/>
              <a:gd name="connsiteY155" fmla="*/ 932283 h 6858000"/>
              <a:gd name="connsiteX156" fmla="*/ 322681 w 1605470"/>
              <a:gd name="connsiteY156" fmla="*/ 915925 h 6858000"/>
              <a:gd name="connsiteX157" fmla="*/ 315310 w 1605470"/>
              <a:gd name="connsiteY157" fmla="*/ 896999 h 6858000"/>
              <a:gd name="connsiteX158" fmla="*/ 284718 w 1605470"/>
              <a:gd name="connsiteY158" fmla="*/ 821517 h 6858000"/>
              <a:gd name="connsiteX159" fmla="*/ 263668 w 1605470"/>
              <a:gd name="connsiteY159" fmla="*/ 751353 h 6858000"/>
              <a:gd name="connsiteX160" fmla="*/ 263226 w 1605470"/>
              <a:gd name="connsiteY160" fmla="*/ 721230 h 6858000"/>
              <a:gd name="connsiteX161" fmla="*/ 248897 w 1605470"/>
              <a:gd name="connsiteY161" fmla="*/ 681659 h 6858000"/>
              <a:gd name="connsiteX162" fmla="*/ 234316 w 1605470"/>
              <a:gd name="connsiteY162" fmla="*/ 635218 h 6858000"/>
              <a:gd name="connsiteX163" fmla="*/ 239327 w 1605470"/>
              <a:gd name="connsiteY163" fmla="*/ 613763 h 6858000"/>
              <a:gd name="connsiteX164" fmla="*/ 225269 w 1605470"/>
              <a:gd name="connsiteY164" fmla="*/ 598582 h 6858000"/>
              <a:gd name="connsiteX165" fmla="*/ 224950 w 1605470"/>
              <a:gd name="connsiteY165" fmla="*/ 576846 h 6858000"/>
              <a:gd name="connsiteX166" fmla="*/ 204576 w 1605470"/>
              <a:gd name="connsiteY166" fmla="*/ 530055 h 6858000"/>
              <a:gd name="connsiteX167" fmla="*/ 219064 w 1605470"/>
              <a:gd name="connsiteY167" fmla="*/ 469651 h 6858000"/>
              <a:gd name="connsiteX168" fmla="*/ 195012 w 1605470"/>
              <a:gd name="connsiteY168" fmla="*/ 448559 h 6858000"/>
              <a:gd name="connsiteX169" fmla="*/ 201434 w 1605470"/>
              <a:gd name="connsiteY169" fmla="*/ 441529 h 6858000"/>
              <a:gd name="connsiteX170" fmla="*/ 200655 w 1605470"/>
              <a:gd name="connsiteY170" fmla="*/ 428927 h 6858000"/>
              <a:gd name="connsiteX171" fmla="*/ 190059 w 1605470"/>
              <a:gd name="connsiteY171" fmla="*/ 430161 h 6858000"/>
              <a:gd name="connsiteX172" fmla="*/ 167079 w 1605470"/>
              <a:gd name="connsiteY172" fmla="*/ 367211 h 6858000"/>
              <a:gd name="connsiteX173" fmla="*/ 124571 w 1605470"/>
              <a:gd name="connsiteY173" fmla="*/ 302178 h 6858000"/>
              <a:gd name="connsiteX174" fmla="*/ 103243 w 1605470"/>
              <a:gd name="connsiteY174" fmla="*/ 211375 h 6858000"/>
              <a:gd name="connsiteX175" fmla="*/ 94571 w 1605470"/>
              <a:gd name="connsiteY175" fmla="*/ 184179 h 6858000"/>
              <a:gd name="connsiteX176" fmla="*/ 13437 w 1605470"/>
              <a:gd name="connsiteY176" fmla="*/ 19287 h 6858000"/>
              <a:gd name="connsiteX177" fmla="*/ 0 w 1605470"/>
              <a:gd name="connsiteY17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59710 w 1605470"/>
              <a:gd name="connsiteY41" fmla="*/ 5564796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8807 w 1605470"/>
              <a:gd name="connsiteY58" fmla="*/ 5067850 h 6858000"/>
              <a:gd name="connsiteX59" fmla="*/ 721538 w 1605470"/>
              <a:gd name="connsiteY59" fmla="*/ 5060861 h 6858000"/>
              <a:gd name="connsiteX60" fmla="*/ 718242 w 1605470"/>
              <a:gd name="connsiteY60" fmla="*/ 5034192 h 6858000"/>
              <a:gd name="connsiteX61" fmla="*/ 719796 w 1605470"/>
              <a:gd name="connsiteY61" fmla="*/ 4993030 h 6858000"/>
              <a:gd name="connsiteX62" fmla="*/ 726705 w 1605470"/>
              <a:gd name="connsiteY62" fmla="*/ 4946844 h 6858000"/>
              <a:gd name="connsiteX63" fmla="*/ 722561 w 1605470"/>
              <a:gd name="connsiteY63" fmla="*/ 4932692 h 6858000"/>
              <a:gd name="connsiteX64" fmla="*/ 724935 w 1605470"/>
              <a:gd name="connsiteY64" fmla="*/ 4821504 h 6858000"/>
              <a:gd name="connsiteX65" fmla="*/ 732118 w 1605470"/>
              <a:gd name="connsiteY65" fmla="*/ 4801535 h 6858000"/>
              <a:gd name="connsiteX66" fmla="*/ 739787 w 1605470"/>
              <a:gd name="connsiteY66" fmla="*/ 4797794 h 6858000"/>
              <a:gd name="connsiteX67" fmla="*/ 741081 w 1605470"/>
              <a:gd name="connsiteY67" fmla="*/ 4784526 h 6858000"/>
              <a:gd name="connsiteX68" fmla="*/ 742865 w 1605470"/>
              <a:gd name="connsiteY68" fmla="*/ 4781211 h 6858000"/>
              <a:gd name="connsiteX69" fmla="*/ 751652 w 1605470"/>
              <a:gd name="connsiteY69" fmla="*/ 4761984 h 6858000"/>
              <a:gd name="connsiteX70" fmla="*/ 747700 w 1605470"/>
              <a:gd name="connsiteY70" fmla="*/ 4690749 h 6858000"/>
              <a:gd name="connsiteX71" fmla="*/ 743180 w 1605470"/>
              <a:gd name="connsiteY71" fmla="*/ 4584173 h 6858000"/>
              <a:gd name="connsiteX72" fmla="*/ 738263 w 1605470"/>
              <a:gd name="connsiteY72" fmla="*/ 4444346 h 6858000"/>
              <a:gd name="connsiteX73" fmla="*/ 756542 w 1605470"/>
              <a:gd name="connsiteY73" fmla="*/ 4350346 h 6858000"/>
              <a:gd name="connsiteX74" fmla="*/ 715481 w 1605470"/>
              <a:gd name="connsiteY74" fmla="*/ 4214165 h 6858000"/>
              <a:gd name="connsiteX75" fmla="*/ 719554 w 1605470"/>
              <a:gd name="connsiteY75" fmla="*/ 4090296 h 6858000"/>
              <a:gd name="connsiteX76" fmla="*/ 704810 w 1605470"/>
              <a:gd name="connsiteY76" fmla="*/ 4033999 h 6858000"/>
              <a:gd name="connsiteX77" fmla="*/ 705959 w 1605470"/>
              <a:gd name="connsiteY77" fmla="*/ 4031933 h 6858000"/>
              <a:gd name="connsiteX78" fmla="*/ 704535 w 1605470"/>
              <a:gd name="connsiteY78" fmla="*/ 4013953 h 6858000"/>
              <a:gd name="connsiteX79" fmla="*/ 700443 w 1605470"/>
              <a:gd name="connsiteY79" fmla="*/ 4010511 h 6858000"/>
              <a:gd name="connsiteX80" fmla="*/ 698282 w 1605470"/>
              <a:gd name="connsiteY80" fmla="*/ 3998331 h 6858000"/>
              <a:gd name="connsiteX81" fmla="*/ 690830 w 1605470"/>
              <a:gd name="connsiteY81" fmla="*/ 3974753 h 6858000"/>
              <a:gd name="connsiteX82" fmla="*/ 692428 w 1605470"/>
              <a:gd name="connsiteY82" fmla="*/ 3969950 h 6858000"/>
              <a:gd name="connsiteX83" fmla="*/ 685850 w 1605470"/>
              <a:gd name="connsiteY83" fmla="*/ 3933779 h 6858000"/>
              <a:gd name="connsiteX84" fmla="*/ 687181 w 1605470"/>
              <a:gd name="connsiteY84" fmla="*/ 3933093 h 6858000"/>
              <a:gd name="connsiteX85" fmla="*/ 691535 w 1605470"/>
              <a:gd name="connsiteY85" fmla="*/ 3922082 h 6858000"/>
              <a:gd name="connsiteX86" fmla="*/ 696613 w 1605470"/>
              <a:gd name="connsiteY86" fmla="*/ 3901461 h 6858000"/>
              <a:gd name="connsiteX87" fmla="*/ 719207 w 1605470"/>
              <a:gd name="connsiteY87" fmla="*/ 3813873 h 6858000"/>
              <a:gd name="connsiteX88" fmla="*/ 718632 w 1605470"/>
              <a:gd name="connsiteY88" fmla="*/ 3806161 h 6858000"/>
              <a:gd name="connsiteX89" fmla="*/ 718939 w 1605470"/>
              <a:gd name="connsiteY89" fmla="*/ 3805957 h 6858000"/>
              <a:gd name="connsiteX90" fmla="*/ 718966 w 1605470"/>
              <a:gd name="connsiteY90" fmla="*/ 3797724 h 6858000"/>
              <a:gd name="connsiteX91" fmla="*/ 717581 w 1605470"/>
              <a:gd name="connsiteY91" fmla="*/ 3792098 h 6858000"/>
              <a:gd name="connsiteX92" fmla="*/ 716465 w 1605470"/>
              <a:gd name="connsiteY92" fmla="*/ 3777135 h 6858000"/>
              <a:gd name="connsiteX93" fmla="*/ 718198 w 1605470"/>
              <a:gd name="connsiteY93" fmla="*/ 3771656 h 6858000"/>
              <a:gd name="connsiteX94" fmla="*/ 721941 w 1605470"/>
              <a:gd name="connsiteY94" fmla="*/ 3769007 h 6858000"/>
              <a:gd name="connsiteX95" fmla="*/ 721407 w 1605470"/>
              <a:gd name="connsiteY95" fmla="*/ 3767709 h 6858000"/>
              <a:gd name="connsiteX96" fmla="*/ 730103 w 1605470"/>
              <a:gd name="connsiteY96" fmla="*/ 3738082 h 6858000"/>
              <a:gd name="connsiteX97" fmla="*/ 737449 w 1605470"/>
              <a:gd name="connsiteY97" fmla="*/ 3673397 h 6858000"/>
              <a:gd name="connsiteX98" fmla="*/ 736745 w 1605470"/>
              <a:gd name="connsiteY98" fmla="*/ 3637109 h 6858000"/>
              <a:gd name="connsiteX99" fmla="*/ 740188 w 1605470"/>
              <a:gd name="connsiteY99" fmla="*/ 3536883 h 6858000"/>
              <a:gd name="connsiteX100" fmla="*/ 747726 w 1605470"/>
              <a:gd name="connsiteY100" fmla="*/ 3435652 h 6858000"/>
              <a:gd name="connsiteX101" fmla="*/ 774383 w 1605470"/>
              <a:gd name="connsiteY101" fmla="*/ 3381564 h 6858000"/>
              <a:gd name="connsiteX102" fmla="*/ 774870 w 1605470"/>
              <a:gd name="connsiteY102" fmla="*/ 3375761 h 6858000"/>
              <a:gd name="connsiteX103" fmla="*/ 770510 w 1605470"/>
              <a:gd name="connsiteY103" fmla="*/ 3361844 h 6858000"/>
              <a:gd name="connsiteX104" fmla="*/ 767933 w 1605470"/>
              <a:gd name="connsiteY104" fmla="*/ 3356929 h 6858000"/>
              <a:gd name="connsiteX105" fmla="*/ 766158 w 1605470"/>
              <a:gd name="connsiteY105" fmla="*/ 3349058 h 6858000"/>
              <a:gd name="connsiteX106" fmla="*/ 766414 w 1605470"/>
              <a:gd name="connsiteY106" fmla="*/ 3348763 h 6858000"/>
              <a:gd name="connsiteX107" fmla="*/ 764166 w 1605470"/>
              <a:gd name="connsiteY107" fmla="*/ 3341588 h 6858000"/>
              <a:gd name="connsiteX108" fmla="*/ 749397 w 1605470"/>
              <a:gd name="connsiteY108" fmla="*/ 3307769 h 6858000"/>
              <a:gd name="connsiteX109" fmla="*/ 766960 w 1605470"/>
              <a:gd name="connsiteY109" fmla="*/ 3250522 h 6858000"/>
              <a:gd name="connsiteX110" fmla="*/ 767385 w 1605470"/>
              <a:gd name="connsiteY110" fmla="*/ 3229163 h 6858000"/>
              <a:gd name="connsiteX111" fmla="*/ 769208 w 1605470"/>
              <a:gd name="connsiteY111" fmla="*/ 3217217 h 6858000"/>
              <a:gd name="connsiteX112" fmla="*/ 770350 w 1605470"/>
              <a:gd name="connsiteY112" fmla="*/ 3216125 h 6858000"/>
              <a:gd name="connsiteX113" fmla="*/ 756043 w 1605470"/>
              <a:gd name="connsiteY113" fmla="*/ 3183755 h 6858000"/>
              <a:gd name="connsiteX114" fmla="*/ 756544 w 1605470"/>
              <a:gd name="connsiteY114" fmla="*/ 3178642 h 6858000"/>
              <a:gd name="connsiteX115" fmla="*/ 744144 w 1605470"/>
              <a:gd name="connsiteY115" fmla="*/ 3158586 h 6858000"/>
              <a:gd name="connsiteX116" fmla="*/ 739378 w 1605470"/>
              <a:gd name="connsiteY116" fmla="*/ 3147669 h 6858000"/>
              <a:gd name="connsiteX117" fmla="*/ 734648 w 1605470"/>
              <a:gd name="connsiteY117" fmla="*/ 3145733 h 6858000"/>
              <a:gd name="connsiteX118" fmla="*/ 729329 w 1605470"/>
              <a:gd name="connsiteY118" fmla="*/ 3129034 h 6858000"/>
              <a:gd name="connsiteX119" fmla="*/ 729994 w 1605470"/>
              <a:gd name="connsiteY119" fmla="*/ 3126682 h 6858000"/>
              <a:gd name="connsiteX120" fmla="*/ 720862 w 1605470"/>
              <a:gd name="connsiteY120" fmla="*/ 3114519 h 6858000"/>
              <a:gd name="connsiteX121" fmla="*/ 707471 w 1605470"/>
              <a:gd name="connsiteY121" fmla="*/ 3106272 h 6858000"/>
              <a:gd name="connsiteX122" fmla="*/ 680201 w 1605470"/>
              <a:gd name="connsiteY122" fmla="*/ 2958185 h 6858000"/>
              <a:gd name="connsiteX123" fmla="*/ 622815 w 1605470"/>
              <a:gd name="connsiteY123" fmla="*/ 2762989 h 6858000"/>
              <a:gd name="connsiteX124" fmla="*/ 571733 w 1605470"/>
              <a:gd name="connsiteY124" fmla="*/ 2554718 h 6858000"/>
              <a:gd name="connsiteX125" fmla="*/ 551827 w 1605470"/>
              <a:gd name="connsiteY125" fmla="*/ 2485734 h 6858000"/>
              <a:gd name="connsiteX126" fmla="*/ 542550 w 1605470"/>
              <a:gd name="connsiteY126" fmla="*/ 2447068 h 6858000"/>
              <a:gd name="connsiteX127" fmla="*/ 529511 w 1605470"/>
              <a:gd name="connsiteY127" fmla="*/ 2425819 h 6858000"/>
              <a:gd name="connsiteX128" fmla="*/ 528878 w 1605470"/>
              <a:gd name="connsiteY128" fmla="*/ 2408971 h 6858000"/>
              <a:gd name="connsiteX129" fmla="*/ 535510 w 1605470"/>
              <a:gd name="connsiteY129" fmla="*/ 2402874 h 6858000"/>
              <a:gd name="connsiteX130" fmla="*/ 538122 w 1605470"/>
              <a:gd name="connsiteY130" fmla="*/ 2381443 h 6858000"/>
              <a:gd name="connsiteX131" fmla="*/ 514451 w 1605470"/>
              <a:gd name="connsiteY131" fmla="*/ 2261920 h 6858000"/>
              <a:gd name="connsiteX132" fmla="*/ 486968 w 1605470"/>
              <a:gd name="connsiteY132" fmla="*/ 2182937 h 6858000"/>
              <a:gd name="connsiteX133" fmla="*/ 488555 w 1605470"/>
              <a:gd name="connsiteY133" fmla="*/ 2155135 h 6858000"/>
              <a:gd name="connsiteX134" fmla="*/ 486013 w 1605470"/>
              <a:gd name="connsiteY134" fmla="*/ 2118008 h 6858000"/>
              <a:gd name="connsiteX135" fmla="*/ 487006 w 1605470"/>
              <a:gd name="connsiteY135" fmla="*/ 2050531 h 6858000"/>
              <a:gd name="connsiteX136" fmla="*/ 478812 w 1605470"/>
              <a:gd name="connsiteY136" fmla="*/ 1963269 h 6858000"/>
              <a:gd name="connsiteX137" fmla="*/ 442619 w 1605470"/>
              <a:gd name="connsiteY137" fmla="*/ 1910499 h 6858000"/>
              <a:gd name="connsiteX138" fmla="*/ 446785 w 1605470"/>
              <a:gd name="connsiteY138" fmla="*/ 1903212 h 6858000"/>
              <a:gd name="connsiteX139" fmla="*/ 436547 w 1605470"/>
              <a:gd name="connsiteY139" fmla="*/ 1861531 h 6858000"/>
              <a:gd name="connsiteX140" fmla="*/ 390346 w 1605470"/>
              <a:gd name="connsiteY140" fmla="*/ 1732919 h 6858000"/>
              <a:gd name="connsiteX141" fmla="*/ 362657 w 1605470"/>
              <a:gd name="connsiteY141" fmla="*/ 1663540 h 6858000"/>
              <a:gd name="connsiteX142" fmla="*/ 361783 w 1605470"/>
              <a:gd name="connsiteY142" fmla="*/ 1615777 h 6858000"/>
              <a:gd name="connsiteX143" fmla="*/ 342578 w 1605470"/>
              <a:gd name="connsiteY143" fmla="*/ 1563678 h 6858000"/>
              <a:gd name="connsiteX144" fmla="*/ 355658 w 1605470"/>
              <a:gd name="connsiteY144" fmla="*/ 1519474 h 6858000"/>
              <a:gd name="connsiteX145" fmla="*/ 348400 w 1605470"/>
              <a:gd name="connsiteY145" fmla="*/ 1477995 h 6858000"/>
              <a:gd name="connsiteX146" fmla="*/ 334485 w 1605470"/>
              <a:gd name="connsiteY146" fmla="*/ 1373769 h 6858000"/>
              <a:gd name="connsiteX147" fmla="*/ 342792 w 1605470"/>
              <a:gd name="connsiteY147" fmla="*/ 1307086 h 6858000"/>
              <a:gd name="connsiteX148" fmla="*/ 343980 w 1605470"/>
              <a:gd name="connsiteY148" fmla="*/ 1189033 h 6858000"/>
              <a:gd name="connsiteX149" fmla="*/ 348665 w 1605470"/>
              <a:gd name="connsiteY149" fmla="*/ 1168288 h 6858000"/>
              <a:gd name="connsiteX150" fmla="*/ 340947 w 1605470"/>
              <a:gd name="connsiteY150" fmla="*/ 1142577 h 6858000"/>
              <a:gd name="connsiteX151" fmla="*/ 330253 w 1605470"/>
              <a:gd name="connsiteY151" fmla="*/ 1088484 h 6858000"/>
              <a:gd name="connsiteX152" fmla="*/ 318989 w 1605470"/>
              <a:gd name="connsiteY152" fmla="*/ 1016103 h 6858000"/>
              <a:gd name="connsiteX153" fmla="*/ 320445 w 1605470"/>
              <a:gd name="connsiteY153" fmla="*/ 932283 h 6858000"/>
              <a:gd name="connsiteX154" fmla="*/ 322681 w 1605470"/>
              <a:gd name="connsiteY154" fmla="*/ 915925 h 6858000"/>
              <a:gd name="connsiteX155" fmla="*/ 315310 w 1605470"/>
              <a:gd name="connsiteY155" fmla="*/ 896999 h 6858000"/>
              <a:gd name="connsiteX156" fmla="*/ 284718 w 1605470"/>
              <a:gd name="connsiteY156" fmla="*/ 821517 h 6858000"/>
              <a:gd name="connsiteX157" fmla="*/ 263668 w 1605470"/>
              <a:gd name="connsiteY157" fmla="*/ 751353 h 6858000"/>
              <a:gd name="connsiteX158" fmla="*/ 263226 w 1605470"/>
              <a:gd name="connsiteY158" fmla="*/ 721230 h 6858000"/>
              <a:gd name="connsiteX159" fmla="*/ 248897 w 1605470"/>
              <a:gd name="connsiteY159" fmla="*/ 681659 h 6858000"/>
              <a:gd name="connsiteX160" fmla="*/ 234316 w 1605470"/>
              <a:gd name="connsiteY160" fmla="*/ 635218 h 6858000"/>
              <a:gd name="connsiteX161" fmla="*/ 239327 w 1605470"/>
              <a:gd name="connsiteY161" fmla="*/ 613763 h 6858000"/>
              <a:gd name="connsiteX162" fmla="*/ 225269 w 1605470"/>
              <a:gd name="connsiteY162" fmla="*/ 598582 h 6858000"/>
              <a:gd name="connsiteX163" fmla="*/ 224950 w 1605470"/>
              <a:gd name="connsiteY163" fmla="*/ 576846 h 6858000"/>
              <a:gd name="connsiteX164" fmla="*/ 204576 w 1605470"/>
              <a:gd name="connsiteY164" fmla="*/ 530055 h 6858000"/>
              <a:gd name="connsiteX165" fmla="*/ 219064 w 1605470"/>
              <a:gd name="connsiteY165" fmla="*/ 469651 h 6858000"/>
              <a:gd name="connsiteX166" fmla="*/ 195012 w 1605470"/>
              <a:gd name="connsiteY166" fmla="*/ 448559 h 6858000"/>
              <a:gd name="connsiteX167" fmla="*/ 201434 w 1605470"/>
              <a:gd name="connsiteY167" fmla="*/ 441529 h 6858000"/>
              <a:gd name="connsiteX168" fmla="*/ 200655 w 1605470"/>
              <a:gd name="connsiteY168" fmla="*/ 428927 h 6858000"/>
              <a:gd name="connsiteX169" fmla="*/ 190059 w 1605470"/>
              <a:gd name="connsiteY169" fmla="*/ 430161 h 6858000"/>
              <a:gd name="connsiteX170" fmla="*/ 167079 w 1605470"/>
              <a:gd name="connsiteY170" fmla="*/ 367211 h 6858000"/>
              <a:gd name="connsiteX171" fmla="*/ 124571 w 1605470"/>
              <a:gd name="connsiteY171" fmla="*/ 302178 h 6858000"/>
              <a:gd name="connsiteX172" fmla="*/ 103243 w 1605470"/>
              <a:gd name="connsiteY172" fmla="*/ 211375 h 6858000"/>
              <a:gd name="connsiteX173" fmla="*/ 94571 w 1605470"/>
              <a:gd name="connsiteY173" fmla="*/ 184179 h 6858000"/>
              <a:gd name="connsiteX174" fmla="*/ 13437 w 1605470"/>
              <a:gd name="connsiteY174" fmla="*/ 19287 h 6858000"/>
              <a:gd name="connsiteX175" fmla="*/ 0 w 1605470"/>
              <a:gd name="connsiteY17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18807 w 1605470"/>
              <a:gd name="connsiteY57" fmla="*/ 5067850 h 6858000"/>
              <a:gd name="connsiteX58" fmla="*/ 721538 w 1605470"/>
              <a:gd name="connsiteY58" fmla="*/ 5060861 h 6858000"/>
              <a:gd name="connsiteX59" fmla="*/ 718242 w 1605470"/>
              <a:gd name="connsiteY59" fmla="*/ 5034192 h 6858000"/>
              <a:gd name="connsiteX60" fmla="*/ 719796 w 1605470"/>
              <a:gd name="connsiteY60" fmla="*/ 4993030 h 6858000"/>
              <a:gd name="connsiteX61" fmla="*/ 726705 w 1605470"/>
              <a:gd name="connsiteY61" fmla="*/ 4946844 h 6858000"/>
              <a:gd name="connsiteX62" fmla="*/ 722561 w 1605470"/>
              <a:gd name="connsiteY62" fmla="*/ 4932692 h 6858000"/>
              <a:gd name="connsiteX63" fmla="*/ 724935 w 1605470"/>
              <a:gd name="connsiteY63" fmla="*/ 4821504 h 6858000"/>
              <a:gd name="connsiteX64" fmla="*/ 732118 w 1605470"/>
              <a:gd name="connsiteY64" fmla="*/ 4801535 h 6858000"/>
              <a:gd name="connsiteX65" fmla="*/ 739787 w 1605470"/>
              <a:gd name="connsiteY65" fmla="*/ 4797794 h 6858000"/>
              <a:gd name="connsiteX66" fmla="*/ 741081 w 1605470"/>
              <a:gd name="connsiteY66" fmla="*/ 4784526 h 6858000"/>
              <a:gd name="connsiteX67" fmla="*/ 742865 w 1605470"/>
              <a:gd name="connsiteY67" fmla="*/ 4781211 h 6858000"/>
              <a:gd name="connsiteX68" fmla="*/ 751652 w 1605470"/>
              <a:gd name="connsiteY68" fmla="*/ 4761984 h 6858000"/>
              <a:gd name="connsiteX69" fmla="*/ 747700 w 1605470"/>
              <a:gd name="connsiteY69" fmla="*/ 4690749 h 6858000"/>
              <a:gd name="connsiteX70" fmla="*/ 743180 w 1605470"/>
              <a:gd name="connsiteY70" fmla="*/ 4584173 h 6858000"/>
              <a:gd name="connsiteX71" fmla="*/ 738263 w 1605470"/>
              <a:gd name="connsiteY71" fmla="*/ 4444346 h 6858000"/>
              <a:gd name="connsiteX72" fmla="*/ 756542 w 1605470"/>
              <a:gd name="connsiteY72" fmla="*/ 4350346 h 6858000"/>
              <a:gd name="connsiteX73" fmla="*/ 715481 w 1605470"/>
              <a:gd name="connsiteY73" fmla="*/ 4214165 h 6858000"/>
              <a:gd name="connsiteX74" fmla="*/ 719554 w 1605470"/>
              <a:gd name="connsiteY74" fmla="*/ 4090296 h 6858000"/>
              <a:gd name="connsiteX75" fmla="*/ 704810 w 1605470"/>
              <a:gd name="connsiteY75" fmla="*/ 4033999 h 6858000"/>
              <a:gd name="connsiteX76" fmla="*/ 705959 w 1605470"/>
              <a:gd name="connsiteY76" fmla="*/ 4031933 h 6858000"/>
              <a:gd name="connsiteX77" fmla="*/ 704535 w 1605470"/>
              <a:gd name="connsiteY77" fmla="*/ 4013953 h 6858000"/>
              <a:gd name="connsiteX78" fmla="*/ 700443 w 1605470"/>
              <a:gd name="connsiteY78" fmla="*/ 4010511 h 6858000"/>
              <a:gd name="connsiteX79" fmla="*/ 698282 w 1605470"/>
              <a:gd name="connsiteY79" fmla="*/ 3998331 h 6858000"/>
              <a:gd name="connsiteX80" fmla="*/ 690830 w 1605470"/>
              <a:gd name="connsiteY80" fmla="*/ 3974753 h 6858000"/>
              <a:gd name="connsiteX81" fmla="*/ 692428 w 1605470"/>
              <a:gd name="connsiteY81" fmla="*/ 3969950 h 6858000"/>
              <a:gd name="connsiteX82" fmla="*/ 685850 w 1605470"/>
              <a:gd name="connsiteY82" fmla="*/ 3933779 h 6858000"/>
              <a:gd name="connsiteX83" fmla="*/ 687181 w 1605470"/>
              <a:gd name="connsiteY83" fmla="*/ 3933093 h 6858000"/>
              <a:gd name="connsiteX84" fmla="*/ 691535 w 1605470"/>
              <a:gd name="connsiteY84" fmla="*/ 3922082 h 6858000"/>
              <a:gd name="connsiteX85" fmla="*/ 696613 w 1605470"/>
              <a:gd name="connsiteY85" fmla="*/ 3901461 h 6858000"/>
              <a:gd name="connsiteX86" fmla="*/ 719207 w 1605470"/>
              <a:gd name="connsiteY86" fmla="*/ 3813873 h 6858000"/>
              <a:gd name="connsiteX87" fmla="*/ 718632 w 1605470"/>
              <a:gd name="connsiteY87" fmla="*/ 3806161 h 6858000"/>
              <a:gd name="connsiteX88" fmla="*/ 718939 w 1605470"/>
              <a:gd name="connsiteY88" fmla="*/ 3805957 h 6858000"/>
              <a:gd name="connsiteX89" fmla="*/ 718966 w 1605470"/>
              <a:gd name="connsiteY89" fmla="*/ 3797724 h 6858000"/>
              <a:gd name="connsiteX90" fmla="*/ 717581 w 1605470"/>
              <a:gd name="connsiteY90" fmla="*/ 3792098 h 6858000"/>
              <a:gd name="connsiteX91" fmla="*/ 716465 w 1605470"/>
              <a:gd name="connsiteY91" fmla="*/ 3777135 h 6858000"/>
              <a:gd name="connsiteX92" fmla="*/ 718198 w 1605470"/>
              <a:gd name="connsiteY92" fmla="*/ 3771656 h 6858000"/>
              <a:gd name="connsiteX93" fmla="*/ 721941 w 1605470"/>
              <a:gd name="connsiteY93" fmla="*/ 3769007 h 6858000"/>
              <a:gd name="connsiteX94" fmla="*/ 721407 w 1605470"/>
              <a:gd name="connsiteY94" fmla="*/ 3767709 h 6858000"/>
              <a:gd name="connsiteX95" fmla="*/ 730103 w 1605470"/>
              <a:gd name="connsiteY95" fmla="*/ 3738082 h 6858000"/>
              <a:gd name="connsiteX96" fmla="*/ 737449 w 1605470"/>
              <a:gd name="connsiteY96" fmla="*/ 3673397 h 6858000"/>
              <a:gd name="connsiteX97" fmla="*/ 736745 w 1605470"/>
              <a:gd name="connsiteY97" fmla="*/ 3637109 h 6858000"/>
              <a:gd name="connsiteX98" fmla="*/ 740188 w 1605470"/>
              <a:gd name="connsiteY98" fmla="*/ 3536883 h 6858000"/>
              <a:gd name="connsiteX99" fmla="*/ 747726 w 1605470"/>
              <a:gd name="connsiteY99" fmla="*/ 3435652 h 6858000"/>
              <a:gd name="connsiteX100" fmla="*/ 774383 w 1605470"/>
              <a:gd name="connsiteY100" fmla="*/ 3381564 h 6858000"/>
              <a:gd name="connsiteX101" fmla="*/ 774870 w 1605470"/>
              <a:gd name="connsiteY101" fmla="*/ 3375761 h 6858000"/>
              <a:gd name="connsiteX102" fmla="*/ 770510 w 1605470"/>
              <a:gd name="connsiteY102" fmla="*/ 3361844 h 6858000"/>
              <a:gd name="connsiteX103" fmla="*/ 767933 w 1605470"/>
              <a:gd name="connsiteY103" fmla="*/ 3356929 h 6858000"/>
              <a:gd name="connsiteX104" fmla="*/ 766158 w 1605470"/>
              <a:gd name="connsiteY104" fmla="*/ 3349058 h 6858000"/>
              <a:gd name="connsiteX105" fmla="*/ 766414 w 1605470"/>
              <a:gd name="connsiteY105" fmla="*/ 3348763 h 6858000"/>
              <a:gd name="connsiteX106" fmla="*/ 764166 w 1605470"/>
              <a:gd name="connsiteY106" fmla="*/ 3341588 h 6858000"/>
              <a:gd name="connsiteX107" fmla="*/ 749397 w 1605470"/>
              <a:gd name="connsiteY107" fmla="*/ 3307769 h 6858000"/>
              <a:gd name="connsiteX108" fmla="*/ 766960 w 1605470"/>
              <a:gd name="connsiteY108" fmla="*/ 3250522 h 6858000"/>
              <a:gd name="connsiteX109" fmla="*/ 767385 w 1605470"/>
              <a:gd name="connsiteY109" fmla="*/ 3229163 h 6858000"/>
              <a:gd name="connsiteX110" fmla="*/ 769208 w 1605470"/>
              <a:gd name="connsiteY110" fmla="*/ 3217217 h 6858000"/>
              <a:gd name="connsiteX111" fmla="*/ 770350 w 1605470"/>
              <a:gd name="connsiteY111" fmla="*/ 3216125 h 6858000"/>
              <a:gd name="connsiteX112" fmla="*/ 756043 w 1605470"/>
              <a:gd name="connsiteY112" fmla="*/ 3183755 h 6858000"/>
              <a:gd name="connsiteX113" fmla="*/ 756544 w 1605470"/>
              <a:gd name="connsiteY113" fmla="*/ 3178642 h 6858000"/>
              <a:gd name="connsiteX114" fmla="*/ 744144 w 1605470"/>
              <a:gd name="connsiteY114" fmla="*/ 3158586 h 6858000"/>
              <a:gd name="connsiteX115" fmla="*/ 739378 w 1605470"/>
              <a:gd name="connsiteY115" fmla="*/ 3147669 h 6858000"/>
              <a:gd name="connsiteX116" fmla="*/ 734648 w 1605470"/>
              <a:gd name="connsiteY116" fmla="*/ 3145733 h 6858000"/>
              <a:gd name="connsiteX117" fmla="*/ 729329 w 1605470"/>
              <a:gd name="connsiteY117" fmla="*/ 3129034 h 6858000"/>
              <a:gd name="connsiteX118" fmla="*/ 729994 w 1605470"/>
              <a:gd name="connsiteY118" fmla="*/ 3126682 h 6858000"/>
              <a:gd name="connsiteX119" fmla="*/ 720862 w 1605470"/>
              <a:gd name="connsiteY119" fmla="*/ 3114519 h 6858000"/>
              <a:gd name="connsiteX120" fmla="*/ 707471 w 1605470"/>
              <a:gd name="connsiteY120" fmla="*/ 3106272 h 6858000"/>
              <a:gd name="connsiteX121" fmla="*/ 680201 w 1605470"/>
              <a:gd name="connsiteY121" fmla="*/ 2958185 h 6858000"/>
              <a:gd name="connsiteX122" fmla="*/ 622815 w 1605470"/>
              <a:gd name="connsiteY122" fmla="*/ 2762989 h 6858000"/>
              <a:gd name="connsiteX123" fmla="*/ 571733 w 1605470"/>
              <a:gd name="connsiteY123" fmla="*/ 2554718 h 6858000"/>
              <a:gd name="connsiteX124" fmla="*/ 551827 w 1605470"/>
              <a:gd name="connsiteY124" fmla="*/ 2485734 h 6858000"/>
              <a:gd name="connsiteX125" fmla="*/ 542550 w 1605470"/>
              <a:gd name="connsiteY125" fmla="*/ 2447068 h 6858000"/>
              <a:gd name="connsiteX126" fmla="*/ 529511 w 1605470"/>
              <a:gd name="connsiteY126" fmla="*/ 2425819 h 6858000"/>
              <a:gd name="connsiteX127" fmla="*/ 528878 w 1605470"/>
              <a:gd name="connsiteY127" fmla="*/ 2408971 h 6858000"/>
              <a:gd name="connsiteX128" fmla="*/ 535510 w 1605470"/>
              <a:gd name="connsiteY128" fmla="*/ 2402874 h 6858000"/>
              <a:gd name="connsiteX129" fmla="*/ 538122 w 1605470"/>
              <a:gd name="connsiteY129" fmla="*/ 2381443 h 6858000"/>
              <a:gd name="connsiteX130" fmla="*/ 514451 w 1605470"/>
              <a:gd name="connsiteY130" fmla="*/ 2261920 h 6858000"/>
              <a:gd name="connsiteX131" fmla="*/ 486968 w 1605470"/>
              <a:gd name="connsiteY131" fmla="*/ 2182937 h 6858000"/>
              <a:gd name="connsiteX132" fmla="*/ 488555 w 1605470"/>
              <a:gd name="connsiteY132" fmla="*/ 2155135 h 6858000"/>
              <a:gd name="connsiteX133" fmla="*/ 486013 w 1605470"/>
              <a:gd name="connsiteY133" fmla="*/ 2118008 h 6858000"/>
              <a:gd name="connsiteX134" fmla="*/ 487006 w 1605470"/>
              <a:gd name="connsiteY134" fmla="*/ 2050531 h 6858000"/>
              <a:gd name="connsiteX135" fmla="*/ 478812 w 1605470"/>
              <a:gd name="connsiteY135" fmla="*/ 1963269 h 6858000"/>
              <a:gd name="connsiteX136" fmla="*/ 442619 w 1605470"/>
              <a:gd name="connsiteY136" fmla="*/ 1910499 h 6858000"/>
              <a:gd name="connsiteX137" fmla="*/ 446785 w 1605470"/>
              <a:gd name="connsiteY137" fmla="*/ 1903212 h 6858000"/>
              <a:gd name="connsiteX138" fmla="*/ 436547 w 1605470"/>
              <a:gd name="connsiteY138" fmla="*/ 1861531 h 6858000"/>
              <a:gd name="connsiteX139" fmla="*/ 390346 w 1605470"/>
              <a:gd name="connsiteY139" fmla="*/ 1732919 h 6858000"/>
              <a:gd name="connsiteX140" fmla="*/ 362657 w 1605470"/>
              <a:gd name="connsiteY140" fmla="*/ 1663540 h 6858000"/>
              <a:gd name="connsiteX141" fmla="*/ 361783 w 1605470"/>
              <a:gd name="connsiteY141" fmla="*/ 1615777 h 6858000"/>
              <a:gd name="connsiteX142" fmla="*/ 342578 w 1605470"/>
              <a:gd name="connsiteY142" fmla="*/ 1563678 h 6858000"/>
              <a:gd name="connsiteX143" fmla="*/ 355658 w 1605470"/>
              <a:gd name="connsiteY143" fmla="*/ 1519474 h 6858000"/>
              <a:gd name="connsiteX144" fmla="*/ 348400 w 1605470"/>
              <a:gd name="connsiteY144" fmla="*/ 1477995 h 6858000"/>
              <a:gd name="connsiteX145" fmla="*/ 334485 w 1605470"/>
              <a:gd name="connsiteY145" fmla="*/ 1373769 h 6858000"/>
              <a:gd name="connsiteX146" fmla="*/ 342792 w 1605470"/>
              <a:gd name="connsiteY146" fmla="*/ 1307086 h 6858000"/>
              <a:gd name="connsiteX147" fmla="*/ 343980 w 1605470"/>
              <a:gd name="connsiteY147" fmla="*/ 1189033 h 6858000"/>
              <a:gd name="connsiteX148" fmla="*/ 348665 w 1605470"/>
              <a:gd name="connsiteY148" fmla="*/ 1168288 h 6858000"/>
              <a:gd name="connsiteX149" fmla="*/ 340947 w 1605470"/>
              <a:gd name="connsiteY149" fmla="*/ 1142577 h 6858000"/>
              <a:gd name="connsiteX150" fmla="*/ 330253 w 1605470"/>
              <a:gd name="connsiteY150" fmla="*/ 1088484 h 6858000"/>
              <a:gd name="connsiteX151" fmla="*/ 318989 w 1605470"/>
              <a:gd name="connsiteY151" fmla="*/ 1016103 h 6858000"/>
              <a:gd name="connsiteX152" fmla="*/ 320445 w 1605470"/>
              <a:gd name="connsiteY152" fmla="*/ 932283 h 6858000"/>
              <a:gd name="connsiteX153" fmla="*/ 322681 w 1605470"/>
              <a:gd name="connsiteY153" fmla="*/ 915925 h 6858000"/>
              <a:gd name="connsiteX154" fmla="*/ 315310 w 1605470"/>
              <a:gd name="connsiteY154" fmla="*/ 896999 h 6858000"/>
              <a:gd name="connsiteX155" fmla="*/ 284718 w 1605470"/>
              <a:gd name="connsiteY155" fmla="*/ 821517 h 6858000"/>
              <a:gd name="connsiteX156" fmla="*/ 263668 w 1605470"/>
              <a:gd name="connsiteY156" fmla="*/ 751353 h 6858000"/>
              <a:gd name="connsiteX157" fmla="*/ 263226 w 1605470"/>
              <a:gd name="connsiteY157" fmla="*/ 721230 h 6858000"/>
              <a:gd name="connsiteX158" fmla="*/ 248897 w 1605470"/>
              <a:gd name="connsiteY158" fmla="*/ 681659 h 6858000"/>
              <a:gd name="connsiteX159" fmla="*/ 234316 w 1605470"/>
              <a:gd name="connsiteY159" fmla="*/ 635218 h 6858000"/>
              <a:gd name="connsiteX160" fmla="*/ 239327 w 1605470"/>
              <a:gd name="connsiteY160" fmla="*/ 613763 h 6858000"/>
              <a:gd name="connsiteX161" fmla="*/ 225269 w 1605470"/>
              <a:gd name="connsiteY161" fmla="*/ 598582 h 6858000"/>
              <a:gd name="connsiteX162" fmla="*/ 224950 w 1605470"/>
              <a:gd name="connsiteY162" fmla="*/ 576846 h 6858000"/>
              <a:gd name="connsiteX163" fmla="*/ 204576 w 1605470"/>
              <a:gd name="connsiteY163" fmla="*/ 530055 h 6858000"/>
              <a:gd name="connsiteX164" fmla="*/ 219064 w 1605470"/>
              <a:gd name="connsiteY164" fmla="*/ 469651 h 6858000"/>
              <a:gd name="connsiteX165" fmla="*/ 195012 w 1605470"/>
              <a:gd name="connsiteY165" fmla="*/ 448559 h 6858000"/>
              <a:gd name="connsiteX166" fmla="*/ 201434 w 1605470"/>
              <a:gd name="connsiteY166" fmla="*/ 441529 h 6858000"/>
              <a:gd name="connsiteX167" fmla="*/ 200655 w 1605470"/>
              <a:gd name="connsiteY167" fmla="*/ 428927 h 6858000"/>
              <a:gd name="connsiteX168" fmla="*/ 190059 w 1605470"/>
              <a:gd name="connsiteY168" fmla="*/ 430161 h 6858000"/>
              <a:gd name="connsiteX169" fmla="*/ 167079 w 1605470"/>
              <a:gd name="connsiteY169" fmla="*/ 367211 h 6858000"/>
              <a:gd name="connsiteX170" fmla="*/ 124571 w 1605470"/>
              <a:gd name="connsiteY170" fmla="*/ 302178 h 6858000"/>
              <a:gd name="connsiteX171" fmla="*/ 103243 w 1605470"/>
              <a:gd name="connsiteY171" fmla="*/ 211375 h 6858000"/>
              <a:gd name="connsiteX172" fmla="*/ 94571 w 1605470"/>
              <a:gd name="connsiteY172" fmla="*/ 184179 h 6858000"/>
              <a:gd name="connsiteX173" fmla="*/ 13437 w 1605470"/>
              <a:gd name="connsiteY173" fmla="*/ 19287 h 6858000"/>
              <a:gd name="connsiteX174" fmla="*/ 0 w 1605470"/>
              <a:gd name="connsiteY17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87214 w 1605470"/>
              <a:gd name="connsiteY41" fmla="*/ 5451511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63084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91557 w 1605470"/>
              <a:gd name="connsiteY40" fmla="*/ 5476393 h 6858000"/>
              <a:gd name="connsiteX41" fmla="*/ 622750 w 1605470"/>
              <a:gd name="connsiteY41" fmla="*/ 5396260 h 6858000"/>
              <a:gd name="connsiteX42" fmla="*/ 638731 w 1605470"/>
              <a:gd name="connsiteY42" fmla="*/ 5330009 h 6858000"/>
              <a:gd name="connsiteX43" fmla="*/ 672224 w 1605470"/>
              <a:gd name="connsiteY43" fmla="*/ 5273739 h 6858000"/>
              <a:gd name="connsiteX44" fmla="*/ 681823 w 1605470"/>
              <a:gd name="connsiteY44" fmla="*/ 5241779 h 6858000"/>
              <a:gd name="connsiteX45" fmla="*/ 693049 w 1605470"/>
              <a:gd name="connsiteY45" fmla="*/ 5225268 h 6858000"/>
              <a:gd name="connsiteX46" fmla="*/ 694069 w 1605470"/>
              <a:gd name="connsiteY46" fmla="*/ 5217684 h 6858000"/>
              <a:gd name="connsiteX47" fmla="*/ 701410 w 1605470"/>
              <a:gd name="connsiteY47" fmla="*/ 5193377 h 6858000"/>
              <a:gd name="connsiteX48" fmla="*/ 704713 w 1605470"/>
              <a:gd name="connsiteY48" fmla="*/ 5179288 h 6858000"/>
              <a:gd name="connsiteX49" fmla="*/ 705697 w 1605470"/>
              <a:gd name="connsiteY49" fmla="*/ 5173621 h 6858000"/>
              <a:gd name="connsiteX50" fmla="*/ 701331 w 1605470"/>
              <a:gd name="connsiteY50" fmla="*/ 5159961 h 6858000"/>
              <a:gd name="connsiteX51" fmla="*/ 708008 w 1605470"/>
              <a:gd name="connsiteY51" fmla="*/ 5144295 h 6858000"/>
              <a:gd name="connsiteX52" fmla="*/ 704941 w 1605470"/>
              <a:gd name="connsiteY52" fmla="*/ 5125185 h 6858000"/>
              <a:gd name="connsiteX53" fmla="*/ 711771 w 1605470"/>
              <a:gd name="connsiteY53" fmla="*/ 5121884 h 6858000"/>
              <a:gd name="connsiteX54" fmla="*/ 718807 w 1605470"/>
              <a:gd name="connsiteY54" fmla="*/ 5067850 h 6858000"/>
              <a:gd name="connsiteX55" fmla="*/ 721538 w 1605470"/>
              <a:gd name="connsiteY55" fmla="*/ 5060861 h 6858000"/>
              <a:gd name="connsiteX56" fmla="*/ 718242 w 1605470"/>
              <a:gd name="connsiteY56" fmla="*/ 5034192 h 6858000"/>
              <a:gd name="connsiteX57" fmla="*/ 719796 w 1605470"/>
              <a:gd name="connsiteY57" fmla="*/ 4993030 h 6858000"/>
              <a:gd name="connsiteX58" fmla="*/ 726705 w 1605470"/>
              <a:gd name="connsiteY58" fmla="*/ 4946844 h 6858000"/>
              <a:gd name="connsiteX59" fmla="*/ 722561 w 1605470"/>
              <a:gd name="connsiteY59" fmla="*/ 4932692 h 6858000"/>
              <a:gd name="connsiteX60" fmla="*/ 737964 w 1605470"/>
              <a:gd name="connsiteY60" fmla="*/ 4858827 h 6858000"/>
              <a:gd name="connsiteX61" fmla="*/ 732118 w 1605470"/>
              <a:gd name="connsiteY61" fmla="*/ 4801535 h 6858000"/>
              <a:gd name="connsiteX62" fmla="*/ 739787 w 1605470"/>
              <a:gd name="connsiteY62" fmla="*/ 4797794 h 6858000"/>
              <a:gd name="connsiteX63" fmla="*/ 741081 w 1605470"/>
              <a:gd name="connsiteY63" fmla="*/ 4784526 h 6858000"/>
              <a:gd name="connsiteX64" fmla="*/ 742865 w 1605470"/>
              <a:gd name="connsiteY64" fmla="*/ 4781211 h 6858000"/>
              <a:gd name="connsiteX65" fmla="*/ 751652 w 1605470"/>
              <a:gd name="connsiteY65" fmla="*/ 4761984 h 6858000"/>
              <a:gd name="connsiteX66" fmla="*/ 747700 w 1605470"/>
              <a:gd name="connsiteY66" fmla="*/ 4690749 h 6858000"/>
              <a:gd name="connsiteX67" fmla="*/ 743180 w 1605470"/>
              <a:gd name="connsiteY67" fmla="*/ 4584173 h 6858000"/>
              <a:gd name="connsiteX68" fmla="*/ 738263 w 1605470"/>
              <a:gd name="connsiteY68" fmla="*/ 4444346 h 6858000"/>
              <a:gd name="connsiteX69" fmla="*/ 734828 w 1605470"/>
              <a:gd name="connsiteY69" fmla="*/ 4375228 h 6858000"/>
              <a:gd name="connsiteX70" fmla="*/ 715481 w 1605470"/>
              <a:gd name="connsiteY70" fmla="*/ 4214165 h 6858000"/>
              <a:gd name="connsiteX71" fmla="*/ 719554 w 1605470"/>
              <a:gd name="connsiteY71" fmla="*/ 4090296 h 6858000"/>
              <a:gd name="connsiteX72" fmla="*/ 704810 w 1605470"/>
              <a:gd name="connsiteY72" fmla="*/ 4033999 h 6858000"/>
              <a:gd name="connsiteX73" fmla="*/ 705959 w 1605470"/>
              <a:gd name="connsiteY73" fmla="*/ 4031933 h 6858000"/>
              <a:gd name="connsiteX74" fmla="*/ 704535 w 1605470"/>
              <a:gd name="connsiteY74" fmla="*/ 4013953 h 6858000"/>
              <a:gd name="connsiteX75" fmla="*/ 700443 w 1605470"/>
              <a:gd name="connsiteY75" fmla="*/ 4010511 h 6858000"/>
              <a:gd name="connsiteX76" fmla="*/ 698282 w 1605470"/>
              <a:gd name="connsiteY76" fmla="*/ 3998331 h 6858000"/>
              <a:gd name="connsiteX77" fmla="*/ 690830 w 1605470"/>
              <a:gd name="connsiteY77" fmla="*/ 3974753 h 6858000"/>
              <a:gd name="connsiteX78" fmla="*/ 692428 w 1605470"/>
              <a:gd name="connsiteY78" fmla="*/ 3969950 h 6858000"/>
              <a:gd name="connsiteX79" fmla="*/ 685850 w 1605470"/>
              <a:gd name="connsiteY79" fmla="*/ 3933779 h 6858000"/>
              <a:gd name="connsiteX80" fmla="*/ 687181 w 1605470"/>
              <a:gd name="connsiteY80" fmla="*/ 3933093 h 6858000"/>
              <a:gd name="connsiteX81" fmla="*/ 691535 w 1605470"/>
              <a:gd name="connsiteY81" fmla="*/ 3922082 h 6858000"/>
              <a:gd name="connsiteX82" fmla="*/ 696613 w 1605470"/>
              <a:gd name="connsiteY82" fmla="*/ 3901461 h 6858000"/>
              <a:gd name="connsiteX83" fmla="*/ 719207 w 1605470"/>
              <a:gd name="connsiteY83" fmla="*/ 3813873 h 6858000"/>
              <a:gd name="connsiteX84" fmla="*/ 718632 w 1605470"/>
              <a:gd name="connsiteY84" fmla="*/ 3806161 h 6858000"/>
              <a:gd name="connsiteX85" fmla="*/ 718939 w 1605470"/>
              <a:gd name="connsiteY85" fmla="*/ 3805957 h 6858000"/>
              <a:gd name="connsiteX86" fmla="*/ 718966 w 1605470"/>
              <a:gd name="connsiteY86" fmla="*/ 3797724 h 6858000"/>
              <a:gd name="connsiteX87" fmla="*/ 717581 w 1605470"/>
              <a:gd name="connsiteY87" fmla="*/ 3792098 h 6858000"/>
              <a:gd name="connsiteX88" fmla="*/ 716465 w 1605470"/>
              <a:gd name="connsiteY88" fmla="*/ 3777135 h 6858000"/>
              <a:gd name="connsiteX89" fmla="*/ 718198 w 1605470"/>
              <a:gd name="connsiteY89" fmla="*/ 3771656 h 6858000"/>
              <a:gd name="connsiteX90" fmla="*/ 721941 w 1605470"/>
              <a:gd name="connsiteY90" fmla="*/ 3769007 h 6858000"/>
              <a:gd name="connsiteX91" fmla="*/ 721407 w 1605470"/>
              <a:gd name="connsiteY91" fmla="*/ 3767709 h 6858000"/>
              <a:gd name="connsiteX92" fmla="*/ 730103 w 1605470"/>
              <a:gd name="connsiteY92" fmla="*/ 3738082 h 6858000"/>
              <a:gd name="connsiteX93" fmla="*/ 737449 w 1605470"/>
              <a:gd name="connsiteY93" fmla="*/ 3673397 h 6858000"/>
              <a:gd name="connsiteX94" fmla="*/ 736745 w 1605470"/>
              <a:gd name="connsiteY94" fmla="*/ 3637109 h 6858000"/>
              <a:gd name="connsiteX95" fmla="*/ 740188 w 1605470"/>
              <a:gd name="connsiteY95" fmla="*/ 3536883 h 6858000"/>
              <a:gd name="connsiteX96" fmla="*/ 747726 w 1605470"/>
              <a:gd name="connsiteY96" fmla="*/ 3435652 h 6858000"/>
              <a:gd name="connsiteX97" fmla="*/ 774383 w 1605470"/>
              <a:gd name="connsiteY97" fmla="*/ 3381564 h 6858000"/>
              <a:gd name="connsiteX98" fmla="*/ 774870 w 1605470"/>
              <a:gd name="connsiteY98" fmla="*/ 3375761 h 6858000"/>
              <a:gd name="connsiteX99" fmla="*/ 770510 w 1605470"/>
              <a:gd name="connsiteY99" fmla="*/ 3361844 h 6858000"/>
              <a:gd name="connsiteX100" fmla="*/ 767933 w 1605470"/>
              <a:gd name="connsiteY100" fmla="*/ 3356929 h 6858000"/>
              <a:gd name="connsiteX101" fmla="*/ 766158 w 1605470"/>
              <a:gd name="connsiteY101" fmla="*/ 3349058 h 6858000"/>
              <a:gd name="connsiteX102" fmla="*/ 766414 w 1605470"/>
              <a:gd name="connsiteY102" fmla="*/ 3348763 h 6858000"/>
              <a:gd name="connsiteX103" fmla="*/ 764166 w 1605470"/>
              <a:gd name="connsiteY103" fmla="*/ 3341588 h 6858000"/>
              <a:gd name="connsiteX104" fmla="*/ 749397 w 1605470"/>
              <a:gd name="connsiteY104" fmla="*/ 3307769 h 6858000"/>
              <a:gd name="connsiteX105" fmla="*/ 766960 w 1605470"/>
              <a:gd name="connsiteY105" fmla="*/ 3250522 h 6858000"/>
              <a:gd name="connsiteX106" fmla="*/ 767385 w 1605470"/>
              <a:gd name="connsiteY106" fmla="*/ 3229163 h 6858000"/>
              <a:gd name="connsiteX107" fmla="*/ 769208 w 1605470"/>
              <a:gd name="connsiteY107" fmla="*/ 3217217 h 6858000"/>
              <a:gd name="connsiteX108" fmla="*/ 770350 w 1605470"/>
              <a:gd name="connsiteY108" fmla="*/ 3216125 h 6858000"/>
              <a:gd name="connsiteX109" fmla="*/ 756043 w 1605470"/>
              <a:gd name="connsiteY109" fmla="*/ 3183755 h 6858000"/>
              <a:gd name="connsiteX110" fmla="*/ 756544 w 1605470"/>
              <a:gd name="connsiteY110" fmla="*/ 3178642 h 6858000"/>
              <a:gd name="connsiteX111" fmla="*/ 744144 w 1605470"/>
              <a:gd name="connsiteY111" fmla="*/ 3158586 h 6858000"/>
              <a:gd name="connsiteX112" fmla="*/ 739378 w 1605470"/>
              <a:gd name="connsiteY112" fmla="*/ 3147669 h 6858000"/>
              <a:gd name="connsiteX113" fmla="*/ 734648 w 1605470"/>
              <a:gd name="connsiteY113" fmla="*/ 3145733 h 6858000"/>
              <a:gd name="connsiteX114" fmla="*/ 729329 w 1605470"/>
              <a:gd name="connsiteY114" fmla="*/ 3129034 h 6858000"/>
              <a:gd name="connsiteX115" fmla="*/ 729994 w 1605470"/>
              <a:gd name="connsiteY115" fmla="*/ 3126682 h 6858000"/>
              <a:gd name="connsiteX116" fmla="*/ 720862 w 1605470"/>
              <a:gd name="connsiteY116" fmla="*/ 3114519 h 6858000"/>
              <a:gd name="connsiteX117" fmla="*/ 707471 w 1605470"/>
              <a:gd name="connsiteY117" fmla="*/ 3106272 h 6858000"/>
              <a:gd name="connsiteX118" fmla="*/ 680201 w 1605470"/>
              <a:gd name="connsiteY118" fmla="*/ 2958185 h 6858000"/>
              <a:gd name="connsiteX119" fmla="*/ 622815 w 1605470"/>
              <a:gd name="connsiteY119" fmla="*/ 2762989 h 6858000"/>
              <a:gd name="connsiteX120" fmla="*/ 571733 w 1605470"/>
              <a:gd name="connsiteY120" fmla="*/ 2554718 h 6858000"/>
              <a:gd name="connsiteX121" fmla="*/ 551827 w 1605470"/>
              <a:gd name="connsiteY121" fmla="*/ 2485734 h 6858000"/>
              <a:gd name="connsiteX122" fmla="*/ 542550 w 1605470"/>
              <a:gd name="connsiteY122" fmla="*/ 2447068 h 6858000"/>
              <a:gd name="connsiteX123" fmla="*/ 529511 w 1605470"/>
              <a:gd name="connsiteY123" fmla="*/ 2425819 h 6858000"/>
              <a:gd name="connsiteX124" fmla="*/ 528878 w 1605470"/>
              <a:gd name="connsiteY124" fmla="*/ 2408971 h 6858000"/>
              <a:gd name="connsiteX125" fmla="*/ 535510 w 1605470"/>
              <a:gd name="connsiteY125" fmla="*/ 2402874 h 6858000"/>
              <a:gd name="connsiteX126" fmla="*/ 538122 w 1605470"/>
              <a:gd name="connsiteY126" fmla="*/ 2381443 h 6858000"/>
              <a:gd name="connsiteX127" fmla="*/ 514451 w 1605470"/>
              <a:gd name="connsiteY127" fmla="*/ 2261920 h 6858000"/>
              <a:gd name="connsiteX128" fmla="*/ 504338 w 1605470"/>
              <a:gd name="connsiteY128" fmla="*/ 2195378 h 6858000"/>
              <a:gd name="connsiteX129" fmla="*/ 488555 w 1605470"/>
              <a:gd name="connsiteY129" fmla="*/ 2155135 h 6858000"/>
              <a:gd name="connsiteX130" fmla="*/ 486013 w 1605470"/>
              <a:gd name="connsiteY130" fmla="*/ 2118008 h 6858000"/>
              <a:gd name="connsiteX131" fmla="*/ 487006 w 1605470"/>
              <a:gd name="connsiteY131" fmla="*/ 2050531 h 6858000"/>
              <a:gd name="connsiteX132" fmla="*/ 478812 w 1605470"/>
              <a:gd name="connsiteY132" fmla="*/ 1963269 h 6858000"/>
              <a:gd name="connsiteX133" fmla="*/ 459990 w 1605470"/>
              <a:gd name="connsiteY133" fmla="*/ 1906352 h 6858000"/>
              <a:gd name="connsiteX134" fmla="*/ 436547 w 1605470"/>
              <a:gd name="connsiteY134" fmla="*/ 1861531 h 6858000"/>
              <a:gd name="connsiteX135" fmla="*/ 390346 w 1605470"/>
              <a:gd name="connsiteY135" fmla="*/ 1732919 h 6858000"/>
              <a:gd name="connsiteX136" fmla="*/ 362657 w 1605470"/>
              <a:gd name="connsiteY136" fmla="*/ 1663540 h 6858000"/>
              <a:gd name="connsiteX137" fmla="*/ 361783 w 1605470"/>
              <a:gd name="connsiteY137" fmla="*/ 1615777 h 6858000"/>
              <a:gd name="connsiteX138" fmla="*/ 342578 w 1605470"/>
              <a:gd name="connsiteY138" fmla="*/ 1563678 h 6858000"/>
              <a:gd name="connsiteX139" fmla="*/ 355658 w 1605470"/>
              <a:gd name="connsiteY139" fmla="*/ 1519474 h 6858000"/>
              <a:gd name="connsiteX140" fmla="*/ 348400 w 1605470"/>
              <a:gd name="connsiteY140" fmla="*/ 1477995 h 6858000"/>
              <a:gd name="connsiteX141" fmla="*/ 334485 w 1605470"/>
              <a:gd name="connsiteY141" fmla="*/ 1373769 h 6858000"/>
              <a:gd name="connsiteX142" fmla="*/ 342792 w 1605470"/>
              <a:gd name="connsiteY142" fmla="*/ 1307086 h 6858000"/>
              <a:gd name="connsiteX143" fmla="*/ 343980 w 1605470"/>
              <a:gd name="connsiteY143" fmla="*/ 1189033 h 6858000"/>
              <a:gd name="connsiteX144" fmla="*/ 348665 w 1605470"/>
              <a:gd name="connsiteY144" fmla="*/ 1168288 h 6858000"/>
              <a:gd name="connsiteX145" fmla="*/ 340947 w 1605470"/>
              <a:gd name="connsiteY145" fmla="*/ 1142577 h 6858000"/>
              <a:gd name="connsiteX146" fmla="*/ 330253 w 1605470"/>
              <a:gd name="connsiteY146" fmla="*/ 1088484 h 6858000"/>
              <a:gd name="connsiteX147" fmla="*/ 318989 w 1605470"/>
              <a:gd name="connsiteY147" fmla="*/ 1016103 h 6858000"/>
              <a:gd name="connsiteX148" fmla="*/ 320445 w 1605470"/>
              <a:gd name="connsiteY148" fmla="*/ 932283 h 6858000"/>
              <a:gd name="connsiteX149" fmla="*/ 322681 w 1605470"/>
              <a:gd name="connsiteY149" fmla="*/ 915925 h 6858000"/>
              <a:gd name="connsiteX150" fmla="*/ 315310 w 1605470"/>
              <a:gd name="connsiteY150" fmla="*/ 896999 h 6858000"/>
              <a:gd name="connsiteX151" fmla="*/ 284718 w 1605470"/>
              <a:gd name="connsiteY151" fmla="*/ 821517 h 6858000"/>
              <a:gd name="connsiteX152" fmla="*/ 263668 w 1605470"/>
              <a:gd name="connsiteY152" fmla="*/ 751353 h 6858000"/>
              <a:gd name="connsiteX153" fmla="*/ 263226 w 1605470"/>
              <a:gd name="connsiteY153" fmla="*/ 721230 h 6858000"/>
              <a:gd name="connsiteX154" fmla="*/ 248897 w 1605470"/>
              <a:gd name="connsiteY154" fmla="*/ 681659 h 6858000"/>
              <a:gd name="connsiteX155" fmla="*/ 234316 w 1605470"/>
              <a:gd name="connsiteY155" fmla="*/ 635218 h 6858000"/>
              <a:gd name="connsiteX156" fmla="*/ 239327 w 1605470"/>
              <a:gd name="connsiteY156" fmla="*/ 613763 h 6858000"/>
              <a:gd name="connsiteX157" fmla="*/ 225269 w 1605470"/>
              <a:gd name="connsiteY157" fmla="*/ 598582 h 6858000"/>
              <a:gd name="connsiteX158" fmla="*/ 224950 w 1605470"/>
              <a:gd name="connsiteY158" fmla="*/ 576846 h 6858000"/>
              <a:gd name="connsiteX159" fmla="*/ 204576 w 1605470"/>
              <a:gd name="connsiteY159" fmla="*/ 530055 h 6858000"/>
              <a:gd name="connsiteX160" fmla="*/ 219064 w 1605470"/>
              <a:gd name="connsiteY160" fmla="*/ 469651 h 6858000"/>
              <a:gd name="connsiteX161" fmla="*/ 195012 w 1605470"/>
              <a:gd name="connsiteY161" fmla="*/ 448559 h 6858000"/>
              <a:gd name="connsiteX162" fmla="*/ 201434 w 1605470"/>
              <a:gd name="connsiteY162" fmla="*/ 441529 h 6858000"/>
              <a:gd name="connsiteX163" fmla="*/ 200655 w 1605470"/>
              <a:gd name="connsiteY163" fmla="*/ 428927 h 6858000"/>
              <a:gd name="connsiteX164" fmla="*/ 190059 w 1605470"/>
              <a:gd name="connsiteY164" fmla="*/ 430161 h 6858000"/>
              <a:gd name="connsiteX165" fmla="*/ 167079 w 1605470"/>
              <a:gd name="connsiteY165" fmla="*/ 367211 h 6858000"/>
              <a:gd name="connsiteX166" fmla="*/ 124571 w 1605470"/>
              <a:gd name="connsiteY166" fmla="*/ 302178 h 6858000"/>
              <a:gd name="connsiteX167" fmla="*/ 103243 w 1605470"/>
              <a:gd name="connsiteY167" fmla="*/ 211375 h 6858000"/>
              <a:gd name="connsiteX168" fmla="*/ 94571 w 1605470"/>
              <a:gd name="connsiteY168" fmla="*/ 184179 h 6858000"/>
              <a:gd name="connsiteX169" fmla="*/ 13437 w 1605470"/>
              <a:gd name="connsiteY169" fmla="*/ 19287 h 6858000"/>
              <a:gd name="connsiteX170" fmla="*/ 0 w 1605470"/>
              <a:gd name="connsiteY17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7933 w 1605470"/>
              <a:gd name="connsiteY98" fmla="*/ 3356929 h 6858000"/>
              <a:gd name="connsiteX99" fmla="*/ 766158 w 1605470"/>
              <a:gd name="connsiteY99" fmla="*/ 3349058 h 6858000"/>
              <a:gd name="connsiteX100" fmla="*/ 766414 w 1605470"/>
              <a:gd name="connsiteY100" fmla="*/ 3348763 h 6858000"/>
              <a:gd name="connsiteX101" fmla="*/ 764166 w 1605470"/>
              <a:gd name="connsiteY101" fmla="*/ 3341588 h 6858000"/>
              <a:gd name="connsiteX102" fmla="*/ 749397 w 1605470"/>
              <a:gd name="connsiteY102" fmla="*/ 3307769 h 6858000"/>
              <a:gd name="connsiteX103" fmla="*/ 766960 w 1605470"/>
              <a:gd name="connsiteY103" fmla="*/ 3250522 h 6858000"/>
              <a:gd name="connsiteX104" fmla="*/ 767385 w 1605470"/>
              <a:gd name="connsiteY104" fmla="*/ 3229163 h 6858000"/>
              <a:gd name="connsiteX105" fmla="*/ 769208 w 1605470"/>
              <a:gd name="connsiteY105" fmla="*/ 3217217 h 6858000"/>
              <a:gd name="connsiteX106" fmla="*/ 770350 w 1605470"/>
              <a:gd name="connsiteY106" fmla="*/ 3216125 h 6858000"/>
              <a:gd name="connsiteX107" fmla="*/ 756043 w 1605470"/>
              <a:gd name="connsiteY107" fmla="*/ 3183755 h 6858000"/>
              <a:gd name="connsiteX108" fmla="*/ 756544 w 1605470"/>
              <a:gd name="connsiteY108" fmla="*/ 3178642 h 6858000"/>
              <a:gd name="connsiteX109" fmla="*/ 744144 w 1605470"/>
              <a:gd name="connsiteY109" fmla="*/ 3158586 h 6858000"/>
              <a:gd name="connsiteX110" fmla="*/ 739378 w 1605470"/>
              <a:gd name="connsiteY110" fmla="*/ 3147669 h 6858000"/>
              <a:gd name="connsiteX111" fmla="*/ 734648 w 1605470"/>
              <a:gd name="connsiteY111" fmla="*/ 3145733 h 6858000"/>
              <a:gd name="connsiteX112" fmla="*/ 729329 w 1605470"/>
              <a:gd name="connsiteY112" fmla="*/ 3129034 h 6858000"/>
              <a:gd name="connsiteX113" fmla="*/ 729994 w 1605470"/>
              <a:gd name="connsiteY113" fmla="*/ 3126682 h 6858000"/>
              <a:gd name="connsiteX114" fmla="*/ 720862 w 1605470"/>
              <a:gd name="connsiteY114" fmla="*/ 3114519 h 6858000"/>
              <a:gd name="connsiteX115" fmla="*/ 707471 w 1605470"/>
              <a:gd name="connsiteY115" fmla="*/ 3106272 h 6858000"/>
              <a:gd name="connsiteX116" fmla="*/ 680201 w 1605470"/>
              <a:gd name="connsiteY116" fmla="*/ 2958185 h 6858000"/>
              <a:gd name="connsiteX117" fmla="*/ 622815 w 1605470"/>
              <a:gd name="connsiteY117" fmla="*/ 2762989 h 6858000"/>
              <a:gd name="connsiteX118" fmla="*/ 571733 w 1605470"/>
              <a:gd name="connsiteY118" fmla="*/ 2554718 h 6858000"/>
              <a:gd name="connsiteX119" fmla="*/ 551827 w 1605470"/>
              <a:gd name="connsiteY119" fmla="*/ 2485734 h 6858000"/>
              <a:gd name="connsiteX120" fmla="*/ 542550 w 1605470"/>
              <a:gd name="connsiteY120" fmla="*/ 2447068 h 6858000"/>
              <a:gd name="connsiteX121" fmla="*/ 529511 w 1605470"/>
              <a:gd name="connsiteY121" fmla="*/ 2425819 h 6858000"/>
              <a:gd name="connsiteX122" fmla="*/ 528878 w 1605470"/>
              <a:gd name="connsiteY122" fmla="*/ 2408971 h 6858000"/>
              <a:gd name="connsiteX123" fmla="*/ 535510 w 1605470"/>
              <a:gd name="connsiteY123" fmla="*/ 2402874 h 6858000"/>
              <a:gd name="connsiteX124" fmla="*/ 538122 w 1605470"/>
              <a:gd name="connsiteY124" fmla="*/ 2381443 h 6858000"/>
              <a:gd name="connsiteX125" fmla="*/ 514451 w 1605470"/>
              <a:gd name="connsiteY125" fmla="*/ 2261920 h 6858000"/>
              <a:gd name="connsiteX126" fmla="*/ 504338 w 1605470"/>
              <a:gd name="connsiteY126" fmla="*/ 2195378 h 6858000"/>
              <a:gd name="connsiteX127" fmla="*/ 488555 w 1605470"/>
              <a:gd name="connsiteY127" fmla="*/ 2155135 h 6858000"/>
              <a:gd name="connsiteX128" fmla="*/ 486013 w 1605470"/>
              <a:gd name="connsiteY128" fmla="*/ 2118008 h 6858000"/>
              <a:gd name="connsiteX129" fmla="*/ 487006 w 1605470"/>
              <a:gd name="connsiteY129" fmla="*/ 2050531 h 6858000"/>
              <a:gd name="connsiteX130" fmla="*/ 478812 w 1605470"/>
              <a:gd name="connsiteY130" fmla="*/ 1963269 h 6858000"/>
              <a:gd name="connsiteX131" fmla="*/ 459990 w 1605470"/>
              <a:gd name="connsiteY131" fmla="*/ 1906352 h 6858000"/>
              <a:gd name="connsiteX132" fmla="*/ 436547 w 1605470"/>
              <a:gd name="connsiteY132" fmla="*/ 1861531 h 6858000"/>
              <a:gd name="connsiteX133" fmla="*/ 390346 w 1605470"/>
              <a:gd name="connsiteY133" fmla="*/ 1732919 h 6858000"/>
              <a:gd name="connsiteX134" fmla="*/ 362657 w 1605470"/>
              <a:gd name="connsiteY134" fmla="*/ 1663540 h 6858000"/>
              <a:gd name="connsiteX135" fmla="*/ 361783 w 1605470"/>
              <a:gd name="connsiteY135" fmla="*/ 1615777 h 6858000"/>
              <a:gd name="connsiteX136" fmla="*/ 342578 w 1605470"/>
              <a:gd name="connsiteY136" fmla="*/ 1563678 h 6858000"/>
              <a:gd name="connsiteX137" fmla="*/ 355658 w 1605470"/>
              <a:gd name="connsiteY137" fmla="*/ 1519474 h 6858000"/>
              <a:gd name="connsiteX138" fmla="*/ 348400 w 1605470"/>
              <a:gd name="connsiteY138" fmla="*/ 1477995 h 6858000"/>
              <a:gd name="connsiteX139" fmla="*/ 334485 w 1605470"/>
              <a:gd name="connsiteY139" fmla="*/ 1373769 h 6858000"/>
              <a:gd name="connsiteX140" fmla="*/ 342792 w 1605470"/>
              <a:gd name="connsiteY140" fmla="*/ 1307086 h 6858000"/>
              <a:gd name="connsiteX141" fmla="*/ 343980 w 1605470"/>
              <a:gd name="connsiteY141" fmla="*/ 1189033 h 6858000"/>
              <a:gd name="connsiteX142" fmla="*/ 348665 w 1605470"/>
              <a:gd name="connsiteY142" fmla="*/ 1168288 h 6858000"/>
              <a:gd name="connsiteX143" fmla="*/ 340947 w 1605470"/>
              <a:gd name="connsiteY143" fmla="*/ 1142577 h 6858000"/>
              <a:gd name="connsiteX144" fmla="*/ 330253 w 1605470"/>
              <a:gd name="connsiteY144" fmla="*/ 1088484 h 6858000"/>
              <a:gd name="connsiteX145" fmla="*/ 318989 w 1605470"/>
              <a:gd name="connsiteY145" fmla="*/ 1016103 h 6858000"/>
              <a:gd name="connsiteX146" fmla="*/ 320445 w 1605470"/>
              <a:gd name="connsiteY146" fmla="*/ 932283 h 6858000"/>
              <a:gd name="connsiteX147" fmla="*/ 322681 w 1605470"/>
              <a:gd name="connsiteY147" fmla="*/ 915925 h 6858000"/>
              <a:gd name="connsiteX148" fmla="*/ 315310 w 1605470"/>
              <a:gd name="connsiteY148" fmla="*/ 896999 h 6858000"/>
              <a:gd name="connsiteX149" fmla="*/ 284718 w 1605470"/>
              <a:gd name="connsiteY149" fmla="*/ 821517 h 6858000"/>
              <a:gd name="connsiteX150" fmla="*/ 263668 w 1605470"/>
              <a:gd name="connsiteY150" fmla="*/ 751353 h 6858000"/>
              <a:gd name="connsiteX151" fmla="*/ 263226 w 1605470"/>
              <a:gd name="connsiteY151" fmla="*/ 721230 h 6858000"/>
              <a:gd name="connsiteX152" fmla="*/ 248897 w 1605470"/>
              <a:gd name="connsiteY152" fmla="*/ 681659 h 6858000"/>
              <a:gd name="connsiteX153" fmla="*/ 234316 w 1605470"/>
              <a:gd name="connsiteY153" fmla="*/ 635218 h 6858000"/>
              <a:gd name="connsiteX154" fmla="*/ 239327 w 1605470"/>
              <a:gd name="connsiteY154" fmla="*/ 613763 h 6858000"/>
              <a:gd name="connsiteX155" fmla="*/ 225269 w 1605470"/>
              <a:gd name="connsiteY155" fmla="*/ 598582 h 6858000"/>
              <a:gd name="connsiteX156" fmla="*/ 224950 w 1605470"/>
              <a:gd name="connsiteY156" fmla="*/ 576846 h 6858000"/>
              <a:gd name="connsiteX157" fmla="*/ 204576 w 1605470"/>
              <a:gd name="connsiteY157" fmla="*/ 530055 h 6858000"/>
              <a:gd name="connsiteX158" fmla="*/ 219064 w 1605470"/>
              <a:gd name="connsiteY158" fmla="*/ 469651 h 6858000"/>
              <a:gd name="connsiteX159" fmla="*/ 195012 w 1605470"/>
              <a:gd name="connsiteY159" fmla="*/ 448559 h 6858000"/>
              <a:gd name="connsiteX160" fmla="*/ 201434 w 1605470"/>
              <a:gd name="connsiteY160" fmla="*/ 441529 h 6858000"/>
              <a:gd name="connsiteX161" fmla="*/ 200655 w 1605470"/>
              <a:gd name="connsiteY161" fmla="*/ 428927 h 6858000"/>
              <a:gd name="connsiteX162" fmla="*/ 190059 w 1605470"/>
              <a:gd name="connsiteY162" fmla="*/ 430161 h 6858000"/>
              <a:gd name="connsiteX163" fmla="*/ 167079 w 1605470"/>
              <a:gd name="connsiteY163" fmla="*/ 367211 h 6858000"/>
              <a:gd name="connsiteX164" fmla="*/ 124571 w 1605470"/>
              <a:gd name="connsiteY164" fmla="*/ 302178 h 6858000"/>
              <a:gd name="connsiteX165" fmla="*/ 103243 w 1605470"/>
              <a:gd name="connsiteY165" fmla="*/ 211375 h 6858000"/>
              <a:gd name="connsiteX166" fmla="*/ 94571 w 1605470"/>
              <a:gd name="connsiteY166" fmla="*/ 184179 h 6858000"/>
              <a:gd name="connsiteX167" fmla="*/ 13437 w 1605470"/>
              <a:gd name="connsiteY167" fmla="*/ 19287 h 6858000"/>
              <a:gd name="connsiteX168" fmla="*/ 0 w 1605470"/>
              <a:gd name="connsiteY16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6158 w 1605470"/>
              <a:gd name="connsiteY98" fmla="*/ 3349058 h 6858000"/>
              <a:gd name="connsiteX99" fmla="*/ 766414 w 1605470"/>
              <a:gd name="connsiteY99" fmla="*/ 3348763 h 6858000"/>
              <a:gd name="connsiteX100" fmla="*/ 764166 w 1605470"/>
              <a:gd name="connsiteY100" fmla="*/ 3341588 h 6858000"/>
              <a:gd name="connsiteX101" fmla="*/ 749397 w 1605470"/>
              <a:gd name="connsiteY101" fmla="*/ 3307769 h 6858000"/>
              <a:gd name="connsiteX102" fmla="*/ 766960 w 1605470"/>
              <a:gd name="connsiteY102" fmla="*/ 3250522 h 6858000"/>
              <a:gd name="connsiteX103" fmla="*/ 767385 w 1605470"/>
              <a:gd name="connsiteY103" fmla="*/ 3229163 h 6858000"/>
              <a:gd name="connsiteX104" fmla="*/ 769208 w 1605470"/>
              <a:gd name="connsiteY104" fmla="*/ 3217217 h 6858000"/>
              <a:gd name="connsiteX105" fmla="*/ 770350 w 1605470"/>
              <a:gd name="connsiteY105" fmla="*/ 3216125 h 6858000"/>
              <a:gd name="connsiteX106" fmla="*/ 756043 w 1605470"/>
              <a:gd name="connsiteY106" fmla="*/ 3183755 h 6858000"/>
              <a:gd name="connsiteX107" fmla="*/ 756544 w 1605470"/>
              <a:gd name="connsiteY107" fmla="*/ 3178642 h 6858000"/>
              <a:gd name="connsiteX108" fmla="*/ 744144 w 1605470"/>
              <a:gd name="connsiteY108" fmla="*/ 3158586 h 6858000"/>
              <a:gd name="connsiteX109" fmla="*/ 739378 w 1605470"/>
              <a:gd name="connsiteY109" fmla="*/ 3147669 h 6858000"/>
              <a:gd name="connsiteX110" fmla="*/ 734648 w 1605470"/>
              <a:gd name="connsiteY110" fmla="*/ 3145733 h 6858000"/>
              <a:gd name="connsiteX111" fmla="*/ 729329 w 1605470"/>
              <a:gd name="connsiteY111" fmla="*/ 3129034 h 6858000"/>
              <a:gd name="connsiteX112" fmla="*/ 729994 w 1605470"/>
              <a:gd name="connsiteY112" fmla="*/ 3126682 h 6858000"/>
              <a:gd name="connsiteX113" fmla="*/ 720862 w 1605470"/>
              <a:gd name="connsiteY113" fmla="*/ 3114519 h 6858000"/>
              <a:gd name="connsiteX114" fmla="*/ 707471 w 1605470"/>
              <a:gd name="connsiteY114" fmla="*/ 3106272 h 6858000"/>
              <a:gd name="connsiteX115" fmla="*/ 680201 w 1605470"/>
              <a:gd name="connsiteY115" fmla="*/ 2958185 h 6858000"/>
              <a:gd name="connsiteX116" fmla="*/ 622815 w 1605470"/>
              <a:gd name="connsiteY116" fmla="*/ 2762989 h 6858000"/>
              <a:gd name="connsiteX117" fmla="*/ 571733 w 1605470"/>
              <a:gd name="connsiteY117" fmla="*/ 2554718 h 6858000"/>
              <a:gd name="connsiteX118" fmla="*/ 551827 w 1605470"/>
              <a:gd name="connsiteY118" fmla="*/ 2485734 h 6858000"/>
              <a:gd name="connsiteX119" fmla="*/ 542550 w 1605470"/>
              <a:gd name="connsiteY119" fmla="*/ 2447068 h 6858000"/>
              <a:gd name="connsiteX120" fmla="*/ 529511 w 1605470"/>
              <a:gd name="connsiteY120" fmla="*/ 2425819 h 6858000"/>
              <a:gd name="connsiteX121" fmla="*/ 528878 w 1605470"/>
              <a:gd name="connsiteY121" fmla="*/ 2408971 h 6858000"/>
              <a:gd name="connsiteX122" fmla="*/ 535510 w 1605470"/>
              <a:gd name="connsiteY122" fmla="*/ 2402874 h 6858000"/>
              <a:gd name="connsiteX123" fmla="*/ 538122 w 1605470"/>
              <a:gd name="connsiteY123" fmla="*/ 2381443 h 6858000"/>
              <a:gd name="connsiteX124" fmla="*/ 514451 w 1605470"/>
              <a:gd name="connsiteY124" fmla="*/ 2261920 h 6858000"/>
              <a:gd name="connsiteX125" fmla="*/ 504338 w 1605470"/>
              <a:gd name="connsiteY125" fmla="*/ 2195378 h 6858000"/>
              <a:gd name="connsiteX126" fmla="*/ 488555 w 1605470"/>
              <a:gd name="connsiteY126" fmla="*/ 2155135 h 6858000"/>
              <a:gd name="connsiteX127" fmla="*/ 486013 w 1605470"/>
              <a:gd name="connsiteY127" fmla="*/ 2118008 h 6858000"/>
              <a:gd name="connsiteX128" fmla="*/ 487006 w 1605470"/>
              <a:gd name="connsiteY128" fmla="*/ 2050531 h 6858000"/>
              <a:gd name="connsiteX129" fmla="*/ 478812 w 1605470"/>
              <a:gd name="connsiteY129" fmla="*/ 1963269 h 6858000"/>
              <a:gd name="connsiteX130" fmla="*/ 459990 w 1605470"/>
              <a:gd name="connsiteY130" fmla="*/ 1906352 h 6858000"/>
              <a:gd name="connsiteX131" fmla="*/ 436547 w 1605470"/>
              <a:gd name="connsiteY131" fmla="*/ 1861531 h 6858000"/>
              <a:gd name="connsiteX132" fmla="*/ 390346 w 1605470"/>
              <a:gd name="connsiteY132" fmla="*/ 1732919 h 6858000"/>
              <a:gd name="connsiteX133" fmla="*/ 362657 w 1605470"/>
              <a:gd name="connsiteY133" fmla="*/ 1663540 h 6858000"/>
              <a:gd name="connsiteX134" fmla="*/ 361783 w 1605470"/>
              <a:gd name="connsiteY134" fmla="*/ 1615777 h 6858000"/>
              <a:gd name="connsiteX135" fmla="*/ 342578 w 1605470"/>
              <a:gd name="connsiteY135" fmla="*/ 1563678 h 6858000"/>
              <a:gd name="connsiteX136" fmla="*/ 355658 w 1605470"/>
              <a:gd name="connsiteY136" fmla="*/ 1519474 h 6858000"/>
              <a:gd name="connsiteX137" fmla="*/ 348400 w 1605470"/>
              <a:gd name="connsiteY137" fmla="*/ 1477995 h 6858000"/>
              <a:gd name="connsiteX138" fmla="*/ 334485 w 1605470"/>
              <a:gd name="connsiteY138" fmla="*/ 1373769 h 6858000"/>
              <a:gd name="connsiteX139" fmla="*/ 342792 w 1605470"/>
              <a:gd name="connsiteY139" fmla="*/ 1307086 h 6858000"/>
              <a:gd name="connsiteX140" fmla="*/ 343980 w 1605470"/>
              <a:gd name="connsiteY140" fmla="*/ 1189033 h 6858000"/>
              <a:gd name="connsiteX141" fmla="*/ 348665 w 1605470"/>
              <a:gd name="connsiteY141" fmla="*/ 1168288 h 6858000"/>
              <a:gd name="connsiteX142" fmla="*/ 340947 w 1605470"/>
              <a:gd name="connsiteY142" fmla="*/ 1142577 h 6858000"/>
              <a:gd name="connsiteX143" fmla="*/ 330253 w 1605470"/>
              <a:gd name="connsiteY143" fmla="*/ 1088484 h 6858000"/>
              <a:gd name="connsiteX144" fmla="*/ 318989 w 1605470"/>
              <a:gd name="connsiteY144" fmla="*/ 1016103 h 6858000"/>
              <a:gd name="connsiteX145" fmla="*/ 320445 w 1605470"/>
              <a:gd name="connsiteY145" fmla="*/ 932283 h 6858000"/>
              <a:gd name="connsiteX146" fmla="*/ 322681 w 1605470"/>
              <a:gd name="connsiteY146" fmla="*/ 915925 h 6858000"/>
              <a:gd name="connsiteX147" fmla="*/ 315310 w 1605470"/>
              <a:gd name="connsiteY147" fmla="*/ 896999 h 6858000"/>
              <a:gd name="connsiteX148" fmla="*/ 284718 w 1605470"/>
              <a:gd name="connsiteY148" fmla="*/ 821517 h 6858000"/>
              <a:gd name="connsiteX149" fmla="*/ 263668 w 1605470"/>
              <a:gd name="connsiteY149" fmla="*/ 751353 h 6858000"/>
              <a:gd name="connsiteX150" fmla="*/ 263226 w 1605470"/>
              <a:gd name="connsiteY150" fmla="*/ 721230 h 6858000"/>
              <a:gd name="connsiteX151" fmla="*/ 248897 w 1605470"/>
              <a:gd name="connsiteY151" fmla="*/ 681659 h 6858000"/>
              <a:gd name="connsiteX152" fmla="*/ 234316 w 1605470"/>
              <a:gd name="connsiteY152" fmla="*/ 635218 h 6858000"/>
              <a:gd name="connsiteX153" fmla="*/ 239327 w 1605470"/>
              <a:gd name="connsiteY153" fmla="*/ 613763 h 6858000"/>
              <a:gd name="connsiteX154" fmla="*/ 225269 w 1605470"/>
              <a:gd name="connsiteY154" fmla="*/ 598582 h 6858000"/>
              <a:gd name="connsiteX155" fmla="*/ 224950 w 1605470"/>
              <a:gd name="connsiteY155" fmla="*/ 576846 h 6858000"/>
              <a:gd name="connsiteX156" fmla="*/ 204576 w 1605470"/>
              <a:gd name="connsiteY156" fmla="*/ 530055 h 6858000"/>
              <a:gd name="connsiteX157" fmla="*/ 219064 w 1605470"/>
              <a:gd name="connsiteY157" fmla="*/ 469651 h 6858000"/>
              <a:gd name="connsiteX158" fmla="*/ 195012 w 1605470"/>
              <a:gd name="connsiteY158" fmla="*/ 448559 h 6858000"/>
              <a:gd name="connsiteX159" fmla="*/ 201434 w 1605470"/>
              <a:gd name="connsiteY159" fmla="*/ 441529 h 6858000"/>
              <a:gd name="connsiteX160" fmla="*/ 200655 w 1605470"/>
              <a:gd name="connsiteY160" fmla="*/ 428927 h 6858000"/>
              <a:gd name="connsiteX161" fmla="*/ 190059 w 1605470"/>
              <a:gd name="connsiteY161" fmla="*/ 430161 h 6858000"/>
              <a:gd name="connsiteX162" fmla="*/ 167079 w 1605470"/>
              <a:gd name="connsiteY162" fmla="*/ 367211 h 6858000"/>
              <a:gd name="connsiteX163" fmla="*/ 124571 w 1605470"/>
              <a:gd name="connsiteY163" fmla="*/ 302178 h 6858000"/>
              <a:gd name="connsiteX164" fmla="*/ 103243 w 1605470"/>
              <a:gd name="connsiteY164" fmla="*/ 211375 h 6858000"/>
              <a:gd name="connsiteX165" fmla="*/ 94571 w 1605470"/>
              <a:gd name="connsiteY165" fmla="*/ 184179 h 6858000"/>
              <a:gd name="connsiteX166" fmla="*/ 13437 w 1605470"/>
              <a:gd name="connsiteY166" fmla="*/ 19287 h 6858000"/>
              <a:gd name="connsiteX167" fmla="*/ 0 w 1605470"/>
              <a:gd name="connsiteY16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6414 w 1605470"/>
              <a:gd name="connsiteY98" fmla="*/ 3348763 h 6858000"/>
              <a:gd name="connsiteX99" fmla="*/ 764166 w 1605470"/>
              <a:gd name="connsiteY99" fmla="*/ 3341588 h 6858000"/>
              <a:gd name="connsiteX100" fmla="*/ 749397 w 1605470"/>
              <a:gd name="connsiteY100" fmla="*/ 3307769 h 6858000"/>
              <a:gd name="connsiteX101" fmla="*/ 766960 w 1605470"/>
              <a:gd name="connsiteY101" fmla="*/ 3250522 h 6858000"/>
              <a:gd name="connsiteX102" fmla="*/ 767385 w 1605470"/>
              <a:gd name="connsiteY102" fmla="*/ 3229163 h 6858000"/>
              <a:gd name="connsiteX103" fmla="*/ 769208 w 1605470"/>
              <a:gd name="connsiteY103" fmla="*/ 3217217 h 6858000"/>
              <a:gd name="connsiteX104" fmla="*/ 770350 w 1605470"/>
              <a:gd name="connsiteY104" fmla="*/ 3216125 h 6858000"/>
              <a:gd name="connsiteX105" fmla="*/ 756043 w 1605470"/>
              <a:gd name="connsiteY105" fmla="*/ 3183755 h 6858000"/>
              <a:gd name="connsiteX106" fmla="*/ 756544 w 1605470"/>
              <a:gd name="connsiteY106" fmla="*/ 3178642 h 6858000"/>
              <a:gd name="connsiteX107" fmla="*/ 744144 w 1605470"/>
              <a:gd name="connsiteY107" fmla="*/ 3158586 h 6858000"/>
              <a:gd name="connsiteX108" fmla="*/ 739378 w 1605470"/>
              <a:gd name="connsiteY108" fmla="*/ 3147669 h 6858000"/>
              <a:gd name="connsiteX109" fmla="*/ 734648 w 1605470"/>
              <a:gd name="connsiteY109" fmla="*/ 3145733 h 6858000"/>
              <a:gd name="connsiteX110" fmla="*/ 729329 w 1605470"/>
              <a:gd name="connsiteY110" fmla="*/ 3129034 h 6858000"/>
              <a:gd name="connsiteX111" fmla="*/ 729994 w 1605470"/>
              <a:gd name="connsiteY111" fmla="*/ 3126682 h 6858000"/>
              <a:gd name="connsiteX112" fmla="*/ 720862 w 1605470"/>
              <a:gd name="connsiteY112" fmla="*/ 3114519 h 6858000"/>
              <a:gd name="connsiteX113" fmla="*/ 707471 w 1605470"/>
              <a:gd name="connsiteY113" fmla="*/ 3106272 h 6858000"/>
              <a:gd name="connsiteX114" fmla="*/ 680201 w 1605470"/>
              <a:gd name="connsiteY114" fmla="*/ 2958185 h 6858000"/>
              <a:gd name="connsiteX115" fmla="*/ 622815 w 1605470"/>
              <a:gd name="connsiteY115" fmla="*/ 2762989 h 6858000"/>
              <a:gd name="connsiteX116" fmla="*/ 571733 w 1605470"/>
              <a:gd name="connsiteY116" fmla="*/ 2554718 h 6858000"/>
              <a:gd name="connsiteX117" fmla="*/ 551827 w 1605470"/>
              <a:gd name="connsiteY117" fmla="*/ 2485734 h 6858000"/>
              <a:gd name="connsiteX118" fmla="*/ 542550 w 1605470"/>
              <a:gd name="connsiteY118" fmla="*/ 2447068 h 6858000"/>
              <a:gd name="connsiteX119" fmla="*/ 529511 w 1605470"/>
              <a:gd name="connsiteY119" fmla="*/ 2425819 h 6858000"/>
              <a:gd name="connsiteX120" fmla="*/ 528878 w 1605470"/>
              <a:gd name="connsiteY120" fmla="*/ 2408971 h 6858000"/>
              <a:gd name="connsiteX121" fmla="*/ 535510 w 1605470"/>
              <a:gd name="connsiteY121" fmla="*/ 2402874 h 6858000"/>
              <a:gd name="connsiteX122" fmla="*/ 538122 w 1605470"/>
              <a:gd name="connsiteY122" fmla="*/ 2381443 h 6858000"/>
              <a:gd name="connsiteX123" fmla="*/ 514451 w 1605470"/>
              <a:gd name="connsiteY123" fmla="*/ 2261920 h 6858000"/>
              <a:gd name="connsiteX124" fmla="*/ 504338 w 1605470"/>
              <a:gd name="connsiteY124" fmla="*/ 2195378 h 6858000"/>
              <a:gd name="connsiteX125" fmla="*/ 488555 w 1605470"/>
              <a:gd name="connsiteY125" fmla="*/ 2155135 h 6858000"/>
              <a:gd name="connsiteX126" fmla="*/ 486013 w 1605470"/>
              <a:gd name="connsiteY126" fmla="*/ 2118008 h 6858000"/>
              <a:gd name="connsiteX127" fmla="*/ 487006 w 1605470"/>
              <a:gd name="connsiteY127" fmla="*/ 2050531 h 6858000"/>
              <a:gd name="connsiteX128" fmla="*/ 478812 w 1605470"/>
              <a:gd name="connsiteY128" fmla="*/ 1963269 h 6858000"/>
              <a:gd name="connsiteX129" fmla="*/ 459990 w 1605470"/>
              <a:gd name="connsiteY129" fmla="*/ 1906352 h 6858000"/>
              <a:gd name="connsiteX130" fmla="*/ 436547 w 1605470"/>
              <a:gd name="connsiteY130" fmla="*/ 1861531 h 6858000"/>
              <a:gd name="connsiteX131" fmla="*/ 390346 w 1605470"/>
              <a:gd name="connsiteY131" fmla="*/ 1732919 h 6858000"/>
              <a:gd name="connsiteX132" fmla="*/ 362657 w 1605470"/>
              <a:gd name="connsiteY132" fmla="*/ 1663540 h 6858000"/>
              <a:gd name="connsiteX133" fmla="*/ 361783 w 1605470"/>
              <a:gd name="connsiteY133" fmla="*/ 1615777 h 6858000"/>
              <a:gd name="connsiteX134" fmla="*/ 342578 w 1605470"/>
              <a:gd name="connsiteY134" fmla="*/ 1563678 h 6858000"/>
              <a:gd name="connsiteX135" fmla="*/ 355658 w 1605470"/>
              <a:gd name="connsiteY135" fmla="*/ 1519474 h 6858000"/>
              <a:gd name="connsiteX136" fmla="*/ 348400 w 1605470"/>
              <a:gd name="connsiteY136" fmla="*/ 1477995 h 6858000"/>
              <a:gd name="connsiteX137" fmla="*/ 334485 w 1605470"/>
              <a:gd name="connsiteY137" fmla="*/ 1373769 h 6858000"/>
              <a:gd name="connsiteX138" fmla="*/ 342792 w 1605470"/>
              <a:gd name="connsiteY138" fmla="*/ 1307086 h 6858000"/>
              <a:gd name="connsiteX139" fmla="*/ 343980 w 1605470"/>
              <a:gd name="connsiteY139" fmla="*/ 1189033 h 6858000"/>
              <a:gd name="connsiteX140" fmla="*/ 348665 w 1605470"/>
              <a:gd name="connsiteY140" fmla="*/ 1168288 h 6858000"/>
              <a:gd name="connsiteX141" fmla="*/ 340947 w 1605470"/>
              <a:gd name="connsiteY141" fmla="*/ 1142577 h 6858000"/>
              <a:gd name="connsiteX142" fmla="*/ 330253 w 1605470"/>
              <a:gd name="connsiteY142" fmla="*/ 1088484 h 6858000"/>
              <a:gd name="connsiteX143" fmla="*/ 318989 w 1605470"/>
              <a:gd name="connsiteY143" fmla="*/ 1016103 h 6858000"/>
              <a:gd name="connsiteX144" fmla="*/ 320445 w 1605470"/>
              <a:gd name="connsiteY144" fmla="*/ 932283 h 6858000"/>
              <a:gd name="connsiteX145" fmla="*/ 322681 w 1605470"/>
              <a:gd name="connsiteY145" fmla="*/ 915925 h 6858000"/>
              <a:gd name="connsiteX146" fmla="*/ 315310 w 1605470"/>
              <a:gd name="connsiteY146" fmla="*/ 896999 h 6858000"/>
              <a:gd name="connsiteX147" fmla="*/ 284718 w 1605470"/>
              <a:gd name="connsiteY147" fmla="*/ 821517 h 6858000"/>
              <a:gd name="connsiteX148" fmla="*/ 263668 w 1605470"/>
              <a:gd name="connsiteY148" fmla="*/ 751353 h 6858000"/>
              <a:gd name="connsiteX149" fmla="*/ 263226 w 1605470"/>
              <a:gd name="connsiteY149" fmla="*/ 721230 h 6858000"/>
              <a:gd name="connsiteX150" fmla="*/ 248897 w 1605470"/>
              <a:gd name="connsiteY150" fmla="*/ 681659 h 6858000"/>
              <a:gd name="connsiteX151" fmla="*/ 234316 w 1605470"/>
              <a:gd name="connsiteY151" fmla="*/ 635218 h 6858000"/>
              <a:gd name="connsiteX152" fmla="*/ 239327 w 1605470"/>
              <a:gd name="connsiteY152" fmla="*/ 613763 h 6858000"/>
              <a:gd name="connsiteX153" fmla="*/ 225269 w 1605470"/>
              <a:gd name="connsiteY153" fmla="*/ 598582 h 6858000"/>
              <a:gd name="connsiteX154" fmla="*/ 224950 w 1605470"/>
              <a:gd name="connsiteY154" fmla="*/ 576846 h 6858000"/>
              <a:gd name="connsiteX155" fmla="*/ 204576 w 1605470"/>
              <a:gd name="connsiteY155" fmla="*/ 530055 h 6858000"/>
              <a:gd name="connsiteX156" fmla="*/ 219064 w 1605470"/>
              <a:gd name="connsiteY156" fmla="*/ 469651 h 6858000"/>
              <a:gd name="connsiteX157" fmla="*/ 195012 w 1605470"/>
              <a:gd name="connsiteY157" fmla="*/ 448559 h 6858000"/>
              <a:gd name="connsiteX158" fmla="*/ 201434 w 1605470"/>
              <a:gd name="connsiteY158" fmla="*/ 441529 h 6858000"/>
              <a:gd name="connsiteX159" fmla="*/ 200655 w 1605470"/>
              <a:gd name="connsiteY159" fmla="*/ 428927 h 6858000"/>
              <a:gd name="connsiteX160" fmla="*/ 190059 w 1605470"/>
              <a:gd name="connsiteY160" fmla="*/ 430161 h 6858000"/>
              <a:gd name="connsiteX161" fmla="*/ 167079 w 1605470"/>
              <a:gd name="connsiteY161" fmla="*/ 367211 h 6858000"/>
              <a:gd name="connsiteX162" fmla="*/ 124571 w 1605470"/>
              <a:gd name="connsiteY162" fmla="*/ 302178 h 6858000"/>
              <a:gd name="connsiteX163" fmla="*/ 103243 w 1605470"/>
              <a:gd name="connsiteY163" fmla="*/ 211375 h 6858000"/>
              <a:gd name="connsiteX164" fmla="*/ 94571 w 1605470"/>
              <a:gd name="connsiteY164" fmla="*/ 184179 h 6858000"/>
              <a:gd name="connsiteX165" fmla="*/ 13437 w 1605470"/>
              <a:gd name="connsiteY165" fmla="*/ 19287 h 6858000"/>
              <a:gd name="connsiteX166" fmla="*/ 0 w 1605470"/>
              <a:gd name="connsiteY16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4166 w 1605470"/>
              <a:gd name="connsiteY98" fmla="*/ 3341588 h 6858000"/>
              <a:gd name="connsiteX99" fmla="*/ 749397 w 1605470"/>
              <a:gd name="connsiteY99" fmla="*/ 3307769 h 6858000"/>
              <a:gd name="connsiteX100" fmla="*/ 766960 w 1605470"/>
              <a:gd name="connsiteY100" fmla="*/ 3250522 h 6858000"/>
              <a:gd name="connsiteX101" fmla="*/ 767385 w 1605470"/>
              <a:gd name="connsiteY101" fmla="*/ 3229163 h 6858000"/>
              <a:gd name="connsiteX102" fmla="*/ 769208 w 1605470"/>
              <a:gd name="connsiteY102" fmla="*/ 3217217 h 6858000"/>
              <a:gd name="connsiteX103" fmla="*/ 770350 w 1605470"/>
              <a:gd name="connsiteY103" fmla="*/ 3216125 h 6858000"/>
              <a:gd name="connsiteX104" fmla="*/ 756043 w 1605470"/>
              <a:gd name="connsiteY104" fmla="*/ 3183755 h 6858000"/>
              <a:gd name="connsiteX105" fmla="*/ 756544 w 1605470"/>
              <a:gd name="connsiteY105" fmla="*/ 3178642 h 6858000"/>
              <a:gd name="connsiteX106" fmla="*/ 744144 w 1605470"/>
              <a:gd name="connsiteY106" fmla="*/ 3158586 h 6858000"/>
              <a:gd name="connsiteX107" fmla="*/ 739378 w 1605470"/>
              <a:gd name="connsiteY107" fmla="*/ 3147669 h 6858000"/>
              <a:gd name="connsiteX108" fmla="*/ 734648 w 1605470"/>
              <a:gd name="connsiteY108" fmla="*/ 3145733 h 6858000"/>
              <a:gd name="connsiteX109" fmla="*/ 729329 w 1605470"/>
              <a:gd name="connsiteY109" fmla="*/ 3129034 h 6858000"/>
              <a:gd name="connsiteX110" fmla="*/ 729994 w 1605470"/>
              <a:gd name="connsiteY110" fmla="*/ 3126682 h 6858000"/>
              <a:gd name="connsiteX111" fmla="*/ 720862 w 1605470"/>
              <a:gd name="connsiteY111" fmla="*/ 3114519 h 6858000"/>
              <a:gd name="connsiteX112" fmla="*/ 707471 w 1605470"/>
              <a:gd name="connsiteY112" fmla="*/ 3106272 h 6858000"/>
              <a:gd name="connsiteX113" fmla="*/ 680201 w 1605470"/>
              <a:gd name="connsiteY113" fmla="*/ 2958185 h 6858000"/>
              <a:gd name="connsiteX114" fmla="*/ 622815 w 1605470"/>
              <a:gd name="connsiteY114" fmla="*/ 2762989 h 6858000"/>
              <a:gd name="connsiteX115" fmla="*/ 571733 w 1605470"/>
              <a:gd name="connsiteY115" fmla="*/ 2554718 h 6858000"/>
              <a:gd name="connsiteX116" fmla="*/ 551827 w 1605470"/>
              <a:gd name="connsiteY116" fmla="*/ 2485734 h 6858000"/>
              <a:gd name="connsiteX117" fmla="*/ 542550 w 1605470"/>
              <a:gd name="connsiteY117" fmla="*/ 2447068 h 6858000"/>
              <a:gd name="connsiteX118" fmla="*/ 529511 w 1605470"/>
              <a:gd name="connsiteY118" fmla="*/ 2425819 h 6858000"/>
              <a:gd name="connsiteX119" fmla="*/ 528878 w 1605470"/>
              <a:gd name="connsiteY119" fmla="*/ 2408971 h 6858000"/>
              <a:gd name="connsiteX120" fmla="*/ 535510 w 1605470"/>
              <a:gd name="connsiteY120" fmla="*/ 2402874 h 6858000"/>
              <a:gd name="connsiteX121" fmla="*/ 538122 w 1605470"/>
              <a:gd name="connsiteY121" fmla="*/ 2381443 h 6858000"/>
              <a:gd name="connsiteX122" fmla="*/ 514451 w 1605470"/>
              <a:gd name="connsiteY122" fmla="*/ 2261920 h 6858000"/>
              <a:gd name="connsiteX123" fmla="*/ 504338 w 1605470"/>
              <a:gd name="connsiteY123" fmla="*/ 2195378 h 6858000"/>
              <a:gd name="connsiteX124" fmla="*/ 488555 w 1605470"/>
              <a:gd name="connsiteY124" fmla="*/ 2155135 h 6858000"/>
              <a:gd name="connsiteX125" fmla="*/ 486013 w 1605470"/>
              <a:gd name="connsiteY125" fmla="*/ 2118008 h 6858000"/>
              <a:gd name="connsiteX126" fmla="*/ 487006 w 1605470"/>
              <a:gd name="connsiteY126" fmla="*/ 2050531 h 6858000"/>
              <a:gd name="connsiteX127" fmla="*/ 478812 w 1605470"/>
              <a:gd name="connsiteY127" fmla="*/ 1963269 h 6858000"/>
              <a:gd name="connsiteX128" fmla="*/ 459990 w 1605470"/>
              <a:gd name="connsiteY128" fmla="*/ 1906352 h 6858000"/>
              <a:gd name="connsiteX129" fmla="*/ 436547 w 1605470"/>
              <a:gd name="connsiteY129" fmla="*/ 1861531 h 6858000"/>
              <a:gd name="connsiteX130" fmla="*/ 390346 w 1605470"/>
              <a:gd name="connsiteY130" fmla="*/ 1732919 h 6858000"/>
              <a:gd name="connsiteX131" fmla="*/ 362657 w 1605470"/>
              <a:gd name="connsiteY131" fmla="*/ 1663540 h 6858000"/>
              <a:gd name="connsiteX132" fmla="*/ 361783 w 1605470"/>
              <a:gd name="connsiteY132" fmla="*/ 1615777 h 6858000"/>
              <a:gd name="connsiteX133" fmla="*/ 342578 w 1605470"/>
              <a:gd name="connsiteY133" fmla="*/ 1563678 h 6858000"/>
              <a:gd name="connsiteX134" fmla="*/ 355658 w 1605470"/>
              <a:gd name="connsiteY134" fmla="*/ 1519474 h 6858000"/>
              <a:gd name="connsiteX135" fmla="*/ 348400 w 1605470"/>
              <a:gd name="connsiteY135" fmla="*/ 1477995 h 6858000"/>
              <a:gd name="connsiteX136" fmla="*/ 334485 w 1605470"/>
              <a:gd name="connsiteY136" fmla="*/ 1373769 h 6858000"/>
              <a:gd name="connsiteX137" fmla="*/ 342792 w 1605470"/>
              <a:gd name="connsiteY137" fmla="*/ 1307086 h 6858000"/>
              <a:gd name="connsiteX138" fmla="*/ 343980 w 1605470"/>
              <a:gd name="connsiteY138" fmla="*/ 1189033 h 6858000"/>
              <a:gd name="connsiteX139" fmla="*/ 348665 w 1605470"/>
              <a:gd name="connsiteY139" fmla="*/ 1168288 h 6858000"/>
              <a:gd name="connsiteX140" fmla="*/ 340947 w 1605470"/>
              <a:gd name="connsiteY140" fmla="*/ 1142577 h 6858000"/>
              <a:gd name="connsiteX141" fmla="*/ 330253 w 1605470"/>
              <a:gd name="connsiteY141" fmla="*/ 1088484 h 6858000"/>
              <a:gd name="connsiteX142" fmla="*/ 318989 w 1605470"/>
              <a:gd name="connsiteY142" fmla="*/ 1016103 h 6858000"/>
              <a:gd name="connsiteX143" fmla="*/ 320445 w 1605470"/>
              <a:gd name="connsiteY143" fmla="*/ 932283 h 6858000"/>
              <a:gd name="connsiteX144" fmla="*/ 322681 w 1605470"/>
              <a:gd name="connsiteY144" fmla="*/ 915925 h 6858000"/>
              <a:gd name="connsiteX145" fmla="*/ 315310 w 1605470"/>
              <a:gd name="connsiteY145" fmla="*/ 896999 h 6858000"/>
              <a:gd name="connsiteX146" fmla="*/ 284718 w 1605470"/>
              <a:gd name="connsiteY146" fmla="*/ 821517 h 6858000"/>
              <a:gd name="connsiteX147" fmla="*/ 263668 w 1605470"/>
              <a:gd name="connsiteY147" fmla="*/ 751353 h 6858000"/>
              <a:gd name="connsiteX148" fmla="*/ 263226 w 1605470"/>
              <a:gd name="connsiteY148" fmla="*/ 721230 h 6858000"/>
              <a:gd name="connsiteX149" fmla="*/ 248897 w 1605470"/>
              <a:gd name="connsiteY149" fmla="*/ 681659 h 6858000"/>
              <a:gd name="connsiteX150" fmla="*/ 234316 w 1605470"/>
              <a:gd name="connsiteY150" fmla="*/ 635218 h 6858000"/>
              <a:gd name="connsiteX151" fmla="*/ 239327 w 1605470"/>
              <a:gd name="connsiteY151" fmla="*/ 613763 h 6858000"/>
              <a:gd name="connsiteX152" fmla="*/ 225269 w 1605470"/>
              <a:gd name="connsiteY152" fmla="*/ 598582 h 6858000"/>
              <a:gd name="connsiteX153" fmla="*/ 224950 w 1605470"/>
              <a:gd name="connsiteY153" fmla="*/ 576846 h 6858000"/>
              <a:gd name="connsiteX154" fmla="*/ 204576 w 1605470"/>
              <a:gd name="connsiteY154" fmla="*/ 530055 h 6858000"/>
              <a:gd name="connsiteX155" fmla="*/ 219064 w 1605470"/>
              <a:gd name="connsiteY155" fmla="*/ 469651 h 6858000"/>
              <a:gd name="connsiteX156" fmla="*/ 195012 w 1605470"/>
              <a:gd name="connsiteY156" fmla="*/ 448559 h 6858000"/>
              <a:gd name="connsiteX157" fmla="*/ 201434 w 1605470"/>
              <a:gd name="connsiteY157" fmla="*/ 441529 h 6858000"/>
              <a:gd name="connsiteX158" fmla="*/ 200655 w 1605470"/>
              <a:gd name="connsiteY158" fmla="*/ 428927 h 6858000"/>
              <a:gd name="connsiteX159" fmla="*/ 190059 w 1605470"/>
              <a:gd name="connsiteY159" fmla="*/ 430161 h 6858000"/>
              <a:gd name="connsiteX160" fmla="*/ 167079 w 1605470"/>
              <a:gd name="connsiteY160" fmla="*/ 367211 h 6858000"/>
              <a:gd name="connsiteX161" fmla="*/ 124571 w 1605470"/>
              <a:gd name="connsiteY161" fmla="*/ 302178 h 6858000"/>
              <a:gd name="connsiteX162" fmla="*/ 103243 w 1605470"/>
              <a:gd name="connsiteY162" fmla="*/ 211375 h 6858000"/>
              <a:gd name="connsiteX163" fmla="*/ 94571 w 1605470"/>
              <a:gd name="connsiteY163" fmla="*/ 184179 h 6858000"/>
              <a:gd name="connsiteX164" fmla="*/ 13437 w 1605470"/>
              <a:gd name="connsiteY164" fmla="*/ 19287 h 6858000"/>
              <a:gd name="connsiteX165" fmla="*/ 0 w 1605470"/>
              <a:gd name="connsiteY16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49397 w 1605470"/>
              <a:gd name="connsiteY98" fmla="*/ 3307769 h 6858000"/>
              <a:gd name="connsiteX99" fmla="*/ 766960 w 1605470"/>
              <a:gd name="connsiteY99" fmla="*/ 3250522 h 6858000"/>
              <a:gd name="connsiteX100" fmla="*/ 767385 w 1605470"/>
              <a:gd name="connsiteY100" fmla="*/ 3229163 h 6858000"/>
              <a:gd name="connsiteX101" fmla="*/ 769208 w 1605470"/>
              <a:gd name="connsiteY101" fmla="*/ 3217217 h 6858000"/>
              <a:gd name="connsiteX102" fmla="*/ 770350 w 1605470"/>
              <a:gd name="connsiteY102" fmla="*/ 3216125 h 6858000"/>
              <a:gd name="connsiteX103" fmla="*/ 756043 w 1605470"/>
              <a:gd name="connsiteY103" fmla="*/ 3183755 h 6858000"/>
              <a:gd name="connsiteX104" fmla="*/ 756544 w 1605470"/>
              <a:gd name="connsiteY104" fmla="*/ 3178642 h 6858000"/>
              <a:gd name="connsiteX105" fmla="*/ 744144 w 1605470"/>
              <a:gd name="connsiteY105" fmla="*/ 3158586 h 6858000"/>
              <a:gd name="connsiteX106" fmla="*/ 739378 w 1605470"/>
              <a:gd name="connsiteY106" fmla="*/ 3147669 h 6858000"/>
              <a:gd name="connsiteX107" fmla="*/ 734648 w 1605470"/>
              <a:gd name="connsiteY107" fmla="*/ 3145733 h 6858000"/>
              <a:gd name="connsiteX108" fmla="*/ 729329 w 1605470"/>
              <a:gd name="connsiteY108" fmla="*/ 3129034 h 6858000"/>
              <a:gd name="connsiteX109" fmla="*/ 729994 w 1605470"/>
              <a:gd name="connsiteY109" fmla="*/ 3126682 h 6858000"/>
              <a:gd name="connsiteX110" fmla="*/ 720862 w 1605470"/>
              <a:gd name="connsiteY110" fmla="*/ 3114519 h 6858000"/>
              <a:gd name="connsiteX111" fmla="*/ 707471 w 1605470"/>
              <a:gd name="connsiteY111" fmla="*/ 3106272 h 6858000"/>
              <a:gd name="connsiteX112" fmla="*/ 680201 w 1605470"/>
              <a:gd name="connsiteY112" fmla="*/ 2958185 h 6858000"/>
              <a:gd name="connsiteX113" fmla="*/ 622815 w 1605470"/>
              <a:gd name="connsiteY113" fmla="*/ 2762989 h 6858000"/>
              <a:gd name="connsiteX114" fmla="*/ 571733 w 1605470"/>
              <a:gd name="connsiteY114" fmla="*/ 2554718 h 6858000"/>
              <a:gd name="connsiteX115" fmla="*/ 551827 w 1605470"/>
              <a:gd name="connsiteY115" fmla="*/ 2485734 h 6858000"/>
              <a:gd name="connsiteX116" fmla="*/ 542550 w 1605470"/>
              <a:gd name="connsiteY116" fmla="*/ 2447068 h 6858000"/>
              <a:gd name="connsiteX117" fmla="*/ 529511 w 1605470"/>
              <a:gd name="connsiteY117" fmla="*/ 2425819 h 6858000"/>
              <a:gd name="connsiteX118" fmla="*/ 528878 w 1605470"/>
              <a:gd name="connsiteY118" fmla="*/ 2408971 h 6858000"/>
              <a:gd name="connsiteX119" fmla="*/ 535510 w 1605470"/>
              <a:gd name="connsiteY119" fmla="*/ 2402874 h 6858000"/>
              <a:gd name="connsiteX120" fmla="*/ 538122 w 1605470"/>
              <a:gd name="connsiteY120" fmla="*/ 2381443 h 6858000"/>
              <a:gd name="connsiteX121" fmla="*/ 514451 w 1605470"/>
              <a:gd name="connsiteY121" fmla="*/ 2261920 h 6858000"/>
              <a:gd name="connsiteX122" fmla="*/ 504338 w 1605470"/>
              <a:gd name="connsiteY122" fmla="*/ 2195378 h 6858000"/>
              <a:gd name="connsiteX123" fmla="*/ 488555 w 1605470"/>
              <a:gd name="connsiteY123" fmla="*/ 2155135 h 6858000"/>
              <a:gd name="connsiteX124" fmla="*/ 486013 w 1605470"/>
              <a:gd name="connsiteY124" fmla="*/ 2118008 h 6858000"/>
              <a:gd name="connsiteX125" fmla="*/ 487006 w 1605470"/>
              <a:gd name="connsiteY125" fmla="*/ 2050531 h 6858000"/>
              <a:gd name="connsiteX126" fmla="*/ 478812 w 1605470"/>
              <a:gd name="connsiteY126" fmla="*/ 1963269 h 6858000"/>
              <a:gd name="connsiteX127" fmla="*/ 459990 w 1605470"/>
              <a:gd name="connsiteY127" fmla="*/ 1906352 h 6858000"/>
              <a:gd name="connsiteX128" fmla="*/ 436547 w 1605470"/>
              <a:gd name="connsiteY128" fmla="*/ 1861531 h 6858000"/>
              <a:gd name="connsiteX129" fmla="*/ 390346 w 1605470"/>
              <a:gd name="connsiteY129" fmla="*/ 1732919 h 6858000"/>
              <a:gd name="connsiteX130" fmla="*/ 362657 w 1605470"/>
              <a:gd name="connsiteY130" fmla="*/ 1663540 h 6858000"/>
              <a:gd name="connsiteX131" fmla="*/ 361783 w 1605470"/>
              <a:gd name="connsiteY131" fmla="*/ 1615777 h 6858000"/>
              <a:gd name="connsiteX132" fmla="*/ 342578 w 1605470"/>
              <a:gd name="connsiteY132" fmla="*/ 1563678 h 6858000"/>
              <a:gd name="connsiteX133" fmla="*/ 355658 w 1605470"/>
              <a:gd name="connsiteY133" fmla="*/ 1519474 h 6858000"/>
              <a:gd name="connsiteX134" fmla="*/ 348400 w 1605470"/>
              <a:gd name="connsiteY134" fmla="*/ 1477995 h 6858000"/>
              <a:gd name="connsiteX135" fmla="*/ 334485 w 1605470"/>
              <a:gd name="connsiteY135" fmla="*/ 1373769 h 6858000"/>
              <a:gd name="connsiteX136" fmla="*/ 342792 w 1605470"/>
              <a:gd name="connsiteY136" fmla="*/ 1307086 h 6858000"/>
              <a:gd name="connsiteX137" fmla="*/ 343980 w 1605470"/>
              <a:gd name="connsiteY137" fmla="*/ 1189033 h 6858000"/>
              <a:gd name="connsiteX138" fmla="*/ 348665 w 1605470"/>
              <a:gd name="connsiteY138" fmla="*/ 1168288 h 6858000"/>
              <a:gd name="connsiteX139" fmla="*/ 340947 w 1605470"/>
              <a:gd name="connsiteY139" fmla="*/ 1142577 h 6858000"/>
              <a:gd name="connsiteX140" fmla="*/ 330253 w 1605470"/>
              <a:gd name="connsiteY140" fmla="*/ 1088484 h 6858000"/>
              <a:gd name="connsiteX141" fmla="*/ 318989 w 1605470"/>
              <a:gd name="connsiteY141" fmla="*/ 1016103 h 6858000"/>
              <a:gd name="connsiteX142" fmla="*/ 320445 w 1605470"/>
              <a:gd name="connsiteY142" fmla="*/ 932283 h 6858000"/>
              <a:gd name="connsiteX143" fmla="*/ 322681 w 1605470"/>
              <a:gd name="connsiteY143" fmla="*/ 915925 h 6858000"/>
              <a:gd name="connsiteX144" fmla="*/ 315310 w 1605470"/>
              <a:gd name="connsiteY144" fmla="*/ 896999 h 6858000"/>
              <a:gd name="connsiteX145" fmla="*/ 284718 w 1605470"/>
              <a:gd name="connsiteY145" fmla="*/ 821517 h 6858000"/>
              <a:gd name="connsiteX146" fmla="*/ 263668 w 1605470"/>
              <a:gd name="connsiteY146" fmla="*/ 751353 h 6858000"/>
              <a:gd name="connsiteX147" fmla="*/ 263226 w 1605470"/>
              <a:gd name="connsiteY147" fmla="*/ 721230 h 6858000"/>
              <a:gd name="connsiteX148" fmla="*/ 248897 w 1605470"/>
              <a:gd name="connsiteY148" fmla="*/ 681659 h 6858000"/>
              <a:gd name="connsiteX149" fmla="*/ 234316 w 1605470"/>
              <a:gd name="connsiteY149" fmla="*/ 635218 h 6858000"/>
              <a:gd name="connsiteX150" fmla="*/ 239327 w 1605470"/>
              <a:gd name="connsiteY150" fmla="*/ 613763 h 6858000"/>
              <a:gd name="connsiteX151" fmla="*/ 225269 w 1605470"/>
              <a:gd name="connsiteY151" fmla="*/ 598582 h 6858000"/>
              <a:gd name="connsiteX152" fmla="*/ 224950 w 1605470"/>
              <a:gd name="connsiteY152" fmla="*/ 576846 h 6858000"/>
              <a:gd name="connsiteX153" fmla="*/ 204576 w 1605470"/>
              <a:gd name="connsiteY153" fmla="*/ 530055 h 6858000"/>
              <a:gd name="connsiteX154" fmla="*/ 219064 w 1605470"/>
              <a:gd name="connsiteY154" fmla="*/ 469651 h 6858000"/>
              <a:gd name="connsiteX155" fmla="*/ 195012 w 1605470"/>
              <a:gd name="connsiteY155" fmla="*/ 448559 h 6858000"/>
              <a:gd name="connsiteX156" fmla="*/ 201434 w 1605470"/>
              <a:gd name="connsiteY156" fmla="*/ 441529 h 6858000"/>
              <a:gd name="connsiteX157" fmla="*/ 200655 w 1605470"/>
              <a:gd name="connsiteY157" fmla="*/ 428927 h 6858000"/>
              <a:gd name="connsiteX158" fmla="*/ 190059 w 1605470"/>
              <a:gd name="connsiteY158" fmla="*/ 430161 h 6858000"/>
              <a:gd name="connsiteX159" fmla="*/ 167079 w 1605470"/>
              <a:gd name="connsiteY159" fmla="*/ 367211 h 6858000"/>
              <a:gd name="connsiteX160" fmla="*/ 124571 w 1605470"/>
              <a:gd name="connsiteY160" fmla="*/ 302178 h 6858000"/>
              <a:gd name="connsiteX161" fmla="*/ 103243 w 1605470"/>
              <a:gd name="connsiteY161" fmla="*/ 211375 h 6858000"/>
              <a:gd name="connsiteX162" fmla="*/ 94571 w 1605470"/>
              <a:gd name="connsiteY162" fmla="*/ 184179 h 6858000"/>
              <a:gd name="connsiteX163" fmla="*/ 13437 w 1605470"/>
              <a:gd name="connsiteY163" fmla="*/ 19287 h 6858000"/>
              <a:gd name="connsiteX164" fmla="*/ 0 w 1605470"/>
              <a:gd name="connsiteY16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49397 w 1605470"/>
              <a:gd name="connsiteY97" fmla="*/ 3307769 h 6858000"/>
              <a:gd name="connsiteX98" fmla="*/ 766960 w 1605470"/>
              <a:gd name="connsiteY98" fmla="*/ 3250522 h 6858000"/>
              <a:gd name="connsiteX99" fmla="*/ 767385 w 1605470"/>
              <a:gd name="connsiteY99" fmla="*/ 3229163 h 6858000"/>
              <a:gd name="connsiteX100" fmla="*/ 769208 w 1605470"/>
              <a:gd name="connsiteY100" fmla="*/ 3217217 h 6858000"/>
              <a:gd name="connsiteX101" fmla="*/ 770350 w 1605470"/>
              <a:gd name="connsiteY101" fmla="*/ 3216125 h 6858000"/>
              <a:gd name="connsiteX102" fmla="*/ 756043 w 1605470"/>
              <a:gd name="connsiteY102" fmla="*/ 3183755 h 6858000"/>
              <a:gd name="connsiteX103" fmla="*/ 756544 w 1605470"/>
              <a:gd name="connsiteY103" fmla="*/ 3178642 h 6858000"/>
              <a:gd name="connsiteX104" fmla="*/ 744144 w 1605470"/>
              <a:gd name="connsiteY104" fmla="*/ 3158586 h 6858000"/>
              <a:gd name="connsiteX105" fmla="*/ 739378 w 1605470"/>
              <a:gd name="connsiteY105" fmla="*/ 3147669 h 6858000"/>
              <a:gd name="connsiteX106" fmla="*/ 734648 w 1605470"/>
              <a:gd name="connsiteY106" fmla="*/ 3145733 h 6858000"/>
              <a:gd name="connsiteX107" fmla="*/ 729329 w 1605470"/>
              <a:gd name="connsiteY107" fmla="*/ 3129034 h 6858000"/>
              <a:gd name="connsiteX108" fmla="*/ 729994 w 1605470"/>
              <a:gd name="connsiteY108" fmla="*/ 3126682 h 6858000"/>
              <a:gd name="connsiteX109" fmla="*/ 720862 w 1605470"/>
              <a:gd name="connsiteY109" fmla="*/ 3114519 h 6858000"/>
              <a:gd name="connsiteX110" fmla="*/ 707471 w 1605470"/>
              <a:gd name="connsiteY110" fmla="*/ 3106272 h 6858000"/>
              <a:gd name="connsiteX111" fmla="*/ 680201 w 1605470"/>
              <a:gd name="connsiteY111" fmla="*/ 2958185 h 6858000"/>
              <a:gd name="connsiteX112" fmla="*/ 622815 w 1605470"/>
              <a:gd name="connsiteY112" fmla="*/ 2762989 h 6858000"/>
              <a:gd name="connsiteX113" fmla="*/ 571733 w 1605470"/>
              <a:gd name="connsiteY113" fmla="*/ 2554718 h 6858000"/>
              <a:gd name="connsiteX114" fmla="*/ 551827 w 1605470"/>
              <a:gd name="connsiteY114" fmla="*/ 2485734 h 6858000"/>
              <a:gd name="connsiteX115" fmla="*/ 542550 w 1605470"/>
              <a:gd name="connsiteY115" fmla="*/ 2447068 h 6858000"/>
              <a:gd name="connsiteX116" fmla="*/ 529511 w 1605470"/>
              <a:gd name="connsiteY116" fmla="*/ 2425819 h 6858000"/>
              <a:gd name="connsiteX117" fmla="*/ 528878 w 1605470"/>
              <a:gd name="connsiteY117" fmla="*/ 2408971 h 6858000"/>
              <a:gd name="connsiteX118" fmla="*/ 535510 w 1605470"/>
              <a:gd name="connsiteY118" fmla="*/ 2402874 h 6858000"/>
              <a:gd name="connsiteX119" fmla="*/ 538122 w 1605470"/>
              <a:gd name="connsiteY119" fmla="*/ 2381443 h 6858000"/>
              <a:gd name="connsiteX120" fmla="*/ 514451 w 1605470"/>
              <a:gd name="connsiteY120" fmla="*/ 2261920 h 6858000"/>
              <a:gd name="connsiteX121" fmla="*/ 504338 w 1605470"/>
              <a:gd name="connsiteY121" fmla="*/ 2195378 h 6858000"/>
              <a:gd name="connsiteX122" fmla="*/ 488555 w 1605470"/>
              <a:gd name="connsiteY122" fmla="*/ 2155135 h 6858000"/>
              <a:gd name="connsiteX123" fmla="*/ 486013 w 1605470"/>
              <a:gd name="connsiteY123" fmla="*/ 2118008 h 6858000"/>
              <a:gd name="connsiteX124" fmla="*/ 487006 w 1605470"/>
              <a:gd name="connsiteY124" fmla="*/ 2050531 h 6858000"/>
              <a:gd name="connsiteX125" fmla="*/ 478812 w 1605470"/>
              <a:gd name="connsiteY125" fmla="*/ 1963269 h 6858000"/>
              <a:gd name="connsiteX126" fmla="*/ 459990 w 1605470"/>
              <a:gd name="connsiteY126" fmla="*/ 1906352 h 6858000"/>
              <a:gd name="connsiteX127" fmla="*/ 436547 w 1605470"/>
              <a:gd name="connsiteY127" fmla="*/ 1861531 h 6858000"/>
              <a:gd name="connsiteX128" fmla="*/ 390346 w 1605470"/>
              <a:gd name="connsiteY128" fmla="*/ 1732919 h 6858000"/>
              <a:gd name="connsiteX129" fmla="*/ 362657 w 1605470"/>
              <a:gd name="connsiteY129" fmla="*/ 1663540 h 6858000"/>
              <a:gd name="connsiteX130" fmla="*/ 361783 w 1605470"/>
              <a:gd name="connsiteY130" fmla="*/ 1615777 h 6858000"/>
              <a:gd name="connsiteX131" fmla="*/ 342578 w 1605470"/>
              <a:gd name="connsiteY131" fmla="*/ 1563678 h 6858000"/>
              <a:gd name="connsiteX132" fmla="*/ 355658 w 1605470"/>
              <a:gd name="connsiteY132" fmla="*/ 1519474 h 6858000"/>
              <a:gd name="connsiteX133" fmla="*/ 348400 w 1605470"/>
              <a:gd name="connsiteY133" fmla="*/ 1477995 h 6858000"/>
              <a:gd name="connsiteX134" fmla="*/ 334485 w 1605470"/>
              <a:gd name="connsiteY134" fmla="*/ 1373769 h 6858000"/>
              <a:gd name="connsiteX135" fmla="*/ 342792 w 1605470"/>
              <a:gd name="connsiteY135" fmla="*/ 1307086 h 6858000"/>
              <a:gd name="connsiteX136" fmla="*/ 343980 w 1605470"/>
              <a:gd name="connsiteY136" fmla="*/ 1189033 h 6858000"/>
              <a:gd name="connsiteX137" fmla="*/ 348665 w 1605470"/>
              <a:gd name="connsiteY137" fmla="*/ 1168288 h 6858000"/>
              <a:gd name="connsiteX138" fmla="*/ 340947 w 1605470"/>
              <a:gd name="connsiteY138" fmla="*/ 1142577 h 6858000"/>
              <a:gd name="connsiteX139" fmla="*/ 330253 w 1605470"/>
              <a:gd name="connsiteY139" fmla="*/ 1088484 h 6858000"/>
              <a:gd name="connsiteX140" fmla="*/ 318989 w 1605470"/>
              <a:gd name="connsiteY140" fmla="*/ 1016103 h 6858000"/>
              <a:gd name="connsiteX141" fmla="*/ 320445 w 1605470"/>
              <a:gd name="connsiteY141" fmla="*/ 932283 h 6858000"/>
              <a:gd name="connsiteX142" fmla="*/ 322681 w 1605470"/>
              <a:gd name="connsiteY142" fmla="*/ 915925 h 6858000"/>
              <a:gd name="connsiteX143" fmla="*/ 315310 w 1605470"/>
              <a:gd name="connsiteY143" fmla="*/ 896999 h 6858000"/>
              <a:gd name="connsiteX144" fmla="*/ 284718 w 1605470"/>
              <a:gd name="connsiteY144" fmla="*/ 821517 h 6858000"/>
              <a:gd name="connsiteX145" fmla="*/ 263668 w 1605470"/>
              <a:gd name="connsiteY145" fmla="*/ 751353 h 6858000"/>
              <a:gd name="connsiteX146" fmla="*/ 263226 w 1605470"/>
              <a:gd name="connsiteY146" fmla="*/ 721230 h 6858000"/>
              <a:gd name="connsiteX147" fmla="*/ 248897 w 1605470"/>
              <a:gd name="connsiteY147" fmla="*/ 681659 h 6858000"/>
              <a:gd name="connsiteX148" fmla="*/ 234316 w 1605470"/>
              <a:gd name="connsiteY148" fmla="*/ 635218 h 6858000"/>
              <a:gd name="connsiteX149" fmla="*/ 239327 w 1605470"/>
              <a:gd name="connsiteY149" fmla="*/ 613763 h 6858000"/>
              <a:gd name="connsiteX150" fmla="*/ 225269 w 1605470"/>
              <a:gd name="connsiteY150" fmla="*/ 598582 h 6858000"/>
              <a:gd name="connsiteX151" fmla="*/ 224950 w 1605470"/>
              <a:gd name="connsiteY151" fmla="*/ 576846 h 6858000"/>
              <a:gd name="connsiteX152" fmla="*/ 204576 w 1605470"/>
              <a:gd name="connsiteY152" fmla="*/ 530055 h 6858000"/>
              <a:gd name="connsiteX153" fmla="*/ 219064 w 1605470"/>
              <a:gd name="connsiteY153" fmla="*/ 469651 h 6858000"/>
              <a:gd name="connsiteX154" fmla="*/ 195012 w 1605470"/>
              <a:gd name="connsiteY154" fmla="*/ 448559 h 6858000"/>
              <a:gd name="connsiteX155" fmla="*/ 201434 w 1605470"/>
              <a:gd name="connsiteY155" fmla="*/ 441529 h 6858000"/>
              <a:gd name="connsiteX156" fmla="*/ 200655 w 1605470"/>
              <a:gd name="connsiteY156" fmla="*/ 428927 h 6858000"/>
              <a:gd name="connsiteX157" fmla="*/ 190059 w 1605470"/>
              <a:gd name="connsiteY157" fmla="*/ 430161 h 6858000"/>
              <a:gd name="connsiteX158" fmla="*/ 167079 w 1605470"/>
              <a:gd name="connsiteY158" fmla="*/ 367211 h 6858000"/>
              <a:gd name="connsiteX159" fmla="*/ 124571 w 1605470"/>
              <a:gd name="connsiteY159" fmla="*/ 302178 h 6858000"/>
              <a:gd name="connsiteX160" fmla="*/ 103243 w 1605470"/>
              <a:gd name="connsiteY160" fmla="*/ 211375 h 6858000"/>
              <a:gd name="connsiteX161" fmla="*/ 94571 w 1605470"/>
              <a:gd name="connsiteY161" fmla="*/ 184179 h 6858000"/>
              <a:gd name="connsiteX162" fmla="*/ 13437 w 1605470"/>
              <a:gd name="connsiteY162" fmla="*/ 19287 h 6858000"/>
              <a:gd name="connsiteX163" fmla="*/ 0 w 1605470"/>
              <a:gd name="connsiteY16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28878 w 1605470"/>
              <a:gd name="connsiteY116" fmla="*/ 2408971 h 6858000"/>
              <a:gd name="connsiteX117" fmla="*/ 535510 w 1605470"/>
              <a:gd name="connsiteY117" fmla="*/ 2402874 h 6858000"/>
              <a:gd name="connsiteX118" fmla="*/ 538122 w 1605470"/>
              <a:gd name="connsiteY118" fmla="*/ 2381443 h 6858000"/>
              <a:gd name="connsiteX119" fmla="*/ 514451 w 1605470"/>
              <a:gd name="connsiteY119" fmla="*/ 2261920 h 6858000"/>
              <a:gd name="connsiteX120" fmla="*/ 504338 w 1605470"/>
              <a:gd name="connsiteY120" fmla="*/ 2195378 h 6858000"/>
              <a:gd name="connsiteX121" fmla="*/ 488555 w 1605470"/>
              <a:gd name="connsiteY121" fmla="*/ 2155135 h 6858000"/>
              <a:gd name="connsiteX122" fmla="*/ 486013 w 1605470"/>
              <a:gd name="connsiteY122" fmla="*/ 2118008 h 6858000"/>
              <a:gd name="connsiteX123" fmla="*/ 487006 w 1605470"/>
              <a:gd name="connsiteY123" fmla="*/ 2050531 h 6858000"/>
              <a:gd name="connsiteX124" fmla="*/ 478812 w 1605470"/>
              <a:gd name="connsiteY124" fmla="*/ 1963269 h 6858000"/>
              <a:gd name="connsiteX125" fmla="*/ 459990 w 1605470"/>
              <a:gd name="connsiteY125" fmla="*/ 1906352 h 6858000"/>
              <a:gd name="connsiteX126" fmla="*/ 436547 w 1605470"/>
              <a:gd name="connsiteY126" fmla="*/ 1861531 h 6858000"/>
              <a:gd name="connsiteX127" fmla="*/ 390346 w 1605470"/>
              <a:gd name="connsiteY127" fmla="*/ 1732919 h 6858000"/>
              <a:gd name="connsiteX128" fmla="*/ 362657 w 1605470"/>
              <a:gd name="connsiteY128" fmla="*/ 1663540 h 6858000"/>
              <a:gd name="connsiteX129" fmla="*/ 361783 w 1605470"/>
              <a:gd name="connsiteY129" fmla="*/ 1615777 h 6858000"/>
              <a:gd name="connsiteX130" fmla="*/ 342578 w 1605470"/>
              <a:gd name="connsiteY130" fmla="*/ 1563678 h 6858000"/>
              <a:gd name="connsiteX131" fmla="*/ 355658 w 1605470"/>
              <a:gd name="connsiteY131" fmla="*/ 1519474 h 6858000"/>
              <a:gd name="connsiteX132" fmla="*/ 348400 w 1605470"/>
              <a:gd name="connsiteY132" fmla="*/ 1477995 h 6858000"/>
              <a:gd name="connsiteX133" fmla="*/ 334485 w 1605470"/>
              <a:gd name="connsiteY133" fmla="*/ 1373769 h 6858000"/>
              <a:gd name="connsiteX134" fmla="*/ 342792 w 1605470"/>
              <a:gd name="connsiteY134" fmla="*/ 1307086 h 6858000"/>
              <a:gd name="connsiteX135" fmla="*/ 343980 w 1605470"/>
              <a:gd name="connsiteY135" fmla="*/ 1189033 h 6858000"/>
              <a:gd name="connsiteX136" fmla="*/ 348665 w 1605470"/>
              <a:gd name="connsiteY136" fmla="*/ 1168288 h 6858000"/>
              <a:gd name="connsiteX137" fmla="*/ 340947 w 1605470"/>
              <a:gd name="connsiteY137" fmla="*/ 1142577 h 6858000"/>
              <a:gd name="connsiteX138" fmla="*/ 330253 w 1605470"/>
              <a:gd name="connsiteY138" fmla="*/ 1088484 h 6858000"/>
              <a:gd name="connsiteX139" fmla="*/ 318989 w 1605470"/>
              <a:gd name="connsiteY139" fmla="*/ 1016103 h 6858000"/>
              <a:gd name="connsiteX140" fmla="*/ 320445 w 1605470"/>
              <a:gd name="connsiteY140" fmla="*/ 932283 h 6858000"/>
              <a:gd name="connsiteX141" fmla="*/ 322681 w 1605470"/>
              <a:gd name="connsiteY141" fmla="*/ 915925 h 6858000"/>
              <a:gd name="connsiteX142" fmla="*/ 315310 w 1605470"/>
              <a:gd name="connsiteY142" fmla="*/ 896999 h 6858000"/>
              <a:gd name="connsiteX143" fmla="*/ 284718 w 1605470"/>
              <a:gd name="connsiteY143" fmla="*/ 821517 h 6858000"/>
              <a:gd name="connsiteX144" fmla="*/ 263668 w 1605470"/>
              <a:gd name="connsiteY144" fmla="*/ 751353 h 6858000"/>
              <a:gd name="connsiteX145" fmla="*/ 263226 w 1605470"/>
              <a:gd name="connsiteY145" fmla="*/ 721230 h 6858000"/>
              <a:gd name="connsiteX146" fmla="*/ 248897 w 1605470"/>
              <a:gd name="connsiteY146" fmla="*/ 681659 h 6858000"/>
              <a:gd name="connsiteX147" fmla="*/ 234316 w 1605470"/>
              <a:gd name="connsiteY147" fmla="*/ 635218 h 6858000"/>
              <a:gd name="connsiteX148" fmla="*/ 239327 w 1605470"/>
              <a:gd name="connsiteY148" fmla="*/ 613763 h 6858000"/>
              <a:gd name="connsiteX149" fmla="*/ 225269 w 1605470"/>
              <a:gd name="connsiteY149" fmla="*/ 598582 h 6858000"/>
              <a:gd name="connsiteX150" fmla="*/ 224950 w 1605470"/>
              <a:gd name="connsiteY150" fmla="*/ 576846 h 6858000"/>
              <a:gd name="connsiteX151" fmla="*/ 204576 w 1605470"/>
              <a:gd name="connsiteY151" fmla="*/ 530055 h 6858000"/>
              <a:gd name="connsiteX152" fmla="*/ 219064 w 1605470"/>
              <a:gd name="connsiteY152" fmla="*/ 469651 h 6858000"/>
              <a:gd name="connsiteX153" fmla="*/ 195012 w 1605470"/>
              <a:gd name="connsiteY153" fmla="*/ 448559 h 6858000"/>
              <a:gd name="connsiteX154" fmla="*/ 201434 w 1605470"/>
              <a:gd name="connsiteY154" fmla="*/ 441529 h 6858000"/>
              <a:gd name="connsiteX155" fmla="*/ 200655 w 1605470"/>
              <a:gd name="connsiteY155" fmla="*/ 428927 h 6858000"/>
              <a:gd name="connsiteX156" fmla="*/ 190059 w 1605470"/>
              <a:gd name="connsiteY156" fmla="*/ 430161 h 6858000"/>
              <a:gd name="connsiteX157" fmla="*/ 167079 w 1605470"/>
              <a:gd name="connsiteY157" fmla="*/ 367211 h 6858000"/>
              <a:gd name="connsiteX158" fmla="*/ 124571 w 1605470"/>
              <a:gd name="connsiteY158" fmla="*/ 302178 h 6858000"/>
              <a:gd name="connsiteX159" fmla="*/ 103243 w 1605470"/>
              <a:gd name="connsiteY159" fmla="*/ 211375 h 6858000"/>
              <a:gd name="connsiteX160" fmla="*/ 94571 w 1605470"/>
              <a:gd name="connsiteY160" fmla="*/ 184179 h 6858000"/>
              <a:gd name="connsiteX161" fmla="*/ 13437 w 1605470"/>
              <a:gd name="connsiteY161" fmla="*/ 19287 h 6858000"/>
              <a:gd name="connsiteX162" fmla="*/ 0 w 1605470"/>
              <a:gd name="connsiteY16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35510 w 1605470"/>
              <a:gd name="connsiteY116" fmla="*/ 2402874 h 6858000"/>
              <a:gd name="connsiteX117" fmla="*/ 538122 w 1605470"/>
              <a:gd name="connsiteY117" fmla="*/ 2381443 h 6858000"/>
              <a:gd name="connsiteX118" fmla="*/ 514451 w 1605470"/>
              <a:gd name="connsiteY118" fmla="*/ 2261920 h 6858000"/>
              <a:gd name="connsiteX119" fmla="*/ 504338 w 1605470"/>
              <a:gd name="connsiteY119" fmla="*/ 2195378 h 6858000"/>
              <a:gd name="connsiteX120" fmla="*/ 488555 w 1605470"/>
              <a:gd name="connsiteY120" fmla="*/ 2155135 h 6858000"/>
              <a:gd name="connsiteX121" fmla="*/ 486013 w 1605470"/>
              <a:gd name="connsiteY121" fmla="*/ 2118008 h 6858000"/>
              <a:gd name="connsiteX122" fmla="*/ 487006 w 1605470"/>
              <a:gd name="connsiteY122" fmla="*/ 2050531 h 6858000"/>
              <a:gd name="connsiteX123" fmla="*/ 478812 w 1605470"/>
              <a:gd name="connsiteY123" fmla="*/ 1963269 h 6858000"/>
              <a:gd name="connsiteX124" fmla="*/ 459990 w 1605470"/>
              <a:gd name="connsiteY124" fmla="*/ 1906352 h 6858000"/>
              <a:gd name="connsiteX125" fmla="*/ 436547 w 1605470"/>
              <a:gd name="connsiteY125" fmla="*/ 1861531 h 6858000"/>
              <a:gd name="connsiteX126" fmla="*/ 390346 w 1605470"/>
              <a:gd name="connsiteY126" fmla="*/ 1732919 h 6858000"/>
              <a:gd name="connsiteX127" fmla="*/ 362657 w 1605470"/>
              <a:gd name="connsiteY127" fmla="*/ 1663540 h 6858000"/>
              <a:gd name="connsiteX128" fmla="*/ 361783 w 1605470"/>
              <a:gd name="connsiteY128" fmla="*/ 1615777 h 6858000"/>
              <a:gd name="connsiteX129" fmla="*/ 342578 w 1605470"/>
              <a:gd name="connsiteY129" fmla="*/ 1563678 h 6858000"/>
              <a:gd name="connsiteX130" fmla="*/ 355658 w 1605470"/>
              <a:gd name="connsiteY130" fmla="*/ 1519474 h 6858000"/>
              <a:gd name="connsiteX131" fmla="*/ 348400 w 1605470"/>
              <a:gd name="connsiteY131" fmla="*/ 1477995 h 6858000"/>
              <a:gd name="connsiteX132" fmla="*/ 334485 w 1605470"/>
              <a:gd name="connsiteY132" fmla="*/ 1373769 h 6858000"/>
              <a:gd name="connsiteX133" fmla="*/ 342792 w 1605470"/>
              <a:gd name="connsiteY133" fmla="*/ 1307086 h 6858000"/>
              <a:gd name="connsiteX134" fmla="*/ 343980 w 1605470"/>
              <a:gd name="connsiteY134" fmla="*/ 1189033 h 6858000"/>
              <a:gd name="connsiteX135" fmla="*/ 348665 w 1605470"/>
              <a:gd name="connsiteY135" fmla="*/ 1168288 h 6858000"/>
              <a:gd name="connsiteX136" fmla="*/ 340947 w 1605470"/>
              <a:gd name="connsiteY136" fmla="*/ 1142577 h 6858000"/>
              <a:gd name="connsiteX137" fmla="*/ 330253 w 1605470"/>
              <a:gd name="connsiteY137" fmla="*/ 1088484 h 6858000"/>
              <a:gd name="connsiteX138" fmla="*/ 318989 w 1605470"/>
              <a:gd name="connsiteY138" fmla="*/ 1016103 h 6858000"/>
              <a:gd name="connsiteX139" fmla="*/ 320445 w 1605470"/>
              <a:gd name="connsiteY139" fmla="*/ 932283 h 6858000"/>
              <a:gd name="connsiteX140" fmla="*/ 322681 w 1605470"/>
              <a:gd name="connsiteY140" fmla="*/ 915925 h 6858000"/>
              <a:gd name="connsiteX141" fmla="*/ 315310 w 1605470"/>
              <a:gd name="connsiteY141" fmla="*/ 896999 h 6858000"/>
              <a:gd name="connsiteX142" fmla="*/ 284718 w 1605470"/>
              <a:gd name="connsiteY142" fmla="*/ 821517 h 6858000"/>
              <a:gd name="connsiteX143" fmla="*/ 263668 w 1605470"/>
              <a:gd name="connsiteY143" fmla="*/ 751353 h 6858000"/>
              <a:gd name="connsiteX144" fmla="*/ 263226 w 1605470"/>
              <a:gd name="connsiteY144" fmla="*/ 721230 h 6858000"/>
              <a:gd name="connsiteX145" fmla="*/ 248897 w 1605470"/>
              <a:gd name="connsiteY145" fmla="*/ 681659 h 6858000"/>
              <a:gd name="connsiteX146" fmla="*/ 234316 w 1605470"/>
              <a:gd name="connsiteY146" fmla="*/ 635218 h 6858000"/>
              <a:gd name="connsiteX147" fmla="*/ 239327 w 1605470"/>
              <a:gd name="connsiteY147" fmla="*/ 613763 h 6858000"/>
              <a:gd name="connsiteX148" fmla="*/ 225269 w 1605470"/>
              <a:gd name="connsiteY148" fmla="*/ 598582 h 6858000"/>
              <a:gd name="connsiteX149" fmla="*/ 224950 w 1605470"/>
              <a:gd name="connsiteY149" fmla="*/ 576846 h 6858000"/>
              <a:gd name="connsiteX150" fmla="*/ 204576 w 1605470"/>
              <a:gd name="connsiteY150" fmla="*/ 530055 h 6858000"/>
              <a:gd name="connsiteX151" fmla="*/ 219064 w 1605470"/>
              <a:gd name="connsiteY151" fmla="*/ 469651 h 6858000"/>
              <a:gd name="connsiteX152" fmla="*/ 195012 w 1605470"/>
              <a:gd name="connsiteY152" fmla="*/ 448559 h 6858000"/>
              <a:gd name="connsiteX153" fmla="*/ 201434 w 1605470"/>
              <a:gd name="connsiteY153" fmla="*/ 441529 h 6858000"/>
              <a:gd name="connsiteX154" fmla="*/ 200655 w 1605470"/>
              <a:gd name="connsiteY154" fmla="*/ 428927 h 6858000"/>
              <a:gd name="connsiteX155" fmla="*/ 190059 w 1605470"/>
              <a:gd name="connsiteY155" fmla="*/ 430161 h 6858000"/>
              <a:gd name="connsiteX156" fmla="*/ 167079 w 1605470"/>
              <a:gd name="connsiteY156" fmla="*/ 367211 h 6858000"/>
              <a:gd name="connsiteX157" fmla="*/ 124571 w 1605470"/>
              <a:gd name="connsiteY157" fmla="*/ 302178 h 6858000"/>
              <a:gd name="connsiteX158" fmla="*/ 103243 w 1605470"/>
              <a:gd name="connsiteY158" fmla="*/ 211375 h 6858000"/>
              <a:gd name="connsiteX159" fmla="*/ 94571 w 1605470"/>
              <a:gd name="connsiteY159" fmla="*/ 184179 h 6858000"/>
              <a:gd name="connsiteX160" fmla="*/ 13437 w 1605470"/>
              <a:gd name="connsiteY160" fmla="*/ 19287 h 6858000"/>
              <a:gd name="connsiteX161" fmla="*/ 0 w 1605470"/>
              <a:gd name="connsiteY16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34648 w 1605470"/>
              <a:gd name="connsiteY104" fmla="*/ 3145733 h 6858000"/>
              <a:gd name="connsiteX105" fmla="*/ 729329 w 1605470"/>
              <a:gd name="connsiteY105" fmla="*/ 3129034 h 6858000"/>
              <a:gd name="connsiteX106" fmla="*/ 729994 w 1605470"/>
              <a:gd name="connsiteY106" fmla="*/ 3126682 h 6858000"/>
              <a:gd name="connsiteX107" fmla="*/ 720862 w 1605470"/>
              <a:gd name="connsiteY107" fmla="*/ 3114519 h 6858000"/>
              <a:gd name="connsiteX108" fmla="*/ 707471 w 1605470"/>
              <a:gd name="connsiteY108" fmla="*/ 3106272 h 6858000"/>
              <a:gd name="connsiteX109" fmla="*/ 680201 w 1605470"/>
              <a:gd name="connsiteY109" fmla="*/ 2958185 h 6858000"/>
              <a:gd name="connsiteX110" fmla="*/ 622815 w 1605470"/>
              <a:gd name="connsiteY110" fmla="*/ 2762989 h 6858000"/>
              <a:gd name="connsiteX111" fmla="*/ 571733 w 1605470"/>
              <a:gd name="connsiteY111" fmla="*/ 2554718 h 6858000"/>
              <a:gd name="connsiteX112" fmla="*/ 551827 w 1605470"/>
              <a:gd name="connsiteY112" fmla="*/ 2485734 h 6858000"/>
              <a:gd name="connsiteX113" fmla="*/ 542550 w 1605470"/>
              <a:gd name="connsiteY113" fmla="*/ 2447068 h 6858000"/>
              <a:gd name="connsiteX114" fmla="*/ 529511 w 1605470"/>
              <a:gd name="connsiteY114" fmla="*/ 2425819 h 6858000"/>
              <a:gd name="connsiteX115" fmla="*/ 535510 w 1605470"/>
              <a:gd name="connsiteY115" fmla="*/ 2402874 h 6858000"/>
              <a:gd name="connsiteX116" fmla="*/ 538122 w 1605470"/>
              <a:gd name="connsiteY116" fmla="*/ 2381443 h 6858000"/>
              <a:gd name="connsiteX117" fmla="*/ 514451 w 1605470"/>
              <a:gd name="connsiteY117" fmla="*/ 2261920 h 6858000"/>
              <a:gd name="connsiteX118" fmla="*/ 504338 w 1605470"/>
              <a:gd name="connsiteY118" fmla="*/ 2195378 h 6858000"/>
              <a:gd name="connsiteX119" fmla="*/ 488555 w 1605470"/>
              <a:gd name="connsiteY119" fmla="*/ 2155135 h 6858000"/>
              <a:gd name="connsiteX120" fmla="*/ 486013 w 1605470"/>
              <a:gd name="connsiteY120" fmla="*/ 2118008 h 6858000"/>
              <a:gd name="connsiteX121" fmla="*/ 487006 w 1605470"/>
              <a:gd name="connsiteY121" fmla="*/ 2050531 h 6858000"/>
              <a:gd name="connsiteX122" fmla="*/ 478812 w 1605470"/>
              <a:gd name="connsiteY122" fmla="*/ 1963269 h 6858000"/>
              <a:gd name="connsiteX123" fmla="*/ 459990 w 1605470"/>
              <a:gd name="connsiteY123" fmla="*/ 1906352 h 6858000"/>
              <a:gd name="connsiteX124" fmla="*/ 436547 w 1605470"/>
              <a:gd name="connsiteY124" fmla="*/ 1861531 h 6858000"/>
              <a:gd name="connsiteX125" fmla="*/ 390346 w 1605470"/>
              <a:gd name="connsiteY125" fmla="*/ 1732919 h 6858000"/>
              <a:gd name="connsiteX126" fmla="*/ 362657 w 1605470"/>
              <a:gd name="connsiteY126" fmla="*/ 1663540 h 6858000"/>
              <a:gd name="connsiteX127" fmla="*/ 361783 w 1605470"/>
              <a:gd name="connsiteY127" fmla="*/ 1615777 h 6858000"/>
              <a:gd name="connsiteX128" fmla="*/ 342578 w 1605470"/>
              <a:gd name="connsiteY128" fmla="*/ 1563678 h 6858000"/>
              <a:gd name="connsiteX129" fmla="*/ 355658 w 1605470"/>
              <a:gd name="connsiteY129" fmla="*/ 1519474 h 6858000"/>
              <a:gd name="connsiteX130" fmla="*/ 348400 w 1605470"/>
              <a:gd name="connsiteY130" fmla="*/ 1477995 h 6858000"/>
              <a:gd name="connsiteX131" fmla="*/ 334485 w 1605470"/>
              <a:gd name="connsiteY131" fmla="*/ 1373769 h 6858000"/>
              <a:gd name="connsiteX132" fmla="*/ 342792 w 1605470"/>
              <a:gd name="connsiteY132" fmla="*/ 1307086 h 6858000"/>
              <a:gd name="connsiteX133" fmla="*/ 343980 w 1605470"/>
              <a:gd name="connsiteY133" fmla="*/ 1189033 h 6858000"/>
              <a:gd name="connsiteX134" fmla="*/ 348665 w 1605470"/>
              <a:gd name="connsiteY134" fmla="*/ 1168288 h 6858000"/>
              <a:gd name="connsiteX135" fmla="*/ 340947 w 1605470"/>
              <a:gd name="connsiteY135" fmla="*/ 1142577 h 6858000"/>
              <a:gd name="connsiteX136" fmla="*/ 330253 w 1605470"/>
              <a:gd name="connsiteY136" fmla="*/ 1088484 h 6858000"/>
              <a:gd name="connsiteX137" fmla="*/ 318989 w 1605470"/>
              <a:gd name="connsiteY137" fmla="*/ 1016103 h 6858000"/>
              <a:gd name="connsiteX138" fmla="*/ 320445 w 1605470"/>
              <a:gd name="connsiteY138" fmla="*/ 932283 h 6858000"/>
              <a:gd name="connsiteX139" fmla="*/ 322681 w 1605470"/>
              <a:gd name="connsiteY139" fmla="*/ 915925 h 6858000"/>
              <a:gd name="connsiteX140" fmla="*/ 315310 w 1605470"/>
              <a:gd name="connsiteY140" fmla="*/ 896999 h 6858000"/>
              <a:gd name="connsiteX141" fmla="*/ 284718 w 1605470"/>
              <a:gd name="connsiteY141" fmla="*/ 821517 h 6858000"/>
              <a:gd name="connsiteX142" fmla="*/ 263668 w 1605470"/>
              <a:gd name="connsiteY142" fmla="*/ 751353 h 6858000"/>
              <a:gd name="connsiteX143" fmla="*/ 263226 w 1605470"/>
              <a:gd name="connsiteY143" fmla="*/ 721230 h 6858000"/>
              <a:gd name="connsiteX144" fmla="*/ 248897 w 1605470"/>
              <a:gd name="connsiteY144" fmla="*/ 681659 h 6858000"/>
              <a:gd name="connsiteX145" fmla="*/ 234316 w 1605470"/>
              <a:gd name="connsiteY145" fmla="*/ 635218 h 6858000"/>
              <a:gd name="connsiteX146" fmla="*/ 239327 w 1605470"/>
              <a:gd name="connsiteY146" fmla="*/ 613763 h 6858000"/>
              <a:gd name="connsiteX147" fmla="*/ 225269 w 1605470"/>
              <a:gd name="connsiteY147" fmla="*/ 598582 h 6858000"/>
              <a:gd name="connsiteX148" fmla="*/ 224950 w 1605470"/>
              <a:gd name="connsiteY148" fmla="*/ 576846 h 6858000"/>
              <a:gd name="connsiteX149" fmla="*/ 204576 w 1605470"/>
              <a:gd name="connsiteY149" fmla="*/ 530055 h 6858000"/>
              <a:gd name="connsiteX150" fmla="*/ 219064 w 1605470"/>
              <a:gd name="connsiteY150" fmla="*/ 469651 h 6858000"/>
              <a:gd name="connsiteX151" fmla="*/ 195012 w 1605470"/>
              <a:gd name="connsiteY151" fmla="*/ 448559 h 6858000"/>
              <a:gd name="connsiteX152" fmla="*/ 201434 w 1605470"/>
              <a:gd name="connsiteY152" fmla="*/ 441529 h 6858000"/>
              <a:gd name="connsiteX153" fmla="*/ 200655 w 1605470"/>
              <a:gd name="connsiteY153" fmla="*/ 428927 h 6858000"/>
              <a:gd name="connsiteX154" fmla="*/ 190059 w 1605470"/>
              <a:gd name="connsiteY154" fmla="*/ 430161 h 6858000"/>
              <a:gd name="connsiteX155" fmla="*/ 167079 w 1605470"/>
              <a:gd name="connsiteY155" fmla="*/ 367211 h 6858000"/>
              <a:gd name="connsiteX156" fmla="*/ 124571 w 1605470"/>
              <a:gd name="connsiteY156" fmla="*/ 302178 h 6858000"/>
              <a:gd name="connsiteX157" fmla="*/ 103243 w 1605470"/>
              <a:gd name="connsiteY157" fmla="*/ 211375 h 6858000"/>
              <a:gd name="connsiteX158" fmla="*/ 94571 w 1605470"/>
              <a:gd name="connsiteY158" fmla="*/ 184179 h 6858000"/>
              <a:gd name="connsiteX159" fmla="*/ 13437 w 1605470"/>
              <a:gd name="connsiteY159" fmla="*/ 19287 h 6858000"/>
              <a:gd name="connsiteX160" fmla="*/ 0 w 1605470"/>
              <a:gd name="connsiteY16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29329 w 1605470"/>
              <a:gd name="connsiteY104" fmla="*/ 3129034 h 6858000"/>
              <a:gd name="connsiteX105" fmla="*/ 729994 w 1605470"/>
              <a:gd name="connsiteY105" fmla="*/ 3126682 h 6858000"/>
              <a:gd name="connsiteX106" fmla="*/ 720862 w 1605470"/>
              <a:gd name="connsiteY106" fmla="*/ 3114519 h 6858000"/>
              <a:gd name="connsiteX107" fmla="*/ 707471 w 1605470"/>
              <a:gd name="connsiteY107" fmla="*/ 3106272 h 6858000"/>
              <a:gd name="connsiteX108" fmla="*/ 680201 w 1605470"/>
              <a:gd name="connsiteY108" fmla="*/ 2958185 h 6858000"/>
              <a:gd name="connsiteX109" fmla="*/ 622815 w 1605470"/>
              <a:gd name="connsiteY109" fmla="*/ 2762989 h 6858000"/>
              <a:gd name="connsiteX110" fmla="*/ 571733 w 1605470"/>
              <a:gd name="connsiteY110" fmla="*/ 2554718 h 6858000"/>
              <a:gd name="connsiteX111" fmla="*/ 551827 w 1605470"/>
              <a:gd name="connsiteY111" fmla="*/ 2485734 h 6858000"/>
              <a:gd name="connsiteX112" fmla="*/ 542550 w 1605470"/>
              <a:gd name="connsiteY112" fmla="*/ 2447068 h 6858000"/>
              <a:gd name="connsiteX113" fmla="*/ 529511 w 1605470"/>
              <a:gd name="connsiteY113" fmla="*/ 2425819 h 6858000"/>
              <a:gd name="connsiteX114" fmla="*/ 535510 w 1605470"/>
              <a:gd name="connsiteY114" fmla="*/ 2402874 h 6858000"/>
              <a:gd name="connsiteX115" fmla="*/ 538122 w 1605470"/>
              <a:gd name="connsiteY115" fmla="*/ 2381443 h 6858000"/>
              <a:gd name="connsiteX116" fmla="*/ 514451 w 1605470"/>
              <a:gd name="connsiteY116" fmla="*/ 2261920 h 6858000"/>
              <a:gd name="connsiteX117" fmla="*/ 504338 w 1605470"/>
              <a:gd name="connsiteY117" fmla="*/ 2195378 h 6858000"/>
              <a:gd name="connsiteX118" fmla="*/ 488555 w 1605470"/>
              <a:gd name="connsiteY118" fmla="*/ 2155135 h 6858000"/>
              <a:gd name="connsiteX119" fmla="*/ 486013 w 1605470"/>
              <a:gd name="connsiteY119" fmla="*/ 2118008 h 6858000"/>
              <a:gd name="connsiteX120" fmla="*/ 487006 w 1605470"/>
              <a:gd name="connsiteY120" fmla="*/ 2050531 h 6858000"/>
              <a:gd name="connsiteX121" fmla="*/ 478812 w 1605470"/>
              <a:gd name="connsiteY121" fmla="*/ 1963269 h 6858000"/>
              <a:gd name="connsiteX122" fmla="*/ 459990 w 1605470"/>
              <a:gd name="connsiteY122" fmla="*/ 1906352 h 6858000"/>
              <a:gd name="connsiteX123" fmla="*/ 436547 w 1605470"/>
              <a:gd name="connsiteY123" fmla="*/ 1861531 h 6858000"/>
              <a:gd name="connsiteX124" fmla="*/ 390346 w 1605470"/>
              <a:gd name="connsiteY124" fmla="*/ 1732919 h 6858000"/>
              <a:gd name="connsiteX125" fmla="*/ 362657 w 1605470"/>
              <a:gd name="connsiteY125" fmla="*/ 1663540 h 6858000"/>
              <a:gd name="connsiteX126" fmla="*/ 361783 w 1605470"/>
              <a:gd name="connsiteY126" fmla="*/ 1615777 h 6858000"/>
              <a:gd name="connsiteX127" fmla="*/ 342578 w 1605470"/>
              <a:gd name="connsiteY127" fmla="*/ 1563678 h 6858000"/>
              <a:gd name="connsiteX128" fmla="*/ 355658 w 1605470"/>
              <a:gd name="connsiteY128" fmla="*/ 1519474 h 6858000"/>
              <a:gd name="connsiteX129" fmla="*/ 348400 w 1605470"/>
              <a:gd name="connsiteY129" fmla="*/ 1477995 h 6858000"/>
              <a:gd name="connsiteX130" fmla="*/ 334485 w 1605470"/>
              <a:gd name="connsiteY130" fmla="*/ 1373769 h 6858000"/>
              <a:gd name="connsiteX131" fmla="*/ 342792 w 1605470"/>
              <a:gd name="connsiteY131" fmla="*/ 1307086 h 6858000"/>
              <a:gd name="connsiteX132" fmla="*/ 343980 w 1605470"/>
              <a:gd name="connsiteY132" fmla="*/ 1189033 h 6858000"/>
              <a:gd name="connsiteX133" fmla="*/ 348665 w 1605470"/>
              <a:gd name="connsiteY133" fmla="*/ 1168288 h 6858000"/>
              <a:gd name="connsiteX134" fmla="*/ 340947 w 1605470"/>
              <a:gd name="connsiteY134" fmla="*/ 1142577 h 6858000"/>
              <a:gd name="connsiteX135" fmla="*/ 330253 w 1605470"/>
              <a:gd name="connsiteY135" fmla="*/ 1088484 h 6858000"/>
              <a:gd name="connsiteX136" fmla="*/ 318989 w 1605470"/>
              <a:gd name="connsiteY136" fmla="*/ 1016103 h 6858000"/>
              <a:gd name="connsiteX137" fmla="*/ 320445 w 1605470"/>
              <a:gd name="connsiteY137" fmla="*/ 932283 h 6858000"/>
              <a:gd name="connsiteX138" fmla="*/ 322681 w 1605470"/>
              <a:gd name="connsiteY138" fmla="*/ 915925 h 6858000"/>
              <a:gd name="connsiteX139" fmla="*/ 315310 w 1605470"/>
              <a:gd name="connsiteY139" fmla="*/ 896999 h 6858000"/>
              <a:gd name="connsiteX140" fmla="*/ 284718 w 1605470"/>
              <a:gd name="connsiteY140" fmla="*/ 821517 h 6858000"/>
              <a:gd name="connsiteX141" fmla="*/ 263668 w 1605470"/>
              <a:gd name="connsiteY141" fmla="*/ 751353 h 6858000"/>
              <a:gd name="connsiteX142" fmla="*/ 263226 w 1605470"/>
              <a:gd name="connsiteY142" fmla="*/ 721230 h 6858000"/>
              <a:gd name="connsiteX143" fmla="*/ 248897 w 1605470"/>
              <a:gd name="connsiteY143" fmla="*/ 681659 h 6858000"/>
              <a:gd name="connsiteX144" fmla="*/ 234316 w 1605470"/>
              <a:gd name="connsiteY144" fmla="*/ 635218 h 6858000"/>
              <a:gd name="connsiteX145" fmla="*/ 239327 w 1605470"/>
              <a:gd name="connsiteY145" fmla="*/ 613763 h 6858000"/>
              <a:gd name="connsiteX146" fmla="*/ 225269 w 1605470"/>
              <a:gd name="connsiteY146" fmla="*/ 598582 h 6858000"/>
              <a:gd name="connsiteX147" fmla="*/ 224950 w 1605470"/>
              <a:gd name="connsiteY147" fmla="*/ 576846 h 6858000"/>
              <a:gd name="connsiteX148" fmla="*/ 204576 w 1605470"/>
              <a:gd name="connsiteY148" fmla="*/ 530055 h 6858000"/>
              <a:gd name="connsiteX149" fmla="*/ 219064 w 1605470"/>
              <a:gd name="connsiteY149" fmla="*/ 469651 h 6858000"/>
              <a:gd name="connsiteX150" fmla="*/ 195012 w 1605470"/>
              <a:gd name="connsiteY150" fmla="*/ 448559 h 6858000"/>
              <a:gd name="connsiteX151" fmla="*/ 201434 w 1605470"/>
              <a:gd name="connsiteY151" fmla="*/ 441529 h 6858000"/>
              <a:gd name="connsiteX152" fmla="*/ 200655 w 1605470"/>
              <a:gd name="connsiteY152" fmla="*/ 428927 h 6858000"/>
              <a:gd name="connsiteX153" fmla="*/ 190059 w 1605470"/>
              <a:gd name="connsiteY153" fmla="*/ 430161 h 6858000"/>
              <a:gd name="connsiteX154" fmla="*/ 167079 w 1605470"/>
              <a:gd name="connsiteY154" fmla="*/ 367211 h 6858000"/>
              <a:gd name="connsiteX155" fmla="*/ 124571 w 1605470"/>
              <a:gd name="connsiteY155" fmla="*/ 302178 h 6858000"/>
              <a:gd name="connsiteX156" fmla="*/ 103243 w 1605470"/>
              <a:gd name="connsiteY156" fmla="*/ 211375 h 6858000"/>
              <a:gd name="connsiteX157" fmla="*/ 94571 w 1605470"/>
              <a:gd name="connsiteY157" fmla="*/ 184179 h 6858000"/>
              <a:gd name="connsiteX158" fmla="*/ 13437 w 1605470"/>
              <a:gd name="connsiteY158" fmla="*/ 19287 h 6858000"/>
              <a:gd name="connsiteX159" fmla="*/ 0 w 1605470"/>
              <a:gd name="connsiteY15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29329 w 1605470"/>
              <a:gd name="connsiteY103" fmla="*/ 3129034 h 6858000"/>
              <a:gd name="connsiteX104" fmla="*/ 729994 w 1605470"/>
              <a:gd name="connsiteY104" fmla="*/ 3126682 h 6858000"/>
              <a:gd name="connsiteX105" fmla="*/ 720862 w 1605470"/>
              <a:gd name="connsiteY105" fmla="*/ 3114519 h 6858000"/>
              <a:gd name="connsiteX106" fmla="*/ 707471 w 1605470"/>
              <a:gd name="connsiteY106" fmla="*/ 3106272 h 6858000"/>
              <a:gd name="connsiteX107" fmla="*/ 680201 w 1605470"/>
              <a:gd name="connsiteY107" fmla="*/ 2958185 h 6858000"/>
              <a:gd name="connsiteX108" fmla="*/ 622815 w 1605470"/>
              <a:gd name="connsiteY108" fmla="*/ 2762989 h 6858000"/>
              <a:gd name="connsiteX109" fmla="*/ 571733 w 1605470"/>
              <a:gd name="connsiteY109" fmla="*/ 2554718 h 6858000"/>
              <a:gd name="connsiteX110" fmla="*/ 551827 w 1605470"/>
              <a:gd name="connsiteY110" fmla="*/ 2485734 h 6858000"/>
              <a:gd name="connsiteX111" fmla="*/ 542550 w 1605470"/>
              <a:gd name="connsiteY111" fmla="*/ 2447068 h 6858000"/>
              <a:gd name="connsiteX112" fmla="*/ 529511 w 1605470"/>
              <a:gd name="connsiteY112" fmla="*/ 2425819 h 6858000"/>
              <a:gd name="connsiteX113" fmla="*/ 535510 w 1605470"/>
              <a:gd name="connsiteY113" fmla="*/ 2402874 h 6858000"/>
              <a:gd name="connsiteX114" fmla="*/ 538122 w 1605470"/>
              <a:gd name="connsiteY114" fmla="*/ 2381443 h 6858000"/>
              <a:gd name="connsiteX115" fmla="*/ 514451 w 1605470"/>
              <a:gd name="connsiteY115" fmla="*/ 2261920 h 6858000"/>
              <a:gd name="connsiteX116" fmla="*/ 504338 w 1605470"/>
              <a:gd name="connsiteY116" fmla="*/ 2195378 h 6858000"/>
              <a:gd name="connsiteX117" fmla="*/ 488555 w 1605470"/>
              <a:gd name="connsiteY117" fmla="*/ 2155135 h 6858000"/>
              <a:gd name="connsiteX118" fmla="*/ 486013 w 1605470"/>
              <a:gd name="connsiteY118" fmla="*/ 2118008 h 6858000"/>
              <a:gd name="connsiteX119" fmla="*/ 487006 w 1605470"/>
              <a:gd name="connsiteY119" fmla="*/ 2050531 h 6858000"/>
              <a:gd name="connsiteX120" fmla="*/ 478812 w 1605470"/>
              <a:gd name="connsiteY120" fmla="*/ 1963269 h 6858000"/>
              <a:gd name="connsiteX121" fmla="*/ 459990 w 1605470"/>
              <a:gd name="connsiteY121" fmla="*/ 1906352 h 6858000"/>
              <a:gd name="connsiteX122" fmla="*/ 436547 w 1605470"/>
              <a:gd name="connsiteY122" fmla="*/ 1861531 h 6858000"/>
              <a:gd name="connsiteX123" fmla="*/ 390346 w 1605470"/>
              <a:gd name="connsiteY123" fmla="*/ 1732919 h 6858000"/>
              <a:gd name="connsiteX124" fmla="*/ 362657 w 1605470"/>
              <a:gd name="connsiteY124" fmla="*/ 1663540 h 6858000"/>
              <a:gd name="connsiteX125" fmla="*/ 361783 w 1605470"/>
              <a:gd name="connsiteY125" fmla="*/ 1615777 h 6858000"/>
              <a:gd name="connsiteX126" fmla="*/ 342578 w 1605470"/>
              <a:gd name="connsiteY126" fmla="*/ 1563678 h 6858000"/>
              <a:gd name="connsiteX127" fmla="*/ 355658 w 1605470"/>
              <a:gd name="connsiteY127" fmla="*/ 1519474 h 6858000"/>
              <a:gd name="connsiteX128" fmla="*/ 348400 w 1605470"/>
              <a:gd name="connsiteY128" fmla="*/ 1477995 h 6858000"/>
              <a:gd name="connsiteX129" fmla="*/ 334485 w 1605470"/>
              <a:gd name="connsiteY129" fmla="*/ 1373769 h 6858000"/>
              <a:gd name="connsiteX130" fmla="*/ 342792 w 1605470"/>
              <a:gd name="connsiteY130" fmla="*/ 1307086 h 6858000"/>
              <a:gd name="connsiteX131" fmla="*/ 343980 w 1605470"/>
              <a:gd name="connsiteY131" fmla="*/ 1189033 h 6858000"/>
              <a:gd name="connsiteX132" fmla="*/ 348665 w 1605470"/>
              <a:gd name="connsiteY132" fmla="*/ 1168288 h 6858000"/>
              <a:gd name="connsiteX133" fmla="*/ 340947 w 1605470"/>
              <a:gd name="connsiteY133" fmla="*/ 1142577 h 6858000"/>
              <a:gd name="connsiteX134" fmla="*/ 330253 w 1605470"/>
              <a:gd name="connsiteY134" fmla="*/ 1088484 h 6858000"/>
              <a:gd name="connsiteX135" fmla="*/ 318989 w 1605470"/>
              <a:gd name="connsiteY135" fmla="*/ 1016103 h 6858000"/>
              <a:gd name="connsiteX136" fmla="*/ 320445 w 1605470"/>
              <a:gd name="connsiteY136" fmla="*/ 932283 h 6858000"/>
              <a:gd name="connsiteX137" fmla="*/ 322681 w 1605470"/>
              <a:gd name="connsiteY137" fmla="*/ 915925 h 6858000"/>
              <a:gd name="connsiteX138" fmla="*/ 315310 w 1605470"/>
              <a:gd name="connsiteY138" fmla="*/ 896999 h 6858000"/>
              <a:gd name="connsiteX139" fmla="*/ 284718 w 1605470"/>
              <a:gd name="connsiteY139" fmla="*/ 821517 h 6858000"/>
              <a:gd name="connsiteX140" fmla="*/ 263668 w 1605470"/>
              <a:gd name="connsiteY140" fmla="*/ 751353 h 6858000"/>
              <a:gd name="connsiteX141" fmla="*/ 263226 w 1605470"/>
              <a:gd name="connsiteY141" fmla="*/ 721230 h 6858000"/>
              <a:gd name="connsiteX142" fmla="*/ 248897 w 1605470"/>
              <a:gd name="connsiteY142" fmla="*/ 681659 h 6858000"/>
              <a:gd name="connsiteX143" fmla="*/ 234316 w 1605470"/>
              <a:gd name="connsiteY143" fmla="*/ 635218 h 6858000"/>
              <a:gd name="connsiteX144" fmla="*/ 239327 w 1605470"/>
              <a:gd name="connsiteY144" fmla="*/ 613763 h 6858000"/>
              <a:gd name="connsiteX145" fmla="*/ 225269 w 1605470"/>
              <a:gd name="connsiteY145" fmla="*/ 598582 h 6858000"/>
              <a:gd name="connsiteX146" fmla="*/ 224950 w 1605470"/>
              <a:gd name="connsiteY146" fmla="*/ 576846 h 6858000"/>
              <a:gd name="connsiteX147" fmla="*/ 204576 w 1605470"/>
              <a:gd name="connsiteY147" fmla="*/ 530055 h 6858000"/>
              <a:gd name="connsiteX148" fmla="*/ 219064 w 1605470"/>
              <a:gd name="connsiteY148" fmla="*/ 469651 h 6858000"/>
              <a:gd name="connsiteX149" fmla="*/ 195012 w 1605470"/>
              <a:gd name="connsiteY149" fmla="*/ 448559 h 6858000"/>
              <a:gd name="connsiteX150" fmla="*/ 201434 w 1605470"/>
              <a:gd name="connsiteY150" fmla="*/ 441529 h 6858000"/>
              <a:gd name="connsiteX151" fmla="*/ 200655 w 1605470"/>
              <a:gd name="connsiteY151" fmla="*/ 428927 h 6858000"/>
              <a:gd name="connsiteX152" fmla="*/ 190059 w 1605470"/>
              <a:gd name="connsiteY152" fmla="*/ 430161 h 6858000"/>
              <a:gd name="connsiteX153" fmla="*/ 167079 w 1605470"/>
              <a:gd name="connsiteY153" fmla="*/ 367211 h 6858000"/>
              <a:gd name="connsiteX154" fmla="*/ 124571 w 1605470"/>
              <a:gd name="connsiteY154" fmla="*/ 302178 h 6858000"/>
              <a:gd name="connsiteX155" fmla="*/ 103243 w 1605470"/>
              <a:gd name="connsiteY155" fmla="*/ 211375 h 6858000"/>
              <a:gd name="connsiteX156" fmla="*/ 94571 w 1605470"/>
              <a:gd name="connsiteY156" fmla="*/ 184179 h 6858000"/>
              <a:gd name="connsiteX157" fmla="*/ 13437 w 1605470"/>
              <a:gd name="connsiteY157" fmla="*/ 19287 h 6858000"/>
              <a:gd name="connsiteX158" fmla="*/ 0 w 1605470"/>
              <a:gd name="connsiteY15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0830 w 1605470"/>
              <a:gd name="connsiteY75" fmla="*/ 3974753 h 6858000"/>
              <a:gd name="connsiteX76" fmla="*/ 692428 w 1605470"/>
              <a:gd name="connsiteY76" fmla="*/ 3969950 h 6858000"/>
              <a:gd name="connsiteX77" fmla="*/ 685850 w 1605470"/>
              <a:gd name="connsiteY77" fmla="*/ 3933779 h 6858000"/>
              <a:gd name="connsiteX78" fmla="*/ 687181 w 1605470"/>
              <a:gd name="connsiteY78" fmla="*/ 3933093 h 6858000"/>
              <a:gd name="connsiteX79" fmla="*/ 691535 w 1605470"/>
              <a:gd name="connsiteY79" fmla="*/ 3922082 h 6858000"/>
              <a:gd name="connsiteX80" fmla="*/ 696613 w 1605470"/>
              <a:gd name="connsiteY80" fmla="*/ 3901461 h 6858000"/>
              <a:gd name="connsiteX81" fmla="*/ 719207 w 1605470"/>
              <a:gd name="connsiteY81" fmla="*/ 3813873 h 6858000"/>
              <a:gd name="connsiteX82" fmla="*/ 718632 w 1605470"/>
              <a:gd name="connsiteY82" fmla="*/ 3806161 h 6858000"/>
              <a:gd name="connsiteX83" fmla="*/ 718939 w 1605470"/>
              <a:gd name="connsiteY83" fmla="*/ 3805957 h 6858000"/>
              <a:gd name="connsiteX84" fmla="*/ 718966 w 1605470"/>
              <a:gd name="connsiteY84" fmla="*/ 3797724 h 6858000"/>
              <a:gd name="connsiteX85" fmla="*/ 717581 w 1605470"/>
              <a:gd name="connsiteY85" fmla="*/ 3792098 h 6858000"/>
              <a:gd name="connsiteX86" fmla="*/ 716465 w 1605470"/>
              <a:gd name="connsiteY86" fmla="*/ 3777135 h 6858000"/>
              <a:gd name="connsiteX87" fmla="*/ 718198 w 1605470"/>
              <a:gd name="connsiteY87" fmla="*/ 3771656 h 6858000"/>
              <a:gd name="connsiteX88" fmla="*/ 721941 w 1605470"/>
              <a:gd name="connsiteY88" fmla="*/ 3769007 h 6858000"/>
              <a:gd name="connsiteX89" fmla="*/ 721407 w 1605470"/>
              <a:gd name="connsiteY89" fmla="*/ 3767709 h 6858000"/>
              <a:gd name="connsiteX90" fmla="*/ 730103 w 1605470"/>
              <a:gd name="connsiteY90" fmla="*/ 3738082 h 6858000"/>
              <a:gd name="connsiteX91" fmla="*/ 737449 w 1605470"/>
              <a:gd name="connsiteY91" fmla="*/ 3673397 h 6858000"/>
              <a:gd name="connsiteX92" fmla="*/ 736745 w 1605470"/>
              <a:gd name="connsiteY92" fmla="*/ 3637109 h 6858000"/>
              <a:gd name="connsiteX93" fmla="*/ 740188 w 1605470"/>
              <a:gd name="connsiteY93" fmla="*/ 3536883 h 6858000"/>
              <a:gd name="connsiteX94" fmla="*/ 747726 w 1605470"/>
              <a:gd name="connsiteY94" fmla="*/ 3435652 h 6858000"/>
              <a:gd name="connsiteX95" fmla="*/ 749397 w 1605470"/>
              <a:gd name="connsiteY95" fmla="*/ 3307769 h 6858000"/>
              <a:gd name="connsiteX96" fmla="*/ 766960 w 1605470"/>
              <a:gd name="connsiteY96" fmla="*/ 3250522 h 6858000"/>
              <a:gd name="connsiteX97" fmla="*/ 767385 w 1605470"/>
              <a:gd name="connsiteY97" fmla="*/ 3229163 h 6858000"/>
              <a:gd name="connsiteX98" fmla="*/ 769208 w 1605470"/>
              <a:gd name="connsiteY98" fmla="*/ 3217217 h 6858000"/>
              <a:gd name="connsiteX99" fmla="*/ 756043 w 1605470"/>
              <a:gd name="connsiteY99" fmla="*/ 3183755 h 6858000"/>
              <a:gd name="connsiteX100" fmla="*/ 756544 w 1605470"/>
              <a:gd name="connsiteY100" fmla="*/ 3178642 h 6858000"/>
              <a:gd name="connsiteX101" fmla="*/ 744144 w 1605470"/>
              <a:gd name="connsiteY101" fmla="*/ 3158586 h 6858000"/>
              <a:gd name="connsiteX102" fmla="*/ 729329 w 1605470"/>
              <a:gd name="connsiteY102" fmla="*/ 3129034 h 6858000"/>
              <a:gd name="connsiteX103" fmla="*/ 729994 w 1605470"/>
              <a:gd name="connsiteY103" fmla="*/ 3126682 h 6858000"/>
              <a:gd name="connsiteX104" fmla="*/ 720862 w 1605470"/>
              <a:gd name="connsiteY104" fmla="*/ 3114519 h 6858000"/>
              <a:gd name="connsiteX105" fmla="*/ 707471 w 1605470"/>
              <a:gd name="connsiteY105" fmla="*/ 3106272 h 6858000"/>
              <a:gd name="connsiteX106" fmla="*/ 680201 w 1605470"/>
              <a:gd name="connsiteY106" fmla="*/ 2958185 h 6858000"/>
              <a:gd name="connsiteX107" fmla="*/ 622815 w 1605470"/>
              <a:gd name="connsiteY107" fmla="*/ 2762989 h 6858000"/>
              <a:gd name="connsiteX108" fmla="*/ 571733 w 1605470"/>
              <a:gd name="connsiteY108" fmla="*/ 2554718 h 6858000"/>
              <a:gd name="connsiteX109" fmla="*/ 551827 w 1605470"/>
              <a:gd name="connsiteY109" fmla="*/ 2485734 h 6858000"/>
              <a:gd name="connsiteX110" fmla="*/ 542550 w 1605470"/>
              <a:gd name="connsiteY110" fmla="*/ 2447068 h 6858000"/>
              <a:gd name="connsiteX111" fmla="*/ 529511 w 1605470"/>
              <a:gd name="connsiteY111" fmla="*/ 2425819 h 6858000"/>
              <a:gd name="connsiteX112" fmla="*/ 535510 w 1605470"/>
              <a:gd name="connsiteY112" fmla="*/ 2402874 h 6858000"/>
              <a:gd name="connsiteX113" fmla="*/ 538122 w 1605470"/>
              <a:gd name="connsiteY113" fmla="*/ 2381443 h 6858000"/>
              <a:gd name="connsiteX114" fmla="*/ 514451 w 1605470"/>
              <a:gd name="connsiteY114" fmla="*/ 2261920 h 6858000"/>
              <a:gd name="connsiteX115" fmla="*/ 504338 w 1605470"/>
              <a:gd name="connsiteY115" fmla="*/ 2195378 h 6858000"/>
              <a:gd name="connsiteX116" fmla="*/ 488555 w 1605470"/>
              <a:gd name="connsiteY116" fmla="*/ 2155135 h 6858000"/>
              <a:gd name="connsiteX117" fmla="*/ 486013 w 1605470"/>
              <a:gd name="connsiteY117" fmla="*/ 2118008 h 6858000"/>
              <a:gd name="connsiteX118" fmla="*/ 487006 w 1605470"/>
              <a:gd name="connsiteY118" fmla="*/ 2050531 h 6858000"/>
              <a:gd name="connsiteX119" fmla="*/ 478812 w 1605470"/>
              <a:gd name="connsiteY119" fmla="*/ 1963269 h 6858000"/>
              <a:gd name="connsiteX120" fmla="*/ 459990 w 1605470"/>
              <a:gd name="connsiteY120" fmla="*/ 1906352 h 6858000"/>
              <a:gd name="connsiteX121" fmla="*/ 436547 w 1605470"/>
              <a:gd name="connsiteY121" fmla="*/ 1861531 h 6858000"/>
              <a:gd name="connsiteX122" fmla="*/ 390346 w 1605470"/>
              <a:gd name="connsiteY122" fmla="*/ 1732919 h 6858000"/>
              <a:gd name="connsiteX123" fmla="*/ 362657 w 1605470"/>
              <a:gd name="connsiteY123" fmla="*/ 1663540 h 6858000"/>
              <a:gd name="connsiteX124" fmla="*/ 361783 w 1605470"/>
              <a:gd name="connsiteY124" fmla="*/ 1615777 h 6858000"/>
              <a:gd name="connsiteX125" fmla="*/ 342578 w 1605470"/>
              <a:gd name="connsiteY125" fmla="*/ 1563678 h 6858000"/>
              <a:gd name="connsiteX126" fmla="*/ 355658 w 1605470"/>
              <a:gd name="connsiteY126" fmla="*/ 1519474 h 6858000"/>
              <a:gd name="connsiteX127" fmla="*/ 348400 w 1605470"/>
              <a:gd name="connsiteY127" fmla="*/ 1477995 h 6858000"/>
              <a:gd name="connsiteX128" fmla="*/ 334485 w 1605470"/>
              <a:gd name="connsiteY128" fmla="*/ 1373769 h 6858000"/>
              <a:gd name="connsiteX129" fmla="*/ 342792 w 1605470"/>
              <a:gd name="connsiteY129" fmla="*/ 1307086 h 6858000"/>
              <a:gd name="connsiteX130" fmla="*/ 343980 w 1605470"/>
              <a:gd name="connsiteY130" fmla="*/ 1189033 h 6858000"/>
              <a:gd name="connsiteX131" fmla="*/ 348665 w 1605470"/>
              <a:gd name="connsiteY131" fmla="*/ 1168288 h 6858000"/>
              <a:gd name="connsiteX132" fmla="*/ 340947 w 1605470"/>
              <a:gd name="connsiteY132" fmla="*/ 1142577 h 6858000"/>
              <a:gd name="connsiteX133" fmla="*/ 330253 w 1605470"/>
              <a:gd name="connsiteY133" fmla="*/ 1088484 h 6858000"/>
              <a:gd name="connsiteX134" fmla="*/ 318989 w 1605470"/>
              <a:gd name="connsiteY134" fmla="*/ 1016103 h 6858000"/>
              <a:gd name="connsiteX135" fmla="*/ 320445 w 1605470"/>
              <a:gd name="connsiteY135" fmla="*/ 932283 h 6858000"/>
              <a:gd name="connsiteX136" fmla="*/ 322681 w 1605470"/>
              <a:gd name="connsiteY136" fmla="*/ 915925 h 6858000"/>
              <a:gd name="connsiteX137" fmla="*/ 315310 w 1605470"/>
              <a:gd name="connsiteY137" fmla="*/ 896999 h 6858000"/>
              <a:gd name="connsiteX138" fmla="*/ 284718 w 1605470"/>
              <a:gd name="connsiteY138" fmla="*/ 821517 h 6858000"/>
              <a:gd name="connsiteX139" fmla="*/ 263668 w 1605470"/>
              <a:gd name="connsiteY139" fmla="*/ 751353 h 6858000"/>
              <a:gd name="connsiteX140" fmla="*/ 263226 w 1605470"/>
              <a:gd name="connsiteY140" fmla="*/ 721230 h 6858000"/>
              <a:gd name="connsiteX141" fmla="*/ 248897 w 1605470"/>
              <a:gd name="connsiteY141" fmla="*/ 681659 h 6858000"/>
              <a:gd name="connsiteX142" fmla="*/ 234316 w 1605470"/>
              <a:gd name="connsiteY142" fmla="*/ 635218 h 6858000"/>
              <a:gd name="connsiteX143" fmla="*/ 239327 w 1605470"/>
              <a:gd name="connsiteY143" fmla="*/ 613763 h 6858000"/>
              <a:gd name="connsiteX144" fmla="*/ 225269 w 1605470"/>
              <a:gd name="connsiteY144" fmla="*/ 598582 h 6858000"/>
              <a:gd name="connsiteX145" fmla="*/ 224950 w 1605470"/>
              <a:gd name="connsiteY145" fmla="*/ 576846 h 6858000"/>
              <a:gd name="connsiteX146" fmla="*/ 204576 w 1605470"/>
              <a:gd name="connsiteY146" fmla="*/ 530055 h 6858000"/>
              <a:gd name="connsiteX147" fmla="*/ 219064 w 1605470"/>
              <a:gd name="connsiteY147" fmla="*/ 469651 h 6858000"/>
              <a:gd name="connsiteX148" fmla="*/ 195012 w 1605470"/>
              <a:gd name="connsiteY148" fmla="*/ 448559 h 6858000"/>
              <a:gd name="connsiteX149" fmla="*/ 201434 w 1605470"/>
              <a:gd name="connsiteY149" fmla="*/ 441529 h 6858000"/>
              <a:gd name="connsiteX150" fmla="*/ 200655 w 1605470"/>
              <a:gd name="connsiteY150" fmla="*/ 428927 h 6858000"/>
              <a:gd name="connsiteX151" fmla="*/ 190059 w 1605470"/>
              <a:gd name="connsiteY151" fmla="*/ 430161 h 6858000"/>
              <a:gd name="connsiteX152" fmla="*/ 167079 w 1605470"/>
              <a:gd name="connsiteY152" fmla="*/ 367211 h 6858000"/>
              <a:gd name="connsiteX153" fmla="*/ 124571 w 1605470"/>
              <a:gd name="connsiteY153" fmla="*/ 302178 h 6858000"/>
              <a:gd name="connsiteX154" fmla="*/ 103243 w 1605470"/>
              <a:gd name="connsiteY154" fmla="*/ 211375 h 6858000"/>
              <a:gd name="connsiteX155" fmla="*/ 94571 w 1605470"/>
              <a:gd name="connsiteY155" fmla="*/ 184179 h 6858000"/>
              <a:gd name="connsiteX156" fmla="*/ 13437 w 1605470"/>
              <a:gd name="connsiteY156" fmla="*/ 19287 h 6858000"/>
              <a:gd name="connsiteX157" fmla="*/ 0 w 1605470"/>
              <a:gd name="connsiteY15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219064 w 1605470"/>
              <a:gd name="connsiteY146" fmla="*/ 469651 h 6858000"/>
              <a:gd name="connsiteX147" fmla="*/ 195012 w 1605470"/>
              <a:gd name="connsiteY147" fmla="*/ 448559 h 6858000"/>
              <a:gd name="connsiteX148" fmla="*/ 201434 w 1605470"/>
              <a:gd name="connsiteY148" fmla="*/ 441529 h 6858000"/>
              <a:gd name="connsiteX149" fmla="*/ 200655 w 1605470"/>
              <a:gd name="connsiteY149" fmla="*/ 428927 h 6858000"/>
              <a:gd name="connsiteX150" fmla="*/ 190059 w 1605470"/>
              <a:gd name="connsiteY150" fmla="*/ 430161 h 6858000"/>
              <a:gd name="connsiteX151" fmla="*/ 167079 w 1605470"/>
              <a:gd name="connsiteY151" fmla="*/ 367211 h 6858000"/>
              <a:gd name="connsiteX152" fmla="*/ 124571 w 1605470"/>
              <a:gd name="connsiteY152" fmla="*/ 302178 h 6858000"/>
              <a:gd name="connsiteX153" fmla="*/ 103243 w 1605470"/>
              <a:gd name="connsiteY153" fmla="*/ 211375 h 6858000"/>
              <a:gd name="connsiteX154" fmla="*/ 94571 w 1605470"/>
              <a:gd name="connsiteY154" fmla="*/ 184179 h 6858000"/>
              <a:gd name="connsiteX155" fmla="*/ 13437 w 1605470"/>
              <a:gd name="connsiteY155" fmla="*/ 19287 h 6858000"/>
              <a:gd name="connsiteX156" fmla="*/ 0 w 1605470"/>
              <a:gd name="connsiteY15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13437 w 1605470"/>
              <a:gd name="connsiteY154" fmla="*/ 19287 h 6858000"/>
              <a:gd name="connsiteX155" fmla="*/ 0 w 1605470"/>
              <a:gd name="connsiteY15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48685 w 1605470"/>
              <a:gd name="connsiteY154" fmla="*/ 13677 h 6858000"/>
              <a:gd name="connsiteX155" fmla="*/ 0 w 1605470"/>
              <a:gd name="connsiteY155" fmla="*/ 0 h 6858000"/>
              <a:gd name="connsiteX0" fmla="*/ 48246 w 1556785"/>
              <a:gd name="connsiteY0" fmla="*/ 0 h 6858000"/>
              <a:gd name="connsiteX1" fmla="*/ 1556785 w 1556785"/>
              <a:gd name="connsiteY1" fmla="*/ 0 h 6858000"/>
              <a:gd name="connsiteX2" fmla="*/ 1556785 w 1556785"/>
              <a:gd name="connsiteY2" fmla="*/ 6858000 h 6858000"/>
              <a:gd name="connsiteX3" fmla="*/ 105420 w 1556785"/>
              <a:gd name="connsiteY3" fmla="*/ 6858000 h 6858000"/>
              <a:gd name="connsiteX4" fmla="*/ 105561 w 1556785"/>
              <a:gd name="connsiteY4" fmla="*/ 6857735 h 6858000"/>
              <a:gd name="connsiteX5" fmla="*/ 117610 w 1556785"/>
              <a:gd name="connsiteY5" fmla="*/ 6809549 h 6858000"/>
              <a:gd name="connsiteX6" fmla="*/ 149821 w 1556785"/>
              <a:gd name="connsiteY6" fmla="*/ 6715115 h 6858000"/>
              <a:gd name="connsiteX7" fmla="*/ 159672 w 1556785"/>
              <a:gd name="connsiteY7" fmla="*/ 6680170 h 6858000"/>
              <a:gd name="connsiteX8" fmla="*/ 185222 w 1556785"/>
              <a:gd name="connsiteY8" fmla="*/ 6621207 h 6858000"/>
              <a:gd name="connsiteX9" fmla="*/ 201879 w 1556785"/>
              <a:gd name="connsiteY9" fmla="*/ 6596265 h 6858000"/>
              <a:gd name="connsiteX10" fmla="*/ 201758 w 1556785"/>
              <a:gd name="connsiteY10" fmla="*/ 6594818 h 6858000"/>
              <a:gd name="connsiteX11" fmla="*/ 206003 w 1556785"/>
              <a:gd name="connsiteY11" fmla="*/ 6593735 h 6858000"/>
              <a:gd name="connsiteX12" fmla="*/ 209200 w 1556785"/>
              <a:gd name="connsiteY12" fmla="*/ 6589172 h 6858000"/>
              <a:gd name="connsiteX13" fmla="*/ 212494 w 1556785"/>
              <a:gd name="connsiteY13" fmla="*/ 6574442 h 6858000"/>
              <a:gd name="connsiteX14" fmla="*/ 212834 w 1556785"/>
              <a:gd name="connsiteY14" fmla="*/ 6568530 h 6858000"/>
              <a:gd name="connsiteX15" fmla="*/ 215243 w 1556785"/>
              <a:gd name="connsiteY15" fmla="*/ 6560674 h 6858000"/>
              <a:gd name="connsiteX16" fmla="*/ 215588 w 1556785"/>
              <a:gd name="connsiteY16" fmla="*/ 6560598 h 6858000"/>
              <a:gd name="connsiteX17" fmla="*/ 217285 w 1556785"/>
              <a:gd name="connsiteY17" fmla="*/ 6553006 h 6858000"/>
              <a:gd name="connsiteX18" fmla="*/ 221981 w 1556785"/>
              <a:gd name="connsiteY18" fmla="*/ 6514360 h 6858000"/>
              <a:gd name="connsiteX19" fmla="*/ 263635 w 1556785"/>
              <a:gd name="connsiteY19" fmla="*/ 6478062 h 6858000"/>
              <a:gd name="connsiteX20" fmla="*/ 274324 w 1556785"/>
              <a:gd name="connsiteY20" fmla="*/ 6460325 h 6858000"/>
              <a:gd name="connsiteX21" fmla="*/ 281557 w 1556785"/>
              <a:gd name="connsiteY21" fmla="*/ 6451488 h 6858000"/>
              <a:gd name="connsiteX22" fmla="*/ 282992 w 1556785"/>
              <a:gd name="connsiteY22" fmla="*/ 6451348 h 6858000"/>
              <a:gd name="connsiteX23" fmla="*/ 287350 w 1556785"/>
              <a:gd name="connsiteY23" fmla="*/ 6414240 h 6858000"/>
              <a:gd name="connsiteX24" fmla="*/ 290226 w 1556785"/>
              <a:gd name="connsiteY24" fmla="*/ 6410269 h 6858000"/>
              <a:gd name="connsiteX25" fmla="*/ 290126 w 1556785"/>
              <a:gd name="connsiteY25" fmla="*/ 6384857 h 6858000"/>
              <a:gd name="connsiteX26" fmla="*/ 291643 w 1556785"/>
              <a:gd name="connsiteY26" fmla="*/ 6372381 h 6858000"/>
              <a:gd name="connsiteX27" fmla="*/ 288837 w 1556785"/>
              <a:gd name="connsiteY27" fmla="*/ 6367510 h 6858000"/>
              <a:gd name="connsiteX28" fmla="*/ 292717 w 1556785"/>
              <a:gd name="connsiteY28" fmla="*/ 6349778 h 6858000"/>
              <a:gd name="connsiteX29" fmla="*/ 294382 w 1556785"/>
              <a:gd name="connsiteY29" fmla="*/ 6348250 h 6858000"/>
              <a:gd name="connsiteX30" fmla="*/ 310416 w 1556785"/>
              <a:gd name="connsiteY30" fmla="*/ 6281972 h 6858000"/>
              <a:gd name="connsiteX31" fmla="*/ 321179 w 1556785"/>
              <a:gd name="connsiteY31" fmla="*/ 6211940 h 6858000"/>
              <a:gd name="connsiteX32" fmla="*/ 362674 w 1556785"/>
              <a:gd name="connsiteY32" fmla="*/ 6113913 h 6858000"/>
              <a:gd name="connsiteX33" fmla="*/ 366967 w 1556785"/>
              <a:gd name="connsiteY33" fmla="*/ 6028119 h 6858000"/>
              <a:gd name="connsiteX34" fmla="*/ 393747 w 1556785"/>
              <a:gd name="connsiteY34" fmla="*/ 5934687 h 6858000"/>
              <a:gd name="connsiteX35" fmla="*/ 427759 w 1556785"/>
              <a:gd name="connsiteY35" fmla="*/ 5765594 h 6858000"/>
              <a:gd name="connsiteX36" fmla="*/ 459595 w 1556785"/>
              <a:gd name="connsiteY36" fmla="*/ 5693685 h 6858000"/>
              <a:gd name="connsiteX37" fmla="*/ 479650 w 1556785"/>
              <a:gd name="connsiteY37" fmla="*/ 5665173 h 6858000"/>
              <a:gd name="connsiteX38" fmla="*/ 513367 w 1556785"/>
              <a:gd name="connsiteY38" fmla="*/ 5563435 h 6858000"/>
              <a:gd name="connsiteX39" fmla="*/ 542872 w 1556785"/>
              <a:gd name="connsiteY39" fmla="*/ 5476393 h 6858000"/>
              <a:gd name="connsiteX40" fmla="*/ 574065 w 1556785"/>
              <a:gd name="connsiteY40" fmla="*/ 5396260 h 6858000"/>
              <a:gd name="connsiteX41" fmla="*/ 590046 w 1556785"/>
              <a:gd name="connsiteY41" fmla="*/ 5330009 h 6858000"/>
              <a:gd name="connsiteX42" fmla="*/ 623539 w 1556785"/>
              <a:gd name="connsiteY42" fmla="*/ 5273739 h 6858000"/>
              <a:gd name="connsiteX43" fmla="*/ 633138 w 1556785"/>
              <a:gd name="connsiteY43" fmla="*/ 5241779 h 6858000"/>
              <a:gd name="connsiteX44" fmla="*/ 644364 w 1556785"/>
              <a:gd name="connsiteY44" fmla="*/ 5225268 h 6858000"/>
              <a:gd name="connsiteX45" fmla="*/ 645384 w 1556785"/>
              <a:gd name="connsiteY45" fmla="*/ 5217684 h 6858000"/>
              <a:gd name="connsiteX46" fmla="*/ 652725 w 1556785"/>
              <a:gd name="connsiteY46" fmla="*/ 5193377 h 6858000"/>
              <a:gd name="connsiteX47" fmla="*/ 656028 w 1556785"/>
              <a:gd name="connsiteY47" fmla="*/ 5179288 h 6858000"/>
              <a:gd name="connsiteX48" fmla="*/ 657012 w 1556785"/>
              <a:gd name="connsiteY48" fmla="*/ 5173621 h 6858000"/>
              <a:gd name="connsiteX49" fmla="*/ 652646 w 1556785"/>
              <a:gd name="connsiteY49" fmla="*/ 5159961 h 6858000"/>
              <a:gd name="connsiteX50" fmla="*/ 659323 w 1556785"/>
              <a:gd name="connsiteY50" fmla="*/ 5144295 h 6858000"/>
              <a:gd name="connsiteX51" fmla="*/ 656256 w 1556785"/>
              <a:gd name="connsiteY51" fmla="*/ 5125185 h 6858000"/>
              <a:gd name="connsiteX52" fmla="*/ 663086 w 1556785"/>
              <a:gd name="connsiteY52" fmla="*/ 5121884 h 6858000"/>
              <a:gd name="connsiteX53" fmla="*/ 670122 w 1556785"/>
              <a:gd name="connsiteY53" fmla="*/ 5067850 h 6858000"/>
              <a:gd name="connsiteX54" fmla="*/ 672853 w 1556785"/>
              <a:gd name="connsiteY54" fmla="*/ 5060861 h 6858000"/>
              <a:gd name="connsiteX55" fmla="*/ 669557 w 1556785"/>
              <a:gd name="connsiteY55" fmla="*/ 5034192 h 6858000"/>
              <a:gd name="connsiteX56" fmla="*/ 671111 w 1556785"/>
              <a:gd name="connsiteY56" fmla="*/ 4993030 h 6858000"/>
              <a:gd name="connsiteX57" fmla="*/ 678020 w 1556785"/>
              <a:gd name="connsiteY57" fmla="*/ 4946844 h 6858000"/>
              <a:gd name="connsiteX58" fmla="*/ 673876 w 1556785"/>
              <a:gd name="connsiteY58" fmla="*/ 4932692 h 6858000"/>
              <a:gd name="connsiteX59" fmla="*/ 689279 w 1556785"/>
              <a:gd name="connsiteY59" fmla="*/ 4858827 h 6858000"/>
              <a:gd name="connsiteX60" fmla="*/ 683433 w 1556785"/>
              <a:gd name="connsiteY60" fmla="*/ 4801535 h 6858000"/>
              <a:gd name="connsiteX61" fmla="*/ 691102 w 1556785"/>
              <a:gd name="connsiteY61" fmla="*/ 4797794 h 6858000"/>
              <a:gd name="connsiteX62" fmla="*/ 692396 w 1556785"/>
              <a:gd name="connsiteY62" fmla="*/ 4784526 h 6858000"/>
              <a:gd name="connsiteX63" fmla="*/ 694180 w 1556785"/>
              <a:gd name="connsiteY63" fmla="*/ 4781211 h 6858000"/>
              <a:gd name="connsiteX64" fmla="*/ 702967 w 1556785"/>
              <a:gd name="connsiteY64" fmla="*/ 4761984 h 6858000"/>
              <a:gd name="connsiteX65" fmla="*/ 699015 w 1556785"/>
              <a:gd name="connsiteY65" fmla="*/ 4690749 h 6858000"/>
              <a:gd name="connsiteX66" fmla="*/ 694495 w 1556785"/>
              <a:gd name="connsiteY66" fmla="*/ 4584173 h 6858000"/>
              <a:gd name="connsiteX67" fmla="*/ 689578 w 1556785"/>
              <a:gd name="connsiteY67" fmla="*/ 4444346 h 6858000"/>
              <a:gd name="connsiteX68" fmla="*/ 686143 w 1556785"/>
              <a:gd name="connsiteY68" fmla="*/ 4375228 h 6858000"/>
              <a:gd name="connsiteX69" fmla="*/ 666796 w 1556785"/>
              <a:gd name="connsiteY69" fmla="*/ 4214165 h 6858000"/>
              <a:gd name="connsiteX70" fmla="*/ 670869 w 1556785"/>
              <a:gd name="connsiteY70" fmla="*/ 4090296 h 6858000"/>
              <a:gd name="connsiteX71" fmla="*/ 656125 w 1556785"/>
              <a:gd name="connsiteY71" fmla="*/ 4033999 h 6858000"/>
              <a:gd name="connsiteX72" fmla="*/ 657274 w 1556785"/>
              <a:gd name="connsiteY72" fmla="*/ 4031933 h 6858000"/>
              <a:gd name="connsiteX73" fmla="*/ 655850 w 1556785"/>
              <a:gd name="connsiteY73" fmla="*/ 4013953 h 6858000"/>
              <a:gd name="connsiteX74" fmla="*/ 642145 w 1556785"/>
              <a:gd name="connsiteY74" fmla="*/ 3974753 h 6858000"/>
              <a:gd name="connsiteX75" fmla="*/ 643743 w 1556785"/>
              <a:gd name="connsiteY75" fmla="*/ 3969950 h 6858000"/>
              <a:gd name="connsiteX76" fmla="*/ 637165 w 1556785"/>
              <a:gd name="connsiteY76" fmla="*/ 3933779 h 6858000"/>
              <a:gd name="connsiteX77" fmla="*/ 638496 w 1556785"/>
              <a:gd name="connsiteY77" fmla="*/ 3933093 h 6858000"/>
              <a:gd name="connsiteX78" fmla="*/ 642850 w 1556785"/>
              <a:gd name="connsiteY78" fmla="*/ 3922082 h 6858000"/>
              <a:gd name="connsiteX79" fmla="*/ 647928 w 1556785"/>
              <a:gd name="connsiteY79" fmla="*/ 3901461 h 6858000"/>
              <a:gd name="connsiteX80" fmla="*/ 670522 w 1556785"/>
              <a:gd name="connsiteY80" fmla="*/ 3813873 h 6858000"/>
              <a:gd name="connsiteX81" fmla="*/ 669947 w 1556785"/>
              <a:gd name="connsiteY81" fmla="*/ 3806161 h 6858000"/>
              <a:gd name="connsiteX82" fmla="*/ 670254 w 1556785"/>
              <a:gd name="connsiteY82" fmla="*/ 3805957 h 6858000"/>
              <a:gd name="connsiteX83" fmla="*/ 670281 w 1556785"/>
              <a:gd name="connsiteY83" fmla="*/ 3797724 h 6858000"/>
              <a:gd name="connsiteX84" fmla="*/ 668896 w 1556785"/>
              <a:gd name="connsiteY84" fmla="*/ 3792098 h 6858000"/>
              <a:gd name="connsiteX85" fmla="*/ 667780 w 1556785"/>
              <a:gd name="connsiteY85" fmla="*/ 3777135 h 6858000"/>
              <a:gd name="connsiteX86" fmla="*/ 669513 w 1556785"/>
              <a:gd name="connsiteY86" fmla="*/ 3771656 h 6858000"/>
              <a:gd name="connsiteX87" fmla="*/ 673256 w 1556785"/>
              <a:gd name="connsiteY87" fmla="*/ 3769007 h 6858000"/>
              <a:gd name="connsiteX88" fmla="*/ 672722 w 1556785"/>
              <a:gd name="connsiteY88" fmla="*/ 3767709 h 6858000"/>
              <a:gd name="connsiteX89" fmla="*/ 681418 w 1556785"/>
              <a:gd name="connsiteY89" fmla="*/ 3738082 h 6858000"/>
              <a:gd name="connsiteX90" fmla="*/ 688764 w 1556785"/>
              <a:gd name="connsiteY90" fmla="*/ 3673397 h 6858000"/>
              <a:gd name="connsiteX91" fmla="*/ 688060 w 1556785"/>
              <a:gd name="connsiteY91" fmla="*/ 3637109 h 6858000"/>
              <a:gd name="connsiteX92" fmla="*/ 691503 w 1556785"/>
              <a:gd name="connsiteY92" fmla="*/ 3536883 h 6858000"/>
              <a:gd name="connsiteX93" fmla="*/ 699041 w 1556785"/>
              <a:gd name="connsiteY93" fmla="*/ 3435652 h 6858000"/>
              <a:gd name="connsiteX94" fmla="*/ 700712 w 1556785"/>
              <a:gd name="connsiteY94" fmla="*/ 3307769 h 6858000"/>
              <a:gd name="connsiteX95" fmla="*/ 718275 w 1556785"/>
              <a:gd name="connsiteY95" fmla="*/ 3250522 h 6858000"/>
              <a:gd name="connsiteX96" fmla="*/ 718700 w 1556785"/>
              <a:gd name="connsiteY96" fmla="*/ 3229163 h 6858000"/>
              <a:gd name="connsiteX97" fmla="*/ 720523 w 1556785"/>
              <a:gd name="connsiteY97" fmla="*/ 3217217 h 6858000"/>
              <a:gd name="connsiteX98" fmla="*/ 707358 w 1556785"/>
              <a:gd name="connsiteY98" fmla="*/ 3183755 h 6858000"/>
              <a:gd name="connsiteX99" fmla="*/ 707859 w 1556785"/>
              <a:gd name="connsiteY99" fmla="*/ 3178642 h 6858000"/>
              <a:gd name="connsiteX100" fmla="*/ 695459 w 1556785"/>
              <a:gd name="connsiteY100" fmla="*/ 3158586 h 6858000"/>
              <a:gd name="connsiteX101" fmla="*/ 680644 w 1556785"/>
              <a:gd name="connsiteY101" fmla="*/ 3129034 h 6858000"/>
              <a:gd name="connsiteX102" fmla="*/ 681309 w 1556785"/>
              <a:gd name="connsiteY102" fmla="*/ 3126682 h 6858000"/>
              <a:gd name="connsiteX103" fmla="*/ 672177 w 1556785"/>
              <a:gd name="connsiteY103" fmla="*/ 3114519 h 6858000"/>
              <a:gd name="connsiteX104" fmla="*/ 658786 w 1556785"/>
              <a:gd name="connsiteY104" fmla="*/ 3106272 h 6858000"/>
              <a:gd name="connsiteX105" fmla="*/ 631516 w 1556785"/>
              <a:gd name="connsiteY105" fmla="*/ 2958185 h 6858000"/>
              <a:gd name="connsiteX106" fmla="*/ 574130 w 1556785"/>
              <a:gd name="connsiteY106" fmla="*/ 2762989 h 6858000"/>
              <a:gd name="connsiteX107" fmla="*/ 523048 w 1556785"/>
              <a:gd name="connsiteY107" fmla="*/ 2554718 h 6858000"/>
              <a:gd name="connsiteX108" fmla="*/ 503142 w 1556785"/>
              <a:gd name="connsiteY108" fmla="*/ 2485734 h 6858000"/>
              <a:gd name="connsiteX109" fmla="*/ 493865 w 1556785"/>
              <a:gd name="connsiteY109" fmla="*/ 2447068 h 6858000"/>
              <a:gd name="connsiteX110" fmla="*/ 480826 w 1556785"/>
              <a:gd name="connsiteY110" fmla="*/ 2425819 h 6858000"/>
              <a:gd name="connsiteX111" fmla="*/ 486825 w 1556785"/>
              <a:gd name="connsiteY111" fmla="*/ 2402874 h 6858000"/>
              <a:gd name="connsiteX112" fmla="*/ 489437 w 1556785"/>
              <a:gd name="connsiteY112" fmla="*/ 2381443 h 6858000"/>
              <a:gd name="connsiteX113" fmla="*/ 465766 w 1556785"/>
              <a:gd name="connsiteY113" fmla="*/ 2261920 h 6858000"/>
              <a:gd name="connsiteX114" fmla="*/ 455653 w 1556785"/>
              <a:gd name="connsiteY114" fmla="*/ 2195378 h 6858000"/>
              <a:gd name="connsiteX115" fmla="*/ 439870 w 1556785"/>
              <a:gd name="connsiteY115" fmla="*/ 2155135 h 6858000"/>
              <a:gd name="connsiteX116" fmla="*/ 437328 w 1556785"/>
              <a:gd name="connsiteY116" fmla="*/ 2118008 h 6858000"/>
              <a:gd name="connsiteX117" fmla="*/ 438321 w 1556785"/>
              <a:gd name="connsiteY117" fmla="*/ 2050531 h 6858000"/>
              <a:gd name="connsiteX118" fmla="*/ 430127 w 1556785"/>
              <a:gd name="connsiteY118" fmla="*/ 1963269 h 6858000"/>
              <a:gd name="connsiteX119" fmla="*/ 411305 w 1556785"/>
              <a:gd name="connsiteY119" fmla="*/ 1906352 h 6858000"/>
              <a:gd name="connsiteX120" fmla="*/ 387862 w 1556785"/>
              <a:gd name="connsiteY120" fmla="*/ 1861531 h 6858000"/>
              <a:gd name="connsiteX121" fmla="*/ 341661 w 1556785"/>
              <a:gd name="connsiteY121" fmla="*/ 1732919 h 6858000"/>
              <a:gd name="connsiteX122" fmla="*/ 313972 w 1556785"/>
              <a:gd name="connsiteY122" fmla="*/ 1663540 h 6858000"/>
              <a:gd name="connsiteX123" fmla="*/ 313098 w 1556785"/>
              <a:gd name="connsiteY123" fmla="*/ 1615777 h 6858000"/>
              <a:gd name="connsiteX124" fmla="*/ 293893 w 1556785"/>
              <a:gd name="connsiteY124" fmla="*/ 1563678 h 6858000"/>
              <a:gd name="connsiteX125" fmla="*/ 306973 w 1556785"/>
              <a:gd name="connsiteY125" fmla="*/ 1519474 h 6858000"/>
              <a:gd name="connsiteX126" fmla="*/ 299715 w 1556785"/>
              <a:gd name="connsiteY126" fmla="*/ 1477995 h 6858000"/>
              <a:gd name="connsiteX127" fmla="*/ 285800 w 1556785"/>
              <a:gd name="connsiteY127" fmla="*/ 1373769 h 6858000"/>
              <a:gd name="connsiteX128" fmla="*/ 294107 w 1556785"/>
              <a:gd name="connsiteY128" fmla="*/ 1307086 h 6858000"/>
              <a:gd name="connsiteX129" fmla="*/ 295295 w 1556785"/>
              <a:gd name="connsiteY129" fmla="*/ 1189033 h 6858000"/>
              <a:gd name="connsiteX130" fmla="*/ 299980 w 1556785"/>
              <a:gd name="connsiteY130" fmla="*/ 1168288 h 6858000"/>
              <a:gd name="connsiteX131" fmla="*/ 292262 w 1556785"/>
              <a:gd name="connsiteY131" fmla="*/ 1142577 h 6858000"/>
              <a:gd name="connsiteX132" fmla="*/ 281568 w 1556785"/>
              <a:gd name="connsiteY132" fmla="*/ 1088484 h 6858000"/>
              <a:gd name="connsiteX133" fmla="*/ 270304 w 1556785"/>
              <a:gd name="connsiteY133" fmla="*/ 1016103 h 6858000"/>
              <a:gd name="connsiteX134" fmla="*/ 271760 w 1556785"/>
              <a:gd name="connsiteY134" fmla="*/ 932283 h 6858000"/>
              <a:gd name="connsiteX135" fmla="*/ 273996 w 1556785"/>
              <a:gd name="connsiteY135" fmla="*/ 915925 h 6858000"/>
              <a:gd name="connsiteX136" fmla="*/ 266625 w 1556785"/>
              <a:gd name="connsiteY136" fmla="*/ 896999 h 6858000"/>
              <a:gd name="connsiteX137" fmla="*/ 236033 w 1556785"/>
              <a:gd name="connsiteY137" fmla="*/ 821517 h 6858000"/>
              <a:gd name="connsiteX138" fmla="*/ 214983 w 1556785"/>
              <a:gd name="connsiteY138" fmla="*/ 751353 h 6858000"/>
              <a:gd name="connsiteX139" fmla="*/ 214541 w 1556785"/>
              <a:gd name="connsiteY139" fmla="*/ 721230 h 6858000"/>
              <a:gd name="connsiteX140" fmla="*/ 200212 w 1556785"/>
              <a:gd name="connsiteY140" fmla="*/ 681659 h 6858000"/>
              <a:gd name="connsiteX141" fmla="*/ 185631 w 1556785"/>
              <a:gd name="connsiteY141" fmla="*/ 635218 h 6858000"/>
              <a:gd name="connsiteX142" fmla="*/ 190642 w 1556785"/>
              <a:gd name="connsiteY142" fmla="*/ 613763 h 6858000"/>
              <a:gd name="connsiteX143" fmla="*/ 176584 w 1556785"/>
              <a:gd name="connsiteY143" fmla="*/ 598582 h 6858000"/>
              <a:gd name="connsiteX144" fmla="*/ 176265 w 1556785"/>
              <a:gd name="connsiteY144" fmla="*/ 576846 h 6858000"/>
              <a:gd name="connsiteX145" fmla="*/ 155891 w 1556785"/>
              <a:gd name="connsiteY145" fmla="*/ 530055 h 6858000"/>
              <a:gd name="connsiteX146" fmla="*/ 146327 w 1556785"/>
              <a:gd name="connsiteY146" fmla="*/ 448559 h 6858000"/>
              <a:gd name="connsiteX147" fmla="*/ 152749 w 1556785"/>
              <a:gd name="connsiteY147" fmla="*/ 441529 h 6858000"/>
              <a:gd name="connsiteX148" fmla="*/ 151970 w 1556785"/>
              <a:gd name="connsiteY148" fmla="*/ 428927 h 6858000"/>
              <a:gd name="connsiteX149" fmla="*/ 141374 w 1556785"/>
              <a:gd name="connsiteY149" fmla="*/ 430161 h 6858000"/>
              <a:gd name="connsiteX150" fmla="*/ 118394 w 1556785"/>
              <a:gd name="connsiteY150" fmla="*/ 367211 h 6858000"/>
              <a:gd name="connsiteX151" fmla="*/ 75886 w 1556785"/>
              <a:gd name="connsiteY151" fmla="*/ 302178 h 6858000"/>
              <a:gd name="connsiteX152" fmla="*/ 54558 w 1556785"/>
              <a:gd name="connsiteY152" fmla="*/ 211375 h 6858000"/>
              <a:gd name="connsiteX153" fmla="*/ 45886 w 1556785"/>
              <a:gd name="connsiteY153" fmla="*/ 184179 h 6858000"/>
              <a:gd name="connsiteX154" fmla="*/ 0 w 1556785"/>
              <a:gd name="connsiteY154" fmla="*/ 13677 h 6858000"/>
              <a:gd name="connsiteX155" fmla="*/ 48246 w 1556785"/>
              <a:gd name="connsiteY155" fmla="*/ 0 h 6858000"/>
              <a:gd name="connsiteX0" fmla="*/ 6323 w 1514862"/>
              <a:gd name="connsiteY0" fmla="*/ 0 h 6858000"/>
              <a:gd name="connsiteX1" fmla="*/ 1514862 w 1514862"/>
              <a:gd name="connsiteY1" fmla="*/ 0 h 6858000"/>
              <a:gd name="connsiteX2" fmla="*/ 1514862 w 1514862"/>
              <a:gd name="connsiteY2" fmla="*/ 6858000 h 6858000"/>
              <a:gd name="connsiteX3" fmla="*/ 63497 w 1514862"/>
              <a:gd name="connsiteY3" fmla="*/ 6858000 h 6858000"/>
              <a:gd name="connsiteX4" fmla="*/ 63638 w 1514862"/>
              <a:gd name="connsiteY4" fmla="*/ 6857735 h 6858000"/>
              <a:gd name="connsiteX5" fmla="*/ 75687 w 1514862"/>
              <a:gd name="connsiteY5" fmla="*/ 6809549 h 6858000"/>
              <a:gd name="connsiteX6" fmla="*/ 107898 w 1514862"/>
              <a:gd name="connsiteY6" fmla="*/ 6715115 h 6858000"/>
              <a:gd name="connsiteX7" fmla="*/ 117749 w 1514862"/>
              <a:gd name="connsiteY7" fmla="*/ 6680170 h 6858000"/>
              <a:gd name="connsiteX8" fmla="*/ 143299 w 1514862"/>
              <a:gd name="connsiteY8" fmla="*/ 6621207 h 6858000"/>
              <a:gd name="connsiteX9" fmla="*/ 159956 w 1514862"/>
              <a:gd name="connsiteY9" fmla="*/ 6596265 h 6858000"/>
              <a:gd name="connsiteX10" fmla="*/ 159835 w 1514862"/>
              <a:gd name="connsiteY10" fmla="*/ 6594818 h 6858000"/>
              <a:gd name="connsiteX11" fmla="*/ 164080 w 1514862"/>
              <a:gd name="connsiteY11" fmla="*/ 6593735 h 6858000"/>
              <a:gd name="connsiteX12" fmla="*/ 167277 w 1514862"/>
              <a:gd name="connsiteY12" fmla="*/ 6589172 h 6858000"/>
              <a:gd name="connsiteX13" fmla="*/ 170571 w 1514862"/>
              <a:gd name="connsiteY13" fmla="*/ 6574442 h 6858000"/>
              <a:gd name="connsiteX14" fmla="*/ 170911 w 1514862"/>
              <a:gd name="connsiteY14" fmla="*/ 6568530 h 6858000"/>
              <a:gd name="connsiteX15" fmla="*/ 173320 w 1514862"/>
              <a:gd name="connsiteY15" fmla="*/ 6560674 h 6858000"/>
              <a:gd name="connsiteX16" fmla="*/ 173665 w 1514862"/>
              <a:gd name="connsiteY16" fmla="*/ 6560598 h 6858000"/>
              <a:gd name="connsiteX17" fmla="*/ 175362 w 1514862"/>
              <a:gd name="connsiteY17" fmla="*/ 6553006 h 6858000"/>
              <a:gd name="connsiteX18" fmla="*/ 180058 w 1514862"/>
              <a:gd name="connsiteY18" fmla="*/ 6514360 h 6858000"/>
              <a:gd name="connsiteX19" fmla="*/ 221712 w 1514862"/>
              <a:gd name="connsiteY19" fmla="*/ 6478062 h 6858000"/>
              <a:gd name="connsiteX20" fmla="*/ 232401 w 1514862"/>
              <a:gd name="connsiteY20" fmla="*/ 6460325 h 6858000"/>
              <a:gd name="connsiteX21" fmla="*/ 239634 w 1514862"/>
              <a:gd name="connsiteY21" fmla="*/ 6451488 h 6858000"/>
              <a:gd name="connsiteX22" fmla="*/ 241069 w 1514862"/>
              <a:gd name="connsiteY22" fmla="*/ 6451348 h 6858000"/>
              <a:gd name="connsiteX23" fmla="*/ 245427 w 1514862"/>
              <a:gd name="connsiteY23" fmla="*/ 6414240 h 6858000"/>
              <a:gd name="connsiteX24" fmla="*/ 248303 w 1514862"/>
              <a:gd name="connsiteY24" fmla="*/ 6410269 h 6858000"/>
              <a:gd name="connsiteX25" fmla="*/ 248203 w 1514862"/>
              <a:gd name="connsiteY25" fmla="*/ 6384857 h 6858000"/>
              <a:gd name="connsiteX26" fmla="*/ 249720 w 1514862"/>
              <a:gd name="connsiteY26" fmla="*/ 6372381 h 6858000"/>
              <a:gd name="connsiteX27" fmla="*/ 246914 w 1514862"/>
              <a:gd name="connsiteY27" fmla="*/ 6367510 h 6858000"/>
              <a:gd name="connsiteX28" fmla="*/ 250794 w 1514862"/>
              <a:gd name="connsiteY28" fmla="*/ 6349778 h 6858000"/>
              <a:gd name="connsiteX29" fmla="*/ 252459 w 1514862"/>
              <a:gd name="connsiteY29" fmla="*/ 6348250 h 6858000"/>
              <a:gd name="connsiteX30" fmla="*/ 268493 w 1514862"/>
              <a:gd name="connsiteY30" fmla="*/ 6281972 h 6858000"/>
              <a:gd name="connsiteX31" fmla="*/ 279256 w 1514862"/>
              <a:gd name="connsiteY31" fmla="*/ 6211940 h 6858000"/>
              <a:gd name="connsiteX32" fmla="*/ 320751 w 1514862"/>
              <a:gd name="connsiteY32" fmla="*/ 6113913 h 6858000"/>
              <a:gd name="connsiteX33" fmla="*/ 325044 w 1514862"/>
              <a:gd name="connsiteY33" fmla="*/ 6028119 h 6858000"/>
              <a:gd name="connsiteX34" fmla="*/ 351824 w 1514862"/>
              <a:gd name="connsiteY34" fmla="*/ 5934687 h 6858000"/>
              <a:gd name="connsiteX35" fmla="*/ 385836 w 1514862"/>
              <a:gd name="connsiteY35" fmla="*/ 5765594 h 6858000"/>
              <a:gd name="connsiteX36" fmla="*/ 417672 w 1514862"/>
              <a:gd name="connsiteY36" fmla="*/ 5693685 h 6858000"/>
              <a:gd name="connsiteX37" fmla="*/ 437727 w 1514862"/>
              <a:gd name="connsiteY37" fmla="*/ 5665173 h 6858000"/>
              <a:gd name="connsiteX38" fmla="*/ 471444 w 1514862"/>
              <a:gd name="connsiteY38" fmla="*/ 5563435 h 6858000"/>
              <a:gd name="connsiteX39" fmla="*/ 500949 w 1514862"/>
              <a:gd name="connsiteY39" fmla="*/ 5476393 h 6858000"/>
              <a:gd name="connsiteX40" fmla="*/ 532142 w 1514862"/>
              <a:gd name="connsiteY40" fmla="*/ 5396260 h 6858000"/>
              <a:gd name="connsiteX41" fmla="*/ 548123 w 1514862"/>
              <a:gd name="connsiteY41" fmla="*/ 5330009 h 6858000"/>
              <a:gd name="connsiteX42" fmla="*/ 581616 w 1514862"/>
              <a:gd name="connsiteY42" fmla="*/ 5273739 h 6858000"/>
              <a:gd name="connsiteX43" fmla="*/ 591215 w 1514862"/>
              <a:gd name="connsiteY43" fmla="*/ 5241779 h 6858000"/>
              <a:gd name="connsiteX44" fmla="*/ 602441 w 1514862"/>
              <a:gd name="connsiteY44" fmla="*/ 5225268 h 6858000"/>
              <a:gd name="connsiteX45" fmla="*/ 603461 w 1514862"/>
              <a:gd name="connsiteY45" fmla="*/ 5217684 h 6858000"/>
              <a:gd name="connsiteX46" fmla="*/ 610802 w 1514862"/>
              <a:gd name="connsiteY46" fmla="*/ 5193377 h 6858000"/>
              <a:gd name="connsiteX47" fmla="*/ 614105 w 1514862"/>
              <a:gd name="connsiteY47" fmla="*/ 5179288 h 6858000"/>
              <a:gd name="connsiteX48" fmla="*/ 615089 w 1514862"/>
              <a:gd name="connsiteY48" fmla="*/ 5173621 h 6858000"/>
              <a:gd name="connsiteX49" fmla="*/ 610723 w 1514862"/>
              <a:gd name="connsiteY49" fmla="*/ 5159961 h 6858000"/>
              <a:gd name="connsiteX50" fmla="*/ 617400 w 1514862"/>
              <a:gd name="connsiteY50" fmla="*/ 5144295 h 6858000"/>
              <a:gd name="connsiteX51" fmla="*/ 614333 w 1514862"/>
              <a:gd name="connsiteY51" fmla="*/ 5125185 h 6858000"/>
              <a:gd name="connsiteX52" fmla="*/ 621163 w 1514862"/>
              <a:gd name="connsiteY52" fmla="*/ 5121884 h 6858000"/>
              <a:gd name="connsiteX53" fmla="*/ 628199 w 1514862"/>
              <a:gd name="connsiteY53" fmla="*/ 5067850 h 6858000"/>
              <a:gd name="connsiteX54" fmla="*/ 630930 w 1514862"/>
              <a:gd name="connsiteY54" fmla="*/ 5060861 h 6858000"/>
              <a:gd name="connsiteX55" fmla="*/ 627634 w 1514862"/>
              <a:gd name="connsiteY55" fmla="*/ 5034192 h 6858000"/>
              <a:gd name="connsiteX56" fmla="*/ 629188 w 1514862"/>
              <a:gd name="connsiteY56" fmla="*/ 4993030 h 6858000"/>
              <a:gd name="connsiteX57" fmla="*/ 636097 w 1514862"/>
              <a:gd name="connsiteY57" fmla="*/ 4946844 h 6858000"/>
              <a:gd name="connsiteX58" fmla="*/ 631953 w 1514862"/>
              <a:gd name="connsiteY58" fmla="*/ 4932692 h 6858000"/>
              <a:gd name="connsiteX59" fmla="*/ 647356 w 1514862"/>
              <a:gd name="connsiteY59" fmla="*/ 4858827 h 6858000"/>
              <a:gd name="connsiteX60" fmla="*/ 641510 w 1514862"/>
              <a:gd name="connsiteY60" fmla="*/ 4801535 h 6858000"/>
              <a:gd name="connsiteX61" fmla="*/ 649179 w 1514862"/>
              <a:gd name="connsiteY61" fmla="*/ 4797794 h 6858000"/>
              <a:gd name="connsiteX62" fmla="*/ 650473 w 1514862"/>
              <a:gd name="connsiteY62" fmla="*/ 4784526 h 6858000"/>
              <a:gd name="connsiteX63" fmla="*/ 652257 w 1514862"/>
              <a:gd name="connsiteY63" fmla="*/ 4781211 h 6858000"/>
              <a:gd name="connsiteX64" fmla="*/ 661044 w 1514862"/>
              <a:gd name="connsiteY64" fmla="*/ 4761984 h 6858000"/>
              <a:gd name="connsiteX65" fmla="*/ 657092 w 1514862"/>
              <a:gd name="connsiteY65" fmla="*/ 4690749 h 6858000"/>
              <a:gd name="connsiteX66" fmla="*/ 652572 w 1514862"/>
              <a:gd name="connsiteY66" fmla="*/ 4584173 h 6858000"/>
              <a:gd name="connsiteX67" fmla="*/ 647655 w 1514862"/>
              <a:gd name="connsiteY67" fmla="*/ 4444346 h 6858000"/>
              <a:gd name="connsiteX68" fmla="*/ 644220 w 1514862"/>
              <a:gd name="connsiteY68" fmla="*/ 4375228 h 6858000"/>
              <a:gd name="connsiteX69" fmla="*/ 624873 w 1514862"/>
              <a:gd name="connsiteY69" fmla="*/ 4214165 h 6858000"/>
              <a:gd name="connsiteX70" fmla="*/ 628946 w 1514862"/>
              <a:gd name="connsiteY70" fmla="*/ 4090296 h 6858000"/>
              <a:gd name="connsiteX71" fmla="*/ 614202 w 1514862"/>
              <a:gd name="connsiteY71" fmla="*/ 4033999 h 6858000"/>
              <a:gd name="connsiteX72" fmla="*/ 615351 w 1514862"/>
              <a:gd name="connsiteY72" fmla="*/ 4031933 h 6858000"/>
              <a:gd name="connsiteX73" fmla="*/ 613927 w 1514862"/>
              <a:gd name="connsiteY73" fmla="*/ 4013953 h 6858000"/>
              <a:gd name="connsiteX74" fmla="*/ 600222 w 1514862"/>
              <a:gd name="connsiteY74" fmla="*/ 3974753 h 6858000"/>
              <a:gd name="connsiteX75" fmla="*/ 601820 w 1514862"/>
              <a:gd name="connsiteY75" fmla="*/ 3969950 h 6858000"/>
              <a:gd name="connsiteX76" fmla="*/ 595242 w 1514862"/>
              <a:gd name="connsiteY76" fmla="*/ 3933779 h 6858000"/>
              <a:gd name="connsiteX77" fmla="*/ 596573 w 1514862"/>
              <a:gd name="connsiteY77" fmla="*/ 3933093 h 6858000"/>
              <a:gd name="connsiteX78" fmla="*/ 600927 w 1514862"/>
              <a:gd name="connsiteY78" fmla="*/ 3922082 h 6858000"/>
              <a:gd name="connsiteX79" fmla="*/ 606005 w 1514862"/>
              <a:gd name="connsiteY79" fmla="*/ 3901461 h 6858000"/>
              <a:gd name="connsiteX80" fmla="*/ 628599 w 1514862"/>
              <a:gd name="connsiteY80" fmla="*/ 3813873 h 6858000"/>
              <a:gd name="connsiteX81" fmla="*/ 628024 w 1514862"/>
              <a:gd name="connsiteY81" fmla="*/ 3806161 h 6858000"/>
              <a:gd name="connsiteX82" fmla="*/ 628331 w 1514862"/>
              <a:gd name="connsiteY82" fmla="*/ 3805957 h 6858000"/>
              <a:gd name="connsiteX83" fmla="*/ 628358 w 1514862"/>
              <a:gd name="connsiteY83" fmla="*/ 3797724 h 6858000"/>
              <a:gd name="connsiteX84" fmla="*/ 626973 w 1514862"/>
              <a:gd name="connsiteY84" fmla="*/ 3792098 h 6858000"/>
              <a:gd name="connsiteX85" fmla="*/ 625857 w 1514862"/>
              <a:gd name="connsiteY85" fmla="*/ 3777135 h 6858000"/>
              <a:gd name="connsiteX86" fmla="*/ 627590 w 1514862"/>
              <a:gd name="connsiteY86" fmla="*/ 3771656 h 6858000"/>
              <a:gd name="connsiteX87" fmla="*/ 631333 w 1514862"/>
              <a:gd name="connsiteY87" fmla="*/ 3769007 h 6858000"/>
              <a:gd name="connsiteX88" fmla="*/ 630799 w 1514862"/>
              <a:gd name="connsiteY88" fmla="*/ 3767709 h 6858000"/>
              <a:gd name="connsiteX89" fmla="*/ 639495 w 1514862"/>
              <a:gd name="connsiteY89" fmla="*/ 3738082 h 6858000"/>
              <a:gd name="connsiteX90" fmla="*/ 646841 w 1514862"/>
              <a:gd name="connsiteY90" fmla="*/ 3673397 h 6858000"/>
              <a:gd name="connsiteX91" fmla="*/ 646137 w 1514862"/>
              <a:gd name="connsiteY91" fmla="*/ 3637109 h 6858000"/>
              <a:gd name="connsiteX92" fmla="*/ 649580 w 1514862"/>
              <a:gd name="connsiteY92" fmla="*/ 3536883 h 6858000"/>
              <a:gd name="connsiteX93" fmla="*/ 657118 w 1514862"/>
              <a:gd name="connsiteY93" fmla="*/ 3435652 h 6858000"/>
              <a:gd name="connsiteX94" fmla="*/ 658789 w 1514862"/>
              <a:gd name="connsiteY94" fmla="*/ 3307769 h 6858000"/>
              <a:gd name="connsiteX95" fmla="*/ 676352 w 1514862"/>
              <a:gd name="connsiteY95" fmla="*/ 3250522 h 6858000"/>
              <a:gd name="connsiteX96" fmla="*/ 676777 w 1514862"/>
              <a:gd name="connsiteY96" fmla="*/ 3229163 h 6858000"/>
              <a:gd name="connsiteX97" fmla="*/ 678600 w 1514862"/>
              <a:gd name="connsiteY97" fmla="*/ 3217217 h 6858000"/>
              <a:gd name="connsiteX98" fmla="*/ 665435 w 1514862"/>
              <a:gd name="connsiteY98" fmla="*/ 3183755 h 6858000"/>
              <a:gd name="connsiteX99" fmla="*/ 665936 w 1514862"/>
              <a:gd name="connsiteY99" fmla="*/ 3178642 h 6858000"/>
              <a:gd name="connsiteX100" fmla="*/ 653536 w 1514862"/>
              <a:gd name="connsiteY100" fmla="*/ 3158586 h 6858000"/>
              <a:gd name="connsiteX101" fmla="*/ 638721 w 1514862"/>
              <a:gd name="connsiteY101" fmla="*/ 3129034 h 6858000"/>
              <a:gd name="connsiteX102" fmla="*/ 639386 w 1514862"/>
              <a:gd name="connsiteY102" fmla="*/ 3126682 h 6858000"/>
              <a:gd name="connsiteX103" fmla="*/ 630254 w 1514862"/>
              <a:gd name="connsiteY103" fmla="*/ 3114519 h 6858000"/>
              <a:gd name="connsiteX104" fmla="*/ 616863 w 1514862"/>
              <a:gd name="connsiteY104" fmla="*/ 3106272 h 6858000"/>
              <a:gd name="connsiteX105" fmla="*/ 589593 w 1514862"/>
              <a:gd name="connsiteY105" fmla="*/ 2958185 h 6858000"/>
              <a:gd name="connsiteX106" fmla="*/ 532207 w 1514862"/>
              <a:gd name="connsiteY106" fmla="*/ 2762989 h 6858000"/>
              <a:gd name="connsiteX107" fmla="*/ 481125 w 1514862"/>
              <a:gd name="connsiteY107" fmla="*/ 2554718 h 6858000"/>
              <a:gd name="connsiteX108" fmla="*/ 461219 w 1514862"/>
              <a:gd name="connsiteY108" fmla="*/ 2485734 h 6858000"/>
              <a:gd name="connsiteX109" fmla="*/ 451942 w 1514862"/>
              <a:gd name="connsiteY109" fmla="*/ 2447068 h 6858000"/>
              <a:gd name="connsiteX110" fmla="*/ 438903 w 1514862"/>
              <a:gd name="connsiteY110" fmla="*/ 2425819 h 6858000"/>
              <a:gd name="connsiteX111" fmla="*/ 444902 w 1514862"/>
              <a:gd name="connsiteY111" fmla="*/ 2402874 h 6858000"/>
              <a:gd name="connsiteX112" fmla="*/ 447514 w 1514862"/>
              <a:gd name="connsiteY112" fmla="*/ 2381443 h 6858000"/>
              <a:gd name="connsiteX113" fmla="*/ 423843 w 1514862"/>
              <a:gd name="connsiteY113" fmla="*/ 2261920 h 6858000"/>
              <a:gd name="connsiteX114" fmla="*/ 413730 w 1514862"/>
              <a:gd name="connsiteY114" fmla="*/ 2195378 h 6858000"/>
              <a:gd name="connsiteX115" fmla="*/ 397947 w 1514862"/>
              <a:gd name="connsiteY115" fmla="*/ 2155135 h 6858000"/>
              <a:gd name="connsiteX116" fmla="*/ 395405 w 1514862"/>
              <a:gd name="connsiteY116" fmla="*/ 2118008 h 6858000"/>
              <a:gd name="connsiteX117" fmla="*/ 396398 w 1514862"/>
              <a:gd name="connsiteY117" fmla="*/ 2050531 h 6858000"/>
              <a:gd name="connsiteX118" fmla="*/ 388204 w 1514862"/>
              <a:gd name="connsiteY118" fmla="*/ 1963269 h 6858000"/>
              <a:gd name="connsiteX119" fmla="*/ 369382 w 1514862"/>
              <a:gd name="connsiteY119" fmla="*/ 1906352 h 6858000"/>
              <a:gd name="connsiteX120" fmla="*/ 345939 w 1514862"/>
              <a:gd name="connsiteY120" fmla="*/ 1861531 h 6858000"/>
              <a:gd name="connsiteX121" fmla="*/ 299738 w 1514862"/>
              <a:gd name="connsiteY121" fmla="*/ 1732919 h 6858000"/>
              <a:gd name="connsiteX122" fmla="*/ 272049 w 1514862"/>
              <a:gd name="connsiteY122" fmla="*/ 1663540 h 6858000"/>
              <a:gd name="connsiteX123" fmla="*/ 271175 w 1514862"/>
              <a:gd name="connsiteY123" fmla="*/ 1615777 h 6858000"/>
              <a:gd name="connsiteX124" fmla="*/ 251970 w 1514862"/>
              <a:gd name="connsiteY124" fmla="*/ 1563678 h 6858000"/>
              <a:gd name="connsiteX125" fmla="*/ 265050 w 1514862"/>
              <a:gd name="connsiteY125" fmla="*/ 1519474 h 6858000"/>
              <a:gd name="connsiteX126" fmla="*/ 257792 w 1514862"/>
              <a:gd name="connsiteY126" fmla="*/ 1477995 h 6858000"/>
              <a:gd name="connsiteX127" fmla="*/ 243877 w 1514862"/>
              <a:gd name="connsiteY127" fmla="*/ 1373769 h 6858000"/>
              <a:gd name="connsiteX128" fmla="*/ 252184 w 1514862"/>
              <a:gd name="connsiteY128" fmla="*/ 1307086 h 6858000"/>
              <a:gd name="connsiteX129" fmla="*/ 253372 w 1514862"/>
              <a:gd name="connsiteY129" fmla="*/ 1189033 h 6858000"/>
              <a:gd name="connsiteX130" fmla="*/ 258057 w 1514862"/>
              <a:gd name="connsiteY130" fmla="*/ 1168288 h 6858000"/>
              <a:gd name="connsiteX131" fmla="*/ 250339 w 1514862"/>
              <a:gd name="connsiteY131" fmla="*/ 1142577 h 6858000"/>
              <a:gd name="connsiteX132" fmla="*/ 239645 w 1514862"/>
              <a:gd name="connsiteY132" fmla="*/ 1088484 h 6858000"/>
              <a:gd name="connsiteX133" fmla="*/ 228381 w 1514862"/>
              <a:gd name="connsiteY133" fmla="*/ 1016103 h 6858000"/>
              <a:gd name="connsiteX134" fmla="*/ 229837 w 1514862"/>
              <a:gd name="connsiteY134" fmla="*/ 932283 h 6858000"/>
              <a:gd name="connsiteX135" fmla="*/ 232073 w 1514862"/>
              <a:gd name="connsiteY135" fmla="*/ 915925 h 6858000"/>
              <a:gd name="connsiteX136" fmla="*/ 224702 w 1514862"/>
              <a:gd name="connsiteY136" fmla="*/ 896999 h 6858000"/>
              <a:gd name="connsiteX137" fmla="*/ 194110 w 1514862"/>
              <a:gd name="connsiteY137" fmla="*/ 821517 h 6858000"/>
              <a:gd name="connsiteX138" fmla="*/ 173060 w 1514862"/>
              <a:gd name="connsiteY138" fmla="*/ 751353 h 6858000"/>
              <a:gd name="connsiteX139" fmla="*/ 172618 w 1514862"/>
              <a:gd name="connsiteY139" fmla="*/ 721230 h 6858000"/>
              <a:gd name="connsiteX140" fmla="*/ 158289 w 1514862"/>
              <a:gd name="connsiteY140" fmla="*/ 681659 h 6858000"/>
              <a:gd name="connsiteX141" fmla="*/ 143708 w 1514862"/>
              <a:gd name="connsiteY141" fmla="*/ 635218 h 6858000"/>
              <a:gd name="connsiteX142" fmla="*/ 148719 w 1514862"/>
              <a:gd name="connsiteY142" fmla="*/ 613763 h 6858000"/>
              <a:gd name="connsiteX143" fmla="*/ 134661 w 1514862"/>
              <a:gd name="connsiteY143" fmla="*/ 598582 h 6858000"/>
              <a:gd name="connsiteX144" fmla="*/ 134342 w 1514862"/>
              <a:gd name="connsiteY144" fmla="*/ 576846 h 6858000"/>
              <a:gd name="connsiteX145" fmla="*/ 113968 w 1514862"/>
              <a:gd name="connsiteY145" fmla="*/ 530055 h 6858000"/>
              <a:gd name="connsiteX146" fmla="*/ 104404 w 1514862"/>
              <a:gd name="connsiteY146" fmla="*/ 448559 h 6858000"/>
              <a:gd name="connsiteX147" fmla="*/ 110826 w 1514862"/>
              <a:gd name="connsiteY147" fmla="*/ 441529 h 6858000"/>
              <a:gd name="connsiteX148" fmla="*/ 110047 w 1514862"/>
              <a:gd name="connsiteY148" fmla="*/ 428927 h 6858000"/>
              <a:gd name="connsiteX149" fmla="*/ 99451 w 1514862"/>
              <a:gd name="connsiteY149" fmla="*/ 430161 h 6858000"/>
              <a:gd name="connsiteX150" fmla="*/ 76471 w 1514862"/>
              <a:gd name="connsiteY150" fmla="*/ 367211 h 6858000"/>
              <a:gd name="connsiteX151" fmla="*/ 33963 w 1514862"/>
              <a:gd name="connsiteY151" fmla="*/ 302178 h 6858000"/>
              <a:gd name="connsiteX152" fmla="*/ 12635 w 1514862"/>
              <a:gd name="connsiteY152" fmla="*/ 211375 h 6858000"/>
              <a:gd name="connsiteX153" fmla="*/ 3963 w 1514862"/>
              <a:gd name="connsiteY153" fmla="*/ 184179 h 6858000"/>
              <a:gd name="connsiteX154" fmla="*/ 25635 w 1514862"/>
              <a:gd name="connsiteY154" fmla="*/ 47336 h 6858000"/>
              <a:gd name="connsiteX155" fmla="*/ 6323 w 1514862"/>
              <a:gd name="connsiteY155"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6312 w 1508539"/>
              <a:gd name="connsiteY152" fmla="*/ 211375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0191 w 1508539"/>
              <a:gd name="connsiteY149" fmla="*/ 404917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106893 w 1508539"/>
              <a:gd name="connsiteY146" fmla="*/ 46538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4721 w 1508539"/>
              <a:gd name="connsiteY63" fmla="*/ 4761984 h 6858000"/>
              <a:gd name="connsiteX64" fmla="*/ 650769 w 1508539"/>
              <a:gd name="connsiteY64" fmla="*/ 4690749 h 6858000"/>
              <a:gd name="connsiteX65" fmla="*/ 646249 w 1508539"/>
              <a:gd name="connsiteY65" fmla="*/ 4584173 h 6858000"/>
              <a:gd name="connsiteX66" fmla="*/ 641332 w 1508539"/>
              <a:gd name="connsiteY66" fmla="*/ 4444346 h 6858000"/>
              <a:gd name="connsiteX67" fmla="*/ 637897 w 1508539"/>
              <a:gd name="connsiteY67" fmla="*/ 4375228 h 6858000"/>
              <a:gd name="connsiteX68" fmla="*/ 618550 w 1508539"/>
              <a:gd name="connsiteY68" fmla="*/ 4214165 h 6858000"/>
              <a:gd name="connsiteX69" fmla="*/ 622623 w 1508539"/>
              <a:gd name="connsiteY69" fmla="*/ 4090296 h 6858000"/>
              <a:gd name="connsiteX70" fmla="*/ 607879 w 1508539"/>
              <a:gd name="connsiteY70" fmla="*/ 4033999 h 6858000"/>
              <a:gd name="connsiteX71" fmla="*/ 609028 w 1508539"/>
              <a:gd name="connsiteY71" fmla="*/ 4031933 h 6858000"/>
              <a:gd name="connsiteX72" fmla="*/ 607604 w 1508539"/>
              <a:gd name="connsiteY72" fmla="*/ 4013953 h 6858000"/>
              <a:gd name="connsiteX73" fmla="*/ 593899 w 1508539"/>
              <a:gd name="connsiteY73" fmla="*/ 3974753 h 6858000"/>
              <a:gd name="connsiteX74" fmla="*/ 595497 w 1508539"/>
              <a:gd name="connsiteY74" fmla="*/ 3969950 h 6858000"/>
              <a:gd name="connsiteX75" fmla="*/ 588919 w 1508539"/>
              <a:gd name="connsiteY75" fmla="*/ 3933779 h 6858000"/>
              <a:gd name="connsiteX76" fmla="*/ 590250 w 1508539"/>
              <a:gd name="connsiteY76" fmla="*/ 3933093 h 6858000"/>
              <a:gd name="connsiteX77" fmla="*/ 594604 w 1508539"/>
              <a:gd name="connsiteY77" fmla="*/ 3922082 h 6858000"/>
              <a:gd name="connsiteX78" fmla="*/ 599682 w 1508539"/>
              <a:gd name="connsiteY78" fmla="*/ 3901461 h 6858000"/>
              <a:gd name="connsiteX79" fmla="*/ 622276 w 1508539"/>
              <a:gd name="connsiteY79" fmla="*/ 3813873 h 6858000"/>
              <a:gd name="connsiteX80" fmla="*/ 621701 w 1508539"/>
              <a:gd name="connsiteY80" fmla="*/ 3806161 h 6858000"/>
              <a:gd name="connsiteX81" fmla="*/ 622008 w 1508539"/>
              <a:gd name="connsiteY81" fmla="*/ 3805957 h 6858000"/>
              <a:gd name="connsiteX82" fmla="*/ 622035 w 1508539"/>
              <a:gd name="connsiteY82" fmla="*/ 3797724 h 6858000"/>
              <a:gd name="connsiteX83" fmla="*/ 620650 w 1508539"/>
              <a:gd name="connsiteY83" fmla="*/ 3792098 h 6858000"/>
              <a:gd name="connsiteX84" fmla="*/ 619534 w 1508539"/>
              <a:gd name="connsiteY84" fmla="*/ 3777135 h 6858000"/>
              <a:gd name="connsiteX85" fmla="*/ 621267 w 1508539"/>
              <a:gd name="connsiteY85" fmla="*/ 3771656 h 6858000"/>
              <a:gd name="connsiteX86" fmla="*/ 625010 w 1508539"/>
              <a:gd name="connsiteY86" fmla="*/ 3769007 h 6858000"/>
              <a:gd name="connsiteX87" fmla="*/ 624476 w 1508539"/>
              <a:gd name="connsiteY87" fmla="*/ 3767709 h 6858000"/>
              <a:gd name="connsiteX88" fmla="*/ 633172 w 1508539"/>
              <a:gd name="connsiteY88" fmla="*/ 3738082 h 6858000"/>
              <a:gd name="connsiteX89" fmla="*/ 640518 w 1508539"/>
              <a:gd name="connsiteY89" fmla="*/ 3673397 h 6858000"/>
              <a:gd name="connsiteX90" fmla="*/ 639814 w 1508539"/>
              <a:gd name="connsiteY90" fmla="*/ 3637109 h 6858000"/>
              <a:gd name="connsiteX91" fmla="*/ 643257 w 1508539"/>
              <a:gd name="connsiteY91" fmla="*/ 3536883 h 6858000"/>
              <a:gd name="connsiteX92" fmla="*/ 650795 w 1508539"/>
              <a:gd name="connsiteY92" fmla="*/ 3435652 h 6858000"/>
              <a:gd name="connsiteX93" fmla="*/ 652466 w 1508539"/>
              <a:gd name="connsiteY93" fmla="*/ 3307769 h 6858000"/>
              <a:gd name="connsiteX94" fmla="*/ 670029 w 1508539"/>
              <a:gd name="connsiteY94" fmla="*/ 3250522 h 6858000"/>
              <a:gd name="connsiteX95" fmla="*/ 670454 w 1508539"/>
              <a:gd name="connsiteY95" fmla="*/ 3229163 h 6858000"/>
              <a:gd name="connsiteX96" fmla="*/ 672277 w 1508539"/>
              <a:gd name="connsiteY96" fmla="*/ 3217217 h 6858000"/>
              <a:gd name="connsiteX97" fmla="*/ 659112 w 1508539"/>
              <a:gd name="connsiteY97" fmla="*/ 3183755 h 6858000"/>
              <a:gd name="connsiteX98" fmla="*/ 659613 w 1508539"/>
              <a:gd name="connsiteY98" fmla="*/ 3178642 h 6858000"/>
              <a:gd name="connsiteX99" fmla="*/ 647213 w 1508539"/>
              <a:gd name="connsiteY99" fmla="*/ 3158586 h 6858000"/>
              <a:gd name="connsiteX100" fmla="*/ 632398 w 1508539"/>
              <a:gd name="connsiteY100" fmla="*/ 3129034 h 6858000"/>
              <a:gd name="connsiteX101" fmla="*/ 633063 w 1508539"/>
              <a:gd name="connsiteY101" fmla="*/ 3126682 h 6858000"/>
              <a:gd name="connsiteX102" fmla="*/ 623931 w 1508539"/>
              <a:gd name="connsiteY102" fmla="*/ 3114519 h 6858000"/>
              <a:gd name="connsiteX103" fmla="*/ 610540 w 1508539"/>
              <a:gd name="connsiteY103" fmla="*/ 3106272 h 6858000"/>
              <a:gd name="connsiteX104" fmla="*/ 583270 w 1508539"/>
              <a:gd name="connsiteY104" fmla="*/ 2958185 h 6858000"/>
              <a:gd name="connsiteX105" fmla="*/ 525884 w 1508539"/>
              <a:gd name="connsiteY105" fmla="*/ 2762989 h 6858000"/>
              <a:gd name="connsiteX106" fmla="*/ 474802 w 1508539"/>
              <a:gd name="connsiteY106" fmla="*/ 2554718 h 6858000"/>
              <a:gd name="connsiteX107" fmla="*/ 454896 w 1508539"/>
              <a:gd name="connsiteY107" fmla="*/ 2485734 h 6858000"/>
              <a:gd name="connsiteX108" fmla="*/ 445619 w 1508539"/>
              <a:gd name="connsiteY108" fmla="*/ 2447068 h 6858000"/>
              <a:gd name="connsiteX109" fmla="*/ 432580 w 1508539"/>
              <a:gd name="connsiteY109" fmla="*/ 2425819 h 6858000"/>
              <a:gd name="connsiteX110" fmla="*/ 438579 w 1508539"/>
              <a:gd name="connsiteY110" fmla="*/ 2402874 h 6858000"/>
              <a:gd name="connsiteX111" fmla="*/ 441191 w 1508539"/>
              <a:gd name="connsiteY111" fmla="*/ 2381443 h 6858000"/>
              <a:gd name="connsiteX112" fmla="*/ 417520 w 1508539"/>
              <a:gd name="connsiteY112" fmla="*/ 2261920 h 6858000"/>
              <a:gd name="connsiteX113" fmla="*/ 407407 w 1508539"/>
              <a:gd name="connsiteY113" fmla="*/ 2195378 h 6858000"/>
              <a:gd name="connsiteX114" fmla="*/ 391624 w 1508539"/>
              <a:gd name="connsiteY114" fmla="*/ 2155135 h 6858000"/>
              <a:gd name="connsiteX115" fmla="*/ 389082 w 1508539"/>
              <a:gd name="connsiteY115" fmla="*/ 2118008 h 6858000"/>
              <a:gd name="connsiteX116" fmla="*/ 390075 w 1508539"/>
              <a:gd name="connsiteY116" fmla="*/ 2050531 h 6858000"/>
              <a:gd name="connsiteX117" fmla="*/ 381881 w 1508539"/>
              <a:gd name="connsiteY117" fmla="*/ 1963269 h 6858000"/>
              <a:gd name="connsiteX118" fmla="*/ 363059 w 1508539"/>
              <a:gd name="connsiteY118" fmla="*/ 1906352 h 6858000"/>
              <a:gd name="connsiteX119" fmla="*/ 339616 w 1508539"/>
              <a:gd name="connsiteY119" fmla="*/ 1861531 h 6858000"/>
              <a:gd name="connsiteX120" fmla="*/ 293415 w 1508539"/>
              <a:gd name="connsiteY120" fmla="*/ 1732919 h 6858000"/>
              <a:gd name="connsiteX121" fmla="*/ 265726 w 1508539"/>
              <a:gd name="connsiteY121" fmla="*/ 1663540 h 6858000"/>
              <a:gd name="connsiteX122" fmla="*/ 264852 w 1508539"/>
              <a:gd name="connsiteY122" fmla="*/ 1615777 h 6858000"/>
              <a:gd name="connsiteX123" fmla="*/ 245647 w 1508539"/>
              <a:gd name="connsiteY123" fmla="*/ 1563678 h 6858000"/>
              <a:gd name="connsiteX124" fmla="*/ 258727 w 1508539"/>
              <a:gd name="connsiteY124" fmla="*/ 1519474 h 6858000"/>
              <a:gd name="connsiteX125" fmla="*/ 251469 w 1508539"/>
              <a:gd name="connsiteY125" fmla="*/ 1477995 h 6858000"/>
              <a:gd name="connsiteX126" fmla="*/ 237554 w 1508539"/>
              <a:gd name="connsiteY126" fmla="*/ 1373769 h 6858000"/>
              <a:gd name="connsiteX127" fmla="*/ 245861 w 1508539"/>
              <a:gd name="connsiteY127" fmla="*/ 1307086 h 6858000"/>
              <a:gd name="connsiteX128" fmla="*/ 247049 w 1508539"/>
              <a:gd name="connsiteY128" fmla="*/ 1189033 h 6858000"/>
              <a:gd name="connsiteX129" fmla="*/ 251734 w 1508539"/>
              <a:gd name="connsiteY129" fmla="*/ 1168288 h 6858000"/>
              <a:gd name="connsiteX130" fmla="*/ 244016 w 1508539"/>
              <a:gd name="connsiteY130" fmla="*/ 1142577 h 6858000"/>
              <a:gd name="connsiteX131" fmla="*/ 233322 w 1508539"/>
              <a:gd name="connsiteY131" fmla="*/ 1088484 h 6858000"/>
              <a:gd name="connsiteX132" fmla="*/ 222058 w 1508539"/>
              <a:gd name="connsiteY132" fmla="*/ 1016103 h 6858000"/>
              <a:gd name="connsiteX133" fmla="*/ 223514 w 1508539"/>
              <a:gd name="connsiteY133" fmla="*/ 932283 h 6858000"/>
              <a:gd name="connsiteX134" fmla="*/ 225750 w 1508539"/>
              <a:gd name="connsiteY134" fmla="*/ 915925 h 6858000"/>
              <a:gd name="connsiteX135" fmla="*/ 218379 w 1508539"/>
              <a:gd name="connsiteY135" fmla="*/ 896999 h 6858000"/>
              <a:gd name="connsiteX136" fmla="*/ 187787 w 1508539"/>
              <a:gd name="connsiteY136" fmla="*/ 821517 h 6858000"/>
              <a:gd name="connsiteX137" fmla="*/ 166737 w 1508539"/>
              <a:gd name="connsiteY137" fmla="*/ 751353 h 6858000"/>
              <a:gd name="connsiteX138" fmla="*/ 166295 w 1508539"/>
              <a:gd name="connsiteY138" fmla="*/ 721230 h 6858000"/>
              <a:gd name="connsiteX139" fmla="*/ 151966 w 1508539"/>
              <a:gd name="connsiteY139" fmla="*/ 681659 h 6858000"/>
              <a:gd name="connsiteX140" fmla="*/ 137385 w 1508539"/>
              <a:gd name="connsiteY140" fmla="*/ 635218 h 6858000"/>
              <a:gd name="connsiteX141" fmla="*/ 142396 w 1508539"/>
              <a:gd name="connsiteY141" fmla="*/ 613763 h 6858000"/>
              <a:gd name="connsiteX142" fmla="*/ 128338 w 1508539"/>
              <a:gd name="connsiteY142" fmla="*/ 598582 h 6858000"/>
              <a:gd name="connsiteX143" fmla="*/ 128019 w 1508539"/>
              <a:gd name="connsiteY143" fmla="*/ 576846 h 6858000"/>
              <a:gd name="connsiteX144" fmla="*/ 107645 w 1508539"/>
              <a:gd name="connsiteY144" fmla="*/ 530055 h 6858000"/>
              <a:gd name="connsiteX145" fmla="*/ 106893 w 1508539"/>
              <a:gd name="connsiteY145" fmla="*/ 465389 h 6858000"/>
              <a:gd name="connsiteX146" fmla="*/ 89816 w 1508539"/>
              <a:gd name="connsiteY146" fmla="*/ 424699 h 6858000"/>
              <a:gd name="connsiteX147" fmla="*/ 90191 w 1508539"/>
              <a:gd name="connsiteY147" fmla="*/ 404917 h 6858000"/>
              <a:gd name="connsiteX148" fmla="*/ 70148 w 1508539"/>
              <a:gd name="connsiteY148" fmla="*/ 367211 h 6858000"/>
              <a:gd name="connsiteX149" fmla="*/ 36452 w 1508539"/>
              <a:gd name="connsiteY149" fmla="*/ 268519 h 6858000"/>
              <a:gd name="connsiteX150" fmla="*/ 23935 w 1508539"/>
              <a:gd name="connsiteY150" fmla="*/ 160886 h 6858000"/>
              <a:gd name="connsiteX151" fmla="*/ 19312 w 1508539"/>
              <a:gd name="connsiteY151" fmla="*/ 47336 h 6858000"/>
              <a:gd name="connsiteX152" fmla="*/ 0 w 1508539"/>
              <a:gd name="connsiteY152"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46936 w 1508539"/>
              <a:gd name="connsiteY60" fmla="*/ 4821170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3397 w 1508539"/>
              <a:gd name="connsiteY25" fmla="*/ 6372381 h 6858000"/>
              <a:gd name="connsiteX26" fmla="*/ 240591 w 1508539"/>
              <a:gd name="connsiteY26" fmla="*/ 6367510 h 6858000"/>
              <a:gd name="connsiteX27" fmla="*/ 244471 w 1508539"/>
              <a:gd name="connsiteY27" fmla="*/ 6349778 h 6858000"/>
              <a:gd name="connsiteX28" fmla="*/ 246136 w 1508539"/>
              <a:gd name="connsiteY28" fmla="*/ 6348250 h 6858000"/>
              <a:gd name="connsiteX29" fmla="*/ 262170 w 1508539"/>
              <a:gd name="connsiteY29" fmla="*/ 6281972 h 6858000"/>
              <a:gd name="connsiteX30" fmla="*/ 272933 w 1508539"/>
              <a:gd name="connsiteY30" fmla="*/ 6211940 h 6858000"/>
              <a:gd name="connsiteX31" fmla="*/ 314428 w 1508539"/>
              <a:gd name="connsiteY31" fmla="*/ 6113913 h 6858000"/>
              <a:gd name="connsiteX32" fmla="*/ 318721 w 1508539"/>
              <a:gd name="connsiteY32" fmla="*/ 6028119 h 6858000"/>
              <a:gd name="connsiteX33" fmla="*/ 345501 w 1508539"/>
              <a:gd name="connsiteY33" fmla="*/ 5934687 h 6858000"/>
              <a:gd name="connsiteX34" fmla="*/ 379513 w 1508539"/>
              <a:gd name="connsiteY34" fmla="*/ 5765594 h 6858000"/>
              <a:gd name="connsiteX35" fmla="*/ 411349 w 1508539"/>
              <a:gd name="connsiteY35" fmla="*/ 5693685 h 6858000"/>
              <a:gd name="connsiteX36" fmla="*/ 431404 w 1508539"/>
              <a:gd name="connsiteY36" fmla="*/ 5665173 h 6858000"/>
              <a:gd name="connsiteX37" fmla="*/ 465121 w 1508539"/>
              <a:gd name="connsiteY37" fmla="*/ 5563435 h 6858000"/>
              <a:gd name="connsiteX38" fmla="*/ 494626 w 1508539"/>
              <a:gd name="connsiteY38" fmla="*/ 5476393 h 6858000"/>
              <a:gd name="connsiteX39" fmla="*/ 525819 w 1508539"/>
              <a:gd name="connsiteY39" fmla="*/ 5396260 h 6858000"/>
              <a:gd name="connsiteX40" fmla="*/ 541800 w 1508539"/>
              <a:gd name="connsiteY40" fmla="*/ 5330009 h 6858000"/>
              <a:gd name="connsiteX41" fmla="*/ 575293 w 1508539"/>
              <a:gd name="connsiteY41" fmla="*/ 5273739 h 6858000"/>
              <a:gd name="connsiteX42" fmla="*/ 584892 w 1508539"/>
              <a:gd name="connsiteY42" fmla="*/ 5241779 h 6858000"/>
              <a:gd name="connsiteX43" fmla="*/ 596118 w 1508539"/>
              <a:gd name="connsiteY43" fmla="*/ 5225268 h 6858000"/>
              <a:gd name="connsiteX44" fmla="*/ 597138 w 1508539"/>
              <a:gd name="connsiteY44" fmla="*/ 5217684 h 6858000"/>
              <a:gd name="connsiteX45" fmla="*/ 604479 w 1508539"/>
              <a:gd name="connsiteY45" fmla="*/ 5193377 h 6858000"/>
              <a:gd name="connsiteX46" fmla="*/ 607782 w 1508539"/>
              <a:gd name="connsiteY46" fmla="*/ 5179288 h 6858000"/>
              <a:gd name="connsiteX47" fmla="*/ 608766 w 1508539"/>
              <a:gd name="connsiteY47" fmla="*/ 5173621 h 6858000"/>
              <a:gd name="connsiteX48" fmla="*/ 604400 w 1508539"/>
              <a:gd name="connsiteY48" fmla="*/ 5159961 h 6858000"/>
              <a:gd name="connsiteX49" fmla="*/ 611077 w 1508539"/>
              <a:gd name="connsiteY49" fmla="*/ 5144295 h 6858000"/>
              <a:gd name="connsiteX50" fmla="*/ 608010 w 1508539"/>
              <a:gd name="connsiteY50" fmla="*/ 5125185 h 6858000"/>
              <a:gd name="connsiteX51" fmla="*/ 614840 w 1508539"/>
              <a:gd name="connsiteY51" fmla="*/ 5121884 h 6858000"/>
              <a:gd name="connsiteX52" fmla="*/ 621876 w 1508539"/>
              <a:gd name="connsiteY52" fmla="*/ 5067850 h 6858000"/>
              <a:gd name="connsiteX53" fmla="*/ 624607 w 1508539"/>
              <a:gd name="connsiteY53" fmla="*/ 5060861 h 6858000"/>
              <a:gd name="connsiteX54" fmla="*/ 621311 w 1508539"/>
              <a:gd name="connsiteY54" fmla="*/ 5034192 h 6858000"/>
              <a:gd name="connsiteX55" fmla="*/ 622865 w 1508539"/>
              <a:gd name="connsiteY55" fmla="*/ 4993030 h 6858000"/>
              <a:gd name="connsiteX56" fmla="*/ 629774 w 1508539"/>
              <a:gd name="connsiteY56" fmla="*/ 4946844 h 6858000"/>
              <a:gd name="connsiteX57" fmla="*/ 625630 w 1508539"/>
              <a:gd name="connsiteY57" fmla="*/ 4932692 h 6858000"/>
              <a:gd name="connsiteX58" fmla="*/ 641033 w 1508539"/>
              <a:gd name="connsiteY58" fmla="*/ 4858827 h 6858000"/>
              <a:gd name="connsiteX59" fmla="*/ 646936 w 1508539"/>
              <a:gd name="connsiteY59" fmla="*/ 4821170 h 6858000"/>
              <a:gd name="connsiteX60" fmla="*/ 651669 w 1508539"/>
              <a:gd name="connsiteY60" fmla="*/ 4780965 h 6858000"/>
              <a:gd name="connsiteX61" fmla="*/ 652962 w 1508539"/>
              <a:gd name="connsiteY61" fmla="*/ 4750867 h 6858000"/>
              <a:gd name="connsiteX62" fmla="*/ 650769 w 1508539"/>
              <a:gd name="connsiteY62" fmla="*/ 4690749 h 6858000"/>
              <a:gd name="connsiteX63" fmla="*/ 646249 w 1508539"/>
              <a:gd name="connsiteY63" fmla="*/ 4584173 h 6858000"/>
              <a:gd name="connsiteX64" fmla="*/ 641332 w 1508539"/>
              <a:gd name="connsiteY64" fmla="*/ 4444346 h 6858000"/>
              <a:gd name="connsiteX65" fmla="*/ 637897 w 1508539"/>
              <a:gd name="connsiteY65" fmla="*/ 4375228 h 6858000"/>
              <a:gd name="connsiteX66" fmla="*/ 618550 w 1508539"/>
              <a:gd name="connsiteY66" fmla="*/ 4214165 h 6858000"/>
              <a:gd name="connsiteX67" fmla="*/ 622623 w 1508539"/>
              <a:gd name="connsiteY67" fmla="*/ 4090296 h 6858000"/>
              <a:gd name="connsiteX68" fmla="*/ 607879 w 1508539"/>
              <a:gd name="connsiteY68" fmla="*/ 4033999 h 6858000"/>
              <a:gd name="connsiteX69" fmla="*/ 609028 w 1508539"/>
              <a:gd name="connsiteY69" fmla="*/ 4031933 h 6858000"/>
              <a:gd name="connsiteX70" fmla="*/ 607604 w 1508539"/>
              <a:gd name="connsiteY70" fmla="*/ 4013953 h 6858000"/>
              <a:gd name="connsiteX71" fmla="*/ 593899 w 1508539"/>
              <a:gd name="connsiteY71" fmla="*/ 3974753 h 6858000"/>
              <a:gd name="connsiteX72" fmla="*/ 595497 w 1508539"/>
              <a:gd name="connsiteY72" fmla="*/ 3969950 h 6858000"/>
              <a:gd name="connsiteX73" fmla="*/ 588919 w 1508539"/>
              <a:gd name="connsiteY73" fmla="*/ 3933779 h 6858000"/>
              <a:gd name="connsiteX74" fmla="*/ 590250 w 1508539"/>
              <a:gd name="connsiteY74" fmla="*/ 3933093 h 6858000"/>
              <a:gd name="connsiteX75" fmla="*/ 594604 w 1508539"/>
              <a:gd name="connsiteY75" fmla="*/ 3922082 h 6858000"/>
              <a:gd name="connsiteX76" fmla="*/ 599682 w 1508539"/>
              <a:gd name="connsiteY76" fmla="*/ 3901461 h 6858000"/>
              <a:gd name="connsiteX77" fmla="*/ 622276 w 1508539"/>
              <a:gd name="connsiteY77" fmla="*/ 3813873 h 6858000"/>
              <a:gd name="connsiteX78" fmla="*/ 621701 w 1508539"/>
              <a:gd name="connsiteY78" fmla="*/ 3806161 h 6858000"/>
              <a:gd name="connsiteX79" fmla="*/ 622008 w 1508539"/>
              <a:gd name="connsiteY79" fmla="*/ 3805957 h 6858000"/>
              <a:gd name="connsiteX80" fmla="*/ 622035 w 1508539"/>
              <a:gd name="connsiteY80" fmla="*/ 3797724 h 6858000"/>
              <a:gd name="connsiteX81" fmla="*/ 620650 w 1508539"/>
              <a:gd name="connsiteY81" fmla="*/ 3792098 h 6858000"/>
              <a:gd name="connsiteX82" fmla="*/ 619534 w 1508539"/>
              <a:gd name="connsiteY82" fmla="*/ 3777135 h 6858000"/>
              <a:gd name="connsiteX83" fmla="*/ 621267 w 1508539"/>
              <a:gd name="connsiteY83" fmla="*/ 3771656 h 6858000"/>
              <a:gd name="connsiteX84" fmla="*/ 625010 w 1508539"/>
              <a:gd name="connsiteY84" fmla="*/ 3769007 h 6858000"/>
              <a:gd name="connsiteX85" fmla="*/ 624476 w 1508539"/>
              <a:gd name="connsiteY85" fmla="*/ 3767709 h 6858000"/>
              <a:gd name="connsiteX86" fmla="*/ 633172 w 1508539"/>
              <a:gd name="connsiteY86" fmla="*/ 3738082 h 6858000"/>
              <a:gd name="connsiteX87" fmla="*/ 640518 w 1508539"/>
              <a:gd name="connsiteY87" fmla="*/ 3673397 h 6858000"/>
              <a:gd name="connsiteX88" fmla="*/ 639814 w 1508539"/>
              <a:gd name="connsiteY88" fmla="*/ 3637109 h 6858000"/>
              <a:gd name="connsiteX89" fmla="*/ 643257 w 1508539"/>
              <a:gd name="connsiteY89" fmla="*/ 3536883 h 6858000"/>
              <a:gd name="connsiteX90" fmla="*/ 650795 w 1508539"/>
              <a:gd name="connsiteY90" fmla="*/ 3435652 h 6858000"/>
              <a:gd name="connsiteX91" fmla="*/ 652466 w 1508539"/>
              <a:gd name="connsiteY91" fmla="*/ 3307769 h 6858000"/>
              <a:gd name="connsiteX92" fmla="*/ 670029 w 1508539"/>
              <a:gd name="connsiteY92" fmla="*/ 3250522 h 6858000"/>
              <a:gd name="connsiteX93" fmla="*/ 670454 w 1508539"/>
              <a:gd name="connsiteY93" fmla="*/ 3229163 h 6858000"/>
              <a:gd name="connsiteX94" fmla="*/ 672277 w 1508539"/>
              <a:gd name="connsiteY94" fmla="*/ 3217217 h 6858000"/>
              <a:gd name="connsiteX95" fmla="*/ 659112 w 1508539"/>
              <a:gd name="connsiteY95" fmla="*/ 3183755 h 6858000"/>
              <a:gd name="connsiteX96" fmla="*/ 659613 w 1508539"/>
              <a:gd name="connsiteY96" fmla="*/ 3178642 h 6858000"/>
              <a:gd name="connsiteX97" fmla="*/ 647213 w 1508539"/>
              <a:gd name="connsiteY97" fmla="*/ 3158586 h 6858000"/>
              <a:gd name="connsiteX98" fmla="*/ 632398 w 1508539"/>
              <a:gd name="connsiteY98" fmla="*/ 3129034 h 6858000"/>
              <a:gd name="connsiteX99" fmla="*/ 633063 w 1508539"/>
              <a:gd name="connsiteY99" fmla="*/ 3126682 h 6858000"/>
              <a:gd name="connsiteX100" fmla="*/ 623931 w 1508539"/>
              <a:gd name="connsiteY100" fmla="*/ 3114519 h 6858000"/>
              <a:gd name="connsiteX101" fmla="*/ 610540 w 1508539"/>
              <a:gd name="connsiteY101" fmla="*/ 3106272 h 6858000"/>
              <a:gd name="connsiteX102" fmla="*/ 583270 w 1508539"/>
              <a:gd name="connsiteY102" fmla="*/ 2958185 h 6858000"/>
              <a:gd name="connsiteX103" fmla="*/ 525884 w 1508539"/>
              <a:gd name="connsiteY103" fmla="*/ 2762989 h 6858000"/>
              <a:gd name="connsiteX104" fmla="*/ 474802 w 1508539"/>
              <a:gd name="connsiteY104" fmla="*/ 2554718 h 6858000"/>
              <a:gd name="connsiteX105" fmla="*/ 454896 w 1508539"/>
              <a:gd name="connsiteY105" fmla="*/ 2485734 h 6858000"/>
              <a:gd name="connsiteX106" fmla="*/ 445619 w 1508539"/>
              <a:gd name="connsiteY106" fmla="*/ 2447068 h 6858000"/>
              <a:gd name="connsiteX107" fmla="*/ 432580 w 1508539"/>
              <a:gd name="connsiteY107" fmla="*/ 2425819 h 6858000"/>
              <a:gd name="connsiteX108" fmla="*/ 438579 w 1508539"/>
              <a:gd name="connsiteY108" fmla="*/ 2402874 h 6858000"/>
              <a:gd name="connsiteX109" fmla="*/ 441191 w 1508539"/>
              <a:gd name="connsiteY109" fmla="*/ 2381443 h 6858000"/>
              <a:gd name="connsiteX110" fmla="*/ 417520 w 1508539"/>
              <a:gd name="connsiteY110" fmla="*/ 2261920 h 6858000"/>
              <a:gd name="connsiteX111" fmla="*/ 407407 w 1508539"/>
              <a:gd name="connsiteY111" fmla="*/ 2195378 h 6858000"/>
              <a:gd name="connsiteX112" fmla="*/ 391624 w 1508539"/>
              <a:gd name="connsiteY112" fmla="*/ 2155135 h 6858000"/>
              <a:gd name="connsiteX113" fmla="*/ 389082 w 1508539"/>
              <a:gd name="connsiteY113" fmla="*/ 2118008 h 6858000"/>
              <a:gd name="connsiteX114" fmla="*/ 390075 w 1508539"/>
              <a:gd name="connsiteY114" fmla="*/ 2050531 h 6858000"/>
              <a:gd name="connsiteX115" fmla="*/ 381881 w 1508539"/>
              <a:gd name="connsiteY115" fmla="*/ 1963269 h 6858000"/>
              <a:gd name="connsiteX116" fmla="*/ 363059 w 1508539"/>
              <a:gd name="connsiteY116" fmla="*/ 1906352 h 6858000"/>
              <a:gd name="connsiteX117" fmla="*/ 339616 w 1508539"/>
              <a:gd name="connsiteY117" fmla="*/ 1861531 h 6858000"/>
              <a:gd name="connsiteX118" fmla="*/ 293415 w 1508539"/>
              <a:gd name="connsiteY118" fmla="*/ 1732919 h 6858000"/>
              <a:gd name="connsiteX119" fmla="*/ 265726 w 1508539"/>
              <a:gd name="connsiteY119" fmla="*/ 1663540 h 6858000"/>
              <a:gd name="connsiteX120" fmla="*/ 264852 w 1508539"/>
              <a:gd name="connsiteY120" fmla="*/ 1615777 h 6858000"/>
              <a:gd name="connsiteX121" fmla="*/ 245647 w 1508539"/>
              <a:gd name="connsiteY121" fmla="*/ 1563678 h 6858000"/>
              <a:gd name="connsiteX122" fmla="*/ 258727 w 1508539"/>
              <a:gd name="connsiteY122" fmla="*/ 1519474 h 6858000"/>
              <a:gd name="connsiteX123" fmla="*/ 251469 w 1508539"/>
              <a:gd name="connsiteY123" fmla="*/ 1477995 h 6858000"/>
              <a:gd name="connsiteX124" fmla="*/ 237554 w 1508539"/>
              <a:gd name="connsiteY124" fmla="*/ 1373769 h 6858000"/>
              <a:gd name="connsiteX125" fmla="*/ 245861 w 1508539"/>
              <a:gd name="connsiteY125" fmla="*/ 1307086 h 6858000"/>
              <a:gd name="connsiteX126" fmla="*/ 247049 w 1508539"/>
              <a:gd name="connsiteY126" fmla="*/ 1189033 h 6858000"/>
              <a:gd name="connsiteX127" fmla="*/ 251734 w 1508539"/>
              <a:gd name="connsiteY127" fmla="*/ 1168288 h 6858000"/>
              <a:gd name="connsiteX128" fmla="*/ 244016 w 1508539"/>
              <a:gd name="connsiteY128" fmla="*/ 1142577 h 6858000"/>
              <a:gd name="connsiteX129" fmla="*/ 233322 w 1508539"/>
              <a:gd name="connsiteY129" fmla="*/ 1088484 h 6858000"/>
              <a:gd name="connsiteX130" fmla="*/ 222058 w 1508539"/>
              <a:gd name="connsiteY130" fmla="*/ 1016103 h 6858000"/>
              <a:gd name="connsiteX131" fmla="*/ 223514 w 1508539"/>
              <a:gd name="connsiteY131" fmla="*/ 932283 h 6858000"/>
              <a:gd name="connsiteX132" fmla="*/ 225750 w 1508539"/>
              <a:gd name="connsiteY132" fmla="*/ 915925 h 6858000"/>
              <a:gd name="connsiteX133" fmla="*/ 218379 w 1508539"/>
              <a:gd name="connsiteY133" fmla="*/ 896999 h 6858000"/>
              <a:gd name="connsiteX134" fmla="*/ 187787 w 1508539"/>
              <a:gd name="connsiteY134" fmla="*/ 821517 h 6858000"/>
              <a:gd name="connsiteX135" fmla="*/ 166737 w 1508539"/>
              <a:gd name="connsiteY135" fmla="*/ 751353 h 6858000"/>
              <a:gd name="connsiteX136" fmla="*/ 166295 w 1508539"/>
              <a:gd name="connsiteY136" fmla="*/ 721230 h 6858000"/>
              <a:gd name="connsiteX137" fmla="*/ 151966 w 1508539"/>
              <a:gd name="connsiteY137" fmla="*/ 681659 h 6858000"/>
              <a:gd name="connsiteX138" fmla="*/ 137385 w 1508539"/>
              <a:gd name="connsiteY138" fmla="*/ 635218 h 6858000"/>
              <a:gd name="connsiteX139" fmla="*/ 142396 w 1508539"/>
              <a:gd name="connsiteY139" fmla="*/ 613763 h 6858000"/>
              <a:gd name="connsiteX140" fmla="*/ 128338 w 1508539"/>
              <a:gd name="connsiteY140" fmla="*/ 598582 h 6858000"/>
              <a:gd name="connsiteX141" fmla="*/ 128019 w 1508539"/>
              <a:gd name="connsiteY141" fmla="*/ 576846 h 6858000"/>
              <a:gd name="connsiteX142" fmla="*/ 107645 w 1508539"/>
              <a:gd name="connsiteY142" fmla="*/ 530055 h 6858000"/>
              <a:gd name="connsiteX143" fmla="*/ 106893 w 1508539"/>
              <a:gd name="connsiteY143" fmla="*/ 465389 h 6858000"/>
              <a:gd name="connsiteX144" fmla="*/ 89816 w 1508539"/>
              <a:gd name="connsiteY144" fmla="*/ 424699 h 6858000"/>
              <a:gd name="connsiteX145" fmla="*/ 90191 w 1508539"/>
              <a:gd name="connsiteY145" fmla="*/ 404917 h 6858000"/>
              <a:gd name="connsiteX146" fmla="*/ 70148 w 1508539"/>
              <a:gd name="connsiteY146" fmla="*/ 367211 h 6858000"/>
              <a:gd name="connsiteX147" fmla="*/ 36452 w 1508539"/>
              <a:gd name="connsiteY147" fmla="*/ 268519 h 6858000"/>
              <a:gd name="connsiteX148" fmla="*/ 23935 w 1508539"/>
              <a:gd name="connsiteY148" fmla="*/ 160886 h 6858000"/>
              <a:gd name="connsiteX149" fmla="*/ 19312 w 1508539"/>
              <a:gd name="connsiteY149" fmla="*/ 47336 h 6858000"/>
              <a:gd name="connsiteX150" fmla="*/ 0 w 1508539"/>
              <a:gd name="connsiteY150"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139560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69364 w 1508539"/>
              <a:gd name="connsiteY4" fmla="*/ 6809549 h 6858000"/>
              <a:gd name="connsiteX5" fmla="*/ 101575 w 1508539"/>
              <a:gd name="connsiteY5" fmla="*/ 6715115 h 6858000"/>
              <a:gd name="connsiteX6" fmla="*/ 111426 w 1508539"/>
              <a:gd name="connsiteY6" fmla="*/ 6680170 h 6858000"/>
              <a:gd name="connsiteX7" fmla="*/ 136976 w 1508539"/>
              <a:gd name="connsiteY7" fmla="*/ 6621207 h 6858000"/>
              <a:gd name="connsiteX8" fmla="*/ 153633 w 1508539"/>
              <a:gd name="connsiteY8" fmla="*/ 6596265 h 6858000"/>
              <a:gd name="connsiteX9" fmla="*/ 153512 w 1508539"/>
              <a:gd name="connsiteY9" fmla="*/ 6594818 h 6858000"/>
              <a:gd name="connsiteX10" fmla="*/ 157757 w 1508539"/>
              <a:gd name="connsiteY10" fmla="*/ 6593735 h 6858000"/>
              <a:gd name="connsiteX11" fmla="*/ 160954 w 1508539"/>
              <a:gd name="connsiteY11" fmla="*/ 6589172 h 6858000"/>
              <a:gd name="connsiteX12" fmla="*/ 164248 w 1508539"/>
              <a:gd name="connsiteY12" fmla="*/ 6574442 h 6858000"/>
              <a:gd name="connsiteX13" fmla="*/ 164588 w 1508539"/>
              <a:gd name="connsiteY13" fmla="*/ 6568530 h 6858000"/>
              <a:gd name="connsiteX14" fmla="*/ 166997 w 1508539"/>
              <a:gd name="connsiteY14" fmla="*/ 6560674 h 6858000"/>
              <a:gd name="connsiteX15" fmla="*/ 167342 w 1508539"/>
              <a:gd name="connsiteY15" fmla="*/ 6560598 h 6858000"/>
              <a:gd name="connsiteX16" fmla="*/ 169039 w 1508539"/>
              <a:gd name="connsiteY16" fmla="*/ 6553006 h 6858000"/>
              <a:gd name="connsiteX17" fmla="*/ 173735 w 1508539"/>
              <a:gd name="connsiteY17" fmla="*/ 6514360 h 6858000"/>
              <a:gd name="connsiteX18" fmla="*/ 215389 w 1508539"/>
              <a:gd name="connsiteY18" fmla="*/ 6478062 h 6858000"/>
              <a:gd name="connsiteX19" fmla="*/ 226078 w 1508539"/>
              <a:gd name="connsiteY19" fmla="*/ 6460325 h 6858000"/>
              <a:gd name="connsiteX20" fmla="*/ 233311 w 1508539"/>
              <a:gd name="connsiteY20" fmla="*/ 6451488 h 6858000"/>
              <a:gd name="connsiteX21" fmla="*/ 234746 w 1508539"/>
              <a:gd name="connsiteY21" fmla="*/ 6451348 h 6858000"/>
              <a:gd name="connsiteX22" fmla="*/ 239104 w 1508539"/>
              <a:gd name="connsiteY22" fmla="*/ 6414240 h 6858000"/>
              <a:gd name="connsiteX23" fmla="*/ 241880 w 1508539"/>
              <a:gd name="connsiteY23" fmla="*/ 6384857 h 6858000"/>
              <a:gd name="connsiteX24" fmla="*/ 240591 w 1508539"/>
              <a:gd name="connsiteY24" fmla="*/ 6367510 h 6858000"/>
              <a:gd name="connsiteX25" fmla="*/ 244471 w 1508539"/>
              <a:gd name="connsiteY25" fmla="*/ 6349778 h 6858000"/>
              <a:gd name="connsiteX26" fmla="*/ 246136 w 1508539"/>
              <a:gd name="connsiteY26" fmla="*/ 6348250 h 6858000"/>
              <a:gd name="connsiteX27" fmla="*/ 262170 w 1508539"/>
              <a:gd name="connsiteY27" fmla="*/ 6281972 h 6858000"/>
              <a:gd name="connsiteX28" fmla="*/ 272933 w 1508539"/>
              <a:gd name="connsiteY28" fmla="*/ 6211940 h 6858000"/>
              <a:gd name="connsiteX29" fmla="*/ 314428 w 1508539"/>
              <a:gd name="connsiteY29" fmla="*/ 6113913 h 6858000"/>
              <a:gd name="connsiteX30" fmla="*/ 318721 w 1508539"/>
              <a:gd name="connsiteY30" fmla="*/ 6028119 h 6858000"/>
              <a:gd name="connsiteX31" fmla="*/ 345501 w 1508539"/>
              <a:gd name="connsiteY31" fmla="*/ 5934687 h 6858000"/>
              <a:gd name="connsiteX32" fmla="*/ 379513 w 1508539"/>
              <a:gd name="connsiteY32" fmla="*/ 5765594 h 6858000"/>
              <a:gd name="connsiteX33" fmla="*/ 411349 w 1508539"/>
              <a:gd name="connsiteY33" fmla="*/ 5693685 h 6858000"/>
              <a:gd name="connsiteX34" fmla="*/ 431404 w 1508539"/>
              <a:gd name="connsiteY34" fmla="*/ 5665173 h 6858000"/>
              <a:gd name="connsiteX35" fmla="*/ 465121 w 1508539"/>
              <a:gd name="connsiteY35" fmla="*/ 5563435 h 6858000"/>
              <a:gd name="connsiteX36" fmla="*/ 494626 w 1508539"/>
              <a:gd name="connsiteY36" fmla="*/ 5476393 h 6858000"/>
              <a:gd name="connsiteX37" fmla="*/ 525819 w 1508539"/>
              <a:gd name="connsiteY37" fmla="*/ 5396260 h 6858000"/>
              <a:gd name="connsiteX38" fmla="*/ 541800 w 1508539"/>
              <a:gd name="connsiteY38" fmla="*/ 5330009 h 6858000"/>
              <a:gd name="connsiteX39" fmla="*/ 575293 w 1508539"/>
              <a:gd name="connsiteY39" fmla="*/ 5273739 h 6858000"/>
              <a:gd name="connsiteX40" fmla="*/ 584892 w 1508539"/>
              <a:gd name="connsiteY40" fmla="*/ 5241779 h 6858000"/>
              <a:gd name="connsiteX41" fmla="*/ 596118 w 1508539"/>
              <a:gd name="connsiteY41" fmla="*/ 5225268 h 6858000"/>
              <a:gd name="connsiteX42" fmla="*/ 597138 w 1508539"/>
              <a:gd name="connsiteY42" fmla="*/ 5217684 h 6858000"/>
              <a:gd name="connsiteX43" fmla="*/ 604479 w 1508539"/>
              <a:gd name="connsiteY43" fmla="*/ 5193377 h 6858000"/>
              <a:gd name="connsiteX44" fmla="*/ 607782 w 1508539"/>
              <a:gd name="connsiteY44" fmla="*/ 5179288 h 6858000"/>
              <a:gd name="connsiteX45" fmla="*/ 608766 w 1508539"/>
              <a:gd name="connsiteY45" fmla="*/ 5173621 h 6858000"/>
              <a:gd name="connsiteX46" fmla="*/ 604400 w 1508539"/>
              <a:gd name="connsiteY46" fmla="*/ 5159961 h 6858000"/>
              <a:gd name="connsiteX47" fmla="*/ 611077 w 1508539"/>
              <a:gd name="connsiteY47" fmla="*/ 5144295 h 6858000"/>
              <a:gd name="connsiteX48" fmla="*/ 608010 w 1508539"/>
              <a:gd name="connsiteY48" fmla="*/ 5125185 h 6858000"/>
              <a:gd name="connsiteX49" fmla="*/ 614840 w 1508539"/>
              <a:gd name="connsiteY49" fmla="*/ 5121884 h 6858000"/>
              <a:gd name="connsiteX50" fmla="*/ 621876 w 1508539"/>
              <a:gd name="connsiteY50" fmla="*/ 5067850 h 6858000"/>
              <a:gd name="connsiteX51" fmla="*/ 624607 w 1508539"/>
              <a:gd name="connsiteY51" fmla="*/ 5060861 h 6858000"/>
              <a:gd name="connsiteX52" fmla="*/ 621311 w 1508539"/>
              <a:gd name="connsiteY52" fmla="*/ 5034192 h 6858000"/>
              <a:gd name="connsiteX53" fmla="*/ 622865 w 1508539"/>
              <a:gd name="connsiteY53" fmla="*/ 4993030 h 6858000"/>
              <a:gd name="connsiteX54" fmla="*/ 629774 w 1508539"/>
              <a:gd name="connsiteY54" fmla="*/ 4946844 h 6858000"/>
              <a:gd name="connsiteX55" fmla="*/ 625630 w 1508539"/>
              <a:gd name="connsiteY55" fmla="*/ 4932692 h 6858000"/>
              <a:gd name="connsiteX56" fmla="*/ 641033 w 1508539"/>
              <a:gd name="connsiteY56" fmla="*/ 4858827 h 6858000"/>
              <a:gd name="connsiteX57" fmla="*/ 646936 w 1508539"/>
              <a:gd name="connsiteY57" fmla="*/ 4821170 h 6858000"/>
              <a:gd name="connsiteX58" fmla="*/ 651669 w 1508539"/>
              <a:gd name="connsiteY58" fmla="*/ 4780965 h 6858000"/>
              <a:gd name="connsiteX59" fmla="*/ 652962 w 1508539"/>
              <a:gd name="connsiteY59" fmla="*/ 4750867 h 6858000"/>
              <a:gd name="connsiteX60" fmla="*/ 650769 w 1508539"/>
              <a:gd name="connsiteY60" fmla="*/ 4690749 h 6858000"/>
              <a:gd name="connsiteX61" fmla="*/ 646249 w 1508539"/>
              <a:gd name="connsiteY61" fmla="*/ 4584173 h 6858000"/>
              <a:gd name="connsiteX62" fmla="*/ 641332 w 1508539"/>
              <a:gd name="connsiteY62" fmla="*/ 4444346 h 6858000"/>
              <a:gd name="connsiteX63" fmla="*/ 637897 w 1508539"/>
              <a:gd name="connsiteY63" fmla="*/ 4375228 h 6858000"/>
              <a:gd name="connsiteX64" fmla="*/ 618550 w 1508539"/>
              <a:gd name="connsiteY64" fmla="*/ 4214165 h 6858000"/>
              <a:gd name="connsiteX65" fmla="*/ 622623 w 1508539"/>
              <a:gd name="connsiteY65" fmla="*/ 4090296 h 6858000"/>
              <a:gd name="connsiteX66" fmla="*/ 607879 w 1508539"/>
              <a:gd name="connsiteY66" fmla="*/ 4033999 h 6858000"/>
              <a:gd name="connsiteX67" fmla="*/ 609028 w 1508539"/>
              <a:gd name="connsiteY67" fmla="*/ 4031933 h 6858000"/>
              <a:gd name="connsiteX68" fmla="*/ 607604 w 1508539"/>
              <a:gd name="connsiteY68" fmla="*/ 4013953 h 6858000"/>
              <a:gd name="connsiteX69" fmla="*/ 593899 w 1508539"/>
              <a:gd name="connsiteY69" fmla="*/ 3974753 h 6858000"/>
              <a:gd name="connsiteX70" fmla="*/ 595497 w 1508539"/>
              <a:gd name="connsiteY70" fmla="*/ 3969950 h 6858000"/>
              <a:gd name="connsiteX71" fmla="*/ 588919 w 1508539"/>
              <a:gd name="connsiteY71" fmla="*/ 3933779 h 6858000"/>
              <a:gd name="connsiteX72" fmla="*/ 590250 w 1508539"/>
              <a:gd name="connsiteY72" fmla="*/ 3933093 h 6858000"/>
              <a:gd name="connsiteX73" fmla="*/ 594604 w 1508539"/>
              <a:gd name="connsiteY73" fmla="*/ 3922082 h 6858000"/>
              <a:gd name="connsiteX74" fmla="*/ 599682 w 1508539"/>
              <a:gd name="connsiteY74" fmla="*/ 3901461 h 6858000"/>
              <a:gd name="connsiteX75" fmla="*/ 622276 w 1508539"/>
              <a:gd name="connsiteY75" fmla="*/ 3813873 h 6858000"/>
              <a:gd name="connsiteX76" fmla="*/ 621701 w 1508539"/>
              <a:gd name="connsiteY76" fmla="*/ 3806161 h 6858000"/>
              <a:gd name="connsiteX77" fmla="*/ 622008 w 1508539"/>
              <a:gd name="connsiteY77" fmla="*/ 3805957 h 6858000"/>
              <a:gd name="connsiteX78" fmla="*/ 622035 w 1508539"/>
              <a:gd name="connsiteY78" fmla="*/ 3797724 h 6858000"/>
              <a:gd name="connsiteX79" fmla="*/ 620650 w 1508539"/>
              <a:gd name="connsiteY79" fmla="*/ 3792098 h 6858000"/>
              <a:gd name="connsiteX80" fmla="*/ 619534 w 1508539"/>
              <a:gd name="connsiteY80" fmla="*/ 3777135 h 6858000"/>
              <a:gd name="connsiteX81" fmla="*/ 621267 w 1508539"/>
              <a:gd name="connsiteY81" fmla="*/ 3771656 h 6858000"/>
              <a:gd name="connsiteX82" fmla="*/ 625010 w 1508539"/>
              <a:gd name="connsiteY82" fmla="*/ 3769007 h 6858000"/>
              <a:gd name="connsiteX83" fmla="*/ 624476 w 1508539"/>
              <a:gd name="connsiteY83" fmla="*/ 3767709 h 6858000"/>
              <a:gd name="connsiteX84" fmla="*/ 633172 w 1508539"/>
              <a:gd name="connsiteY84" fmla="*/ 3738082 h 6858000"/>
              <a:gd name="connsiteX85" fmla="*/ 640518 w 1508539"/>
              <a:gd name="connsiteY85" fmla="*/ 3673397 h 6858000"/>
              <a:gd name="connsiteX86" fmla="*/ 639814 w 1508539"/>
              <a:gd name="connsiteY86" fmla="*/ 3637109 h 6858000"/>
              <a:gd name="connsiteX87" fmla="*/ 643257 w 1508539"/>
              <a:gd name="connsiteY87" fmla="*/ 3536883 h 6858000"/>
              <a:gd name="connsiteX88" fmla="*/ 650795 w 1508539"/>
              <a:gd name="connsiteY88" fmla="*/ 3435652 h 6858000"/>
              <a:gd name="connsiteX89" fmla="*/ 652466 w 1508539"/>
              <a:gd name="connsiteY89" fmla="*/ 3307769 h 6858000"/>
              <a:gd name="connsiteX90" fmla="*/ 670029 w 1508539"/>
              <a:gd name="connsiteY90" fmla="*/ 3250522 h 6858000"/>
              <a:gd name="connsiteX91" fmla="*/ 670454 w 1508539"/>
              <a:gd name="connsiteY91" fmla="*/ 3229163 h 6858000"/>
              <a:gd name="connsiteX92" fmla="*/ 672277 w 1508539"/>
              <a:gd name="connsiteY92" fmla="*/ 3217217 h 6858000"/>
              <a:gd name="connsiteX93" fmla="*/ 659112 w 1508539"/>
              <a:gd name="connsiteY93" fmla="*/ 3183755 h 6858000"/>
              <a:gd name="connsiteX94" fmla="*/ 659613 w 1508539"/>
              <a:gd name="connsiteY94" fmla="*/ 3178642 h 6858000"/>
              <a:gd name="connsiteX95" fmla="*/ 647213 w 1508539"/>
              <a:gd name="connsiteY95" fmla="*/ 3158586 h 6858000"/>
              <a:gd name="connsiteX96" fmla="*/ 632398 w 1508539"/>
              <a:gd name="connsiteY96" fmla="*/ 3129034 h 6858000"/>
              <a:gd name="connsiteX97" fmla="*/ 633063 w 1508539"/>
              <a:gd name="connsiteY97" fmla="*/ 3126682 h 6858000"/>
              <a:gd name="connsiteX98" fmla="*/ 623931 w 1508539"/>
              <a:gd name="connsiteY98" fmla="*/ 3114519 h 6858000"/>
              <a:gd name="connsiteX99" fmla="*/ 610540 w 1508539"/>
              <a:gd name="connsiteY99" fmla="*/ 3106272 h 6858000"/>
              <a:gd name="connsiteX100" fmla="*/ 583270 w 1508539"/>
              <a:gd name="connsiteY100" fmla="*/ 2958185 h 6858000"/>
              <a:gd name="connsiteX101" fmla="*/ 525884 w 1508539"/>
              <a:gd name="connsiteY101" fmla="*/ 2762989 h 6858000"/>
              <a:gd name="connsiteX102" fmla="*/ 474802 w 1508539"/>
              <a:gd name="connsiteY102" fmla="*/ 2554718 h 6858000"/>
              <a:gd name="connsiteX103" fmla="*/ 454896 w 1508539"/>
              <a:gd name="connsiteY103" fmla="*/ 2485734 h 6858000"/>
              <a:gd name="connsiteX104" fmla="*/ 445619 w 1508539"/>
              <a:gd name="connsiteY104" fmla="*/ 2447068 h 6858000"/>
              <a:gd name="connsiteX105" fmla="*/ 432580 w 1508539"/>
              <a:gd name="connsiteY105" fmla="*/ 2425819 h 6858000"/>
              <a:gd name="connsiteX106" fmla="*/ 438579 w 1508539"/>
              <a:gd name="connsiteY106" fmla="*/ 2402874 h 6858000"/>
              <a:gd name="connsiteX107" fmla="*/ 441191 w 1508539"/>
              <a:gd name="connsiteY107" fmla="*/ 2381443 h 6858000"/>
              <a:gd name="connsiteX108" fmla="*/ 417520 w 1508539"/>
              <a:gd name="connsiteY108" fmla="*/ 2261920 h 6858000"/>
              <a:gd name="connsiteX109" fmla="*/ 407407 w 1508539"/>
              <a:gd name="connsiteY109" fmla="*/ 2195378 h 6858000"/>
              <a:gd name="connsiteX110" fmla="*/ 391624 w 1508539"/>
              <a:gd name="connsiteY110" fmla="*/ 2155135 h 6858000"/>
              <a:gd name="connsiteX111" fmla="*/ 389082 w 1508539"/>
              <a:gd name="connsiteY111" fmla="*/ 2118008 h 6858000"/>
              <a:gd name="connsiteX112" fmla="*/ 390075 w 1508539"/>
              <a:gd name="connsiteY112" fmla="*/ 2050531 h 6858000"/>
              <a:gd name="connsiteX113" fmla="*/ 381881 w 1508539"/>
              <a:gd name="connsiteY113" fmla="*/ 1963269 h 6858000"/>
              <a:gd name="connsiteX114" fmla="*/ 363059 w 1508539"/>
              <a:gd name="connsiteY114" fmla="*/ 1906352 h 6858000"/>
              <a:gd name="connsiteX115" fmla="*/ 339616 w 1508539"/>
              <a:gd name="connsiteY115" fmla="*/ 1861531 h 6858000"/>
              <a:gd name="connsiteX116" fmla="*/ 293415 w 1508539"/>
              <a:gd name="connsiteY116" fmla="*/ 1732919 h 6858000"/>
              <a:gd name="connsiteX117" fmla="*/ 265726 w 1508539"/>
              <a:gd name="connsiteY117" fmla="*/ 1663540 h 6858000"/>
              <a:gd name="connsiteX118" fmla="*/ 264852 w 1508539"/>
              <a:gd name="connsiteY118" fmla="*/ 1615777 h 6858000"/>
              <a:gd name="connsiteX119" fmla="*/ 245647 w 1508539"/>
              <a:gd name="connsiteY119" fmla="*/ 1563678 h 6858000"/>
              <a:gd name="connsiteX120" fmla="*/ 258727 w 1508539"/>
              <a:gd name="connsiteY120" fmla="*/ 1519474 h 6858000"/>
              <a:gd name="connsiteX121" fmla="*/ 251469 w 1508539"/>
              <a:gd name="connsiteY121" fmla="*/ 1477995 h 6858000"/>
              <a:gd name="connsiteX122" fmla="*/ 237554 w 1508539"/>
              <a:gd name="connsiteY122" fmla="*/ 1373769 h 6858000"/>
              <a:gd name="connsiteX123" fmla="*/ 245861 w 1508539"/>
              <a:gd name="connsiteY123" fmla="*/ 1307086 h 6858000"/>
              <a:gd name="connsiteX124" fmla="*/ 247049 w 1508539"/>
              <a:gd name="connsiteY124" fmla="*/ 1189033 h 6858000"/>
              <a:gd name="connsiteX125" fmla="*/ 251734 w 1508539"/>
              <a:gd name="connsiteY125" fmla="*/ 1168288 h 6858000"/>
              <a:gd name="connsiteX126" fmla="*/ 244016 w 1508539"/>
              <a:gd name="connsiteY126" fmla="*/ 1142577 h 6858000"/>
              <a:gd name="connsiteX127" fmla="*/ 233322 w 1508539"/>
              <a:gd name="connsiteY127" fmla="*/ 1088484 h 6858000"/>
              <a:gd name="connsiteX128" fmla="*/ 222058 w 1508539"/>
              <a:gd name="connsiteY128" fmla="*/ 1016103 h 6858000"/>
              <a:gd name="connsiteX129" fmla="*/ 223514 w 1508539"/>
              <a:gd name="connsiteY129" fmla="*/ 932283 h 6858000"/>
              <a:gd name="connsiteX130" fmla="*/ 225750 w 1508539"/>
              <a:gd name="connsiteY130" fmla="*/ 915925 h 6858000"/>
              <a:gd name="connsiteX131" fmla="*/ 218379 w 1508539"/>
              <a:gd name="connsiteY131" fmla="*/ 896999 h 6858000"/>
              <a:gd name="connsiteX132" fmla="*/ 187787 w 1508539"/>
              <a:gd name="connsiteY132" fmla="*/ 821517 h 6858000"/>
              <a:gd name="connsiteX133" fmla="*/ 166737 w 1508539"/>
              <a:gd name="connsiteY133" fmla="*/ 751353 h 6858000"/>
              <a:gd name="connsiteX134" fmla="*/ 166295 w 1508539"/>
              <a:gd name="connsiteY134" fmla="*/ 721230 h 6858000"/>
              <a:gd name="connsiteX135" fmla="*/ 151966 w 1508539"/>
              <a:gd name="connsiteY135" fmla="*/ 681659 h 6858000"/>
              <a:gd name="connsiteX136" fmla="*/ 137385 w 1508539"/>
              <a:gd name="connsiteY136" fmla="*/ 635218 h 6858000"/>
              <a:gd name="connsiteX137" fmla="*/ 142396 w 1508539"/>
              <a:gd name="connsiteY137" fmla="*/ 613763 h 6858000"/>
              <a:gd name="connsiteX138" fmla="*/ 128338 w 1508539"/>
              <a:gd name="connsiteY138" fmla="*/ 598582 h 6858000"/>
              <a:gd name="connsiteX139" fmla="*/ 128019 w 1508539"/>
              <a:gd name="connsiteY139" fmla="*/ 576846 h 6858000"/>
              <a:gd name="connsiteX140" fmla="*/ 107645 w 1508539"/>
              <a:gd name="connsiteY140" fmla="*/ 530055 h 6858000"/>
              <a:gd name="connsiteX141" fmla="*/ 106893 w 1508539"/>
              <a:gd name="connsiteY141" fmla="*/ 465389 h 6858000"/>
              <a:gd name="connsiteX142" fmla="*/ 89816 w 1508539"/>
              <a:gd name="connsiteY142" fmla="*/ 424699 h 6858000"/>
              <a:gd name="connsiteX143" fmla="*/ 90191 w 1508539"/>
              <a:gd name="connsiteY143" fmla="*/ 404917 h 6858000"/>
              <a:gd name="connsiteX144" fmla="*/ 70148 w 1508539"/>
              <a:gd name="connsiteY144" fmla="*/ 367211 h 6858000"/>
              <a:gd name="connsiteX145" fmla="*/ 36452 w 1508539"/>
              <a:gd name="connsiteY145" fmla="*/ 268519 h 6858000"/>
              <a:gd name="connsiteX146" fmla="*/ 23935 w 1508539"/>
              <a:gd name="connsiteY146" fmla="*/ 160886 h 6858000"/>
              <a:gd name="connsiteX147" fmla="*/ 19312 w 1508539"/>
              <a:gd name="connsiteY147" fmla="*/ 47336 h 6858000"/>
              <a:gd name="connsiteX148" fmla="*/ 0 w 1508539"/>
              <a:gd name="connsiteY148"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173735 w 1508539"/>
              <a:gd name="connsiteY15" fmla="*/ 6514360 h 6858000"/>
              <a:gd name="connsiteX16" fmla="*/ 215389 w 1508539"/>
              <a:gd name="connsiteY16" fmla="*/ 6478062 h 6858000"/>
              <a:gd name="connsiteX17" fmla="*/ 226078 w 1508539"/>
              <a:gd name="connsiteY17" fmla="*/ 6460325 h 6858000"/>
              <a:gd name="connsiteX18" fmla="*/ 233311 w 1508539"/>
              <a:gd name="connsiteY18" fmla="*/ 6451488 h 6858000"/>
              <a:gd name="connsiteX19" fmla="*/ 234746 w 1508539"/>
              <a:gd name="connsiteY19" fmla="*/ 6451348 h 6858000"/>
              <a:gd name="connsiteX20" fmla="*/ 239104 w 1508539"/>
              <a:gd name="connsiteY20" fmla="*/ 6414240 h 6858000"/>
              <a:gd name="connsiteX21" fmla="*/ 241880 w 1508539"/>
              <a:gd name="connsiteY21" fmla="*/ 6384857 h 6858000"/>
              <a:gd name="connsiteX22" fmla="*/ 240591 w 1508539"/>
              <a:gd name="connsiteY22" fmla="*/ 6367510 h 6858000"/>
              <a:gd name="connsiteX23" fmla="*/ 244471 w 1508539"/>
              <a:gd name="connsiteY23" fmla="*/ 6349778 h 6858000"/>
              <a:gd name="connsiteX24" fmla="*/ 246136 w 1508539"/>
              <a:gd name="connsiteY24" fmla="*/ 6348250 h 6858000"/>
              <a:gd name="connsiteX25" fmla="*/ 262170 w 1508539"/>
              <a:gd name="connsiteY25" fmla="*/ 6281972 h 6858000"/>
              <a:gd name="connsiteX26" fmla="*/ 272933 w 1508539"/>
              <a:gd name="connsiteY26" fmla="*/ 6211940 h 6858000"/>
              <a:gd name="connsiteX27" fmla="*/ 314428 w 1508539"/>
              <a:gd name="connsiteY27" fmla="*/ 6113913 h 6858000"/>
              <a:gd name="connsiteX28" fmla="*/ 318721 w 1508539"/>
              <a:gd name="connsiteY28" fmla="*/ 6028119 h 6858000"/>
              <a:gd name="connsiteX29" fmla="*/ 345501 w 1508539"/>
              <a:gd name="connsiteY29" fmla="*/ 5934687 h 6858000"/>
              <a:gd name="connsiteX30" fmla="*/ 379513 w 1508539"/>
              <a:gd name="connsiteY30" fmla="*/ 5765594 h 6858000"/>
              <a:gd name="connsiteX31" fmla="*/ 411349 w 1508539"/>
              <a:gd name="connsiteY31" fmla="*/ 5693685 h 6858000"/>
              <a:gd name="connsiteX32" fmla="*/ 431404 w 1508539"/>
              <a:gd name="connsiteY32" fmla="*/ 5665173 h 6858000"/>
              <a:gd name="connsiteX33" fmla="*/ 465121 w 1508539"/>
              <a:gd name="connsiteY33" fmla="*/ 5563435 h 6858000"/>
              <a:gd name="connsiteX34" fmla="*/ 494626 w 1508539"/>
              <a:gd name="connsiteY34" fmla="*/ 5476393 h 6858000"/>
              <a:gd name="connsiteX35" fmla="*/ 525819 w 1508539"/>
              <a:gd name="connsiteY35" fmla="*/ 5396260 h 6858000"/>
              <a:gd name="connsiteX36" fmla="*/ 541800 w 1508539"/>
              <a:gd name="connsiteY36" fmla="*/ 5330009 h 6858000"/>
              <a:gd name="connsiteX37" fmla="*/ 575293 w 1508539"/>
              <a:gd name="connsiteY37" fmla="*/ 5273739 h 6858000"/>
              <a:gd name="connsiteX38" fmla="*/ 584892 w 1508539"/>
              <a:gd name="connsiteY38" fmla="*/ 5241779 h 6858000"/>
              <a:gd name="connsiteX39" fmla="*/ 596118 w 1508539"/>
              <a:gd name="connsiteY39" fmla="*/ 5225268 h 6858000"/>
              <a:gd name="connsiteX40" fmla="*/ 597138 w 1508539"/>
              <a:gd name="connsiteY40" fmla="*/ 5217684 h 6858000"/>
              <a:gd name="connsiteX41" fmla="*/ 604479 w 1508539"/>
              <a:gd name="connsiteY41" fmla="*/ 5193377 h 6858000"/>
              <a:gd name="connsiteX42" fmla="*/ 607782 w 1508539"/>
              <a:gd name="connsiteY42" fmla="*/ 5179288 h 6858000"/>
              <a:gd name="connsiteX43" fmla="*/ 608766 w 1508539"/>
              <a:gd name="connsiteY43" fmla="*/ 5173621 h 6858000"/>
              <a:gd name="connsiteX44" fmla="*/ 604400 w 1508539"/>
              <a:gd name="connsiteY44" fmla="*/ 5159961 h 6858000"/>
              <a:gd name="connsiteX45" fmla="*/ 611077 w 1508539"/>
              <a:gd name="connsiteY45" fmla="*/ 5144295 h 6858000"/>
              <a:gd name="connsiteX46" fmla="*/ 608010 w 1508539"/>
              <a:gd name="connsiteY46" fmla="*/ 5125185 h 6858000"/>
              <a:gd name="connsiteX47" fmla="*/ 614840 w 1508539"/>
              <a:gd name="connsiteY47" fmla="*/ 5121884 h 6858000"/>
              <a:gd name="connsiteX48" fmla="*/ 621876 w 1508539"/>
              <a:gd name="connsiteY48" fmla="*/ 5067850 h 6858000"/>
              <a:gd name="connsiteX49" fmla="*/ 624607 w 1508539"/>
              <a:gd name="connsiteY49" fmla="*/ 5060861 h 6858000"/>
              <a:gd name="connsiteX50" fmla="*/ 621311 w 1508539"/>
              <a:gd name="connsiteY50" fmla="*/ 5034192 h 6858000"/>
              <a:gd name="connsiteX51" fmla="*/ 622865 w 1508539"/>
              <a:gd name="connsiteY51" fmla="*/ 4993030 h 6858000"/>
              <a:gd name="connsiteX52" fmla="*/ 629774 w 1508539"/>
              <a:gd name="connsiteY52" fmla="*/ 4946844 h 6858000"/>
              <a:gd name="connsiteX53" fmla="*/ 625630 w 1508539"/>
              <a:gd name="connsiteY53" fmla="*/ 4932692 h 6858000"/>
              <a:gd name="connsiteX54" fmla="*/ 641033 w 1508539"/>
              <a:gd name="connsiteY54" fmla="*/ 4858827 h 6858000"/>
              <a:gd name="connsiteX55" fmla="*/ 646936 w 1508539"/>
              <a:gd name="connsiteY55" fmla="*/ 4821170 h 6858000"/>
              <a:gd name="connsiteX56" fmla="*/ 651669 w 1508539"/>
              <a:gd name="connsiteY56" fmla="*/ 4780965 h 6858000"/>
              <a:gd name="connsiteX57" fmla="*/ 652962 w 1508539"/>
              <a:gd name="connsiteY57" fmla="*/ 4750867 h 6858000"/>
              <a:gd name="connsiteX58" fmla="*/ 650769 w 1508539"/>
              <a:gd name="connsiteY58" fmla="*/ 4690749 h 6858000"/>
              <a:gd name="connsiteX59" fmla="*/ 646249 w 1508539"/>
              <a:gd name="connsiteY59" fmla="*/ 4584173 h 6858000"/>
              <a:gd name="connsiteX60" fmla="*/ 641332 w 1508539"/>
              <a:gd name="connsiteY60" fmla="*/ 4444346 h 6858000"/>
              <a:gd name="connsiteX61" fmla="*/ 637897 w 1508539"/>
              <a:gd name="connsiteY61" fmla="*/ 4375228 h 6858000"/>
              <a:gd name="connsiteX62" fmla="*/ 618550 w 1508539"/>
              <a:gd name="connsiteY62" fmla="*/ 4214165 h 6858000"/>
              <a:gd name="connsiteX63" fmla="*/ 622623 w 1508539"/>
              <a:gd name="connsiteY63" fmla="*/ 4090296 h 6858000"/>
              <a:gd name="connsiteX64" fmla="*/ 607879 w 1508539"/>
              <a:gd name="connsiteY64" fmla="*/ 4033999 h 6858000"/>
              <a:gd name="connsiteX65" fmla="*/ 609028 w 1508539"/>
              <a:gd name="connsiteY65" fmla="*/ 4031933 h 6858000"/>
              <a:gd name="connsiteX66" fmla="*/ 607604 w 1508539"/>
              <a:gd name="connsiteY66" fmla="*/ 4013953 h 6858000"/>
              <a:gd name="connsiteX67" fmla="*/ 593899 w 1508539"/>
              <a:gd name="connsiteY67" fmla="*/ 3974753 h 6858000"/>
              <a:gd name="connsiteX68" fmla="*/ 595497 w 1508539"/>
              <a:gd name="connsiteY68" fmla="*/ 3969950 h 6858000"/>
              <a:gd name="connsiteX69" fmla="*/ 588919 w 1508539"/>
              <a:gd name="connsiteY69" fmla="*/ 3933779 h 6858000"/>
              <a:gd name="connsiteX70" fmla="*/ 590250 w 1508539"/>
              <a:gd name="connsiteY70" fmla="*/ 3933093 h 6858000"/>
              <a:gd name="connsiteX71" fmla="*/ 594604 w 1508539"/>
              <a:gd name="connsiteY71" fmla="*/ 3922082 h 6858000"/>
              <a:gd name="connsiteX72" fmla="*/ 599682 w 1508539"/>
              <a:gd name="connsiteY72" fmla="*/ 3901461 h 6858000"/>
              <a:gd name="connsiteX73" fmla="*/ 622276 w 1508539"/>
              <a:gd name="connsiteY73" fmla="*/ 3813873 h 6858000"/>
              <a:gd name="connsiteX74" fmla="*/ 621701 w 1508539"/>
              <a:gd name="connsiteY74" fmla="*/ 3806161 h 6858000"/>
              <a:gd name="connsiteX75" fmla="*/ 622008 w 1508539"/>
              <a:gd name="connsiteY75" fmla="*/ 3805957 h 6858000"/>
              <a:gd name="connsiteX76" fmla="*/ 622035 w 1508539"/>
              <a:gd name="connsiteY76" fmla="*/ 3797724 h 6858000"/>
              <a:gd name="connsiteX77" fmla="*/ 620650 w 1508539"/>
              <a:gd name="connsiteY77" fmla="*/ 3792098 h 6858000"/>
              <a:gd name="connsiteX78" fmla="*/ 619534 w 1508539"/>
              <a:gd name="connsiteY78" fmla="*/ 3777135 h 6858000"/>
              <a:gd name="connsiteX79" fmla="*/ 621267 w 1508539"/>
              <a:gd name="connsiteY79" fmla="*/ 3771656 h 6858000"/>
              <a:gd name="connsiteX80" fmla="*/ 625010 w 1508539"/>
              <a:gd name="connsiteY80" fmla="*/ 3769007 h 6858000"/>
              <a:gd name="connsiteX81" fmla="*/ 624476 w 1508539"/>
              <a:gd name="connsiteY81" fmla="*/ 3767709 h 6858000"/>
              <a:gd name="connsiteX82" fmla="*/ 633172 w 1508539"/>
              <a:gd name="connsiteY82" fmla="*/ 3738082 h 6858000"/>
              <a:gd name="connsiteX83" fmla="*/ 640518 w 1508539"/>
              <a:gd name="connsiteY83" fmla="*/ 3673397 h 6858000"/>
              <a:gd name="connsiteX84" fmla="*/ 639814 w 1508539"/>
              <a:gd name="connsiteY84" fmla="*/ 3637109 h 6858000"/>
              <a:gd name="connsiteX85" fmla="*/ 643257 w 1508539"/>
              <a:gd name="connsiteY85" fmla="*/ 3536883 h 6858000"/>
              <a:gd name="connsiteX86" fmla="*/ 650795 w 1508539"/>
              <a:gd name="connsiteY86" fmla="*/ 3435652 h 6858000"/>
              <a:gd name="connsiteX87" fmla="*/ 652466 w 1508539"/>
              <a:gd name="connsiteY87" fmla="*/ 3307769 h 6858000"/>
              <a:gd name="connsiteX88" fmla="*/ 670029 w 1508539"/>
              <a:gd name="connsiteY88" fmla="*/ 3250522 h 6858000"/>
              <a:gd name="connsiteX89" fmla="*/ 670454 w 1508539"/>
              <a:gd name="connsiteY89" fmla="*/ 3229163 h 6858000"/>
              <a:gd name="connsiteX90" fmla="*/ 672277 w 1508539"/>
              <a:gd name="connsiteY90" fmla="*/ 3217217 h 6858000"/>
              <a:gd name="connsiteX91" fmla="*/ 659112 w 1508539"/>
              <a:gd name="connsiteY91" fmla="*/ 3183755 h 6858000"/>
              <a:gd name="connsiteX92" fmla="*/ 659613 w 1508539"/>
              <a:gd name="connsiteY92" fmla="*/ 3178642 h 6858000"/>
              <a:gd name="connsiteX93" fmla="*/ 647213 w 1508539"/>
              <a:gd name="connsiteY93" fmla="*/ 3158586 h 6858000"/>
              <a:gd name="connsiteX94" fmla="*/ 632398 w 1508539"/>
              <a:gd name="connsiteY94" fmla="*/ 3129034 h 6858000"/>
              <a:gd name="connsiteX95" fmla="*/ 633063 w 1508539"/>
              <a:gd name="connsiteY95" fmla="*/ 3126682 h 6858000"/>
              <a:gd name="connsiteX96" fmla="*/ 623931 w 1508539"/>
              <a:gd name="connsiteY96" fmla="*/ 3114519 h 6858000"/>
              <a:gd name="connsiteX97" fmla="*/ 610540 w 1508539"/>
              <a:gd name="connsiteY97" fmla="*/ 3106272 h 6858000"/>
              <a:gd name="connsiteX98" fmla="*/ 583270 w 1508539"/>
              <a:gd name="connsiteY98" fmla="*/ 2958185 h 6858000"/>
              <a:gd name="connsiteX99" fmla="*/ 525884 w 1508539"/>
              <a:gd name="connsiteY99" fmla="*/ 2762989 h 6858000"/>
              <a:gd name="connsiteX100" fmla="*/ 474802 w 1508539"/>
              <a:gd name="connsiteY100" fmla="*/ 2554718 h 6858000"/>
              <a:gd name="connsiteX101" fmla="*/ 454896 w 1508539"/>
              <a:gd name="connsiteY101" fmla="*/ 2485734 h 6858000"/>
              <a:gd name="connsiteX102" fmla="*/ 445619 w 1508539"/>
              <a:gd name="connsiteY102" fmla="*/ 2447068 h 6858000"/>
              <a:gd name="connsiteX103" fmla="*/ 432580 w 1508539"/>
              <a:gd name="connsiteY103" fmla="*/ 2425819 h 6858000"/>
              <a:gd name="connsiteX104" fmla="*/ 438579 w 1508539"/>
              <a:gd name="connsiteY104" fmla="*/ 2402874 h 6858000"/>
              <a:gd name="connsiteX105" fmla="*/ 441191 w 1508539"/>
              <a:gd name="connsiteY105" fmla="*/ 2381443 h 6858000"/>
              <a:gd name="connsiteX106" fmla="*/ 417520 w 1508539"/>
              <a:gd name="connsiteY106" fmla="*/ 2261920 h 6858000"/>
              <a:gd name="connsiteX107" fmla="*/ 407407 w 1508539"/>
              <a:gd name="connsiteY107" fmla="*/ 2195378 h 6858000"/>
              <a:gd name="connsiteX108" fmla="*/ 391624 w 1508539"/>
              <a:gd name="connsiteY108" fmla="*/ 2155135 h 6858000"/>
              <a:gd name="connsiteX109" fmla="*/ 389082 w 1508539"/>
              <a:gd name="connsiteY109" fmla="*/ 2118008 h 6858000"/>
              <a:gd name="connsiteX110" fmla="*/ 390075 w 1508539"/>
              <a:gd name="connsiteY110" fmla="*/ 2050531 h 6858000"/>
              <a:gd name="connsiteX111" fmla="*/ 381881 w 1508539"/>
              <a:gd name="connsiteY111" fmla="*/ 1963269 h 6858000"/>
              <a:gd name="connsiteX112" fmla="*/ 363059 w 1508539"/>
              <a:gd name="connsiteY112" fmla="*/ 1906352 h 6858000"/>
              <a:gd name="connsiteX113" fmla="*/ 339616 w 1508539"/>
              <a:gd name="connsiteY113" fmla="*/ 1861531 h 6858000"/>
              <a:gd name="connsiteX114" fmla="*/ 293415 w 1508539"/>
              <a:gd name="connsiteY114" fmla="*/ 1732919 h 6858000"/>
              <a:gd name="connsiteX115" fmla="*/ 265726 w 1508539"/>
              <a:gd name="connsiteY115" fmla="*/ 1663540 h 6858000"/>
              <a:gd name="connsiteX116" fmla="*/ 264852 w 1508539"/>
              <a:gd name="connsiteY116" fmla="*/ 1615777 h 6858000"/>
              <a:gd name="connsiteX117" fmla="*/ 245647 w 1508539"/>
              <a:gd name="connsiteY117" fmla="*/ 1563678 h 6858000"/>
              <a:gd name="connsiteX118" fmla="*/ 258727 w 1508539"/>
              <a:gd name="connsiteY118" fmla="*/ 1519474 h 6858000"/>
              <a:gd name="connsiteX119" fmla="*/ 251469 w 1508539"/>
              <a:gd name="connsiteY119" fmla="*/ 1477995 h 6858000"/>
              <a:gd name="connsiteX120" fmla="*/ 237554 w 1508539"/>
              <a:gd name="connsiteY120" fmla="*/ 1373769 h 6858000"/>
              <a:gd name="connsiteX121" fmla="*/ 245861 w 1508539"/>
              <a:gd name="connsiteY121" fmla="*/ 1307086 h 6858000"/>
              <a:gd name="connsiteX122" fmla="*/ 247049 w 1508539"/>
              <a:gd name="connsiteY122" fmla="*/ 1189033 h 6858000"/>
              <a:gd name="connsiteX123" fmla="*/ 251734 w 1508539"/>
              <a:gd name="connsiteY123" fmla="*/ 1168288 h 6858000"/>
              <a:gd name="connsiteX124" fmla="*/ 244016 w 1508539"/>
              <a:gd name="connsiteY124" fmla="*/ 1142577 h 6858000"/>
              <a:gd name="connsiteX125" fmla="*/ 233322 w 1508539"/>
              <a:gd name="connsiteY125" fmla="*/ 1088484 h 6858000"/>
              <a:gd name="connsiteX126" fmla="*/ 222058 w 1508539"/>
              <a:gd name="connsiteY126" fmla="*/ 1016103 h 6858000"/>
              <a:gd name="connsiteX127" fmla="*/ 223514 w 1508539"/>
              <a:gd name="connsiteY127" fmla="*/ 932283 h 6858000"/>
              <a:gd name="connsiteX128" fmla="*/ 225750 w 1508539"/>
              <a:gd name="connsiteY128" fmla="*/ 915925 h 6858000"/>
              <a:gd name="connsiteX129" fmla="*/ 218379 w 1508539"/>
              <a:gd name="connsiteY129" fmla="*/ 896999 h 6858000"/>
              <a:gd name="connsiteX130" fmla="*/ 187787 w 1508539"/>
              <a:gd name="connsiteY130" fmla="*/ 821517 h 6858000"/>
              <a:gd name="connsiteX131" fmla="*/ 166737 w 1508539"/>
              <a:gd name="connsiteY131" fmla="*/ 751353 h 6858000"/>
              <a:gd name="connsiteX132" fmla="*/ 166295 w 1508539"/>
              <a:gd name="connsiteY132" fmla="*/ 721230 h 6858000"/>
              <a:gd name="connsiteX133" fmla="*/ 151966 w 1508539"/>
              <a:gd name="connsiteY133" fmla="*/ 681659 h 6858000"/>
              <a:gd name="connsiteX134" fmla="*/ 137385 w 1508539"/>
              <a:gd name="connsiteY134" fmla="*/ 635218 h 6858000"/>
              <a:gd name="connsiteX135" fmla="*/ 142396 w 1508539"/>
              <a:gd name="connsiteY135" fmla="*/ 613763 h 6858000"/>
              <a:gd name="connsiteX136" fmla="*/ 128338 w 1508539"/>
              <a:gd name="connsiteY136" fmla="*/ 598582 h 6858000"/>
              <a:gd name="connsiteX137" fmla="*/ 128019 w 1508539"/>
              <a:gd name="connsiteY137" fmla="*/ 576846 h 6858000"/>
              <a:gd name="connsiteX138" fmla="*/ 107645 w 1508539"/>
              <a:gd name="connsiteY138" fmla="*/ 530055 h 6858000"/>
              <a:gd name="connsiteX139" fmla="*/ 106893 w 1508539"/>
              <a:gd name="connsiteY139" fmla="*/ 465389 h 6858000"/>
              <a:gd name="connsiteX140" fmla="*/ 89816 w 1508539"/>
              <a:gd name="connsiteY140" fmla="*/ 424699 h 6858000"/>
              <a:gd name="connsiteX141" fmla="*/ 90191 w 1508539"/>
              <a:gd name="connsiteY141" fmla="*/ 404917 h 6858000"/>
              <a:gd name="connsiteX142" fmla="*/ 70148 w 1508539"/>
              <a:gd name="connsiteY142" fmla="*/ 367211 h 6858000"/>
              <a:gd name="connsiteX143" fmla="*/ 36452 w 1508539"/>
              <a:gd name="connsiteY143" fmla="*/ 268519 h 6858000"/>
              <a:gd name="connsiteX144" fmla="*/ 23935 w 1508539"/>
              <a:gd name="connsiteY144" fmla="*/ 160886 h 6858000"/>
              <a:gd name="connsiteX145" fmla="*/ 19312 w 1508539"/>
              <a:gd name="connsiteY145" fmla="*/ 47336 h 6858000"/>
              <a:gd name="connsiteX146" fmla="*/ 0 w 1508539"/>
              <a:gd name="connsiteY146"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201349 w 1508539"/>
              <a:gd name="connsiteY14" fmla="*/ 6530567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64248 w 1508539"/>
              <a:gd name="connsiteY9" fmla="*/ 6574442 h 6858000"/>
              <a:gd name="connsiteX10" fmla="*/ 164588 w 1508539"/>
              <a:gd name="connsiteY10" fmla="*/ 6568530 h 6858000"/>
              <a:gd name="connsiteX11" fmla="*/ 166997 w 1508539"/>
              <a:gd name="connsiteY11" fmla="*/ 6560674 h 6858000"/>
              <a:gd name="connsiteX12" fmla="*/ 167342 w 1508539"/>
              <a:gd name="connsiteY12" fmla="*/ 6560598 h 6858000"/>
              <a:gd name="connsiteX13" fmla="*/ 201349 w 1508539"/>
              <a:gd name="connsiteY13" fmla="*/ 6530567 h 6858000"/>
              <a:gd name="connsiteX14" fmla="*/ 215389 w 1508539"/>
              <a:gd name="connsiteY14" fmla="*/ 6478062 h 6858000"/>
              <a:gd name="connsiteX15" fmla="*/ 226078 w 1508539"/>
              <a:gd name="connsiteY15" fmla="*/ 6460325 h 6858000"/>
              <a:gd name="connsiteX16" fmla="*/ 233311 w 1508539"/>
              <a:gd name="connsiteY16" fmla="*/ 6451488 h 6858000"/>
              <a:gd name="connsiteX17" fmla="*/ 234746 w 1508539"/>
              <a:gd name="connsiteY17" fmla="*/ 6451348 h 6858000"/>
              <a:gd name="connsiteX18" fmla="*/ 239104 w 1508539"/>
              <a:gd name="connsiteY18" fmla="*/ 6414240 h 6858000"/>
              <a:gd name="connsiteX19" fmla="*/ 241880 w 1508539"/>
              <a:gd name="connsiteY19" fmla="*/ 6384857 h 6858000"/>
              <a:gd name="connsiteX20" fmla="*/ 240591 w 1508539"/>
              <a:gd name="connsiteY20" fmla="*/ 6367510 h 6858000"/>
              <a:gd name="connsiteX21" fmla="*/ 244471 w 1508539"/>
              <a:gd name="connsiteY21" fmla="*/ 6349778 h 6858000"/>
              <a:gd name="connsiteX22" fmla="*/ 246136 w 1508539"/>
              <a:gd name="connsiteY22" fmla="*/ 6348250 h 6858000"/>
              <a:gd name="connsiteX23" fmla="*/ 262170 w 1508539"/>
              <a:gd name="connsiteY23" fmla="*/ 6281972 h 6858000"/>
              <a:gd name="connsiteX24" fmla="*/ 272933 w 1508539"/>
              <a:gd name="connsiteY24" fmla="*/ 6211940 h 6858000"/>
              <a:gd name="connsiteX25" fmla="*/ 314428 w 1508539"/>
              <a:gd name="connsiteY25" fmla="*/ 6113913 h 6858000"/>
              <a:gd name="connsiteX26" fmla="*/ 318721 w 1508539"/>
              <a:gd name="connsiteY26" fmla="*/ 6028119 h 6858000"/>
              <a:gd name="connsiteX27" fmla="*/ 345501 w 1508539"/>
              <a:gd name="connsiteY27" fmla="*/ 5934687 h 6858000"/>
              <a:gd name="connsiteX28" fmla="*/ 379513 w 1508539"/>
              <a:gd name="connsiteY28" fmla="*/ 5765594 h 6858000"/>
              <a:gd name="connsiteX29" fmla="*/ 411349 w 1508539"/>
              <a:gd name="connsiteY29" fmla="*/ 5693685 h 6858000"/>
              <a:gd name="connsiteX30" fmla="*/ 431404 w 1508539"/>
              <a:gd name="connsiteY30" fmla="*/ 5665173 h 6858000"/>
              <a:gd name="connsiteX31" fmla="*/ 465121 w 1508539"/>
              <a:gd name="connsiteY31" fmla="*/ 5563435 h 6858000"/>
              <a:gd name="connsiteX32" fmla="*/ 494626 w 1508539"/>
              <a:gd name="connsiteY32" fmla="*/ 5476393 h 6858000"/>
              <a:gd name="connsiteX33" fmla="*/ 525819 w 1508539"/>
              <a:gd name="connsiteY33" fmla="*/ 5396260 h 6858000"/>
              <a:gd name="connsiteX34" fmla="*/ 541800 w 1508539"/>
              <a:gd name="connsiteY34" fmla="*/ 5330009 h 6858000"/>
              <a:gd name="connsiteX35" fmla="*/ 575293 w 1508539"/>
              <a:gd name="connsiteY35" fmla="*/ 5273739 h 6858000"/>
              <a:gd name="connsiteX36" fmla="*/ 584892 w 1508539"/>
              <a:gd name="connsiteY36" fmla="*/ 5241779 h 6858000"/>
              <a:gd name="connsiteX37" fmla="*/ 596118 w 1508539"/>
              <a:gd name="connsiteY37" fmla="*/ 5225268 h 6858000"/>
              <a:gd name="connsiteX38" fmla="*/ 597138 w 1508539"/>
              <a:gd name="connsiteY38" fmla="*/ 5217684 h 6858000"/>
              <a:gd name="connsiteX39" fmla="*/ 604479 w 1508539"/>
              <a:gd name="connsiteY39" fmla="*/ 5193377 h 6858000"/>
              <a:gd name="connsiteX40" fmla="*/ 607782 w 1508539"/>
              <a:gd name="connsiteY40" fmla="*/ 5179288 h 6858000"/>
              <a:gd name="connsiteX41" fmla="*/ 608766 w 1508539"/>
              <a:gd name="connsiteY41" fmla="*/ 5173621 h 6858000"/>
              <a:gd name="connsiteX42" fmla="*/ 604400 w 1508539"/>
              <a:gd name="connsiteY42" fmla="*/ 5159961 h 6858000"/>
              <a:gd name="connsiteX43" fmla="*/ 611077 w 1508539"/>
              <a:gd name="connsiteY43" fmla="*/ 5144295 h 6858000"/>
              <a:gd name="connsiteX44" fmla="*/ 608010 w 1508539"/>
              <a:gd name="connsiteY44" fmla="*/ 5125185 h 6858000"/>
              <a:gd name="connsiteX45" fmla="*/ 614840 w 1508539"/>
              <a:gd name="connsiteY45" fmla="*/ 5121884 h 6858000"/>
              <a:gd name="connsiteX46" fmla="*/ 621876 w 1508539"/>
              <a:gd name="connsiteY46" fmla="*/ 5067850 h 6858000"/>
              <a:gd name="connsiteX47" fmla="*/ 624607 w 1508539"/>
              <a:gd name="connsiteY47" fmla="*/ 5060861 h 6858000"/>
              <a:gd name="connsiteX48" fmla="*/ 621311 w 1508539"/>
              <a:gd name="connsiteY48" fmla="*/ 5034192 h 6858000"/>
              <a:gd name="connsiteX49" fmla="*/ 622865 w 1508539"/>
              <a:gd name="connsiteY49" fmla="*/ 4993030 h 6858000"/>
              <a:gd name="connsiteX50" fmla="*/ 629774 w 1508539"/>
              <a:gd name="connsiteY50" fmla="*/ 4946844 h 6858000"/>
              <a:gd name="connsiteX51" fmla="*/ 625630 w 1508539"/>
              <a:gd name="connsiteY51" fmla="*/ 4932692 h 6858000"/>
              <a:gd name="connsiteX52" fmla="*/ 641033 w 1508539"/>
              <a:gd name="connsiteY52" fmla="*/ 4858827 h 6858000"/>
              <a:gd name="connsiteX53" fmla="*/ 646936 w 1508539"/>
              <a:gd name="connsiteY53" fmla="*/ 4821170 h 6858000"/>
              <a:gd name="connsiteX54" fmla="*/ 651669 w 1508539"/>
              <a:gd name="connsiteY54" fmla="*/ 4780965 h 6858000"/>
              <a:gd name="connsiteX55" fmla="*/ 652962 w 1508539"/>
              <a:gd name="connsiteY55" fmla="*/ 4750867 h 6858000"/>
              <a:gd name="connsiteX56" fmla="*/ 650769 w 1508539"/>
              <a:gd name="connsiteY56" fmla="*/ 4690749 h 6858000"/>
              <a:gd name="connsiteX57" fmla="*/ 646249 w 1508539"/>
              <a:gd name="connsiteY57" fmla="*/ 4584173 h 6858000"/>
              <a:gd name="connsiteX58" fmla="*/ 641332 w 1508539"/>
              <a:gd name="connsiteY58" fmla="*/ 4444346 h 6858000"/>
              <a:gd name="connsiteX59" fmla="*/ 637897 w 1508539"/>
              <a:gd name="connsiteY59" fmla="*/ 4375228 h 6858000"/>
              <a:gd name="connsiteX60" fmla="*/ 618550 w 1508539"/>
              <a:gd name="connsiteY60" fmla="*/ 4214165 h 6858000"/>
              <a:gd name="connsiteX61" fmla="*/ 622623 w 1508539"/>
              <a:gd name="connsiteY61" fmla="*/ 4090296 h 6858000"/>
              <a:gd name="connsiteX62" fmla="*/ 607879 w 1508539"/>
              <a:gd name="connsiteY62" fmla="*/ 4033999 h 6858000"/>
              <a:gd name="connsiteX63" fmla="*/ 609028 w 1508539"/>
              <a:gd name="connsiteY63" fmla="*/ 4031933 h 6858000"/>
              <a:gd name="connsiteX64" fmla="*/ 607604 w 1508539"/>
              <a:gd name="connsiteY64" fmla="*/ 4013953 h 6858000"/>
              <a:gd name="connsiteX65" fmla="*/ 593899 w 1508539"/>
              <a:gd name="connsiteY65" fmla="*/ 3974753 h 6858000"/>
              <a:gd name="connsiteX66" fmla="*/ 595497 w 1508539"/>
              <a:gd name="connsiteY66" fmla="*/ 3969950 h 6858000"/>
              <a:gd name="connsiteX67" fmla="*/ 588919 w 1508539"/>
              <a:gd name="connsiteY67" fmla="*/ 3933779 h 6858000"/>
              <a:gd name="connsiteX68" fmla="*/ 590250 w 1508539"/>
              <a:gd name="connsiteY68" fmla="*/ 3933093 h 6858000"/>
              <a:gd name="connsiteX69" fmla="*/ 594604 w 1508539"/>
              <a:gd name="connsiteY69" fmla="*/ 3922082 h 6858000"/>
              <a:gd name="connsiteX70" fmla="*/ 599682 w 1508539"/>
              <a:gd name="connsiteY70" fmla="*/ 3901461 h 6858000"/>
              <a:gd name="connsiteX71" fmla="*/ 622276 w 1508539"/>
              <a:gd name="connsiteY71" fmla="*/ 3813873 h 6858000"/>
              <a:gd name="connsiteX72" fmla="*/ 621701 w 1508539"/>
              <a:gd name="connsiteY72" fmla="*/ 3806161 h 6858000"/>
              <a:gd name="connsiteX73" fmla="*/ 622008 w 1508539"/>
              <a:gd name="connsiteY73" fmla="*/ 3805957 h 6858000"/>
              <a:gd name="connsiteX74" fmla="*/ 622035 w 1508539"/>
              <a:gd name="connsiteY74" fmla="*/ 3797724 h 6858000"/>
              <a:gd name="connsiteX75" fmla="*/ 620650 w 1508539"/>
              <a:gd name="connsiteY75" fmla="*/ 3792098 h 6858000"/>
              <a:gd name="connsiteX76" fmla="*/ 619534 w 1508539"/>
              <a:gd name="connsiteY76" fmla="*/ 3777135 h 6858000"/>
              <a:gd name="connsiteX77" fmla="*/ 621267 w 1508539"/>
              <a:gd name="connsiteY77" fmla="*/ 3771656 h 6858000"/>
              <a:gd name="connsiteX78" fmla="*/ 625010 w 1508539"/>
              <a:gd name="connsiteY78" fmla="*/ 3769007 h 6858000"/>
              <a:gd name="connsiteX79" fmla="*/ 624476 w 1508539"/>
              <a:gd name="connsiteY79" fmla="*/ 3767709 h 6858000"/>
              <a:gd name="connsiteX80" fmla="*/ 633172 w 1508539"/>
              <a:gd name="connsiteY80" fmla="*/ 3738082 h 6858000"/>
              <a:gd name="connsiteX81" fmla="*/ 640518 w 1508539"/>
              <a:gd name="connsiteY81" fmla="*/ 3673397 h 6858000"/>
              <a:gd name="connsiteX82" fmla="*/ 639814 w 1508539"/>
              <a:gd name="connsiteY82" fmla="*/ 3637109 h 6858000"/>
              <a:gd name="connsiteX83" fmla="*/ 643257 w 1508539"/>
              <a:gd name="connsiteY83" fmla="*/ 3536883 h 6858000"/>
              <a:gd name="connsiteX84" fmla="*/ 650795 w 1508539"/>
              <a:gd name="connsiteY84" fmla="*/ 3435652 h 6858000"/>
              <a:gd name="connsiteX85" fmla="*/ 652466 w 1508539"/>
              <a:gd name="connsiteY85" fmla="*/ 3307769 h 6858000"/>
              <a:gd name="connsiteX86" fmla="*/ 670029 w 1508539"/>
              <a:gd name="connsiteY86" fmla="*/ 3250522 h 6858000"/>
              <a:gd name="connsiteX87" fmla="*/ 670454 w 1508539"/>
              <a:gd name="connsiteY87" fmla="*/ 3229163 h 6858000"/>
              <a:gd name="connsiteX88" fmla="*/ 672277 w 1508539"/>
              <a:gd name="connsiteY88" fmla="*/ 3217217 h 6858000"/>
              <a:gd name="connsiteX89" fmla="*/ 659112 w 1508539"/>
              <a:gd name="connsiteY89" fmla="*/ 3183755 h 6858000"/>
              <a:gd name="connsiteX90" fmla="*/ 659613 w 1508539"/>
              <a:gd name="connsiteY90" fmla="*/ 3178642 h 6858000"/>
              <a:gd name="connsiteX91" fmla="*/ 647213 w 1508539"/>
              <a:gd name="connsiteY91" fmla="*/ 3158586 h 6858000"/>
              <a:gd name="connsiteX92" fmla="*/ 632398 w 1508539"/>
              <a:gd name="connsiteY92" fmla="*/ 3129034 h 6858000"/>
              <a:gd name="connsiteX93" fmla="*/ 633063 w 1508539"/>
              <a:gd name="connsiteY93" fmla="*/ 3126682 h 6858000"/>
              <a:gd name="connsiteX94" fmla="*/ 623931 w 1508539"/>
              <a:gd name="connsiteY94" fmla="*/ 3114519 h 6858000"/>
              <a:gd name="connsiteX95" fmla="*/ 610540 w 1508539"/>
              <a:gd name="connsiteY95" fmla="*/ 3106272 h 6858000"/>
              <a:gd name="connsiteX96" fmla="*/ 583270 w 1508539"/>
              <a:gd name="connsiteY96" fmla="*/ 2958185 h 6858000"/>
              <a:gd name="connsiteX97" fmla="*/ 525884 w 1508539"/>
              <a:gd name="connsiteY97" fmla="*/ 2762989 h 6858000"/>
              <a:gd name="connsiteX98" fmla="*/ 474802 w 1508539"/>
              <a:gd name="connsiteY98" fmla="*/ 2554718 h 6858000"/>
              <a:gd name="connsiteX99" fmla="*/ 454896 w 1508539"/>
              <a:gd name="connsiteY99" fmla="*/ 2485734 h 6858000"/>
              <a:gd name="connsiteX100" fmla="*/ 445619 w 1508539"/>
              <a:gd name="connsiteY100" fmla="*/ 2447068 h 6858000"/>
              <a:gd name="connsiteX101" fmla="*/ 432580 w 1508539"/>
              <a:gd name="connsiteY101" fmla="*/ 2425819 h 6858000"/>
              <a:gd name="connsiteX102" fmla="*/ 438579 w 1508539"/>
              <a:gd name="connsiteY102" fmla="*/ 2402874 h 6858000"/>
              <a:gd name="connsiteX103" fmla="*/ 441191 w 1508539"/>
              <a:gd name="connsiteY103" fmla="*/ 2381443 h 6858000"/>
              <a:gd name="connsiteX104" fmla="*/ 417520 w 1508539"/>
              <a:gd name="connsiteY104" fmla="*/ 2261920 h 6858000"/>
              <a:gd name="connsiteX105" fmla="*/ 407407 w 1508539"/>
              <a:gd name="connsiteY105" fmla="*/ 2195378 h 6858000"/>
              <a:gd name="connsiteX106" fmla="*/ 391624 w 1508539"/>
              <a:gd name="connsiteY106" fmla="*/ 2155135 h 6858000"/>
              <a:gd name="connsiteX107" fmla="*/ 389082 w 1508539"/>
              <a:gd name="connsiteY107" fmla="*/ 2118008 h 6858000"/>
              <a:gd name="connsiteX108" fmla="*/ 390075 w 1508539"/>
              <a:gd name="connsiteY108" fmla="*/ 2050531 h 6858000"/>
              <a:gd name="connsiteX109" fmla="*/ 381881 w 1508539"/>
              <a:gd name="connsiteY109" fmla="*/ 1963269 h 6858000"/>
              <a:gd name="connsiteX110" fmla="*/ 363059 w 1508539"/>
              <a:gd name="connsiteY110" fmla="*/ 1906352 h 6858000"/>
              <a:gd name="connsiteX111" fmla="*/ 339616 w 1508539"/>
              <a:gd name="connsiteY111" fmla="*/ 1861531 h 6858000"/>
              <a:gd name="connsiteX112" fmla="*/ 293415 w 1508539"/>
              <a:gd name="connsiteY112" fmla="*/ 1732919 h 6858000"/>
              <a:gd name="connsiteX113" fmla="*/ 265726 w 1508539"/>
              <a:gd name="connsiteY113" fmla="*/ 1663540 h 6858000"/>
              <a:gd name="connsiteX114" fmla="*/ 264852 w 1508539"/>
              <a:gd name="connsiteY114" fmla="*/ 1615777 h 6858000"/>
              <a:gd name="connsiteX115" fmla="*/ 245647 w 1508539"/>
              <a:gd name="connsiteY115" fmla="*/ 1563678 h 6858000"/>
              <a:gd name="connsiteX116" fmla="*/ 258727 w 1508539"/>
              <a:gd name="connsiteY116" fmla="*/ 1519474 h 6858000"/>
              <a:gd name="connsiteX117" fmla="*/ 251469 w 1508539"/>
              <a:gd name="connsiteY117" fmla="*/ 1477995 h 6858000"/>
              <a:gd name="connsiteX118" fmla="*/ 237554 w 1508539"/>
              <a:gd name="connsiteY118" fmla="*/ 1373769 h 6858000"/>
              <a:gd name="connsiteX119" fmla="*/ 245861 w 1508539"/>
              <a:gd name="connsiteY119" fmla="*/ 1307086 h 6858000"/>
              <a:gd name="connsiteX120" fmla="*/ 247049 w 1508539"/>
              <a:gd name="connsiteY120" fmla="*/ 1189033 h 6858000"/>
              <a:gd name="connsiteX121" fmla="*/ 251734 w 1508539"/>
              <a:gd name="connsiteY121" fmla="*/ 1168288 h 6858000"/>
              <a:gd name="connsiteX122" fmla="*/ 244016 w 1508539"/>
              <a:gd name="connsiteY122" fmla="*/ 1142577 h 6858000"/>
              <a:gd name="connsiteX123" fmla="*/ 233322 w 1508539"/>
              <a:gd name="connsiteY123" fmla="*/ 1088484 h 6858000"/>
              <a:gd name="connsiteX124" fmla="*/ 222058 w 1508539"/>
              <a:gd name="connsiteY124" fmla="*/ 1016103 h 6858000"/>
              <a:gd name="connsiteX125" fmla="*/ 223514 w 1508539"/>
              <a:gd name="connsiteY125" fmla="*/ 932283 h 6858000"/>
              <a:gd name="connsiteX126" fmla="*/ 225750 w 1508539"/>
              <a:gd name="connsiteY126" fmla="*/ 915925 h 6858000"/>
              <a:gd name="connsiteX127" fmla="*/ 218379 w 1508539"/>
              <a:gd name="connsiteY127" fmla="*/ 896999 h 6858000"/>
              <a:gd name="connsiteX128" fmla="*/ 187787 w 1508539"/>
              <a:gd name="connsiteY128" fmla="*/ 821517 h 6858000"/>
              <a:gd name="connsiteX129" fmla="*/ 166737 w 1508539"/>
              <a:gd name="connsiteY129" fmla="*/ 751353 h 6858000"/>
              <a:gd name="connsiteX130" fmla="*/ 166295 w 1508539"/>
              <a:gd name="connsiteY130" fmla="*/ 721230 h 6858000"/>
              <a:gd name="connsiteX131" fmla="*/ 151966 w 1508539"/>
              <a:gd name="connsiteY131" fmla="*/ 681659 h 6858000"/>
              <a:gd name="connsiteX132" fmla="*/ 137385 w 1508539"/>
              <a:gd name="connsiteY132" fmla="*/ 635218 h 6858000"/>
              <a:gd name="connsiteX133" fmla="*/ 142396 w 1508539"/>
              <a:gd name="connsiteY133" fmla="*/ 613763 h 6858000"/>
              <a:gd name="connsiteX134" fmla="*/ 128338 w 1508539"/>
              <a:gd name="connsiteY134" fmla="*/ 598582 h 6858000"/>
              <a:gd name="connsiteX135" fmla="*/ 128019 w 1508539"/>
              <a:gd name="connsiteY135" fmla="*/ 576846 h 6858000"/>
              <a:gd name="connsiteX136" fmla="*/ 107645 w 1508539"/>
              <a:gd name="connsiteY136" fmla="*/ 530055 h 6858000"/>
              <a:gd name="connsiteX137" fmla="*/ 106893 w 1508539"/>
              <a:gd name="connsiteY137" fmla="*/ 465389 h 6858000"/>
              <a:gd name="connsiteX138" fmla="*/ 89816 w 1508539"/>
              <a:gd name="connsiteY138" fmla="*/ 424699 h 6858000"/>
              <a:gd name="connsiteX139" fmla="*/ 90191 w 1508539"/>
              <a:gd name="connsiteY139" fmla="*/ 404917 h 6858000"/>
              <a:gd name="connsiteX140" fmla="*/ 70148 w 1508539"/>
              <a:gd name="connsiteY140" fmla="*/ 367211 h 6858000"/>
              <a:gd name="connsiteX141" fmla="*/ 36452 w 1508539"/>
              <a:gd name="connsiteY141" fmla="*/ 268519 h 6858000"/>
              <a:gd name="connsiteX142" fmla="*/ 23935 w 1508539"/>
              <a:gd name="connsiteY142" fmla="*/ 160886 h 6858000"/>
              <a:gd name="connsiteX143" fmla="*/ 19312 w 1508539"/>
              <a:gd name="connsiteY143" fmla="*/ 47336 h 6858000"/>
              <a:gd name="connsiteX144" fmla="*/ 0 w 1508539"/>
              <a:gd name="connsiteY144"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379513 w 1508539"/>
              <a:gd name="connsiteY27" fmla="*/ 5765594 h 6858000"/>
              <a:gd name="connsiteX28" fmla="*/ 411349 w 1508539"/>
              <a:gd name="connsiteY28" fmla="*/ 5693685 h 6858000"/>
              <a:gd name="connsiteX29" fmla="*/ 431404 w 1508539"/>
              <a:gd name="connsiteY29" fmla="*/ 5665173 h 6858000"/>
              <a:gd name="connsiteX30" fmla="*/ 465121 w 1508539"/>
              <a:gd name="connsiteY30" fmla="*/ 5563435 h 6858000"/>
              <a:gd name="connsiteX31" fmla="*/ 494626 w 1508539"/>
              <a:gd name="connsiteY31" fmla="*/ 5476393 h 6858000"/>
              <a:gd name="connsiteX32" fmla="*/ 525819 w 1508539"/>
              <a:gd name="connsiteY32" fmla="*/ 5396260 h 6858000"/>
              <a:gd name="connsiteX33" fmla="*/ 541800 w 1508539"/>
              <a:gd name="connsiteY33" fmla="*/ 5330009 h 6858000"/>
              <a:gd name="connsiteX34" fmla="*/ 575293 w 1508539"/>
              <a:gd name="connsiteY34" fmla="*/ 5273739 h 6858000"/>
              <a:gd name="connsiteX35" fmla="*/ 584892 w 1508539"/>
              <a:gd name="connsiteY35" fmla="*/ 5241779 h 6858000"/>
              <a:gd name="connsiteX36" fmla="*/ 596118 w 1508539"/>
              <a:gd name="connsiteY36" fmla="*/ 5225268 h 6858000"/>
              <a:gd name="connsiteX37" fmla="*/ 597138 w 1508539"/>
              <a:gd name="connsiteY37" fmla="*/ 5217684 h 6858000"/>
              <a:gd name="connsiteX38" fmla="*/ 604479 w 1508539"/>
              <a:gd name="connsiteY38" fmla="*/ 5193377 h 6858000"/>
              <a:gd name="connsiteX39" fmla="*/ 607782 w 1508539"/>
              <a:gd name="connsiteY39" fmla="*/ 5179288 h 6858000"/>
              <a:gd name="connsiteX40" fmla="*/ 608766 w 1508539"/>
              <a:gd name="connsiteY40" fmla="*/ 5173621 h 6858000"/>
              <a:gd name="connsiteX41" fmla="*/ 604400 w 1508539"/>
              <a:gd name="connsiteY41" fmla="*/ 5159961 h 6858000"/>
              <a:gd name="connsiteX42" fmla="*/ 611077 w 1508539"/>
              <a:gd name="connsiteY42" fmla="*/ 5144295 h 6858000"/>
              <a:gd name="connsiteX43" fmla="*/ 608010 w 1508539"/>
              <a:gd name="connsiteY43" fmla="*/ 5125185 h 6858000"/>
              <a:gd name="connsiteX44" fmla="*/ 614840 w 1508539"/>
              <a:gd name="connsiteY44" fmla="*/ 5121884 h 6858000"/>
              <a:gd name="connsiteX45" fmla="*/ 621876 w 1508539"/>
              <a:gd name="connsiteY45" fmla="*/ 5067850 h 6858000"/>
              <a:gd name="connsiteX46" fmla="*/ 624607 w 1508539"/>
              <a:gd name="connsiteY46" fmla="*/ 5060861 h 6858000"/>
              <a:gd name="connsiteX47" fmla="*/ 621311 w 1508539"/>
              <a:gd name="connsiteY47" fmla="*/ 5034192 h 6858000"/>
              <a:gd name="connsiteX48" fmla="*/ 622865 w 1508539"/>
              <a:gd name="connsiteY48" fmla="*/ 4993030 h 6858000"/>
              <a:gd name="connsiteX49" fmla="*/ 629774 w 1508539"/>
              <a:gd name="connsiteY49" fmla="*/ 4946844 h 6858000"/>
              <a:gd name="connsiteX50" fmla="*/ 625630 w 1508539"/>
              <a:gd name="connsiteY50" fmla="*/ 4932692 h 6858000"/>
              <a:gd name="connsiteX51" fmla="*/ 641033 w 1508539"/>
              <a:gd name="connsiteY51" fmla="*/ 4858827 h 6858000"/>
              <a:gd name="connsiteX52" fmla="*/ 646936 w 1508539"/>
              <a:gd name="connsiteY52" fmla="*/ 4821170 h 6858000"/>
              <a:gd name="connsiteX53" fmla="*/ 651669 w 1508539"/>
              <a:gd name="connsiteY53" fmla="*/ 4780965 h 6858000"/>
              <a:gd name="connsiteX54" fmla="*/ 652962 w 1508539"/>
              <a:gd name="connsiteY54" fmla="*/ 4750867 h 6858000"/>
              <a:gd name="connsiteX55" fmla="*/ 650769 w 1508539"/>
              <a:gd name="connsiteY55" fmla="*/ 4690749 h 6858000"/>
              <a:gd name="connsiteX56" fmla="*/ 646249 w 1508539"/>
              <a:gd name="connsiteY56" fmla="*/ 4584173 h 6858000"/>
              <a:gd name="connsiteX57" fmla="*/ 641332 w 1508539"/>
              <a:gd name="connsiteY57" fmla="*/ 4444346 h 6858000"/>
              <a:gd name="connsiteX58" fmla="*/ 637897 w 1508539"/>
              <a:gd name="connsiteY58" fmla="*/ 4375228 h 6858000"/>
              <a:gd name="connsiteX59" fmla="*/ 618550 w 1508539"/>
              <a:gd name="connsiteY59" fmla="*/ 4214165 h 6858000"/>
              <a:gd name="connsiteX60" fmla="*/ 622623 w 1508539"/>
              <a:gd name="connsiteY60" fmla="*/ 4090296 h 6858000"/>
              <a:gd name="connsiteX61" fmla="*/ 607879 w 1508539"/>
              <a:gd name="connsiteY61" fmla="*/ 4033999 h 6858000"/>
              <a:gd name="connsiteX62" fmla="*/ 609028 w 1508539"/>
              <a:gd name="connsiteY62" fmla="*/ 4031933 h 6858000"/>
              <a:gd name="connsiteX63" fmla="*/ 607604 w 1508539"/>
              <a:gd name="connsiteY63" fmla="*/ 4013953 h 6858000"/>
              <a:gd name="connsiteX64" fmla="*/ 593899 w 1508539"/>
              <a:gd name="connsiteY64" fmla="*/ 3974753 h 6858000"/>
              <a:gd name="connsiteX65" fmla="*/ 595497 w 1508539"/>
              <a:gd name="connsiteY65" fmla="*/ 3969950 h 6858000"/>
              <a:gd name="connsiteX66" fmla="*/ 588919 w 1508539"/>
              <a:gd name="connsiteY66" fmla="*/ 3933779 h 6858000"/>
              <a:gd name="connsiteX67" fmla="*/ 590250 w 1508539"/>
              <a:gd name="connsiteY67" fmla="*/ 3933093 h 6858000"/>
              <a:gd name="connsiteX68" fmla="*/ 594604 w 1508539"/>
              <a:gd name="connsiteY68" fmla="*/ 3922082 h 6858000"/>
              <a:gd name="connsiteX69" fmla="*/ 599682 w 1508539"/>
              <a:gd name="connsiteY69" fmla="*/ 3901461 h 6858000"/>
              <a:gd name="connsiteX70" fmla="*/ 622276 w 1508539"/>
              <a:gd name="connsiteY70" fmla="*/ 3813873 h 6858000"/>
              <a:gd name="connsiteX71" fmla="*/ 621701 w 1508539"/>
              <a:gd name="connsiteY71" fmla="*/ 3806161 h 6858000"/>
              <a:gd name="connsiteX72" fmla="*/ 622008 w 1508539"/>
              <a:gd name="connsiteY72" fmla="*/ 3805957 h 6858000"/>
              <a:gd name="connsiteX73" fmla="*/ 622035 w 1508539"/>
              <a:gd name="connsiteY73" fmla="*/ 3797724 h 6858000"/>
              <a:gd name="connsiteX74" fmla="*/ 620650 w 1508539"/>
              <a:gd name="connsiteY74" fmla="*/ 3792098 h 6858000"/>
              <a:gd name="connsiteX75" fmla="*/ 619534 w 1508539"/>
              <a:gd name="connsiteY75" fmla="*/ 3777135 h 6858000"/>
              <a:gd name="connsiteX76" fmla="*/ 621267 w 1508539"/>
              <a:gd name="connsiteY76" fmla="*/ 3771656 h 6858000"/>
              <a:gd name="connsiteX77" fmla="*/ 625010 w 1508539"/>
              <a:gd name="connsiteY77" fmla="*/ 3769007 h 6858000"/>
              <a:gd name="connsiteX78" fmla="*/ 624476 w 1508539"/>
              <a:gd name="connsiteY78" fmla="*/ 3767709 h 6858000"/>
              <a:gd name="connsiteX79" fmla="*/ 633172 w 1508539"/>
              <a:gd name="connsiteY79" fmla="*/ 3738082 h 6858000"/>
              <a:gd name="connsiteX80" fmla="*/ 640518 w 1508539"/>
              <a:gd name="connsiteY80" fmla="*/ 3673397 h 6858000"/>
              <a:gd name="connsiteX81" fmla="*/ 639814 w 1508539"/>
              <a:gd name="connsiteY81" fmla="*/ 3637109 h 6858000"/>
              <a:gd name="connsiteX82" fmla="*/ 643257 w 1508539"/>
              <a:gd name="connsiteY82" fmla="*/ 3536883 h 6858000"/>
              <a:gd name="connsiteX83" fmla="*/ 650795 w 1508539"/>
              <a:gd name="connsiteY83" fmla="*/ 3435652 h 6858000"/>
              <a:gd name="connsiteX84" fmla="*/ 652466 w 1508539"/>
              <a:gd name="connsiteY84" fmla="*/ 3307769 h 6858000"/>
              <a:gd name="connsiteX85" fmla="*/ 670029 w 1508539"/>
              <a:gd name="connsiteY85" fmla="*/ 3250522 h 6858000"/>
              <a:gd name="connsiteX86" fmla="*/ 670454 w 1508539"/>
              <a:gd name="connsiteY86" fmla="*/ 3229163 h 6858000"/>
              <a:gd name="connsiteX87" fmla="*/ 672277 w 1508539"/>
              <a:gd name="connsiteY87" fmla="*/ 3217217 h 6858000"/>
              <a:gd name="connsiteX88" fmla="*/ 659112 w 1508539"/>
              <a:gd name="connsiteY88" fmla="*/ 3183755 h 6858000"/>
              <a:gd name="connsiteX89" fmla="*/ 659613 w 1508539"/>
              <a:gd name="connsiteY89" fmla="*/ 3178642 h 6858000"/>
              <a:gd name="connsiteX90" fmla="*/ 647213 w 1508539"/>
              <a:gd name="connsiteY90" fmla="*/ 3158586 h 6858000"/>
              <a:gd name="connsiteX91" fmla="*/ 632398 w 1508539"/>
              <a:gd name="connsiteY91" fmla="*/ 3129034 h 6858000"/>
              <a:gd name="connsiteX92" fmla="*/ 633063 w 1508539"/>
              <a:gd name="connsiteY92" fmla="*/ 3126682 h 6858000"/>
              <a:gd name="connsiteX93" fmla="*/ 623931 w 1508539"/>
              <a:gd name="connsiteY93" fmla="*/ 3114519 h 6858000"/>
              <a:gd name="connsiteX94" fmla="*/ 610540 w 1508539"/>
              <a:gd name="connsiteY94" fmla="*/ 3106272 h 6858000"/>
              <a:gd name="connsiteX95" fmla="*/ 583270 w 1508539"/>
              <a:gd name="connsiteY95" fmla="*/ 2958185 h 6858000"/>
              <a:gd name="connsiteX96" fmla="*/ 525884 w 1508539"/>
              <a:gd name="connsiteY96" fmla="*/ 2762989 h 6858000"/>
              <a:gd name="connsiteX97" fmla="*/ 474802 w 1508539"/>
              <a:gd name="connsiteY97" fmla="*/ 2554718 h 6858000"/>
              <a:gd name="connsiteX98" fmla="*/ 454896 w 1508539"/>
              <a:gd name="connsiteY98" fmla="*/ 2485734 h 6858000"/>
              <a:gd name="connsiteX99" fmla="*/ 445619 w 1508539"/>
              <a:gd name="connsiteY99" fmla="*/ 2447068 h 6858000"/>
              <a:gd name="connsiteX100" fmla="*/ 432580 w 1508539"/>
              <a:gd name="connsiteY100" fmla="*/ 2425819 h 6858000"/>
              <a:gd name="connsiteX101" fmla="*/ 438579 w 1508539"/>
              <a:gd name="connsiteY101" fmla="*/ 2402874 h 6858000"/>
              <a:gd name="connsiteX102" fmla="*/ 441191 w 1508539"/>
              <a:gd name="connsiteY102" fmla="*/ 2381443 h 6858000"/>
              <a:gd name="connsiteX103" fmla="*/ 417520 w 1508539"/>
              <a:gd name="connsiteY103" fmla="*/ 2261920 h 6858000"/>
              <a:gd name="connsiteX104" fmla="*/ 407407 w 1508539"/>
              <a:gd name="connsiteY104" fmla="*/ 2195378 h 6858000"/>
              <a:gd name="connsiteX105" fmla="*/ 391624 w 1508539"/>
              <a:gd name="connsiteY105" fmla="*/ 2155135 h 6858000"/>
              <a:gd name="connsiteX106" fmla="*/ 389082 w 1508539"/>
              <a:gd name="connsiteY106" fmla="*/ 2118008 h 6858000"/>
              <a:gd name="connsiteX107" fmla="*/ 390075 w 1508539"/>
              <a:gd name="connsiteY107" fmla="*/ 2050531 h 6858000"/>
              <a:gd name="connsiteX108" fmla="*/ 381881 w 1508539"/>
              <a:gd name="connsiteY108" fmla="*/ 1963269 h 6858000"/>
              <a:gd name="connsiteX109" fmla="*/ 363059 w 1508539"/>
              <a:gd name="connsiteY109" fmla="*/ 1906352 h 6858000"/>
              <a:gd name="connsiteX110" fmla="*/ 339616 w 1508539"/>
              <a:gd name="connsiteY110" fmla="*/ 1861531 h 6858000"/>
              <a:gd name="connsiteX111" fmla="*/ 293415 w 1508539"/>
              <a:gd name="connsiteY111" fmla="*/ 1732919 h 6858000"/>
              <a:gd name="connsiteX112" fmla="*/ 265726 w 1508539"/>
              <a:gd name="connsiteY112" fmla="*/ 1663540 h 6858000"/>
              <a:gd name="connsiteX113" fmla="*/ 264852 w 1508539"/>
              <a:gd name="connsiteY113" fmla="*/ 1615777 h 6858000"/>
              <a:gd name="connsiteX114" fmla="*/ 245647 w 1508539"/>
              <a:gd name="connsiteY114" fmla="*/ 1563678 h 6858000"/>
              <a:gd name="connsiteX115" fmla="*/ 258727 w 1508539"/>
              <a:gd name="connsiteY115" fmla="*/ 1519474 h 6858000"/>
              <a:gd name="connsiteX116" fmla="*/ 251469 w 1508539"/>
              <a:gd name="connsiteY116" fmla="*/ 1477995 h 6858000"/>
              <a:gd name="connsiteX117" fmla="*/ 237554 w 1508539"/>
              <a:gd name="connsiteY117" fmla="*/ 1373769 h 6858000"/>
              <a:gd name="connsiteX118" fmla="*/ 245861 w 1508539"/>
              <a:gd name="connsiteY118" fmla="*/ 1307086 h 6858000"/>
              <a:gd name="connsiteX119" fmla="*/ 247049 w 1508539"/>
              <a:gd name="connsiteY119" fmla="*/ 1189033 h 6858000"/>
              <a:gd name="connsiteX120" fmla="*/ 251734 w 1508539"/>
              <a:gd name="connsiteY120" fmla="*/ 1168288 h 6858000"/>
              <a:gd name="connsiteX121" fmla="*/ 244016 w 1508539"/>
              <a:gd name="connsiteY121" fmla="*/ 1142577 h 6858000"/>
              <a:gd name="connsiteX122" fmla="*/ 233322 w 1508539"/>
              <a:gd name="connsiteY122" fmla="*/ 1088484 h 6858000"/>
              <a:gd name="connsiteX123" fmla="*/ 222058 w 1508539"/>
              <a:gd name="connsiteY123" fmla="*/ 1016103 h 6858000"/>
              <a:gd name="connsiteX124" fmla="*/ 223514 w 1508539"/>
              <a:gd name="connsiteY124" fmla="*/ 932283 h 6858000"/>
              <a:gd name="connsiteX125" fmla="*/ 225750 w 1508539"/>
              <a:gd name="connsiteY125" fmla="*/ 915925 h 6858000"/>
              <a:gd name="connsiteX126" fmla="*/ 218379 w 1508539"/>
              <a:gd name="connsiteY126" fmla="*/ 896999 h 6858000"/>
              <a:gd name="connsiteX127" fmla="*/ 187787 w 1508539"/>
              <a:gd name="connsiteY127" fmla="*/ 821517 h 6858000"/>
              <a:gd name="connsiteX128" fmla="*/ 166737 w 1508539"/>
              <a:gd name="connsiteY128" fmla="*/ 751353 h 6858000"/>
              <a:gd name="connsiteX129" fmla="*/ 166295 w 1508539"/>
              <a:gd name="connsiteY129" fmla="*/ 721230 h 6858000"/>
              <a:gd name="connsiteX130" fmla="*/ 151966 w 1508539"/>
              <a:gd name="connsiteY130" fmla="*/ 681659 h 6858000"/>
              <a:gd name="connsiteX131" fmla="*/ 137385 w 1508539"/>
              <a:gd name="connsiteY131" fmla="*/ 635218 h 6858000"/>
              <a:gd name="connsiteX132" fmla="*/ 142396 w 1508539"/>
              <a:gd name="connsiteY132" fmla="*/ 613763 h 6858000"/>
              <a:gd name="connsiteX133" fmla="*/ 128338 w 1508539"/>
              <a:gd name="connsiteY133" fmla="*/ 598582 h 6858000"/>
              <a:gd name="connsiteX134" fmla="*/ 128019 w 1508539"/>
              <a:gd name="connsiteY134" fmla="*/ 576846 h 6858000"/>
              <a:gd name="connsiteX135" fmla="*/ 107645 w 1508539"/>
              <a:gd name="connsiteY135" fmla="*/ 530055 h 6858000"/>
              <a:gd name="connsiteX136" fmla="*/ 106893 w 1508539"/>
              <a:gd name="connsiteY136" fmla="*/ 465389 h 6858000"/>
              <a:gd name="connsiteX137" fmla="*/ 89816 w 1508539"/>
              <a:gd name="connsiteY137" fmla="*/ 424699 h 6858000"/>
              <a:gd name="connsiteX138" fmla="*/ 90191 w 1508539"/>
              <a:gd name="connsiteY138" fmla="*/ 404917 h 6858000"/>
              <a:gd name="connsiteX139" fmla="*/ 70148 w 1508539"/>
              <a:gd name="connsiteY139" fmla="*/ 367211 h 6858000"/>
              <a:gd name="connsiteX140" fmla="*/ 36452 w 1508539"/>
              <a:gd name="connsiteY140" fmla="*/ 268519 h 6858000"/>
              <a:gd name="connsiteX141" fmla="*/ 23935 w 1508539"/>
              <a:gd name="connsiteY141" fmla="*/ 160886 h 6858000"/>
              <a:gd name="connsiteX142" fmla="*/ 19312 w 1508539"/>
              <a:gd name="connsiteY142" fmla="*/ 47336 h 6858000"/>
              <a:gd name="connsiteX143" fmla="*/ 0 w 1508539"/>
              <a:gd name="connsiteY143"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90557 w 1508539"/>
              <a:gd name="connsiteY23" fmla="*/ 6153037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167342 w 1508539"/>
              <a:gd name="connsiteY10" fmla="*/ 6560598 h 6858000"/>
              <a:gd name="connsiteX11" fmla="*/ 201349 w 1508539"/>
              <a:gd name="connsiteY11" fmla="*/ 6530567 h 6858000"/>
              <a:gd name="connsiteX12" fmla="*/ 215389 w 1508539"/>
              <a:gd name="connsiteY12" fmla="*/ 6478062 h 6858000"/>
              <a:gd name="connsiteX13" fmla="*/ 226078 w 1508539"/>
              <a:gd name="connsiteY13" fmla="*/ 6460325 h 6858000"/>
              <a:gd name="connsiteX14" fmla="*/ 233311 w 1508539"/>
              <a:gd name="connsiteY14" fmla="*/ 6451488 h 6858000"/>
              <a:gd name="connsiteX15" fmla="*/ 234746 w 1508539"/>
              <a:gd name="connsiteY15" fmla="*/ 6451348 h 6858000"/>
              <a:gd name="connsiteX16" fmla="*/ 239104 w 1508539"/>
              <a:gd name="connsiteY16" fmla="*/ 6414240 h 6858000"/>
              <a:gd name="connsiteX17" fmla="*/ 241880 w 1508539"/>
              <a:gd name="connsiteY17" fmla="*/ 6384857 h 6858000"/>
              <a:gd name="connsiteX18" fmla="*/ 240591 w 1508539"/>
              <a:gd name="connsiteY18" fmla="*/ 6367510 h 6858000"/>
              <a:gd name="connsiteX19" fmla="*/ 244471 w 1508539"/>
              <a:gd name="connsiteY19" fmla="*/ 6349778 h 6858000"/>
              <a:gd name="connsiteX20" fmla="*/ 246136 w 1508539"/>
              <a:gd name="connsiteY20" fmla="*/ 6348250 h 6858000"/>
              <a:gd name="connsiteX21" fmla="*/ 262170 w 1508539"/>
              <a:gd name="connsiteY21" fmla="*/ 6281972 h 6858000"/>
              <a:gd name="connsiteX22" fmla="*/ 290557 w 1508539"/>
              <a:gd name="connsiteY22" fmla="*/ 6153037 h 6858000"/>
              <a:gd name="connsiteX23" fmla="*/ 314428 w 1508539"/>
              <a:gd name="connsiteY23" fmla="*/ 6113913 h 6858000"/>
              <a:gd name="connsiteX24" fmla="*/ 318721 w 1508539"/>
              <a:gd name="connsiteY24" fmla="*/ 6028119 h 6858000"/>
              <a:gd name="connsiteX25" fmla="*/ 363126 w 1508539"/>
              <a:gd name="connsiteY25" fmla="*/ 5934687 h 6858000"/>
              <a:gd name="connsiteX26" fmla="*/ 408411 w 1508539"/>
              <a:gd name="connsiteY26" fmla="*/ 5704905 h 6858000"/>
              <a:gd name="connsiteX27" fmla="*/ 431404 w 1508539"/>
              <a:gd name="connsiteY27" fmla="*/ 5665173 h 6858000"/>
              <a:gd name="connsiteX28" fmla="*/ 465121 w 1508539"/>
              <a:gd name="connsiteY28" fmla="*/ 5563435 h 6858000"/>
              <a:gd name="connsiteX29" fmla="*/ 494626 w 1508539"/>
              <a:gd name="connsiteY29" fmla="*/ 5476393 h 6858000"/>
              <a:gd name="connsiteX30" fmla="*/ 525819 w 1508539"/>
              <a:gd name="connsiteY30" fmla="*/ 5396260 h 6858000"/>
              <a:gd name="connsiteX31" fmla="*/ 541800 w 1508539"/>
              <a:gd name="connsiteY31" fmla="*/ 5330009 h 6858000"/>
              <a:gd name="connsiteX32" fmla="*/ 575293 w 1508539"/>
              <a:gd name="connsiteY32" fmla="*/ 5273739 h 6858000"/>
              <a:gd name="connsiteX33" fmla="*/ 584892 w 1508539"/>
              <a:gd name="connsiteY33" fmla="*/ 5241779 h 6858000"/>
              <a:gd name="connsiteX34" fmla="*/ 596118 w 1508539"/>
              <a:gd name="connsiteY34" fmla="*/ 5225268 h 6858000"/>
              <a:gd name="connsiteX35" fmla="*/ 597138 w 1508539"/>
              <a:gd name="connsiteY35" fmla="*/ 5217684 h 6858000"/>
              <a:gd name="connsiteX36" fmla="*/ 604479 w 1508539"/>
              <a:gd name="connsiteY36" fmla="*/ 5193377 h 6858000"/>
              <a:gd name="connsiteX37" fmla="*/ 607782 w 1508539"/>
              <a:gd name="connsiteY37" fmla="*/ 5179288 h 6858000"/>
              <a:gd name="connsiteX38" fmla="*/ 608766 w 1508539"/>
              <a:gd name="connsiteY38" fmla="*/ 5173621 h 6858000"/>
              <a:gd name="connsiteX39" fmla="*/ 604400 w 1508539"/>
              <a:gd name="connsiteY39" fmla="*/ 5159961 h 6858000"/>
              <a:gd name="connsiteX40" fmla="*/ 611077 w 1508539"/>
              <a:gd name="connsiteY40" fmla="*/ 5144295 h 6858000"/>
              <a:gd name="connsiteX41" fmla="*/ 608010 w 1508539"/>
              <a:gd name="connsiteY41" fmla="*/ 5125185 h 6858000"/>
              <a:gd name="connsiteX42" fmla="*/ 614840 w 1508539"/>
              <a:gd name="connsiteY42" fmla="*/ 5121884 h 6858000"/>
              <a:gd name="connsiteX43" fmla="*/ 621876 w 1508539"/>
              <a:gd name="connsiteY43" fmla="*/ 5067850 h 6858000"/>
              <a:gd name="connsiteX44" fmla="*/ 624607 w 1508539"/>
              <a:gd name="connsiteY44" fmla="*/ 5060861 h 6858000"/>
              <a:gd name="connsiteX45" fmla="*/ 621311 w 1508539"/>
              <a:gd name="connsiteY45" fmla="*/ 5034192 h 6858000"/>
              <a:gd name="connsiteX46" fmla="*/ 622865 w 1508539"/>
              <a:gd name="connsiteY46" fmla="*/ 4993030 h 6858000"/>
              <a:gd name="connsiteX47" fmla="*/ 629774 w 1508539"/>
              <a:gd name="connsiteY47" fmla="*/ 4946844 h 6858000"/>
              <a:gd name="connsiteX48" fmla="*/ 625630 w 1508539"/>
              <a:gd name="connsiteY48" fmla="*/ 4932692 h 6858000"/>
              <a:gd name="connsiteX49" fmla="*/ 641033 w 1508539"/>
              <a:gd name="connsiteY49" fmla="*/ 4858827 h 6858000"/>
              <a:gd name="connsiteX50" fmla="*/ 646936 w 1508539"/>
              <a:gd name="connsiteY50" fmla="*/ 4821170 h 6858000"/>
              <a:gd name="connsiteX51" fmla="*/ 651669 w 1508539"/>
              <a:gd name="connsiteY51" fmla="*/ 4780965 h 6858000"/>
              <a:gd name="connsiteX52" fmla="*/ 652962 w 1508539"/>
              <a:gd name="connsiteY52" fmla="*/ 4750867 h 6858000"/>
              <a:gd name="connsiteX53" fmla="*/ 650769 w 1508539"/>
              <a:gd name="connsiteY53" fmla="*/ 4690749 h 6858000"/>
              <a:gd name="connsiteX54" fmla="*/ 646249 w 1508539"/>
              <a:gd name="connsiteY54" fmla="*/ 4584173 h 6858000"/>
              <a:gd name="connsiteX55" fmla="*/ 641332 w 1508539"/>
              <a:gd name="connsiteY55" fmla="*/ 4444346 h 6858000"/>
              <a:gd name="connsiteX56" fmla="*/ 637897 w 1508539"/>
              <a:gd name="connsiteY56" fmla="*/ 4375228 h 6858000"/>
              <a:gd name="connsiteX57" fmla="*/ 618550 w 1508539"/>
              <a:gd name="connsiteY57" fmla="*/ 4214165 h 6858000"/>
              <a:gd name="connsiteX58" fmla="*/ 622623 w 1508539"/>
              <a:gd name="connsiteY58" fmla="*/ 4090296 h 6858000"/>
              <a:gd name="connsiteX59" fmla="*/ 607879 w 1508539"/>
              <a:gd name="connsiteY59" fmla="*/ 4033999 h 6858000"/>
              <a:gd name="connsiteX60" fmla="*/ 609028 w 1508539"/>
              <a:gd name="connsiteY60" fmla="*/ 4031933 h 6858000"/>
              <a:gd name="connsiteX61" fmla="*/ 607604 w 1508539"/>
              <a:gd name="connsiteY61" fmla="*/ 4013953 h 6858000"/>
              <a:gd name="connsiteX62" fmla="*/ 593899 w 1508539"/>
              <a:gd name="connsiteY62" fmla="*/ 3974753 h 6858000"/>
              <a:gd name="connsiteX63" fmla="*/ 595497 w 1508539"/>
              <a:gd name="connsiteY63" fmla="*/ 3969950 h 6858000"/>
              <a:gd name="connsiteX64" fmla="*/ 588919 w 1508539"/>
              <a:gd name="connsiteY64" fmla="*/ 3933779 h 6858000"/>
              <a:gd name="connsiteX65" fmla="*/ 590250 w 1508539"/>
              <a:gd name="connsiteY65" fmla="*/ 3933093 h 6858000"/>
              <a:gd name="connsiteX66" fmla="*/ 594604 w 1508539"/>
              <a:gd name="connsiteY66" fmla="*/ 3922082 h 6858000"/>
              <a:gd name="connsiteX67" fmla="*/ 599682 w 1508539"/>
              <a:gd name="connsiteY67" fmla="*/ 3901461 h 6858000"/>
              <a:gd name="connsiteX68" fmla="*/ 622276 w 1508539"/>
              <a:gd name="connsiteY68" fmla="*/ 3813873 h 6858000"/>
              <a:gd name="connsiteX69" fmla="*/ 621701 w 1508539"/>
              <a:gd name="connsiteY69" fmla="*/ 3806161 h 6858000"/>
              <a:gd name="connsiteX70" fmla="*/ 622008 w 1508539"/>
              <a:gd name="connsiteY70" fmla="*/ 3805957 h 6858000"/>
              <a:gd name="connsiteX71" fmla="*/ 622035 w 1508539"/>
              <a:gd name="connsiteY71" fmla="*/ 3797724 h 6858000"/>
              <a:gd name="connsiteX72" fmla="*/ 620650 w 1508539"/>
              <a:gd name="connsiteY72" fmla="*/ 3792098 h 6858000"/>
              <a:gd name="connsiteX73" fmla="*/ 619534 w 1508539"/>
              <a:gd name="connsiteY73" fmla="*/ 3777135 h 6858000"/>
              <a:gd name="connsiteX74" fmla="*/ 621267 w 1508539"/>
              <a:gd name="connsiteY74" fmla="*/ 3771656 h 6858000"/>
              <a:gd name="connsiteX75" fmla="*/ 625010 w 1508539"/>
              <a:gd name="connsiteY75" fmla="*/ 3769007 h 6858000"/>
              <a:gd name="connsiteX76" fmla="*/ 624476 w 1508539"/>
              <a:gd name="connsiteY76" fmla="*/ 3767709 h 6858000"/>
              <a:gd name="connsiteX77" fmla="*/ 633172 w 1508539"/>
              <a:gd name="connsiteY77" fmla="*/ 3738082 h 6858000"/>
              <a:gd name="connsiteX78" fmla="*/ 640518 w 1508539"/>
              <a:gd name="connsiteY78" fmla="*/ 3673397 h 6858000"/>
              <a:gd name="connsiteX79" fmla="*/ 639814 w 1508539"/>
              <a:gd name="connsiteY79" fmla="*/ 3637109 h 6858000"/>
              <a:gd name="connsiteX80" fmla="*/ 643257 w 1508539"/>
              <a:gd name="connsiteY80" fmla="*/ 3536883 h 6858000"/>
              <a:gd name="connsiteX81" fmla="*/ 650795 w 1508539"/>
              <a:gd name="connsiteY81" fmla="*/ 3435652 h 6858000"/>
              <a:gd name="connsiteX82" fmla="*/ 652466 w 1508539"/>
              <a:gd name="connsiteY82" fmla="*/ 3307769 h 6858000"/>
              <a:gd name="connsiteX83" fmla="*/ 670029 w 1508539"/>
              <a:gd name="connsiteY83" fmla="*/ 3250522 h 6858000"/>
              <a:gd name="connsiteX84" fmla="*/ 670454 w 1508539"/>
              <a:gd name="connsiteY84" fmla="*/ 3229163 h 6858000"/>
              <a:gd name="connsiteX85" fmla="*/ 672277 w 1508539"/>
              <a:gd name="connsiteY85" fmla="*/ 3217217 h 6858000"/>
              <a:gd name="connsiteX86" fmla="*/ 659112 w 1508539"/>
              <a:gd name="connsiteY86" fmla="*/ 3183755 h 6858000"/>
              <a:gd name="connsiteX87" fmla="*/ 659613 w 1508539"/>
              <a:gd name="connsiteY87" fmla="*/ 3178642 h 6858000"/>
              <a:gd name="connsiteX88" fmla="*/ 647213 w 1508539"/>
              <a:gd name="connsiteY88" fmla="*/ 3158586 h 6858000"/>
              <a:gd name="connsiteX89" fmla="*/ 632398 w 1508539"/>
              <a:gd name="connsiteY89" fmla="*/ 3129034 h 6858000"/>
              <a:gd name="connsiteX90" fmla="*/ 633063 w 1508539"/>
              <a:gd name="connsiteY90" fmla="*/ 3126682 h 6858000"/>
              <a:gd name="connsiteX91" fmla="*/ 623931 w 1508539"/>
              <a:gd name="connsiteY91" fmla="*/ 3114519 h 6858000"/>
              <a:gd name="connsiteX92" fmla="*/ 610540 w 1508539"/>
              <a:gd name="connsiteY92" fmla="*/ 3106272 h 6858000"/>
              <a:gd name="connsiteX93" fmla="*/ 583270 w 1508539"/>
              <a:gd name="connsiteY93" fmla="*/ 2958185 h 6858000"/>
              <a:gd name="connsiteX94" fmla="*/ 525884 w 1508539"/>
              <a:gd name="connsiteY94" fmla="*/ 2762989 h 6858000"/>
              <a:gd name="connsiteX95" fmla="*/ 474802 w 1508539"/>
              <a:gd name="connsiteY95" fmla="*/ 2554718 h 6858000"/>
              <a:gd name="connsiteX96" fmla="*/ 454896 w 1508539"/>
              <a:gd name="connsiteY96" fmla="*/ 2485734 h 6858000"/>
              <a:gd name="connsiteX97" fmla="*/ 445619 w 1508539"/>
              <a:gd name="connsiteY97" fmla="*/ 2447068 h 6858000"/>
              <a:gd name="connsiteX98" fmla="*/ 432580 w 1508539"/>
              <a:gd name="connsiteY98" fmla="*/ 2425819 h 6858000"/>
              <a:gd name="connsiteX99" fmla="*/ 438579 w 1508539"/>
              <a:gd name="connsiteY99" fmla="*/ 2402874 h 6858000"/>
              <a:gd name="connsiteX100" fmla="*/ 441191 w 1508539"/>
              <a:gd name="connsiteY100" fmla="*/ 2381443 h 6858000"/>
              <a:gd name="connsiteX101" fmla="*/ 417520 w 1508539"/>
              <a:gd name="connsiteY101" fmla="*/ 2261920 h 6858000"/>
              <a:gd name="connsiteX102" fmla="*/ 407407 w 1508539"/>
              <a:gd name="connsiteY102" fmla="*/ 2195378 h 6858000"/>
              <a:gd name="connsiteX103" fmla="*/ 391624 w 1508539"/>
              <a:gd name="connsiteY103" fmla="*/ 2155135 h 6858000"/>
              <a:gd name="connsiteX104" fmla="*/ 389082 w 1508539"/>
              <a:gd name="connsiteY104" fmla="*/ 2118008 h 6858000"/>
              <a:gd name="connsiteX105" fmla="*/ 390075 w 1508539"/>
              <a:gd name="connsiteY105" fmla="*/ 2050531 h 6858000"/>
              <a:gd name="connsiteX106" fmla="*/ 381881 w 1508539"/>
              <a:gd name="connsiteY106" fmla="*/ 1963269 h 6858000"/>
              <a:gd name="connsiteX107" fmla="*/ 363059 w 1508539"/>
              <a:gd name="connsiteY107" fmla="*/ 1906352 h 6858000"/>
              <a:gd name="connsiteX108" fmla="*/ 339616 w 1508539"/>
              <a:gd name="connsiteY108" fmla="*/ 1861531 h 6858000"/>
              <a:gd name="connsiteX109" fmla="*/ 293415 w 1508539"/>
              <a:gd name="connsiteY109" fmla="*/ 1732919 h 6858000"/>
              <a:gd name="connsiteX110" fmla="*/ 265726 w 1508539"/>
              <a:gd name="connsiteY110" fmla="*/ 1663540 h 6858000"/>
              <a:gd name="connsiteX111" fmla="*/ 264852 w 1508539"/>
              <a:gd name="connsiteY111" fmla="*/ 1615777 h 6858000"/>
              <a:gd name="connsiteX112" fmla="*/ 245647 w 1508539"/>
              <a:gd name="connsiteY112" fmla="*/ 1563678 h 6858000"/>
              <a:gd name="connsiteX113" fmla="*/ 258727 w 1508539"/>
              <a:gd name="connsiteY113" fmla="*/ 1519474 h 6858000"/>
              <a:gd name="connsiteX114" fmla="*/ 251469 w 1508539"/>
              <a:gd name="connsiteY114" fmla="*/ 1477995 h 6858000"/>
              <a:gd name="connsiteX115" fmla="*/ 237554 w 1508539"/>
              <a:gd name="connsiteY115" fmla="*/ 1373769 h 6858000"/>
              <a:gd name="connsiteX116" fmla="*/ 245861 w 1508539"/>
              <a:gd name="connsiteY116" fmla="*/ 1307086 h 6858000"/>
              <a:gd name="connsiteX117" fmla="*/ 247049 w 1508539"/>
              <a:gd name="connsiteY117" fmla="*/ 1189033 h 6858000"/>
              <a:gd name="connsiteX118" fmla="*/ 251734 w 1508539"/>
              <a:gd name="connsiteY118" fmla="*/ 1168288 h 6858000"/>
              <a:gd name="connsiteX119" fmla="*/ 244016 w 1508539"/>
              <a:gd name="connsiteY119" fmla="*/ 1142577 h 6858000"/>
              <a:gd name="connsiteX120" fmla="*/ 233322 w 1508539"/>
              <a:gd name="connsiteY120" fmla="*/ 1088484 h 6858000"/>
              <a:gd name="connsiteX121" fmla="*/ 222058 w 1508539"/>
              <a:gd name="connsiteY121" fmla="*/ 1016103 h 6858000"/>
              <a:gd name="connsiteX122" fmla="*/ 223514 w 1508539"/>
              <a:gd name="connsiteY122" fmla="*/ 932283 h 6858000"/>
              <a:gd name="connsiteX123" fmla="*/ 225750 w 1508539"/>
              <a:gd name="connsiteY123" fmla="*/ 915925 h 6858000"/>
              <a:gd name="connsiteX124" fmla="*/ 218379 w 1508539"/>
              <a:gd name="connsiteY124" fmla="*/ 896999 h 6858000"/>
              <a:gd name="connsiteX125" fmla="*/ 187787 w 1508539"/>
              <a:gd name="connsiteY125" fmla="*/ 821517 h 6858000"/>
              <a:gd name="connsiteX126" fmla="*/ 166737 w 1508539"/>
              <a:gd name="connsiteY126" fmla="*/ 751353 h 6858000"/>
              <a:gd name="connsiteX127" fmla="*/ 166295 w 1508539"/>
              <a:gd name="connsiteY127" fmla="*/ 721230 h 6858000"/>
              <a:gd name="connsiteX128" fmla="*/ 151966 w 1508539"/>
              <a:gd name="connsiteY128" fmla="*/ 681659 h 6858000"/>
              <a:gd name="connsiteX129" fmla="*/ 137385 w 1508539"/>
              <a:gd name="connsiteY129" fmla="*/ 635218 h 6858000"/>
              <a:gd name="connsiteX130" fmla="*/ 142396 w 1508539"/>
              <a:gd name="connsiteY130" fmla="*/ 613763 h 6858000"/>
              <a:gd name="connsiteX131" fmla="*/ 128338 w 1508539"/>
              <a:gd name="connsiteY131" fmla="*/ 598582 h 6858000"/>
              <a:gd name="connsiteX132" fmla="*/ 128019 w 1508539"/>
              <a:gd name="connsiteY132" fmla="*/ 576846 h 6858000"/>
              <a:gd name="connsiteX133" fmla="*/ 107645 w 1508539"/>
              <a:gd name="connsiteY133" fmla="*/ 530055 h 6858000"/>
              <a:gd name="connsiteX134" fmla="*/ 106893 w 1508539"/>
              <a:gd name="connsiteY134" fmla="*/ 465389 h 6858000"/>
              <a:gd name="connsiteX135" fmla="*/ 89816 w 1508539"/>
              <a:gd name="connsiteY135" fmla="*/ 424699 h 6858000"/>
              <a:gd name="connsiteX136" fmla="*/ 90191 w 1508539"/>
              <a:gd name="connsiteY136" fmla="*/ 404917 h 6858000"/>
              <a:gd name="connsiteX137" fmla="*/ 70148 w 1508539"/>
              <a:gd name="connsiteY137" fmla="*/ 367211 h 6858000"/>
              <a:gd name="connsiteX138" fmla="*/ 36452 w 1508539"/>
              <a:gd name="connsiteY138" fmla="*/ 268519 h 6858000"/>
              <a:gd name="connsiteX139" fmla="*/ 23935 w 1508539"/>
              <a:gd name="connsiteY139" fmla="*/ 160886 h 6858000"/>
              <a:gd name="connsiteX140" fmla="*/ 19312 w 1508539"/>
              <a:gd name="connsiteY140" fmla="*/ 47336 h 6858000"/>
              <a:gd name="connsiteX141" fmla="*/ 0 w 1508539"/>
              <a:gd name="connsiteY141"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201349 w 1508539"/>
              <a:gd name="connsiteY10" fmla="*/ 6530567 h 6858000"/>
              <a:gd name="connsiteX11" fmla="*/ 215389 w 1508539"/>
              <a:gd name="connsiteY11" fmla="*/ 6478062 h 6858000"/>
              <a:gd name="connsiteX12" fmla="*/ 226078 w 1508539"/>
              <a:gd name="connsiteY12" fmla="*/ 6460325 h 6858000"/>
              <a:gd name="connsiteX13" fmla="*/ 233311 w 1508539"/>
              <a:gd name="connsiteY13" fmla="*/ 6451488 h 6858000"/>
              <a:gd name="connsiteX14" fmla="*/ 234746 w 1508539"/>
              <a:gd name="connsiteY14" fmla="*/ 6451348 h 6858000"/>
              <a:gd name="connsiteX15" fmla="*/ 239104 w 1508539"/>
              <a:gd name="connsiteY15" fmla="*/ 6414240 h 6858000"/>
              <a:gd name="connsiteX16" fmla="*/ 241880 w 1508539"/>
              <a:gd name="connsiteY16" fmla="*/ 6384857 h 6858000"/>
              <a:gd name="connsiteX17" fmla="*/ 240591 w 1508539"/>
              <a:gd name="connsiteY17" fmla="*/ 6367510 h 6858000"/>
              <a:gd name="connsiteX18" fmla="*/ 244471 w 1508539"/>
              <a:gd name="connsiteY18" fmla="*/ 6349778 h 6858000"/>
              <a:gd name="connsiteX19" fmla="*/ 246136 w 1508539"/>
              <a:gd name="connsiteY19" fmla="*/ 6348250 h 6858000"/>
              <a:gd name="connsiteX20" fmla="*/ 262170 w 1508539"/>
              <a:gd name="connsiteY20" fmla="*/ 6281972 h 6858000"/>
              <a:gd name="connsiteX21" fmla="*/ 290557 w 1508539"/>
              <a:gd name="connsiteY21" fmla="*/ 6153037 h 6858000"/>
              <a:gd name="connsiteX22" fmla="*/ 314428 w 1508539"/>
              <a:gd name="connsiteY22" fmla="*/ 6113913 h 6858000"/>
              <a:gd name="connsiteX23" fmla="*/ 318721 w 1508539"/>
              <a:gd name="connsiteY23" fmla="*/ 6028119 h 6858000"/>
              <a:gd name="connsiteX24" fmla="*/ 363126 w 1508539"/>
              <a:gd name="connsiteY24" fmla="*/ 5934687 h 6858000"/>
              <a:gd name="connsiteX25" fmla="*/ 408411 w 1508539"/>
              <a:gd name="connsiteY25" fmla="*/ 5704905 h 6858000"/>
              <a:gd name="connsiteX26" fmla="*/ 431404 w 1508539"/>
              <a:gd name="connsiteY26" fmla="*/ 5665173 h 6858000"/>
              <a:gd name="connsiteX27" fmla="*/ 465121 w 1508539"/>
              <a:gd name="connsiteY27" fmla="*/ 5563435 h 6858000"/>
              <a:gd name="connsiteX28" fmla="*/ 494626 w 1508539"/>
              <a:gd name="connsiteY28" fmla="*/ 5476393 h 6858000"/>
              <a:gd name="connsiteX29" fmla="*/ 525819 w 1508539"/>
              <a:gd name="connsiteY29" fmla="*/ 5396260 h 6858000"/>
              <a:gd name="connsiteX30" fmla="*/ 541800 w 1508539"/>
              <a:gd name="connsiteY30" fmla="*/ 5330009 h 6858000"/>
              <a:gd name="connsiteX31" fmla="*/ 575293 w 1508539"/>
              <a:gd name="connsiteY31" fmla="*/ 5273739 h 6858000"/>
              <a:gd name="connsiteX32" fmla="*/ 584892 w 1508539"/>
              <a:gd name="connsiteY32" fmla="*/ 5241779 h 6858000"/>
              <a:gd name="connsiteX33" fmla="*/ 596118 w 1508539"/>
              <a:gd name="connsiteY33" fmla="*/ 5225268 h 6858000"/>
              <a:gd name="connsiteX34" fmla="*/ 597138 w 1508539"/>
              <a:gd name="connsiteY34" fmla="*/ 5217684 h 6858000"/>
              <a:gd name="connsiteX35" fmla="*/ 604479 w 1508539"/>
              <a:gd name="connsiteY35" fmla="*/ 5193377 h 6858000"/>
              <a:gd name="connsiteX36" fmla="*/ 607782 w 1508539"/>
              <a:gd name="connsiteY36" fmla="*/ 5179288 h 6858000"/>
              <a:gd name="connsiteX37" fmla="*/ 608766 w 1508539"/>
              <a:gd name="connsiteY37" fmla="*/ 5173621 h 6858000"/>
              <a:gd name="connsiteX38" fmla="*/ 604400 w 1508539"/>
              <a:gd name="connsiteY38" fmla="*/ 5159961 h 6858000"/>
              <a:gd name="connsiteX39" fmla="*/ 611077 w 1508539"/>
              <a:gd name="connsiteY39" fmla="*/ 5144295 h 6858000"/>
              <a:gd name="connsiteX40" fmla="*/ 608010 w 1508539"/>
              <a:gd name="connsiteY40" fmla="*/ 5125185 h 6858000"/>
              <a:gd name="connsiteX41" fmla="*/ 614840 w 1508539"/>
              <a:gd name="connsiteY41" fmla="*/ 5121884 h 6858000"/>
              <a:gd name="connsiteX42" fmla="*/ 621876 w 1508539"/>
              <a:gd name="connsiteY42" fmla="*/ 5067850 h 6858000"/>
              <a:gd name="connsiteX43" fmla="*/ 624607 w 1508539"/>
              <a:gd name="connsiteY43" fmla="*/ 5060861 h 6858000"/>
              <a:gd name="connsiteX44" fmla="*/ 621311 w 1508539"/>
              <a:gd name="connsiteY44" fmla="*/ 5034192 h 6858000"/>
              <a:gd name="connsiteX45" fmla="*/ 622865 w 1508539"/>
              <a:gd name="connsiteY45" fmla="*/ 4993030 h 6858000"/>
              <a:gd name="connsiteX46" fmla="*/ 629774 w 1508539"/>
              <a:gd name="connsiteY46" fmla="*/ 4946844 h 6858000"/>
              <a:gd name="connsiteX47" fmla="*/ 625630 w 1508539"/>
              <a:gd name="connsiteY47" fmla="*/ 4932692 h 6858000"/>
              <a:gd name="connsiteX48" fmla="*/ 641033 w 1508539"/>
              <a:gd name="connsiteY48" fmla="*/ 4858827 h 6858000"/>
              <a:gd name="connsiteX49" fmla="*/ 646936 w 1508539"/>
              <a:gd name="connsiteY49" fmla="*/ 4821170 h 6858000"/>
              <a:gd name="connsiteX50" fmla="*/ 651669 w 1508539"/>
              <a:gd name="connsiteY50" fmla="*/ 4780965 h 6858000"/>
              <a:gd name="connsiteX51" fmla="*/ 652962 w 1508539"/>
              <a:gd name="connsiteY51" fmla="*/ 4750867 h 6858000"/>
              <a:gd name="connsiteX52" fmla="*/ 650769 w 1508539"/>
              <a:gd name="connsiteY52" fmla="*/ 4690749 h 6858000"/>
              <a:gd name="connsiteX53" fmla="*/ 646249 w 1508539"/>
              <a:gd name="connsiteY53" fmla="*/ 4584173 h 6858000"/>
              <a:gd name="connsiteX54" fmla="*/ 641332 w 1508539"/>
              <a:gd name="connsiteY54" fmla="*/ 4444346 h 6858000"/>
              <a:gd name="connsiteX55" fmla="*/ 637897 w 1508539"/>
              <a:gd name="connsiteY55" fmla="*/ 4375228 h 6858000"/>
              <a:gd name="connsiteX56" fmla="*/ 618550 w 1508539"/>
              <a:gd name="connsiteY56" fmla="*/ 4214165 h 6858000"/>
              <a:gd name="connsiteX57" fmla="*/ 622623 w 1508539"/>
              <a:gd name="connsiteY57" fmla="*/ 4090296 h 6858000"/>
              <a:gd name="connsiteX58" fmla="*/ 607879 w 1508539"/>
              <a:gd name="connsiteY58" fmla="*/ 4033999 h 6858000"/>
              <a:gd name="connsiteX59" fmla="*/ 609028 w 1508539"/>
              <a:gd name="connsiteY59" fmla="*/ 4031933 h 6858000"/>
              <a:gd name="connsiteX60" fmla="*/ 607604 w 1508539"/>
              <a:gd name="connsiteY60" fmla="*/ 4013953 h 6858000"/>
              <a:gd name="connsiteX61" fmla="*/ 593899 w 1508539"/>
              <a:gd name="connsiteY61" fmla="*/ 3974753 h 6858000"/>
              <a:gd name="connsiteX62" fmla="*/ 595497 w 1508539"/>
              <a:gd name="connsiteY62" fmla="*/ 3969950 h 6858000"/>
              <a:gd name="connsiteX63" fmla="*/ 588919 w 1508539"/>
              <a:gd name="connsiteY63" fmla="*/ 3933779 h 6858000"/>
              <a:gd name="connsiteX64" fmla="*/ 590250 w 1508539"/>
              <a:gd name="connsiteY64" fmla="*/ 3933093 h 6858000"/>
              <a:gd name="connsiteX65" fmla="*/ 594604 w 1508539"/>
              <a:gd name="connsiteY65" fmla="*/ 3922082 h 6858000"/>
              <a:gd name="connsiteX66" fmla="*/ 599682 w 1508539"/>
              <a:gd name="connsiteY66" fmla="*/ 3901461 h 6858000"/>
              <a:gd name="connsiteX67" fmla="*/ 622276 w 1508539"/>
              <a:gd name="connsiteY67" fmla="*/ 3813873 h 6858000"/>
              <a:gd name="connsiteX68" fmla="*/ 621701 w 1508539"/>
              <a:gd name="connsiteY68" fmla="*/ 3806161 h 6858000"/>
              <a:gd name="connsiteX69" fmla="*/ 622008 w 1508539"/>
              <a:gd name="connsiteY69" fmla="*/ 3805957 h 6858000"/>
              <a:gd name="connsiteX70" fmla="*/ 622035 w 1508539"/>
              <a:gd name="connsiteY70" fmla="*/ 3797724 h 6858000"/>
              <a:gd name="connsiteX71" fmla="*/ 620650 w 1508539"/>
              <a:gd name="connsiteY71" fmla="*/ 3792098 h 6858000"/>
              <a:gd name="connsiteX72" fmla="*/ 619534 w 1508539"/>
              <a:gd name="connsiteY72" fmla="*/ 3777135 h 6858000"/>
              <a:gd name="connsiteX73" fmla="*/ 621267 w 1508539"/>
              <a:gd name="connsiteY73" fmla="*/ 3771656 h 6858000"/>
              <a:gd name="connsiteX74" fmla="*/ 625010 w 1508539"/>
              <a:gd name="connsiteY74" fmla="*/ 3769007 h 6858000"/>
              <a:gd name="connsiteX75" fmla="*/ 624476 w 1508539"/>
              <a:gd name="connsiteY75" fmla="*/ 3767709 h 6858000"/>
              <a:gd name="connsiteX76" fmla="*/ 633172 w 1508539"/>
              <a:gd name="connsiteY76" fmla="*/ 3738082 h 6858000"/>
              <a:gd name="connsiteX77" fmla="*/ 640518 w 1508539"/>
              <a:gd name="connsiteY77" fmla="*/ 3673397 h 6858000"/>
              <a:gd name="connsiteX78" fmla="*/ 639814 w 1508539"/>
              <a:gd name="connsiteY78" fmla="*/ 3637109 h 6858000"/>
              <a:gd name="connsiteX79" fmla="*/ 643257 w 1508539"/>
              <a:gd name="connsiteY79" fmla="*/ 3536883 h 6858000"/>
              <a:gd name="connsiteX80" fmla="*/ 650795 w 1508539"/>
              <a:gd name="connsiteY80" fmla="*/ 3435652 h 6858000"/>
              <a:gd name="connsiteX81" fmla="*/ 652466 w 1508539"/>
              <a:gd name="connsiteY81" fmla="*/ 3307769 h 6858000"/>
              <a:gd name="connsiteX82" fmla="*/ 670029 w 1508539"/>
              <a:gd name="connsiteY82" fmla="*/ 3250522 h 6858000"/>
              <a:gd name="connsiteX83" fmla="*/ 670454 w 1508539"/>
              <a:gd name="connsiteY83" fmla="*/ 3229163 h 6858000"/>
              <a:gd name="connsiteX84" fmla="*/ 672277 w 1508539"/>
              <a:gd name="connsiteY84" fmla="*/ 3217217 h 6858000"/>
              <a:gd name="connsiteX85" fmla="*/ 659112 w 1508539"/>
              <a:gd name="connsiteY85" fmla="*/ 3183755 h 6858000"/>
              <a:gd name="connsiteX86" fmla="*/ 659613 w 1508539"/>
              <a:gd name="connsiteY86" fmla="*/ 3178642 h 6858000"/>
              <a:gd name="connsiteX87" fmla="*/ 647213 w 1508539"/>
              <a:gd name="connsiteY87" fmla="*/ 3158586 h 6858000"/>
              <a:gd name="connsiteX88" fmla="*/ 632398 w 1508539"/>
              <a:gd name="connsiteY88" fmla="*/ 3129034 h 6858000"/>
              <a:gd name="connsiteX89" fmla="*/ 633063 w 1508539"/>
              <a:gd name="connsiteY89" fmla="*/ 3126682 h 6858000"/>
              <a:gd name="connsiteX90" fmla="*/ 623931 w 1508539"/>
              <a:gd name="connsiteY90" fmla="*/ 3114519 h 6858000"/>
              <a:gd name="connsiteX91" fmla="*/ 610540 w 1508539"/>
              <a:gd name="connsiteY91" fmla="*/ 3106272 h 6858000"/>
              <a:gd name="connsiteX92" fmla="*/ 583270 w 1508539"/>
              <a:gd name="connsiteY92" fmla="*/ 2958185 h 6858000"/>
              <a:gd name="connsiteX93" fmla="*/ 525884 w 1508539"/>
              <a:gd name="connsiteY93" fmla="*/ 2762989 h 6858000"/>
              <a:gd name="connsiteX94" fmla="*/ 474802 w 1508539"/>
              <a:gd name="connsiteY94" fmla="*/ 2554718 h 6858000"/>
              <a:gd name="connsiteX95" fmla="*/ 454896 w 1508539"/>
              <a:gd name="connsiteY95" fmla="*/ 2485734 h 6858000"/>
              <a:gd name="connsiteX96" fmla="*/ 445619 w 1508539"/>
              <a:gd name="connsiteY96" fmla="*/ 2447068 h 6858000"/>
              <a:gd name="connsiteX97" fmla="*/ 432580 w 1508539"/>
              <a:gd name="connsiteY97" fmla="*/ 2425819 h 6858000"/>
              <a:gd name="connsiteX98" fmla="*/ 438579 w 1508539"/>
              <a:gd name="connsiteY98" fmla="*/ 2402874 h 6858000"/>
              <a:gd name="connsiteX99" fmla="*/ 441191 w 1508539"/>
              <a:gd name="connsiteY99" fmla="*/ 2381443 h 6858000"/>
              <a:gd name="connsiteX100" fmla="*/ 417520 w 1508539"/>
              <a:gd name="connsiteY100" fmla="*/ 2261920 h 6858000"/>
              <a:gd name="connsiteX101" fmla="*/ 407407 w 1508539"/>
              <a:gd name="connsiteY101" fmla="*/ 2195378 h 6858000"/>
              <a:gd name="connsiteX102" fmla="*/ 391624 w 1508539"/>
              <a:gd name="connsiteY102" fmla="*/ 2155135 h 6858000"/>
              <a:gd name="connsiteX103" fmla="*/ 389082 w 1508539"/>
              <a:gd name="connsiteY103" fmla="*/ 2118008 h 6858000"/>
              <a:gd name="connsiteX104" fmla="*/ 390075 w 1508539"/>
              <a:gd name="connsiteY104" fmla="*/ 2050531 h 6858000"/>
              <a:gd name="connsiteX105" fmla="*/ 381881 w 1508539"/>
              <a:gd name="connsiteY105" fmla="*/ 1963269 h 6858000"/>
              <a:gd name="connsiteX106" fmla="*/ 363059 w 1508539"/>
              <a:gd name="connsiteY106" fmla="*/ 1906352 h 6858000"/>
              <a:gd name="connsiteX107" fmla="*/ 339616 w 1508539"/>
              <a:gd name="connsiteY107" fmla="*/ 1861531 h 6858000"/>
              <a:gd name="connsiteX108" fmla="*/ 293415 w 1508539"/>
              <a:gd name="connsiteY108" fmla="*/ 1732919 h 6858000"/>
              <a:gd name="connsiteX109" fmla="*/ 265726 w 1508539"/>
              <a:gd name="connsiteY109" fmla="*/ 1663540 h 6858000"/>
              <a:gd name="connsiteX110" fmla="*/ 264852 w 1508539"/>
              <a:gd name="connsiteY110" fmla="*/ 1615777 h 6858000"/>
              <a:gd name="connsiteX111" fmla="*/ 245647 w 1508539"/>
              <a:gd name="connsiteY111" fmla="*/ 1563678 h 6858000"/>
              <a:gd name="connsiteX112" fmla="*/ 258727 w 1508539"/>
              <a:gd name="connsiteY112" fmla="*/ 1519474 h 6858000"/>
              <a:gd name="connsiteX113" fmla="*/ 251469 w 1508539"/>
              <a:gd name="connsiteY113" fmla="*/ 1477995 h 6858000"/>
              <a:gd name="connsiteX114" fmla="*/ 237554 w 1508539"/>
              <a:gd name="connsiteY114" fmla="*/ 1373769 h 6858000"/>
              <a:gd name="connsiteX115" fmla="*/ 245861 w 1508539"/>
              <a:gd name="connsiteY115" fmla="*/ 1307086 h 6858000"/>
              <a:gd name="connsiteX116" fmla="*/ 247049 w 1508539"/>
              <a:gd name="connsiteY116" fmla="*/ 1189033 h 6858000"/>
              <a:gd name="connsiteX117" fmla="*/ 251734 w 1508539"/>
              <a:gd name="connsiteY117" fmla="*/ 1168288 h 6858000"/>
              <a:gd name="connsiteX118" fmla="*/ 244016 w 1508539"/>
              <a:gd name="connsiteY118" fmla="*/ 1142577 h 6858000"/>
              <a:gd name="connsiteX119" fmla="*/ 233322 w 1508539"/>
              <a:gd name="connsiteY119" fmla="*/ 1088484 h 6858000"/>
              <a:gd name="connsiteX120" fmla="*/ 222058 w 1508539"/>
              <a:gd name="connsiteY120" fmla="*/ 1016103 h 6858000"/>
              <a:gd name="connsiteX121" fmla="*/ 223514 w 1508539"/>
              <a:gd name="connsiteY121" fmla="*/ 932283 h 6858000"/>
              <a:gd name="connsiteX122" fmla="*/ 225750 w 1508539"/>
              <a:gd name="connsiteY122" fmla="*/ 915925 h 6858000"/>
              <a:gd name="connsiteX123" fmla="*/ 218379 w 1508539"/>
              <a:gd name="connsiteY123" fmla="*/ 896999 h 6858000"/>
              <a:gd name="connsiteX124" fmla="*/ 187787 w 1508539"/>
              <a:gd name="connsiteY124" fmla="*/ 821517 h 6858000"/>
              <a:gd name="connsiteX125" fmla="*/ 166737 w 1508539"/>
              <a:gd name="connsiteY125" fmla="*/ 751353 h 6858000"/>
              <a:gd name="connsiteX126" fmla="*/ 166295 w 1508539"/>
              <a:gd name="connsiteY126" fmla="*/ 721230 h 6858000"/>
              <a:gd name="connsiteX127" fmla="*/ 151966 w 1508539"/>
              <a:gd name="connsiteY127" fmla="*/ 681659 h 6858000"/>
              <a:gd name="connsiteX128" fmla="*/ 137385 w 1508539"/>
              <a:gd name="connsiteY128" fmla="*/ 635218 h 6858000"/>
              <a:gd name="connsiteX129" fmla="*/ 142396 w 1508539"/>
              <a:gd name="connsiteY129" fmla="*/ 613763 h 6858000"/>
              <a:gd name="connsiteX130" fmla="*/ 128338 w 1508539"/>
              <a:gd name="connsiteY130" fmla="*/ 598582 h 6858000"/>
              <a:gd name="connsiteX131" fmla="*/ 128019 w 1508539"/>
              <a:gd name="connsiteY131" fmla="*/ 576846 h 6858000"/>
              <a:gd name="connsiteX132" fmla="*/ 107645 w 1508539"/>
              <a:gd name="connsiteY132" fmla="*/ 530055 h 6858000"/>
              <a:gd name="connsiteX133" fmla="*/ 106893 w 1508539"/>
              <a:gd name="connsiteY133" fmla="*/ 465389 h 6858000"/>
              <a:gd name="connsiteX134" fmla="*/ 89816 w 1508539"/>
              <a:gd name="connsiteY134" fmla="*/ 424699 h 6858000"/>
              <a:gd name="connsiteX135" fmla="*/ 90191 w 1508539"/>
              <a:gd name="connsiteY135" fmla="*/ 404917 h 6858000"/>
              <a:gd name="connsiteX136" fmla="*/ 70148 w 1508539"/>
              <a:gd name="connsiteY136" fmla="*/ 367211 h 6858000"/>
              <a:gd name="connsiteX137" fmla="*/ 36452 w 1508539"/>
              <a:gd name="connsiteY137" fmla="*/ 268519 h 6858000"/>
              <a:gd name="connsiteX138" fmla="*/ 23935 w 1508539"/>
              <a:gd name="connsiteY138" fmla="*/ 160886 h 6858000"/>
              <a:gd name="connsiteX139" fmla="*/ 19312 w 1508539"/>
              <a:gd name="connsiteY139" fmla="*/ 47336 h 6858000"/>
              <a:gd name="connsiteX140" fmla="*/ 0 w 1508539"/>
              <a:gd name="connsiteY140"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4248 w 1508539"/>
              <a:gd name="connsiteY6" fmla="*/ 6574442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504057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318065 w 1508539"/>
              <a:gd name="connsiteY6" fmla="*/ 6691589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164830 w 1491612"/>
              <a:gd name="connsiteY0" fmla="*/ 0 h 6858000"/>
              <a:gd name="connsiteX1" fmla="*/ 1491612 w 1491612"/>
              <a:gd name="connsiteY1" fmla="*/ 0 h 6858000"/>
              <a:gd name="connsiteX2" fmla="*/ 1491612 w 1491612"/>
              <a:gd name="connsiteY2" fmla="*/ 6858000 h 6858000"/>
              <a:gd name="connsiteX3" fmla="*/ 228306 w 1491612"/>
              <a:gd name="connsiteY3" fmla="*/ 6857735 h 6858000"/>
              <a:gd name="connsiteX4" fmla="*/ 264899 w 1491612"/>
              <a:gd name="connsiteY4" fmla="*/ 6776847 h 6858000"/>
              <a:gd name="connsiteX5" fmla="*/ 276399 w 1491612"/>
              <a:gd name="connsiteY5" fmla="*/ 6737706 h 6858000"/>
              <a:gd name="connsiteX6" fmla="*/ 301138 w 1491612"/>
              <a:gd name="connsiteY6" fmla="*/ 6691589 h 6858000"/>
              <a:gd name="connsiteX7" fmla="*/ 278695 w 1491612"/>
              <a:gd name="connsiteY7" fmla="*/ 6659970 h 6858000"/>
              <a:gd name="connsiteX8" fmla="*/ 293786 w 1491612"/>
              <a:gd name="connsiteY8" fmla="*/ 6636211 h 6858000"/>
              <a:gd name="connsiteX9" fmla="*/ 311230 w 1491612"/>
              <a:gd name="connsiteY9" fmla="*/ 6594177 h 6858000"/>
              <a:gd name="connsiteX10" fmla="*/ 325270 w 1491612"/>
              <a:gd name="connsiteY10" fmla="*/ 6557575 h 6858000"/>
              <a:gd name="connsiteX11" fmla="*/ 378227 w 1491612"/>
              <a:gd name="connsiteY11" fmla="*/ 6492130 h 6858000"/>
              <a:gd name="connsiteX12" fmla="*/ 393914 w 1491612"/>
              <a:gd name="connsiteY12" fmla="*/ 6431610 h 6858000"/>
              <a:gd name="connsiteX13" fmla="*/ 437619 w 1491612"/>
              <a:gd name="connsiteY13" fmla="*/ 6379786 h 6858000"/>
              <a:gd name="connsiteX14" fmla="*/ 420842 w 1491612"/>
              <a:gd name="connsiteY14" fmla="*/ 6334727 h 6858000"/>
              <a:gd name="connsiteX15" fmla="*/ 398257 w 1491612"/>
              <a:gd name="connsiteY15" fmla="*/ 6313295 h 6858000"/>
              <a:gd name="connsiteX16" fmla="*/ 405421 w 1491612"/>
              <a:gd name="connsiteY16" fmla="*/ 6280046 h 6858000"/>
              <a:gd name="connsiteX17" fmla="*/ 388166 w 1491612"/>
              <a:gd name="connsiteY17" fmla="*/ 6270265 h 6858000"/>
              <a:gd name="connsiteX18" fmla="*/ 415194 w 1491612"/>
              <a:gd name="connsiteY18" fmla="*/ 6252834 h 6858000"/>
              <a:gd name="connsiteX19" fmla="*/ 393186 w 1491612"/>
              <a:gd name="connsiteY19" fmla="*/ 6202459 h 6858000"/>
              <a:gd name="connsiteX20" fmla="*/ 391984 w 1491612"/>
              <a:gd name="connsiteY20" fmla="*/ 6153037 h 6858000"/>
              <a:gd name="connsiteX21" fmla="*/ 407399 w 1491612"/>
              <a:gd name="connsiteY21" fmla="*/ 6078132 h 6858000"/>
              <a:gd name="connsiteX22" fmla="*/ 394786 w 1491612"/>
              <a:gd name="connsiteY22" fmla="*/ 6028119 h 6858000"/>
              <a:gd name="connsiteX23" fmla="*/ 380015 w 1491612"/>
              <a:gd name="connsiteY23" fmla="*/ 5926735 h 6858000"/>
              <a:gd name="connsiteX24" fmla="*/ 429527 w 1491612"/>
              <a:gd name="connsiteY24" fmla="*/ 5712857 h 6858000"/>
              <a:gd name="connsiteX25" fmla="*/ 408602 w 1491612"/>
              <a:gd name="connsiteY25" fmla="*/ 5676393 h 6858000"/>
              <a:gd name="connsiteX26" fmla="*/ 448194 w 1491612"/>
              <a:gd name="connsiteY26" fmla="*/ 5563435 h 6858000"/>
              <a:gd name="connsiteX27" fmla="*/ 495324 w 1491612"/>
              <a:gd name="connsiteY27" fmla="*/ 5437125 h 6858000"/>
              <a:gd name="connsiteX28" fmla="*/ 508892 w 1491612"/>
              <a:gd name="connsiteY28" fmla="*/ 5396260 h 6858000"/>
              <a:gd name="connsiteX29" fmla="*/ 524873 w 1491612"/>
              <a:gd name="connsiteY29" fmla="*/ 5330009 h 6858000"/>
              <a:gd name="connsiteX30" fmla="*/ 558366 w 1491612"/>
              <a:gd name="connsiteY30" fmla="*/ 5273739 h 6858000"/>
              <a:gd name="connsiteX31" fmla="*/ 567965 w 1491612"/>
              <a:gd name="connsiteY31" fmla="*/ 5241779 h 6858000"/>
              <a:gd name="connsiteX32" fmla="*/ 579191 w 1491612"/>
              <a:gd name="connsiteY32" fmla="*/ 5225268 h 6858000"/>
              <a:gd name="connsiteX33" fmla="*/ 580211 w 1491612"/>
              <a:gd name="connsiteY33" fmla="*/ 5217684 h 6858000"/>
              <a:gd name="connsiteX34" fmla="*/ 587552 w 1491612"/>
              <a:gd name="connsiteY34" fmla="*/ 5193377 h 6858000"/>
              <a:gd name="connsiteX35" fmla="*/ 590855 w 1491612"/>
              <a:gd name="connsiteY35" fmla="*/ 5179288 h 6858000"/>
              <a:gd name="connsiteX36" fmla="*/ 591839 w 1491612"/>
              <a:gd name="connsiteY36" fmla="*/ 5173621 h 6858000"/>
              <a:gd name="connsiteX37" fmla="*/ 587473 w 1491612"/>
              <a:gd name="connsiteY37" fmla="*/ 5159961 h 6858000"/>
              <a:gd name="connsiteX38" fmla="*/ 594150 w 1491612"/>
              <a:gd name="connsiteY38" fmla="*/ 5144295 h 6858000"/>
              <a:gd name="connsiteX39" fmla="*/ 591083 w 1491612"/>
              <a:gd name="connsiteY39" fmla="*/ 5125185 h 6858000"/>
              <a:gd name="connsiteX40" fmla="*/ 597913 w 1491612"/>
              <a:gd name="connsiteY40" fmla="*/ 5121884 h 6858000"/>
              <a:gd name="connsiteX41" fmla="*/ 604949 w 1491612"/>
              <a:gd name="connsiteY41" fmla="*/ 5067850 h 6858000"/>
              <a:gd name="connsiteX42" fmla="*/ 607680 w 1491612"/>
              <a:gd name="connsiteY42" fmla="*/ 5060861 h 6858000"/>
              <a:gd name="connsiteX43" fmla="*/ 604384 w 1491612"/>
              <a:gd name="connsiteY43" fmla="*/ 5034192 h 6858000"/>
              <a:gd name="connsiteX44" fmla="*/ 605938 w 1491612"/>
              <a:gd name="connsiteY44" fmla="*/ 4993030 h 6858000"/>
              <a:gd name="connsiteX45" fmla="*/ 612847 w 1491612"/>
              <a:gd name="connsiteY45" fmla="*/ 4946844 h 6858000"/>
              <a:gd name="connsiteX46" fmla="*/ 608703 w 1491612"/>
              <a:gd name="connsiteY46" fmla="*/ 4932692 h 6858000"/>
              <a:gd name="connsiteX47" fmla="*/ 624106 w 1491612"/>
              <a:gd name="connsiteY47" fmla="*/ 4858827 h 6858000"/>
              <a:gd name="connsiteX48" fmla="*/ 630009 w 1491612"/>
              <a:gd name="connsiteY48" fmla="*/ 4821170 h 6858000"/>
              <a:gd name="connsiteX49" fmla="*/ 634742 w 1491612"/>
              <a:gd name="connsiteY49" fmla="*/ 4780965 h 6858000"/>
              <a:gd name="connsiteX50" fmla="*/ 636035 w 1491612"/>
              <a:gd name="connsiteY50" fmla="*/ 4750867 h 6858000"/>
              <a:gd name="connsiteX51" fmla="*/ 633842 w 1491612"/>
              <a:gd name="connsiteY51" fmla="*/ 4690749 h 6858000"/>
              <a:gd name="connsiteX52" fmla="*/ 629322 w 1491612"/>
              <a:gd name="connsiteY52" fmla="*/ 4584173 h 6858000"/>
              <a:gd name="connsiteX53" fmla="*/ 624405 w 1491612"/>
              <a:gd name="connsiteY53" fmla="*/ 4444346 h 6858000"/>
              <a:gd name="connsiteX54" fmla="*/ 620970 w 1491612"/>
              <a:gd name="connsiteY54" fmla="*/ 4375228 h 6858000"/>
              <a:gd name="connsiteX55" fmla="*/ 601623 w 1491612"/>
              <a:gd name="connsiteY55" fmla="*/ 4214165 h 6858000"/>
              <a:gd name="connsiteX56" fmla="*/ 605696 w 1491612"/>
              <a:gd name="connsiteY56" fmla="*/ 4090296 h 6858000"/>
              <a:gd name="connsiteX57" fmla="*/ 590952 w 1491612"/>
              <a:gd name="connsiteY57" fmla="*/ 4033999 h 6858000"/>
              <a:gd name="connsiteX58" fmla="*/ 592101 w 1491612"/>
              <a:gd name="connsiteY58" fmla="*/ 4031933 h 6858000"/>
              <a:gd name="connsiteX59" fmla="*/ 590677 w 1491612"/>
              <a:gd name="connsiteY59" fmla="*/ 4013953 h 6858000"/>
              <a:gd name="connsiteX60" fmla="*/ 576972 w 1491612"/>
              <a:gd name="connsiteY60" fmla="*/ 3974753 h 6858000"/>
              <a:gd name="connsiteX61" fmla="*/ 578570 w 1491612"/>
              <a:gd name="connsiteY61" fmla="*/ 3969950 h 6858000"/>
              <a:gd name="connsiteX62" fmla="*/ 571992 w 1491612"/>
              <a:gd name="connsiteY62" fmla="*/ 3933779 h 6858000"/>
              <a:gd name="connsiteX63" fmla="*/ 573323 w 1491612"/>
              <a:gd name="connsiteY63" fmla="*/ 3933093 h 6858000"/>
              <a:gd name="connsiteX64" fmla="*/ 577677 w 1491612"/>
              <a:gd name="connsiteY64" fmla="*/ 3922082 h 6858000"/>
              <a:gd name="connsiteX65" fmla="*/ 582755 w 1491612"/>
              <a:gd name="connsiteY65" fmla="*/ 3901461 h 6858000"/>
              <a:gd name="connsiteX66" fmla="*/ 605349 w 1491612"/>
              <a:gd name="connsiteY66" fmla="*/ 3813873 h 6858000"/>
              <a:gd name="connsiteX67" fmla="*/ 604774 w 1491612"/>
              <a:gd name="connsiteY67" fmla="*/ 3806161 h 6858000"/>
              <a:gd name="connsiteX68" fmla="*/ 605081 w 1491612"/>
              <a:gd name="connsiteY68" fmla="*/ 3805957 h 6858000"/>
              <a:gd name="connsiteX69" fmla="*/ 605108 w 1491612"/>
              <a:gd name="connsiteY69" fmla="*/ 3797724 h 6858000"/>
              <a:gd name="connsiteX70" fmla="*/ 603723 w 1491612"/>
              <a:gd name="connsiteY70" fmla="*/ 3792098 h 6858000"/>
              <a:gd name="connsiteX71" fmla="*/ 602607 w 1491612"/>
              <a:gd name="connsiteY71" fmla="*/ 3777135 h 6858000"/>
              <a:gd name="connsiteX72" fmla="*/ 604340 w 1491612"/>
              <a:gd name="connsiteY72" fmla="*/ 3771656 h 6858000"/>
              <a:gd name="connsiteX73" fmla="*/ 608083 w 1491612"/>
              <a:gd name="connsiteY73" fmla="*/ 3769007 h 6858000"/>
              <a:gd name="connsiteX74" fmla="*/ 607549 w 1491612"/>
              <a:gd name="connsiteY74" fmla="*/ 3767709 h 6858000"/>
              <a:gd name="connsiteX75" fmla="*/ 616245 w 1491612"/>
              <a:gd name="connsiteY75" fmla="*/ 3738082 h 6858000"/>
              <a:gd name="connsiteX76" fmla="*/ 623591 w 1491612"/>
              <a:gd name="connsiteY76" fmla="*/ 3673397 h 6858000"/>
              <a:gd name="connsiteX77" fmla="*/ 622887 w 1491612"/>
              <a:gd name="connsiteY77" fmla="*/ 3637109 h 6858000"/>
              <a:gd name="connsiteX78" fmla="*/ 626330 w 1491612"/>
              <a:gd name="connsiteY78" fmla="*/ 3536883 h 6858000"/>
              <a:gd name="connsiteX79" fmla="*/ 633868 w 1491612"/>
              <a:gd name="connsiteY79" fmla="*/ 3435652 h 6858000"/>
              <a:gd name="connsiteX80" fmla="*/ 635539 w 1491612"/>
              <a:gd name="connsiteY80" fmla="*/ 3307769 h 6858000"/>
              <a:gd name="connsiteX81" fmla="*/ 653102 w 1491612"/>
              <a:gd name="connsiteY81" fmla="*/ 3250522 h 6858000"/>
              <a:gd name="connsiteX82" fmla="*/ 653527 w 1491612"/>
              <a:gd name="connsiteY82" fmla="*/ 3229163 h 6858000"/>
              <a:gd name="connsiteX83" fmla="*/ 655350 w 1491612"/>
              <a:gd name="connsiteY83" fmla="*/ 3217217 h 6858000"/>
              <a:gd name="connsiteX84" fmla="*/ 642185 w 1491612"/>
              <a:gd name="connsiteY84" fmla="*/ 3183755 h 6858000"/>
              <a:gd name="connsiteX85" fmla="*/ 642686 w 1491612"/>
              <a:gd name="connsiteY85" fmla="*/ 3178642 h 6858000"/>
              <a:gd name="connsiteX86" fmla="*/ 630286 w 1491612"/>
              <a:gd name="connsiteY86" fmla="*/ 3158586 h 6858000"/>
              <a:gd name="connsiteX87" fmla="*/ 615471 w 1491612"/>
              <a:gd name="connsiteY87" fmla="*/ 3129034 h 6858000"/>
              <a:gd name="connsiteX88" fmla="*/ 616136 w 1491612"/>
              <a:gd name="connsiteY88" fmla="*/ 3126682 h 6858000"/>
              <a:gd name="connsiteX89" fmla="*/ 607004 w 1491612"/>
              <a:gd name="connsiteY89" fmla="*/ 3114519 h 6858000"/>
              <a:gd name="connsiteX90" fmla="*/ 593613 w 1491612"/>
              <a:gd name="connsiteY90" fmla="*/ 3106272 h 6858000"/>
              <a:gd name="connsiteX91" fmla="*/ 566343 w 1491612"/>
              <a:gd name="connsiteY91" fmla="*/ 2958185 h 6858000"/>
              <a:gd name="connsiteX92" fmla="*/ 508957 w 1491612"/>
              <a:gd name="connsiteY92" fmla="*/ 2762989 h 6858000"/>
              <a:gd name="connsiteX93" fmla="*/ 457875 w 1491612"/>
              <a:gd name="connsiteY93" fmla="*/ 2554718 h 6858000"/>
              <a:gd name="connsiteX94" fmla="*/ 437969 w 1491612"/>
              <a:gd name="connsiteY94" fmla="*/ 2485734 h 6858000"/>
              <a:gd name="connsiteX95" fmla="*/ 428692 w 1491612"/>
              <a:gd name="connsiteY95" fmla="*/ 2447068 h 6858000"/>
              <a:gd name="connsiteX96" fmla="*/ 415653 w 1491612"/>
              <a:gd name="connsiteY96" fmla="*/ 2425819 h 6858000"/>
              <a:gd name="connsiteX97" fmla="*/ 421652 w 1491612"/>
              <a:gd name="connsiteY97" fmla="*/ 2402874 h 6858000"/>
              <a:gd name="connsiteX98" fmla="*/ 424264 w 1491612"/>
              <a:gd name="connsiteY98" fmla="*/ 2381443 h 6858000"/>
              <a:gd name="connsiteX99" fmla="*/ 400593 w 1491612"/>
              <a:gd name="connsiteY99" fmla="*/ 2261920 h 6858000"/>
              <a:gd name="connsiteX100" fmla="*/ 390480 w 1491612"/>
              <a:gd name="connsiteY100" fmla="*/ 2195378 h 6858000"/>
              <a:gd name="connsiteX101" fmla="*/ 374697 w 1491612"/>
              <a:gd name="connsiteY101" fmla="*/ 2155135 h 6858000"/>
              <a:gd name="connsiteX102" fmla="*/ 372155 w 1491612"/>
              <a:gd name="connsiteY102" fmla="*/ 2118008 h 6858000"/>
              <a:gd name="connsiteX103" fmla="*/ 373148 w 1491612"/>
              <a:gd name="connsiteY103" fmla="*/ 2050531 h 6858000"/>
              <a:gd name="connsiteX104" fmla="*/ 364954 w 1491612"/>
              <a:gd name="connsiteY104" fmla="*/ 1963269 h 6858000"/>
              <a:gd name="connsiteX105" fmla="*/ 346132 w 1491612"/>
              <a:gd name="connsiteY105" fmla="*/ 1906352 h 6858000"/>
              <a:gd name="connsiteX106" fmla="*/ 322689 w 1491612"/>
              <a:gd name="connsiteY106" fmla="*/ 1861531 h 6858000"/>
              <a:gd name="connsiteX107" fmla="*/ 276488 w 1491612"/>
              <a:gd name="connsiteY107" fmla="*/ 1732919 h 6858000"/>
              <a:gd name="connsiteX108" fmla="*/ 248799 w 1491612"/>
              <a:gd name="connsiteY108" fmla="*/ 1663540 h 6858000"/>
              <a:gd name="connsiteX109" fmla="*/ 247925 w 1491612"/>
              <a:gd name="connsiteY109" fmla="*/ 1615777 h 6858000"/>
              <a:gd name="connsiteX110" fmla="*/ 228720 w 1491612"/>
              <a:gd name="connsiteY110" fmla="*/ 1563678 h 6858000"/>
              <a:gd name="connsiteX111" fmla="*/ 241800 w 1491612"/>
              <a:gd name="connsiteY111" fmla="*/ 1519474 h 6858000"/>
              <a:gd name="connsiteX112" fmla="*/ 234542 w 1491612"/>
              <a:gd name="connsiteY112" fmla="*/ 1477995 h 6858000"/>
              <a:gd name="connsiteX113" fmla="*/ 220627 w 1491612"/>
              <a:gd name="connsiteY113" fmla="*/ 1373769 h 6858000"/>
              <a:gd name="connsiteX114" fmla="*/ 228934 w 1491612"/>
              <a:gd name="connsiteY114" fmla="*/ 1307086 h 6858000"/>
              <a:gd name="connsiteX115" fmla="*/ 230122 w 1491612"/>
              <a:gd name="connsiteY115" fmla="*/ 1189033 h 6858000"/>
              <a:gd name="connsiteX116" fmla="*/ 234807 w 1491612"/>
              <a:gd name="connsiteY116" fmla="*/ 1168288 h 6858000"/>
              <a:gd name="connsiteX117" fmla="*/ 227089 w 1491612"/>
              <a:gd name="connsiteY117" fmla="*/ 1142577 h 6858000"/>
              <a:gd name="connsiteX118" fmla="*/ 216395 w 1491612"/>
              <a:gd name="connsiteY118" fmla="*/ 1088484 h 6858000"/>
              <a:gd name="connsiteX119" fmla="*/ 205131 w 1491612"/>
              <a:gd name="connsiteY119" fmla="*/ 1016103 h 6858000"/>
              <a:gd name="connsiteX120" fmla="*/ 206587 w 1491612"/>
              <a:gd name="connsiteY120" fmla="*/ 932283 h 6858000"/>
              <a:gd name="connsiteX121" fmla="*/ 208823 w 1491612"/>
              <a:gd name="connsiteY121" fmla="*/ 915925 h 6858000"/>
              <a:gd name="connsiteX122" fmla="*/ 201452 w 1491612"/>
              <a:gd name="connsiteY122" fmla="*/ 896999 h 6858000"/>
              <a:gd name="connsiteX123" fmla="*/ 170860 w 1491612"/>
              <a:gd name="connsiteY123" fmla="*/ 821517 h 6858000"/>
              <a:gd name="connsiteX124" fmla="*/ 149810 w 1491612"/>
              <a:gd name="connsiteY124" fmla="*/ 751353 h 6858000"/>
              <a:gd name="connsiteX125" fmla="*/ 149368 w 1491612"/>
              <a:gd name="connsiteY125" fmla="*/ 721230 h 6858000"/>
              <a:gd name="connsiteX126" fmla="*/ 135039 w 1491612"/>
              <a:gd name="connsiteY126" fmla="*/ 681659 h 6858000"/>
              <a:gd name="connsiteX127" fmla="*/ 120458 w 1491612"/>
              <a:gd name="connsiteY127" fmla="*/ 635218 h 6858000"/>
              <a:gd name="connsiteX128" fmla="*/ 125469 w 1491612"/>
              <a:gd name="connsiteY128" fmla="*/ 613763 h 6858000"/>
              <a:gd name="connsiteX129" fmla="*/ 111411 w 1491612"/>
              <a:gd name="connsiteY129" fmla="*/ 598582 h 6858000"/>
              <a:gd name="connsiteX130" fmla="*/ 111092 w 1491612"/>
              <a:gd name="connsiteY130" fmla="*/ 576846 h 6858000"/>
              <a:gd name="connsiteX131" fmla="*/ 90718 w 1491612"/>
              <a:gd name="connsiteY131" fmla="*/ 530055 h 6858000"/>
              <a:gd name="connsiteX132" fmla="*/ 89966 w 1491612"/>
              <a:gd name="connsiteY132" fmla="*/ 465389 h 6858000"/>
              <a:gd name="connsiteX133" fmla="*/ 72889 w 1491612"/>
              <a:gd name="connsiteY133" fmla="*/ 424699 h 6858000"/>
              <a:gd name="connsiteX134" fmla="*/ 73264 w 1491612"/>
              <a:gd name="connsiteY134" fmla="*/ 404917 h 6858000"/>
              <a:gd name="connsiteX135" fmla="*/ 53221 w 1491612"/>
              <a:gd name="connsiteY135" fmla="*/ 367211 h 6858000"/>
              <a:gd name="connsiteX136" fmla="*/ 19525 w 1491612"/>
              <a:gd name="connsiteY136" fmla="*/ 268519 h 6858000"/>
              <a:gd name="connsiteX137" fmla="*/ 7008 w 1491612"/>
              <a:gd name="connsiteY137" fmla="*/ 160886 h 6858000"/>
              <a:gd name="connsiteX138" fmla="*/ 2385 w 1491612"/>
              <a:gd name="connsiteY138" fmla="*/ 47336 h 6858000"/>
              <a:gd name="connsiteX139" fmla="*/ 164830 w 1491612"/>
              <a:gd name="connsiteY139" fmla="*/ 0 h 6858000"/>
              <a:gd name="connsiteX0" fmla="*/ 158408 w 1485190"/>
              <a:gd name="connsiteY0" fmla="*/ 0 h 6858000"/>
              <a:gd name="connsiteX1" fmla="*/ 1485190 w 1485190"/>
              <a:gd name="connsiteY1" fmla="*/ 0 h 6858000"/>
              <a:gd name="connsiteX2" fmla="*/ 1485190 w 1485190"/>
              <a:gd name="connsiteY2" fmla="*/ 6858000 h 6858000"/>
              <a:gd name="connsiteX3" fmla="*/ 221884 w 1485190"/>
              <a:gd name="connsiteY3" fmla="*/ 6857735 h 6858000"/>
              <a:gd name="connsiteX4" fmla="*/ 258477 w 1485190"/>
              <a:gd name="connsiteY4" fmla="*/ 6776847 h 6858000"/>
              <a:gd name="connsiteX5" fmla="*/ 269977 w 1485190"/>
              <a:gd name="connsiteY5" fmla="*/ 6737706 h 6858000"/>
              <a:gd name="connsiteX6" fmla="*/ 294716 w 1485190"/>
              <a:gd name="connsiteY6" fmla="*/ 6691589 h 6858000"/>
              <a:gd name="connsiteX7" fmla="*/ 272273 w 1485190"/>
              <a:gd name="connsiteY7" fmla="*/ 6659970 h 6858000"/>
              <a:gd name="connsiteX8" fmla="*/ 287364 w 1485190"/>
              <a:gd name="connsiteY8" fmla="*/ 6636211 h 6858000"/>
              <a:gd name="connsiteX9" fmla="*/ 304808 w 1485190"/>
              <a:gd name="connsiteY9" fmla="*/ 6594177 h 6858000"/>
              <a:gd name="connsiteX10" fmla="*/ 318848 w 1485190"/>
              <a:gd name="connsiteY10" fmla="*/ 6557575 h 6858000"/>
              <a:gd name="connsiteX11" fmla="*/ 371805 w 1485190"/>
              <a:gd name="connsiteY11" fmla="*/ 6492130 h 6858000"/>
              <a:gd name="connsiteX12" fmla="*/ 387492 w 1485190"/>
              <a:gd name="connsiteY12" fmla="*/ 6431610 h 6858000"/>
              <a:gd name="connsiteX13" fmla="*/ 431197 w 1485190"/>
              <a:gd name="connsiteY13" fmla="*/ 6379786 h 6858000"/>
              <a:gd name="connsiteX14" fmla="*/ 414420 w 1485190"/>
              <a:gd name="connsiteY14" fmla="*/ 6334727 h 6858000"/>
              <a:gd name="connsiteX15" fmla="*/ 391835 w 1485190"/>
              <a:gd name="connsiteY15" fmla="*/ 6313295 h 6858000"/>
              <a:gd name="connsiteX16" fmla="*/ 398999 w 1485190"/>
              <a:gd name="connsiteY16" fmla="*/ 6280046 h 6858000"/>
              <a:gd name="connsiteX17" fmla="*/ 381744 w 1485190"/>
              <a:gd name="connsiteY17" fmla="*/ 6270265 h 6858000"/>
              <a:gd name="connsiteX18" fmla="*/ 408772 w 1485190"/>
              <a:gd name="connsiteY18" fmla="*/ 6252834 h 6858000"/>
              <a:gd name="connsiteX19" fmla="*/ 386764 w 1485190"/>
              <a:gd name="connsiteY19" fmla="*/ 6202459 h 6858000"/>
              <a:gd name="connsiteX20" fmla="*/ 385562 w 1485190"/>
              <a:gd name="connsiteY20" fmla="*/ 6153037 h 6858000"/>
              <a:gd name="connsiteX21" fmla="*/ 400977 w 1485190"/>
              <a:gd name="connsiteY21" fmla="*/ 6078132 h 6858000"/>
              <a:gd name="connsiteX22" fmla="*/ 388364 w 1485190"/>
              <a:gd name="connsiteY22" fmla="*/ 6028119 h 6858000"/>
              <a:gd name="connsiteX23" fmla="*/ 373593 w 1485190"/>
              <a:gd name="connsiteY23" fmla="*/ 5926735 h 6858000"/>
              <a:gd name="connsiteX24" fmla="*/ 423105 w 1485190"/>
              <a:gd name="connsiteY24" fmla="*/ 5712857 h 6858000"/>
              <a:gd name="connsiteX25" fmla="*/ 402180 w 1485190"/>
              <a:gd name="connsiteY25" fmla="*/ 5676393 h 6858000"/>
              <a:gd name="connsiteX26" fmla="*/ 441772 w 1485190"/>
              <a:gd name="connsiteY26" fmla="*/ 5563435 h 6858000"/>
              <a:gd name="connsiteX27" fmla="*/ 488902 w 1485190"/>
              <a:gd name="connsiteY27" fmla="*/ 5437125 h 6858000"/>
              <a:gd name="connsiteX28" fmla="*/ 502470 w 1485190"/>
              <a:gd name="connsiteY28" fmla="*/ 5396260 h 6858000"/>
              <a:gd name="connsiteX29" fmla="*/ 518451 w 1485190"/>
              <a:gd name="connsiteY29" fmla="*/ 5330009 h 6858000"/>
              <a:gd name="connsiteX30" fmla="*/ 551944 w 1485190"/>
              <a:gd name="connsiteY30" fmla="*/ 5273739 h 6858000"/>
              <a:gd name="connsiteX31" fmla="*/ 561543 w 1485190"/>
              <a:gd name="connsiteY31" fmla="*/ 5241779 h 6858000"/>
              <a:gd name="connsiteX32" fmla="*/ 572769 w 1485190"/>
              <a:gd name="connsiteY32" fmla="*/ 5225268 h 6858000"/>
              <a:gd name="connsiteX33" fmla="*/ 573789 w 1485190"/>
              <a:gd name="connsiteY33" fmla="*/ 5217684 h 6858000"/>
              <a:gd name="connsiteX34" fmla="*/ 581130 w 1485190"/>
              <a:gd name="connsiteY34" fmla="*/ 5193377 h 6858000"/>
              <a:gd name="connsiteX35" fmla="*/ 584433 w 1485190"/>
              <a:gd name="connsiteY35" fmla="*/ 5179288 h 6858000"/>
              <a:gd name="connsiteX36" fmla="*/ 585417 w 1485190"/>
              <a:gd name="connsiteY36" fmla="*/ 5173621 h 6858000"/>
              <a:gd name="connsiteX37" fmla="*/ 581051 w 1485190"/>
              <a:gd name="connsiteY37" fmla="*/ 5159961 h 6858000"/>
              <a:gd name="connsiteX38" fmla="*/ 587728 w 1485190"/>
              <a:gd name="connsiteY38" fmla="*/ 5144295 h 6858000"/>
              <a:gd name="connsiteX39" fmla="*/ 584661 w 1485190"/>
              <a:gd name="connsiteY39" fmla="*/ 5125185 h 6858000"/>
              <a:gd name="connsiteX40" fmla="*/ 591491 w 1485190"/>
              <a:gd name="connsiteY40" fmla="*/ 5121884 h 6858000"/>
              <a:gd name="connsiteX41" fmla="*/ 598527 w 1485190"/>
              <a:gd name="connsiteY41" fmla="*/ 5067850 h 6858000"/>
              <a:gd name="connsiteX42" fmla="*/ 601258 w 1485190"/>
              <a:gd name="connsiteY42" fmla="*/ 5060861 h 6858000"/>
              <a:gd name="connsiteX43" fmla="*/ 597962 w 1485190"/>
              <a:gd name="connsiteY43" fmla="*/ 5034192 h 6858000"/>
              <a:gd name="connsiteX44" fmla="*/ 599516 w 1485190"/>
              <a:gd name="connsiteY44" fmla="*/ 4993030 h 6858000"/>
              <a:gd name="connsiteX45" fmla="*/ 606425 w 1485190"/>
              <a:gd name="connsiteY45" fmla="*/ 4946844 h 6858000"/>
              <a:gd name="connsiteX46" fmla="*/ 602281 w 1485190"/>
              <a:gd name="connsiteY46" fmla="*/ 4932692 h 6858000"/>
              <a:gd name="connsiteX47" fmla="*/ 617684 w 1485190"/>
              <a:gd name="connsiteY47" fmla="*/ 4858827 h 6858000"/>
              <a:gd name="connsiteX48" fmla="*/ 623587 w 1485190"/>
              <a:gd name="connsiteY48" fmla="*/ 4821170 h 6858000"/>
              <a:gd name="connsiteX49" fmla="*/ 628320 w 1485190"/>
              <a:gd name="connsiteY49" fmla="*/ 4780965 h 6858000"/>
              <a:gd name="connsiteX50" fmla="*/ 629613 w 1485190"/>
              <a:gd name="connsiteY50" fmla="*/ 4750867 h 6858000"/>
              <a:gd name="connsiteX51" fmla="*/ 627420 w 1485190"/>
              <a:gd name="connsiteY51" fmla="*/ 4690749 h 6858000"/>
              <a:gd name="connsiteX52" fmla="*/ 622900 w 1485190"/>
              <a:gd name="connsiteY52" fmla="*/ 4584173 h 6858000"/>
              <a:gd name="connsiteX53" fmla="*/ 617983 w 1485190"/>
              <a:gd name="connsiteY53" fmla="*/ 4444346 h 6858000"/>
              <a:gd name="connsiteX54" fmla="*/ 614548 w 1485190"/>
              <a:gd name="connsiteY54" fmla="*/ 4375228 h 6858000"/>
              <a:gd name="connsiteX55" fmla="*/ 595201 w 1485190"/>
              <a:gd name="connsiteY55" fmla="*/ 4214165 h 6858000"/>
              <a:gd name="connsiteX56" fmla="*/ 599274 w 1485190"/>
              <a:gd name="connsiteY56" fmla="*/ 4090296 h 6858000"/>
              <a:gd name="connsiteX57" fmla="*/ 584530 w 1485190"/>
              <a:gd name="connsiteY57" fmla="*/ 4033999 h 6858000"/>
              <a:gd name="connsiteX58" fmla="*/ 585679 w 1485190"/>
              <a:gd name="connsiteY58" fmla="*/ 4031933 h 6858000"/>
              <a:gd name="connsiteX59" fmla="*/ 584255 w 1485190"/>
              <a:gd name="connsiteY59" fmla="*/ 4013953 h 6858000"/>
              <a:gd name="connsiteX60" fmla="*/ 570550 w 1485190"/>
              <a:gd name="connsiteY60" fmla="*/ 3974753 h 6858000"/>
              <a:gd name="connsiteX61" fmla="*/ 572148 w 1485190"/>
              <a:gd name="connsiteY61" fmla="*/ 3969950 h 6858000"/>
              <a:gd name="connsiteX62" fmla="*/ 565570 w 1485190"/>
              <a:gd name="connsiteY62" fmla="*/ 3933779 h 6858000"/>
              <a:gd name="connsiteX63" fmla="*/ 566901 w 1485190"/>
              <a:gd name="connsiteY63" fmla="*/ 3933093 h 6858000"/>
              <a:gd name="connsiteX64" fmla="*/ 571255 w 1485190"/>
              <a:gd name="connsiteY64" fmla="*/ 3922082 h 6858000"/>
              <a:gd name="connsiteX65" fmla="*/ 576333 w 1485190"/>
              <a:gd name="connsiteY65" fmla="*/ 3901461 h 6858000"/>
              <a:gd name="connsiteX66" fmla="*/ 598927 w 1485190"/>
              <a:gd name="connsiteY66" fmla="*/ 3813873 h 6858000"/>
              <a:gd name="connsiteX67" fmla="*/ 598352 w 1485190"/>
              <a:gd name="connsiteY67" fmla="*/ 3806161 h 6858000"/>
              <a:gd name="connsiteX68" fmla="*/ 598659 w 1485190"/>
              <a:gd name="connsiteY68" fmla="*/ 3805957 h 6858000"/>
              <a:gd name="connsiteX69" fmla="*/ 598686 w 1485190"/>
              <a:gd name="connsiteY69" fmla="*/ 3797724 h 6858000"/>
              <a:gd name="connsiteX70" fmla="*/ 597301 w 1485190"/>
              <a:gd name="connsiteY70" fmla="*/ 3792098 h 6858000"/>
              <a:gd name="connsiteX71" fmla="*/ 596185 w 1485190"/>
              <a:gd name="connsiteY71" fmla="*/ 3777135 h 6858000"/>
              <a:gd name="connsiteX72" fmla="*/ 597918 w 1485190"/>
              <a:gd name="connsiteY72" fmla="*/ 3771656 h 6858000"/>
              <a:gd name="connsiteX73" fmla="*/ 601661 w 1485190"/>
              <a:gd name="connsiteY73" fmla="*/ 3769007 h 6858000"/>
              <a:gd name="connsiteX74" fmla="*/ 601127 w 1485190"/>
              <a:gd name="connsiteY74" fmla="*/ 3767709 h 6858000"/>
              <a:gd name="connsiteX75" fmla="*/ 609823 w 1485190"/>
              <a:gd name="connsiteY75" fmla="*/ 3738082 h 6858000"/>
              <a:gd name="connsiteX76" fmla="*/ 617169 w 1485190"/>
              <a:gd name="connsiteY76" fmla="*/ 3673397 h 6858000"/>
              <a:gd name="connsiteX77" fmla="*/ 616465 w 1485190"/>
              <a:gd name="connsiteY77" fmla="*/ 3637109 h 6858000"/>
              <a:gd name="connsiteX78" fmla="*/ 619908 w 1485190"/>
              <a:gd name="connsiteY78" fmla="*/ 3536883 h 6858000"/>
              <a:gd name="connsiteX79" fmla="*/ 627446 w 1485190"/>
              <a:gd name="connsiteY79" fmla="*/ 3435652 h 6858000"/>
              <a:gd name="connsiteX80" fmla="*/ 629117 w 1485190"/>
              <a:gd name="connsiteY80" fmla="*/ 3307769 h 6858000"/>
              <a:gd name="connsiteX81" fmla="*/ 646680 w 1485190"/>
              <a:gd name="connsiteY81" fmla="*/ 3250522 h 6858000"/>
              <a:gd name="connsiteX82" fmla="*/ 647105 w 1485190"/>
              <a:gd name="connsiteY82" fmla="*/ 3229163 h 6858000"/>
              <a:gd name="connsiteX83" fmla="*/ 648928 w 1485190"/>
              <a:gd name="connsiteY83" fmla="*/ 3217217 h 6858000"/>
              <a:gd name="connsiteX84" fmla="*/ 635763 w 1485190"/>
              <a:gd name="connsiteY84" fmla="*/ 3183755 h 6858000"/>
              <a:gd name="connsiteX85" fmla="*/ 636264 w 1485190"/>
              <a:gd name="connsiteY85" fmla="*/ 3178642 h 6858000"/>
              <a:gd name="connsiteX86" fmla="*/ 623864 w 1485190"/>
              <a:gd name="connsiteY86" fmla="*/ 3158586 h 6858000"/>
              <a:gd name="connsiteX87" fmla="*/ 609049 w 1485190"/>
              <a:gd name="connsiteY87" fmla="*/ 3129034 h 6858000"/>
              <a:gd name="connsiteX88" fmla="*/ 609714 w 1485190"/>
              <a:gd name="connsiteY88" fmla="*/ 3126682 h 6858000"/>
              <a:gd name="connsiteX89" fmla="*/ 600582 w 1485190"/>
              <a:gd name="connsiteY89" fmla="*/ 3114519 h 6858000"/>
              <a:gd name="connsiteX90" fmla="*/ 587191 w 1485190"/>
              <a:gd name="connsiteY90" fmla="*/ 3106272 h 6858000"/>
              <a:gd name="connsiteX91" fmla="*/ 559921 w 1485190"/>
              <a:gd name="connsiteY91" fmla="*/ 2958185 h 6858000"/>
              <a:gd name="connsiteX92" fmla="*/ 502535 w 1485190"/>
              <a:gd name="connsiteY92" fmla="*/ 2762989 h 6858000"/>
              <a:gd name="connsiteX93" fmla="*/ 451453 w 1485190"/>
              <a:gd name="connsiteY93" fmla="*/ 2554718 h 6858000"/>
              <a:gd name="connsiteX94" fmla="*/ 431547 w 1485190"/>
              <a:gd name="connsiteY94" fmla="*/ 2485734 h 6858000"/>
              <a:gd name="connsiteX95" fmla="*/ 422270 w 1485190"/>
              <a:gd name="connsiteY95" fmla="*/ 2447068 h 6858000"/>
              <a:gd name="connsiteX96" fmla="*/ 409231 w 1485190"/>
              <a:gd name="connsiteY96" fmla="*/ 2425819 h 6858000"/>
              <a:gd name="connsiteX97" fmla="*/ 415230 w 1485190"/>
              <a:gd name="connsiteY97" fmla="*/ 2402874 h 6858000"/>
              <a:gd name="connsiteX98" fmla="*/ 417842 w 1485190"/>
              <a:gd name="connsiteY98" fmla="*/ 2381443 h 6858000"/>
              <a:gd name="connsiteX99" fmla="*/ 394171 w 1485190"/>
              <a:gd name="connsiteY99" fmla="*/ 2261920 h 6858000"/>
              <a:gd name="connsiteX100" fmla="*/ 384058 w 1485190"/>
              <a:gd name="connsiteY100" fmla="*/ 2195378 h 6858000"/>
              <a:gd name="connsiteX101" fmla="*/ 368275 w 1485190"/>
              <a:gd name="connsiteY101" fmla="*/ 2155135 h 6858000"/>
              <a:gd name="connsiteX102" fmla="*/ 365733 w 1485190"/>
              <a:gd name="connsiteY102" fmla="*/ 2118008 h 6858000"/>
              <a:gd name="connsiteX103" fmla="*/ 366726 w 1485190"/>
              <a:gd name="connsiteY103" fmla="*/ 2050531 h 6858000"/>
              <a:gd name="connsiteX104" fmla="*/ 358532 w 1485190"/>
              <a:gd name="connsiteY104" fmla="*/ 1963269 h 6858000"/>
              <a:gd name="connsiteX105" fmla="*/ 339710 w 1485190"/>
              <a:gd name="connsiteY105" fmla="*/ 1906352 h 6858000"/>
              <a:gd name="connsiteX106" fmla="*/ 316267 w 1485190"/>
              <a:gd name="connsiteY106" fmla="*/ 1861531 h 6858000"/>
              <a:gd name="connsiteX107" fmla="*/ 270066 w 1485190"/>
              <a:gd name="connsiteY107" fmla="*/ 1732919 h 6858000"/>
              <a:gd name="connsiteX108" fmla="*/ 242377 w 1485190"/>
              <a:gd name="connsiteY108" fmla="*/ 1663540 h 6858000"/>
              <a:gd name="connsiteX109" fmla="*/ 241503 w 1485190"/>
              <a:gd name="connsiteY109" fmla="*/ 1615777 h 6858000"/>
              <a:gd name="connsiteX110" fmla="*/ 222298 w 1485190"/>
              <a:gd name="connsiteY110" fmla="*/ 1563678 h 6858000"/>
              <a:gd name="connsiteX111" fmla="*/ 235378 w 1485190"/>
              <a:gd name="connsiteY111" fmla="*/ 1519474 h 6858000"/>
              <a:gd name="connsiteX112" fmla="*/ 228120 w 1485190"/>
              <a:gd name="connsiteY112" fmla="*/ 1477995 h 6858000"/>
              <a:gd name="connsiteX113" fmla="*/ 214205 w 1485190"/>
              <a:gd name="connsiteY113" fmla="*/ 1373769 h 6858000"/>
              <a:gd name="connsiteX114" fmla="*/ 222512 w 1485190"/>
              <a:gd name="connsiteY114" fmla="*/ 1307086 h 6858000"/>
              <a:gd name="connsiteX115" fmla="*/ 223700 w 1485190"/>
              <a:gd name="connsiteY115" fmla="*/ 1189033 h 6858000"/>
              <a:gd name="connsiteX116" fmla="*/ 228385 w 1485190"/>
              <a:gd name="connsiteY116" fmla="*/ 1168288 h 6858000"/>
              <a:gd name="connsiteX117" fmla="*/ 220667 w 1485190"/>
              <a:gd name="connsiteY117" fmla="*/ 1142577 h 6858000"/>
              <a:gd name="connsiteX118" fmla="*/ 209973 w 1485190"/>
              <a:gd name="connsiteY118" fmla="*/ 1088484 h 6858000"/>
              <a:gd name="connsiteX119" fmla="*/ 198709 w 1485190"/>
              <a:gd name="connsiteY119" fmla="*/ 1016103 h 6858000"/>
              <a:gd name="connsiteX120" fmla="*/ 200165 w 1485190"/>
              <a:gd name="connsiteY120" fmla="*/ 932283 h 6858000"/>
              <a:gd name="connsiteX121" fmla="*/ 202401 w 1485190"/>
              <a:gd name="connsiteY121" fmla="*/ 915925 h 6858000"/>
              <a:gd name="connsiteX122" fmla="*/ 195030 w 1485190"/>
              <a:gd name="connsiteY122" fmla="*/ 896999 h 6858000"/>
              <a:gd name="connsiteX123" fmla="*/ 164438 w 1485190"/>
              <a:gd name="connsiteY123" fmla="*/ 821517 h 6858000"/>
              <a:gd name="connsiteX124" fmla="*/ 143388 w 1485190"/>
              <a:gd name="connsiteY124" fmla="*/ 751353 h 6858000"/>
              <a:gd name="connsiteX125" fmla="*/ 142946 w 1485190"/>
              <a:gd name="connsiteY125" fmla="*/ 721230 h 6858000"/>
              <a:gd name="connsiteX126" fmla="*/ 128617 w 1485190"/>
              <a:gd name="connsiteY126" fmla="*/ 681659 h 6858000"/>
              <a:gd name="connsiteX127" fmla="*/ 114036 w 1485190"/>
              <a:gd name="connsiteY127" fmla="*/ 635218 h 6858000"/>
              <a:gd name="connsiteX128" fmla="*/ 119047 w 1485190"/>
              <a:gd name="connsiteY128" fmla="*/ 613763 h 6858000"/>
              <a:gd name="connsiteX129" fmla="*/ 104989 w 1485190"/>
              <a:gd name="connsiteY129" fmla="*/ 598582 h 6858000"/>
              <a:gd name="connsiteX130" fmla="*/ 104670 w 1485190"/>
              <a:gd name="connsiteY130" fmla="*/ 576846 h 6858000"/>
              <a:gd name="connsiteX131" fmla="*/ 84296 w 1485190"/>
              <a:gd name="connsiteY131" fmla="*/ 530055 h 6858000"/>
              <a:gd name="connsiteX132" fmla="*/ 83544 w 1485190"/>
              <a:gd name="connsiteY132" fmla="*/ 465389 h 6858000"/>
              <a:gd name="connsiteX133" fmla="*/ 66467 w 1485190"/>
              <a:gd name="connsiteY133" fmla="*/ 424699 h 6858000"/>
              <a:gd name="connsiteX134" fmla="*/ 66842 w 1485190"/>
              <a:gd name="connsiteY134" fmla="*/ 404917 h 6858000"/>
              <a:gd name="connsiteX135" fmla="*/ 46799 w 1485190"/>
              <a:gd name="connsiteY135" fmla="*/ 367211 h 6858000"/>
              <a:gd name="connsiteX136" fmla="*/ 13103 w 1485190"/>
              <a:gd name="connsiteY136" fmla="*/ 268519 h 6858000"/>
              <a:gd name="connsiteX137" fmla="*/ 586 w 1485190"/>
              <a:gd name="connsiteY137" fmla="*/ 160886 h 6858000"/>
              <a:gd name="connsiteX138" fmla="*/ 198854 w 1485190"/>
              <a:gd name="connsiteY138" fmla="*/ 55288 h 6858000"/>
              <a:gd name="connsiteX139" fmla="*/ 158408 w 1485190"/>
              <a:gd name="connsiteY139" fmla="*/ 0 h 6858000"/>
              <a:gd name="connsiteX0" fmla="*/ 145305 w 1472087"/>
              <a:gd name="connsiteY0" fmla="*/ 0 h 6858000"/>
              <a:gd name="connsiteX1" fmla="*/ 1472087 w 1472087"/>
              <a:gd name="connsiteY1" fmla="*/ 0 h 6858000"/>
              <a:gd name="connsiteX2" fmla="*/ 1472087 w 1472087"/>
              <a:gd name="connsiteY2" fmla="*/ 6858000 h 6858000"/>
              <a:gd name="connsiteX3" fmla="*/ 208781 w 1472087"/>
              <a:gd name="connsiteY3" fmla="*/ 6857735 h 6858000"/>
              <a:gd name="connsiteX4" fmla="*/ 245374 w 1472087"/>
              <a:gd name="connsiteY4" fmla="*/ 6776847 h 6858000"/>
              <a:gd name="connsiteX5" fmla="*/ 256874 w 1472087"/>
              <a:gd name="connsiteY5" fmla="*/ 6737706 h 6858000"/>
              <a:gd name="connsiteX6" fmla="*/ 281613 w 1472087"/>
              <a:gd name="connsiteY6" fmla="*/ 6691589 h 6858000"/>
              <a:gd name="connsiteX7" fmla="*/ 259170 w 1472087"/>
              <a:gd name="connsiteY7" fmla="*/ 6659970 h 6858000"/>
              <a:gd name="connsiteX8" fmla="*/ 274261 w 1472087"/>
              <a:gd name="connsiteY8" fmla="*/ 6636211 h 6858000"/>
              <a:gd name="connsiteX9" fmla="*/ 291705 w 1472087"/>
              <a:gd name="connsiteY9" fmla="*/ 6594177 h 6858000"/>
              <a:gd name="connsiteX10" fmla="*/ 305745 w 1472087"/>
              <a:gd name="connsiteY10" fmla="*/ 6557575 h 6858000"/>
              <a:gd name="connsiteX11" fmla="*/ 358702 w 1472087"/>
              <a:gd name="connsiteY11" fmla="*/ 6492130 h 6858000"/>
              <a:gd name="connsiteX12" fmla="*/ 374389 w 1472087"/>
              <a:gd name="connsiteY12" fmla="*/ 6431610 h 6858000"/>
              <a:gd name="connsiteX13" fmla="*/ 418094 w 1472087"/>
              <a:gd name="connsiteY13" fmla="*/ 6379786 h 6858000"/>
              <a:gd name="connsiteX14" fmla="*/ 401317 w 1472087"/>
              <a:gd name="connsiteY14" fmla="*/ 6334727 h 6858000"/>
              <a:gd name="connsiteX15" fmla="*/ 378732 w 1472087"/>
              <a:gd name="connsiteY15" fmla="*/ 6313295 h 6858000"/>
              <a:gd name="connsiteX16" fmla="*/ 385896 w 1472087"/>
              <a:gd name="connsiteY16" fmla="*/ 6280046 h 6858000"/>
              <a:gd name="connsiteX17" fmla="*/ 368641 w 1472087"/>
              <a:gd name="connsiteY17" fmla="*/ 6270265 h 6858000"/>
              <a:gd name="connsiteX18" fmla="*/ 395669 w 1472087"/>
              <a:gd name="connsiteY18" fmla="*/ 6252834 h 6858000"/>
              <a:gd name="connsiteX19" fmla="*/ 373661 w 1472087"/>
              <a:gd name="connsiteY19" fmla="*/ 6202459 h 6858000"/>
              <a:gd name="connsiteX20" fmla="*/ 372459 w 1472087"/>
              <a:gd name="connsiteY20" fmla="*/ 6153037 h 6858000"/>
              <a:gd name="connsiteX21" fmla="*/ 387874 w 1472087"/>
              <a:gd name="connsiteY21" fmla="*/ 6078132 h 6858000"/>
              <a:gd name="connsiteX22" fmla="*/ 375261 w 1472087"/>
              <a:gd name="connsiteY22" fmla="*/ 6028119 h 6858000"/>
              <a:gd name="connsiteX23" fmla="*/ 360490 w 1472087"/>
              <a:gd name="connsiteY23" fmla="*/ 5926735 h 6858000"/>
              <a:gd name="connsiteX24" fmla="*/ 410002 w 1472087"/>
              <a:gd name="connsiteY24" fmla="*/ 5712857 h 6858000"/>
              <a:gd name="connsiteX25" fmla="*/ 389077 w 1472087"/>
              <a:gd name="connsiteY25" fmla="*/ 5676393 h 6858000"/>
              <a:gd name="connsiteX26" fmla="*/ 428669 w 1472087"/>
              <a:gd name="connsiteY26" fmla="*/ 5563435 h 6858000"/>
              <a:gd name="connsiteX27" fmla="*/ 475799 w 1472087"/>
              <a:gd name="connsiteY27" fmla="*/ 5437125 h 6858000"/>
              <a:gd name="connsiteX28" fmla="*/ 489367 w 1472087"/>
              <a:gd name="connsiteY28" fmla="*/ 5396260 h 6858000"/>
              <a:gd name="connsiteX29" fmla="*/ 505348 w 1472087"/>
              <a:gd name="connsiteY29" fmla="*/ 5330009 h 6858000"/>
              <a:gd name="connsiteX30" fmla="*/ 538841 w 1472087"/>
              <a:gd name="connsiteY30" fmla="*/ 5273739 h 6858000"/>
              <a:gd name="connsiteX31" fmla="*/ 548440 w 1472087"/>
              <a:gd name="connsiteY31" fmla="*/ 5241779 h 6858000"/>
              <a:gd name="connsiteX32" fmla="*/ 559666 w 1472087"/>
              <a:gd name="connsiteY32" fmla="*/ 5225268 h 6858000"/>
              <a:gd name="connsiteX33" fmla="*/ 560686 w 1472087"/>
              <a:gd name="connsiteY33" fmla="*/ 5217684 h 6858000"/>
              <a:gd name="connsiteX34" fmla="*/ 568027 w 1472087"/>
              <a:gd name="connsiteY34" fmla="*/ 5193377 h 6858000"/>
              <a:gd name="connsiteX35" fmla="*/ 571330 w 1472087"/>
              <a:gd name="connsiteY35" fmla="*/ 5179288 h 6858000"/>
              <a:gd name="connsiteX36" fmla="*/ 572314 w 1472087"/>
              <a:gd name="connsiteY36" fmla="*/ 5173621 h 6858000"/>
              <a:gd name="connsiteX37" fmla="*/ 567948 w 1472087"/>
              <a:gd name="connsiteY37" fmla="*/ 5159961 h 6858000"/>
              <a:gd name="connsiteX38" fmla="*/ 574625 w 1472087"/>
              <a:gd name="connsiteY38" fmla="*/ 5144295 h 6858000"/>
              <a:gd name="connsiteX39" fmla="*/ 571558 w 1472087"/>
              <a:gd name="connsiteY39" fmla="*/ 5125185 h 6858000"/>
              <a:gd name="connsiteX40" fmla="*/ 578388 w 1472087"/>
              <a:gd name="connsiteY40" fmla="*/ 5121884 h 6858000"/>
              <a:gd name="connsiteX41" fmla="*/ 585424 w 1472087"/>
              <a:gd name="connsiteY41" fmla="*/ 5067850 h 6858000"/>
              <a:gd name="connsiteX42" fmla="*/ 588155 w 1472087"/>
              <a:gd name="connsiteY42" fmla="*/ 5060861 h 6858000"/>
              <a:gd name="connsiteX43" fmla="*/ 584859 w 1472087"/>
              <a:gd name="connsiteY43" fmla="*/ 5034192 h 6858000"/>
              <a:gd name="connsiteX44" fmla="*/ 586413 w 1472087"/>
              <a:gd name="connsiteY44" fmla="*/ 4993030 h 6858000"/>
              <a:gd name="connsiteX45" fmla="*/ 593322 w 1472087"/>
              <a:gd name="connsiteY45" fmla="*/ 4946844 h 6858000"/>
              <a:gd name="connsiteX46" fmla="*/ 589178 w 1472087"/>
              <a:gd name="connsiteY46" fmla="*/ 4932692 h 6858000"/>
              <a:gd name="connsiteX47" fmla="*/ 604581 w 1472087"/>
              <a:gd name="connsiteY47" fmla="*/ 4858827 h 6858000"/>
              <a:gd name="connsiteX48" fmla="*/ 610484 w 1472087"/>
              <a:gd name="connsiteY48" fmla="*/ 4821170 h 6858000"/>
              <a:gd name="connsiteX49" fmla="*/ 615217 w 1472087"/>
              <a:gd name="connsiteY49" fmla="*/ 4780965 h 6858000"/>
              <a:gd name="connsiteX50" fmla="*/ 616510 w 1472087"/>
              <a:gd name="connsiteY50" fmla="*/ 4750867 h 6858000"/>
              <a:gd name="connsiteX51" fmla="*/ 614317 w 1472087"/>
              <a:gd name="connsiteY51" fmla="*/ 4690749 h 6858000"/>
              <a:gd name="connsiteX52" fmla="*/ 609797 w 1472087"/>
              <a:gd name="connsiteY52" fmla="*/ 4584173 h 6858000"/>
              <a:gd name="connsiteX53" fmla="*/ 604880 w 1472087"/>
              <a:gd name="connsiteY53" fmla="*/ 4444346 h 6858000"/>
              <a:gd name="connsiteX54" fmla="*/ 601445 w 1472087"/>
              <a:gd name="connsiteY54" fmla="*/ 4375228 h 6858000"/>
              <a:gd name="connsiteX55" fmla="*/ 582098 w 1472087"/>
              <a:gd name="connsiteY55" fmla="*/ 4214165 h 6858000"/>
              <a:gd name="connsiteX56" fmla="*/ 586171 w 1472087"/>
              <a:gd name="connsiteY56" fmla="*/ 4090296 h 6858000"/>
              <a:gd name="connsiteX57" fmla="*/ 571427 w 1472087"/>
              <a:gd name="connsiteY57" fmla="*/ 4033999 h 6858000"/>
              <a:gd name="connsiteX58" fmla="*/ 572576 w 1472087"/>
              <a:gd name="connsiteY58" fmla="*/ 4031933 h 6858000"/>
              <a:gd name="connsiteX59" fmla="*/ 571152 w 1472087"/>
              <a:gd name="connsiteY59" fmla="*/ 4013953 h 6858000"/>
              <a:gd name="connsiteX60" fmla="*/ 557447 w 1472087"/>
              <a:gd name="connsiteY60" fmla="*/ 3974753 h 6858000"/>
              <a:gd name="connsiteX61" fmla="*/ 559045 w 1472087"/>
              <a:gd name="connsiteY61" fmla="*/ 3969950 h 6858000"/>
              <a:gd name="connsiteX62" fmla="*/ 552467 w 1472087"/>
              <a:gd name="connsiteY62" fmla="*/ 3933779 h 6858000"/>
              <a:gd name="connsiteX63" fmla="*/ 553798 w 1472087"/>
              <a:gd name="connsiteY63" fmla="*/ 3933093 h 6858000"/>
              <a:gd name="connsiteX64" fmla="*/ 558152 w 1472087"/>
              <a:gd name="connsiteY64" fmla="*/ 3922082 h 6858000"/>
              <a:gd name="connsiteX65" fmla="*/ 563230 w 1472087"/>
              <a:gd name="connsiteY65" fmla="*/ 3901461 h 6858000"/>
              <a:gd name="connsiteX66" fmla="*/ 585824 w 1472087"/>
              <a:gd name="connsiteY66" fmla="*/ 3813873 h 6858000"/>
              <a:gd name="connsiteX67" fmla="*/ 585249 w 1472087"/>
              <a:gd name="connsiteY67" fmla="*/ 3806161 h 6858000"/>
              <a:gd name="connsiteX68" fmla="*/ 585556 w 1472087"/>
              <a:gd name="connsiteY68" fmla="*/ 3805957 h 6858000"/>
              <a:gd name="connsiteX69" fmla="*/ 585583 w 1472087"/>
              <a:gd name="connsiteY69" fmla="*/ 3797724 h 6858000"/>
              <a:gd name="connsiteX70" fmla="*/ 584198 w 1472087"/>
              <a:gd name="connsiteY70" fmla="*/ 3792098 h 6858000"/>
              <a:gd name="connsiteX71" fmla="*/ 583082 w 1472087"/>
              <a:gd name="connsiteY71" fmla="*/ 3777135 h 6858000"/>
              <a:gd name="connsiteX72" fmla="*/ 584815 w 1472087"/>
              <a:gd name="connsiteY72" fmla="*/ 3771656 h 6858000"/>
              <a:gd name="connsiteX73" fmla="*/ 588558 w 1472087"/>
              <a:gd name="connsiteY73" fmla="*/ 3769007 h 6858000"/>
              <a:gd name="connsiteX74" fmla="*/ 588024 w 1472087"/>
              <a:gd name="connsiteY74" fmla="*/ 3767709 h 6858000"/>
              <a:gd name="connsiteX75" fmla="*/ 596720 w 1472087"/>
              <a:gd name="connsiteY75" fmla="*/ 3738082 h 6858000"/>
              <a:gd name="connsiteX76" fmla="*/ 604066 w 1472087"/>
              <a:gd name="connsiteY76" fmla="*/ 3673397 h 6858000"/>
              <a:gd name="connsiteX77" fmla="*/ 603362 w 1472087"/>
              <a:gd name="connsiteY77" fmla="*/ 3637109 h 6858000"/>
              <a:gd name="connsiteX78" fmla="*/ 606805 w 1472087"/>
              <a:gd name="connsiteY78" fmla="*/ 3536883 h 6858000"/>
              <a:gd name="connsiteX79" fmla="*/ 614343 w 1472087"/>
              <a:gd name="connsiteY79" fmla="*/ 3435652 h 6858000"/>
              <a:gd name="connsiteX80" fmla="*/ 616014 w 1472087"/>
              <a:gd name="connsiteY80" fmla="*/ 3307769 h 6858000"/>
              <a:gd name="connsiteX81" fmla="*/ 633577 w 1472087"/>
              <a:gd name="connsiteY81" fmla="*/ 3250522 h 6858000"/>
              <a:gd name="connsiteX82" fmla="*/ 634002 w 1472087"/>
              <a:gd name="connsiteY82" fmla="*/ 3229163 h 6858000"/>
              <a:gd name="connsiteX83" fmla="*/ 635825 w 1472087"/>
              <a:gd name="connsiteY83" fmla="*/ 3217217 h 6858000"/>
              <a:gd name="connsiteX84" fmla="*/ 622660 w 1472087"/>
              <a:gd name="connsiteY84" fmla="*/ 3183755 h 6858000"/>
              <a:gd name="connsiteX85" fmla="*/ 623161 w 1472087"/>
              <a:gd name="connsiteY85" fmla="*/ 3178642 h 6858000"/>
              <a:gd name="connsiteX86" fmla="*/ 610761 w 1472087"/>
              <a:gd name="connsiteY86" fmla="*/ 3158586 h 6858000"/>
              <a:gd name="connsiteX87" fmla="*/ 595946 w 1472087"/>
              <a:gd name="connsiteY87" fmla="*/ 3129034 h 6858000"/>
              <a:gd name="connsiteX88" fmla="*/ 596611 w 1472087"/>
              <a:gd name="connsiteY88" fmla="*/ 3126682 h 6858000"/>
              <a:gd name="connsiteX89" fmla="*/ 587479 w 1472087"/>
              <a:gd name="connsiteY89" fmla="*/ 3114519 h 6858000"/>
              <a:gd name="connsiteX90" fmla="*/ 574088 w 1472087"/>
              <a:gd name="connsiteY90" fmla="*/ 3106272 h 6858000"/>
              <a:gd name="connsiteX91" fmla="*/ 546818 w 1472087"/>
              <a:gd name="connsiteY91" fmla="*/ 2958185 h 6858000"/>
              <a:gd name="connsiteX92" fmla="*/ 489432 w 1472087"/>
              <a:gd name="connsiteY92" fmla="*/ 2762989 h 6858000"/>
              <a:gd name="connsiteX93" fmla="*/ 438350 w 1472087"/>
              <a:gd name="connsiteY93" fmla="*/ 2554718 h 6858000"/>
              <a:gd name="connsiteX94" fmla="*/ 418444 w 1472087"/>
              <a:gd name="connsiteY94" fmla="*/ 2485734 h 6858000"/>
              <a:gd name="connsiteX95" fmla="*/ 409167 w 1472087"/>
              <a:gd name="connsiteY95" fmla="*/ 2447068 h 6858000"/>
              <a:gd name="connsiteX96" fmla="*/ 396128 w 1472087"/>
              <a:gd name="connsiteY96" fmla="*/ 2425819 h 6858000"/>
              <a:gd name="connsiteX97" fmla="*/ 402127 w 1472087"/>
              <a:gd name="connsiteY97" fmla="*/ 2402874 h 6858000"/>
              <a:gd name="connsiteX98" fmla="*/ 404739 w 1472087"/>
              <a:gd name="connsiteY98" fmla="*/ 2381443 h 6858000"/>
              <a:gd name="connsiteX99" fmla="*/ 381068 w 1472087"/>
              <a:gd name="connsiteY99" fmla="*/ 2261920 h 6858000"/>
              <a:gd name="connsiteX100" fmla="*/ 370955 w 1472087"/>
              <a:gd name="connsiteY100" fmla="*/ 2195378 h 6858000"/>
              <a:gd name="connsiteX101" fmla="*/ 355172 w 1472087"/>
              <a:gd name="connsiteY101" fmla="*/ 2155135 h 6858000"/>
              <a:gd name="connsiteX102" fmla="*/ 352630 w 1472087"/>
              <a:gd name="connsiteY102" fmla="*/ 2118008 h 6858000"/>
              <a:gd name="connsiteX103" fmla="*/ 353623 w 1472087"/>
              <a:gd name="connsiteY103" fmla="*/ 2050531 h 6858000"/>
              <a:gd name="connsiteX104" fmla="*/ 345429 w 1472087"/>
              <a:gd name="connsiteY104" fmla="*/ 1963269 h 6858000"/>
              <a:gd name="connsiteX105" fmla="*/ 326607 w 1472087"/>
              <a:gd name="connsiteY105" fmla="*/ 1906352 h 6858000"/>
              <a:gd name="connsiteX106" fmla="*/ 303164 w 1472087"/>
              <a:gd name="connsiteY106" fmla="*/ 1861531 h 6858000"/>
              <a:gd name="connsiteX107" fmla="*/ 256963 w 1472087"/>
              <a:gd name="connsiteY107" fmla="*/ 1732919 h 6858000"/>
              <a:gd name="connsiteX108" fmla="*/ 229274 w 1472087"/>
              <a:gd name="connsiteY108" fmla="*/ 1663540 h 6858000"/>
              <a:gd name="connsiteX109" fmla="*/ 228400 w 1472087"/>
              <a:gd name="connsiteY109" fmla="*/ 1615777 h 6858000"/>
              <a:gd name="connsiteX110" fmla="*/ 209195 w 1472087"/>
              <a:gd name="connsiteY110" fmla="*/ 1563678 h 6858000"/>
              <a:gd name="connsiteX111" fmla="*/ 222275 w 1472087"/>
              <a:gd name="connsiteY111" fmla="*/ 1519474 h 6858000"/>
              <a:gd name="connsiteX112" fmla="*/ 215017 w 1472087"/>
              <a:gd name="connsiteY112" fmla="*/ 1477995 h 6858000"/>
              <a:gd name="connsiteX113" fmla="*/ 201102 w 1472087"/>
              <a:gd name="connsiteY113" fmla="*/ 1373769 h 6858000"/>
              <a:gd name="connsiteX114" fmla="*/ 209409 w 1472087"/>
              <a:gd name="connsiteY114" fmla="*/ 1307086 h 6858000"/>
              <a:gd name="connsiteX115" fmla="*/ 210597 w 1472087"/>
              <a:gd name="connsiteY115" fmla="*/ 1189033 h 6858000"/>
              <a:gd name="connsiteX116" fmla="*/ 215282 w 1472087"/>
              <a:gd name="connsiteY116" fmla="*/ 1168288 h 6858000"/>
              <a:gd name="connsiteX117" fmla="*/ 207564 w 1472087"/>
              <a:gd name="connsiteY117" fmla="*/ 1142577 h 6858000"/>
              <a:gd name="connsiteX118" fmla="*/ 196870 w 1472087"/>
              <a:gd name="connsiteY118" fmla="*/ 1088484 h 6858000"/>
              <a:gd name="connsiteX119" fmla="*/ 185606 w 1472087"/>
              <a:gd name="connsiteY119" fmla="*/ 1016103 h 6858000"/>
              <a:gd name="connsiteX120" fmla="*/ 187062 w 1472087"/>
              <a:gd name="connsiteY120" fmla="*/ 932283 h 6858000"/>
              <a:gd name="connsiteX121" fmla="*/ 189298 w 1472087"/>
              <a:gd name="connsiteY121" fmla="*/ 915925 h 6858000"/>
              <a:gd name="connsiteX122" fmla="*/ 181927 w 1472087"/>
              <a:gd name="connsiteY122" fmla="*/ 896999 h 6858000"/>
              <a:gd name="connsiteX123" fmla="*/ 151335 w 1472087"/>
              <a:gd name="connsiteY123" fmla="*/ 821517 h 6858000"/>
              <a:gd name="connsiteX124" fmla="*/ 130285 w 1472087"/>
              <a:gd name="connsiteY124" fmla="*/ 751353 h 6858000"/>
              <a:gd name="connsiteX125" fmla="*/ 129843 w 1472087"/>
              <a:gd name="connsiteY125" fmla="*/ 721230 h 6858000"/>
              <a:gd name="connsiteX126" fmla="*/ 115514 w 1472087"/>
              <a:gd name="connsiteY126" fmla="*/ 681659 h 6858000"/>
              <a:gd name="connsiteX127" fmla="*/ 100933 w 1472087"/>
              <a:gd name="connsiteY127" fmla="*/ 635218 h 6858000"/>
              <a:gd name="connsiteX128" fmla="*/ 105944 w 1472087"/>
              <a:gd name="connsiteY128" fmla="*/ 613763 h 6858000"/>
              <a:gd name="connsiteX129" fmla="*/ 91886 w 1472087"/>
              <a:gd name="connsiteY129" fmla="*/ 598582 h 6858000"/>
              <a:gd name="connsiteX130" fmla="*/ 91567 w 1472087"/>
              <a:gd name="connsiteY130" fmla="*/ 576846 h 6858000"/>
              <a:gd name="connsiteX131" fmla="*/ 71193 w 1472087"/>
              <a:gd name="connsiteY131" fmla="*/ 530055 h 6858000"/>
              <a:gd name="connsiteX132" fmla="*/ 70441 w 1472087"/>
              <a:gd name="connsiteY132" fmla="*/ 465389 h 6858000"/>
              <a:gd name="connsiteX133" fmla="*/ 53364 w 1472087"/>
              <a:gd name="connsiteY133" fmla="*/ 424699 h 6858000"/>
              <a:gd name="connsiteX134" fmla="*/ 53739 w 1472087"/>
              <a:gd name="connsiteY134" fmla="*/ 404917 h 6858000"/>
              <a:gd name="connsiteX135" fmla="*/ 33696 w 1472087"/>
              <a:gd name="connsiteY135" fmla="*/ 367211 h 6858000"/>
              <a:gd name="connsiteX136" fmla="*/ 0 w 1472087"/>
              <a:gd name="connsiteY136" fmla="*/ 268519 h 6858000"/>
              <a:gd name="connsiteX137" fmla="*/ 173467 w 1472087"/>
              <a:gd name="connsiteY137" fmla="*/ 144983 h 6858000"/>
              <a:gd name="connsiteX138" fmla="*/ 185751 w 1472087"/>
              <a:gd name="connsiteY138" fmla="*/ 55288 h 6858000"/>
              <a:gd name="connsiteX139" fmla="*/ 145305 w 1472087"/>
              <a:gd name="connsiteY139" fmla="*/ 0 h 6858000"/>
              <a:gd name="connsiteX0" fmla="*/ 112107 w 1438889"/>
              <a:gd name="connsiteY0" fmla="*/ 0 h 6858000"/>
              <a:gd name="connsiteX1" fmla="*/ 1438889 w 1438889"/>
              <a:gd name="connsiteY1" fmla="*/ 0 h 6858000"/>
              <a:gd name="connsiteX2" fmla="*/ 1438889 w 1438889"/>
              <a:gd name="connsiteY2" fmla="*/ 6858000 h 6858000"/>
              <a:gd name="connsiteX3" fmla="*/ 175583 w 1438889"/>
              <a:gd name="connsiteY3" fmla="*/ 6857735 h 6858000"/>
              <a:gd name="connsiteX4" fmla="*/ 212176 w 1438889"/>
              <a:gd name="connsiteY4" fmla="*/ 6776847 h 6858000"/>
              <a:gd name="connsiteX5" fmla="*/ 223676 w 1438889"/>
              <a:gd name="connsiteY5" fmla="*/ 6737706 h 6858000"/>
              <a:gd name="connsiteX6" fmla="*/ 248415 w 1438889"/>
              <a:gd name="connsiteY6" fmla="*/ 6691589 h 6858000"/>
              <a:gd name="connsiteX7" fmla="*/ 225972 w 1438889"/>
              <a:gd name="connsiteY7" fmla="*/ 6659970 h 6858000"/>
              <a:gd name="connsiteX8" fmla="*/ 241063 w 1438889"/>
              <a:gd name="connsiteY8" fmla="*/ 6636211 h 6858000"/>
              <a:gd name="connsiteX9" fmla="*/ 258507 w 1438889"/>
              <a:gd name="connsiteY9" fmla="*/ 6594177 h 6858000"/>
              <a:gd name="connsiteX10" fmla="*/ 272547 w 1438889"/>
              <a:gd name="connsiteY10" fmla="*/ 6557575 h 6858000"/>
              <a:gd name="connsiteX11" fmla="*/ 325504 w 1438889"/>
              <a:gd name="connsiteY11" fmla="*/ 6492130 h 6858000"/>
              <a:gd name="connsiteX12" fmla="*/ 341191 w 1438889"/>
              <a:gd name="connsiteY12" fmla="*/ 6431610 h 6858000"/>
              <a:gd name="connsiteX13" fmla="*/ 384896 w 1438889"/>
              <a:gd name="connsiteY13" fmla="*/ 6379786 h 6858000"/>
              <a:gd name="connsiteX14" fmla="*/ 368119 w 1438889"/>
              <a:gd name="connsiteY14" fmla="*/ 6334727 h 6858000"/>
              <a:gd name="connsiteX15" fmla="*/ 345534 w 1438889"/>
              <a:gd name="connsiteY15" fmla="*/ 6313295 h 6858000"/>
              <a:gd name="connsiteX16" fmla="*/ 352698 w 1438889"/>
              <a:gd name="connsiteY16" fmla="*/ 6280046 h 6858000"/>
              <a:gd name="connsiteX17" fmla="*/ 335443 w 1438889"/>
              <a:gd name="connsiteY17" fmla="*/ 6270265 h 6858000"/>
              <a:gd name="connsiteX18" fmla="*/ 362471 w 1438889"/>
              <a:gd name="connsiteY18" fmla="*/ 6252834 h 6858000"/>
              <a:gd name="connsiteX19" fmla="*/ 340463 w 1438889"/>
              <a:gd name="connsiteY19" fmla="*/ 6202459 h 6858000"/>
              <a:gd name="connsiteX20" fmla="*/ 339261 w 1438889"/>
              <a:gd name="connsiteY20" fmla="*/ 6153037 h 6858000"/>
              <a:gd name="connsiteX21" fmla="*/ 354676 w 1438889"/>
              <a:gd name="connsiteY21" fmla="*/ 6078132 h 6858000"/>
              <a:gd name="connsiteX22" fmla="*/ 342063 w 1438889"/>
              <a:gd name="connsiteY22" fmla="*/ 6028119 h 6858000"/>
              <a:gd name="connsiteX23" fmla="*/ 327292 w 1438889"/>
              <a:gd name="connsiteY23" fmla="*/ 5926735 h 6858000"/>
              <a:gd name="connsiteX24" fmla="*/ 376804 w 1438889"/>
              <a:gd name="connsiteY24" fmla="*/ 5712857 h 6858000"/>
              <a:gd name="connsiteX25" fmla="*/ 355879 w 1438889"/>
              <a:gd name="connsiteY25" fmla="*/ 5676393 h 6858000"/>
              <a:gd name="connsiteX26" fmla="*/ 395471 w 1438889"/>
              <a:gd name="connsiteY26" fmla="*/ 5563435 h 6858000"/>
              <a:gd name="connsiteX27" fmla="*/ 442601 w 1438889"/>
              <a:gd name="connsiteY27" fmla="*/ 5437125 h 6858000"/>
              <a:gd name="connsiteX28" fmla="*/ 456169 w 1438889"/>
              <a:gd name="connsiteY28" fmla="*/ 5396260 h 6858000"/>
              <a:gd name="connsiteX29" fmla="*/ 472150 w 1438889"/>
              <a:gd name="connsiteY29" fmla="*/ 5330009 h 6858000"/>
              <a:gd name="connsiteX30" fmla="*/ 505643 w 1438889"/>
              <a:gd name="connsiteY30" fmla="*/ 5273739 h 6858000"/>
              <a:gd name="connsiteX31" fmla="*/ 515242 w 1438889"/>
              <a:gd name="connsiteY31" fmla="*/ 5241779 h 6858000"/>
              <a:gd name="connsiteX32" fmla="*/ 526468 w 1438889"/>
              <a:gd name="connsiteY32" fmla="*/ 5225268 h 6858000"/>
              <a:gd name="connsiteX33" fmla="*/ 527488 w 1438889"/>
              <a:gd name="connsiteY33" fmla="*/ 5217684 h 6858000"/>
              <a:gd name="connsiteX34" fmla="*/ 534829 w 1438889"/>
              <a:gd name="connsiteY34" fmla="*/ 5193377 h 6858000"/>
              <a:gd name="connsiteX35" fmla="*/ 538132 w 1438889"/>
              <a:gd name="connsiteY35" fmla="*/ 5179288 h 6858000"/>
              <a:gd name="connsiteX36" fmla="*/ 539116 w 1438889"/>
              <a:gd name="connsiteY36" fmla="*/ 5173621 h 6858000"/>
              <a:gd name="connsiteX37" fmla="*/ 534750 w 1438889"/>
              <a:gd name="connsiteY37" fmla="*/ 5159961 h 6858000"/>
              <a:gd name="connsiteX38" fmla="*/ 541427 w 1438889"/>
              <a:gd name="connsiteY38" fmla="*/ 5144295 h 6858000"/>
              <a:gd name="connsiteX39" fmla="*/ 538360 w 1438889"/>
              <a:gd name="connsiteY39" fmla="*/ 5125185 h 6858000"/>
              <a:gd name="connsiteX40" fmla="*/ 545190 w 1438889"/>
              <a:gd name="connsiteY40" fmla="*/ 5121884 h 6858000"/>
              <a:gd name="connsiteX41" fmla="*/ 552226 w 1438889"/>
              <a:gd name="connsiteY41" fmla="*/ 5067850 h 6858000"/>
              <a:gd name="connsiteX42" fmla="*/ 554957 w 1438889"/>
              <a:gd name="connsiteY42" fmla="*/ 5060861 h 6858000"/>
              <a:gd name="connsiteX43" fmla="*/ 551661 w 1438889"/>
              <a:gd name="connsiteY43" fmla="*/ 5034192 h 6858000"/>
              <a:gd name="connsiteX44" fmla="*/ 553215 w 1438889"/>
              <a:gd name="connsiteY44" fmla="*/ 4993030 h 6858000"/>
              <a:gd name="connsiteX45" fmla="*/ 560124 w 1438889"/>
              <a:gd name="connsiteY45" fmla="*/ 4946844 h 6858000"/>
              <a:gd name="connsiteX46" fmla="*/ 555980 w 1438889"/>
              <a:gd name="connsiteY46" fmla="*/ 4932692 h 6858000"/>
              <a:gd name="connsiteX47" fmla="*/ 571383 w 1438889"/>
              <a:gd name="connsiteY47" fmla="*/ 4858827 h 6858000"/>
              <a:gd name="connsiteX48" fmla="*/ 577286 w 1438889"/>
              <a:gd name="connsiteY48" fmla="*/ 4821170 h 6858000"/>
              <a:gd name="connsiteX49" fmla="*/ 582019 w 1438889"/>
              <a:gd name="connsiteY49" fmla="*/ 4780965 h 6858000"/>
              <a:gd name="connsiteX50" fmla="*/ 583312 w 1438889"/>
              <a:gd name="connsiteY50" fmla="*/ 4750867 h 6858000"/>
              <a:gd name="connsiteX51" fmla="*/ 581119 w 1438889"/>
              <a:gd name="connsiteY51" fmla="*/ 4690749 h 6858000"/>
              <a:gd name="connsiteX52" fmla="*/ 576599 w 1438889"/>
              <a:gd name="connsiteY52" fmla="*/ 4584173 h 6858000"/>
              <a:gd name="connsiteX53" fmla="*/ 571682 w 1438889"/>
              <a:gd name="connsiteY53" fmla="*/ 4444346 h 6858000"/>
              <a:gd name="connsiteX54" fmla="*/ 568247 w 1438889"/>
              <a:gd name="connsiteY54" fmla="*/ 4375228 h 6858000"/>
              <a:gd name="connsiteX55" fmla="*/ 548900 w 1438889"/>
              <a:gd name="connsiteY55" fmla="*/ 4214165 h 6858000"/>
              <a:gd name="connsiteX56" fmla="*/ 552973 w 1438889"/>
              <a:gd name="connsiteY56" fmla="*/ 4090296 h 6858000"/>
              <a:gd name="connsiteX57" fmla="*/ 538229 w 1438889"/>
              <a:gd name="connsiteY57" fmla="*/ 4033999 h 6858000"/>
              <a:gd name="connsiteX58" fmla="*/ 539378 w 1438889"/>
              <a:gd name="connsiteY58" fmla="*/ 4031933 h 6858000"/>
              <a:gd name="connsiteX59" fmla="*/ 537954 w 1438889"/>
              <a:gd name="connsiteY59" fmla="*/ 4013953 h 6858000"/>
              <a:gd name="connsiteX60" fmla="*/ 524249 w 1438889"/>
              <a:gd name="connsiteY60" fmla="*/ 3974753 h 6858000"/>
              <a:gd name="connsiteX61" fmla="*/ 525847 w 1438889"/>
              <a:gd name="connsiteY61" fmla="*/ 3969950 h 6858000"/>
              <a:gd name="connsiteX62" fmla="*/ 519269 w 1438889"/>
              <a:gd name="connsiteY62" fmla="*/ 3933779 h 6858000"/>
              <a:gd name="connsiteX63" fmla="*/ 520600 w 1438889"/>
              <a:gd name="connsiteY63" fmla="*/ 3933093 h 6858000"/>
              <a:gd name="connsiteX64" fmla="*/ 524954 w 1438889"/>
              <a:gd name="connsiteY64" fmla="*/ 3922082 h 6858000"/>
              <a:gd name="connsiteX65" fmla="*/ 530032 w 1438889"/>
              <a:gd name="connsiteY65" fmla="*/ 3901461 h 6858000"/>
              <a:gd name="connsiteX66" fmla="*/ 552626 w 1438889"/>
              <a:gd name="connsiteY66" fmla="*/ 3813873 h 6858000"/>
              <a:gd name="connsiteX67" fmla="*/ 552051 w 1438889"/>
              <a:gd name="connsiteY67" fmla="*/ 3806161 h 6858000"/>
              <a:gd name="connsiteX68" fmla="*/ 552358 w 1438889"/>
              <a:gd name="connsiteY68" fmla="*/ 3805957 h 6858000"/>
              <a:gd name="connsiteX69" fmla="*/ 552385 w 1438889"/>
              <a:gd name="connsiteY69" fmla="*/ 3797724 h 6858000"/>
              <a:gd name="connsiteX70" fmla="*/ 551000 w 1438889"/>
              <a:gd name="connsiteY70" fmla="*/ 3792098 h 6858000"/>
              <a:gd name="connsiteX71" fmla="*/ 549884 w 1438889"/>
              <a:gd name="connsiteY71" fmla="*/ 3777135 h 6858000"/>
              <a:gd name="connsiteX72" fmla="*/ 551617 w 1438889"/>
              <a:gd name="connsiteY72" fmla="*/ 3771656 h 6858000"/>
              <a:gd name="connsiteX73" fmla="*/ 555360 w 1438889"/>
              <a:gd name="connsiteY73" fmla="*/ 3769007 h 6858000"/>
              <a:gd name="connsiteX74" fmla="*/ 554826 w 1438889"/>
              <a:gd name="connsiteY74" fmla="*/ 3767709 h 6858000"/>
              <a:gd name="connsiteX75" fmla="*/ 563522 w 1438889"/>
              <a:gd name="connsiteY75" fmla="*/ 3738082 h 6858000"/>
              <a:gd name="connsiteX76" fmla="*/ 570868 w 1438889"/>
              <a:gd name="connsiteY76" fmla="*/ 3673397 h 6858000"/>
              <a:gd name="connsiteX77" fmla="*/ 570164 w 1438889"/>
              <a:gd name="connsiteY77" fmla="*/ 3637109 h 6858000"/>
              <a:gd name="connsiteX78" fmla="*/ 573607 w 1438889"/>
              <a:gd name="connsiteY78" fmla="*/ 3536883 h 6858000"/>
              <a:gd name="connsiteX79" fmla="*/ 581145 w 1438889"/>
              <a:gd name="connsiteY79" fmla="*/ 3435652 h 6858000"/>
              <a:gd name="connsiteX80" fmla="*/ 582816 w 1438889"/>
              <a:gd name="connsiteY80" fmla="*/ 3307769 h 6858000"/>
              <a:gd name="connsiteX81" fmla="*/ 600379 w 1438889"/>
              <a:gd name="connsiteY81" fmla="*/ 3250522 h 6858000"/>
              <a:gd name="connsiteX82" fmla="*/ 600804 w 1438889"/>
              <a:gd name="connsiteY82" fmla="*/ 3229163 h 6858000"/>
              <a:gd name="connsiteX83" fmla="*/ 602627 w 1438889"/>
              <a:gd name="connsiteY83" fmla="*/ 3217217 h 6858000"/>
              <a:gd name="connsiteX84" fmla="*/ 589462 w 1438889"/>
              <a:gd name="connsiteY84" fmla="*/ 3183755 h 6858000"/>
              <a:gd name="connsiteX85" fmla="*/ 589963 w 1438889"/>
              <a:gd name="connsiteY85" fmla="*/ 3178642 h 6858000"/>
              <a:gd name="connsiteX86" fmla="*/ 577563 w 1438889"/>
              <a:gd name="connsiteY86" fmla="*/ 3158586 h 6858000"/>
              <a:gd name="connsiteX87" fmla="*/ 562748 w 1438889"/>
              <a:gd name="connsiteY87" fmla="*/ 3129034 h 6858000"/>
              <a:gd name="connsiteX88" fmla="*/ 563413 w 1438889"/>
              <a:gd name="connsiteY88" fmla="*/ 3126682 h 6858000"/>
              <a:gd name="connsiteX89" fmla="*/ 554281 w 1438889"/>
              <a:gd name="connsiteY89" fmla="*/ 3114519 h 6858000"/>
              <a:gd name="connsiteX90" fmla="*/ 540890 w 1438889"/>
              <a:gd name="connsiteY90" fmla="*/ 3106272 h 6858000"/>
              <a:gd name="connsiteX91" fmla="*/ 513620 w 1438889"/>
              <a:gd name="connsiteY91" fmla="*/ 2958185 h 6858000"/>
              <a:gd name="connsiteX92" fmla="*/ 456234 w 1438889"/>
              <a:gd name="connsiteY92" fmla="*/ 2762989 h 6858000"/>
              <a:gd name="connsiteX93" fmla="*/ 405152 w 1438889"/>
              <a:gd name="connsiteY93" fmla="*/ 2554718 h 6858000"/>
              <a:gd name="connsiteX94" fmla="*/ 385246 w 1438889"/>
              <a:gd name="connsiteY94" fmla="*/ 2485734 h 6858000"/>
              <a:gd name="connsiteX95" fmla="*/ 375969 w 1438889"/>
              <a:gd name="connsiteY95" fmla="*/ 2447068 h 6858000"/>
              <a:gd name="connsiteX96" fmla="*/ 362930 w 1438889"/>
              <a:gd name="connsiteY96" fmla="*/ 2425819 h 6858000"/>
              <a:gd name="connsiteX97" fmla="*/ 368929 w 1438889"/>
              <a:gd name="connsiteY97" fmla="*/ 2402874 h 6858000"/>
              <a:gd name="connsiteX98" fmla="*/ 371541 w 1438889"/>
              <a:gd name="connsiteY98" fmla="*/ 2381443 h 6858000"/>
              <a:gd name="connsiteX99" fmla="*/ 347870 w 1438889"/>
              <a:gd name="connsiteY99" fmla="*/ 2261920 h 6858000"/>
              <a:gd name="connsiteX100" fmla="*/ 337757 w 1438889"/>
              <a:gd name="connsiteY100" fmla="*/ 2195378 h 6858000"/>
              <a:gd name="connsiteX101" fmla="*/ 321974 w 1438889"/>
              <a:gd name="connsiteY101" fmla="*/ 2155135 h 6858000"/>
              <a:gd name="connsiteX102" fmla="*/ 319432 w 1438889"/>
              <a:gd name="connsiteY102" fmla="*/ 2118008 h 6858000"/>
              <a:gd name="connsiteX103" fmla="*/ 320425 w 1438889"/>
              <a:gd name="connsiteY103" fmla="*/ 2050531 h 6858000"/>
              <a:gd name="connsiteX104" fmla="*/ 312231 w 1438889"/>
              <a:gd name="connsiteY104" fmla="*/ 1963269 h 6858000"/>
              <a:gd name="connsiteX105" fmla="*/ 293409 w 1438889"/>
              <a:gd name="connsiteY105" fmla="*/ 1906352 h 6858000"/>
              <a:gd name="connsiteX106" fmla="*/ 269966 w 1438889"/>
              <a:gd name="connsiteY106" fmla="*/ 1861531 h 6858000"/>
              <a:gd name="connsiteX107" fmla="*/ 223765 w 1438889"/>
              <a:gd name="connsiteY107" fmla="*/ 1732919 h 6858000"/>
              <a:gd name="connsiteX108" fmla="*/ 196076 w 1438889"/>
              <a:gd name="connsiteY108" fmla="*/ 1663540 h 6858000"/>
              <a:gd name="connsiteX109" fmla="*/ 195202 w 1438889"/>
              <a:gd name="connsiteY109" fmla="*/ 1615777 h 6858000"/>
              <a:gd name="connsiteX110" fmla="*/ 175997 w 1438889"/>
              <a:gd name="connsiteY110" fmla="*/ 1563678 h 6858000"/>
              <a:gd name="connsiteX111" fmla="*/ 189077 w 1438889"/>
              <a:gd name="connsiteY111" fmla="*/ 1519474 h 6858000"/>
              <a:gd name="connsiteX112" fmla="*/ 181819 w 1438889"/>
              <a:gd name="connsiteY112" fmla="*/ 1477995 h 6858000"/>
              <a:gd name="connsiteX113" fmla="*/ 167904 w 1438889"/>
              <a:gd name="connsiteY113" fmla="*/ 1373769 h 6858000"/>
              <a:gd name="connsiteX114" fmla="*/ 176211 w 1438889"/>
              <a:gd name="connsiteY114" fmla="*/ 1307086 h 6858000"/>
              <a:gd name="connsiteX115" fmla="*/ 177399 w 1438889"/>
              <a:gd name="connsiteY115" fmla="*/ 1189033 h 6858000"/>
              <a:gd name="connsiteX116" fmla="*/ 182084 w 1438889"/>
              <a:gd name="connsiteY116" fmla="*/ 1168288 h 6858000"/>
              <a:gd name="connsiteX117" fmla="*/ 174366 w 1438889"/>
              <a:gd name="connsiteY117" fmla="*/ 1142577 h 6858000"/>
              <a:gd name="connsiteX118" fmla="*/ 163672 w 1438889"/>
              <a:gd name="connsiteY118" fmla="*/ 1088484 h 6858000"/>
              <a:gd name="connsiteX119" fmla="*/ 152408 w 1438889"/>
              <a:gd name="connsiteY119" fmla="*/ 1016103 h 6858000"/>
              <a:gd name="connsiteX120" fmla="*/ 153864 w 1438889"/>
              <a:gd name="connsiteY120" fmla="*/ 932283 h 6858000"/>
              <a:gd name="connsiteX121" fmla="*/ 156100 w 1438889"/>
              <a:gd name="connsiteY121" fmla="*/ 915925 h 6858000"/>
              <a:gd name="connsiteX122" fmla="*/ 148729 w 1438889"/>
              <a:gd name="connsiteY122" fmla="*/ 896999 h 6858000"/>
              <a:gd name="connsiteX123" fmla="*/ 118137 w 1438889"/>
              <a:gd name="connsiteY123" fmla="*/ 821517 h 6858000"/>
              <a:gd name="connsiteX124" fmla="*/ 97087 w 1438889"/>
              <a:gd name="connsiteY124" fmla="*/ 751353 h 6858000"/>
              <a:gd name="connsiteX125" fmla="*/ 96645 w 1438889"/>
              <a:gd name="connsiteY125" fmla="*/ 721230 h 6858000"/>
              <a:gd name="connsiteX126" fmla="*/ 82316 w 1438889"/>
              <a:gd name="connsiteY126" fmla="*/ 681659 h 6858000"/>
              <a:gd name="connsiteX127" fmla="*/ 67735 w 1438889"/>
              <a:gd name="connsiteY127" fmla="*/ 635218 h 6858000"/>
              <a:gd name="connsiteX128" fmla="*/ 72746 w 1438889"/>
              <a:gd name="connsiteY128" fmla="*/ 613763 h 6858000"/>
              <a:gd name="connsiteX129" fmla="*/ 58688 w 1438889"/>
              <a:gd name="connsiteY129" fmla="*/ 598582 h 6858000"/>
              <a:gd name="connsiteX130" fmla="*/ 58369 w 1438889"/>
              <a:gd name="connsiteY130" fmla="*/ 576846 h 6858000"/>
              <a:gd name="connsiteX131" fmla="*/ 37995 w 1438889"/>
              <a:gd name="connsiteY131" fmla="*/ 530055 h 6858000"/>
              <a:gd name="connsiteX132" fmla="*/ 37243 w 1438889"/>
              <a:gd name="connsiteY132" fmla="*/ 465389 h 6858000"/>
              <a:gd name="connsiteX133" fmla="*/ 20166 w 1438889"/>
              <a:gd name="connsiteY133" fmla="*/ 424699 h 6858000"/>
              <a:gd name="connsiteX134" fmla="*/ 20541 w 1438889"/>
              <a:gd name="connsiteY134" fmla="*/ 404917 h 6858000"/>
              <a:gd name="connsiteX135" fmla="*/ 498 w 1438889"/>
              <a:gd name="connsiteY135" fmla="*/ 367211 h 6858000"/>
              <a:gd name="connsiteX136" fmla="*/ 148559 w 1438889"/>
              <a:gd name="connsiteY136" fmla="*/ 212860 h 6858000"/>
              <a:gd name="connsiteX137" fmla="*/ 140269 w 1438889"/>
              <a:gd name="connsiteY137" fmla="*/ 144983 h 6858000"/>
              <a:gd name="connsiteX138" fmla="*/ 152553 w 1438889"/>
              <a:gd name="connsiteY138" fmla="*/ 55288 h 6858000"/>
              <a:gd name="connsiteX139" fmla="*/ 112107 w 1438889"/>
              <a:gd name="connsiteY139" fmla="*/ 0 h 6858000"/>
              <a:gd name="connsiteX0" fmla="*/ 92101 w 1418883"/>
              <a:gd name="connsiteY0" fmla="*/ 0 h 6858000"/>
              <a:gd name="connsiteX1" fmla="*/ 1418883 w 1418883"/>
              <a:gd name="connsiteY1" fmla="*/ 0 h 6858000"/>
              <a:gd name="connsiteX2" fmla="*/ 1418883 w 1418883"/>
              <a:gd name="connsiteY2" fmla="*/ 6858000 h 6858000"/>
              <a:gd name="connsiteX3" fmla="*/ 155577 w 1418883"/>
              <a:gd name="connsiteY3" fmla="*/ 6857735 h 6858000"/>
              <a:gd name="connsiteX4" fmla="*/ 192170 w 1418883"/>
              <a:gd name="connsiteY4" fmla="*/ 6776847 h 6858000"/>
              <a:gd name="connsiteX5" fmla="*/ 203670 w 1418883"/>
              <a:gd name="connsiteY5" fmla="*/ 6737706 h 6858000"/>
              <a:gd name="connsiteX6" fmla="*/ 228409 w 1418883"/>
              <a:gd name="connsiteY6" fmla="*/ 6691589 h 6858000"/>
              <a:gd name="connsiteX7" fmla="*/ 205966 w 1418883"/>
              <a:gd name="connsiteY7" fmla="*/ 6659970 h 6858000"/>
              <a:gd name="connsiteX8" fmla="*/ 221057 w 1418883"/>
              <a:gd name="connsiteY8" fmla="*/ 6636211 h 6858000"/>
              <a:gd name="connsiteX9" fmla="*/ 238501 w 1418883"/>
              <a:gd name="connsiteY9" fmla="*/ 6594177 h 6858000"/>
              <a:gd name="connsiteX10" fmla="*/ 252541 w 1418883"/>
              <a:gd name="connsiteY10" fmla="*/ 6557575 h 6858000"/>
              <a:gd name="connsiteX11" fmla="*/ 305498 w 1418883"/>
              <a:gd name="connsiteY11" fmla="*/ 6492130 h 6858000"/>
              <a:gd name="connsiteX12" fmla="*/ 321185 w 1418883"/>
              <a:gd name="connsiteY12" fmla="*/ 6431610 h 6858000"/>
              <a:gd name="connsiteX13" fmla="*/ 364890 w 1418883"/>
              <a:gd name="connsiteY13" fmla="*/ 6379786 h 6858000"/>
              <a:gd name="connsiteX14" fmla="*/ 348113 w 1418883"/>
              <a:gd name="connsiteY14" fmla="*/ 6334727 h 6858000"/>
              <a:gd name="connsiteX15" fmla="*/ 325528 w 1418883"/>
              <a:gd name="connsiteY15" fmla="*/ 6313295 h 6858000"/>
              <a:gd name="connsiteX16" fmla="*/ 332692 w 1418883"/>
              <a:gd name="connsiteY16" fmla="*/ 6280046 h 6858000"/>
              <a:gd name="connsiteX17" fmla="*/ 315437 w 1418883"/>
              <a:gd name="connsiteY17" fmla="*/ 6270265 h 6858000"/>
              <a:gd name="connsiteX18" fmla="*/ 342465 w 1418883"/>
              <a:gd name="connsiteY18" fmla="*/ 6252834 h 6858000"/>
              <a:gd name="connsiteX19" fmla="*/ 320457 w 1418883"/>
              <a:gd name="connsiteY19" fmla="*/ 6202459 h 6858000"/>
              <a:gd name="connsiteX20" fmla="*/ 319255 w 1418883"/>
              <a:gd name="connsiteY20" fmla="*/ 6153037 h 6858000"/>
              <a:gd name="connsiteX21" fmla="*/ 334670 w 1418883"/>
              <a:gd name="connsiteY21" fmla="*/ 6078132 h 6858000"/>
              <a:gd name="connsiteX22" fmla="*/ 322057 w 1418883"/>
              <a:gd name="connsiteY22" fmla="*/ 6028119 h 6858000"/>
              <a:gd name="connsiteX23" fmla="*/ 307286 w 1418883"/>
              <a:gd name="connsiteY23" fmla="*/ 5926735 h 6858000"/>
              <a:gd name="connsiteX24" fmla="*/ 356798 w 1418883"/>
              <a:gd name="connsiteY24" fmla="*/ 5712857 h 6858000"/>
              <a:gd name="connsiteX25" fmla="*/ 335873 w 1418883"/>
              <a:gd name="connsiteY25" fmla="*/ 5676393 h 6858000"/>
              <a:gd name="connsiteX26" fmla="*/ 375465 w 1418883"/>
              <a:gd name="connsiteY26" fmla="*/ 5563435 h 6858000"/>
              <a:gd name="connsiteX27" fmla="*/ 422595 w 1418883"/>
              <a:gd name="connsiteY27" fmla="*/ 5437125 h 6858000"/>
              <a:gd name="connsiteX28" fmla="*/ 436163 w 1418883"/>
              <a:gd name="connsiteY28" fmla="*/ 5396260 h 6858000"/>
              <a:gd name="connsiteX29" fmla="*/ 452144 w 1418883"/>
              <a:gd name="connsiteY29" fmla="*/ 5330009 h 6858000"/>
              <a:gd name="connsiteX30" fmla="*/ 485637 w 1418883"/>
              <a:gd name="connsiteY30" fmla="*/ 5273739 h 6858000"/>
              <a:gd name="connsiteX31" fmla="*/ 495236 w 1418883"/>
              <a:gd name="connsiteY31" fmla="*/ 5241779 h 6858000"/>
              <a:gd name="connsiteX32" fmla="*/ 506462 w 1418883"/>
              <a:gd name="connsiteY32" fmla="*/ 5225268 h 6858000"/>
              <a:gd name="connsiteX33" fmla="*/ 507482 w 1418883"/>
              <a:gd name="connsiteY33" fmla="*/ 5217684 h 6858000"/>
              <a:gd name="connsiteX34" fmla="*/ 514823 w 1418883"/>
              <a:gd name="connsiteY34" fmla="*/ 5193377 h 6858000"/>
              <a:gd name="connsiteX35" fmla="*/ 518126 w 1418883"/>
              <a:gd name="connsiteY35" fmla="*/ 5179288 h 6858000"/>
              <a:gd name="connsiteX36" fmla="*/ 519110 w 1418883"/>
              <a:gd name="connsiteY36" fmla="*/ 5173621 h 6858000"/>
              <a:gd name="connsiteX37" fmla="*/ 514744 w 1418883"/>
              <a:gd name="connsiteY37" fmla="*/ 5159961 h 6858000"/>
              <a:gd name="connsiteX38" fmla="*/ 521421 w 1418883"/>
              <a:gd name="connsiteY38" fmla="*/ 5144295 h 6858000"/>
              <a:gd name="connsiteX39" fmla="*/ 518354 w 1418883"/>
              <a:gd name="connsiteY39" fmla="*/ 5125185 h 6858000"/>
              <a:gd name="connsiteX40" fmla="*/ 525184 w 1418883"/>
              <a:gd name="connsiteY40" fmla="*/ 5121884 h 6858000"/>
              <a:gd name="connsiteX41" fmla="*/ 532220 w 1418883"/>
              <a:gd name="connsiteY41" fmla="*/ 5067850 h 6858000"/>
              <a:gd name="connsiteX42" fmla="*/ 534951 w 1418883"/>
              <a:gd name="connsiteY42" fmla="*/ 5060861 h 6858000"/>
              <a:gd name="connsiteX43" fmla="*/ 531655 w 1418883"/>
              <a:gd name="connsiteY43" fmla="*/ 5034192 h 6858000"/>
              <a:gd name="connsiteX44" fmla="*/ 533209 w 1418883"/>
              <a:gd name="connsiteY44" fmla="*/ 4993030 h 6858000"/>
              <a:gd name="connsiteX45" fmla="*/ 540118 w 1418883"/>
              <a:gd name="connsiteY45" fmla="*/ 4946844 h 6858000"/>
              <a:gd name="connsiteX46" fmla="*/ 535974 w 1418883"/>
              <a:gd name="connsiteY46" fmla="*/ 4932692 h 6858000"/>
              <a:gd name="connsiteX47" fmla="*/ 551377 w 1418883"/>
              <a:gd name="connsiteY47" fmla="*/ 4858827 h 6858000"/>
              <a:gd name="connsiteX48" fmla="*/ 557280 w 1418883"/>
              <a:gd name="connsiteY48" fmla="*/ 4821170 h 6858000"/>
              <a:gd name="connsiteX49" fmla="*/ 562013 w 1418883"/>
              <a:gd name="connsiteY49" fmla="*/ 4780965 h 6858000"/>
              <a:gd name="connsiteX50" fmla="*/ 563306 w 1418883"/>
              <a:gd name="connsiteY50" fmla="*/ 4750867 h 6858000"/>
              <a:gd name="connsiteX51" fmla="*/ 561113 w 1418883"/>
              <a:gd name="connsiteY51" fmla="*/ 4690749 h 6858000"/>
              <a:gd name="connsiteX52" fmla="*/ 556593 w 1418883"/>
              <a:gd name="connsiteY52" fmla="*/ 4584173 h 6858000"/>
              <a:gd name="connsiteX53" fmla="*/ 551676 w 1418883"/>
              <a:gd name="connsiteY53" fmla="*/ 4444346 h 6858000"/>
              <a:gd name="connsiteX54" fmla="*/ 548241 w 1418883"/>
              <a:gd name="connsiteY54" fmla="*/ 4375228 h 6858000"/>
              <a:gd name="connsiteX55" fmla="*/ 528894 w 1418883"/>
              <a:gd name="connsiteY55" fmla="*/ 4214165 h 6858000"/>
              <a:gd name="connsiteX56" fmla="*/ 532967 w 1418883"/>
              <a:gd name="connsiteY56" fmla="*/ 4090296 h 6858000"/>
              <a:gd name="connsiteX57" fmla="*/ 518223 w 1418883"/>
              <a:gd name="connsiteY57" fmla="*/ 4033999 h 6858000"/>
              <a:gd name="connsiteX58" fmla="*/ 519372 w 1418883"/>
              <a:gd name="connsiteY58" fmla="*/ 4031933 h 6858000"/>
              <a:gd name="connsiteX59" fmla="*/ 517948 w 1418883"/>
              <a:gd name="connsiteY59" fmla="*/ 4013953 h 6858000"/>
              <a:gd name="connsiteX60" fmla="*/ 504243 w 1418883"/>
              <a:gd name="connsiteY60" fmla="*/ 3974753 h 6858000"/>
              <a:gd name="connsiteX61" fmla="*/ 505841 w 1418883"/>
              <a:gd name="connsiteY61" fmla="*/ 3969950 h 6858000"/>
              <a:gd name="connsiteX62" fmla="*/ 499263 w 1418883"/>
              <a:gd name="connsiteY62" fmla="*/ 3933779 h 6858000"/>
              <a:gd name="connsiteX63" fmla="*/ 500594 w 1418883"/>
              <a:gd name="connsiteY63" fmla="*/ 3933093 h 6858000"/>
              <a:gd name="connsiteX64" fmla="*/ 504948 w 1418883"/>
              <a:gd name="connsiteY64" fmla="*/ 3922082 h 6858000"/>
              <a:gd name="connsiteX65" fmla="*/ 510026 w 1418883"/>
              <a:gd name="connsiteY65" fmla="*/ 3901461 h 6858000"/>
              <a:gd name="connsiteX66" fmla="*/ 532620 w 1418883"/>
              <a:gd name="connsiteY66" fmla="*/ 3813873 h 6858000"/>
              <a:gd name="connsiteX67" fmla="*/ 532045 w 1418883"/>
              <a:gd name="connsiteY67" fmla="*/ 3806161 h 6858000"/>
              <a:gd name="connsiteX68" fmla="*/ 532352 w 1418883"/>
              <a:gd name="connsiteY68" fmla="*/ 3805957 h 6858000"/>
              <a:gd name="connsiteX69" fmla="*/ 532379 w 1418883"/>
              <a:gd name="connsiteY69" fmla="*/ 3797724 h 6858000"/>
              <a:gd name="connsiteX70" fmla="*/ 530994 w 1418883"/>
              <a:gd name="connsiteY70" fmla="*/ 3792098 h 6858000"/>
              <a:gd name="connsiteX71" fmla="*/ 529878 w 1418883"/>
              <a:gd name="connsiteY71" fmla="*/ 3777135 h 6858000"/>
              <a:gd name="connsiteX72" fmla="*/ 531611 w 1418883"/>
              <a:gd name="connsiteY72" fmla="*/ 3771656 h 6858000"/>
              <a:gd name="connsiteX73" fmla="*/ 535354 w 1418883"/>
              <a:gd name="connsiteY73" fmla="*/ 3769007 h 6858000"/>
              <a:gd name="connsiteX74" fmla="*/ 534820 w 1418883"/>
              <a:gd name="connsiteY74" fmla="*/ 3767709 h 6858000"/>
              <a:gd name="connsiteX75" fmla="*/ 543516 w 1418883"/>
              <a:gd name="connsiteY75" fmla="*/ 3738082 h 6858000"/>
              <a:gd name="connsiteX76" fmla="*/ 550862 w 1418883"/>
              <a:gd name="connsiteY76" fmla="*/ 3673397 h 6858000"/>
              <a:gd name="connsiteX77" fmla="*/ 550158 w 1418883"/>
              <a:gd name="connsiteY77" fmla="*/ 3637109 h 6858000"/>
              <a:gd name="connsiteX78" fmla="*/ 553601 w 1418883"/>
              <a:gd name="connsiteY78" fmla="*/ 3536883 h 6858000"/>
              <a:gd name="connsiteX79" fmla="*/ 561139 w 1418883"/>
              <a:gd name="connsiteY79" fmla="*/ 3435652 h 6858000"/>
              <a:gd name="connsiteX80" fmla="*/ 562810 w 1418883"/>
              <a:gd name="connsiteY80" fmla="*/ 3307769 h 6858000"/>
              <a:gd name="connsiteX81" fmla="*/ 580373 w 1418883"/>
              <a:gd name="connsiteY81" fmla="*/ 3250522 h 6858000"/>
              <a:gd name="connsiteX82" fmla="*/ 580798 w 1418883"/>
              <a:gd name="connsiteY82" fmla="*/ 3229163 h 6858000"/>
              <a:gd name="connsiteX83" fmla="*/ 582621 w 1418883"/>
              <a:gd name="connsiteY83" fmla="*/ 3217217 h 6858000"/>
              <a:gd name="connsiteX84" fmla="*/ 569456 w 1418883"/>
              <a:gd name="connsiteY84" fmla="*/ 3183755 h 6858000"/>
              <a:gd name="connsiteX85" fmla="*/ 569957 w 1418883"/>
              <a:gd name="connsiteY85" fmla="*/ 3178642 h 6858000"/>
              <a:gd name="connsiteX86" fmla="*/ 557557 w 1418883"/>
              <a:gd name="connsiteY86" fmla="*/ 3158586 h 6858000"/>
              <a:gd name="connsiteX87" fmla="*/ 542742 w 1418883"/>
              <a:gd name="connsiteY87" fmla="*/ 3129034 h 6858000"/>
              <a:gd name="connsiteX88" fmla="*/ 543407 w 1418883"/>
              <a:gd name="connsiteY88" fmla="*/ 3126682 h 6858000"/>
              <a:gd name="connsiteX89" fmla="*/ 534275 w 1418883"/>
              <a:gd name="connsiteY89" fmla="*/ 3114519 h 6858000"/>
              <a:gd name="connsiteX90" fmla="*/ 520884 w 1418883"/>
              <a:gd name="connsiteY90" fmla="*/ 3106272 h 6858000"/>
              <a:gd name="connsiteX91" fmla="*/ 493614 w 1418883"/>
              <a:gd name="connsiteY91" fmla="*/ 2958185 h 6858000"/>
              <a:gd name="connsiteX92" fmla="*/ 436228 w 1418883"/>
              <a:gd name="connsiteY92" fmla="*/ 2762989 h 6858000"/>
              <a:gd name="connsiteX93" fmla="*/ 385146 w 1418883"/>
              <a:gd name="connsiteY93" fmla="*/ 2554718 h 6858000"/>
              <a:gd name="connsiteX94" fmla="*/ 365240 w 1418883"/>
              <a:gd name="connsiteY94" fmla="*/ 2485734 h 6858000"/>
              <a:gd name="connsiteX95" fmla="*/ 355963 w 1418883"/>
              <a:gd name="connsiteY95" fmla="*/ 2447068 h 6858000"/>
              <a:gd name="connsiteX96" fmla="*/ 342924 w 1418883"/>
              <a:gd name="connsiteY96" fmla="*/ 2425819 h 6858000"/>
              <a:gd name="connsiteX97" fmla="*/ 348923 w 1418883"/>
              <a:gd name="connsiteY97" fmla="*/ 2402874 h 6858000"/>
              <a:gd name="connsiteX98" fmla="*/ 351535 w 1418883"/>
              <a:gd name="connsiteY98" fmla="*/ 2381443 h 6858000"/>
              <a:gd name="connsiteX99" fmla="*/ 327864 w 1418883"/>
              <a:gd name="connsiteY99" fmla="*/ 2261920 h 6858000"/>
              <a:gd name="connsiteX100" fmla="*/ 317751 w 1418883"/>
              <a:gd name="connsiteY100" fmla="*/ 2195378 h 6858000"/>
              <a:gd name="connsiteX101" fmla="*/ 301968 w 1418883"/>
              <a:gd name="connsiteY101" fmla="*/ 2155135 h 6858000"/>
              <a:gd name="connsiteX102" fmla="*/ 299426 w 1418883"/>
              <a:gd name="connsiteY102" fmla="*/ 2118008 h 6858000"/>
              <a:gd name="connsiteX103" fmla="*/ 300419 w 1418883"/>
              <a:gd name="connsiteY103" fmla="*/ 2050531 h 6858000"/>
              <a:gd name="connsiteX104" fmla="*/ 292225 w 1418883"/>
              <a:gd name="connsiteY104" fmla="*/ 1963269 h 6858000"/>
              <a:gd name="connsiteX105" fmla="*/ 273403 w 1418883"/>
              <a:gd name="connsiteY105" fmla="*/ 1906352 h 6858000"/>
              <a:gd name="connsiteX106" fmla="*/ 249960 w 1418883"/>
              <a:gd name="connsiteY106" fmla="*/ 1861531 h 6858000"/>
              <a:gd name="connsiteX107" fmla="*/ 203759 w 1418883"/>
              <a:gd name="connsiteY107" fmla="*/ 1732919 h 6858000"/>
              <a:gd name="connsiteX108" fmla="*/ 176070 w 1418883"/>
              <a:gd name="connsiteY108" fmla="*/ 1663540 h 6858000"/>
              <a:gd name="connsiteX109" fmla="*/ 175196 w 1418883"/>
              <a:gd name="connsiteY109" fmla="*/ 1615777 h 6858000"/>
              <a:gd name="connsiteX110" fmla="*/ 155991 w 1418883"/>
              <a:gd name="connsiteY110" fmla="*/ 1563678 h 6858000"/>
              <a:gd name="connsiteX111" fmla="*/ 169071 w 1418883"/>
              <a:gd name="connsiteY111" fmla="*/ 1519474 h 6858000"/>
              <a:gd name="connsiteX112" fmla="*/ 161813 w 1418883"/>
              <a:gd name="connsiteY112" fmla="*/ 1477995 h 6858000"/>
              <a:gd name="connsiteX113" fmla="*/ 147898 w 1418883"/>
              <a:gd name="connsiteY113" fmla="*/ 1373769 h 6858000"/>
              <a:gd name="connsiteX114" fmla="*/ 156205 w 1418883"/>
              <a:gd name="connsiteY114" fmla="*/ 1307086 h 6858000"/>
              <a:gd name="connsiteX115" fmla="*/ 157393 w 1418883"/>
              <a:gd name="connsiteY115" fmla="*/ 1189033 h 6858000"/>
              <a:gd name="connsiteX116" fmla="*/ 162078 w 1418883"/>
              <a:gd name="connsiteY116" fmla="*/ 1168288 h 6858000"/>
              <a:gd name="connsiteX117" fmla="*/ 154360 w 1418883"/>
              <a:gd name="connsiteY117" fmla="*/ 1142577 h 6858000"/>
              <a:gd name="connsiteX118" fmla="*/ 143666 w 1418883"/>
              <a:gd name="connsiteY118" fmla="*/ 1088484 h 6858000"/>
              <a:gd name="connsiteX119" fmla="*/ 132402 w 1418883"/>
              <a:gd name="connsiteY119" fmla="*/ 1016103 h 6858000"/>
              <a:gd name="connsiteX120" fmla="*/ 133858 w 1418883"/>
              <a:gd name="connsiteY120" fmla="*/ 932283 h 6858000"/>
              <a:gd name="connsiteX121" fmla="*/ 136094 w 1418883"/>
              <a:gd name="connsiteY121" fmla="*/ 915925 h 6858000"/>
              <a:gd name="connsiteX122" fmla="*/ 128723 w 1418883"/>
              <a:gd name="connsiteY122" fmla="*/ 896999 h 6858000"/>
              <a:gd name="connsiteX123" fmla="*/ 98131 w 1418883"/>
              <a:gd name="connsiteY123" fmla="*/ 821517 h 6858000"/>
              <a:gd name="connsiteX124" fmla="*/ 77081 w 1418883"/>
              <a:gd name="connsiteY124" fmla="*/ 751353 h 6858000"/>
              <a:gd name="connsiteX125" fmla="*/ 76639 w 1418883"/>
              <a:gd name="connsiteY125" fmla="*/ 721230 h 6858000"/>
              <a:gd name="connsiteX126" fmla="*/ 62310 w 1418883"/>
              <a:gd name="connsiteY126" fmla="*/ 681659 h 6858000"/>
              <a:gd name="connsiteX127" fmla="*/ 47729 w 1418883"/>
              <a:gd name="connsiteY127" fmla="*/ 635218 h 6858000"/>
              <a:gd name="connsiteX128" fmla="*/ 52740 w 1418883"/>
              <a:gd name="connsiteY128" fmla="*/ 613763 h 6858000"/>
              <a:gd name="connsiteX129" fmla="*/ 38682 w 1418883"/>
              <a:gd name="connsiteY129" fmla="*/ 598582 h 6858000"/>
              <a:gd name="connsiteX130" fmla="*/ 38363 w 1418883"/>
              <a:gd name="connsiteY130" fmla="*/ 576846 h 6858000"/>
              <a:gd name="connsiteX131" fmla="*/ 17989 w 1418883"/>
              <a:gd name="connsiteY131" fmla="*/ 530055 h 6858000"/>
              <a:gd name="connsiteX132" fmla="*/ 17237 w 1418883"/>
              <a:gd name="connsiteY132" fmla="*/ 465389 h 6858000"/>
              <a:gd name="connsiteX133" fmla="*/ 160 w 1418883"/>
              <a:gd name="connsiteY133" fmla="*/ 424699 h 6858000"/>
              <a:gd name="connsiteX134" fmla="*/ 535 w 1418883"/>
              <a:gd name="connsiteY134" fmla="*/ 404917 h 6858000"/>
              <a:gd name="connsiteX135" fmla="*/ 111526 w 1418883"/>
              <a:gd name="connsiteY135" fmla="*/ 275771 h 6858000"/>
              <a:gd name="connsiteX136" fmla="*/ 128553 w 1418883"/>
              <a:gd name="connsiteY136" fmla="*/ 212860 h 6858000"/>
              <a:gd name="connsiteX137" fmla="*/ 120263 w 1418883"/>
              <a:gd name="connsiteY137" fmla="*/ 144983 h 6858000"/>
              <a:gd name="connsiteX138" fmla="*/ 132547 w 1418883"/>
              <a:gd name="connsiteY138" fmla="*/ 55288 h 6858000"/>
              <a:gd name="connsiteX139" fmla="*/ 92101 w 1418883"/>
              <a:gd name="connsiteY139" fmla="*/ 0 h 6858000"/>
              <a:gd name="connsiteX0" fmla="*/ 91951 w 1418733"/>
              <a:gd name="connsiteY0" fmla="*/ 0 h 6858000"/>
              <a:gd name="connsiteX1" fmla="*/ 1418733 w 1418733"/>
              <a:gd name="connsiteY1" fmla="*/ 0 h 6858000"/>
              <a:gd name="connsiteX2" fmla="*/ 1418733 w 1418733"/>
              <a:gd name="connsiteY2" fmla="*/ 6858000 h 6858000"/>
              <a:gd name="connsiteX3" fmla="*/ 155427 w 1418733"/>
              <a:gd name="connsiteY3" fmla="*/ 6857735 h 6858000"/>
              <a:gd name="connsiteX4" fmla="*/ 192020 w 1418733"/>
              <a:gd name="connsiteY4" fmla="*/ 6776847 h 6858000"/>
              <a:gd name="connsiteX5" fmla="*/ 203520 w 1418733"/>
              <a:gd name="connsiteY5" fmla="*/ 6737706 h 6858000"/>
              <a:gd name="connsiteX6" fmla="*/ 228259 w 1418733"/>
              <a:gd name="connsiteY6" fmla="*/ 6691589 h 6858000"/>
              <a:gd name="connsiteX7" fmla="*/ 205816 w 1418733"/>
              <a:gd name="connsiteY7" fmla="*/ 6659970 h 6858000"/>
              <a:gd name="connsiteX8" fmla="*/ 220907 w 1418733"/>
              <a:gd name="connsiteY8" fmla="*/ 6636211 h 6858000"/>
              <a:gd name="connsiteX9" fmla="*/ 238351 w 1418733"/>
              <a:gd name="connsiteY9" fmla="*/ 6594177 h 6858000"/>
              <a:gd name="connsiteX10" fmla="*/ 252391 w 1418733"/>
              <a:gd name="connsiteY10" fmla="*/ 6557575 h 6858000"/>
              <a:gd name="connsiteX11" fmla="*/ 305348 w 1418733"/>
              <a:gd name="connsiteY11" fmla="*/ 6492130 h 6858000"/>
              <a:gd name="connsiteX12" fmla="*/ 321035 w 1418733"/>
              <a:gd name="connsiteY12" fmla="*/ 6431610 h 6858000"/>
              <a:gd name="connsiteX13" fmla="*/ 364740 w 1418733"/>
              <a:gd name="connsiteY13" fmla="*/ 6379786 h 6858000"/>
              <a:gd name="connsiteX14" fmla="*/ 347963 w 1418733"/>
              <a:gd name="connsiteY14" fmla="*/ 6334727 h 6858000"/>
              <a:gd name="connsiteX15" fmla="*/ 325378 w 1418733"/>
              <a:gd name="connsiteY15" fmla="*/ 6313295 h 6858000"/>
              <a:gd name="connsiteX16" fmla="*/ 332542 w 1418733"/>
              <a:gd name="connsiteY16" fmla="*/ 6280046 h 6858000"/>
              <a:gd name="connsiteX17" fmla="*/ 315287 w 1418733"/>
              <a:gd name="connsiteY17" fmla="*/ 6270265 h 6858000"/>
              <a:gd name="connsiteX18" fmla="*/ 342315 w 1418733"/>
              <a:gd name="connsiteY18" fmla="*/ 6252834 h 6858000"/>
              <a:gd name="connsiteX19" fmla="*/ 320307 w 1418733"/>
              <a:gd name="connsiteY19" fmla="*/ 6202459 h 6858000"/>
              <a:gd name="connsiteX20" fmla="*/ 319105 w 1418733"/>
              <a:gd name="connsiteY20" fmla="*/ 6153037 h 6858000"/>
              <a:gd name="connsiteX21" fmla="*/ 334520 w 1418733"/>
              <a:gd name="connsiteY21" fmla="*/ 6078132 h 6858000"/>
              <a:gd name="connsiteX22" fmla="*/ 321907 w 1418733"/>
              <a:gd name="connsiteY22" fmla="*/ 6028119 h 6858000"/>
              <a:gd name="connsiteX23" fmla="*/ 307136 w 1418733"/>
              <a:gd name="connsiteY23" fmla="*/ 5926735 h 6858000"/>
              <a:gd name="connsiteX24" fmla="*/ 356648 w 1418733"/>
              <a:gd name="connsiteY24" fmla="*/ 5712857 h 6858000"/>
              <a:gd name="connsiteX25" fmla="*/ 335723 w 1418733"/>
              <a:gd name="connsiteY25" fmla="*/ 5676393 h 6858000"/>
              <a:gd name="connsiteX26" fmla="*/ 375315 w 1418733"/>
              <a:gd name="connsiteY26" fmla="*/ 5563435 h 6858000"/>
              <a:gd name="connsiteX27" fmla="*/ 422445 w 1418733"/>
              <a:gd name="connsiteY27" fmla="*/ 5437125 h 6858000"/>
              <a:gd name="connsiteX28" fmla="*/ 436013 w 1418733"/>
              <a:gd name="connsiteY28" fmla="*/ 5396260 h 6858000"/>
              <a:gd name="connsiteX29" fmla="*/ 451994 w 1418733"/>
              <a:gd name="connsiteY29" fmla="*/ 5330009 h 6858000"/>
              <a:gd name="connsiteX30" fmla="*/ 485487 w 1418733"/>
              <a:gd name="connsiteY30" fmla="*/ 5273739 h 6858000"/>
              <a:gd name="connsiteX31" fmla="*/ 495086 w 1418733"/>
              <a:gd name="connsiteY31" fmla="*/ 5241779 h 6858000"/>
              <a:gd name="connsiteX32" fmla="*/ 506312 w 1418733"/>
              <a:gd name="connsiteY32" fmla="*/ 5225268 h 6858000"/>
              <a:gd name="connsiteX33" fmla="*/ 507332 w 1418733"/>
              <a:gd name="connsiteY33" fmla="*/ 5217684 h 6858000"/>
              <a:gd name="connsiteX34" fmla="*/ 514673 w 1418733"/>
              <a:gd name="connsiteY34" fmla="*/ 5193377 h 6858000"/>
              <a:gd name="connsiteX35" fmla="*/ 517976 w 1418733"/>
              <a:gd name="connsiteY35" fmla="*/ 5179288 h 6858000"/>
              <a:gd name="connsiteX36" fmla="*/ 518960 w 1418733"/>
              <a:gd name="connsiteY36" fmla="*/ 5173621 h 6858000"/>
              <a:gd name="connsiteX37" fmla="*/ 514594 w 1418733"/>
              <a:gd name="connsiteY37" fmla="*/ 5159961 h 6858000"/>
              <a:gd name="connsiteX38" fmla="*/ 521271 w 1418733"/>
              <a:gd name="connsiteY38" fmla="*/ 5144295 h 6858000"/>
              <a:gd name="connsiteX39" fmla="*/ 518204 w 1418733"/>
              <a:gd name="connsiteY39" fmla="*/ 5125185 h 6858000"/>
              <a:gd name="connsiteX40" fmla="*/ 525034 w 1418733"/>
              <a:gd name="connsiteY40" fmla="*/ 5121884 h 6858000"/>
              <a:gd name="connsiteX41" fmla="*/ 532070 w 1418733"/>
              <a:gd name="connsiteY41" fmla="*/ 5067850 h 6858000"/>
              <a:gd name="connsiteX42" fmla="*/ 534801 w 1418733"/>
              <a:gd name="connsiteY42" fmla="*/ 5060861 h 6858000"/>
              <a:gd name="connsiteX43" fmla="*/ 531505 w 1418733"/>
              <a:gd name="connsiteY43" fmla="*/ 5034192 h 6858000"/>
              <a:gd name="connsiteX44" fmla="*/ 533059 w 1418733"/>
              <a:gd name="connsiteY44" fmla="*/ 4993030 h 6858000"/>
              <a:gd name="connsiteX45" fmla="*/ 539968 w 1418733"/>
              <a:gd name="connsiteY45" fmla="*/ 4946844 h 6858000"/>
              <a:gd name="connsiteX46" fmla="*/ 535824 w 1418733"/>
              <a:gd name="connsiteY46" fmla="*/ 4932692 h 6858000"/>
              <a:gd name="connsiteX47" fmla="*/ 551227 w 1418733"/>
              <a:gd name="connsiteY47" fmla="*/ 4858827 h 6858000"/>
              <a:gd name="connsiteX48" fmla="*/ 557130 w 1418733"/>
              <a:gd name="connsiteY48" fmla="*/ 4821170 h 6858000"/>
              <a:gd name="connsiteX49" fmla="*/ 561863 w 1418733"/>
              <a:gd name="connsiteY49" fmla="*/ 4780965 h 6858000"/>
              <a:gd name="connsiteX50" fmla="*/ 563156 w 1418733"/>
              <a:gd name="connsiteY50" fmla="*/ 4750867 h 6858000"/>
              <a:gd name="connsiteX51" fmla="*/ 560963 w 1418733"/>
              <a:gd name="connsiteY51" fmla="*/ 4690749 h 6858000"/>
              <a:gd name="connsiteX52" fmla="*/ 556443 w 1418733"/>
              <a:gd name="connsiteY52" fmla="*/ 4584173 h 6858000"/>
              <a:gd name="connsiteX53" fmla="*/ 551526 w 1418733"/>
              <a:gd name="connsiteY53" fmla="*/ 4444346 h 6858000"/>
              <a:gd name="connsiteX54" fmla="*/ 548091 w 1418733"/>
              <a:gd name="connsiteY54" fmla="*/ 4375228 h 6858000"/>
              <a:gd name="connsiteX55" fmla="*/ 528744 w 1418733"/>
              <a:gd name="connsiteY55" fmla="*/ 4214165 h 6858000"/>
              <a:gd name="connsiteX56" fmla="*/ 532817 w 1418733"/>
              <a:gd name="connsiteY56" fmla="*/ 4090296 h 6858000"/>
              <a:gd name="connsiteX57" fmla="*/ 518073 w 1418733"/>
              <a:gd name="connsiteY57" fmla="*/ 4033999 h 6858000"/>
              <a:gd name="connsiteX58" fmla="*/ 519222 w 1418733"/>
              <a:gd name="connsiteY58" fmla="*/ 4031933 h 6858000"/>
              <a:gd name="connsiteX59" fmla="*/ 517798 w 1418733"/>
              <a:gd name="connsiteY59" fmla="*/ 4013953 h 6858000"/>
              <a:gd name="connsiteX60" fmla="*/ 504093 w 1418733"/>
              <a:gd name="connsiteY60" fmla="*/ 3974753 h 6858000"/>
              <a:gd name="connsiteX61" fmla="*/ 505691 w 1418733"/>
              <a:gd name="connsiteY61" fmla="*/ 3969950 h 6858000"/>
              <a:gd name="connsiteX62" fmla="*/ 499113 w 1418733"/>
              <a:gd name="connsiteY62" fmla="*/ 3933779 h 6858000"/>
              <a:gd name="connsiteX63" fmla="*/ 500444 w 1418733"/>
              <a:gd name="connsiteY63" fmla="*/ 3933093 h 6858000"/>
              <a:gd name="connsiteX64" fmla="*/ 504798 w 1418733"/>
              <a:gd name="connsiteY64" fmla="*/ 3922082 h 6858000"/>
              <a:gd name="connsiteX65" fmla="*/ 509876 w 1418733"/>
              <a:gd name="connsiteY65" fmla="*/ 3901461 h 6858000"/>
              <a:gd name="connsiteX66" fmla="*/ 532470 w 1418733"/>
              <a:gd name="connsiteY66" fmla="*/ 3813873 h 6858000"/>
              <a:gd name="connsiteX67" fmla="*/ 531895 w 1418733"/>
              <a:gd name="connsiteY67" fmla="*/ 3806161 h 6858000"/>
              <a:gd name="connsiteX68" fmla="*/ 532202 w 1418733"/>
              <a:gd name="connsiteY68" fmla="*/ 3805957 h 6858000"/>
              <a:gd name="connsiteX69" fmla="*/ 532229 w 1418733"/>
              <a:gd name="connsiteY69" fmla="*/ 3797724 h 6858000"/>
              <a:gd name="connsiteX70" fmla="*/ 530844 w 1418733"/>
              <a:gd name="connsiteY70" fmla="*/ 3792098 h 6858000"/>
              <a:gd name="connsiteX71" fmla="*/ 529728 w 1418733"/>
              <a:gd name="connsiteY71" fmla="*/ 3777135 h 6858000"/>
              <a:gd name="connsiteX72" fmla="*/ 531461 w 1418733"/>
              <a:gd name="connsiteY72" fmla="*/ 3771656 h 6858000"/>
              <a:gd name="connsiteX73" fmla="*/ 535204 w 1418733"/>
              <a:gd name="connsiteY73" fmla="*/ 3769007 h 6858000"/>
              <a:gd name="connsiteX74" fmla="*/ 534670 w 1418733"/>
              <a:gd name="connsiteY74" fmla="*/ 3767709 h 6858000"/>
              <a:gd name="connsiteX75" fmla="*/ 543366 w 1418733"/>
              <a:gd name="connsiteY75" fmla="*/ 3738082 h 6858000"/>
              <a:gd name="connsiteX76" fmla="*/ 550712 w 1418733"/>
              <a:gd name="connsiteY76" fmla="*/ 3673397 h 6858000"/>
              <a:gd name="connsiteX77" fmla="*/ 550008 w 1418733"/>
              <a:gd name="connsiteY77" fmla="*/ 3637109 h 6858000"/>
              <a:gd name="connsiteX78" fmla="*/ 553451 w 1418733"/>
              <a:gd name="connsiteY78" fmla="*/ 3536883 h 6858000"/>
              <a:gd name="connsiteX79" fmla="*/ 560989 w 1418733"/>
              <a:gd name="connsiteY79" fmla="*/ 3435652 h 6858000"/>
              <a:gd name="connsiteX80" fmla="*/ 562660 w 1418733"/>
              <a:gd name="connsiteY80" fmla="*/ 3307769 h 6858000"/>
              <a:gd name="connsiteX81" fmla="*/ 580223 w 1418733"/>
              <a:gd name="connsiteY81" fmla="*/ 3250522 h 6858000"/>
              <a:gd name="connsiteX82" fmla="*/ 580648 w 1418733"/>
              <a:gd name="connsiteY82" fmla="*/ 3229163 h 6858000"/>
              <a:gd name="connsiteX83" fmla="*/ 582471 w 1418733"/>
              <a:gd name="connsiteY83" fmla="*/ 3217217 h 6858000"/>
              <a:gd name="connsiteX84" fmla="*/ 569306 w 1418733"/>
              <a:gd name="connsiteY84" fmla="*/ 3183755 h 6858000"/>
              <a:gd name="connsiteX85" fmla="*/ 569807 w 1418733"/>
              <a:gd name="connsiteY85" fmla="*/ 3178642 h 6858000"/>
              <a:gd name="connsiteX86" fmla="*/ 557407 w 1418733"/>
              <a:gd name="connsiteY86" fmla="*/ 3158586 h 6858000"/>
              <a:gd name="connsiteX87" fmla="*/ 542592 w 1418733"/>
              <a:gd name="connsiteY87" fmla="*/ 3129034 h 6858000"/>
              <a:gd name="connsiteX88" fmla="*/ 543257 w 1418733"/>
              <a:gd name="connsiteY88" fmla="*/ 3126682 h 6858000"/>
              <a:gd name="connsiteX89" fmla="*/ 534125 w 1418733"/>
              <a:gd name="connsiteY89" fmla="*/ 3114519 h 6858000"/>
              <a:gd name="connsiteX90" fmla="*/ 520734 w 1418733"/>
              <a:gd name="connsiteY90" fmla="*/ 3106272 h 6858000"/>
              <a:gd name="connsiteX91" fmla="*/ 493464 w 1418733"/>
              <a:gd name="connsiteY91" fmla="*/ 2958185 h 6858000"/>
              <a:gd name="connsiteX92" fmla="*/ 436078 w 1418733"/>
              <a:gd name="connsiteY92" fmla="*/ 2762989 h 6858000"/>
              <a:gd name="connsiteX93" fmla="*/ 384996 w 1418733"/>
              <a:gd name="connsiteY93" fmla="*/ 2554718 h 6858000"/>
              <a:gd name="connsiteX94" fmla="*/ 365090 w 1418733"/>
              <a:gd name="connsiteY94" fmla="*/ 2485734 h 6858000"/>
              <a:gd name="connsiteX95" fmla="*/ 355813 w 1418733"/>
              <a:gd name="connsiteY95" fmla="*/ 2447068 h 6858000"/>
              <a:gd name="connsiteX96" fmla="*/ 342774 w 1418733"/>
              <a:gd name="connsiteY96" fmla="*/ 2425819 h 6858000"/>
              <a:gd name="connsiteX97" fmla="*/ 348773 w 1418733"/>
              <a:gd name="connsiteY97" fmla="*/ 2402874 h 6858000"/>
              <a:gd name="connsiteX98" fmla="*/ 351385 w 1418733"/>
              <a:gd name="connsiteY98" fmla="*/ 2381443 h 6858000"/>
              <a:gd name="connsiteX99" fmla="*/ 327714 w 1418733"/>
              <a:gd name="connsiteY99" fmla="*/ 2261920 h 6858000"/>
              <a:gd name="connsiteX100" fmla="*/ 317601 w 1418733"/>
              <a:gd name="connsiteY100" fmla="*/ 2195378 h 6858000"/>
              <a:gd name="connsiteX101" fmla="*/ 301818 w 1418733"/>
              <a:gd name="connsiteY101" fmla="*/ 2155135 h 6858000"/>
              <a:gd name="connsiteX102" fmla="*/ 299276 w 1418733"/>
              <a:gd name="connsiteY102" fmla="*/ 2118008 h 6858000"/>
              <a:gd name="connsiteX103" fmla="*/ 300269 w 1418733"/>
              <a:gd name="connsiteY103" fmla="*/ 2050531 h 6858000"/>
              <a:gd name="connsiteX104" fmla="*/ 292075 w 1418733"/>
              <a:gd name="connsiteY104" fmla="*/ 1963269 h 6858000"/>
              <a:gd name="connsiteX105" fmla="*/ 273253 w 1418733"/>
              <a:gd name="connsiteY105" fmla="*/ 1906352 h 6858000"/>
              <a:gd name="connsiteX106" fmla="*/ 249810 w 1418733"/>
              <a:gd name="connsiteY106" fmla="*/ 1861531 h 6858000"/>
              <a:gd name="connsiteX107" fmla="*/ 203609 w 1418733"/>
              <a:gd name="connsiteY107" fmla="*/ 1732919 h 6858000"/>
              <a:gd name="connsiteX108" fmla="*/ 175920 w 1418733"/>
              <a:gd name="connsiteY108" fmla="*/ 1663540 h 6858000"/>
              <a:gd name="connsiteX109" fmla="*/ 175046 w 1418733"/>
              <a:gd name="connsiteY109" fmla="*/ 1615777 h 6858000"/>
              <a:gd name="connsiteX110" fmla="*/ 155841 w 1418733"/>
              <a:gd name="connsiteY110" fmla="*/ 1563678 h 6858000"/>
              <a:gd name="connsiteX111" fmla="*/ 168921 w 1418733"/>
              <a:gd name="connsiteY111" fmla="*/ 1519474 h 6858000"/>
              <a:gd name="connsiteX112" fmla="*/ 161663 w 1418733"/>
              <a:gd name="connsiteY112" fmla="*/ 1477995 h 6858000"/>
              <a:gd name="connsiteX113" fmla="*/ 147748 w 1418733"/>
              <a:gd name="connsiteY113" fmla="*/ 1373769 h 6858000"/>
              <a:gd name="connsiteX114" fmla="*/ 156055 w 1418733"/>
              <a:gd name="connsiteY114" fmla="*/ 1307086 h 6858000"/>
              <a:gd name="connsiteX115" fmla="*/ 157243 w 1418733"/>
              <a:gd name="connsiteY115" fmla="*/ 1189033 h 6858000"/>
              <a:gd name="connsiteX116" fmla="*/ 161928 w 1418733"/>
              <a:gd name="connsiteY116" fmla="*/ 1168288 h 6858000"/>
              <a:gd name="connsiteX117" fmla="*/ 154210 w 1418733"/>
              <a:gd name="connsiteY117" fmla="*/ 1142577 h 6858000"/>
              <a:gd name="connsiteX118" fmla="*/ 143516 w 1418733"/>
              <a:gd name="connsiteY118" fmla="*/ 1088484 h 6858000"/>
              <a:gd name="connsiteX119" fmla="*/ 132252 w 1418733"/>
              <a:gd name="connsiteY119" fmla="*/ 1016103 h 6858000"/>
              <a:gd name="connsiteX120" fmla="*/ 133708 w 1418733"/>
              <a:gd name="connsiteY120" fmla="*/ 932283 h 6858000"/>
              <a:gd name="connsiteX121" fmla="*/ 135944 w 1418733"/>
              <a:gd name="connsiteY121" fmla="*/ 915925 h 6858000"/>
              <a:gd name="connsiteX122" fmla="*/ 128573 w 1418733"/>
              <a:gd name="connsiteY122" fmla="*/ 896999 h 6858000"/>
              <a:gd name="connsiteX123" fmla="*/ 97981 w 1418733"/>
              <a:gd name="connsiteY123" fmla="*/ 821517 h 6858000"/>
              <a:gd name="connsiteX124" fmla="*/ 76931 w 1418733"/>
              <a:gd name="connsiteY124" fmla="*/ 751353 h 6858000"/>
              <a:gd name="connsiteX125" fmla="*/ 76489 w 1418733"/>
              <a:gd name="connsiteY125" fmla="*/ 721230 h 6858000"/>
              <a:gd name="connsiteX126" fmla="*/ 62160 w 1418733"/>
              <a:gd name="connsiteY126" fmla="*/ 681659 h 6858000"/>
              <a:gd name="connsiteX127" fmla="*/ 47579 w 1418733"/>
              <a:gd name="connsiteY127" fmla="*/ 635218 h 6858000"/>
              <a:gd name="connsiteX128" fmla="*/ 52590 w 1418733"/>
              <a:gd name="connsiteY128" fmla="*/ 613763 h 6858000"/>
              <a:gd name="connsiteX129" fmla="*/ 38532 w 1418733"/>
              <a:gd name="connsiteY129" fmla="*/ 598582 h 6858000"/>
              <a:gd name="connsiteX130" fmla="*/ 38213 w 1418733"/>
              <a:gd name="connsiteY130" fmla="*/ 576846 h 6858000"/>
              <a:gd name="connsiteX131" fmla="*/ 17839 w 1418733"/>
              <a:gd name="connsiteY131" fmla="*/ 530055 h 6858000"/>
              <a:gd name="connsiteX132" fmla="*/ 17087 w 1418733"/>
              <a:gd name="connsiteY132" fmla="*/ 465389 h 6858000"/>
              <a:gd name="connsiteX133" fmla="*/ 10 w 1418733"/>
              <a:gd name="connsiteY133" fmla="*/ 424699 h 6858000"/>
              <a:gd name="connsiteX134" fmla="*/ 127193 w 1418733"/>
              <a:gd name="connsiteY134" fmla="*/ 309501 h 6858000"/>
              <a:gd name="connsiteX135" fmla="*/ 111376 w 1418733"/>
              <a:gd name="connsiteY135" fmla="*/ 275771 h 6858000"/>
              <a:gd name="connsiteX136" fmla="*/ 128403 w 1418733"/>
              <a:gd name="connsiteY136" fmla="*/ 212860 h 6858000"/>
              <a:gd name="connsiteX137" fmla="*/ 120113 w 1418733"/>
              <a:gd name="connsiteY137" fmla="*/ 144983 h 6858000"/>
              <a:gd name="connsiteX138" fmla="*/ 132397 w 1418733"/>
              <a:gd name="connsiteY138" fmla="*/ 55288 h 6858000"/>
              <a:gd name="connsiteX139" fmla="*/ 91951 w 1418733"/>
              <a:gd name="connsiteY139" fmla="*/ 0 h 6858000"/>
              <a:gd name="connsiteX0" fmla="*/ 76413 w 1403195"/>
              <a:gd name="connsiteY0" fmla="*/ 0 h 6858000"/>
              <a:gd name="connsiteX1" fmla="*/ 1403195 w 1403195"/>
              <a:gd name="connsiteY1" fmla="*/ 0 h 6858000"/>
              <a:gd name="connsiteX2" fmla="*/ 1403195 w 1403195"/>
              <a:gd name="connsiteY2" fmla="*/ 6858000 h 6858000"/>
              <a:gd name="connsiteX3" fmla="*/ 139889 w 1403195"/>
              <a:gd name="connsiteY3" fmla="*/ 6857735 h 6858000"/>
              <a:gd name="connsiteX4" fmla="*/ 176482 w 1403195"/>
              <a:gd name="connsiteY4" fmla="*/ 6776847 h 6858000"/>
              <a:gd name="connsiteX5" fmla="*/ 187982 w 1403195"/>
              <a:gd name="connsiteY5" fmla="*/ 6737706 h 6858000"/>
              <a:gd name="connsiteX6" fmla="*/ 212721 w 1403195"/>
              <a:gd name="connsiteY6" fmla="*/ 6691589 h 6858000"/>
              <a:gd name="connsiteX7" fmla="*/ 190278 w 1403195"/>
              <a:gd name="connsiteY7" fmla="*/ 6659970 h 6858000"/>
              <a:gd name="connsiteX8" fmla="*/ 205369 w 1403195"/>
              <a:gd name="connsiteY8" fmla="*/ 6636211 h 6858000"/>
              <a:gd name="connsiteX9" fmla="*/ 222813 w 1403195"/>
              <a:gd name="connsiteY9" fmla="*/ 6594177 h 6858000"/>
              <a:gd name="connsiteX10" fmla="*/ 236853 w 1403195"/>
              <a:gd name="connsiteY10" fmla="*/ 6557575 h 6858000"/>
              <a:gd name="connsiteX11" fmla="*/ 289810 w 1403195"/>
              <a:gd name="connsiteY11" fmla="*/ 6492130 h 6858000"/>
              <a:gd name="connsiteX12" fmla="*/ 305497 w 1403195"/>
              <a:gd name="connsiteY12" fmla="*/ 6431610 h 6858000"/>
              <a:gd name="connsiteX13" fmla="*/ 349202 w 1403195"/>
              <a:gd name="connsiteY13" fmla="*/ 6379786 h 6858000"/>
              <a:gd name="connsiteX14" fmla="*/ 332425 w 1403195"/>
              <a:gd name="connsiteY14" fmla="*/ 6334727 h 6858000"/>
              <a:gd name="connsiteX15" fmla="*/ 309840 w 1403195"/>
              <a:gd name="connsiteY15" fmla="*/ 6313295 h 6858000"/>
              <a:gd name="connsiteX16" fmla="*/ 317004 w 1403195"/>
              <a:gd name="connsiteY16" fmla="*/ 6280046 h 6858000"/>
              <a:gd name="connsiteX17" fmla="*/ 299749 w 1403195"/>
              <a:gd name="connsiteY17" fmla="*/ 6270265 h 6858000"/>
              <a:gd name="connsiteX18" fmla="*/ 326777 w 1403195"/>
              <a:gd name="connsiteY18" fmla="*/ 6252834 h 6858000"/>
              <a:gd name="connsiteX19" fmla="*/ 304769 w 1403195"/>
              <a:gd name="connsiteY19" fmla="*/ 6202459 h 6858000"/>
              <a:gd name="connsiteX20" fmla="*/ 303567 w 1403195"/>
              <a:gd name="connsiteY20" fmla="*/ 6153037 h 6858000"/>
              <a:gd name="connsiteX21" fmla="*/ 318982 w 1403195"/>
              <a:gd name="connsiteY21" fmla="*/ 6078132 h 6858000"/>
              <a:gd name="connsiteX22" fmla="*/ 306369 w 1403195"/>
              <a:gd name="connsiteY22" fmla="*/ 6028119 h 6858000"/>
              <a:gd name="connsiteX23" fmla="*/ 291598 w 1403195"/>
              <a:gd name="connsiteY23" fmla="*/ 5926735 h 6858000"/>
              <a:gd name="connsiteX24" fmla="*/ 341110 w 1403195"/>
              <a:gd name="connsiteY24" fmla="*/ 5712857 h 6858000"/>
              <a:gd name="connsiteX25" fmla="*/ 320185 w 1403195"/>
              <a:gd name="connsiteY25" fmla="*/ 5676393 h 6858000"/>
              <a:gd name="connsiteX26" fmla="*/ 359777 w 1403195"/>
              <a:gd name="connsiteY26" fmla="*/ 5563435 h 6858000"/>
              <a:gd name="connsiteX27" fmla="*/ 406907 w 1403195"/>
              <a:gd name="connsiteY27" fmla="*/ 5437125 h 6858000"/>
              <a:gd name="connsiteX28" fmla="*/ 420475 w 1403195"/>
              <a:gd name="connsiteY28" fmla="*/ 5396260 h 6858000"/>
              <a:gd name="connsiteX29" fmla="*/ 436456 w 1403195"/>
              <a:gd name="connsiteY29" fmla="*/ 5330009 h 6858000"/>
              <a:gd name="connsiteX30" fmla="*/ 469949 w 1403195"/>
              <a:gd name="connsiteY30" fmla="*/ 5273739 h 6858000"/>
              <a:gd name="connsiteX31" fmla="*/ 479548 w 1403195"/>
              <a:gd name="connsiteY31" fmla="*/ 5241779 h 6858000"/>
              <a:gd name="connsiteX32" fmla="*/ 490774 w 1403195"/>
              <a:gd name="connsiteY32" fmla="*/ 5225268 h 6858000"/>
              <a:gd name="connsiteX33" fmla="*/ 491794 w 1403195"/>
              <a:gd name="connsiteY33" fmla="*/ 5217684 h 6858000"/>
              <a:gd name="connsiteX34" fmla="*/ 499135 w 1403195"/>
              <a:gd name="connsiteY34" fmla="*/ 5193377 h 6858000"/>
              <a:gd name="connsiteX35" fmla="*/ 502438 w 1403195"/>
              <a:gd name="connsiteY35" fmla="*/ 5179288 h 6858000"/>
              <a:gd name="connsiteX36" fmla="*/ 503422 w 1403195"/>
              <a:gd name="connsiteY36" fmla="*/ 5173621 h 6858000"/>
              <a:gd name="connsiteX37" fmla="*/ 499056 w 1403195"/>
              <a:gd name="connsiteY37" fmla="*/ 5159961 h 6858000"/>
              <a:gd name="connsiteX38" fmla="*/ 505733 w 1403195"/>
              <a:gd name="connsiteY38" fmla="*/ 5144295 h 6858000"/>
              <a:gd name="connsiteX39" fmla="*/ 502666 w 1403195"/>
              <a:gd name="connsiteY39" fmla="*/ 5125185 h 6858000"/>
              <a:gd name="connsiteX40" fmla="*/ 509496 w 1403195"/>
              <a:gd name="connsiteY40" fmla="*/ 5121884 h 6858000"/>
              <a:gd name="connsiteX41" fmla="*/ 516532 w 1403195"/>
              <a:gd name="connsiteY41" fmla="*/ 5067850 h 6858000"/>
              <a:gd name="connsiteX42" fmla="*/ 519263 w 1403195"/>
              <a:gd name="connsiteY42" fmla="*/ 5060861 h 6858000"/>
              <a:gd name="connsiteX43" fmla="*/ 515967 w 1403195"/>
              <a:gd name="connsiteY43" fmla="*/ 5034192 h 6858000"/>
              <a:gd name="connsiteX44" fmla="*/ 517521 w 1403195"/>
              <a:gd name="connsiteY44" fmla="*/ 4993030 h 6858000"/>
              <a:gd name="connsiteX45" fmla="*/ 524430 w 1403195"/>
              <a:gd name="connsiteY45" fmla="*/ 4946844 h 6858000"/>
              <a:gd name="connsiteX46" fmla="*/ 520286 w 1403195"/>
              <a:gd name="connsiteY46" fmla="*/ 4932692 h 6858000"/>
              <a:gd name="connsiteX47" fmla="*/ 535689 w 1403195"/>
              <a:gd name="connsiteY47" fmla="*/ 4858827 h 6858000"/>
              <a:gd name="connsiteX48" fmla="*/ 541592 w 1403195"/>
              <a:gd name="connsiteY48" fmla="*/ 4821170 h 6858000"/>
              <a:gd name="connsiteX49" fmla="*/ 546325 w 1403195"/>
              <a:gd name="connsiteY49" fmla="*/ 4780965 h 6858000"/>
              <a:gd name="connsiteX50" fmla="*/ 547618 w 1403195"/>
              <a:gd name="connsiteY50" fmla="*/ 4750867 h 6858000"/>
              <a:gd name="connsiteX51" fmla="*/ 545425 w 1403195"/>
              <a:gd name="connsiteY51" fmla="*/ 4690749 h 6858000"/>
              <a:gd name="connsiteX52" fmla="*/ 540905 w 1403195"/>
              <a:gd name="connsiteY52" fmla="*/ 4584173 h 6858000"/>
              <a:gd name="connsiteX53" fmla="*/ 535988 w 1403195"/>
              <a:gd name="connsiteY53" fmla="*/ 4444346 h 6858000"/>
              <a:gd name="connsiteX54" fmla="*/ 532553 w 1403195"/>
              <a:gd name="connsiteY54" fmla="*/ 4375228 h 6858000"/>
              <a:gd name="connsiteX55" fmla="*/ 513206 w 1403195"/>
              <a:gd name="connsiteY55" fmla="*/ 4214165 h 6858000"/>
              <a:gd name="connsiteX56" fmla="*/ 517279 w 1403195"/>
              <a:gd name="connsiteY56" fmla="*/ 4090296 h 6858000"/>
              <a:gd name="connsiteX57" fmla="*/ 502535 w 1403195"/>
              <a:gd name="connsiteY57" fmla="*/ 4033999 h 6858000"/>
              <a:gd name="connsiteX58" fmla="*/ 503684 w 1403195"/>
              <a:gd name="connsiteY58" fmla="*/ 4031933 h 6858000"/>
              <a:gd name="connsiteX59" fmla="*/ 502260 w 1403195"/>
              <a:gd name="connsiteY59" fmla="*/ 4013953 h 6858000"/>
              <a:gd name="connsiteX60" fmla="*/ 488555 w 1403195"/>
              <a:gd name="connsiteY60" fmla="*/ 3974753 h 6858000"/>
              <a:gd name="connsiteX61" fmla="*/ 490153 w 1403195"/>
              <a:gd name="connsiteY61" fmla="*/ 3969950 h 6858000"/>
              <a:gd name="connsiteX62" fmla="*/ 483575 w 1403195"/>
              <a:gd name="connsiteY62" fmla="*/ 3933779 h 6858000"/>
              <a:gd name="connsiteX63" fmla="*/ 484906 w 1403195"/>
              <a:gd name="connsiteY63" fmla="*/ 3933093 h 6858000"/>
              <a:gd name="connsiteX64" fmla="*/ 489260 w 1403195"/>
              <a:gd name="connsiteY64" fmla="*/ 3922082 h 6858000"/>
              <a:gd name="connsiteX65" fmla="*/ 494338 w 1403195"/>
              <a:gd name="connsiteY65" fmla="*/ 3901461 h 6858000"/>
              <a:gd name="connsiteX66" fmla="*/ 516932 w 1403195"/>
              <a:gd name="connsiteY66" fmla="*/ 3813873 h 6858000"/>
              <a:gd name="connsiteX67" fmla="*/ 516357 w 1403195"/>
              <a:gd name="connsiteY67" fmla="*/ 3806161 h 6858000"/>
              <a:gd name="connsiteX68" fmla="*/ 516664 w 1403195"/>
              <a:gd name="connsiteY68" fmla="*/ 3805957 h 6858000"/>
              <a:gd name="connsiteX69" fmla="*/ 516691 w 1403195"/>
              <a:gd name="connsiteY69" fmla="*/ 3797724 h 6858000"/>
              <a:gd name="connsiteX70" fmla="*/ 515306 w 1403195"/>
              <a:gd name="connsiteY70" fmla="*/ 3792098 h 6858000"/>
              <a:gd name="connsiteX71" fmla="*/ 514190 w 1403195"/>
              <a:gd name="connsiteY71" fmla="*/ 3777135 h 6858000"/>
              <a:gd name="connsiteX72" fmla="*/ 515923 w 1403195"/>
              <a:gd name="connsiteY72" fmla="*/ 3771656 h 6858000"/>
              <a:gd name="connsiteX73" fmla="*/ 519666 w 1403195"/>
              <a:gd name="connsiteY73" fmla="*/ 3769007 h 6858000"/>
              <a:gd name="connsiteX74" fmla="*/ 519132 w 1403195"/>
              <a:gd name="connsiteY74" fmla="*/ 3767709 h 6858000"/>
              <a:gd name="connsiteX75" fmla="*/ 527828 w 1403195"/>
              <a:gd name="connsiteY75" fmla="*/ 3738082 h 6858000"/>
              <a:gd name="connsiteX76" fmla="*/ 535174 w 1403195"/>
              <a:gd name="connsiteY76" fmla="*/ 3673397 h 6858000"/>
              <a:gd name="connsiteX77" fmla="*/ 534470 w 1403195"/>
              <a:gd name="connsiteY77" fmla="*/ 3637109 h 6858000"/>
              <a:gd name="connsiteX78" fmla="*/ 537913 w 1403195"/>
              <a:gd name="connsiteY78" fmla="*/ 3536883 h 6858000"/>
              <a:gd name="connsiteX79" fmla="*/ 545451 w 1403195"/>
              <a:gd name="connsiteY79" fmla="*/ 3435652 h 6858000"/>
              <a:gd name="connsiteX80" fmla="*/ 547122 w 1403195"/>
              <a:gd name="connsiteY80" fmla="*/ 3307769 h 6858000"/>
              <a:gd name="connsiteX81" fmla="*/ 564685 w 1403195"/>
              <a:gd name="connsiteY81" fmla="*/ 3250522 h 6858000"/>
              <a:gd name="connsiteX82" fmla="*/ 565110 w 1403195"/>
              <a:gd name="connsiteY82" fmla="*/ 3229163 h 6858000"/>
              <a:gd name="connsiteX83" fmla="*/ 566933 w 1403195"/>
              <a:gd name="connsiteY83" fmla="*/ 3217217 h 6858000"/>
              <a:gd name="connsiteX84" fmla="*/ 553768 w 1403195"/>
              <a:gd name="connsiteY84" fmla="*/ 3183755 h 6858000"/>
              <a:gd name="connsiteX85" fmla="*/ 554269 w 1403195"/>
              <a:gd name="connsiteY85" fmla="*/ 3178642 h 6858000"/>
              <a:gd name="connsiteX86" fmla="*/ 541869 w 1403195"/>
              <a:gd name="connsiteY86" fmla="*/ 3158586 h 6858000"/>
              <a:gd name="connsiteX87" fmla="*/ 527054 w 1403195"/>
              <a:gd name="connsiteY87" fmla="*/ 3129034 h 6858000"/>
              <a:gd name="connsiteX88" fmla="*/ 527719 w 1403195"/>
              <a:gd name="connsiteY88" fmla="*/ 3126682 h 6858000"/>
              <a:gd name="connsiteX89" fmla="*/ 518587 w 1403195"/>
              <a:gd name="connsiteY89" fmla="*/ 3114519 h 6858000"/>
              <a:gd name="connsiteX90" fmla="*/ 505196 w 1403195"/>
              <a:gd name="connsiteY90" fmla="*/ 3106272 h 6858000"/>
              <a:gd name="connsiteX91" fmla="*/ 477926 w 1403195"/>
              <a:gd name="connsiteY91" fmla="*/ 2958185 h 6858000"/>
              <a:gd name="connsiteX92" fmla="*/ 420540 w 1403195"/>
              <a:gd name="connsiteY92" fmla="*/ 2762989 h 6858000"/>
              <a:gd name="connsiteX93" fmla="*/ 369458 w 1403195"/>
              <a:gd name="connsiteY93" fmla="*/ 2554718 h 6858000"/>
              <a:gd name="connsiteX94" fmla="*/ 349552 w 1403195"/>
              <a:gd name="connsiteY94" fmla="*/ 2485734 h 6858000"/>
              <a:gd name="connsiteX95" fmla="*/ 340275 w 1403195"/>
              <a:gd name="connsiteY95" fmla="*/ 2447068 h 6858000"/>
              <a:gd name="connsiteX96" fmla="*/ 327236 w 1403195"/>
              <a:gd name="connsiteY96" fmla="*/ 2425819 h 6858000"/>
              <a:gd name="connsiteX97" fmla="*/ 333235 w 1403195"/>
              <a:gd name="connsiteY97" fmla="*/ 2402874 h 6858000"/>
              <a:gd name="connsiteX98" fmla="*/ 335847 w 1403195"/>
              <a:gd name="connsiteY98" fmla="*/ 2381443 h 6858000"/>
              <a:gd name="connsiteX99" fmla="*/ 312176 w 1403195"/>
              <a:gd name="connsiteY99" fmla="*/ 2261920 h 6858000"/>
              <a:gd name="connsiteX100" fmla="*/ 302063 w 1403195"/>
              <a:gd name="connsiteY100" fmla="*/ 2195378 h 6858000"/>
              <a:gd name="connsiteX101" fmla="*/ 286280 w 1403195"/>
              <a:gd name="connsiteY101" fmla="*/ 2155135 h 6858000"/>
              <a:gd name="connsiteX102" fmla="*/ 283738 w 1403195"/>
              <a:gd name="connsiteY102" fmla="*/ 2118008 h 6858000"/>
              <a:gd name="connsiteX103" fmla="*/ 284731 w 1403195"/>
              <a:gd name="connsiteY103" fmla="*/ 2050531 h 6858000"/>
              <a:gd name="connsiteX104" fmla="*/ 276537 w 1403195"/>
              <a:gd name="connsiteY104" fmla="*/ 1963269 h 6858000"/>
              <a:gd name="connsiteX105" fmla="*/ 257715 w 1403195"/>
              <a:gd name="connsiteY105" fmla="*/ 1906352 h 6858000"/>
              <a:gd name="connsiteX106" fmla="*/ 234272 w 1403195"/>
              <a:gd name="connsiteY106" fmla="*/ 1861531 h 6858000"/>
              <a:gd name="connsiteX107" fmla="*/ 188071 w 1403195"/>
              <a:gd name="connsiteY107" fmla="*/ 1732919 h 6858000"/>
              <a:gd name="connsiteX108" fmla="*/ 160382 w 1403195"/>
              <a:gd name="connsiteY108" fmla="*/ 1663540 h 6858000"/>
              <a:gd name="connsiteX109" fmla="*/ 159508 w 1403195"/>
              <a:gd name="connsiteY109" fmla="*/ 1615777 h 6858000"/>
              <a:gd name="connsiteX110" fmla="*/ 140303 w 1403195"/>
              <a:gd name="connsiteY110" fmla="*/ 1563678 h 6858000"/>
              <a:gd name="connsiteX111" fmla="*/ 153383 w 1403195"/>
              <a:gd name="connsiteY111" fmla="*/ 1519474 h 6858000"/>
              <a:gd name="connsiteX112" fmla="*/ 146125 w 1403195"/>
              <a:gd name="connsiteY112" fmla="*/ 1477995 h 6858000"/>
              <a:gd name="connsiteX113" fmla="*/ 132210 w 1403195"/>
              <a:gd name="connsiteY113" fmla="*/ 1373769 h 6858000"/>
              <a:gd name="connsiteX114" fmla="*/ 140517 w 1403195"/>
              <a:gd name="connsiteY114" fmla="*/ 1307086 h 6858000"/>
              <a:gd name="connsiteX115" fmla="*/ 141705 w 1403195"/>
              <a:gd name="connsiteY115" fmla="*/ 1189033 h 6858000"/>
              <a:gd name="connsiteX116" fmla="*/ 146390 w 1403195"/>
              <a:gd name="connsiteY116" fmla="*/ 1168288 h 6858000"/>
              <a:gd name="connsiteX117" fmla="*/ 138672 w 1403195"/>
              <a:gd name="connsiteY117" fmla="*/ 1142577 h 6858000"/>
              <a:gd name="connsiteX118" fmla="*/ 127978 w 1403195"/>
              <a:gd name="connsiteY118" fmla="*/ 1088484 h 6858000"/>
              <a:gd name="connsiteX119" fmla="*/ 116714 w 1403195"/>
              <a:gd name="connsiteY119" fmla="*/ 1016103 h 6858000"/>
              <a:gd name="connsiteX120" fmla="*/ 118170 w 1403195"/>
              <a:gd name="connsiteY120" fmla="*/ 932283 h 6858000"/>
              <a:gd name="connsiteX121" fmla="*/ 120406 w 1403195"/>
              <a:gd name="connsiteY121" fmla="*/ 915925 h 6858000"/>
              <a:gd name="connsiteX122" fmla="*/ 113035 w 1403195"/>
              <a:gd name="connsiteY122" fmla="*/ 896999 h 6858000"/>
              <a:gd name="connsiteX123" fmla="*/ 82443 w 1403195"/>
              <a:gd name="connsiteY123" fmla="*/ 821517 h 6858000"/>
              <a:gd name="connsiteX124" fmla="*/ 61393 w 1403195"/>
              <a:gd name="connsiteY124" fmla="*/ 751353 h 6858000"/>
              <a:gd name="connsiteX125" fmla="*/ 60951 w 1403195"/>
              <a:gd name="connsiteY125" fmla="*/ 721230 h 6858000"/>
              <a:gd name="connsiteX126" fmla="*/ 46622 w 1403195"/>
              <a:gd name="connsiteY126" fmla="*/ 681659 h 6858000"/>
              <a:gd name="connsiteX127" fmla="*/ 32041 w 1403195"/>
              <a:gd name="connsiteY127" fmla="*/ 635218 h 6858000"/>
              <a:gd name="connsiteX128" fmla="*/ 37052 w 1403195"/>
              <a:gd name="connsiteY128" fmla="*/ 613763 h 6858000"/>
              <a:gd name="connsiteX129" fmla="*/ 22994 w 1403195"/>
              <a:gd name="connsiteY129" fmla="*/ 598582 h 6858000"/>
              <a:gd name="connsiteX130" fmla="*/ 22675 w 1403195"/>
              <a:gd name="connsiteY130" fmla="*/ 576846 h 6858000"/>
              <a:gd name="connsiteX131" fmla="*/ 2301 w 1403195"/>
              <a:gd name="connsiteY131" fmla="*/ 530055 h 6858000"/>
              <a:gd name="connsiteX132" fmla="*/ 1549 w 1403195"/>
              <a:gd name="connsiteY132" fmla="*/ 465389 h 6858000"/>
              <a:gd name="connsiteX133" fmla="*/ 90145 w 1403195"/>
              <a:gd name="connsiteY133" fmla="*/ 353137 h 6858000"/>
              <a:gd name="connsiteX134" fmla="*/ 111655 w 1403195"/>
              <a:gd name="connsiteY134" fmla="*/ 309501 h 6858000"/>
              <a:gd name="connsiteX135" fmla="*/ 95838 w 1403195"/>
              <a:gd name="connsiteY135" fmla="*/ 275771 h 6858000"/>
              <a:gd name="connsiteX136" fmla="*/ 112865 w 1403195"/>
              <a:gd name="connsiteY136" fmla="*/ 212860 h 6858000"/>
              <a:gd name="connsiteX137" fmla="*/ 104575 w 1403195"/>
              <a:gd name="connsiteY137" fmla="*/ 144983 h 6858000"/>
              <a:gd name="connsiteX138" fmla="*/ 116859 w 1403195"/>
              <a:gd name="connsiteY138" fmla="*/ 55288 h 6858000"/>
              <a:gd name="connsiteX139" fmla="*/ 76413 w 1403195"/>
              <a:gd name="connsiteY139" fmla="*/ 0 h 6858000"/>
              <a:gd name="connsiteX0" fmla="*/ 74305 w 1401087"/>
              <a:gd name="connsiteY0" fmla="*/ 0 h 6858000"/>
              <a:gd name="connsiteX1" fmla="*/ 1401087 w 1401087"/>
              <a:gd name="connsiteY1" fmla="*/ 0 h 6858000"/>
              <a:gd name="connsiteX2" fmla="*/ 1401087 w 1401087"/>
              <a:gd name="connsiteY2" fmla="*/ 6858000 h 6858000"/>
              <a:gd name="connsiteX3" fmla="*/ 137781 w 1401087"/>
              <a:gd name="connsiteY3" fmla="*/ 6857735 h 6858000"/>
              <a:gd name="connsiteX4" fmla="*/ 174374 w 1401087"/>
              <a:gd name="connsiteY4" fmla="*/ 6776847 h 6858000"/>
              <a:gd name="connsiteX5" fmla="*/ 185874 w 1401087"/>
              <a:gd name="connsiteY5" fmla="*/ 6737706 h 6858000"/>
              <a:gd name="connsiteX6" fmla="*/ 210613 w 1401087"/>
              <a:gd name="connsiteY6" fmla="*/ 6691589 h 6858000"/>
              <a:gd name="connsiteX7" fmla="*/ 188170 w 1401087"/>
              <a:gd name="connsiteY7" fmla="*/ 6659970 h 6858000"/>
              <a:gd name="connsiteX8" fmla="*/ 203261 w 1401087"/>
              <a:gd name="connsiteY8" fmla="*/ 6636211 h 6858000"/>
              <a:gd name="connsiteX9" fmla="*/ 220705 w 1401087"/>
              <a:gd name="connsiteY9" fmla="*/ 6594177 h 6858000"/>
              <a:gd name="connsiteX10" fmla="*/ 234745 w 1401087"/>
              <a:gd name="connsiteY10" fmla="*/ 6557575 h 6858000"/>
              <a:gd name="connsiteX11" fmla="*/ 287702 w 1401087"/>
              <a:gd name="connsiteY11" fmla="*/ 6492130 h 6858000"/>
              <a:gd name="connsiteX12" fmla="*/ 303389 w 1401087"/>
              <a:gd name="connsiteY12" fmla="*/ 6431610 h 6858000"/>
              <a:gd name="connsiteX13" fmla="*/ 347094 w 1401087"/>
              <a:gd name="connsiteY13" fmla="*/ 6379786 h 6858000"/>
              <a:gd name="connsiteX14" fmla="*/ 330317 w 1401087"/>
              <a:gd name="connsiteY14" fmla="*/ 6334727 h 6858000"/>
              <a:gd name="connsiteX15" fmla="*/ 307732 w 1401087"/>
              <a:gd name="connsiteY15" fmla="*/ 6313295 h 6858000"/>
              <a:gd name="connsiteX16" fmla="*/ 314896 w 1401087"/>
              <a:gd name="connsiteY16" fmla="*/ 6280046 h 6858000"/>
              <a:gd name="connsiteX17" fmla="*/ 297641 w 1401087"/>
              <a:gd name="connsiteY17" fmla="*/ 6270265 h 6858000"/>
              <a:gd name="connsiteX18" fmla="*/ 324669 w 1401087"/>
              <a:gd name="connsiteY18" fmla="*/ 6252834 h 6858000"/>
              <a:gd name="connsiteX19" fmla="*/ 302661 w 1401087"/>
              <a:gd name="connsiteY19" fmla="*/ 6202459 h 6858000"/>
              <a:gd name="connsiteX20" fmla="*/ 301459 w 1401087"/>
              <a:gd name="connsiteY20" fmla="*/ 6153037 h 6858000"/>
              <a:gd name="connsiteX21" fmla="*/ 316874 w 1401087"/>
              <a:gd name="connsiteY21" fmla="*/ 6078132 h 6858000"/>
              <a:gd name="connsiteX22" fmla="*/ 304261 w 1401087"/>
              <a:gd name="connsiteY22" fmla="*/ 6028119 h 6858000"/>
              <a:gd name="connsiteX23" fmla="*/ 289490 w 1401087"/>
              <a:gd name="connsiteY23" fmla="*/ 5926735 h 6858000"/>
              <a:gd name="connsiteX24" fmla="*/ 339002 w 1401087"/>
              <a:gd name="connsiteY24" fmla="*/ 5712857 h 6858000"/>
              <a:gd name="connsiteX25" fmla="*/ 318077 w 1401087"/>
              <a:gd name="connsiteY25" fmla="*/ 5676393 h 6858000"/>
              <a:gd name="connsiteX26" fmla="*/ 357669 w 1401087"/>
              <a:gd name="connsiteY26" fmla="*/ 5563435 h 6858000"/>
              <a:gd name="connsiteX27" fmla="*/ 404799 w 1401087"/>
              <a:gd name="connsiteY27" fmla="*/ 5437125 h 6858000"/>
              <a:gd name="connsiteX28" fmla="*/ 418367 w 1401087"/>
              <a:gd name="connsiteY28" fmla="*/ 5396260 h 6858000"/>
              <a:gd name="connsiteX29" fmla="*/ 434348 w 1401087"/>
              <a:gd name="connsiteY29" fmla="*/ 5330009 h 6858000"/>
              <a:gd name="connsiteX30" fmla="*/ 467841 w 1401087"/>
              <a:gd name="connsiteY30" fmla="*/ 5273739 h 6858000"/>
              <a:gd name="connsiteX31" fmla="*/ 477440 w 1401087"/>
              <a:gd name="connsiteY31" fmla="*/ 5241779 h 6858000"/>
              <a:gd name="connsiteX32" fmla="*/ 488666 w 1401087"/>
              <a:gd name="connsiteY32" fmla="*/ 5225268 h 6858000"/>
              <a:gd name="connsiteX33" fmla="*/ 489686 w 1401087"/>
              <a:gd name="connsiteY33" fmla="*/ 5217684 h 6858000"/>
              <a:gd name="connsiteX34" fmla="*/ 497027 w 1401087"/>
              <a:gd name="connsiteY34" fmla="*/ 5193377 h 6858000"/>
              <a:gd name="connsiteX35" fmla="*/ 500330 w 1401087"/>
              <a:gd name="connsiteY35" fmla="*/ 5179288 h 6858000"/>
              <a:gd name="connsiteX36" fmla="*/ 501314 w 1401087"/>
              <a:gd name="connsiteY36" fmla="*/ 5173621 h 6858000"/>
              <a:gd name="connsiteX37" fmla="*/ 496948 w 1401087"/>
              <a:gd name="connsiteY37" fmla="*/ 5159961 h 6858000"/>
              <a:gd name="connsiteX38" fmla="*/ 503625 w 1401087"/>
              <a:gd name="connsiteY38" fmla="*/ 5144295 h 6858000"/>
              <a:gd name="connsiteX39" fmla="*/ 500558 w 1401087"/>
              <a:gd name="connsiteY39" fmla="*/ 5125185 h 6858000"/>
              <a:gd name="connsiteX40" fmla="*/ 507388 w 1401087"/>
              <a:gd name="connsiteY40" fmla="*/ 5121884 h 6858000"/>
              <a:gd name="connsiteX41" fmla="*/ 514424 w 1401087"/>
              <a:gd name="connsiteY41" fmla="*/ 5067850 h 6858000"/>
              <a:gd name="connsiteX42" fmla="*/ 517155 w 1401087"/>
              <a:gd name="connsiteY42" fmla="*/ 5060861 h 6858000"/>
              <a:gd name="connsiteX43" fmla="*/ 513859 w 1401087"/>
              <a:gd name="connsiteY43" fmla="*/ 5034192 h 6858000"/>
              <a:gd name="connsiteX44" fmla="*/ 515413 w 1401087"/>
              <a:gd name="connsiteY44" fmla="*/ 4993030 h 6858000"/>
              <a:gd name="connsiteX45" fmla="*/ 522322 w 1401087"/>
              <a:gd name="connsiteY45" fmla="*/ 4946844 h 6858000"/>
              <a:gd name="connsiteX46" fmla="*/ 518178 w 1401087"/>
              <a:gd name="connsiteY46" fmla="*/ 4932692 h 6858000"/>
              <a:gd name="connsiteX47" fmla="*/ 533581 w 1401087"/>
              <a:gd name="connsiteY47" fmla="*/ 4858827 h 6858000"/>
              <a:gd name="connsiteX48" fmla="*/ 539484 w 1401087"/>
              <a:gd name="connsiteY48" fmla="*/ 4821170 h 6858000"/>
              <a:gd name="connsiteX49" fmla="*/ 544217 w 1401087"/>
              <a:gd name="connsiteY49" fmla="*/ 4780965 h 6858000"/>
              <a:gd name="connsiteX50" fmla="*/ 545510 w 1401087"/>
              <a:gd name="connsiteY50" fmla="*/ 4750867 h 6858000"/>
              <a:gd name="connsiteX51" fmla="*/ 543317 w 1401087"/>
              <a:gd name="connsiteY51" fmla="*/ 4690749 h 6858000"/>
              <a:gd name="connsiteX52" fmla="*/ 538797 w 1401087"/>
              <a:gd name="connsiteY52" fmla="*/ 4584173 h 6858000"/>
              <a:gd name="connsiteX53" fmla="*/ 533880 w 1401087"/>
              <a:gd name="connsiteY53" fmla="*/ 4444346 h 6858000"/>
              <a:gd name="connsiteX54" fmla="*/ 530445 w 1401087"/>
              <a:gd name="connsiteY54" fmla="*/ 4375228 h 6858000"/>
              <a:gd name="connsiteX55" fmla="*/ 511098 w 1401087"/>
              <a:gd name="connsiteY55" fmla="*/ 4214165 h 6858000"/>
              <a:gd name="connsiteX56" fmla="*/ 515171 w 1401087"/>
              <a:gd name="connsiteY56" fmla="*/ 4090296 h 6858000"/>
              <a:gd name="connsiteX57" fmla="*/ 500427 w 1401087"/>
              <a:gd name="connsiteY57" fmla="*/ 4033999 h 6858000"/>
              <a:gd name="connsiteX58" fmla="*/ 501576 w 1401087"/>
              <a:gd name="connsiteY58" fmla="*/ 4031933 h 6858000"/>
              <a:gd name="connsiteX59" fmla="*/ 500152 w 1401087"/>
              <a:gd name="connsiteY59" fmla="*/ 4013953 h 6858000"/>
              <a:gd name="connsiteX60" fmla="*/ 486447 w 1401087"/>
              <a:gd name="connsiteY60" fmla="*/ 3974753 h 6858000"/>
              <a:gd name="connsiteX61" fmla="*/ 488045 w 1401087"/>
              <a:gd name="connsiteY61" fmla="*/ 3969950 h 6858000"/>
              <a:gd name="connsiteX62" fmla="*/ 481467 w 1401087"/>
              <a:gd name="connsiteY62" fmla="*/ 3933779 h 6858000"/>
              <a:gd name="connsiteX63" fmla="*/ 482798 w 1401087"/>
              <a:gd name="connsiteY63" fmla="*/ 3933093 h 6858000"/>
              <a:gd name="connsiteX64" fmla="*/ 487152 w 1401087"/>
              <a:gd name="connsiteY64" fmla="*/ 3922082 h 6858000"/>
              <a:gd name="connsiteX65" fmla="*/ 492230 w 1401087"/>
              <a:gd name="connsiteY65" fmla="*/ 3901461 h 6858000"/>
              <a:gd name="connsiteX66" fmla="*/ 514824 w 1401087"/>
              <a:gd name="connsiteY66" fmla="*/ 3813873 h 6858000"/>
              <a:gd name="connsiteX67" fmla="*/ 514249 w 1401087"/>
              <a:gd name="connsiteY67" fmla="*/ 3806161 h 6858000"/>
              <a:gd name="connsiteX68" fmla="*/ 514556 w 1401087"/>
              <a:gd name="connsiteY68" fmla="*/ 3805957 h 6858000"/>
              <a:gd name="connsiteX69" fmla="*/ 514583 w 1401087"/>
              <a:gd name="connsiteY69" fmla="*/ 3797724 h 6858000"/>
              <a:gd name="connsiteX70" fmla="*/ 513198 w 1401087"/>
              <a:gd name="connsiteY70" fmla="*/ 3792098 h 6858000"/>
              <a:gd name="connsiteX71" fmla="*/ 512082 w 1401087"/>
              <a:gd name="connsiteY71" fmla="*/ 3777135 h 6858000"/>
              <a:gd name="connsiteX72" fmla="*/ 513815 w 1401087"/>
              <a:gd name="connsiteY72" fmla="*/ 3771656 h 6858000"/>
              <a:gd name="connsiteX73" fmla="*/ 517558 w 1401087"/>
              <a:gd name="connsiteY73" fmla="*/ 3769007 h 6858000"/>
              <a:gd name="connsiteX74" fmla="*/ 517024 w 1401087"/>
              <a:gd name="connsiteY74" fmla="*/ 3767709 h 6858000"/>
              <a:gd name="connsiteX75" fmla="*/ 525720 w 1401087"/>
              <a:gd name="connsiteY75" fmla="*/ 3738082 h 6858000"/>
              <a:gd name="connsiteX76" fmla="*/ 533066 w 1401087"/>
              <a:gd name="connsiteY76" fmla="*/ 3673397 h 6858000"/>
              <a:gd name="connsiteX77" fmla="*/ 532362 w 1401087"/>
              <a:gd name="connsiteY77" fmla="*/ 3637109 h 6858000"/>
              <a:gd name="connsiteX78" fmla="*/ 535805 w 1401087"/>
              <a:gd name="connsiteY78" fmla="*/ 3536883 h 6858000"/>
              <a:gd name="connsiteX79" fmla="*/ 543343 w 1401087"/>
              <a:gd name="connsiteY79" fmla="*/ 3435652 h 6858000"/>
              <a:gd name="connsiteX80" fmla="*/ 545014 w 1401087"/>
              <a:gd name="connsiteY80" fmla="*/ 3307769 h 6858000"/>
              <a:gd name="connsiteX81" fmla="*/ 562577 w 1401087"/>
              <a:gd name="connsiteY81" fmla="*/ 3250522 h 6858000"/>
              <a:gd name="connsiteX82" fmla="*/ 563002 w 1401087"/>
              <a:gd name="connsiteY82" fmla="*/ 3229163 h 6858000"/>
              <a:gd name="connsiteX83" fmla="*/ 564825 w 1401087"/>
              <a:gd name="connsiteY83" fmla="*/ 3217217 h 6858000"/>
              <a:gd name="connsiteX84" fmla="*/ 551660 w 1401087"/>
              <a:gd name="connsiteY84" fmla="*/ 3183755 h 6858000"/>
              <a:gd name="connsiteX85" fmla="*/ 552161 w 1401087"/>
              <a:gd name="connsiteY85" fmla="*/ 3178642 h 6858000"/>
              <a:gd name="connsiteX86" fmla="*/ 539761 w 1401087"/>
              <a:gd name="connsiteY86" fmla="*/ 3158586 h 6858000"/>
              <a:gd name="connsiteX87" fmla="*/ 524946 w 1401087"/>
              <a:gd name="connsiteY87" fmla="*/ 3129034 h 6858000"/>
              <a:gd name="connsiteX88" fmla="*/ 525611 w 1401087"/>
              <a:gd name="connsiteY88" fmla="*/ 3126682 h 6858000"/>
              <a:gd name="connsiteX89" fmla="*/ 516479 w 1401087"/>
              <a:gd name="connsiteY89" fmla="*/ 3114519 h 6858000"/>
              <a:gd name="connsiteX90" fmla="*/ 503088 w 1401087"/>
              <a:gd name="connsiteY90" fmla="*/ 3106272 h 6858000"/>
              <a:gd name="connsiteX91" fmla="*/ 475818 w 1401087"/>
              <a:gd name="connsiteY91" fmla="*/ 2958185 h 6858000"/>
              <a:gd name="connsiteX92" fmla="*/ 418432 w 1401087"/>
              <a:gd name="connsiteY92" fmla="*/ 2762989 h 6858000"/>
              <a:gd name="connsiteX93" fmla="*/ 367350 w 1401087"/>
              <a:gd name="connsiteY93" fmla="*/ 2554718 h 6858000"/>
              <a:gd name="connsiteX94" fmla="*/ 347444 w 1401087"/>
              <a:gd name="connsiteY94" fmla="*/ 2485734 h 6858000"/>
              <a:gd name="connsiteX95" fmla="*/ 338167 w 1401087"/>
              <a:gd name="connsiteY95" fmla="*/ 2447068 h 6858000"/>
              <a:gd name="connsiteX96" fmla="*/ 325128 w 1401087"/>
              <a:gd name="connsiteY96" fmla="*/ 2425819 h 6858000"/>
              <a:gd name="connsiteX97" fmla="*/ 331127 w 1401087"/>
              <a:gd name="connsiteY97" fmla="*/ 2402874 h 6858000"/>
              <a:gd name="connsiteX98" fmla="*/ 333739 w 1401087"/>
              <a:gd name="connsiteY98" fmla="*/ 2381443 h 6858000"/>
              <a:gd name="connsiteX99" fmla="*/ 310068 w 1401087"/>
              <a:gd name="connsiteY99" fmla="*/ 2261920 h 6858000"/>
              <a:gd name="connsiteX100" fmla="*/ 299955 w 1401087"/>
              <a:gd name="connsiteY100" fmla="*/ 2195378 h 6858000"/>
              <a:gd name="connsiteX101" fmla="*/ 284172 w 1401087"/>
              <a:gd name="connsiteY101" fmla="*/ 2155135 h 6858000"/>
              <a:gd name="connsiteX102" fmla="*/ 281630 w 1401087"/>
              <a:gd name="connsiteY102" fmla="*/ 2118008 h 6858000"/>
              <a:gd name="connsiteX103" fmla="*/ 282623 w 1401087"/>
              <a:gd name="connsiteY103" fmla="*/ 2050531 h 6858000"/>
              <a:gd name="connsiteX104" fmla="*/ 274429 w 1401087"/>
              <a:gd name="connsiteY104" fmla="*/ 1963269 h 6858000"/>
              <a:gd name="connsiteX105" fmla="*/ 255607 w 1401087"/>
              <a:gd name="connsiteY105" fmla="*/ 1906352 h 6858000"/>
              <a:gd name="connsiteX106" fmla="*/ 232164 w 1401087"/>
              <a:gd name="connsiteY106" fmla="*/ 1861531 h 6858000"/>
              <a:gd name="connsiteX107" fmla="*/ 185963 w 1401087"/>
              <a:gd name="connsiteY107" fmla="*/ 1732919 h 6858000"/>
              <a:gd name="connsiteX108" fmla="*/ 158274 w 1401087"/>
              <a:gd name="connsiteY108" fmla="*/ 1663540 h 6858000"/>
              <a:gd name="connsiteX109" fmla="*/ 157400 w 1401087"/>
              <a:gd name="connsiteY109" fmla="*/ 1615777 h 6858000"/>
              <a:gd name="connsiteX110" fmla="*/ 138195 w 1401087"/>
              <a:gd name="connsiteY110" fmla="*/ 1563678 h 6858000"/>
              <a:gd name="connsiteX111" fmla="*/ 151275 w 1401087"/>
              <a:gd name="connsiteY111" fmla="*/ 1519474 h 6858000"/>
              <a:gd name="connsiteX112" fmla="*/ 144017 w 1401087"/>
              <a:gd name="connsiteY112" fmla="*/ 1477995 h 6858000"/>
              <a:gd name="connsiteX113" fmla="*/ 130102 w 1401087"/>
              <a:gd name="connsiteY113" fmla="*/ 1373769 h 6858000"/>
              <a:gd name="connsiteX114" fmla="*/ 138409 w 1401087"/>
              <a:gd name="connsiteY114" fmla="*/ 1307086 h 6858000"/>
              <a:gd name="connsiteX115" fmla="*/ 139597 w 1401087"/>
              <a:gd name="connsiteY115" fmla="*/ 1189033 h 6858000"/>
              <a:gd name="connsiteX116" fmla="*/ 144282 w 1401087"/>
              <a:gd name="connsiteY116" fmla="*/ 1168288 h 6858000"/>
              <a:gd name="connsiteX117" fmla="*/ 136564 w 1401087"/>
              <a:gd name="connsiteY117" fmla="*/ 1142577 h 6858000"/>
              <a:gd name="connsiteX118" fmla="*/ 125870 w 1401087"/>
              <a:gd name="connsiteY118" fmla="*/ 1088484 h 6858000"/>
              <a:gd name="connsiteX119" fmla="*/ 114606 w 1401087"/>
              <a:gd name="connsiteY119" fmla="*/ 1016103 h 6858000"/>
              <a:gd name="connsiteX120" fmla="*/ 116062 w 1401087"/>
              <a:gd name="connsiteY120" fmla="*/ 932283 h 6858000"/>
              <a:gd name="connsiteX121" fmla="*/ 118298 w 1401087"/>
              <a:gd name="connsiteY121" fmla="*/ 915925 h 6858000"/>
              <a:gd name="connsiteX122" fmla="*/ 110927 w 1401087"/>
              <a:gd name="connsiteY122" fmla="*/ 896999 h 6858000"/>
              <a:gd name="connsiteX123" fmla="*/ 80335 w 1401087"/>
              <a:gd name="connsiteY123" fmla="*/ 821517 h 6858000"/>
              <a:gd name="connsiteX124" fmla="*/ 59285 w 1401087"/>
              <a:gd name="connsiteY124" fmla="*/ 751353 h 6858000"/>
              <a:gd name="connsiteX125" fmla="*/ 58843 w 1401087"/>
              <a:gd name="connsiteY125" fmla="*/ 721230 h 6858000"/>
              <a:gd name="connsiteX126" fmla="*/ 44514 w 1401087"/>
              <a:gd name="connsiteY126" fmla="*/ 681659 h 6858000"/>
              <a:gd name="connsiteX127" fmla="*/ 29933 w 1401087"/>
              <a:gd name="connsiteY127" fmla="*/ 635218 h 6858000"/>
              <a:gd name="connsiteX128" fmla="*/ 34944 w 1401087"/>
              <a:gd name="connsiteY128" fmla="*/ 613763 h 6858000"/>
              <a:gd name="connsiteX129" fmla="*/ 20886 w 1401087"/>
              <a:gd name="connsiteY129" fmla="*/ 598582 h 6858000"/>
              <a:gd name="connsiteX130" fmla="*/ 20567 w 1401087"/>
              <a:gd name="connsiteY130" fmla="*/ 576846 h 6858000"/>
              <a:gd name="connsiteX131" fmla="*/ 193 w 1401087"/>
              <a:gd name="connsiteY131" fmla="*/ 530055 h 6858000"/>
              <a:gd name="connsiteX132" fmla="*/ 88207 w 1401087"/>
              <a:gd name="connsiteY132" fmla="*/ 393828 h 6858000"/>
              <a:gd name="connsiteX133" fmla="*/ 88037 w 1401087"/>
              <a:gd name="connsiteY133" fmla="*/ 353137 h 6858000"/>
              <a:gd name="connsiteX134" fmla="*/ 109547 w 1401087"/>
              <a:gd name="connsiteY134" fmla="*/ 309501 h 6858000"/>
              <a:gd name="connsiteX135" fmla="*/ 93730 w 1401087"/>
              <a:gd name="connsiteY135" fmla="*/ 275771 h 6858000"/>
              <a:gd name="connsiteX136" fmla="*/ 110757 w 1401087"/>
              <a:gd name="connsiteY136" fmla="*/ 212860 h 6858000"/>
              <a:gd name="connsiteX137" fmla="*/ 102467 w 1401087"/>
              <a:gd name="connsiteY137" fmla="*/ 144983 h 6858000"/>
              <a:gd name="connsiteX138" fmla="*/ 114751 w 1401087"/>
              <a:gd name="connsiteY138" fmla="*/ 55288 h 6858000"/>
              <a:gd name="connsiteX139" fmla="*/ 74305 w 1401087"/>
              <a:gd name="connsiteY139" fmla="*/ 0 h 6858000"/>
              <a:gd name="connsiteX0" fmla="*/ 53738 w 1380520"/>
              <a:gd name="connsiteY0" fmla="*/ 0 h 6858000"/>
              <a:gd name="connsiteX1" fmla="*/ 1380520 w 1380520"/>
              <a:gd name="connsiteY1" fmla="*/ 0 h 6858000"/>
              <a:gd name="connsiteX2" fmla="*/ 1380520 w 1380520"/>
              <a:gd name="connsiteY2" fmla="*/ 6858000 h 6858000"/>
              <a:gd name="connsiteX3" fmla="*/ 117214 w 1380520"/>
              <a:gd name="connsiteY3" fmla="*/ 6857735 h 6858000"/>
              <a:gd name="connsiteX4" fmla="*/ 153807 w 1380520"/>
              <a:gd name="connsiteY4" fmla="*/ 6776847 h 6858000"/>
              <a:gd name="connsiteX5" fmla="*/ 165307 w 1380520"/>
              <a:gd name="connsiteY5" fmla="*/ 6737706 h 6858000"/>
              <a:gd name="connsiteX6" fmla="*/ 190046 w 1380520"/>
              <a:gd name="connsiteY6" fmla="*/ 6691589 h 6858000"/>
              <a:gd name="connsiteX7" fmla="*/ 167603 w 1380520"/>
              <a:gd name="connsiteY7" fmla="*/ 6659970 h 6858000"/>
              <a:gd name="connsiteX8" fmla="*/ 182694 w 1380520"/>
              <a:gd name="connsiteY8" fmla="*/ 6636211 h 6858000"/>
              <a:gd name="connsiteX9" fmla="*/ 200138 w 1380520"/>
              <a:gd name="connsiteY9" fmla="*/ 6594177 h 6858000"/>
              <a:gd name="connsiteX10" fmla="*/ 214178 w 1380520"/>
              <a:gd name="connsiteY10" fmla="*/ 6557575 h 6858000"/>
              <a:gd name="connsiteX11" fmla="*/ 267135 w 1380520"/>
              <a:gd name="connsiteY11" fmla="*/ 6492130 h 6858000"/>
              <a:gd name="connsiteX12" fmla="*/ 282822 w 1380520"/>
              <a:gd name="connsiteY12" fmla="*/ 6431610 h 6858000"/>
              <a:gd name="connsiteX13" fmla="*/ 326527 w 1380520"/>
              <a:gd name="connsiteY13" fmla="*/ 6379786 h 6858000"/>
              <a:gd name="connsiteX14" fmla="*/ 309750 w 1380520"/>
              <a:gd name="connsiteY14" fmla="*/ 6334727 h 6858000"/>
              <a:gd name="connsiteX15" fmla="*/ 287165 w 1380520"/>
              <a:gd name="connsiteY15" fmla="*/ 6313295 h 6858000"/>
              <a:gd name="connsiteX16" fmla="*/ 294329 w 1380520"/>
              <a:gd name="connsiteY16" fmla="*/ 6280046 h 6858000"/>
              <a:gd name="connsiteX17" fmla="*/ 277074 w 1380520"/>
              <a:gd name="connsiteY17" fmla="*/ 6270265 h 6858000"/>
              <a:gd name="connsiteX18" fmla="*/ 304102 w 1380520"/>
              <a:gd name="connsiteY18" fmla="*/ 6252834 h 6858000"/>
              <a:gd name="connsiteX19" fmla="*/ 282094 w 1380520"/>
              <a:gd name="connsiteY19" fmla="*/ 6202459 h 6858000"/>
              <a:gd name="connsiteX20" fmla="*/ 280892 w 1380520"/>
              <a:gd name="connsiteY20" fmla="*/ 6153037 h 6858000"/>
              <a:gd name="connsiteX21" fmla="*/ 296307 w 1380520"/>
              <a:gd name="connsiteY21" fmla="*/ 6078132 h 6858000"/>
              <a:gd name="connsiteX22" fmla="*/ 283694 w 1380520"/>
              <a:gd name="connsiteY22" fmla="*/ 6028119 h 6858000"/>
              <a:gd name="connsiteX23" fmla="*/ 268923 w 1380520"/>
              <a:gd name="connsiteY23" fmla="*/ 5926735 h 6858000"/>
              <a:gd name="connsiteX24" fmla="*/ 318435 w 1380520"/>
              <a:gd name="connsiteY24" fmla="*/ 5712857 h 6858000"/>
              <a:gd name="connsiteX25" fmla="*/ 297510 w 1380520"/>
              <a:gd name="connsiteY25" fmla="*/ 5676393 h 6858000"/>
              <a:gd name="connsiteX26" fmla="*/ 337102 w 1380520"/>
              <a:gd name="connsiteY26" fmla="*/ 5563435 h 6858000"/>
              <a:gd name="connsiteX27" fmla="*/ 384232 w 1380520"/>
              <a:gd name="connsiteY27" fmla="*/ 5437125 h 6858000"/>
              <a:gd name="connsiteX28" fmla="*/ 397800 w 1380520"/>
              <a:gd name="connsiteY28" fmla="*/ 5396260 h 6858000"/>
              <a:gd name="connsiteX29" fmla="*/ 413781 w 1380520"/>
              <a:gd name="connsiteY29" fmla="*/ 5330009 h 6858000"/>
              <a:gd name="connsiteX30" fmla="*/ 447274 w 1380520"/>
              <a:gd name="connsiteY30" fmla="*/ 5273739 h 6858000"/>
              <a:gd name="connsiteX31" fmla="*/ 456873 w 1380520"/>
              <a:gd name="connsiteY31" fmla="*/ 5241779 h 6858000"/>
              <a:gd name="connsiteX32" fmla="*/ 468099 w 1380520"/>
              <a:gd name="connsiteY32" fmla="*/ 5225268 h 6858000"/>
              <a:gd name="connsiteX33" fmla="*/ 469119 w 1380520"/>
              <a:gd name="connsiteY33" fmla="*/ 5217684 h 6858000"/>
              <a:gd name="connsiteX34" fmla="*/ 476460 w 1380520"/>
              <a:gd name="connsiteY34" fmla="*/ 5193377 h 6858000"/>
              <a:gd name="connsiteX35" fmla="*/ 479763 w 1380520"/>
              <a:gd name="connsiteY35" fmla="*/ 5179288 h 6858000"/>
              <a:gd name="connsiteX36" fmla="*/ 480747 w 1380520"/>
              <a:gd name="connsiteY36" fmla="*/ 5173621 h 6858000"/>
              <a:gd name="connsiteX37" fmla="*/ 476381 w 1380520"/>
              <a:gd name="connsiteY37" fmla="*/ 5159961 h 6858000"/>
              <a:gd name="connsiteX38" fmla="*/ 483058 w 1380520"/>
              <a:gd name="connsiteY38" fmla="*/ 5144295 h 6858000"/>
              <a:gd name="connsiteX39" fmla="*/ 479991 w 1380520"/>
              <a:gd name="connsiteY39" fmla="*/ 5125185 h 6858000"/>
              <a:gd name="connsiteX40" fmla="*/ 486821 w 1380520"/>
              <a:gd name="connsiteY40" fmla="*/ 5121884 h 6858000"/>
              <a:gd name="connsiteX41" fmla="*/ 493857 w 1380520"/>
              <a:gd name="connsiteY41" fmla="*/ 5067850 h 6858000"/>
              <a:gd name="connsiteX42" fmla="*/ 496588 w 1380520"/>
              <a:gd name="connsiteY42" fmla="*/ 5060861 h 6858000"/>
              <a:gd name="connsiteX43" fmla="*/ 493292 w 1380520"/>
              <a:gd name="connsiteY43" fmla="*/ 5034192 h 6858000"/>
              <a:gd name="connsiteX44" fmla="*/ 494846 w 1380520"/>
              <a:gd name="connsiteY44" fmla="*/ 4993030 h 6858000"/>
              <a:gd name="connsiteX45" fmla="*/ 501755 w 1380520"/>
              <a:gd name="connsiteY45" fmla="*/ 4946844 h 6858000"/>
              <a:gd name="connsiteX46" fmla="*/ 497611 w 1380520"/>
              <a:gd name="connsiteY46" fmla="*/ 4932692 h 6858000"/>
              <a:gd name="connsiteX47" fmla="*/ 513014 w 1380520"/>
              <a:gd name="connsiteY47" fmla="*/ 4858827 h 6858000"/>
              <a:gd name="connsiteX48" fmla="*/ 518917 w 1380520"/>
              <a:gd name="connsiteY48" fmla="*/ 4821170 h 6858000"/>
              <a:gd name="connsiteX49" fmla="*/ 523650 w 1380520"/>
              <a:gd name="connsiteY49" fmla="*/ 4780965 h 6858000"/>
              <a:gd name="connsiteX50" fmla="*/ 524943 w 1380520"/>
              <a:gd name="connsiteY50" fmla="*/ 4750867 h 6858000"/>
              <a:gd name="connsiteX51" fmla="*/ 522750 w 1380520"/>
              <a:gd name="connsiteY51" fmla="*/ 4690749 h 6858000"/>
              <a:gd name="connsiteX52" fmla="*/ 518230 w 1380520"/>
              <a:gd name="connsiteY52" fmla="*/ 4584173 h 6858000"/>
              <a:gd name="connsiteX53" fmla="*/ 513313 w 1380520"/>
              <a:gd name="connsiteY53" fmla="*/ 4444346 h 6858000"/>
              <a:gd name="connsiteX54" fmla="*/ 509878 w 1380520"/>
              <a:gd name="connsiteY54" fmla="*/ 4375228 h 6858000"/>
              <a:gd name="connsiteX55" fmla="*/ 490531 w 1380520"/>
              <a:gd name="connsiteY55" fmla="*/ 4214165 h 6858000"/>
              <a:gd name="connsiteX56" fmla="*/ 494604 w 1380520"/>
              <a:gd name="connsiteY56" fmla="*/ 4090296 h 6858000"/>
              <a:gd name="connsiteX57" fmla="*/ 479860 w 1380520"/>
              <a:gd name="connsiteY57" fmla="*/ 4033999 h 6858000"/>
              <a:gd name="connsiteX58" fmla="*/ 481009 w 1380520"/>
              <a:gd name="connsiteY58" fmla="*/ 4031933 h 6858000"/>
              <a:gd name="connsiteX59" fmla="*/ 479585 w 1380520"/>
              <a:gd name="connsiteY59" fmla="*/ 4013953 h 6858000"/>
              <a:gd name="connsiteX60" fmla="*/ 465880 w 1380520"/>
              <a:gd name="connsiteY60" fmla="*/ 3974753 h 6858000"/>
              <a:gd name="connsiteX61" fmla="*/ 467478 w 1380520"/>
              <a:gd name="connsiteY61" fmla="*/ 3969950 h 6858000"/>
              <a:gd name="connsiteX62" fmla="*/ 460900 w 1380520"/>
              <a:gd name="connsiteY62" fmla="*/ 3933779 h 6858000"/>
              <a:gd name="connsiteX63" fmla="*/ 462231 w 1380520"/>
              <a:gd name="connsiteY63" fmla="*/ 3933093 h 6858000"/>
              <a:gd name="connsiteX64" fmla="*/ 466585 w 1380520"/>
              <a:gd name="connsiteY64" fmla="*/ 3922082 h 6858000"/>
              <a:gd name="connsiteX65" fmla="*/ 471663 w 1380520"/>
              <a:gd name="connsiteY65" fmla="*/ 3901461 h 6858000"/>
              <a:gd name="connsiteX66" fmla="*/ 494257 w 1380520"/>
              <a:gd name="connsiteY66" fmla="*/ 3813873 h 6858000"/>
              <a:gd name="connsiteX67" fmla="*/ 493682 w 1380520"/>
              <a:gd name="connsiteY67" fmla="*/ 3806161 h 6858000"/>
              <a:gd name="connsiteX68" fmla="*/ 493989 w 1380520"/>
              <a:gd name="connsiteY68" fmla="*/ 3805957 h 6858000"/>
              <a:gd name="connsiteX69" fmla="*/ 494016 w 1380520"/>
              <a:gd name="connsiteY69" fmla="*/ 3797724 h 6858000"/>
              <a:gd name="connsiteX70" fmla="*/ 492631 w 1380520"/>
              <a:gd name="connsiteY70" fmla="*/ 3792098 h 6858000"/>
              <a:gd name="connsiteX71" fmla="*/ 491515 w 1380520"/>
              <a:gd name="connsiteY71" fmla="*/ 3777135 h 6858000"/>
              <a:gd name="connsiteX72" fmla="*/ 493248 w 1380520"/>
              <a:gd name="connsiteY72" fmla="*/ 3771656 h 6858000"/>
              <a:gd name="connsiteX73" fmla="*/ 496991 w 1380520"/>
              <a:gd name="connsiteY73" fmla="*/ 3769007 h 6858000"/>
              <a:gd name="connsiteX74" fmla="*/ 496457 w 1380520"/>
              <a:gd name="connsiteY74" fmla="*/ 3767709 h 6858000"/>
              <a:gd name="connsiteX75" fmla="*/ 505153 w 1380520"/>
              <a:gd name="connsiteY75" fmla="*/ 3738082 h 6858000"/>
              <a:gd name="connsiteX76" fmla="*/ 512499 w 1380520"/>
              <a:gd name="connsiteY76" fmla="*/ 3673397 h 6858000"/>
              <a:gd name="connsiteX77" fmla="*/ 511795 w 1380520"/>
              <a:gd name="connsiteY77" fmla="*/ 3637109 h 6858000"/>
              <a:gd name="connsiteX78" fmla="*/ 515238 w 1380520"/>
              <a:gd name="connsiteY78" fmla="*/ 3536883 h 6858000"/>
              <a:gd name="connsiteX79" fmla="*/ 522776 w 1380520"/>
              <a:gd name="connsiteY79" fmla="*/ 3435652 h 6858000"/>
              <a:gd name="connsiteX80" fmla="*/ 524447 w 1380520"/>
              <a:gd name="connsiteY80" fmla="*/ 3307769 h 6858000"/>
              <a:gd name="connsiteX81" fmla="*/ 542010 w 1380520"/>
              <a:gd name="connsiteY81" fmla="*/ 3250522 h 6858000"/>
              <a:gd name="connsiteX82" fmla="*/ 542435 w 1380520"/>
              <a:gd name="connsiteY82" fmla="*/ 3229163 h 6858000"/>
              <a:gd name="connsiteX83" fmla="*/ 544258 w 1380520"/>
              <a:gd name="connsiteY83" fmla="*/ 3217217 h 6858000"/>
              <a:gd name="connsiteX84" fmla="*/ 531093 w 1380520"/>
              <a:gd name="connsiteY84" fmla="*/ 3183755 h 6858000"/>
              <a:gd name="connsiteX85" fmla="*/ 531594 w 1380520"/>
              <a:gd name="connsiteY85" fmla="*/ 3178642 h 6858000"/>
              <a:gd name="connsiteX86" fmla="*/ 519194 w 1380520"/>
              <a:gd name="connsiteY86" fmla="*/ 3158586 h 6858000"/>
              <a:gd name="connsiteX87" fmla="*/ 504379 w 1380520"/>
              <a:gd name="connsiteY87" fmla="*/ 3129034 h 6858000"/>
              <a:gd name="connsiteX88" fmla="*/ 505044 w 1380520"/>
              <a:gd name="connsiteY88" fmla="*/ 3126682 h 6858000"/>
              <a:gd name="connsiteX89" fmla="*/ 495912 w 1380520"/>
              <a:gd name="connsiteY89" fmla="*/ 3114519 h 6858000"/>
              <a:gd name="connsiteX90" fmla="*/ 482521 w 1380520"/>
              <a:gd name="connsiteY90" fmla="*/ 3106272 h 6858000"/>
              <a:gd name="connsiteX91" fmla="*/ 455251 w 1380520"/>
              <a:gd name="connsiteY91" fmla="*/ 2958185 h 6858000"/>
              <a:gd name="connsiteX92" fmla="*/ 397865 w 1380520"/>
              <a:gd name="connsiteY92" fmla="*/ 2762989 h 6858000"/>
              <a:gd name="connsiteX93" fmla="*/ 346783 w 1380520"/>
              <a:gd name="connsiteY93" fmla="*/ 2554718 h 6858000"/>
              <a:gd name="connsiteX94" fmla="*/ 326877 w 1380520"/>
              <a:gd name="connsiteY94" fmla="*/ 2485734 h 6858000"/>
              <a:gd name="connsiteX95" fmla="*/ 317600 w 1380520"/>
              <a:gd name="connsiteY95" fmla="*/ 2447068 h 6858000"/>
              <a:gd name="connsiteX96" fmla="*/ 304561 w 1380520"/>
              <a:gd name="connsiteY96" fmla="*/ 2425819 h 6858000"/>
              <a:gd name="connsiteX97" fmla="*/ 310560 w 1380520"/>
              <a:gd name="connsiteY97" fmla="*/ 2402874 h 6858000"/>
              <a:gd name="connsiteX98" fmla="*/ 313172 w 1380520"/>
              <a:gd name="connsiteY98" fmla="*/ 2381443 h 6858000"/>
              <a:gd name="connsiteX99" fmla="*/ 289501 w 1380520"/>
              <a:gd name="connsiteY99" fmla="*/ 2261920 h 6858000"/>
              <a:gd name="connsiteX100" fmla="*/ 279388 w 1380520"/>
              <a:gd name="connsiteY100" fmla="*/ 2195378 h 6858000"/>
              <a:gd name="connsiteX101" fmla="*/ 263605 w 1380520"/>
              <a:gd name="connsiteY101" fmla="*/ 2155135 h 6858000"/>
              <a:gd name="connsiteX102" fmla="*/ 261063 w 1380520"/>
              <a:gd name="connsiteY102" fmla="*/ 2118008 h 6858000"/>
              <a:gd name="connsiteX103" fmla="*/ 262056 w 1380520"/>
              <a:gd name="connsiteY103" fmla="*/ 2050531 h 6858000"/>
              <a:gd name="connsiteX104" fmla="*/ 253862 w 1380520"/>
              <a:gd name="connsiteY104" fmla="*/ 1963269 h 6858000"/>
              <a:gd name="connsiteX105" fmla="*/ 235040 w 1380520"/>
              <a:gd name="connsiteY105" fmla="*/ 1906352 h 6858000"/>
              <a:gd name="connsiteX106" fmla="*/ 211597 w 1380520"/>
              <a:gd name="connsiteY106" fmla="*/ 1861531 h 6858000"/>
              <a:gd name="connsiteX107" fmla="*/ 165396 w 1380520"/>
              <a:gd name="connsiteY107" fmla="*/ 1732919 h 6858000"/>
              <a:gd name="connsiteX108" fmla="*/ 137707 w 1380520"/>
              <a:gd name="connsiteY108" fmla="*/ 1663540 h 6858000"/>
              <a:gd name="connsiteX109" fmla="*/ 136833 w 1380520"/>
              <a:gd name="connsiteY109" fmla="*/ 1615777 h 6858000"/>
              <a:gd name="connsiteX110" fmla="*/ 117628 w 1380520"/>
              <a:gd name="connsiteY110" fmla="*/ 1563678 h 6858000"/>
              <a:gd name="connsiteX111" fmla="*/ 130708 w 1380520"/>
              <a:gd name="connsiteY111" fmla="*/ 1519474 h 6858000"/>
              <a:gd name="connsiteX112" fmla="*/ 123450 w 1380520"/>
              <a:gd name="connsiteY112" fmla="*/ 1477995 h 6858000"/>
              <a:gd name="connsiteX113" fmla="*/ 109535 w 1380520"/>
              <a:gd name="connsiteY113" fmla="*/ 1373769 h 6858000"/>
              <a:gd name="connsiteX114" fmla="*/ 117842 w 1380520"/>
              <a:gd name="connsiteY114" fmla="*/ 1307086 h 6858000"/>
              <a:gd name="connsiteX115" fmla="*/ 119030 w 1380520"/>
              <a:gd name="connsiteY115" fmla="*/ 1189033 h 6858000"/>
              <a:gd name="connsiteX116" fmla="*/ 123715 w 1380520"/>
              <a:gd name="connsiteY116" fmla="*/ 1168288 h 6858000"/>
              <a:gd name="connsiteX117" fmla="*/ 115997 w 1380520"/>
              <a:gd name="connsiteY117" fmla="*/ 1142577 h 6858000"/>
              <a:gd name="connsiteX118" fmla="*/ 105303 w 1380520"/>
              <a:gd name="connsiteY118" fmla="*/ 1088484 h 6858000"/>
              <a:gd name="connsiteX119" fmla="*/ 94039 w 1380520"/>
              <a:gd name="connsiteY119" fmla="*/ 1016103 h 6858000"/>
              <a:gd name="connsiteX120" fmla="*/ 95495 w 1380520"/>
              <a:gd name="connsiteY120" fmla="*/ 932283 h 6858000"/>
              <a:gd name="connsiteX121" fmla="*/ 97731 w 1380520"/>
              <a:gd name="connsiteY121" fmla="*/ 915925 h 6858000"/>
              <a:gd name="connsiteX122" fmla="*/ 90360 w 1380520"/>
              <a:gd name="connsiteY122" fmla="*/ 896999 h 6858000"/>
              <a:gd name="connsiteX123" fmla="*/ 59768 w 1380520"/>
              <a:gd name="connsiteY123" fmla="*/ 821517 h 6858000"/>
              <a:gd name="connsiteX124" fmla="*/ 38718 w 1380520"/>
              <a:gd name="connsiteY124" fmla="*/ 751353 h 6858000"/>
              <a:gd name="connsiteX125" fmla="*/ 38276 w 1380520"/>
              <a:gd name="connsiteY125" fmla="*/ 721230 h 6858000"/>
              <a:gd name="connsiteX126" fmla="*/ 23947 w 1380520"/>
              <a:gd name="connsiteY126" fmla="*/ 681659 h 6858000"/>
              <a:gd name="connsiteX127" fmla="*/ 9366 w 1380520"/>
              <a:gd name="connsiteY127" fmla="*/ 635218 h 6858000"/>
              <a:gd name="connsiteX128" fmla="*/ 14377 w 1380520"/>
              <a:gd name="connsiteY128" fmla="*/ 613763 h 6858000"/>
              <a:gd name="connsiteX129" fmla="*/ 319 w 1380520"/>
              <a:gd name="connsiteY129" fmla="*/ 598582 h 6858000"/>
              <a:gd name="connsiteX130" fmla="*/ 0 w 1380520"/>
              <a:gd name="connsiteY130" fmla="*/ 576846 h 6858000"/>
              <a:gd name="connsiteX131" fmla="*/ 68392 w 1380520"/>
              <a:gd name="connsiteY131" fmla="*/ 446567 h 6858000"/>
              <a:gd name="connsiteX132" fmla="*/ 67640 w 1380520"/>
              <a:gd name="connsiteY132" fmla="*/ 393828 h 6858000"/>
              <a:gd name="connsiteX133" fmla="*/ 67470 w 1380520"/>
              <a:gd name="connsiteY133" fmla="*/ 353137 h 6858000"/>
              <a:gd name="connsiteX134" fmla="*/ 88980 w 1380520"/>
              <a:gd name="connsiteY134" fmla="*/ 309501 h 6858000"/>
              <a:gd name="connsiteX135" fmla="*/ 73163 w 1380520"/>
              <a:gd name="connsiteY135" fmla="*/ 275771 h 6858000"/>
              <a:gd name="connsiteX136" fmla="*/ 90190 w 1380520"/>
              <a:gd name="connsiteY136" fmla="*/ 212860 h 6858000"/>
              <a:gd name="connsiteX137" fmla="*/ 81900 w 1380520"/>
              <a:gd name="connsiteY137" fmla="*/ 144983 h 6858000"/>
              <a:gd name="connsiteX138" fmla="*/ 94184 w 1380520"/>
              <a:gd name="connsiteY138" fmla="*/ 55288 h 6858000"/>
              <a:gd name="connsiteX139" fmla="*/ 53738 w 1380520"/>
              <a:gd name="connsiteY139" fmla="*/ 0 h 6858000"/>
              <a:gd name="connsiteX0" fmla="*/ 53420 w 1380202"/>
              <a:gd name="connsiteY0" fmla="*/ 0 h 6858000"/>
              <a:gd name="connsiteX1" fmla="*/ 1380202 w 1380202"/>
              <a:gd name="connsiteY1" fmla="*/ 0 h 6858000"/>
              <a:gd name="connsiteX2" fmla="*/ 1380202 w 1380202"/>
              <a:gd name="connsiteY2" fmla="*/ 6858000 h 6858000"/>
              <a:gd name="connsiteX3" fmla="*/ 116896 w 1380202"/>
              <a:gd name="connsiteY3" fmla="*/ 6857735 h 6858000"/>
              <a:gd name="connsiteX4" fmla="*/ 153489 w 1380202"/>
              <a:gd name="connsiteY4" fmla="*/ 6776847 h 6858000"/>
              <a:gd name="connsiteX5" fmla="*/ 164989 w 1380202"/>
              <a:gd name="connsiteY5" fmla="*/ 6737706 h 6858000"/>
              <a:gd name="connsiteX6" fmla="*/ 189728 w 1380202"/>
              <a:gd name="connsiteY6" fmla="*/ 6691589 h 6858000"/>
              <a:gd name="connsiteX7" fmla="*/ 167285 w 1380202"/>
              <a:gd name="connsiteY7" fmla="*/ 6659970 h 6858000"/>
              <a:gd name="connsiteX8" fmla="*/ 182376 w 1380202"/>
              <a:gd name="connsiteY8" fmla="*/ 6636211 h 6858000"/>
              <a:gd name="connsiteX9" fmla="*/ 199820 w 1380202"/>
              <a:gd name="connsiteY9" fmla="*/ 6594177 h 6858000"/>
              <a:gd name="connsiteX10" fmla="*/ 213860 w 1380202"/>
              <a:gd name="connsiteY10" fmla="*/ 6557575 h 6858000"/>
              <a:gd name="connsiteX11" fmla="*/ 266817 w 1380202"/>
              <a:gd name="connsiteY11" fmla="*/ 6492130 h 6858000"/>
              <a:gd name="connsiteX12" fmla="*/ 282504 w 1380202"/>
              <a:gd name="connsiteY12" fmla="*/ 6431610 h 6858000"/>
              <a:gd name="connsiteX13" fmla="*/ 326209 w 1380202"/>
              <a:gd name="connsiteY13" fmla="*/ 6379786 h 6858000"/>
              <a:gd name="connsiteX14" fmla="*/ 309432 w 1380202"/>
              <a:gd name="connsiteY14" fmla="*/ 6334727 h 6858000"/>
              <a:gd name="connsiteX15" fmla="*/ 286847 w 1380202"/>
              <a:gd name="connsiteY15" fmla="*/ 6313295 h 6858000"/>
              <a:gd name="connsiteX16" fmla="*/ 294011 w 1380202"/>
              <a:gd name="connsiteY16" fmla="*/ 6280046 h 6858000"/>
              <a:gd name="connsiteX17" fmla="*/ 276756 w 1380202"/>
              <a:gd name="connsiteY17" fmla="*/ 6270265 h 6858000"/>
              <a:gd name="connsiteX18" fmla="*/ 303784 w 1380202"/>
              <a:gd name="connsiteY18" fmla="*/ 6252834 h 6858000"/>
              <a:gd name="connsiteX19" fmla="*/ 281776 w 1380202"/>
              <a:gd name="connsiteY19" fmla="*/ 6202459 h 6858000"/>
              <a:gd name="connsiteX20" fmla="*/ 280574 w 1380202"/>
              <a:gd name="connsiteY20" fmla="*/ 6153037 h 6858000"/>
              <a:gd name="connsiteX21" fmla="*/ 295989 w 1380202"/>
              <a:gd name="connsiteY21" fmla="*/ 6078132 h 6858000"/>
              <a:gd name="connsiteX22" fmla="*/ 283376 w 1380202"/>
              <a:gd name="connsiteY22" fmla="*/ 6028119 h 6858000"/>
              <a:gd name="connsiteX23" fmla="*/ 268605 w 1380202"/>
              <a:gd name="connsiteY23" fmla="*/ 5926735 h 6858000"/>
              <a:gd name="connsiteX24" fmla="*/ 318117 w 1380202"/>
              <a:gd name="connsiteY24" fmla="*/ 5712857 h 6858000"/>
              <a:gd name="connsiteX25" fmla="*/ 297192 w 1380202"/>
              <a:gd name="connsiteY25" fmla="*/ 5676393 h 6858000"/>
              <a:gd name="connsiteX26" fmla="*/ 336784 w 1380202"/>
              <a:gd name="connsiteY26" fmla="*/ 5563435 h 6858000"/>
              <a:gd name="connsiteX27" fmla="*/ 383914 w 1380202"/>
              <a:gd name="connsiteY27" fmla="*/ 5437125 h 6858000"/>
              <a:gd name="connsiteX28" fmla="*/ 397482 w 1380202"/>
              <a:gd name="connsiteY28" fmla="*/ 5396260 h 6858000"/>
              <a:gd name="connsiteX29" fmla="*/ 413463 w 1380202"/>
              <a:gd name="connsiteY29" fmla="*/ 5330009 h 6858000"/>
              <a:gd name="connsiteX30" fmla="*/ 446956 w 1380202"/>
              <a:gd name="connsiteY30" fmla="*/ 5273739 h 6858000"/>
              <a:gd name="connsiteX31" fmla="*/ 456555 w 1380202"/>
              <a:gd name="connsiteY31" fmla="*/ 5241779 h 6858000"/>
              <a:gd name="connsiteX32" fmla="*/ 467781 w 1380202"/>
              <a:gd name="connsiteY32" fmla="*/ 5225268 h 6858000"/>
              <a:gd name="connsiteX33" fmla="*/ 468801 w 1380202"/>
              <a:gd name="connsiteY33" fmla="*/ 5217684 h 6858000"/>
              <a:gd name="connsiteX34" fmla="*/ 476142 w 1380202"/>
              <a:gd name="connsiteY34" fmla="*/ 5193377 h 6858000"/>
              <a:gd name="connsiteX35" fmla="*/ 479445 w 1380202"/>
              <a:gd name="connsiteY35" fmla="*/ 5179288 h 6858000"/>
              <a:gd name="connsiteX36" fmla="*/ 480429 w 1380202"/>
              <a:gd name="connsiteY36" fmla="*/ 5173621 h 6858000"/>
              <a:gd name="connsiteX37" fmla="*/ 476063 w 1380202"/>
              <a:gd name="connsiteY37" fmla="*/ 5159961 h 6858000"/>
              <a:gd name="connsiteX38" fmla="*/ 482740 w 1380202"/>
              <a:gd name="connsiteY38" fmla="*/ 5144295 h 6858000"/>
              <a:gd name="connsiteX39" fmla="*/ 479673 w 1380202"/>
              <a:gd name="connsiteY39" fmla="*/ 5125185 h 6858000"/>
              <a:gd name="connsiteX40" fmla="*/ 486503 w 1380202"/>
              <a:gd name="connsiteY40" fmla="*/ 5121884 h 6858000"/>
              <a:gd name="connsiteX41" fmla="*/ 493539 w 1380202"/>
              <a:gd name="connsiteY41" fmla="*/ 5067850 h 6858000"/>
              <a:gd name="connsiteX42" fmla="*/ 496270 w 1380202"/>
              <a:gd name="connsiteY42" fmla="*/ 5060861 h 6858000"/>
              <a:gd name="connsiteX43" fmla="*/ 492974 w 1380202"/>
              <a:gd name="connsiteY43" fmla="*/ 5034192 h 6858000"/>
              <a:gd name="connsiteX44" fmla="*/ 494528 w 1380202"/>
              <a:gd name="connsiteY44" fmla="*/ 4993030 h 6858000"/>
              <a:gd name="connsiteX45" fmla="*/ 501437 w 1380202"/>
              <a:gd name="connsiteY45" fmla="*/ 4946844 h 6858000"/>
              <a:gd name="connsiteX46" fmla="*/ 497293 w 1380202"/>
              <a:gd name="connsiteY46" fmla="*/ 4932692 h 6858000"/>
              <a:gd name="connsiteX47" fmla="*/ 512696 w 1380202"/>
              <a:gd name="connsiteY47" fmla="*/ 4858827 h 6858000"/>
              <a:gd name="connsiteX48" fmla="*/ 518599 w 1380202"/>
              <a:gd name="connsiteY48" fmla="*/ 4821170 h 6858000"/>
              <a:gd name="connsiteX49" fmla="*/ 523332 w 1380202"/>
              <a:gd name="connsiteY49" fmla="*/ 4780965 h 6858000"/>
              <a:gd name="connsiteX50" fmla="*/ 524625 w 1380202"/>
              <a:gd name="connsiteY50" fmla="*/ 4750867 h 6858000"/>
              <a:gd name="connsiteX51" fmla="*/ 522432 w 1380202"/>
              <a:gd name="connsiteY51" fmla="*/ 4690749 h 6858000"/>
              <a:gd name="connsiteX52" fmla="*/ 517912 w 1380202"/>
              <a:gd name="connsiteY52" fmla="*/ 4584173 h 6858000"/>
              <a:gd name="connsiteX53" fmla="*/ 512995 w 1380202"/>
              <a:gd name="connsiteY53" fmla="*/ 4444346 h 6858000"/>
              <a:gd name="connsiteX54" fmla="*/ 509560 w 1380202"/>
              <a:gd name="connsiteY54" fmla="*/ 4375228 h 6858000"/>
              <a:gd name="connsiteX55" fmla="*/ 490213 w 1380202"/>
              <a:gd name="connsiteY55" fmla="*/ 4214165 h 6858000"/>
              <a:gd name="connsiteX56" fmla="*/ 494286 w 1380202"/>
              <a:gd name="connsiteY56" fmla="*/ 4090296 h 6858000"/>
              <a:gd name="connsiteX57" fmla="*/ 479542 w 1380202"/>
              <a:gd name="connsiteY57" fmla="*/ 4033999 h 6858000"/>
              <a:gd name="connsiteX58" fmla="*/ 480691 w 1380202"/>
              <a:gd name="connsiteY58" fmla="*/ 4031933 h 6858000"/>
              <a:gd name="connsiteX59" fmla="*/ 479267 w 1380202"/>
              <a:gd name="connsiteY59" fmla="*/ 4013953 h 6858000"/>
              <a:gd name="connsiteX60" fmla="*/ 465562 w 1380202"/>
              <a:gd name="connsiteY60" fmla="*/ 3974753 h 6858000"/>
              <a:gd name="connsiteX61" fmla="*/ 467160 w 1380202"/>
              <a:gd name="connsiteY61" fmla="*/ 3969950 h 6858000"/>
              <a:gd name="connsiteX62" fmla="*/ 460582 w 1380202"/>
              <a:gd name="connsiteY62" fmla="*/ 3933779 h 6858000"/>
              <a:gd name="connsiteX63" fmla="*/ 461913 w 1380202"/>
              <a:gd name="connsiteY63" fmla="*/ 3933093 h 6858000"/>
              <a:gd name="connsiteX64" fmla="*/ 466267 w 1380202"/>
              <a:gd name="connsiteY64" fmla="*/ 3922082 h 6858000"/>
              <a:gd name="connsiteX65" fmla="*/ 471345 w 1380202"/>
              <a:gd name="connsiteY65" fmla="*/ 3901461 h 6858000"/>
              <a:gd name="connsiteX66" fmla="*/ 493939 w 1380202"/>
              <a:gd name="connsiteY66" fmla="*/ 3813873 h 6858000"/>
              <a:gd name="connsiteX67" fmla="*/ 493364 w 1380202"/>
              <a:gd name="connsiteY67" fmla="*/ 3806161 h 6858000"/>
              <a:gd name="connsiteX68" fmla="*/ 493671 w 1380202"/>
              <a:gd name="connsiteY68" fmla="*/ 3805957 h 6858000"/>
              <a:gd name="connsiteX69" fmla="*/ 493698 w 1380202"/>
              <a:gd name="connsiteY69" fmla="*/ 3797724 h 6858000"/>
              <a:gd name="connsiteX70" fmla="*/ 492313 w 1380202"/>
              <a:gd name="connsiteY70" fmla="*/ 3792098 h 6858000"/>
              <a:gd name="connsiteX71" fmla="*/ 491197 w 1380202"/>
              <a:gd name="connsiteY71" fmla="*/ 3777135 h 6858000"/>
              <a:gd name="connsiteX72" fmla="*/ 492930 w 1380202"/>
              <a:gd name="connsiteY72" fmla="*/ 3771656 h 6858000"/>
              <a:gd name="connsiteX73" fmla="*/ 496673 w 1380202"/>
              <a:gd name="connsiteY73" fmla="*/ 3769007 h 6858000"/>
              <a:gd name="connsiteX74" fmla="*/ 496139 w 1380202"/>
              <a:gd name="connsiteY74" fmla="*/ 3767709 h 6858000"/>
              <a:gd name="connsiteX75" fmla="*/ 504835 w 1380202"/>
              <a:gd name="connsiteY75" fmla="*/ 3738082 h 6858000"/>
              <a:gd name="connsiteX76" fmla="*/ 512181 w 1380202"/>
              <a:gd name="connsiteY76" fmla="*/ 3673397 h 6858000"/>
              <a:gd name="connsiteX77" fmla="*/ 511477 w 1380202"/>
              <a:gd name="connsiteY77" fmla="*/ 3637109 h 6858000"/>
              <a:gd name="connsiteX78" fmla="*/ 514920 w 1380202"/>
              <a:gd name="connsiteY78" fmla="*/ 3536883 h 6858000"/>
              <a:gd name="connsiteX79" fmla="*/ 522458 w 1380202"/>
              <a:gd name="connsiteY79" fmla="*/ 3435652 h 6858000"/>
              <a:gd name="connsiteX80" fmla="*/ 524129 w 1380202"/>
              <a:gd name="connsiteY80" fmla="*/ 3307769 h 6858000"/>
              <a:gd name="connsiteX81" fmla="*/ 541692 w 1380202"/>
              <a:gd name="connsiteY81" fmla="*/ 3250522 h 6858000"/>
              <a:gd name="connsiteX82" fmla="*/ 542117 w 1380202"/>
              <a:gd name="connsiteY82" fmla="*/ 3229163 h 6858000"/>
              <a:gd name="connsiteX83" fmla="*/ 543940 w 1380202"/>
              <a:gd name="connsiteY83" fmla="*/ 3217217 h 6858000"/>
              <a:gd name="connsiteX84" fmla="*/ 530775 w 1380202"/>
              <a:gd name="connsiteY84" fmla="*/ 3183755 h 6858000"/>
              <a:gd name="connsiteX85" fmla="*/ 531276 w 1380202"/>
              <a:gd name="connsiteY85" fmla="*/ 3178642 h 6858000"/>
              <a:gd name="connsiteX86" fmla="*/ 518876 w 1380202"/>
              <a:gd name="connsiteY86" fmla="*/ 3158586 h 6858000"/>
              <a:gd name="connsiteX87" fmla="*/ 504061 w 1380202"/>
              <a:gd name="connsiteY87" fmla="*/ 3129034 h 6858000"/>
              <a:gd name="connsiteX88" fmla="*/ 504726 w 1380202"/>
              <a:gd name="connsiteY88" fmla="*/ 3126682 h 6858000"/>
              <a:gd name="connsiteX89" fmla="*/ 495594 w 1380202"/>
              <a:gd name="connsiteY89" fmla="*/ 3114519 h 6858000"/>
              <a:gd name="connsiteX90" fmla="*/ 482203 w 1380202"/>
              <a:gd name="connsiteY90" fmla="*/ 3106272 h 6858000"/>
              <a:gd name="connsiteX91" fmla="*/ 454933 w 1380202"/>
              <a:gd name="connsiteY91" fmla="*/ 2958185 h 6858000"/>
              <a:gd name="connsiteX92" fmla="*/ 397547 w 1380202"/>
              <a:gd name="connsiteY92" fmla="*/ 2762989 h 6858000"/>
              <a:gd name="connsiteX93" fmla="*/ 346465 w 1380202"/>
              <a:gd name="connsiteY93" fmla="*/ 2554718 h 6858000"/>
              <a:gd name="connsiteX94" fmla="*/ 326559 w 1380202"/>
              <a:gd name="connsiteY94" fmla="*/ 2485734 h 6858000"/>
              <a:gd name="connsiteX95" fmla="*/ 317282 w 1380202"/>
              <a:gd name="connsiteY95" fmla="*/ 2447068 h 6858000"/>
              <a:gd name="connsiteX96" fmla="*/ 304243 w 1380202"/>
              <a:gd name="connsiteY96" fmla="*/ 2425819 h 6858000"/>
              <a:gd name="connsiteX97" fmla="*/ 310242 w 1380202"/>
              <a:gd name="connsiteY97" fmla="*/ 2402874 h 6858000"/>
              <a:gd name="connsiteX98" fmla="*/ 312854 w 1380202"/>
              <a:gd name="connsiteY98" fmla="*/ 2381443 h 6858000"/>
              <a:gd name="connsiteX99" fmla="*/ 289183 w 1380202"/>
              <a:gd name="connsiteY99" fmla="*/ 2261920 h 6858000"/>
              <a:gd name="connsiteX100" fmla="*/ 279070 w 1380202"/>
              <a:gd name="connsiteY100" fmla="*/ 2195378 h 6858000"/>
              <a:gd name="connsiteX101" fmla="*/ 263287 w 1380202"/>
              <a:gd name="connsiteY101" fmla="*/ 2155135 h 6858000"/>
              <a:gd name="connsiteX102" fmla="*/ 260745 w 1380202"/>
              <a:gd name="connsiteY102" fmla="*/ 2118008 h 6858000"/>
              <a:gd name="connsiteX103" fmla="*/ 261738 w 1380202"/>
              <a:gd name="connsiteY103" fmla="*/ 2050531 h 6858000"/>
              <a:gd name="connsiteX104" fmla="*/ 253544 w 1380202"/>
              <a:gd name="connsiteY104" fmla="*/ 1963269 h 6858000"/>
              <a:gd name="connsiteX105" fmla="*/ 234722 w 1380202"/>
              <a:gd name="connsiteY105" fmla="*/ 1906352 h 6858000"/>
              <a:gd name="connsiteX106" fmla="*/ 211279 w 1380202"/>
              <a:gd name="connsiteY106" fmla="*/ 1861531 h 6858000"/>
              <a:gd name="connsiteX107" fmla="*/ 165078 w 1380202"/>
              <a:gd name="connsiteY107" fmla="*/ 1732919 h 6858000"/>
              <a:gd name="connsiteX108" fmla="*/ 137389 w 1380202"/>
              <a:gd name="connsiteY108" fmla="*/ 1663540 h 6858000"/>
              <a:gd name="connsiteX109" fmla="*/ 136515 w 1380202"/>
              <a:gd name="connsiteY109" fmla="*/ 1615777 h 6858000"/>
              <a:gd name="connsiteX110" fmla="*/ 117310 w 1380202"/>
              <a:gd name="connsiteY110" fmla="*/ 1563678 h 6858000"/>
              <a:gd name="connsiteX111" fmla="*/ 130390 w 1380202"/>
              <a:gd name="connsiteY111" fmla="*/ 1519474 h 6858000"/>
              <a:gd name="connsiteX112" fmla="*/ 123132 w 1380202"/>
              <a:gd name="connsiteY112" fmla="*/ 1477995 h 6858000"/>
              <a:gd name="connsiteX113" fmla="*/ 109217 w 1380202"/>
              <a:gd name="connsiteY113" fmla="*/ 1373769 h 6858000"/>
              <a:gd name="connsiteX114" fmla="*/ 117524 w 1380202"/>
              <a:gd name="connsiteY114" fmla="*/ 1307086 h 6858000"/>
              <a:gd name="connsiteX115" fmla="*/ 118712 w 1380202"/>
              <a:gd name="connsiteY115" fmla="*/ 1189033 h 6858000"/>
              <a:gd name="connsiteX116" fmla="*/ 123397 w 1380202"/>
              <a:gd name="connsiteY116" fmla="*/ 1168288 h 6858000"/>
              <a:gd name="connsiteX117" fmla="*/ 115679 w 1380202"/>
              <a:gd name="connsiteY117" fmla="*/ 1142577 h 6858000"/>
              <a:gd name="connsiteX118" fmla="*/ 104985 w 1380202"/>
              <a:gd name="connsiteY118" fmla="*/ 1088484 h 6858000"/>
              <a:gd name="connsiteX119" fmla="*/ 93721 w 1380202"/>
              <a:gd name="connsiteY119" fmla="*/ 1016103 h 6858000"/>
              <a:gd name="connsiteX120" fmla="*/ 95177 w 1380202"/>
              <a:gd name="connsiteY120" fmla="*/ 932283 h 6858000"/>
              <a:gd name="connsiteX121" fmla="*/ 97413 w 1380202"/>
              <a:gd name="connsiteY121" fmla="*/ 915925 h 6858000"/>
              <a:gd name="connsiteX122" fmla="*/ 90042 w 1380202"/>
              <a:gd name="connsiteY122" fmla="*/ 896999 h 6858000"/>
              <a:gd name="connsiteX123" fmla="*/ 59450 w 1380202"/>
              <a:gd name="connsiteY123" fmla="*/ 821517 h 6858000"/>
              <a:gd name="connsiteX124" fmla="*/ 38400 w 1380202"/>
              <a:gd name="connsiteY124" fmla="*/ 751353 h 6858000"/>
              <a:gd name="connsiteX125" fmla="*/ 37958 w 1380202"/>
              <a:gd name="connsiteY125" fmla="*/ 721230 h 6858000"/>
              <a:gd name="connsiteX126" fmla="*/ 23629 w 1380202"/>
              <a:gd name="connsiteY126" fmla="*/ 681659 h 6858000"/>
              <a:gd name="connsiteX127" fmla="*/ 9048 w 1380202"/>
              <a:gd name="connsiteY127" fmla="*/ 635218 h 6858000"/>
              <a:gd name="connsiteX128" fmla="*/ 14059 w 1380202"/>
              <a:gd name="connsiteY128" fmla="*/ 613763 h 6858000"/>
              <a:gd name="connsiteX129" fmla="*/ 1 w 1380202"/>
              <a:gd name="connsiteY129" fmla="*/ 598582 h 6858000"/>
              <a:gd name="connsiteX130" fmla="*/ 79993 w 1380202"/>
              <a:gd name="connsiteY130" fmla="*/ 473479 h 6858000"/>
              <a:gd name="connsiteX131" fmla="*/ 68074 w 1380202"/>
              <a:gd name="connsiteY131" fmla="*/ 446567 h 6858000"/>
              <a:gd name="connsiteX132" fmla="*/ 67322 w 1380202"/>
              <a:gd name="connsiteY132" fmla="*/ 393828 h 6858000"/>
              <a:gd name="connsiteX133" fmla="*/ 67152 w 1380202"/>
              <a:gd name="connsiteY133" fmla="*/ 353137 h 6858000"/>
              <a:gd name="connsiteX134" fmla="*/ 88662 w 1380202"/>
              <a:gd name="connsiteY134" fmla="*/ 309501 h 6858000"/>
              <a:gd name="connsiteX135" fmla="*/ 72845 w 1380202"/>
              <a:gd name="connsiteY135" fmla="*/ 275771 h 6858000"/>
              <a:gd name="connsiteX136" fmla="*/ 89872 w 1380202"/>
              <a:gd name="connsiteY136" fmla="*/ 212860 h 6858000"/>
              <a:gd name="connsiteX137" fmla="*/ 81582 w 1380202"/>
              <a:gd name="connsiteY137" fmla="*/ 144983 h 6858000"/>
              <a:gd name="connsiteX138" fmla="*/ 93866 w 1380202"/>
              <a:gd name="connsiteY138" fmla="*/ 55288 h 6858000"/>
              <a:gd name="connsiteX139" fmla="*/ 53420 w 138020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5239 w 1371382"/>
              <a:gd name="connsiteY128" fmla="*/ 613763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22148 w 1371382"/>
              <a:gd name="connsiteY128" fmla="*/ 585934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13805 w 1364418"/>
              <a:gd name="connsiteY129" fmla="*/ 542923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90309 w 1364418"/>
              <a:gd name="connsiteY121" fmla="*/ 921368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251033 w 1364418"/>
              <a:gd name="connsiteY10" fmla="*/ 6492130 h 6858000"/>
              <a:gd name="connsiteX11" fmla="*/ 266720 w 1364418"/>
              <a:gd name="connsiteY11" fmla="*/ 6431610 h 6858000"/>
              <a:gd name="connsiteX12" fmla="*/ 310425 w 1364418"/>
              <a:gd name="connsiteY12" fmla="*/ 6379786 h 6858000"/>
              <a:gd name="connsiteX13" fmla="*/ 293648 w 1364418"/>
              <a:gd name="connsiteY13" fmla="*/ 6334727 h 6858000"/>
              <a:gd name="connsiteX14" fmla="*/ 271063 w 1364418"/>
              <a:gd name="connsiteY14" fmla="*/ 6313295 h 6858000"/>
              <a:gd name="connsiteX15" fmla="*/ 278227 w 1364418"/>
              <a:gd name="connsiteY15" fmla="*/ 6280046 h 6858000"/>
              <a:gd name="connsiteX16" fmla="*/ 281226 w 1364418"/>
              <a:gd name="connsiteY16" fmla="*/ 6272987 h 6858000"/>
              <a:gd name="connsiteX17" fmla="*/ 288000 w 1364418"/>
              <a:gd name="connsiteY17" fmla="*/ 6252834 h 6858000"/>
              <a:gd name="connsiteX18" fmla="*/ 265992 w 1364418"/>
              <a:gd name="connsiteY18" fmla="*/ 6202459 h 6858000"/>
              <a:gd name="connsiteX19" fmla="*/ 264790 w 1364418"/>
              <a:gd name="connsiteY19" fmla="*/ 6153037 h 6858000"/>
              <a:gd name="connsiteX20" fmla="*/ 280205 w 1364418"/>
              <a:gd name="connsiteY20" fmla="*/ 6078132 h 6858000"/>
              <a:gd name="connsiteX21" fmla="*/ 267592 w 1364418"/>
              <a:gd name="connsiteY21" fmla="*/ 6028119 h 6858000"/>
              <a:gd name="connsiteX22" fmla="*/ 252821 w 1364418"/>
              <a:gd name="connsiteY22" fmla="*/ 5926735 h 6858000"/>
              <a:gd name="connsiteX23" fmla="*/ 302333 w 1364418"/>
              <a:gd name="connsiteY23" fmla="*/ 5712857 h 6858000"/>
              <a:gd name="connsiteX24" fmla="*/ 332131 w 1364418"/>
              <a:gd name="connsiteY24" fmla="*/ 5660491 h 6858000"/>
              <a:gd name="connsiteX25" fmla="*/ 341254 w 1364418"/>
              <a:gd name="connsiteY25" fmla="*/ 5563435 h 6858000"/>
              <a:gd name="connsiteX26" fmla="*/ 368130 w 1364418"/>
              <a:gd name="connsiteY26" fmla="*/ 5437125 h 6858000"/>
              <a:gd name="connsiteX27" fmla="*/ 381698 w 1364418"/>
              <a:gd name="connsiteY27" fmla="*/ 5396260 h 6858000"/>
              <a:gd name="connsiteX28" fmla="*/ 397679 w 1364418"/>
              <a:gd name="connsiteY28" fmla="*/ 5330009 h 6858000"/>
              <a:gd name="connsiteX29" fmla="*/ 431172 w 1364418"/>
              <a:gd name="connsiteY29" fmla="*/ 5273739 h 6858000"/>
              <a:gd name="connsiteX30" fmla="*/ 440771 w 1364418"/>
              <a:gd name="connsiteY30" fmla="*/ 5241779 h 6858000"/>
              <a:gd name="connsiteX31" fmla="*/ 451997 w 1364418"/>
              <a:gd name="connsiteY31" fmla="*/ 5225268 h 6858000"/>
              <a:gd name="connsiteX32" fmla="*/ 453017 w 1364418"/>
              <a:gd name="connsiteY32" fmla="*/ 5217684 h 6858000"/>
              <a:gd name="connsiteX33" fmla="*/ 460358 w 1364418"/>
              <a:gd name="connsiteY33" fmla="*/ 5193377 h 6858000"/>
              <a:gd name="connsiteX34" fmla="*/ 463661 w 1364418"/>
              <a:gd name="connsiteY34" fmla="*/ 5179288 h 6858000"/>
              <a:gd name="connsiteX35" fmla="*/ 464645 w 1364418"/>
              <a:gd name="connsiteY35" fmla="*/ 5173621 h 6858000"/>
              <a:gd name="connsiteX36" fmla="*/ 460279 w 1364418"/>
              <a:gd name="connsiteY36" fmla="*/ 5159961 h 6858000"/>
              <a:gd name="connsiteX37" fmla="*/ 466956 w 1364418"/>
              <a:gd name="connsiteY37" fmla="*/ 5144295 h 6858000"/>
              <a:gd name="connsiteX38" fmla="*/ 463889 w 1364418"/>
              <a:gd name="connsiteY38" fmla="*/ 5125185 h 6858000"/>
              <a:gd name="connsiteX39" fmla="*/ 470719 w 1364418"/>
              <a:gd name="connsiteY39" fmla="*/ 5121884 h 6858000"/>
              <a:gd name="connsiteX40" fmla="*/ 477755 w 1364418"/>
              <a:gd name="connsiteY40" fmla="*/ 5067850 h 6858000"/>
              <a:gd name="connsiteX41" fmla="*/ 480486 w 1364418"/>
              <a:gd name="connsiteY41" fmla="*/ 5060861 h 6858000"/>
              <a:gd name="connsiteX42" fmla="*/ 477190 w 1364418"/>
              <a:gd name="connsiteY42" fmla="*/ 5034192 h 6858000"/>
              <a:gd name="connsiteX43" fmla="*/ 478744 w 1364418"/>
              <a:gd name="connsiteY43" fmla="*/ 4993030 h 6858000"/>
              <a:gd name="connsiteX44" fmla="*/ 485653 w 1364418"/>
              <a:gd name="connsiteY44" fmla="*/ 4946844 h 6858000"/>
              <a:gd name="connsiteX45" fmla="*/ 481509 w 1364418"/>
              <a:gd name="connsiteY45" fmla="*/ 4932692 h 6858000"/>
              <a:gd name="connsiteX46" fmla="*/ 496912 w 1364418"/>
              <a:gd name="connsiteY46" fmla="*/ 4858827 h 6858000"/>
              <a:gd name="connsiteX47" fmla="*/ 502815 w 1364418"/>
              <a:gd name="connsiteY47" fmla="*/ 4821170 h 6858000"/>
              <a:gd name="connsiteX48" fmla="*/ 507548 w 1364418"/>
              <a:gd name="connsiteY48" fmla="*/ 4780965 h 6858000"/>
              <a:gd name="connsiteX49" fmla="*/ 508841 w 1364418"/>
              <a:gd name="connsiteY49" fmla="*/ 4750867 h 6858000"/>
              <a:gd name="connsiteX50" fmla="*/ 506648 w 1364418"/>
              <a:gd name="connsiteY50" fmla="*/ 4690749 h 6858000"/>
              <a:gd name="connsiteX51" fmla="*/ 502128 w 1364418"/>
              <a:gd name="connsiteY51" fmla="*/ 4584173 h 6858000"/>
              <a:gd name="connsiteX52" fmla="*/ 497211 w 1364418"/>
              <a:gd name="connsiteY52" fmla="*/ 4444346 h 6858000"/>
              <a:gd name="connsiteX53" fmla="*/ 493776 w 1364418"/>
              <a:gd name="connsiteY53" fmla="*/ 4375228 h 6858000"/>
              <a:gd name="connsiteX54" fmla="*/ 474429 w 1364418"/>
              <a:gd name="connsiteY54" fmla="*/ 4214165 h 6858000"/>
              <a:gd name="connsiteX55" fmla="*/ 478502 w 1364418"/>
              <a:gd name="connsiteY55" fmla="*/ 4090296 h 6858000"/>
              <a:gd name="connsiteX56" fmla="*/ 463758 w 1364418"/>
              <a:gd name="connsiteY56" fmla="*/ 4033999 h 6858000"/>
              <a:gd name="connsiteX57" fmla="*/ 464907 w 1364418"/>
              <a:gd name="connsiteY57" fmla="*/ 4031933 h 6858000"/>
              <a:gd name="connsiteX58" fmla="*/ 463483 w 1364418"/>
              <a:gd name="connsiteY58" fmla="*/ 4013953 h 6858000"/>
              <a:gd name="connsiteX59" fmla="*/ 449778 w 1364418"/>
              <a:gd name="connsiteY59" fmla="*/ 3974753 h 6858000"/>
              <a:gd name="connsiteX60" fmla="*/ 451376 w 1364418"/>
              <a:gd name="connsiteY60" fmla="*/ 3969950 h 6858000"/>
              <a:gd name="connsiteX61" fmla="*/ 444798 w 1364418"/>
              <a:gd name="connsiteY61" fmla="*/ 3933779 h 6858000"/>
              <a:gd name="connsiteX62" fmla="*/ 446129 w 1364418"/>
              <a:gd name="connsiteY62" fmla="*/ 3933093 h 6858000"/>
              <a:gd name="connsiteX63" fmla="*/ 450483 w 1364418"/>
              <a:gd name="connsiteY63" fmla="*/ 3922082 h 6858000"/>
              <a:gd name="connsiteX64" fmla="*/ 455561 w 1364418"/>
              <a:gd name="connsiteY64" fmla="*/ 3901461 h 6858000"/>
              <a:gd name="connsiteX65" fmla="*/ 478155 w 1364418"/>
              <a:gd name="connsiteY65" fmla="*/ 3813873 h 6858000"/>
              <a:gd name="connsiteX66" fmla="*/ 477580 w 1364418"/>
              <a:gd name="connsiteY66" fmla="*/ 3806161 h 6858000"/>
              <a:gd name="connsiteX67" fmla="*/ 477887 w 1364418"/>
              <a:gd name="connsiteY67" fmla="*/ 3805957 h 6858000"/>
              <a:gd name="connsiteX68" fmla="*/ 477914 w 1364418"/>
              <a:gd name="connsiteY68" fmla="*/ 3797724 h 6858000"/>
              <a:gd name="connsiteX69" fmla="*/ 476529 w 1364418"/>
              <a:gd name="connsiteY69" fmla="*/ 3792098 h 6858000"/>
              <a:gd name="connsiteX70" fmla="*/ 475413 w 1364418"/>
              <a:gd name="connsiteY70" fmla="*/ 3777135 h 6858000"/>
              <a:gd name="connsiteX71" fmla="*/ 477146 w 1364418"/>
              <a:gd name="connsiteY71" fmla="*/ 3771656 h 6858000"/>
              <a:gd name="connsiteX72" fmla="*/ 480889 w 1364418"/>
              <a:gd name="connsiteY72" fmla="*/ 3769007 h 6858000"/>
              <a:gd name="connsiteX73" fmla="*/ 480355 w 1364418"/>
              <a:gd name="connsiteY73" fmla="*/ 3767709 h 6858000"/>
              <a:gd name="connsiteX74" fmla="*/ 489051 w 1364418"/>
              <a:gd name="connsiteY74" fmla="*/ 3738082 h 6858000"/>
              <a:gd name="connsiteX75" fmla="*/ 496397 w 1364418"/>
              <a:gd name="connsiteY75" fmla="*/ 3673397 h 6858000"/>
              <a:gd name="connsiteX76" fmla="*/ 495693 w 1364418"/>
              <a:gd name="connsiteY76" fmla="*/ 3637109 h 6858000"/>
              <a:gd name="connsiteX77" fmla="*/ 499136 w 1364418"/>
              <a:gd name="connsiteY77" fmla="*/ 3536883 h 6858000"/>
              <a:gd name="connsiteX78" fmla="*/ 506674 w 1364418"/>
              <a:gd name="connsiteY78" fmla="*/ 3435652 h 6858000"/>
              <a:gd name="connsiteX79" fmla="*/ 508345 w 1364418"/>
              <a:gd name="connsiteY79" fmla="*/ 3307769 h 6858000"/>
              <a:gd name="connsiteX80" fmla="*/ 525908 w 1364418"/>
              <a:gd name="connsiteY80" fmla="*/ 3250522 h 6858000"/>
              <a:gd name="connsiteX81" fmla="*/ 526333 w 1364418"/>
              <a:gd name="connsiteY81" fmla="*/ 3229163 h 6858000"/>
              <a:gd name="connsiteX82" fmla="*/ 528156 w 1364418"/>
              <a:gd name="connsiteY82" fmla="*/ 3217217 h 6858000"/>
              <a:gd name="connsiteX83" fmla="*/ 514991 w 1364418"/>
              <a:gd name="connsiteY83" fmla="*/ 3183755 h 6858000"/>
              <a:gd name="connsiteX84" fmla="*/ 515492 w 1364418"/>
              <a:gd name="connsiteY84" fmla="*/ 3178642 h 6858000"/>
              <a:gd name="connsiteX85" fmla="*/ 503092 w 1364418"/>
              <a:gd name="connsiteY85" fmla="*/ 3158586 h 6858000"/>
              <a:gd name="connsiteX86" fmla="*/ 488277 w 1364418"/>
              <a:gd name="connsiteY86" fmla="*/ 3129034 h 6858000"/>
              <a:gd name="connsiteX87" fmla="*/ 488942 w 1364418"/>
              <a:gd name="connsiteY87" fmla="*/ 3126682 h 6858000"/>
              <a:gd name="connsiteX88" fmla="*/ 479810 w 1364418"/>
              <a:gd name="connsiteY88" fmla="*/ 3114519 h 6858000"/>
              <a:gd name="connsiteX89" fmla="*/ 466419 w 1364418"/>
              <a:gd name="connsiteY89" fmla="*/ 3106272 h 6858000"/>
              <a:gd name="connsiteX90" fmla="*/ 439149 w 1364418"/>
              <a:gd name="connsiteY90" fmla="*/ 2958185 h 6858000"/>
              <a:gd name="connsiteX91" fmla="*/ 381763 w 1364418"/>
              <a:gd name="connsiteY91" fmla="*/ 2762989 h 6858000"/>
              <a:gd name="connsiteX92" fmla="*/ 330681 w 1364418"/>
              <a:gd name="connsiteY92" fmla="*/ 2554718 h 6858000"/>
              <a:gd name="connsiteX93" fmla="*/ 310775 w 1364418"/>
              <a:gd name="connsiteY93" fmla="*/ 2485734 h 6858000"/>
              <a:gd name="connsiteX94" fmla="*/ 301498 w 1364418"/>
              <a:gd name="connsiteY94" fmla="*/ 2447068 h 6858000"/>
              <a:gd name="connsiteX95" fmla="*/ 288459 w 1364418"/>
              <a:gd name="connsiteY95" fmla="*/ 2425819 h 6858000"/>
              <a:gd name="connsiteX96" fmla="*/ 294458 w 1364418"/>
              <a:gd name="connsiteY96" fmla="*/ 2402874 h 6858000"/>
              <a:gd name="connsiteX97" fmla="*/ 297070 w 1364418"/>
              <a:gd name="connsiteY97" fmla="*/ 2381443 h 6858000"/>
              <a:gd name="connsiteX98" fmla="*/ 273399 w 1364418"/>
              <a:gd name="connsiteY98" fmla="*/ 2261920 h 6858000"/>
              <a:gd name="connsiteX99" fmla="*/ 263286 w 1364418"/>
              <a:gd name="connsiteY99" fmla="*/ 2195378 h 6858000"/>
              <a:gd name="connsiteX100" fmla="*/ 247503 w 1364418"/>
              <a:gd name="connsiteY100" fmla="*/ 2155135 h 6858000"/>
              <a:gd name="connsiteX101" fmla="*/ 244961 w 1364418"/>
              <a:gd name="connsiteY101" fmla="*/ 2118008 h 6858000"/>
              <a:gd name="connsiteX102" fmla="*/ 245954 w 1364418"/>
              <a:gd name="connsiteY102" fmla="*/ 2050531 h 6858000"/>
              <a:gd name="connsiteX103" fmla="*/ 237760 w 1364418"/>
              <a:gd name="connsiteY103" fmla="*/ 1963269 h 6858000"/>
              <a:gd name="connsiteX104" fmla="*/ 218938 w 1364418"/>
              <a:gd name="connsiteY104" fmla="*/ 1906352 h 6858000"/>
              <a:gd name="connsiteX105" fmla="*/ 195495 w 1364418"/>
              <a:gd name="connsiteY105" fmla="*/ 1861531 h 6858000"/>
              <a:gd name="connsiteX106" fmla="*/ 149294 w 1364418"/>
              <a:gd name="connsiteY106" fmla="*/ 1732919 h 6858000"/>
              <a:gd name="connsiteX107" fmla="*/ 121605 w 1364418"/>
              <a:gd name="connsiteY107" fmla="*/ 1663540 h 6858000"/>
              <a:gd name="connsiteX108" fmla="*/ 120731 w 1364418"/>
              <a:gd name="connsiteY108" fmla="*/ 1615777 h 6858000"/>
              <a:gd name="connsiteX109" fmla="*/ 101526 w 1364418"/>
              <a:gd name="connsiteY109" fmla="*/ 1563678 h 6858000"/>
              <a:gd name="connsiteX110" fmla="*/ 114606 w 1364418"/>
              <a:gd name="connsiteY110" fmla="*/ 1519474 h 6858000"/>
              <a:gd name="connsiteX111" fmla="*/ 107348 w 1364418"/>
              <a:gd name="connsiteY111" fmla="*/ 1477995 h 6858000"/>
              <a:gd name="connsiteX112" fmla="*/ 93433 w 1364418"/>
              <a:gd name="connsiteY112" fmla="*/ 1373769 h 6858000"/>
              <a:gd name="connsiteX113" fmla="*/ 101740 w 1364418"/>
              <a:gd name="connsiteY113" fmla="*/ 1307086 h 6858000"/>
              <a:gd name="connsiteX114" fmla="*/ 102928 w 1364418"/>
              <a:gd name="connsiteY114" fmla="*/ 1189033 h 6858000"/>
              <a:gd name="connsiteX115" fmla="*/ 107613 w 1364418"/>
              <a:gd name="connsiteY115" fmla="*/ 1168288 h 6858000"/>
              <a:gd name="connsiteX116" fmla="*/ 99895 w 1364418"/>
              <a:gd name="connsiteY116" fmla="*/ 1142577 h 6858000"/>
              <a:gd name="connsiteX117" fmla="*/ 89201 w 1364418"/>
              <a:gd name="connsiteY117" fmla="*/ 1088484 h 6858000"/>
              <a:gd name="connsiteX118" fmla="*/ 77937 w 1364418"/>
              <a:gd name="connsiteY118" fmla="*/ 1016103 h 6858000"/>
              <a:gd name="connsiteX119" fmla="*/ 79393 w 1364418"/>
              <a:gd name="connsiteY119" fmla="*/ 954054 h 6858000"/>
              <a:gd name="connsiteX120" fmla="*/ 90309 w 1364418"/>
              <a:gd name="connsiteY120" fmla="*/ 921368 h 6858000"/>
              <a:gd name="connsiteX121" fmla="*/ 74258 w 1364418"/>
              <a:gd name="connsiteY121" fmla="*/ 896999 h 6858000"/>
              <a:gd name="connsiteX122" fmla="*/ 43666 w 1364418"/>
              <a:gd name="connsiteY122" fmla="*/ 821517 h 6858000"/>
              <a:gd name="connsiteX123" fmla="*/ 22616 w 1364418"/>
              <a:gd name="connsiteY123" fmla="*/ 751353 h 6858000"/>
              <a:gd name="connsiteX124" fmla="*/ 22174 w 1364418"/>
              <a:gd name="connsiteY124" fmla="*/ 721230 h 6858000"/>
              <a:gd name="connsiteX125" fmla="*/ 7845 w 1364418"/>
              <a:gd name="connsiteY125" fmla="*/ 681659 h 6858000"/>
              <a:gd name="connsiteX126" fmla="*/ 31306 w 1364418"/>
              <a:gd name="connsiteY126" fmla="*/ 619315 h 6858000"/>
              <a:gd name="connsiteX127" fmla="*/ 15184 w 1364418"/>
              <a:gd name="connsiteY127" fmla="*/ 585934 h 6858000"/>
              <a:gd name="connsiteX128" fmla="*/ 22258 w 1364418"/>
              <a:gd name="connsiteY128" fmla="*/ 538948 h 6858000"/>
              <a:gd name="connsiteX129" fmla="*/ 26166 w 1364418"/>
              <a:gd name="connsiteY129" fmla="*/ 525163 h 6858000"/>
              <a:gd name="connsiteX130" fmla="*/ 52290 w 1364418"/>
              <a:gd name="connsiteY130" fmla="*/ 446567 h 6858000"/>
              <a:gd name="connsiteX131" fmla="*/ 51538 w 1364418"/>
              <a:gd name="connsiteY131" fmla="*/ 393828 h 6858000"/>
              <a:gd name="connsiteX132" fmla="*/ 51368 w 1364418"/>
              <a:gd name="connsiteY132" fmla="*/ 353137 h 6858000"/>
              <a:gd name="connsiteX133" fmla="*/ 55970 w 1364418"/>
              <a:gd name="connsiteY133" fmla="*/ 321428 h 6858000"/>
              <a:gd name="connsiteX134" fmla="*/ 57061 w 1364418"/>
              <a:gd name="connsiteY134" fmla="*/ 275771 h 6858000"/>
              <a:gd name="connsiteX135" fmla="*/ 74088 w 1364418"/>
              <a:gd name="connsiteY135" fmla="*/ 212860 h 6858000"/>
              <a:gd name="connsiteX136" fmla="*/ 65798 w 1364418"/>
              <a:gd name="connsiteY136" fmla="*/ 144983 h 6858000"/>
              <a:gd name="connsiteX137" fmla="*/ 78082 w 1364418"/>
              <a:gd name="connsiteY137" fmla="*/ 55288 h 6858000"/>
              <a:gd name="connsiteX138" fmla="*/ 37636 w 1364418"/>
              <a:gd name="connsiteY138"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251033 w 1364418"/>
              <a:gd name="connsiteY9" fmla="*/ 6492130 h 6858000"/>
              <a:gd name="connsiteX10" fmla="*/ 266720 w 1364418"/>
              <a:gd name="connsiteY10" fmla="*/ 6431610 h 6858000"/>
              <a:gd name="connsiteX11" fmla="*/ 310425 w 1364418"/>
              <a:gd name="connsiteY11" fmla="*/ 6379786 h 6858000"/>
              <a:gd name="connsiteX12" fmla="*/ 293648 w 1364418"/>
              <a:gd name="connsiteY12" fmla="*/ 6334727 h 6858000"/>
              <a:gd name="connsiteX13" fmla="*/ 271063 w 1364418"/>
              <a:gd name="connsiteY13" fmla="*/ 6313295 h 6858000"/>
              <a:gd name="connsiteX14" fmla="*/ 278227 w 1364418"/>
              <a:gd name="connsiteY14" fmla="*/ 6280046 h 6858000"/>
              <a:gd name="connsiteX15" fmla="*/ 281226 w 1364418"/>
              <a:gd name="connsiteY15" fmla="*/ 6272987 h 6858000"/>
              <a:gd name="connsiteX16" fmla="*/ 288000 w 1364418"/>
              <a:gd name="connsiteY16" fmla="*/ 6252834 h 6858000"/>
              <a:gd name="connsiteX17" fmla="*/ 265992 w 1364418"/>
              <a:gd name="connsiteY17" fmla="*/ 6202459 h 6858000"/>
              <a:gd name="connsiteX18" fmla="*/ 264790 w 1364418"/>
              <a:gd name="connsiteY18" fmla="*/ 6153037 h 6858000"/>
              <a:gd name="connsiteX19" fmla="*/ 280205 w 1364418"/>
              <a:gd name="connsiteY19" fmla="*/ 6078132 h 6858000"/>
              <a:gd name="connsiteX20" fmla="*/ 267592 w 1364418"/>
              <a:gd name="connsiteY20" fmla="*/ 6028119 h 6858000"/>
              <a:gd name="connsiteX21" fmla="*/ 252821 w 1364418"/>
              <a:gd name="connsiteY21" fmla="*/ 5926735 h 6858000"/>
              <a:gd name="connsiteX22" fmla="*/ 302333 w 1364418"/>
              <a:gd name="connsiteY22" fmla="*/ 5712857 h 6858000"/>
              <a:gd name="connsiteX23" fmla="*/ 332131 w 1364418"/>
              <a:gd name="connsiteY23" fmla="*/ 5660491 h 6858000"/>
              <a:gd name="connsiteX24" fmla="*/ 341254 w 1364418"/>
              <a:gd name="connsiteY24" fmla="*/ 5563435 h 6858000"/>
              <a:gd name="connsiteX25" fmla="*/ 368130 w 1364418"/>
              <a:gd name="connsiteY25" fmla="*/ 5437125 h 6858000"/>
              <a:gd name="connsiteX26" fmla="*/ 381698 w 1364418"/>
              <a:gd name="connsiteY26" fmla="*/ 5396260 h 6858000"/>
              <a:gd name="connsiteX27" fmla="*/ 397679 w 1364418"/>
              <a:gd name="connsiteY27" fmla="*/ 5330009 h 6858000"/>
              <a:gd name="connsiteX28" fmla="*/ 431172 w 1364418"/>
              <a:gd name="connsiteY28" fmla="*/ 5273739 h 6858000"/>
              <a:gd name="connsiteX29" fmla="*/ 440771 w 1364418"/>
              <a:gd name="connsiteY29" fmla="*/ 5241779 h 6858000"/>
              <a:gd name="connsiteX30" fmla="*/ 451997 w 1364418"/>
              <a:gd name="connsiteY30" fmla="*/ 5225268 h 6858000"/>
              <a:gd name="connsiteX31" fmla="*/ 453017 w 1364418"/>
              <a:gd name="connsiteY31" fmla="*/ 5217684 h 6858000"/>
              <a:gd name="connsiteX32" fmla="*/ 460358 w 1364418"/>
              <a:gd name="connsiteY32" fmla="*/ 5193377 h 6858000"/>
              <a:gd name="connsiteX33" fmla="*/ 463661 w 1364418"/>
              <a:gd name="connsiteY33" fmla="*/ 5179288 h 6858000"/>
              <a:gd name="connsiteX34" fmla="*/ 464645 w 1364418"/>
              <a:gd name="connsiteY34" fmla="*/ 5173621 h 6858000"/>
              <a:gd name="connsiteX35" fmla="*/ 460279 w 1364418"/>
              <a:gd name="connsiteY35" fmla="*/ 5159961 h 6858000"/>
              <a:gd name="connsiteX36" fmla="*/ 466956 w 1364418"/>
              <a:gd name="connsiteY36" fmla="*/ 5144295 h 6858000"/>
              <a:gd name="connsiteX37" fmla="*/ 463889 w 1364418"/>
              <a:gd name="connsiteY37" fmla="*/ 5125185 h 6858000"/>
              <a:gd name="connsiteX38" fmla="*/ 470719 w 1364418"/>
              <a:gd name="connsiteY38" fmla="*/ 5121884 h 6858000"/>
              <a:gd name="connsiteX39" fmla="*/ 477755 w 1364418"/>
              <a:gd name="connsiteY39" fmla="*/ 5067850 h 6858000"/>
              <a:gd name="connsiteX40" fmla="*/ 480486 w 1364418"/>
              <a:gd name="connsiteY40" fmla="*/ 5060861 h 6858000"/>
              <a:gd name="connsiteX41" fmla="*/ 477190 w 1364418"/>
              <a:gd name="connsiteY41" fmla="*/ 5034192 h 6858000"/>
              <a:gd name="connsiteX42" fmla="*/ 478744 w 1364418"/>
              <a:gd name="connsiteY42" fmla="*/ 4993030 h 6858000"/>
              <a:gd name="connsiteX43" fmla="*/ 485653 w 1364418"/>
              <a:gd name="connsiteY43" fmla="*/ 4946844 h 6858000"/>
              <a:gd name="connsiteX44" fmla="*/ 481509 w 1364418"/>
              <a:gd name="connsiteY44" fmla="*/ 4932692 h 6858000"/>
              <a:gd name="connsiteX45" fmla="*/ 496912 w 1364418"/>
              <a:gd name="connsiteY45" fmla="*/ 4858827 h 6858000"/>
              <a:gd name="connsiteX46" fmla="*/ 502815 w 1364418"/>
              <a:gd name="connsiteY46" fmla="*/ 4821170 h 6858000"/>
              <a:gd name="connsiteX47" fmla="*/ 507548 w 1364418"/>
              <a:gd name="connsiteY47" fmla="*/ 4780965 h 6858000"/>
              <a:gd name="connsiteX48" fmla="*/ 508841 w 1364418"/>
              <a:gd name="connsiteY48" fmla="*/ 4750867 h 6858000"/>
              <a:gd name="connsiteX49" fmla="*/ 506648 w 1364418"/>
              <a:gd name="connsiteY49" fmla="*/ 4690749 h 6858000"/>
              <a:gd name="connsiteX50" fmla="*/ 502128 w 1364418"/>
              <a:gd name="connsiteY50" fmla="*/ 4584173 h 6858000"/>
              <a:gd name="connsiteX51" fmla="*/ 497211 w 1364418"/>
              <a:gd name="connsiteY51" fmla="*/ 4444346 h 6858000"/>
              <a:gd name="connsiteX52" fmla="*/ 493776 w 1364418"/>
              <a:gd name="connsiteY52" fmla="*/ 4375228 h 6858000"/>
              <a:gd name="connsiteX53" fmla="*/ 474429 w 1364418"/>
              <a:gd name="connsiteY53" fmla="*/ 4214165 h 6858000"/>
              <a:gd name="connsiteX54" fmla="*/ 478502 w 1364418"/>
              <a:gd name="connsiteY54" fmla="*/ 4090296 h 6858000"/>
              <a:gd name="connsiteX55" fmla="*/ 463758 w 1364418"/>
              <a:gd name="connsiteY55" fmla="*/ 4033999 h 6858000"/>
              <a:gd name="connsiteX56" fmla="*/ 464907 w 1364418"/>
              <a:gd name="connsiteY56" fmla="*/ 4031933 h 6858000"/>
              <a:gd name="connsiteX57" fmla="*/ 463483 w 1364418"/>
              <a:gd name="connsiteY57" fmla="*/ 4013953 h 6858000"/>
              <a:gd name="connsiteX58" fmla="*/ 449778 w 1364418"/>
              <a:gd name="connsiteY58" fmla="*/ 3974753 h 6858000"/>
              <a:gd name="connsiteX59" fmla="*/ 451376 w 1364418"/>
              <a:gd name="connsiteY59" fmla="*/ 3969950 h 6858000"/>
              <a:gd name="connsiteX60" fmla="*/ 444798 w 1364418"/>
              <a:gd name="connsiteY60" fmla="*/ 3933779 h 6858000"/>
              <a:gd name="connsiteX61" fmla="*/ 446129 w 1364418"/>
              <a:gd name="connsiteY61" fmla="*/ 3933093 h 6858000"/>
              <a:gd name="connsiteX62" fmla="*/ 450483 w 1364418"/>
              <a:gd name="connsiteY62" fmla="*/ 3922082 h 6858000"/>
              <a:gd name="connsiteX63" fmla="*/ 455561 w 1364418"/>
              <a:gd name="connsiteY63" fmla="*/ 3901461 h 6858000"/>
              <a:gd name="connsiteX64" fmla="*/ 478155 w 1364418"/>
              <a:gd name="connsiteY64" fmla="*/ 3813873 h 6858000"/>
              <a:gd name="connsiteX65" fmla="*/ 477580 w 1364418"/>
              <a:gd name="connsiteY65" fmla="*/ 3806161 h 6858000"/>
              <a:gd name="connsiteX66" fmla="*/ 477887 w 1364418"/>
              <a:gd name="connsiteY66" fmla="*/ 3805957 h 6858000"/>
              <a:gd name="connsiteX67" fmla="*/ 477914 w 1364418"/>
              <a:gd name="connsiteY67" fmla="*/ 3797724 h 6858000"/>
              <a:gd name="connsiteX68" fmla="*/ 476529 w 1364418"/>
              <a:gd name="connsiteY68" fmla="*/ 3792098 h 6858000"/>
              <a:gd name="connsiteX69" fmla="*/ 475413 w 1364418"/>
              <a:gd name="connsiteY69" fmla="*/ 3777135 h 6858000"/>
              <a:gd name="connsiteX70" fmla="*/ 477146 w 1364418"/>
              <a:gd name="connsiteY70" fmla="*/ 3771656 h 6858000"/>
              <a:gd name="connsiteX71" fmla="*/ 480889 w 1364418"/>
              <a:gd name="connsiteY71" fmla="*/ 3769007 h 6858000"/>
              <a:gd name="connsiteX72" fmla="*/ 480355 w 1364418"/>
              <a:gd name="connsiteY72" fmla="*/ 3767709 h 6858000"/>
              <a:gd name="connsiteX73" fmla="*/ 489051 w 1364418"/>
              <a:gd name="connsiteY73" fmla="*/ 3738082 h 6858000"/>
              <a:gd name="connsiteX74" fmla="*/ 496397 w 1364418"/>
              <a:gd name="connsiteY74" fmla="*/ 3673397 h 6858000"/>
              <a:gd name="connsiteX75" fmla="*/ 495693 w 1364418"/>
              <a:gd name="connsiteY75" fmla="*/ 3637109 h 6858000"/>
              <a:gd name="connsiteX76" fmla="*/ 499136 w 1364418"/>
              <a:gd name="connsiteY76" fmla="*/ 3536883 h 6858000"/>
              <a:gd name="connsiteX77" fmla="*/ 506674 w 1364418"/>
              <a:gd name="connsiteY77" fmla="*/ 3435652 h 6858000"/>
              <a:gd name="connsiteX78" fmla="*/ 508345 w 1364418"/>
              <a:gd name="connsiteY78" fmla="*/ 3307769 h 6858000"/>
              <a:gd name="connsiteX79" fmla="*/ 525908 w 1364418"/>
              <a:gd name="connsiteY79" fmla="*/ 3250522 h 6858000"/>
              <a:gd name="connsiteX80" fmla="*/ 526333 w 1364418"/>
              <a:gd name="connsiteY80" fmla="*/ 3229163 h 6858000"/>
              <a:gd name="connsiteX81" fmla="*/ 528156 w 1364418"/>
              <a:gd name="connsiteY81" fmla="*/ 3217217 h 6858000"/>
              <a:gd name="connsiteX82" fmla="*/ 514991 w 1364418"/>
              <a:gd name="connsiteY82" fmla="*/ 3183755 h 6858000"/>
              <a:gd name="connsiteX83" fmla="*/ 515492 w 1364418"/>
              <a:gd name="connsiteY83" fmla="*/ 3178642 h 6858000"/>
              <a:gd name="connsiteX84" fmla="*/ 503092 w 1364418"/>
              <a:gd name="connsiteY84" fmla="*/ 3158586 h 6858000"/>
              <a:gd name="connsiteX85" fmla="*/ 488277 w 1364418"/>
              <a:gd name="connsiteY85" fmla="*/ 3129034 h 6858000"/>
              <a:gd name="connsiteX86" fmla="*/ 488942 w 1364418"/>
              <a:gd name="connsiteY86" fmla="*/ 3126682 h 6858000"/>
              <a:gd name="connsiteX87" fmla="*/ 479810 w 1364418"/>
              <a:gd name="connsiteY87" fmla="*/ 3114519 h 6858000"/>
              <a:gd name="connsiteX88" fmla="*/ 466419 w 1364418"/>
              <a:gd name="connsiteY88" fmla="*/ 3106272 h 6858000"/>
              <a:gd name="connsiteX89" fmla="*/ 439149 w 1364418"/>
              <a:gd name="connsiteY89" fmla="*/ 2958185 h 6858000"/>
              <a:gd name="connsiteX90" fmla="*/ 381763 w 1364418"/>
              <a:gd name="connsiteY90" fmla="*/ 2762989 h 6858000"/>
              <a:gd name="connsiteX91" fmla="*/ 330681 w 1364418"/>
              <a:gd name="connsiteY91" fmla="*/ 2554718 h 6858000"/>
              <a:gd name="connsiteX92" fmla="*/ 310775 w 1364418"/>
              <a:gd name="connsiteY92" fmla="*/ 2485734 h 6858000"/>
              <a:gd name="connsiteX93" fmla="*/ 301498 w 1364418"/>
              <a:gd name="connsiteY93" fmla="*/ 2447068 h 6858000"/>
              <a:gd name="connsiteX94" fmla="*/ 288459 w 1364418"/>
              <a:gd name="connsiteY94" fmla="*/ 2425819 h 6858000"/>
              <a:gd name="connsiteX95" fmla="*/ 294458 w 1364418"/>
              <a:gd name="connsiteY95" fmla="*/ 2402874 h 6858000"/>
              <a:gd name="connsiteX96" fmla="*/ 297070 w 1364418"/>
              <a:gd name="connsiteY96" fmla="*/ 2381443 h 6858000"/>
              <a:gd name="connsiteX97" fmla="*/ 273399 w 1364418"/>
              <a:gd name="connsiteY97" fmla="*/ 2261920 h 6858000"/>
              <a:gd name="connsiteX98" fmla="*/ 263286 w 1364418"/>
              <a:gd name="connsiteY98" fmla="*/ 2195378 h 6858000"/>
              <a:gd name="connsiteX99" fmla="*/ 247503 w 1364418"/>
              <a:gd name="connsiteY99" fmla="*/ 2155135 h 6858000"/>
              <a:gd name="connsiteX100" fmla="*/ 244961 w 1364418"/>
              <a:gd name="connsiteY100" fmla="*/ 2118008 h 6858000"/>
              <a:gd name="connsiteX101" fmla="*/ 245954 w 1364418"/>
              <a:gd name="connsiteY101" fmla="*/ 2050531 h 6858000"/>
              <a:gd name="connsiteX102" fmla="*/ 237760 w 1364418"/>
              <a:gd name="connsiteY102" fmla="*/ 1963269 h 6858000"/>
              <a:gd name="connsiteX103" fmla="*/ 218938 w 1364418"/>
              <a:gd name="connsiteY103" fmla="*/ 1906352 h 6858000"/>
              <a:gd name="connsiteX104" fmla="*/ 195495 w 1364418"/>
              <a:gd name="connsiteY104" fmla="*/ 1861531 h 6858000"/>
              <a:gd name="connsiteX105" fmla="*/ 149294 w 1364418"/>
              <a:gd name="connsiteY105" fmla="*/ 1732919 h 6858000"/>
              <a:gd name="connsiteX106" fmla="*/ 121605 w 1364418"/>
              <a:gd name="connsiteY106" fmla="*/ 1663540 h 6858000"/>
              <a:gd name="connsiteX107" fmla="*/ 120731 w 1364418"/>
              <a:gd name="connsiteY107" fmla="*/ 1615777 h 6858000"/>
              <a:gd name="connsiteX108" fmla="*/ 101526 w 1364418"/>
              <a:gd name="connsiteY108" fmla="*/ 1563678 h 6858000"/>
              <a:gd name="connsiteX109" fmla="*/ 114606 w 1364418"/>
              <a:gd name="connsiteY109" fmla="*/ 1519474 h 6858000"/>
              <a:gd name="connsiteX110" fmla="*/ 107348 w 1364418"/>
              <a:gd name="connsiteY110" fmla="*/ 1477995 h 6858000"/>
              <a:gd name="connsiteX111" fmla="*/ 93433 w 1364418"/>
              <a:gd name="connsiteY111" fmla="*/ 1373769 h 6858000"/>
              <a:gd name="connsiteX112" fmla="*/ 101740 w 1364418"/>
              <a:gd name="connsiteY112" fmla="*/ 1307086 h 6858000"/>
              <a:gd name="connsiteX113" fmla="*/ 102928 w 1364418"/>
              <a:gd name="connsiteY113" fmla="*/ 1189033 h 6858000"/>
              <a:gd name="connsiteX114" fmla="*/ 107613 w 1364418"/>
              <a:gd name="connsiteY114" fmla="*/ 1168288 h 6858000"/>
              <a:gd name="connsiteX115" fmla="*/ 99895 w 1364418"/>
              <a:gd name="connsiteY115" fmla="*/ 1142577 h 6858000"/>
              <a:gd name="connsiteX116" fmla="*/ 89201 w 1364418"/>
              <a:gd name="connsiteY116" fmla="*/ 1088484 h 6858000"/>
              <a:gd name="connsiteX117" fmla="*/ 77937 w 1364418"/>
              <a:gd name="connsiteY117" fmla="*/ 1016103 h 6858000"/>
              <a:gd name="connsiteX118" fmla="*/ 79393 w 1364418"/>
              <a:gd name="connsiteY118" fmla="*/ 954054 h 6858000"/>
              <a:gd name="connsiteX119" fmla="*/ 90309 w 1364418"/>
              <a:gd name="connsiteY119" fmla="*/ 921368 h 6858000"/>
              <a:gd name="connsiteX120" fmla="*/ 74258 w 1364418"/>
              <a:gd name="connsiteY120" fmla="*/ 896999 h 6858000"/>
              <a:gd name="connsiteX121" fmla="*/ 43666 w 1364418"/>
              <a:gd name="connsiteY121" fmla="*/ 821517 h 6858000"/>
              <a:gd name="connsiteX122" fmla="*/ 22616 w 1364418"/>
              <a:gd name="connsiteY122" fmla="*/ 751353 h 6858000"/>
              <a:gd name="connsiteX123" fmla="*/ 22174 w 1364418"/>
              <a:gd name="connsiteY123" fmla="*/ 721230 h 6858000"/>
              <a:gd name="connsiteX124" fmla="*/ 7845 w 1364418"/>
              <a:gd name="connsiteY124" fmla="*/ 681659 h 6858000"/>
              <a:gd name="connsiteX125" fmla="*/ 31306 w 1364418"/>
              <a:gd name="connsiteY125" fmla="*/ 619315 h 6858000"/>
              <a:gd name="connsiteX126" fmla="*/ 15184 w 1364418"/>
              <a:gd name="connsiteY126" fmla="*/ 585934 h 6858000"/>
              <a:gd name="connsiteX127" fmla="*/ 22258 w 1364418"/>
              <a:gd name="connsiteY127" fmla="*/ 538948 h 6858000"/>
              <a:gd name="connsiteX128" fmla="*/ 26166 w 1364418"/>
              <a:gd name="connsiteY128" fmla="*/ 525163 h 6858000"/>
              <a:gd name="connsiteX129" fmla="*/ 52290 w 1364418"/>
              <a:gd name="connsiteY129" fmla="*/ 446567 h 6858000"/>
              <a:gd name="connsiteX130" fmla="*/ 51538 w 1364418"/>
              <a:gd name="connsiteY130" fmla="*/ 393828 h 6858000"/>
              <a:gd name="connsiteX131" fmla="*/ 51368 w 1364418"/>
              <a:gd name="connsiteY131" fmla="*/ 353137 h 6858000"/>
              <a:gd name="connsiteX132" fmla="*/ 55970 w 1364418"/>
              <a:gd name="connsiteY132" fmla="*/ 321428 h 6858000"/>
              <a:gd name="connsiteX133" fmla="*/ 57061 w 1364418"/>
              <a:gd name="connsiteY133" fmla="*/ 275771 h 6858000"/>
              <a:gd name="connsiteX134" fmla="*/ 74088 w 1364418"/>
              <a:gd name="connsiteY134" fmla="*/ 212860 h 6858000"/>
              <a:gd name="connsiteX135" fmla="*/ 65798 w 1364418"/>
              <a:gd name="connsiteY135" fmla="*/ 144983 h 6858000"/>
              <a:gd name="connsiteX136" fmla="*/ 78082 w 1364418"/>
              <a:gd name="connsiteY136" fmla="*/ 55288 h 6858000"/>
              <a:gd name="connsiteX137" fmla="*/ 37636 w 1364418"/>
              <a:gd name="connsiteY137"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66720 w 1364418"/>
              <a:gd name="connsiteY8" fmla="*/ 6431610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8000 w 1364418"/>
              <a:gd name="connsiteY13" fmla="*/ 6252834 h 6858000"/>
              <a:gd name="connsiteX14" fmla="*/ 265992 w 1364418"/>
              <a:gd name="connsiteY14" fmla="*/ 6202459 h 6858000"/>
              <a:gd name="connsiteX15" fmla="*/ 264790 w 1364418"/>
              <a:gd name="connsiteY15" fmla="*/ 6153037 h 6858000"/>
              <a:gd name="connsiteX16" fmla="*/ 280205 w 1364418"/>
              <a:gd name="connsiteY16" fmla="*/ 6078132 h 6858000"/>
              <a:gd name="connsiteX17" fmla="*/ 267592 w 1364418"/>
              <a:gd name="connsiteY17" fmla="*/ 6028119 h 6858000"/>
              <a:gd name="connsiteX18" fmla="*/ 252821 w 1364418"/>
              <a:gd name="connsiteY18" fmla="*/ 5926735 h 6858000"/>
              <a:gd name="connsiteX19" fmla="*/ 302333 w 1364418"/>
              <a:gd name="connsiteY19" fmla="*/ 5712857 h 6858000"/>
              <a:gd name="connsiteX20" fmla="*/ 332131 w 1364418"/>
              <a:gd name="connsiteY20" fmla="*/ 5660491 h 6858000"/>
              <a:gd name="connsiteX21" fmla="*/ 341254 w 1364418"/>
              <a:gd name="connsiteY21" fmla="*/ 5563435 h 6858000"/>
              <a:gd name="connsiteX22" fmla="*/ 368130 w 1364418"/>
              <a:gd name="connsiteY22" fmla="*/ 5437125 h 6858000"/>
              <a:gd name="connsiteX23" fmla="*/ 381698 w 1364418"/>
              <a:gd name="connsiteY23" fmla="*/ 5396260 h 6858000"/>
              <a:gd name="connsiteX24" fmla="*/ 397679 w 1364418"/>
              <a:gd name="connsiteY24" fmla="*/ 5330009 h 6858000"/>
              <a:gd name="connsiteX25" fmla="*/ 431172 w 1364418"/>
              <a:gd name="connsiteY25" fmla="*/ 5273739 h 6858000"/>
              <a:gd name="connsiteX26" fmla="*/ 440771 w 1364418"/>
              <a:gd name="connsiteY26" fmla="*/ 5241779 h 6858000"/>
              <a:gd name="connsiteX27" fmla="*/ 451997 w 1364418"/>
              <a:gd name="connsiteY27" fmla="*/ 5225268 h 6858000"/>
              <a:gd name="connsiteX28" fmla="*/ 453017 w 1364418"/>
              <a:gd name="connsiteY28" fmla="*/ 5217684 h 6858000"/>
              <a:gd name="connsiteX29" fmla="*/ 460358 w 1364418"/>
              <a:gd name="connsiteY29" fmla="*/ 5193377 h 6858000"/>
              <a:gd name="connsiteX30" fmla="*/ 463661 w 1364418"/>
              <a:gd name="connsiteY30" fmla="*/ 5179288 h 6858000"/>
              <a:gd name="connsiteX31" fmla="*/ 464645 w 1364418"/>
              <a:gd name="connsiteY31" fmla="*/ 5173621 h 6858000"/>
              <a:gd name="connsiteX32" fmla="*/ 460279 w 1364418"/>
              <a:gd name="connsiteY32" fmla="*/ 5159961 h 6858000"/>
              <a:gd name="connsiteX33" fmla="*/ 466956 w 1364418"/>
              <a:gd name="connsiteY33" fmla="*/ 5144295 h 6858000"/>
              <a:gd name="connsiteX34" fmla="*/ 463889 w 1364418"/>
              <a:gd name="connsiteY34" fmla="*/ 5125185 h 6858000"/>
              <a:gd name="connsiteX35" fmla="*/ 470719 w 1364418"/>
              <a:gd name="connsiteY35" fmla="*/ 5121884 h 6858000"/>
              <a:gd name="connsiteX36" fmla="*/ 477755 w 1364418"/>
              <a:gd name="connsiteY36" fmla="*/ 5067850 h 6858000"/>
              <a:gd name="connsiteX37" fmla="*/ 480486 w 1364418"/>
              <a:gd name="connsiteY37" fmla="*/ 5060861 h 6858000"/>
              <a:gd name="connsiteX38" fmla="*/ 477190 w 1364418"/>
              <a:gd name="connsiteY38" fmla="*/ 5034192 h 6858000"/>
              <a:gd name="connsiteX39" fmla="*/ 478744 w 1364418"/>
              <a:gd name="connsiteY39" fmla="*/ 4993030 h 6858000"/>
              <a:gd name="connsiteX40" fmla="*/ 485653 w 1364418"/>
              <a:gd name="connsiteY40" fmla="*/ 4946844 h 6858000"/>
              <a:gd name="connsiteX41" fmla="*/ 481509 w 1364418"/>
              <a:gd name="connsiteY41" fmla="*/ 4932692 h 6858000"/>
              <a:gd name="connsiteX42" fmla="*/ 496912 w 1364418"/>
              <a:gd name="connsiteY42" fmla="*/ 4858827 h 6858000"/>
              <a:gd name="connsiteX43" fmla="*/ 502815 w 1364418"/>
              <a:gd name="connsiteY43" fmla="*/ 4821170 h 6858000"/>
              <a:gd name="connsiteX44" fmla="*/ 507548 w 1364418"/>
              <a:gd name="connsiteY44" fmla="*/ 4780965 h 6858000"/>
              <a:gd name="connsiteX45" fmla="*/ 508841 w 1364418"/>
              <a:gd name="connsiteY45" fmla="*/ 4750867 h 6858000"/>
              <a:gd name="connsiteX46" fmla="*/ 506648 w 1364418"/>
              <a:gd name="connsiteY46" fmla="*/ 4690749 h 6858000"/>
              <a:gd name="connsiteX47" fmla="*/ 502128 w 1364418"/>
              <a:gd name="connsiteY47" fmla="*/ 4584173 h 6858000"/>
              <a:gd name="connsiteX48" fmla="*/ 497211 w 1364418"/>
              <a:gd name="connsiteY48" fmla="*/ 4444346 h 6858000"/>
              <a:gd name="connsiteX49" fmla="*/ 493776 w 1364418"/>
              <a:gd name="connsiteY49" fmla="*/ 4375228 h 6858000"/>
              <a:gd name="connsiteX50" fmla="*/ 474429 w 1364418"/>
              <a:gd name="connsiteY50" fmla="*/ 4214165 h 6858000"/>
              <a:gd name="connsiteX51" fmla="*/ 478502 w 1364418"/>
              <a:gd name="connsiteY51" fmla="*/ 4090296 h 6858000"/>
              <a:gd name="connsiteX52" fmla="*/ 463758 w 1364418"/>
              <a:gd name="connsiteY52" fmla="*/ 4033999 h 6858000"/>
              <a:gd name="connsiteX53" fmla="*/ 464907 w 1364418"/>
              <a:gd name="connsiteY53" fmla="*/ 4031933 h 6858000"/>
              <a:gd name="connsiteX54" fmla="*/ 463483 w 1364418"/>
              <a:gd name="connsiteY54" fmla="*/ 4013953 h 6858000"/>
              <a:gd name="connsiteX55" fmla="*/ 449778 w 1364418"/>
              <a:gd name="connsiteY55" fmla="*/ 3974753 h 6858000"/>
              <a:gd name="connsiteX56" fmla="*/ 451376 w 1364418"/>
              <a:gd name="connsiteY56" fmla="*/ 3969950 h 6858000"/>
              <a:gd name="connsiteX57" fmla="*/ 444798 w 1364418"/>
              <a:gd name="connsiteY57" fmla="*/ 3933779 h 6858000"/>
              <a:gd name="connsiteX58" fmla="*/ 446129 w 1364418"/>
              <a:gd name="connsiteY58" fmla="*/ 3933093 h 6858000"/>
              <a:gd name="connsiteX59" fmla="*/ 450483 w 1364418"/>
              <a:gd name="connsiteY59" fmla="*/ 3922082 h 6858000"/>
              <a:gd name="connsiteX60" fmla="*/ 455561 w 1364418"/>
              <a:gd name="connsiteY60" fmla="*/ 3901461 h 6858000"/>
              <a:gd name="connsiteX61" fmla="*/ 478155 w 1364418"/>
              <a:gd name="connsiteY61" fmla="*/ 3813873 h 6858000"/>
              <a:gd name="connsiteX62" fmla="*/ 477580 w 1364418"/>
              <a:gd name="connsiteY62" fmla="*/ 3806161 h 6858000"/>
              <a:gd name="connsiteX63" fmla="*/ 477887 w 1364418"/>
              <a:gd name="connsiteY63" fmla="*/ 3805957 h 6858000"/>
              <a:gd name="connsiteX64" fmla="*/ 477914 w 1364418"/>
              <a:gd name="connsiteY64" fmla="*/ 3797724 h 6858000"/>
              <a:gd name="connsiteX65" fmla="*/ 476529 w 1364418"/>
              <a:gd name="connsiteY65" fmla="*/ 3792098 h 6858000"/>
              <a:gd name="connsiteX66" fmla="*/ 475413 w 1364418"/>
              <a:gd name="connsiteY66" fmla="*/ 3777135 h 6858000"/>
              <a:gd name="connsiteX67" fmla="*/ 477146 w 1364418"/>
              <a:gd name="connsiteY67" fmla="*/ 3771656 h 6858000"/>
              <a:gd name="connsiteX68" fmla="*/ 480889 w 1364418"/>
              <a:gd name="connsiteY68" fmla="*/ 3769007 h 6858000"/>
              <a:gd name="connsiteX69" fmla="*/ 480355 w 1364418"/>
              <a:gd name="connsiteY69" fmla="*/ 3767709 h 6858000"/>
              <a:gd name="connsiteX70" fmla="*/ 489051 w 1364418"/>
              <a:gd name="connsiteY70" fmla="*/ 3738082 h 6858000"/>
              <a:gd name="connsiteX71" fmla="*/ 496397 w 1364418"/>
              <a:gd name="connsiteY71" fmla="*/ 3673397 h 6858000"/>
              <a:gd name="connsiteX72" fmla="*/ 495693 w 1364418"/>
              <a:gd name="connsiteY72" fmla="*/ 3637109 h 6858000"/>
              <a:gd name="connsiteX73" fmla="*/ 499136 w 1364418"/>
              <a:gd name="connsiteY73" fmla="*/ 3536883 h 6858000"/>
              <a:gd name="connsiteX74" fmla="*/ 506674 w 1364418"/>
              <a:gd name="connsiteY74" fmla="*/ 3435652 h 6858000"/>
              <a:gd name="connsiteX75" fmla="*/ 508345 w 1364418"/>
              <a:gd name="connsiteY75" fmla="*/ 3307769 h 6858000"/>
              <a:gd name="connsiteX76" fmla="*/ 525908 w 1364418"/>
              <a:gd name="connsiteY76" fmla="*/ 3250522 h 6858000"/>
              <a:gd name="connsiteX77" fmla="*/ 526333 w 1364418"/>
              <a:gd name="connsiteY77" fmla="*/ 3229163 h 6858000"/>
              <a:gd name="connsiteX78" fmla="*/ 528156 w 1364418"/>
              <a:gd name="connsiteY78" fmla="*/ 3217217 h 6858000"/>
              <a:gd name="connsiteX79" fmla="*/ 514991 w 1364418"/>
              <a:gd name="connsiteY79" fmla="*/ 3183755 h 6858000"/>
              <a:gd name="connsiteX80" fmla="*/ 515492 w 1364418"/>
              <a:gd name="connsiteY80" fmla="*/ 3178642 h 6858000"/>
              <a:gd name="connsiteX81" fmla="*/ 503092 w 1364418"/>
              <a:gd name="connsiteY81" fmla="*/ 3158586 h 6858000"/>
              <a:gd name="connsiteX82" fmla="*/ 488277 w 1364418"/>
              <a:gd name="connsiteY82" fmla="*/ 3129034 h 6858000"/>
              <a:gd name="connsiteX83" fmla="*/ 488942 w 1364418"/>
              <a:gd name="connsiteY83" fmla="*/ 3126682 h 6858000"/>
              <a:gd name="connsiteX84" fmla="*/ 479810 w 1364418"/>
              <a:gd name="connsiteY84" fmla="*/ 3114519 h 6858000"/>
              <a:gd name="connsiteX85" fmla="*/ 466419 w 1364418"/>
              <a:gd name="connsiteY85" fmla="*/ 3106272 h 6858000"/>
              <a:gd name="connsiteX86" fmla="*/ 439149 w 1364418"/>
              <a:gd name="connsiteY86" fmla="*/ 2958185 h 6858000"/>
              <a:gd name="connsiteX87" fmla="*/ 381763 w 1364418"/>
              <a:gd name="connsiteY87" fmla="*/ 2762989 h 6858000"/>
              <a:gd name="connsiteX88" fmla="*/ 330681 w 1364418"/>
              <a:gd name="connsiteY88" fmla="*/ 2554718 h 6858000"/>
              <a:gd name="connsiteX89" fmla="*/ 310775 w 1364418"/>
              <a:gd name="connsiteY89" fmla="*/ 2485734 h 6858000"/>
              <a:gd name="connsiteX90" fmla="*/ 301498 w 1364418"/>
              <a:gd name="connsiteY90" fmla="*/ 2447068 h 6858000"/>
              <a:gd name="connsiteX91" fmla="*/ 288459 w 1364418"/>
              <a:gd name="connsiteY91" fmla="*/ 2425819 h 6858000"/>
              <a:gd name="connsiteX92" fmla="*/ 294458 w 1364418"/>
              <a:gd name="connsiteY92" fmla="*/ 2402874 h 6858000"/>
              <a:gd name="connsiteX93" fmla="*/ 297070 w 1364418"/>
              <a:gd name="connsiteY93" fmla="*/ 2381443 h 6858000"/>
              <a:gd name="connsiteX94" fmla="*/ 273399 w 1364418"/>
              <a:gd name="connsiteY94" fmla="*/ 2261920 h 6858000"/>
              <a:gd name="connsiteX95" fmla="*/ 263286 w 1364418"/>
              <a:gd name="connsiteY95" fmla="*/ 2195378 h 6858000"/>
              <a:gd name="connsiteX96" fmla="*/ 247503 w 1364418"/>
              <a:gd name="connsiteY96" fmla="*/ 2155135 h 6858000"/>
              <a:gd name="connsiteX97" fmla="*/ 244961 w 1364418"/>
              <a:gd name="connsiteY97" fmla="*/ 2118008 h 6858000"/>
              <a:gd name="connsiteX98" fmla="*/ 245954 w 1364418"/>
              <a:gd name="connsiteY98" fmla="*/ 2050531 h 6858000"/>
              <a:gd name="connsiteX99" fmla="*/ 237760 w 1364418"/>
              <a:gd name="connsiteY99" fmla="*/ 1963269 h 6858000"/>
              <a:gd name="connsiteX100" fmla="*/ 218938 w 1364418"/>
              <a:gd name="connsiteY100" fmla="*/ 1906352 h 6858000"/>
              <a:gd name="connsiteX101" fmla="*/ 195495 w 1364418"/>
              <a:gd name="connsiteY101" fmla="*/ 1861531 h 6858000"/>
              <a:gd name="connsiteX102" fmla="*/ 149294 w 1364418"/>
              <a:gd name="connsiteY102" fmla="*/ 1732919 h 6858000"/>
              <a:gd name="connsiteX103" fmla="*/ 121605 w 1364418"/>
              <a:gd name="connsiteY103" fmla="*/ 1663540 h 6858000"/>
              <a:gd name="connsiteX104" fmla="*/ 120731 w 1364418"/>
              <a:gd name="connsiteY104" fmla="*/ 1615777 h 6858000"/>
              <a:gd name="connsiteX105" fmla="*/ 101526 w 1364418"/>
              <a:gd name="connsiteY105" fmla="*/ 1563678 h 6858000"/>
              <a:gd name="connsiteX106" fmla="*/ 114606 w 1364418"/>
              <a:gd name="connsiteY106" fmla="*/ 1519474 h 6858000"/>
              <a:gd name="connsiteX107" fmla="*/ 107348 w 1364418"/>
              <a:gd name="connsiteY107" fmla="*/ 1477995 h 6858000"/>
              <a:gd name="connsiteX108" fmla="*/ 93433 w 1364418"/>
              <a:gd name="connsiteY108" fmla="*/ 1373769 h 6858000"/>
              <a:gd name="connsiteX109" fmla="*/ 101740 w 1364418"/>
              <a:gd name="connsiteY109" fmla="*/ 1307086 h 6858000"/>
              <a:gd name="connsiteX110" fmla="*/ 102928 w 1364418"/>
              <a:gd name="connsiteY110" fmla="*/ 1189033 h 6858000"/>
              <a:gd name="connsiteX111" fmla="*/ 107613 w 1364418"/>
              <a:gd name="connsiteY111" fmla="*/ 1168288 h 6858000"/>
              <a:gd name="connsiteX112" fmla="*/ 99895 w 1364418"/>
              <a:gd name="connsiteY112" fmla="*/ 1142577 h 6858000"/>
              <a:gd name="connsiteX113" fmla="*/ 89201 w 1364418"/>
              <a:gd name="connsiteY113" fmla="*/ 1088484 h 6858000"/>
              <a:gd name="connsiteX114" fmla="*/ 77937 w 1364418"/>
              <a:gd name="connsiteY114" fmla="*/ 1016103 h 6858000"/>
              <a:gd name="connsiteX115" fmla="*/ 79393 w 1364418"/>
              <a:gd name="connsiteY115" fmla="*/ 954054 h 6858000"/>
              <a:gd name="connsiteX116" fmla="*/ 90309 w 1364418"/>
              <a:gd name="connsiteY116" fmla="*/ 921368 h 6858000"/>
              <a:gd name="connsiteX117" fmla="*/ 74258 w 1364418"/>
              <a:gd name="connsiteY117" fmla="*/ 896999 h 6858000"/>
              <a:gd name="connsiteX118" fmla="*/ 43666 w 1364418"/>
              <a:gd name="connsiteY118" fmla="*/ 821517 h 6858000"/>
              <a:gd name="connsiteX119" fmla="*/ 22616 w 1364418"/>
              <a:gd name="connsiteY119" fmla="*/ 751353 h 6858000"/>
              <a:gd name="connsiteX120" fmla="*/ 22174 w 1364418"/>
              <a:gd name="connsiteY120" fmla="*/ 721230 h 6858000"/>
              <a:gd name="connsiteX121" fmla="*/ 7845 w 1364418"/>
              <a:gd name="connsiteY121" fmla="*/ 681659 h 6858000"/>
              <a:gd name="connsiteX122" fmla="*/ 31306 w 1364418"/>
              <a:gd name="connsiteY122" fmla="*/ 619315 h 6858000"/>
              <a:gd name="connsiteX123" fmla="*/ 15184 w 1364418"/>
              <a:gd name="connsiteY123" fmla="*/ 585934 h 6858000"/>
              <a:gd name="connsiteX124" fmla="*/ 22258 w 1364418"/>
              <a:gd name="connsiteY124" fmla="*/ 538948 h 6858000"/>
              <a:gd name="connsiteX125" fmla="*/ 26166 w 1364418"/>
              <a:gd name="connsiteY125" fmla="*/ 525163 h 6858000"/>
              <a:gd name="connsiteX126" fmla="*/ 52290 w 1364418"/>
              <a:gd name="connsiteY126" fmla="*/ 446567 h 6858000"/>
              <a:gd name="connsiteX127" fmla="*/ 51538 w 1364418"/>
              <a:gd name="connsiteY127" fmla="*/ 393828 h 6858000"/>
              <a:gd name="connsiteX128" fmla="*/ 51368 w 1364418"/>
              <a:gd name="connsiteY128" fmla="*/ 353137 h 6858000"/>
              <a:gd name="connsiteX129" fmla="*/ 55970 w 1364418"/>
              <a:gd name="connsiteY129" fmla="*/ 321428 h 6858000"/>
              <a:gd name="connsiteX130" fmla="*/ 57061 w 1364418"/>
              <a:gd name="connsiteY130" fmla="*/ 275771 h 6858000"/>
              <a:gd name="connsiteX131" fmla="*/ 74088 w 1364418"/>
              <a:gd name="connsiteY131" fmla="*/ 212860 h 6858000"/>
              <a:gd name="connsiteX132" fmla="*/ 65798 w 1364418"/>
              <a:gd name="connsiteY132" fmla="*/ 144983 h 6858000"/>
              <a:gd name="connsiteX133" fmla="*/ 78082 w 1364418"/>
              <a:gd name="connsiteY133" fmla="*/ 55288 h 6858000"/>
              <a:gd name="connsiteX134" fmla="*/ 37636 w 1364418"/>
              <a:gd name="connsiteY134"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317792 w 1364418"/>
              <a:gd name="connsiteY10" fmla="*/ 6324679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89521"/>
              <a:gd name="connsiteX1" fmla="*/ 1364418 w 1364418"/>
              <a:gd name="connsiteY1" fmla="*/ 0 h 6889521"/>
              <a:gd name="connsiteX2" fmla="*/ 1364418 w 1364418"/>
              <a:gd name="connsiteY2" fmla="*/ 6858000 h 6889521"/>
              <a:gd name="connsiteX3" fmla="*/ 101112 w 1364418"/>
              <a:gd name="connsiteY3" fmla="*/ 6857735 h 6889521"/>
              <a:gd name="connsiteX4" fmla="*/ 222208 w 1364418"/>
              <a:gd name="connsiteY4" fmla="*/ 6882355 h 6889521"/>
              <a:gd name="connsiteX5" fmla="*/ 209564 w 1364418"/>
              <a:gd name="connsiteY5" fmla="*/ 6777899 h 6889521"/>
              <a:gd name="connsiteX6" fmla="*/ 240339 w 1364418"/>
              <a:gd name="connsiteY6" fmla="*/ 6711686 h 6889521"/>
              <a:gd name="connsiteX7" fmla="*/ 286686 w 1364418"/>
              <a:gd name="connsiteY7" fmla="*/ 6664994 h 6889521"/>
              <a:gd name="connsiteX8" fmla="*/ 339152 w 1364418"/>
              <a:gd name="connsiteY8" fmla="*/ 6471804 h 6889521"/>
              <a:gd name="connsiteX9" fmla="*/ 334570 w 1364418"/>
              <a:gd name="connsiteY9" fmla="*/ 6389835 h 6889521"/>
              <a:gd name="connsiteX10" fmla="*/ 317792 w 1364418"/>
              <a:gd name="connsiteY10" fmla="*/ 6324679 h 6889521"/>
              <a:gd name="connsiteX11" fmla="*/ 278227 w 1364418"/>
              <a:gd name="connsiteY11" fmla="*/ 6280046 h 6889521"/>
              <a:gd name="connsiteX12" fmla="*/ 288000 w 1364418"/>
              <a:gd name="connsiteY12" fmla="*/ 6252834 h 6889521"/>
              <a:gd name="connsiteX13" fmla="*/ 265992 w 1364418"/>
              <a:gd name="connsiteY13" fmla="*/ 6202459 h 6889521"/>
              <a:gd name="connsiteX14" fmla="*/ 264790 w 1364418"/>
              <a:gd name="connsiteY14" fmla="*/ 6153037 h 6889521"/>
              <a:gd name="connsiteX15" fmla="*/ 280205 w 1364418"/>
              <a:gd name="connsiteY15" fmla="*/ 6078132 h 6889521"/>
              <a:gd name="connsiteX16" fmla="*/ 267592 w 1364418"/>
              <a:gd name="connsiteY16" fmla="*/ 6028119 h 6889521"/>
              <a:gd name="connsiteX17" fmla="*/ 252821 w 1364418"/>
              <a:gd name="connsiteY17" fmla="*/ 5926735 h 6889521"/>
              <a:gd name="connsiteX18" fmla="*/ 302333 w 1364418"/>
              <a:gd name="connsiteY18" fmla="*/ 5712857 h 6889521"/>
              <a:gd name="connsiteX19" fmla="*/ 332131 w 1364418"/>
              <a:gd name="connsiteY19" fmla="*/ 5660491 h 6889521"/>
              <a:gd name="connsiteX20" fmla="*/ 341254 w 1364418"/>
              <a:gd name="connsiteY20" fmla="*/ 5563435 h 6889521"/>
              <a:gd name="connsiteX21" fmla="*/ 368130 w 1364418"/>
              <a:gd name="connsiteY21" fmla="*/ 5437125 h 6889521"/>
              <a:gd name="connsiteX22" fmla="*/ 381698 w 1364418"/>
              <a:gd name="connsiteY22" fmla="*/ 5396260 h 6889521"/>
              <a:gd name="connsiteX23" fmla="*/ 397679 w 1364418"/>
              <a:gd name="connsiteY23" fmla="*/ 5330009 h 6889521"/>
              <a:gd name="connsiteX24" fmla="*/ 431172 w 1364418"/>
              <a:gd name="connsiteY24" fmla="*/ 5273739 h 6889521"/>
              <a:gd name="connsiteX25" fmla="*/ 440771 w 1364418"/>
              <a:gd name="connsiteY25" fmla="*/ 5241779 h 6889521"/>
              <a:gd name="connsiteX26" fmla="*/ 451997 w 1364418"/>
              <a:gd name="connsiteY26" fmla="*/ 5225268 h 6889521"/>
              <a:gd name="connsiteX27" fmla="*/ 453017 w 1364418"/>
              <a:gd name="connsiteY27" fmla="*/ 5217684 h 6889521"/>
              <a:gd name="connsiteX28" fmla="*/ 460358 w 1364418"/>
              <a:gd name="connsiteY28" fmla="*/ 5193377 h 6889521"/>
              <a:gd name="connsiteX29" fmla="*/ 463661 w 1364418"/>
              <a:gd name="connsiteY29" fmla="*/ 5179288 h 6889521"/>
              <a:gd name="connsiteX30" fmla="*/ 464645 w 1364418"/>
              <a:gd name="connsiteY30" fmla="*/ 5173621 h 6889521"/>
              <a:gd name="connsiteX31" fmla="*/ 460279 w 1364418"/>
              <a:gd name="connsiteY31" fmla="*/ 5159961 h 6889521"/>
              <a:gd name="connsiteX32" fmla="*/ 466956 w 1364418"/>
              <a:gd name="connsiteY32" fmla="*/ 5144295 h 6889521"/>
              <a:gd name="connsiteX33" fmla="*/ 463889 w 1364418"/>
              <a:gd name="connsiteY33" fmla="*/ 5125185 h 6889521"/>
              <a:gd name="connsiteX34" fmla="*/ 470719 w 1364418"/>
              <a:gd name="connsiteY34" fmla="*/ 5121884 h 6889521"/>
              <a:gd name="connsiteX35" fmla="*/ 477755 w 1364418"/>
              <a:gd name="connsiteY35" fmla="*/ 5067850 h 6889521"/>
              <a:gd name="connsiteX36" fmla="*/ 480486 w 1364418"/>
              <a:gd name="connsiteY36" fmla="*/ 5060861 h 6889521"/>
              <a:gd name="connsiteX37" fmla="*/ 477190 w 1364418"/>
              <a:gd name="connsiteY37" fmla="*/ 5034192 h 6889521"/>
              <a:gd name="connsiteX38" fmla="*/ 478744 w 1364418"/>
              <a:gd name="connsiteY38" fmla="*/ 4993030 h 6889521"/>
              <a:gd name="connsiteX39" fmla="*/ 485653 w 1364418"/>
              <a:gd name="connsiteY39" fmla="*/ 4946844 h 6889521"/>
              <a:gd name="connsiteX40" fmla="*/ 481509 w 1364418"/>
              <a:gd name="connsiteY40" fmla="*/ 4932692 h 6889521"/>
              <a:gd name="connsiteX41" fmla="*/ 496912 w 1364418"/>
              <a:gd name="connsiteY41" fmla="*/ 4858827 h 6889521"/>
              <a:gd name="connsiteX42" fmla="*/ 502815 w 1364418"/>
              <a:gd name="connsiteY42" fmla="*/ 4821170 h 6889521"/>
              <a:gd name="connsiteX43" fmla="*/ 507548 w 1364418"/>
              <a:gd name="connsiteY43" fmla="*/ 4780965 h 6889521"/>
              <a:gd name="connsiteX44" fmla="*/ 508841 w 1364418"/>
              <a:gd name="connsiteY44" fmla="*/ 4750867 h 6889521"/>
              <a:gd name="connsiteX45" fmla="*/ 506648 w 1364418"/>
              <a:gd name="connsiteY45" fmla="*/ 4690749 h 6889521"/>
              <a:gd name="connsiteX46" fmla="*/ 502128 w 1364418"/>
              <a:gd name="connsiteY46" fmla="*/ 4584173 h 6889521"/>
              <a:gd name="connsiteX47" fmla="*/ 497211 w 1364418"/>
              <a:gd name="connsiteY47" fmla="*/ 4444346 h 6889521"/>
              <a:gd name="connsiteX48" fmla="*/ 493776 w 1364418"/>
              <a:gd name="connsiteY48" fmla="*/ 4375228 h 6889521"/>
              <a:gd name="connsiteX49" fmla="*/ 474429 w 1364418"/>
              <a:gd name="connsiteY49" fmla="*/ 4214165 h 6889521"/>
              <a:gd name="connsiteX50" fmla="*/ 478502 w 1364418"/>
              <a:gd name="connsiteY50" fmla="*/ 4090296 h 6889521"/>
              <a:gd name="connsiteX51" fmla="*/ 463758 w 1364418"/>
              <a:gd name="connsiteY51" fmla="*/ 4033999 h 6889521"/>
              <a:gd name="connsiteX52" fmla="*/ 464907 w 1364418"/>
              <a:gd name="connsiteY52" fmla="*/ 4031933 h 6889521"/>
              <a:gd name="connsiteX53" fmla="*/ 463483 w 1364418"/>
              <a:gd name="connsiteY53" fmla="*/ 4013953 h 6889521"/>
              <a:gd name="connsiteX54" fmla="*/ 449778 w 1364418"/>
              <a:gd name="connsiteY54" fmla="*/ 3974753 h 6889521"/>
              <a:gd name="connsiteX55" fmla="*/ 451376 w 1364418"/>
              <a:gd name="connsiteY55" fmla="*/ 3969950 h 6889521"/>
              <a:gd name="connsiteX56" fmla="*/ 444798 w 1364418"/>
              <a:gd name="connsiteY56" fmla="*/ 3933779 h 6889521"/>
              <a:gd name="connsiteX57" fmla="*/ 446129 w 1364418"/>
              <a:gd name="connsiteY57" fmla="*/ 3933093 h 6889521"/>
              <a:gd name="connsiteX58" fmla="*/ 450483 w 1364418"/>
              <a:gd name="connsiteY58" fmla="*/ 3922082 h 6889521"/>
              <a:gd name="connsiteX59" fmla="*/ 455561 w 1364418"/>
              <a:gd name="connsiteY59" fmla="*/ 3901461 h 6889521"/>
              <a:gd name="connsiteX60" fmla="*/ 478155 w 1364418"/>
              <a:gd name="connsiteY60" fmla="*/ 3813873 h 6889521"/>
              <a:gd name="connsiteX61" fmla="*/ 477580 w 1364418"/>
              <a:gd name="connsiteY61" fmla="*/ 3806161 h 6889521"/>
              <a:gd name="connsiteX62" fmla="*/ 477887 w 1364418"/>
              <a:gd name="connsiteY62" fmla="*/ 3805957 h 6889521"/>
              <a:gd name="connsiteX63" fmla="*/ 477914 w 1364418"/>
              <a:gd name="connsiteY63" fmla="*/ 3797724 h 6889521"/>
              <a:gd name="connsiteX64" fmla="*/ 476529 w 1364418"/>
              <a:gd name="connsiteY64" fmla="*/ 3792098 h 6889521"/>
              <a:gd name="connsiteX65" fmla="*/ 475413 w 1364418"/>
              <a:gd name="connsiteY65" fmla="*/ 3777135 h 6889521"/>
              <a:gd name="connsiteX66" fmla="*/ 477146 w 1364418"/>
              <a:gd name="connsiteY66" fmla="*/ 3771656 h 6889521"/>
              <a:gd name="connsiteX67" fmla="*/ 480889 w 1364418"/>
              <a:gd name="connsiteY67" fmla="*/ 3769007 h 6889521"/>
              <a:gd name="connsiteX68" fmla="*/ 480355 w 1364418"/>
              <a:gd name="connsiteY68" fmla="*/ 3767709 h 6889521"/>
              <a:gd name="connsiteX69" fmla="*/ 489051 w 1364418"/>
              <a:gd name="connsiteY69" fmla="*/ 3738082 h 6889521"/>
              <a:gd name="connsiteX70" fmla="*/ 496397 w 1364418"/>
              <a:gd name="connsiteY70" fmla="*/ 3673397 h 6889521"/>
              <a:gd name="connsiteX71" fmla="*/ 495693 w 1364418"/>
              <a:gd name="connsiteY71" fmla="*/ 3637109 h 6889521"/>
              <a:gd name="connsiteX72" fmla="*/ 499136 w 1364418"/>
              <a:gd name="connsiteY72" fmla="*/ 3536883 h 6889521"/>
              <a:gd name="connsiteX73" fmla="*/ 506674 w 1364418"/>
              <a:gd name="connsiteY73" fmla="*/ 3435652 h 6889521"/>
              <a:gd name="connsiteX74" fmla="*/ 508345 w 1364418"/>
              <a:gd name="connsiteY74" fmla="*/ 3307769 h 6889521"/>
              <a:gd name="connsiteX75" fmla="*/ 525908 w 1364418"/>
              <a:gd name="connsiteY75" fmla="*/ 3250522 h 6889521"/>
              <a:gd name="connsiteX76" fmla="*/ 526333 w 1364418"/>
              <a:gd name="connsiteY76" fmla="*/ 3229163 h 6889521"/>
              <a:gd name="connsiteX77" fmla="*/ 528156 w 1364418"/>
              <a:gd name="connsiteY77" fmla="*/ 3217217 h 6889521"/>
              <a:gd name="connsiteX78" fmla="*/ 514991 w 1364418"/>
              <a:gd name="connsiteY78" fmla="*/ 3183755 h 6889521"/>
              <a:gd name="connsiteX79" fmla="*/ 515492 w 1364418"/>
              <a:gd name="connsiteY79" fmla="*/ 3178642 h 6889521"/>
              <a:gd name="connsiteX80" fmla="*/ 503092 w 1364418"/>
              <a:gd name="connsiteY80" fmla="*/ 3158586 h 6889521"/>
              <a:gd name="connsiteX81" fmla="*/ 488277 w 1364418"/>
              <a:gd name="connsiteY81" fmla="*/ 3129034 h 6889521"/>
              <a:gd name="connsiteX82" fmla="*/ 488942 w 1364418"/>
              <a:gd name="connsiteY82" fmla="*/ 3126682 h 6889521"/>
              <a:gd name="connsiteX83" fmla="*/ 479810 w 1364418"/>
              <a:gd name="connsiteY83" fmla="*/ 3114519 h 6889521"/>
              <a:gd name="connsiteX84" fmla="*/ 466419 w 1364418"/>
              <a:gd name="connsiteY84" fmla="*/ 3106272 h 6889521"/>
              <a:gd name="connsiteX85" fmla="*/ 439149 w 1364418"/>
              <a:gd name="connsiteY85" fmla="*/ 2958185 h 6889521"/>
              <a:gd name="connsiteX86" fmla="*/ 381763 w 1364418"/>
              <a:gd name="connsiteY86" fmla="*/ 2762989 h 6889521"/>
              <a:gd name="connsiteX87" fmla="*/ 330681 w 1364418"/>
              <a:gd name="connsiteY87" fmla="*/ 2554718 h 6889521"/>
              <a:gd name="connsiteX88" fmla="*/ 310775 w 1364418"/>
              <a:gd name="connsiteY88" fmla="*/ 2485734 h 6889521"/>
              <a:gd name="connsiteX89" fmla="*/ 301498 w 1364418"/>
              <a:gd name="connsiteY89" fmla="*/ 2447068 h 6889521"/>
              <a:gd name="connsiteX90" fmla="*/ 288459 w 1364418"/>
              <a:gd name="connsiteY90" fmla="*/ 2425819 h 6889521"/>
              <a:gd name="connsiteX91" fmla="*/ 294458 w 1364418"/>
              <a:gd name="connsiteY91" fmla="*/ 2402874 h 6889521"/>
              <a:gd name="connsiteX92" fmla="*/ 297070 w 1364418"/>
              <a:gd name="connsiteY92" fmla="*/ 2381443 h 6889521"/>
              <a:gd name="connsiteX93" fmla="*/ 273399 w 1364418"/>
              <a:gd name="connsiteY93" fmla="*/ 2261920 h 6889521"/>
              <a:gd name="connsiteX94" fmla="*/ 263286 w 1364418"/>
              <a:gd name="connsiteY94" fmla="*/ 2195378 h 6889521"/>
              <a:gd name="connsiteX95" fmla="*/ 247503 w 1364418"/>
              <a:gd name="connsiteY95" fmla="*/ 2155135 h 6889521"/>
              <a:gd name="connsiteX96" fmla="*/ 244961 w 1364418"/>
              <a:gd name="connsiteY96" fmla="*/ 2118008 h 6889521"/>
              <a:gd name="connsiteX97" fmla="*/ 245954 w 1364418"/>
              <a:gd name="connsiteY97" fmla="*/ 2050531 h 6889521"/>
              <a:gd name="connsiteX98" fmla="*/ 237760 w 1364418"/>
              <a:gd name="connsiteY98" fmla="*/ 1963269 h 6889521"/>
              <a:gd name="connsiteX99" fmla="*/ 218938 w 1364418"/>
              <a:gd name="connsiteY99" fmla="*/ 1906352 h 6889521"/>
              <a:gd name="connsiteX100" fmla="*/ 195495 w 1364418"/>
              <a:gd name="connsiteY100" fmla="*/ 1861531 h 6889521"/>
              <a:gd name="connsiteX101" fmla="*/ 149294 w 1364418"/>
              <a:gd name="connsiteY101" fmla="*/ 1732919 h 6889521"/>
              <a:gd name="connsiteX102" fmla="*/ 121605 w 1364418"/>
              <a:gd name="connsiteY102" fmla="*/ 1663540 h 6889521"/>
              <a:gd name="connsiteX103" fmla="*/ 120731 w 1364418"/>
              <a:gd name="connsiteY103" fmla="*/ 1615777 h 6889521"/>
              <a:gd name="connsiteX104" fmla="*/ 101526 w 1364418"/>
              <a:gd name="connsiteY104" fmla="*/ 1563678 h 6889521"/>
              <a:gd name="connsiteX105" fmla="*/ 114606 w 1364418"/>
              <a:gd name="connsiteY105" fmla="*/ 1519474 h 6889521"/>
              <a:gd name="connsiteX106" fmla="*/ 107348 w 1364418"/>
              <a:gd name="connsiteY106" fmla="*/ 1477995 h 6889521"/>
              <a:gd name="connsiteX107" fmla="*/ 93433 w 1364418"/>
              <a:gd name="connsiteY107" fmla="*/ 1373769 h 6889521"/>
              <a:gd name="connsiteX108" fmla="*/ 101740 w 1364418"/>
              <a:gd name="connsiteY108" fmla="*/ 1307086 h 6889521"/>
              <a:gd name="connsiteX109" fmla="*/ 102928 w 1364418"/>
              <a:gd name="connsiteY109" fmla="*/ 1189033 h 6889521"/>
              <a:gd name="connsiteX110" fmla="*/ 107613 w 1364418"/>
              <a:gd name="connsiteY110" fmla="*/ 1168288 h 6889521"/>
              <a:gd name="connsiteX111" fmla="*/ 99895 w 1364418"/>
              <a:gd name="connsiteY111" fmla="*/ 1142577 h 6889521"/>
              <a:gd name="connsiteX112" fmla="*/ 89201 w 1364418"/>
              <a:gd name="connsiteY112" fmla="*/ 1088484 h 6889521"/>
              <a:gd name="connsiteX113" fmla="*/ 77937 w 1364418"/>
              <a:gd name="connsiteY113" fmla="*/ 1016103 h 6889521"/>
              <a:gd name="connsiteX114" fmla="*/ 79393 w 1364418"/>
              <a:gd name="connsiteY114" fmla="*/ 954054 h 6889521"/>
              <a:gd name="connsiteX115" fmla="*/ 90309 w 1364418"/>
              <a:gd name="connsiteY115" fmla="*/ 921368 h 6889521"/>
              <a:gd name="connsiteX116" fmla="*/ 74258 w 1364418"/>
              <a:gd name="connsiteY116" fmla="*/ 896999 h 6889521"/>
              <a:gd name="connsiteX117" fmla="*/ 43666 w 1364418"/>
              <a:gd name="connsiteY117" fmla="*/ 821517 h 6889521"/>
              <a:gd name="connsiteX118" fmla="*/ 22616 w 1364418"/>
              <a:gd name="connsiteY118" fmla="*/ 751353 h 6889521"/>
              <a:gd name="connsiteX119" fmla="*/ 22174 w 1364418"/>
              <a:gd name="connsiteY119" fmla="*/ 721230 h 6889521"/>
              <a:gd name="connsiteX120" fmla="*/ 7845 w 1364418"/>
              <a:gd name="connsiteY120" fmla="*/ 681659 h 6889521"/>
              <a:gd name="connsiteX121" fmla="*/ 31306 w 1364418"/>
              <a:gd name="connsiteY121" fmla="*/ 619315 h 6889521"/>
              <a:gd name="connsiteX122" fmla="*/ 15184 w 1364418"/>
              <a:gd name="connsiteY122" fmla="*/ 585934 h 6889521"/>
              <a:gd name="connsiteX123" fmla="*/ 22258 w 1364418"/>
              <a:gd name="connsiteY123" fmla="*/ 538948 h 6889521"/>
              <a:gd name="connsiteX124" fmla="*/ 26166 w 1364418"/>
              <a:gd name="connsiteY124" fmla="*/ 525163 h 6889521"/>
              <a:gd name="connsiteX125" fmla="*/ 52290 w 1364418"/>
              <a:gd name="connsiteY125" fmla="*/ 446567 h 6889521"/>
              <a:gd name="connsiteX126" fmla="*/ 51538 w 1364418"/>
              <a:gd name="connsiteY126" fmla="*/ 393828 h 6889521"/>
              <a:gd name="connsiteX127" fmla="*/ 51368 w 1364418"/>
              <a:gd name="connsiteY127" fmla="*/ 353137 h 6889521"/>
              <a:gd name="connsiteX128" fmla="*/ 55970 w 1364418"/>
              <a:gd name="connsiteY128" fmla="*/ 321428 h 6889521"/>
              <a:gd name="connsiteX129" fmla="*/ 57061 w 1364418"/>
              <a:gd name="connsiteY129" fmla="*/ 275771 h 6889521"/>
              <a:gd name="connsiteX130" fmla="*/ 74088 w 1364418"/>
              <a:gd name="connsiteY130" fmla="*/ 212860 h 6889521"/>
              <a:gd name="connsiteX131" fmla="*/ 65798 w 1364418"/>
              <a:gd name="connsiteY131" fmla="*/ 144983 h 6889521"/>
              <a:gd name="connsiteX132" fmla="*/ 78082 w 1364418"/>
              <a:gd name="connsiteY132" fmla="*/ 55288 h 6889521"/>
              <a:gd name="connsiteX133" fmla="*/ 37636 w 1364418"/>
              <a:gd name="connsiteY133" fmla="*/ 0 h 6889521"/>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81996 w 1364418"/>
              <a:gd name="connsiteY4" fmla="*/ 6792972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1364418" h="6858000">
                <a:moveTo>
                  <a:pt x="37636" y="0"/>
                </a:moveTo>
                <a:lnTo>
                  <a:pt x="1364418" y="0"/>
                </a:lnTo>
                <a:lnTo>
                  <a:pt x="1364418" y="6858000"/>
                </a:lnTo>
                <a:lnTo>
                  <a:pt x="245974" y="6857735"/>
                </a:lnTo>
                <a:cubicBezTo>
                  <a:pt x="246649" y="6829312"/>
                  <a:pt x="258792" y="6817314"/>
                  <a:pt x="281996" y="6792972"/>
                </a:cubicBezTo>
                <a:cubicBezTo>
                  <a:pt x="288036" y="6763449"/>
                  <a:pt x="261498" y="6738121"/>
                  <a:pt x="264484" y="6716710"/>
                </a:cubicBezTo>
                <a:cubicBezTo>
                  <a:pt x="264597" y="6714739"/>
                  <a:pt x="280538" y="6641844"/>
                  <a:pt x="280651" y="6639873"/>
                </a:cubicBezTo>
                <a:cubicBezTo>
                  <a:pt x="296114" y="6596543"/>
                  <a:pt x="335196" y="6519339"/>
                  <a:pt x="339152" y="6471804"/>
                </a:cubicBezTo>
                <a:lnTo>
                  <a:pt x="334570" y="6389835"/>
                </a:lnTo>
                <a:cubicBezTo>
                  <a:pt x="334613" y="6357588"/>
                  <a:pt x="338883" y="6333072"/>
                  <a:pt x="317792" y="6324679"/>
                </a:cubicBezTo>
                <a:cubicBezTo>
                  <a:pt x="308402" y="6306381"/>
                  <a:pt x="279168" y="6293695"/>
                  <a:pt x="278227" y="6280046"/>
                </a:cubicBezTo>
                <a:cubicBezTo>
                  <a:pt x="281050" y="6269969"/>
                  <a:pt x="290039" y="6265765"/>
                  <a:pt x="288000" y="6252834"/>
                </a:cubicBezTo>
                <a:lnTo>
                  <a:pt x="265992" y="6202459"/>
                </a:lnTo>
                <a:cubicBezTo>
                  <a:pt x="264772" y="6196814"/>
                  <a:pt x="268092" y="6158095"/>
                  <a:pt x="264790" y="6153037"/>
                </a:cubicBezTo>
                <a:cubicBezTo>
                  <a:pt x="302335" y="6114354"/>
                  <a:pt x="260378" y="6128837"/>
                  <a:pt x="280205" y="6078132"/>
                </a:cubicBezTo>
                <a:cubicBezTo>
                  <a:pt x="283657" y="6049622"/>
                  <a:pt x="275724" y="6059673"/>
                  <a:pt x="267592" y="6028119"/>
                </a:cubicBezTo>
                <a:cubicBezTo>
                  <a:pt x="277113" y="5988572"/>
                  <a:pt x="234727" y="5976018"/>
                  <a:pt x="252821" y="5926735"/>
                </a:cubicBezTo>
                <a:cubicBezTo>
                  <a:pt x="290324" y="5823532"/>
                  <a:pt x="288016" y="5757776"/>
                  <a:pt x="302333" y="5712857"/>
                </a:cubicBezTo>
                <a:cubicBezTo>
                  <a:pt x="310258" y="5688518"/>
                  <a:pt x="328236" y="5675288"/>
                  <a:pt x="332131" y="5660491"/>
                </a:cubicBezTo>
                <a:cubicBezTo>
                  <a:pt x="345782" y="5622696"/>
                  <a:pt x="344964" y="5595787"/>
                  <a:pt x="341254" y="5563435"/>
                </a:cubicBezTo>
                <a:cubicBezTo>
                  <a:pt x="335745" y="5537661"/>
                  <a:pt x="359171" y="5479228"/>
                  <a:pt x="368130" y="5437125"/>
                </a:cubicBezTo>
                <a:cubicBezTo>
                  <a:pt x="379868" y="5399640"/>
                  <a:pt x="373836" y="5420657"/>
                  <a:pt x="381698" y="5396260"/>
                </a:cubicBezTo>
                <a:cubicBezTo>
                  <a:pt x="395995" y="5391935"/>
                  <a:pt x="389433" y="5350429"/>
                  <a:pt x="397679" y="5330009"/>
                </a:cubicBezTo>
                <a:cubicBezTo>
                  <a:pt x="405925" y="5309589"/>
                  <a:pt x="420210" y="5291626"/>
                  <a:pt x="431172" y="5273739"/>
                </a:cubicBezTo>
                <a:cubicBezTo>
                  <a:pt x="426568" y="5263245"/>
                  <a:pt x="432286" y="5253790"/>
                  <a:pt x="440771" y="5241779"/>
                </a:cubicBezTo>
                <a:lnTo>
                  <a:pt x="451997" y="5225268"/>
                </a:lnTo>
                <a:lnTo>
                  <a:pt x="453017" y="5217684"/>
                </a:lnTo>
                <a:cubicBezTo>
                  <a:pt x="455252" y="5208685"/>
                  <a:pt x="458044" y="5200600"/>
                  <a:pt x="460358" y="5193377"/>
                </a:cubicBezTo>
                <a:lnTo>
                  <a:pt x="463661" y="5179288"/>
                </a:lnTo>
                <a:lnTo>
                  <a:pt x="464645" y="5173621"/>
                </a:lnTo>
                <a:lnTo>
                  <a:pt x="460279" y="5159961"/>
                </a:lnTo>
                <a:lnTo>
                  <a:pt x="466956" y="5144295"/>
                </a:lnTo>
                <a:lnTo>
                  <a:pt x="463889" y="5125185"/>
                </a:lnTo>
                <a:cubicBezTo>
                  <a:pt x="466252" y="5124475"/>
                  <a:pt x="468554" y="5123363"/>
                  <a:pt x="470719" y="5121884"/>
                </a:cubicBezTo>
                <a:lnTo>
                  <a:pt x="477755" y="5067850"/>
                </a:lnTo>
                <a:lnTo>
                  <a:pt x="480486" y="5060861"/>
                </a:lnTo>
                <a:lnTo>
                  <a:pt x="477190" y="5034192"/>
                </a:lnTo>
                <a:cubicBezTo>
                  <a:pt x="476699" y="5019824"/>
                  <a:pt x="477403" y="5006180"/>
                  <a:pt x="478744" y="4993030"/>
                </a:cubicBezTo>
                <a:lnTo>
                  <a:pt x="485653" y="4946844"/>
                </a:lnTo>
                <a:lnTo>
                  <a:pt x="481509" y="4932692"/>
                </a:lnTo>
                <a:cubicBezTo>
                  <a:pt x="481214" y="4911802"/>
                  <a:pt x="495319" y="4880686"/>
                  <a:pt x="496912" y="4858827"/>
                </a:cubicBezTo>
                <a:lnTo>
                  <a:pt x="502815" y="4821170"/>
                </a:lnTo>
                <a:lnTo>
                  <a:pt x="507548" y="4780965"/>
                </a:lnTo>
                <a:lnTo>
                  <a:pt x="508841" y="4750867"/>
                </a:lnTo>
                <a:lnTo>
                  <a:pt x="506648" y="4690749"/>
                </a:lnTo>
                <a:cubicBezTo>
                  <a:pt x="512729" y="4654213"/>
                  <a:pt x="491337" y="4623546"/>
                  <a:pt x="502128" y="4584173"/>
                </a:cubicBezTo>
                <a:cubicBezTo>
                  <a:pt x="488693" y="4519562"/>
                  <a:pt x="492047" y="4501522"/>
                  <a:pt x="497211" y="4444346"/>
                </a:cubicBezTo>
                <a:cubicBezTo>
                  <a:pt x="511033" y="4454946"/>
                  <a:pt x="497584" y="4394050"/>
                  <a:pt x="493776" y="4375228"/>
                </a:cubicBezTo>
                <a:cubicBezTo>
                  <a:pt x="491426" y="4334791"/>
                  <a:pt x="480594" y="4270639"/>
                  <a:pt x="474429" y="4214165"/>
                </a:cubicBezTo>
                <a:cubicBezTo>
                  <a:pt x="465297" y="4170832"/>
                  <a:pt x="480280" y="4120324"/>
                  <a:pt x="478502" y="4090296"/>
                </a:cubicBezTo>
                <a:lnTo>
                  <a:pt x="463758" y="4033999"/>
                </a:lnTo>
                <a:lnTo>
                  <a:pt x="464907" y="4031933"/>
                </a:lnTo>
                <a:cubicBezTo>
                  <a:pt x="467040" y="4022997"/>
                  <a:pt x="465967" y="4017669"/>
                  <a:pt x="463483" y="4013953"/>
                </a:cubicBezTo>
                <a:lnTo>
                  <a:pt x="449778" y="3974753"/>
                </a:lnTo>
                <a:lnTo>
                  <a:pt x="451376" y="3969950"/>
                </a:lnTo>
                <a:lnTo>
                  <a:pt x="444798" y="3933779"/>
                </a:lnTo>
                <a:lnTo>
                  <a:pt x="446129" y="3933093"/>
                </a:lnTo>
                <a:cubicBezTo>
                  <a:pt x="448961" y="3930731"/>
                  <a:pt x="450769" y="3927433"/>
                  <a:pt x="450483" y="3922082"/>
                </a:cubicBezTo>
                <a:cubicBezTo>
                  <a:pt x="471740" y="3927556"/>
                  <a:pt x="458283" y="3917724"/>
                  <a:pt x="455561" y="3901461"/>
                </a:cubicBezTo>
                <a:cubicBezTo>
                  <a:pt x="460173" y="3883426"/>
                  <a:pt x="474485" y="3829756"/>
                  <a:pt x="478155" y="3813873"/>
                </a:cubicBezTo>
                <a:cubicBezTo>
                  <a:pt x="477963" y="3811302"/>
                  <a:pt x="477772" y="3808732"/>
                  <a:pt x="477580" y="3806161"/>
                </a:cubicBezTo>
                <a:lnTo>
                  <a:pt x="477887" y="3805957"/>
                </a:lnTo>
                <a:cubicBezTo>
                  <a:pt x="478443" y="3804175"/>
                  <a:pt x="478509" y="3801600"/>
                  <a:pt x="477914" y="3797724"/>
                </a:cubicBezTo>
                <a:lnTo>
                  <a:pt x="476529" y="3792098"/>
                </a:lnTo>
                <a:lnTo>
                  <a:pt x="475413" y="3777135"/>
                </a:lnTo>
                <a:lnTo>
                  <a:pt x="477146" y="3771656"/>
                </a:lnTo>
                <a:lnTo>
                  <a:pt x="480889" y="3769007"/>
                </a:lnTo>
                <a:lnTo>
                  <a:pt x="480355" y="3767709"/>
                </a:lnTo>
                <a:cubicBezTo>
                  <a:pt x="472854" y="3758603"/>
                  <a:pt x="462858" y="3757457"/>
                  <a:pt x="489051" y="3738082"/>
                </a:cubicBezTo>
                <a:cubicBezTo>
                  <a:pt x="476420" y="3716230"/>
                  <a:pt x="492614" y="3707883"/>
                  <a:pt x="496397" y="3673397"/>
                </a:cubicBezTo>
                <a:cubicBezTo>
                  <a:pt x="485059" y="3661788"/>
                  <a:pt x="488117" y="3649813"/>
                  <a:pt x="495693" y="3637109"/>
                </a:cubicBezTo>
                <a:cubicBezTo>
                  <a:pt x="488827" y="3605834"/>
                  <a:pt x="498565" y="3573837"/>
                  <a:pt x="499136" y="3536883"/>
                </a:cubicBezTo>
                <a:cubicBezTo>
                  <a:pt x="483096" y="3500539"/>
                  <a:pt x="506170" y="3475121"/>
                  <a:pt x="506674" y="3435652"/>
                </a:cubicBezTo>
                <a:cubicBezTo>
                  <a:pt x="508209" y="3397466"/>
                  <a:pt x="505139" y="3338624"/>
                  <a:pt x="508345" y="3307769"/>
                </a:cubicBezTo>
                <a:cubicBezTo>
                  <a:pt x="522826" y="3292381"/>
                  <a:pt x="493343" y="3256540"/>
                  <a:pt x="525908" y="3250522"/>
                </a:cubicBezTo>
                <a:cubicBezTo>
                  <a:pt x="519705" y="3235893"/>
                  <a:pt x="504475" y="3230937"/>
                  <a:pt x="526333" y="3229163"/>
                </a:cubicBezTo>
                <a:cubicBezTo>
                  <a:pt x="524884" y="3224149"/>
                  <a:pt x="525919" y="3220404"/>
                  <a:pt x="528156" y="3217217"/>
                </a:cubicBezTo>
                <a:lnTo>
                  <a:pt x="514991" y="3183755"/>
                </a:lnTo>
                <a:lnTo>
                  <a:pt x="515492" y="3178642"/>
                </a:lnTo>
                <a:lnTo>
                  <a:pt x="503092" y="3158586"/>
                </a:lnTo>
                <a:lnTo>
                  <a:pt x="488277" y="3129034"/>
                </a:lnTo>
                <a:lnTo>
                  <a:pt x="488942" y="3126682"/>
                </a:lnTo>
                <a:lnTo>
                  <a:pt x="479810" y="3114519"/>
                </a:lnTo>
                <a:cubicBezTo>
                  <a:pt x="476044" y="3110886"/>
                  <a:pt x="471657" y="3108020"/>
                  <a:pt x="466419" y="3106272"/>
                </a:cubicBezTo>
                <a:cubicBezTo>
                  <a:pt x="479357" y="3049949"/>
                  <a:pt x="446991" y="3011906"/>
                  <a:pt x="439149" y="2958185"/>
                </a:cubicBezTo>
                <a:cubicBezTo>
                  <a:pt x="423473" y="2895670"/>
                  <a:pt x="402616" y="2832884"/>
                  <a:pt x="381763" y="2762989"/>
                </a:cubicBezTo>
                <a:cubicBezTo>
                  <a:pt x="340504" y="2718141"/>
                  <a:pt x="357875" y="2611979"/>
                  <a:pt x="330681" y="2554718"/>
                </a:cubicBezTo>
                <a:cubicBezTo>
                  <a:pt x="354561" y="2510384"/>
                  <a:pt x="312857" y="2522616"/>
                  <a:pt x="310775" y="2485734"/>
                </a:cubicBezTo>
                <a:cubicBezTo>
                  <a:pt x="283880" y="2505125"/>
                  <a:pt x="334754" y="2437857"/>
                  <a:pt x="301498" y="2447068"/>
                </a:cubicBezTo>
                <a:cubicBezTo>
                  <a:pt x="302171" y="2440064"/>
                  <a:pt x="286502" y="2432988"/>
                  <a:pt x="288459" y="2425819"/>
                </a:cubicBezTo>
                <a:lnTo>
                  <a:pt x="294458" y="2402874"/>
                </a:lnTo>
                <a:lnTo>
                  <a:pt x="297070" y="2381443"/>
                </a:lnTo>
                <a:cubicBezTo>
                  <a:pt x="291389" y="2355877"/>
                  <a:pt x="281925" y="2295004"/>
                  <a:pt x="273399" y="2261920"/>
                </a:cubicBezTo>
                <a:cubicBezTo>
                  <a:pt x="264489" y="2250852"/>
                  <a:pt x="256407" y="2208397"/>
                  <a:pt x="263286" y="2195378"/>
                </a:cubicBezTo>
                <a:cubicBezTo>
                  <a:pt x="262597" y="2185499"/>
                  <a:pt x="238753" y="2164596"/>
                  <a:pt x="247503" y="2155135"/>
                </a:cubicBezTo>
                <a:cubicBezTo>
                  <a:pt x="257474" y="2141929"/>
                  <a:pt x="229406" y="2121310"/>
                  <a:pt x="244961" y="2118008"/>
                </a:cubicBezTo>
                <a:cubicBezTo>
                  <a:pt x="225493" y="2103116"/>
                  <a:pt x="245373" y="2072196"/>
                  <a:pt x="245954" y="2050531"/>
                </a:cubicBezTo>
                <a:cubicBezTo>
                  <a:pt x="228015" y="2040209"/>
                  <a:pt x="246924" y="2004931"/>
                  <a:pt x="237760" y="1963269"/>
                </a:cubicBezTo>
                <a:cubicBezTo>
                  <a:pt x="217314" y="1952304"/>
                  <a:pt x="249162" y="1930958"/>
                  <a:pt x="218938" y="1906352"/>
                </a:cubicBezTo>
                <a:cubicBezTo>
                  <a:pt x="211894" y="1889396"/>
                  <a:pt x="204207" y="1891128"/>
                  <a:pt x="195495" y="1861531"/>
                </a:cubicBezTo>
                <a:cubicBezTo>
                  <a:pt x="152756" y="1820122"/>
                  <a:pt x="167197" y="1775736"/>
                  <a:pt x="149294" y="1732919"/>
                </a:cubicBezTo>
                <a:cubicBezTo>
                  <a:pt x="132272" y="1683226"/>
                  <a:pt x="131129" y="1708347"/>
                  <a:pt x="121605" y="1663540"/>
                </a:cubicBezTo>
                <a:cubicBezTo>
                  <a:pt x="131383" y="1652207"/>
                  <a:pt x="129824" y="1627305"/>
                  <a:pt x="120731" y="1615777"/>
                </a:cubicBezTo>
                <a:cubicBezTo>
                  <a:pt x="113324" y="1591298"/>
                  <a:pt x="125561" y="1582061"/>
                  <a:pt x="101526" y="1563678"/>
                </a:cubicBezTo>
                <a:cubicBezTo>
                  <a:pt x="118336" y="1562186"/>
                  <a:pt x="95368" y="1514217"/>
                  <a:pt x="114606" y="1519474"/>
                </a:cubicBezTo>
                <a:cubicBezTo>
                  <a:pt x="124662" y="1497831"/>
                  <a:pt x="99126" y="1498809"/>
                  <a:pt x="107348" y="1477995"/>
                </a:cubicBezTo>
                <a:cubicBezTo>
                  <a:pt x="102372" y="1450946"/>
                  <a:pt x="98082" y="1395585"/>
                  <a:pt x="93433" y="1373769"/>
                </a:cubicBezTo>
                <a:lnTo>
                  <a:pt x="101740" y="1307086"/>
                </a:lnTo>
                <a:cubicBezTo>
                  <a:pt x="61518" y="1238798"/>
                  <a:pt x="128597" y="1302829"/>
                  <a:pt x="102928" y="1189033"/>
                </a:cubicBezTo>
                <a:cubicBezTo>
                  <a:pt x="96991" y="1183619"/>
                  <a:pt x="100433" y="1168361"/>
                  <a:pt x="107613" y="1168288"/>
                </a:cubicBezTo>
                <a:cubicBezTo>
                  <a:pt x="104521" y="1161401"/>
                  <a:pt x="88898" y="1146763"/>
                  <a:pt x="99895" y="1142577"/>
                </a:cubicBezTo>
                <a:cubicBezTo>
                  <a:pt x="98248" y="1123927"/>
                  <a:pt x="94639" y="1105753"/>
                  <a:pt x="89201" y="1088484"/>
                </a:cubicBezTo>
                <a:lnTo>
                  <a:pt x="77937" y="1016103"/>
                </a:lnTo>
                <a:cubicBezTo>
                  <a:pt x="78422" y="988163"/>
                  <a:pt x="78908" y="981994"/>
                  <a:pt x="79393" y="954054"/>
                </a:cubicBezTo>
                <a:cubicBezTo>
                  <a:pt x="74607" y="950500"/>
                  <a:pt x="84928" y="922140"/>
                  <a:pt x="90309" y="921368"/>
                </a:cubicBezTo>
                <a:cubicBezTo>
                  <a:pt x="87566" y="916400"/>
                  <a:pt x="66268" y="901306"/>
                  <a:pt x="74258" y="896999"/>
                </a:cubicBezTo>
                <a:cubicBezTo>
                  <a:pt x="69492" y="868759"/>
                  <a:pt x="58957" y="842759"/>
                  <a:pt x="43666" y="821517"/>
                </a:cubicBezTo>
                <a:cubicBezTo>
                  <a:pt x="35059" y="797243"/>
                  <a:pt x="27646" y="764612"/>
                  <a:pt x="22616" y="751353"/>
                </a:cubicBezTo>
                <a:cubicBezTo>
                  <a:pt x="22469" y="741312"/>
                  <a:pt x="22321" y="731271"/>
                  <a:pt x="22174" y="721230"/>
                </a:cubicBezTo>
                <a:lnTo>
                  <a:pt x="7845" y="681659"/>
                </a:lnTo>
                <a:cubicBezTo>
                  <a:pt x="-21513" y="678654"/>
                  <a:pt x="41748" y="630810"/>
                  <a:pt x="31306" y="619315"/>
                </a:cubicBezTo>
                <a:cubicBezTo>
                  <a:pt x="37997" y="611016"/>
                  <a:pt x="17724" y="592108"/>
                  <a:pt x="15184" y="585934"/>
                </a:cubicBezTo>
                <a:cubicBezTo>
                  <a:pt x="14724" y="571597"/>
                  <a:pt x="22718" y="553285"/>
                  <a:pt x="22258" y="538948"/>
                </a:cubicBezTo>
                <a:cubicBezTo>
                  <a:pt x="22152" y="531703"/>
                  <a:pt x="26272" y="532408"/>
                  <a:pt x="26166" y="525163"/>
                </a:cubicBezTo>
                <a:cubicBezTo>
                  <a:pt x="28507" y="511668"/>
                  <a:pt x="56166" y="464433"/>
                  <a:pt x="52290" y="446567"/>
                </a:cubicBezTo>
                <a:cubicBezTo>
                  <a:pt x="47300" y="425186"/>
                  <a:pt x="52062" y="408582"/>
                  <a:pt x="51538" y="393828"/>
                </a:cubicBezTo>
                <a:cubicBezTo>
                  <a:pt x="51481" y="380264"/>
                  <a:pt x="51425" y="366701"/>
                  <a:pt x="51368" y="353137"/>
                </a:cubicBezTo>
                <a:cubicBezTo>
                  <a:pt x="50053" y="345863"/>
                  <a:pt x="61696" y="333814"/>
                  <a:pt x="55970" y="321428"/>
                </a:cubicBezTo>
                <a:cubicBezTo>
                  <a:pt x="56334" y="306209"/>
                  <a:pt x="56697" y="290990"/>
                  <a:pt x="57061" y="275771"/>
                </a:cubicBezTo>
                <a:cubicBezTo>
                  <a:pt x="46146" y="254441"/>
                  <a:pt x="87623" y="243671"/>
                  <a:pt x="74088" y="212860"/>
                </a:cubicBezTo>
                <a:cubicBezTo>
                  <a:pt x="92367" y="188146"/>
                  <a:pt x="68261" y="179672"/>
                  <a:pt x="65798" y="144983"/>
                </a:cubicBezTo>
                <a:cubicBezTo>
                  <a:pt x="52661" y="119338"/>
                  <a:pt x="79134" y="90517"/>
                  <a:pt x="78082" y="55288"/>
                </a:cubicBezTo>
                <a:lnTo>
                  <a:pt x="37636"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7002121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6B3F69-C781-D276-FF59-757EE1BD0A8A}"/>
              </a:ext>
            </a:extLst>
          </p:cNvPr>
          <p:cNvSpPr>
            <a:spLocks noGrp="1"/>
          </p:cNvSpPr>
          <p:nvPr>
            <p:ph type="title"/>
          </p:nvPr>
        </p:nvSpPr>
        <p:spPr>
          <a:xfrm>
            <a:off x="572493" y="238539"/>
            <a:ext cx="11018520" cy="1434415"/>
          </a:xfrm>
        </p:spPr>
        <p:txBody>
          <a:bodyPr anchor="b">
            <a:normAutofit/>
          </a:bodyPr>
          <a:lstStyle/>
          <a:p>
            <a:r>
              <a:rPr lang="en-GB" sz="5400"/>
              <a:t>Gender </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FCDE7CB-A161-BEBF-81BB-B904B7D17D5F}"/>
              </a:ext>
            </a:extLst>
          </p:cNvPr>
          <p:cNvSpPr>
            <a:spLocks noGrp="1"/>
          </p:cNvSpPr>
          <p:nvPr>
            <p:ph idx="1"/>
          </p:nvPr>
        </p:nvSpPr>
        <p:spPr>
          <a:xfrm>
            <a:off x="572493" y="2071316"/>
            <a:ext cx="6713552" cy="4119172"/>
          </a:xfrm>
        </p:spPr>
        <p:txBody>
          <a:bodyPr anchor="t">
            <a:normAutofit lnSpcReduction="10000"/>
          </a:bodyPr>
          <a:lstStyle/>
          <a:p>
            <a:r>
              <a:rPr lang="en-GB" sz="2200" dirty="0">
                <a:latin typeface="Open Sans" panose="020B0606030504020204" pitchFamily="34" charset="0"/>
              </a:rPr>
              <a:t>A</a:t>
            </a:r>
            <a:r>
              <a:rPr lang="en-GB" sz="2200" i="0" dirty="0">
                <a:effectLst/>
                <a:latin typeface="Open Sans" panose="020B0606030504020204" pitchFamily="34" charset="0"/>
              </a:rPr>
              <a:t> social, psychological and cultural construct and it is developed in the process of socialisation. </a:t>
            </a:r>
          </a:p>
          <a:p>
            <a:r>
              <a:rPr lang="en-GB" sz="2200" i="0" dirty="0">
                <a:effectLst/>
                <a:latin typeface="Open Sans" panose="020B0606030504020204" pitchFamily="34" charset="0"/>
              </a:rPr>
              <a:t>Different societies and cultures may therefore have different understandings of what is ‘masculine’ or ‘feminine’. </a:t>
            </a:r>
          </a:p>
          <a:p>
            <a:r>
              <a:rPr lang="en-GB" sz="2200" dirty="0">
                <a:latin typeface="Open Sans" panose="020B0606030504020204" pitchFamily="34" charset="0"/>
              </a:rPr>
              <a:t>N</a:t>
            </a:r>
            <a:r>
              <a:rPr lang="en-GB" sz="2200" i="0" dirty="0">
                <a:effectLst/>
                <a:latin typeface="Open Sans" panose="020B0606030504020204" pitchFamily="34" charset="0"/>
              </a:rPr>
              <a:t>orms and expectations related to gender are learned </a:t>
            </a:r>
          </a:p>
          <a:p>
            <a:r>
              <a:rPr lang="en-GB" sz="2200" b="0" i="0" dirty="0">
                <a:effectLst/>
                <a:latin typeface="Open Sans" panose="020B0606030504020204" pitchFamily="34" charset="0"/>
              </a:rPr>
              <a:t>All of these influences impose certain roles and patterns of behaviour on everyone within society. </a:t>
            </a:r>
          </a:p>
          <a:p>
            <a:r>
              <a:rPr lang="en-GB" sz="2200" b="0" i="0" dirty="0">
                <a:effectLst/>
                <a:latin typeface="Open Sans" panose="020B0606030504020204" pitchFamily="34" charset="0"/>
              </a:rPr>
              <a:t>Gender norms – often limited to notions of masculinity and femininity</a:t>
            </a:r>
            <a:endParaRPr lang="en-GB" sz="2200" dirty="0"/>
          </a:p>
        </p:txBody>
      </p:sp>
      <p:pic>
        <p:nvPicPr>
          <p:cNvPr id="4" name="Picture 2">
            <a:extLst>
              <a:ext uri="{FF2B5EF4-FFF2-40B4-BE49-F238E27FC236}">
                <a16:creationId xmlns:a16="http://schemas.microsoft.com/office/drawing/2014/main" id="{36BDA74C-E289-BF8F-8A9F-E9352A924EF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508" r="30377"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9374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B57629-7A70-93F2-6485-09433194E754}"/>
              </a:ext>
            </a:extLst>
          </p:cNvPr>
          <p:cNvSpPr>
            <a:spLocks noGrp="1"/>
          </p:cNvSpPr>
          <p:nvPr>
            <p:ph type="title"/>
          </p:nvPr>
        </p:nvSpPr>
        <p:spPr>
          <a:xfrm>
            <a:off x="589560" y="856180"/>
            <a:ext cx="4560584" cy="1128068"/>
          </a:xfrm>
        </p:spPr>
        <p:txBody>
          <a:bodyPr anchor="ctr">
            <a:normAutofit/>
          </a:bodyPr>
          <a:lstStyle/>
          <a:p>
            <a:r>
              <a:rPr lang="en-GB" sz="4000"/>
              <a:t>Gender</a:t>
            </a:r>
          </a:p>
        </p:txBody>
      </p:sp>
      <p:grpSp>
        <p:nvGrpSpPr>
          <p:cNvPr id="14345" name="Group 14344">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4346" name="Rectangle 14345">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7" name="Rectangle 14346">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349" name="Rectangle 14348">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A4F255-D823-12B0-7970-84E1A3CE59F8}"/>
              </a:ext>
            </a:extLst>
          </p:cNvPr>
          <p:cNvSpPr>
            <a:spLocks noGrp="1"/>
          </p:cNvSpPr>
          <p:nvPr>
            <p:ph idx="1"/>
          </p:nvPr>
        </p:nvSpPr>
        <p:spPr>
          <a:xfrm>
            <a:off x="590719" y="2330505"/>
            <a:ext cx="4559425" cy="3979585"/>
          </a:xfrm>
        </p:spPr>
        <p:txBody>
          <a:bodyPr anchor="ctr">
            <a:normAutofit/>
          </a:bodyPr>
          <a:lstStyle/>
          <a:p>
            <a:r>
              <a:rPr lang="en-GB" sz="2000"/>
              <a:t>“Gender refers to the varied and complex arrangements between men and women, encompassing the organization or reproduction, the sexual division of labour and cultural definitions of femininity and masculinity”</a:t>
            </a:r>
          </a:p>
          <a:p>
            <a:endParaRPr lang="en-GB" sz="2000"/>
          </a:p>
          <a:p>
            <a:r>
              <a:rPr lang="en-GB" sz="2000" b="0" i="0">
                <a:effectLst/>
                <a:latin typeface="avenir-regular-class"/>
              </a:rPr>
              <a:t>Bradley, H. (1996) </a:t>
            </a:r>
            <a:r>
              <a:rPr lang="en-GB" sz="2000" b="0" i="1">
                <a:effectLst/>
                <a:latin typeface="avenir-regular-class"/>
              </a:rPr>
              <a:t>Fractured Identities</a:t>
            </a:r>
            <a:r>
              <a:rPr lang="en-GB" sz="2000" b="0" i="0">
                <a:effectLst/>
                <a:latin typeface="avenir-regular-class"/>
              </a:rPr>
              <a:t>. Cambridge: Polity Press.</a:t>
            </a:r>
            <a:endParaRPr lang="en-GB" sz="2000"/>
          </a:p>
        </p:txBody>
      </p:sp>
      <p:sp>
        <p:nvSpPr>
          <p:cNvPr id="14351" name="Rectangle 14350">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3" name="Rectangle 1435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20+ Spicy Gender Reveal Memes - Memebase - Funny Memes">
            <a:extLst>
              <a:ext uri="{FF2B5EF4-FFF2-40B4-BE49-F238E27FC236}">
                <a16:creationId xmlns:a16="http://schemas.microsoft.com/office/drawing/2014/main" id="{A47D610B-EF47-E151-73A3-0C130698DA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14" t="-2250" r="3267" b="2247"/>
          <a:stretch/>
        </p:blipFill>
        <p:spPr bwMode="auto">
          <a:xfrm>
            <a:off x="5739704" y="799352"/>
            <a:ext cx="5663494"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8598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2881AA-E85D-4C62-E0CF-9BA218332687}"/>
              </a:ext>
            </a:extLst>
          </p:cNvPr>
          <p:cNvSpPr>
            <a:spLocks noGrp="1"/>
          </p:cNvSpPr>
          <p:nvPr>
            <p:ph type="title"/>
          </p:nvPr>
        </p:nvSpPr>
        <p:spPr>
          <a:xfrm>
            <a:off x="1056582" y="934122"/>
            <a:ext cx="4036334" cy="2387600"/>
          </a:xfrm>
        </p:spPr>
        <p:txBody>
          <a:bodyPr vert="horz" lIns="91440" tIns="45720" rIns="91440" bIns="45720" rtlCol="0" anchor="t">
            <a:normAutofit/>
          </a:bodyPr>
          <a:lstStyle/>
          <a:p>
            <a:r>
              <a:rPr lang="en-US" sz="5400" kern="1200" dirty="0">
                <a:solidFill>
                  <a:schemeClr val="tx1"/>
                </a:solidFill>
                <a:latin typeface="+mj-lt"/>
                <a:ea typeface="+mj-ea"/>
                <a:cs typeface="+mj-cs"/>
              </a:rPr>
              <a:t>Gender</a:t>
            </a:r>
          </a:p>
        </p:txBody>
      </p:sp>
      <p:sp>
        <p:nvSpPr>
          <p:cNvPr id="3" name="Content Placeholder 2">
            <a:extLst>
              <a:ext uri="{FF2B5EF4-FFF2-40B4-BE49-F238E27FC236}">
                <a16:creationId xmlns:a16="http://schemas.microsoft.com/office/drawing/2014/main" id="{1D139A7E-9F08-EF78-5344-517F4A21BCD6}"/>
              </a:ext>
            </a:extLst>
          </p:cNvPr>
          <p:cNvSpPr>
            <a:spLocks noGrp="1"/>
          </p:cNvSpPr>
          <p:nvPr>
            <p:ph idx="1"/>
          </p:nvPr>
        </p:nvSpPr>
        <p:spPr>
          <a:xfrm>
            <a:off x="1056583" y="2127922"/>
            <a:ext cx="4036333" cy="1709849"/>
          </a:xfrm>
        </p:spPr>
        <p:txBody>
          <a:bodyPr vert="horz" lIns="91440" tIns="45720" rIns="91440" bIns="45720" rtlCol="0" anchor="b">
            <a:normAutofit/>
          </a:bodyPr>
          <a:lstStyle/>
          <a:p>
            <a:pPr marL="0" indent="0">
              <a:buNone/>
            </a:pPr>
            <a:r>
              <a:rPr lang="en-US" sz="2000" kern="1200" dirty="0">
                <a:solidFill>
                  <a:schemeClr val="tx1"/>
                </a:solidFill>
                <a:latin typeface="+mn-lt"/>
                <a:ea typeface="+mn-ea"/>
                <a:cs typeface="+mn-cs"/>
              </a:rPr>
              <a:t>Can you make a list of “masculine” traits and a list of “feminine” traits?</a:t>
            </a:r>
          </a:p>
        </p:txBody>
      </p:sp>
      <p:grpSp>
        <p:nvGrpSpPr>
          <p:cNvPr id="3081" name="Group 308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3082" name="Rectangle 308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3" name="Rectangle 308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4" name="Rectangle 308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86" name="Rectangle 308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8" name="Rectangle 308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I'll Make A Man Out Of You | Disney memes, Laugh, Funny">
            <a:extLst>
              <a:ext uri="{FF2B5EF4-FFF2-40B4-BE49-F238E27FC236}">
                <a16:creationId xmlns:a16="http://schemas.microsoft.com/office/drawing/2014/main" id="{A18E0278-AD6A-2EB5-92E0-D0B35AACDD4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57597" y="666728"/>
            <a:ext cx="5465791" cy="5465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6680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DD6D6-3FF0-F757-A37E-A6524A041A7A}"/>
              </a:ext>
            </a:extLst>
          </p:cNvPr>
          <p:cNvSpPr>
            <a:spLocks noGrp="1"/>
          </p:cNvSpPr>
          <p:nvPr>
            <p:ph type="title"/>
          </p:nvPr>
        </p:nvSpPr>
        <p:spPr>
          <a:xfrm>
            <a:off x="648929" y="629266"/>
            <a:ext cx="3505495" cy="1622321"/>
          </a:xfrm>
        </p:spPr>
        <p:txBody>
          <a:bodyPr>
            <a:normAutofit/>
          </a:bodyPr>
          <a:lstStyle/>
          <a:p>
            <a:r>
              <a:rPr lang="en-GB" dirty="0"/>
              <a:t>Gender</a:t>
            </a:r>
          </a:p>
        </p:txBody>
      </p:sp>
      <p:sp>
        <p:nvSpPr>
          <p:cNvPr id="3" name="Content Placeholder 2">
            <a:extLst>
              <a:ext uri="{FF2B5EF4-FFF2-40B4-BE49-F238E27FC236}">
                <a16:creationId xmlns:a16="http://schemas.microsoft.com/office/drawing/2014/main" id="{605FF700-8645-7FB6-FCF9-45CF27AC4B48}"/>
              </a:ext>
            </a:extLst>
          </p:cNvPr>
          <p:cNvSpPr>
            <a:spLocks noGrp="1"/>
          </p:cNvSpPr>
          <p:nvPr>
            <p:ph idx="1"/>
          </p:nvPr>
        </p:nvSpPr>
        <p:spPr>
          <a:xfrm>
            <a:off x="648931" y="2438400"/>
            <a:ext cx="3505494" cy="3785419"/>
          </a:xfrm>
        </p:spPr>
        <p:txBody>
          <a:bodyPr>
            <a:normAutofit/>
          </a:bodyPr>
          <a:lstStyle/>
          <a:p>
            <a:r>
              <a:rPr lang="en-GB" sz="2000" dirty="0"/>
              <a:t>According to symbolic interactionists, Woman or Man is something you DO not something you are. These are verbs, not nouns.</a:t>
            </a:r>
          </a:p>
          <a:p>
            <a:endParaRPr lang="en-GB" sz="2000" dirty="0"/>
          </a:p>
          <a:p>
            <a:r>
              <a:rPr lang="en-GB" sz="2000" dirty="0"/>
              <a:t>How do you “do” your gender day to day?</a:t>
            </a:r>
          </a:p>
        </p:txBody>
      </p:sp>
      <p:sp>
        <p:nvSpPr>
          <p:cNvPr id="5127" name="Rectangle 5126">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How We “Do Gender” - Sociology In Focus">
            <a:extLst>
              <a:ext uri="{FF2B5EF4-FFF2-40B4-BE49-F238E27FC236}">
                <a16:creationId xmlns:a16="http://schemas.microsoft.com/office/drawing/2014/main" id="{93C78D1C-36FC-77BD-2407-30AA316DAAD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05862" y="1170128"/>
            <a:ext cx="6019331" cy="451449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9896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67" name="Rectangle 15366">
            <a:extLst>
              <a:ext uri="{FF2B5EF4-FFF2-40B4-BE49-F238E27FC236}">
                <a16:creationId xmlns:a16="http://schemas.microsoft.com/office/drawing/2014/main" id="{28D31E1B-0407-4223-9642-0B642CBF5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369" name="Group 1536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15370" name="Rectangle 1536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1" name="Rectangle 1537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2" name="Rectangle 1537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374" name="Rectangle 1537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8FB7D1-939F-9411-C6C9-419A8BC6CE58}"/>
              </a:ext>
            </a:extLst>
          </p:cNvPr>
          <p:cNvSpPr>
            <a:spLocks noGrp="1"/>
          </p:cNvSpPr>
          <p:nvPr>
            <p:ph type="title"/>
          </p:nvPr>
        </p:nvSpPr>
        <p:spPr>
          <a:xfrm>
            <a:off x="1043631" y="873940"/>
            <a:ext cx="5052369" cy="1035781"/>
          </a:xfrm>
        </p:spPr>
        <p:txBody>
          <a:bodyPr anchor="ctr">
            <a:normAutofit/>
          </a:bodyPr>
          <a:lstStyle/>
          <a:p>
            <a:r>
              <a:rPr lang="en-GB" sz="3600"/>
              <a:t>Men</a:t>
            </a:r>
          </a:p>
        </p:txBody>
      </p:sp>
      <p:sp>
        <p:nvSpPr>
          <p:cNvPr id="3" name="Content Placeholder 2">
            <a:extLst>
              <a:ext uri="{FF2B5EF4-FFF2-40B4-BE49-F238E27FC236}">
                <a16:creationId xmlns:a16="http://schemas.microsoft.com/office/drawing/2014/main" id="{8EE05A51-057B-C998-2143-C8CDAAA28650}"/>
              </a:ext>
            </a:extLst>
          </p:cNvPr>
          <p:cNvSpPr>
            <a:spLocks noGrp="1"/>
          </p:cNvSpPr>
          <p:nvPr>
            <p:ph idx="1"/>
          </p:nvPr>
        </p:nvSpPr>
        <p:spPr>
          <a:xfrm>
            <a:off x="1045029" y="2524721"/>
            <a:ext cx="4991629" cy="3677123"/>
          </a:xfrm>
        </p:spPr>
        <p:txBody>
          <a:bodyPr anchor="ctr">
            <a:normAutofit/>
          </a:bodyPr>
          <a:lstStyle/>
          <a:p>
            <a:r>
              <a:rPr lang="en-GB" sz="1800" dirty="0"/>
              <a:t>The academic study of gender and sex often tend to focus around the discussion of women, as a historically marginalised and overlook group.</a:t>
            </a:r>
          </a:p>
          <a:p>
            <a:r>
              <a:rPr lang="en-GB" sz="1800" dirty="0"/>
              <a:t>While this is a necessity based on the overwhelming priority of men in academic, social and political life, it does sometimes appear as if the category of men is overlooked and presumed to be the neutral standard.</a:t>
            </a:r>
          </a:p>
          <a:p>
            <a:r>
              <a:rPr lang="en-GB" sz="1800" dirty="0"/>
              <a:t>There are academics from all fields who specifically investigate “men” as a topic, looking at how the social, political and structural implications of patriarchy affect men.</a:t>
            </a:r>
          </a:p>
        </p:txBody>
      </p:sp>
      <p:sp>
        <p:nvSpPr>
          <p:cNvPr id="15376" name="Rectangle 15375">
            <a:extLst>
              <a:ext uri="{FF2B5EF4-FFF2-40B4-BE49-F238E27FC236}">
                <a16:creationId xmlns:a16="http://schemas.microsoft.com/office/drawing/2014/main" id="{70E96339-907C-46C3-99AC-31179B6F0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Just Guys Being Dudes | RedCircle">
            <a:extLst>
              <a:ext uri="{FF2B5EF4-FFF2-40B4-BE49-F238E27FC236}">
                <a16:creationId xmlns:a16="http://schemas.microsoft.com/office/drawing/2014/main" id="{E460B8EA-B80D-3336-350B-7A415EFDC64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30493" y="1336905"/>
            <a:ext cx="4223252" cy="4244474"/>
          </a:xfrm>
          <a:prstGeom prst="rect">
            <a:avLst/>
          </a:prstGeom>
          <a:noFill/>
          <a:extLst>
            <a:ext uri="{909E8E84-426E-40DD-AFC4-6F175D3DCCD1}">
              <a14:hiddenFill xmlns:a14="http://schemas.microsoft.com/office/drawing/2010/main">
                <a:solidFill>
                  <a:srgbClr val="FFFFFF"/>
                </a:solidFill>
              </a14:hiddenFill>
            </a:ext>
          </a:extLst>
        </p:spPr>
      </p:pic>
      <p:cxnSp>
        <p:nvCxnSpPr>
          <p:cNvPr id="15378" name="Straight Connector 1537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26398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40F84F-169F-C95D-BC19-421C6B722D3A}"/>
              </a:ext>
            </a:extLst>
          </p:cNvPr>
          <p:cNvSpPr>
            <a:spLocks noGrp="1"/>
          </p:cNvSpPr>
          <p:nvPr>
            <p:ph type="title"/>
          </p:nvPr>
        </p:nvSpPr>
        <p:spPr>
          <a:xfrm>
            <a:off x="808638" y="386930"/>
            <a:ext cx="9236700" cy="1188950"/>
          </a:xfrm>
        </p:spPr>
        <p:txBody>
          <a:bodyPr anchor="b">
            <a:normAutofit/>
          </a:bodyPr>
          <a:lstStyle/>
          <a:p>
            <a:r>
              <a:rPr lang="en-GB" sz="5400"/>
              <a:t>Men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2297AF1-5142-3FFB-DF5C-25DA00AE475A}"/>
              </a:ext>
            </a:extLst>
          </p:cNvPr>
          <p:cNvSpPr>
            <a:spLocks noGrp="1"/>
          </p:cNvSpPr>
          <p:nvPr>
            <p:ph idx="1"/>
          </p:nvPr>
        </p:nvSpPr>
        <p:spPr>
          <a:xfrm>
            <a:off x="793660" y="2599509"/>
            <a:ext cx="10143668" cy="3435531"/>
          </a:xfrm>
        </p:spPr>
        <p:txBody>
          <a:bodyPr anchor="ctr">
            <a:normAutofit fontScale="92500" lnSpcReduction="10000"/>
          </a:bodyPr>
          <a:lstStyle/>
          <a:p>
            <a:r>
              <a:rPr lang="en-GB" sz="2000" dirty="0"/>
              <a:t>Men are bound by specific masculine cultural forms, just as women are bound by the feminine. </a:t>
            </a:r>
          </a:p>
          <a:p>
            <a:r>
              <a:rPr lang="en-GB" sz="2000" dirty="0"/>
              <a:t>The media promotes a specific masculine subjectivity, which they are supposed to adhere to.</a:t>
            </a:r>
          </a:p>
          <a:p>
            <a:r>
              <a:rPr lang="en-GB" sz="2000" dirty="0"/>
              <a:t>There are a multitude of different “masculinities”, each with their own norms and their own differences from the masculine hegemony</a:t>
            </a:r>
          </a:p>
          <a:p>
            <a:r>
              <a:rPr lang="en-GB" sz="2000" dirty="0"/>
              <a:t>There is a hierarchy and domination of one masculinity over others</a:t>
            </a:r>
          </a:p>
          <a:p>
            <a:r>
              <a:rPr lang="en-GB" sz="2000" dirty="0"/>
              <a:t>Terms like “Toxic Masculinity” are often used to describe these hegemonic masculine traits which have negative affects on women and non-binary people, but also other men which do not adhere in totality with the hegemonic masculinity enforced by society.</a:t>
            </a:r>
          </a:p>
          <a:p>
            <a:endParaRPr lang="en-GB" sz="1700" dirty="0"/>
          </a:p>
          <a:p>
            <a:pPr algn="r"/>
            <a:r>
              <a:rPr lang="en-GB" sz="1700" b="0" i="0" dirty="0" err="1">
                <a:effectLst/>
                <a:latin typeface="avenir-regular-class"/>
              </a:rPr>
              <a:t>Ghaill</a:t>
            </a:r>
            <a:r>
              <a:rPr lang="en-GB" sz="1700" b="0" i="0" dirty="0">
                <a:effectLst/>
                <a:latin typeface="avenir-regular-class"/>
              </a:rPr>
              <a:t>, M &amp; Haywood, C. (2007) </a:t>
            </a:r>
            <a:r>
              <a:rPr lang="en-GB" sz="1700" b="0" i="1" dirty="0">
                <a:effectLst/>
                <a:latin typeface="avenir-regular-class"/>
              </a:rPr>
              <a:t>Gender, Culture and Society: Contemporary Femininities and Masculinities</a:t>
            </a:r>
            <a:r>
              <a:rPr lang="en-GB" sz="1700" b="0" i="0" dirty="0">
                <a:effectLst/>
                <a:latin typeface="avenir-regular-class"/>
              </a:rPr>
              <a:t>. Hampshire: Palgrave Macmillan.</a:t>
            </a:r>
            <a:endParaRPr lang="en-GB" sz="1700" dirty="0"/>
          </a:p>
        </p:txBody>
      </p:sp>
    </p:spTree>
    <p:extLst>
      <p:ext uri="{BB962C8B-B14F-4D97-AF65-F5344CB8AC3E}">
        <p14:creationId xmlns:p14="http://schemas.microsoft.com/office/powerpoint/2010/main" val="22330982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782371-0E5E-E063-B0D5-7F8AB4313B12}"/>
              </a:ext>
            </a:extLst>
          </p:cNvPr>
          <p:cNvSpPr>
            <a:spLocks noGrp="1"/>
          </p:cNvSpPr>
          <p:nvPr>
            <p:ph type="title"/>
          </p:nvPr>
        </p:nvSpPr>
        <p:spPr>
          <a:xfrm>
            <a:off x="808638" y="386930"/>
            <a:ext cx="9236700" cy="1188950"/>
          </a:xfrm>
        </p:spPr>
        <p:txBody>
          <a:bodyPr anchor="b">
            <a:normAutofit/>
          </a:bodyPr>
          <a:lstStyle/>
          <a:p>
            <a:r>
              <a:rPr lang="en-GB" sz="5400"/>
              <a:t>Sexuality – Queer Theory</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3491F1-2CCA-9061-5436-F50088125393}"/>
              </a:ext>
            </a:extLst>
          </p:cNvPr>
          <p:cNvSpPr>
            <a:spLocks noGrp="1"/>
          </p:cNvSpPr>
          <p:nvPr>
            <p:ph idx="1"/>
          </p:nvPr>
        </p:nvSpPr>
        <p:spPr>
          <a:xfrm>
            <a:off x="793660" y="2599509"/>
            <a:ext cx="10143668" cy="3435531"/>
          </a:xfrm>
        </p:spPr>
        <p:txBody>
          <a:bodyPr anchor="ctr">
            <a:normAutofit lnSpcReduction="10000"/>
          </a:bodyPr>
          <a:lstStyle/>
          <a:p>
            <a:r>
              <a:rPr lang="en-GB" sz="2400" dirty="0"/>
              <a:t>“…primarily  interested  in  how  such  categories  as  ‘heterosexual’, ‘gay’  and  ‘lesbian’  came  to  be  seen  as  stable  identities  and,  in  the process, reveals them as fragile constructs, constantly reliant on the successful  performance  of  gender.  It  is  important  therefore,  to  see ‘queer’  as  another  strand  of  theorizing  which  follows  a  general trend  of  interrogating  the  historical  and  cultural  positioning  of  the unified  ‘self’  (a  self  endowed  with  a  coherent  identity  including gendered  identity),  characteristic  of  the  Western  constitution  of  the subject.”</a:t>
            </a:r>
          </a:p>
          <a:p>
            <a:endParaRPr lang="en-GB" sz="2200" dirty="0"/>
          </a:p>
          <a:p>
            <a:pPr algn="r"/>
            <a:r>
              <a:rPr lang="en-GB" sz="2000" b="0" i="0" dirty="0">
                <a:effectLst/>
                <a:latin typeface="avenir-regular-class"/>
              </a:rPr>
              <a:t>Watson, K. (2005) 'Queer Theory', </a:t>
            </a:r>
            <a:r>
              <a:rPr lang="en-GB" sz="2000" b="0" i="1" dirty="0">
                <a:effectLst/>
                <a:latin typeface="avenir-regular-class"/>
              </a:rPr>
              <a:t>Group Analysis</a:t>
            </a:r>
            <a:r>
              <a:rPr lang="en-GB" sz="2000" b="0" i="0" dirty="0">
                <a:effectLst/>
                <a:latin typeface="avenir-regular-class"/>
              </a:rPr>
              <a:t>, 38(1), pp. 67-81.</a:t>
            </a:r>
            <a:endParaRPr lang="en-GB" sz="2000" dirty="0"/>
          </a:p>
        </p:txBody>
      </p:sp>
    </p:spTree>
    <p:extLst>
      <p:ext uri="{BB962C8B-B14F-4D97-AF65-F5344CB8AC3E}">
        <p14:creationId xmlns:p14="http://schemas.microsoft.com/office/powerpoint/2010/main" val="26840947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10C80-8D63-3150-1A9A-1D69372CBF17}"/>
              </a:ext>
            </a:extLst>
          </p:cNvPr>
          <p:cNvSpPr>
            <a:spLocks noGrp="1"/>
          </p:cNvSpPr>
          <p:nvPr>
            <p:ph type="title"/>
          </p:nvPr>
        </p:nvSpPr>
        <p:spPr>
          <a:xfrm>
            <a:off x="4965430" y="629268"/>
            <a:ext cx="6586491" cy="1286160"/>
          </a:xfrm>
        </p:spPr>
        <p:txBody>
          <a:bodyPr anchor="b">
            <a:normAutofit/>
          </a:bodyPr>
          <a:lstStyle/>
          <a:p>
            <a:r>
              <a:rPr lang="en-GB" sz="4100"/>
              <a:t>Sexuality – Queer Theory [Foucault]</a:t>
            </a:r>
          </a:p>
        </p:txBody>
      </p:sp>
      <p:sp>
        <p:nvSpPr>
          <p:cNvPr id="3" name="Content Placeholder 2">
            <a:extLst>
              <a:ext uri="{FF2B5EF4-FFF2-40B4-BE49-F238E27FC236}">
                <a16:creationId xmlns:a16="http://schemas.microsoft.com/office/drawing/2014/main" id="{EB7666D0-9D28-C95C-DAFC-15751B319926}"/>
              </a:ext>
            </a:extLst>
          </p:cNvPr>
          <p:cNvSpPr>
            <a:spLocks noGrp="1"/>
          </p:cNvSpPr>
          <p:nvPr>
            <p:ph idx="1"/>
          </p:nvPr>
        </p:nvSpPr>
        <p:spPr>
          <a:xfrm>
            <a:off x="4965431" y="2438400"/>
            <a:ext cx="6586489" cy="4227871"/>
          </a:xfrm>
        </p:spPr>
        <p:txBody>
          <a:bodyPr>
            <a:normAutofit fontScale="92500" lnSpcReduction="20000"/>
          </a:bodyPr>
          <a:lstStyle/>
          <a:p>
            <a:r>
              <a:rPr lang="en-GB" sz="2400" dirty="0"/>
              <a:t>“Foucault’s   genealogical   method   illustrated   that   some experiences  (madness,  sexuality,  illness,  crime,  etc.)  have  become the   objects   of   particular   institutional   knowledges   (psychiatric, medical,  penal,  </a:t>
            </a:r>
            <a:r>
              <a:rPr lang="en-GB" sz="2400" dirty="0" err="1"/>
              <a:t>sexological</a:t>
            </a:r>
            <a:r>
              <a:rPr lang="en-GB" sz="2400" dirty="0"/>
              <a:t>).  This  meant  that  by  examining  historical discourses, it was possible to understand how certain identities(such  as  the  homosexual)  were  attached  to  individuals  instead  of acts/behaviours,  and  these  individuals  were  then  constituted  as  an object of knowledge (through scientific statements about ‘types’ and ‘traits’)   and   thus   subject   to   disciplinary   power.   Identity,   in Foucault’s  writings,  is  therefore  clearly  culturally  and  historically constituted   (as   opposed   to   a   view   of   ‘human   nature’   as ahistorical).”</a:t>
            </a:r>
          </a:p>
          <a:p>
            <a:endParaRPr lang="en-GB" sz="1700" dirty="0"/>
          </a:p>
          <a:p>
            <a:r>
              <a:rPr lang="en-GB" sz="1700" b="0" i="0" dirty="0">
                <a:effectLst/>
                <a:latin typeface="avenir-regular-class"/>
              </a:rPr>
              <a:t>Watson, K. (2005) 'Queer Theory', </a:t>
            </a:r>
            <a:r>
              <a:rPr lang="en-GB" sz="1700" b="0" i="1" dirty="0">
                <a:effectLst/>
                <a:latin typeface="avenir-regular-class"/>
              </a:rPr>
              <a:t>Group Analysis</a:t>
            </a:r>
            <a:r>
              <a:rPr lang="en-GB" sz="1700" b="0" i="0" dirty="0">
                <a:effectLst/>
                <a:latin typeface="avenir-regular-class"/>
              </a:rPr>
              <a:t>, 38(1), pp. 67-81.</a:t>
            </a:r>
            <a:endParaRPr lang="en-GB" sz="1700" dirty="0"/>
          </a:p>
        </p:txBody>
      </p:sp>
      <p:pic>
        <p:nvPicPr>
          <p:cNvPr id="7170" name="Picture 2" descr="Michel Foucault: The Structure of Power | by Nicholas Martinez | The  Startup | Medium">
            <a:extLst>
              <a:ext uri="{FF2B5EF4-FFF2-40B4-BE49-F238E27FC236}">
                <a16:creationId xmlns:a16="http://schemas.microsoft.com/office/drawing/2014/main" id="{C3B393BB-B74A-8C77-163B-D5AF953EDBC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6" r="1563"/>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177" name="Straight Connector 7174">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07030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A6AB0C-DEB4-611E-981E-DE53253D3EDC}"/>
              </a:ext>
            </a:extLst>
          </p:cNvPr>
          <p:cNvSpPr>
            <a:spLocks noGrp="1"/>
          </p:cNvSpPr>
          <p:nvPr>
            <p:ph type="title"/>
          </p:nvPr>
        </p:nvSpPr>
        <p:spPr>
          <a:xfrm>
            <a:off x="1153618" y="1239927"/>
            <a:ext cx="4008586" cy="4680583"/>
          </a:xfrm>
        </p:spPr>
        <p:txBody>
          <a:bodyPr anchor="ctr">
            <a:normAutofit/>
          </a:bodyPr>
          <a:lstStyle/>
          <a:p>
            <a:r>
              <a:rPr lang="en-GB" sz="5200" dirty="0"/>
              <a:t>Sexuality – Queer Theory</a:t>
            </a:r>
          </a:p>
        </p:txBody>
      </p:sp>
      <p:sp>
        <p:nvSpPr>
          <p:cNvPr id="3" name="Content Placeholder 2">
            <a:extLst>
              <a:ext uri="{FF2B5EF4-FFF2-40B4-BE49-F238E27FC236}">
                <a16:creationId xmlns:a16="http://schemas.microsoft.com/office/drawing/2014/main" id="{757DB64F-919F-DFD0-CC87-23FF949C28D8}"/>
              </a:ext>
            </a:extLst>
          </p:cNvPr>
          <p:cNvSpPr>
            <a:spLocks noGrp="1"/>
          </p:cNvSpPr>
          <p:nvPr>
            <p:ph idx="1"/>
          </p:nvPr>
        </p:nvSpPr>
        <p:spPr>
          <a:xfrm>
            <a:off x="5402119" y="1239927"/>
            <a:ext cx="5861628" cy="4680583"/>
          </a:xfrm>
        </p:spPr>
        <p:txBody>
          <a:bodyPr anchor="ctr">
            <a:normAutofit lnSpcReduction="10000"/>
          </a:bodyPr>
          <a:lstStyle/>
          <a:p>
            <a:r>
              <a:rPr lang="en-GB" sz="2000" dirty="0"/>
              <a:t>You will often hear the word “queer” being used academically as a verb; how do you “queer” a certain topic?</a:t>
            </a:r>
          </a:p>
          <a:p>
            <a:endParaRPr lang="en-GB" sz="2000" dirty="0"/>
          </a:p>
          <a:p>
            <a:r>
              <a:rPr lang="en-GB" sz="2000" dirty="0"/>
              <a:t>By this we mean, how do we problematize something that is normative/accepted.</a:t>
            </a:r>
          </a:p>
          <a:p>
            <a:pPr lvl="1"/>
            <a:r>
              <a:rPr lang="en-GB" sz="2000" dirty="0"/>
              <a:t>We know there is an assumed societal split between men and women/gay and straight people/trans and cis people; how is that split created and maintained?</a:t>
            </a:r>
          </a:p>
          <a:p>
            <a:pPr lvl="1"/>
            <a:endParaRPr lang="en-GB" sz="2000" dirty="0"/>
          </a:p>
          <a:p>
            <a:r>
              <a:rPr lang="en-GB" sz="2000" u="sng" dirty="0"/>
              <a:t>Discussion Point: In groups/pairs, pick one of those binaries (or make up your own) and explain what assumptions we have about them and how they are enforced in society through “disciplinary power”</a:t>
            </a:r>
          </a:p>
        </p:txBody>
      </p:sp>
    </p:spTree>
    <p:extLst>
      <p:ext uri="{BB962C8B-B14F-4D97-AF65-F5344CB8AC3E}">
        <p14:creationId xmlns:p14="http://schemas.microsoft.com/office/powerpoint/2010/main" val="6555131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5E736-F629-6C53-E6B1-49FD8355A89B}"/>
              </a:ext>
            </a:extLst>
          </p:cNvPr>
          <p:cNvSpPr>
            <a:spLocks noGrp="1"/>
          </p:cNvSpPr>
          <p:nvPr>
            <p:ph type="title"/>
          </p:nvPr>
        </p:nvSpPr>
        <p:spPr>
          <a:xfrm>
            <a:off x="4965430" y="629268"/>
            <a:ext cx="6586491" cy="1286160"/>
          </a:xfrm>
        </p:spPr>
        <p:txBody>
          <a:bodyPr anchor="b">
            <a:normAutofit/>
          </a:bodyPr>
          <a:lstStyle/>
          <a:p>
            <a:r>
              <a:rPr lang="en-GB" sz="4100" dirty="0"/>
              <a:t>Sexuality – Queer Theory [Butler]</a:t>
            </a:r>
          </a:p>
        </p:txBody>
      </p:sp>
      <p:sp>
        <p:nvSpPr>
          <p:cNvPr id="3" name="Content Placeholder 2">
            <a:extLst>
              <a:ext uri="{FF2B5EF4-FFF2-40B4-BE49-F238E27FC236}">
                <a16:creationId xmlns:a16="http://schemas.microsoft.com/office/drawing/2014/main" id="{3C7FB5B4-6C5E-51CE-4299-C734B492FCBE}"/>
              </a:ext>
            </a:extLst>
          </p:cNvPr>
          <p:cNvSpPr>
            <a:spLocks noGrp="1"/>
          </p:cNvSpPr>
          <p:nvPr>
            <p:ph idx="1"/>
          </p:nvPr>
        </p:nvSpPr>
        <p:spPr>
          <a:xfrm>
            <a:off x="4965431" y="2438400"/>
            <a:ext cx="6586489" cy="4109882"/>
          </a:xfrm>
        </p:spPr>
        <p:txBody>
          <a:bodyPr>
            <a:normAutofit fontScale="55000" lnSpcReduction="20000"/>
          </a:bodyPr>
          <a:lstStyle/>
          <a:p>
            <a:r>
              <a:rPr lang="en-GB" sz="3800" dirty="0"/>
              <a:t>“Judith  Butler  (1990,  1993)  took  the  debate  further  by  examining how culture actually informs our understanding of biology precisely through  presuming  the  priority  of  gender.  For  Butler,  then,  any notion  of  identity  is  mediated  through  categories  already  culturally available:  there  is  no  such  thing  as  the  ‘pre-cultural’  body.  Whilst she  did  not  dismiss  the  materiality  of  the  body,  she  argued  that words  and  language  bring  this  body  into  being.  Individuals  are always  already  gendered  prior  to  any  element  of  choice  for  or against  gender  identity. Butler  thus  introduced  the  idea  that  ‘gender’  and  ‘heterosexuality’  are  performative  and  repetitive.  Bodily  gestures,  movements and  clothing  all  signify  gender  at  every  moment.”</a:t>
            </a:r>
          </a:p>
          <a:p>
            <a:endParaRPr lang="en-GB" sz="1700" dirty="0"/>
          </a:p>
          <a:p>
            <a:r>
              <a:rPr lang="en-GB" sz="2200" b="0" i="0" dirty="0">
                <a:effectLst/>
                <a:latin typeface="avenir-regular-class"/>
              </a:rPr>
              <a:t>Watson, K. (2005) 'Queer Theory', </a:t>
            </a:r>
            <a:r>
              <a:rPr lang="en-GB" sz="2200" b="0" i="1" dirty="0">
                <a:effectLst/>
                <a:latin typeface="avenir-regular-class"/>
              </a:rPr>
              <a:t>Group Analysis</a:t>
            </a:r>
            <a:r>
              <a:rPr lang="en-GB" sz="2200" b="0" i="0" dirty="0">
                <a:effectLst/>
                <a:latin typeface="avenir-regular-class"/>
              </a:rPr>
              <a:t>, 38(1), pp. 67-81.</a:t>
            </a:r>
            <a:endParaRPr lang="en-GB" sz="2200" dirty="0"/>
          </a:p>
        </p:txBody>
      </p:sp>
      <p:pic>
        <p:nvPicPr>
          <p:cNvPr id="6146" name="Picture 2" descr="Judith Butler | Biography, Gender Trouble, &amp; Facts | Britannica">
            <a:extLst>
              <a:ext uri="{FF2B5EF4-FFF2-40B4-BE49-F238E27FC236}">
                <a16:creationId xmlns:a16="http://schemas.microsoft.com/office/drawing/2014/main" id="{11058F7B-67D2-41A2-FA45-F9B44E499D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771" r="4104"/>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6151" name="Straight Connector 615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D4E3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63862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F2DC8F5-1F80-F39B-BB27-2611F86E98F8}"/>
              </a:ext>
            </a:extLst>
          </p:cNvPr>
          <p:cNvSpPr>
            <a:spLocks noGrp="1"/>
          </p:cNvSpPr>
          <p:nvPr>
            <p:ph type="title"/>
          </p:nvPr>
        </p:nvSpPr>
        <p:spPr>
          <a:xfrm>
            <a:off x="643467" y="321734"/>
            <a:ext cx="10905066" cy="1135737"/>
          </a:xfrm>
        </p:spPr>
        <p:txBody>
          <a:bodyPr>
            <a:normAutofit/>
          </a:bodyPr>
          <a:lstStyle/>
          <a:p>
            <a:r>
              <a:rPr lang="en-GB" sz="3600"/>
              <a:t>Sexuality – Queer Theory [Butler]</a:t>
            </a:r>
          </a:p>
        </p:txBody>
      </p:sp>
      <p:sp>
        <p:nvSpPr>
          <p:cNvPr id="3" name="Content Placeholder 2">
            <a:extLst>
              <a:ext uri="{FF2B5EF4-FFF2-40B4-BE49-F238E27FC236}">
                <a16:creationId xmlns:a16="http://schemas.microsoft.com/office/drawing/2014/main" id="{BABDE9D2-5373-7B8F-07BF-B63BD700B701}"/>
              </a:ext>
            </a:extLst>
          </p:cNvPr>
          <p:cNvSpPr>
            <a:spLocks noGrp="1"/>
          </p:cNvSpPr>
          <p:nvPr>
            <p:ph idx="1"/>
          </p:nvPr>
        </p:nvSpPr>
        <p:spPr>
          <a:xfrm>
            <a:off x="643467" y="1782981"/>
            <a:ext cx="10905066" cy="4393982"/>
          </a:xfrm>
        </p:spPr>
        <p:txBody>
          <a:bodyPr vert="horz" lIns="91440" tIns="45720" rIns="91440" bIns="45720" rtlCol="0" anchor="t">
            <a:normAutofit fontScale="92500" lnSpcReduction="20000"/>
          </a:bodyPr>
          <a:lstStyle/>
          <a:p>
            <a:r>
              <a:rPr lang="en-GB" dirty="0"/>
              <a:t>In much of Butlers work, she has focused on the power of words and language.</a:t>
            </a:r>
          </a:p>
          <a:p>
            <a:r>
              <a:rPr lang="en-GB" dirty="0"/>
              <a:t>She uses terms  to explain how language causes or produces real world changes.</a:t>
            </a:r>
          </a:p>
          <a:p>
            <a:endParaRPr lang="en-GB" dirty="0"/>
          </a:p>
          <a:p>
            <a:r>
              <a:rPr lang="en-GB" dirty="0"/>
              <a:t>What kinds of language or rhetoric do we use day to day to enforce gender and sexuality, and how can we unpack exactly what we mean/do when we say those things?</a:t>
            </a:r>
          </a:p>
          <a:p>
            <a:endParaRPr lang="en-GB" dirty="0"/>
          </a:p>
          <a:p>
            <a:r>
              <a:rPr lang="en-GB" u="sng" dirty="0"/>
              <a:t>Discussion Point: in groups or pairs, think of language you or others use day to day to create and maintain assumptions about gender and sexuality (e.g. “you hit like a girl”)</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8183515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0129BDC-50D4-61BB-6266-318A19E8AA97}"/>
              </a:ext>
            </a:extLst>
          </p:cNvPr>
          <p:cNvSpPr>
            <a:spLocks noGrp="1"/>
          </p:cNvSpPr>
          <p:nvPr>
            <p:ph type="title"/>
          </p:nvPr>
        </p:nvSpPr>
        <p:spPr>
          <a:xfrm>
            <a:off x="838200" y="365125"/>
            <a:ext cx="10515600" cy="1325563"/>
          </a:xfrm>
        </p:spPr>
        <p:txBody>
          <a:bodyPr>
            <a:normAutofit/>
          </a:bodyPr>
          <a:lstStyle/>
          <a:p>
            <a:r>
              <a:rPr lang="en-GB" dirty="0"/>
              <a:t>Concluding thoughts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8136BDD-BE60-C30F-F57A-CB6B5A49C12A}"/>
              </a:ext>
            </a:extLst>
          </p:cNvPr>
          <p:cNvSpPr>
            <a:spLocks noGrp="1"/>
          </p:cNvSpPr>
          <p:nvPr>
            <p:ph idx="1"/>
          </p:nvPr>
        </p:nvSpPr>
        <p:spPr>
          <a:xfrm>
            <a:off x="838200" y="1825625"/>
            <a:ext cx="10515600" cy="4351338"/>
          </a:xfrm>
        </p:spPr>
        <p:txBody>
          <a:bodyPr>
            <a:normAutofit/>
          </a:bodyPr>
          <a:lstStyle/>
          <a:p>
            <a:r>
              <a:rPr lang="en-GB" sz="2600" dirty="0"/>
              <a:t>Gender, Sex and Sexuality are important concepts that make real tangible impacts on the way we live.</a:t>
            </a:r>
          </a:p>
          <a:p>
            <a:r>
              <a:rPr lang="en-GB" sz="2600" dirty="0"/>
              <a:t>Although we have discussed how malleable and fragile those concepts are as socially constructed categories, these identities are fundamental to us as individuals and society as a whole.</a:t>
            </a:r>
          </a:p>
          <a:p>
            <a:r>
              <a:rPr lang="en-GB" sz="2600" dirty="0"/>
              <a:t>Having a keen understanding on the ways Gender, Sex and Sexuality are formed and maintained in society gives us a solid grounding on which to build our ideas about how they interact with crime, policing and the law.</a:t>
            </a:r>
          </a:p>
          <a:p>
            <a:r>
              <a:rPr lang="en-GB" sz="2600" dirty="0"/>
              <a:t>It is in these arenas where Gender, Sex and Sexuality have the most far reaching and impactful effects on our day to day lives.</a:t>
            </a:r>
          </a:p>
        </p:txBody>
      </p:sp>
    </p:spTree>
    <p:extLst>
      <p:ext uri="{BB962C8B-B14F-4D97-AF65-F5344CB8AC3E}">
        <p14:creationId xmlns:p14="http://schemas.microsoft.com/office/powerpoint/2010/main" val="13347630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AA67B-CDEA-ADD0-DABF-08F49117834D}"/>
              </a:ext>
            </a:extLst>
          </p:cNvPr>
          <p:cNvSpPr>
            <a:spLocks noGrp="1"/>
          </p:cNvSpPr>
          <p:nvPr>
            <p:ph type="title"/>
          </p:nvPr>
        </p:nvSpPr>
        <p:spPr/>
        <p:txBody>
          <a:bodyPr/>
          <a:lstStyle/>
          <a:p>
            <a:r>
              <a:rPr lang="en-GB" b="0" i="0" dirty="0">
                <a:solidFill>
                  <a:srgbClr val="141414"/>
                </a:solidFill>
                <a:effectLst/>
                <a:latin typeface="ReithSans"/>
              </a:rPr>
              <a:t>Prof Stock "makes trans students unsafe".</a:t>
            </a:r>
            <a:endParaRPr lang="en-GB" dirty="0"/>
          </a:p>
        </p:txBody>
      </p:sp>
      <p:sp>
        <p:nvSpPr>
          <p:cNvPr id="3" name="Content Placeholder 2">
            <a:extLst>
              <a:ext uri="{FF2B5EF4-FFF2-40B4-BE49-F238E27FC236}">
                <a16:creationId xmlns:a16="http://schemas.microsoft.com/office/drawing/2014/main" id="{E2771D8F-541C-EE3D-1035-5A8843AC7A09}"/>
              </a:ext>
            </a:extLst>
          </p:cNvPr>
          <p:cNvSpPr>
            <a:spLocks noGrp="1"/>
          </p:cNvSpPr>
          <p:nvPr>
            <p:ph idx="1"/>
          </p:nvPr>
        </p:nvSpPr>
        <p:spPr/>
        <p:txBody>
          <a:bodyPr/>
          <a:lstStyle/>
          <a:p>
            <a:r>
              <a:rPr lang="en-GB" b="0" i="0" dirty="0">
                <a:solidFill>
                  <a:srgbClr val="141414"/>
                </a:solidFill>
                <a:effectLst/>
              </a:rPr>
              <a:t>Professor Stock, questioning the idea that gender identity is more "socially significant" than biological sex</a:t>
            </a:r>
          </a:p>
          <a:p>
            <a:r>
              <a:rPr lang="en-GB" b="0" i="0" dirty="0">
                <a:solidFill>
                  <a:srgbClr val="141414"/>
                </a:solidFill>
                <a:effectLst/>
              </a:rPr>
              <a:t>Prof Stock tweeted that students shouldn't "just expect to hear their own thoughts reflected back at them".</a:t>
            </a:r>
          </a:p>
          <a:p>
            <a:r>
              <a:rPr lang="en-GB" b="0" i="0" dirty="0">
                <a:solidFill>
                  <a:srgbClr val="242424"/>
                </a:solidFill>
                <a:effectLst/>
              </a:rPr>
              <a:t>resigned from her position at the University of Sussex in October 2021</a:t>
            </a:r>
            <a:endParaRPr lang="en-GB" dirty="0"/>
          </a:p>
        </p:txBody>
      </p:sp>
    </p:spTree>
    <p:extLst>
      <p:ext uri="{BB962C8B-B14F-4D97-AF65-F5344CB8AC3E}">
        <p14:creationId xmlns:p14="http://schemas.microsoft.com/office/powerpoint/2010/main" val="12637447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F68A77-1E02-10D2-1F42-08C75D5431F9}"/>
              </a:ext>
            </a:extLst>
          </p:cNvPr>
          <p:cNvSpPr>
            <a:spLocks noGrp="1"/>
          </p:cNvSpPr>
          <p:nvPr>
            <p:ph type="title"/>
          </p:nvPr>
        </p:nvSpPr>
        <p:spPr>
          <a:xfrm>
            <a:off x="1043631" y="809898"/>
            <a:ext cx="10173010" cy="1554480"/>
          </a:xfrm>
        </p:spPr>
        <p:txBody>
          <a:bodyPr anchor="ctr">
            <a:normAutofit/>
          </a:bodyPr>
          <a:lstStyle/>
          <a:p>
            <a:r>
              <a:rPr lang="en-GB" sz="4800"/>
              <a:t>Any Questions?</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887AAECA-690F-E18C-919A-71F30A1FEBCF}"/>
              </a:ext>
            </a:extLst>
          </p:cNvPr>
          <p:cNvGraphicFramePr>
            <a:graphicFrameLocks noGrp="1"/>
          </p:cNvGraphicFramePr>
          <p:nvPr>
            <p:ph idx="1"/>
            <p:extLst>
              <p:ext uri="{D42A27DB-BD31-4B8C-83A1-F6EECF244321}">
                <p14:modId xmlns:p14="http://schemas.microsoft.com/office/powerpoint/2010/main" val="380982712"/>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99550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39449-4733-F77D-F2A7-2979581E2647}"/>
              </a:ext>
            </a:extLst>
          </p:cNvPr>
          <p:cNvSpPr>
            <a:spLocks noGrp="1"/>
          </p:cNvSpPr>
          <p:nvPr>
            <p:ph type="title"/>
          </p:nvPr>
        </p:nvSpPr>
        <p:spPr>
          <a:xfrm>
            <a:off x="1024128" y="585216"/>
            <a:ext cx="9720072" cy="1097810"/>
          </a:xfrm>
        </p:spPr>
        <p:txBody>
          <a:bodyPr/>
          <a:lstStyle/>
          <a:p>
            <a:r>
              <a:rPr lang="en-GB" dirty="0"/>
              <a:t>Hate Crime</a:t>
            </a:r>
          </a:p>
        </p:txBody>
      </p:sp>
      <p:sp>
        <p:nvSpPr>
          <p:cNvPr id="3" name="Content Placeholder 2">
            <a:extLst>
              <a:ext uri="{FF2B5EF4-FFF2-40B4-BE49-F238E27FC236}">
                <a16:creationId xmlns:a16="http://schemas.microsoft.com/office/drawing/2014/main" id="{A037CBAD-5A74-37C2-A14A-492C9025A12E}"/>
              </a:ext>
            </a:extLst>
          </p:cNvPr>
          <p:cNvSpPr>
            <a:spLocks noGrp="1"/>
          </p:cNvSpPr>
          <p:nvPr>
            <p:ph idx="1"/>
          </p:nvPr>
        </p:nvSpPr>
        <p:spPr>
          <a:xfrm>
            <a:off x="1024129" y="2286000"/>
            <a:ext cx="3965041" cy="4066492"/>
          </a:xfrm>
        </p:spPr>
        <p:txBody>
          <a:bodyPr/>
          <a:lstStyle/>
          <a:p>
            <a:r>
              <a:rPr lang="en-GB" dirty="0"/>
              <a:t>Task:</a:t>
            </a:r>
          </a:p>
          <a:p>
            <a:r>
              <a:rPr lang="en-GB" b="0" i="0" dirty="0">
                <a:solidFill>
                  <a:srgbClr val="364546"/>
                </a:solidFill>
                <a:effectLst/>
                <a:latin typeface="Roboto" panose="02000000000000000000" pitchFamily="2" charset="0"/>
              </a:rPr>
              <a:t>For Friday ready the Journal </a:t>
            </a:r>
          </a:p>
          <a:p>
            <a:r>
              <a:rPr lang="en-GB" dirty="0">
                <a:solidFill>
                  <a:srgbClr val="364546"/>
                </a:solidFill>
                <a:latin typeface="Roboto" panose="02000000000000000000" pitchFamily="2" charset="0"/>
              </a:rPr>
              <a:t>Summarise and evaluate what</a:t>
            </a:r>
          </a:p>
          <a:p>
            <a:r>
              <a:rPr lang="en-GB" dirty="0">
                <a:solidFill>
                  <a:srgbClr val="364546"/>
                </a:solidFill>
                <a:latin typeface="Roboto" panose="02000000000000000000" pitchFamily="2" charset="0"/>
              </a:rPr>
              <a:t> the authors are </a:t>
            </a:r>
            <a:r>
              <a:rPr lang="en-GB" b="0" i="0" dirty="0">
                <a:solidFill>
                  <a:srgbClr val="364546"/>
                </a:solidFill>
                <a:effectLst/>
                <a:latin typeface="Roboto" panose="02000000000000000000" pitchFamily="2" charset="0"/>
              </a:rPr>
              <a:t>saying – </a:t>
            </a:r>
          </a:p>
          <a:p>
            <a:r>
              <a:rPr lang="en-GB" dirty="0">
                <a:solidFill>
                  <a:srgbClr val="364546"/>
                </a:solidFill>
                <a:latin typeface="Roboto" panose="02000000000000000000" pitchFamily="2" charset="0"/>
              </a:rPr>
              <a:t>To discuss on Friday</a:t>
            </a:r>
            <a:endParaRPr lang="en-GB" b="0" i="0" dirty="0">
              <a:solidFill>
                <a:srgbClr val="364546"/>
              </a:solidFill>
              <a:effectLst/>
              <a:latin typeface="Roboto" panose="02000000000000000000" pitchFamily="2" charset="0"/>
            </a:endParaRPr>
          </a:p>
        </p:txBody>
      </p:sp>
      <p:pic>
        <p:nvPicPr>
          <p:cNvPr id="5" name="Picture 4" descr="Text&#10;&#10;Description automatically generated">
            <a:extLst>
              <a:ext uri="{FF2B5EF4-FFF2-40B4-BE49-F238E27FC236}">
                <a16:creationId xmlns:a16="http://schemas.microsoft.com/office/drawing/2014/main" id="{23798E7A-9692-EBAB-2F32-99DA0426C3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91724" y="548640"/>
            <a:ext cx="6450747" cy="5800165"/>
          </a:xfrm>
          <a:prstGeom prst="rect">
            <a:avLst/>
          </a:prstGeom>
        </p:spPr>
      </p:pic>
    </p:spTree>
    <p:extLst>
      <p:ext uri="{BB962C8B-B14F-4D97-AF65-F5344CB8AC3E}">
        <p14:creationId xmlns:p14="http://schemas.microsoft.com/office/powerpoint/2010/main" val="39993360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1" name="Rectangle 16390">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37B2BF-7DDF-C200-37B7-30DF15E3790A}"/>
              </a:ext>
            </a:extLst>
          </p:cNvPr>
          <p:cNvSpPr>
            <a:spLocks noGrp="1"/>
          </p:cNvSpPr>
          <p:nvPr>
            <p:ph type="title"/>
          </p:nvPr>
        </p:nvSpPr>
        <p:spPr>
          <a:xfrm>
            <a:off x="795528" y="386930"/>
            <a:ext cx="10141799" cy="1300554"/>
          </a:xfrm>
        </p:spPr>
        <p:txBody>
          <a:bodyPr anchor="b">
            <a:normAutofit/>
          </a:bodyPr>
          <a:lstStyle/>
          <a:p>
            <a:r>
              <a:rPr lang="en-GB" sz="4800"/>
              <a:t>Week 2 complete!</a:t>
            </a:r>
          </a:p>
        </p:txBody>
      </p:sp>
      <p:sp>
        <p:nvSpPr>
          <p:cNvPr id="16393" name="Rectangle 16392">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95" name="Rectangle 1639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You nailed it Memes">
            <a:extLst>
              <a:ext uri="{FF2B5EF4-FFF2-40B4-BE49-F238E27FC236}">
                <a16:creationId xmlns:a16="http://schemas.microsoft.com/office/drawing/2014/main" id="{EE5CEEBE-8D8E-05E3-40B8-8131614389E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136"/>
          <a:stretch/>
        </p:blipFill>
        <p:spPr bwMode="auto">
          <a:xfrm>
            <a:off x="635295" y="2524715"/>
            <a:ext cx="5150277" cy="371424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A9E18E1-2273-B8C1-E364-82DA49BCCE28}"/>
              </a:ext>
            </a:extLst>
          </p:cNvPr>
          <p:cNvSpPr>
            <a:spLocks noGrp="1"/>
          </p:cNvSpPr>
          <p:nvPr>
            <p:ph idx="1"/>
          </p:nvPr>
        </p:nvSpPr>
        <p:spPr>
          <a:xfrm>
            <a:off x="6406429" y="2599509"/>
            <a:ext cx="4530898" cy="3639450"/>
          </a:xfrm>
        </p:spPr>
        <p:txBody>
          <a:bodyPr anchor="ctr">
            <a:normAutofit/>
          </a:bodyPr>
          <a:lstStyle/>
          <a:p>
            <a:r>
              <a:rPr lang="en-GB" sz="2000" dirty="0"/>
              <a:t>Thank you for listening!</a:t>
            </a:r>
            <a:endParaRPr lang="en-GB" sz="2000" dirty="0">
              <a:ea typeface="Calibri"/>
              <a:cs typeface="Calibri"/>
            </a:endParaRPr>
          </a:p>
          <a:p>
            <a:r>
              <a:rPr lang="en-GB" sz="2000" dirty="0"/>
              <a:t>See you all next week!</a:t>
            </a:r>
          </a:p>
          <a:p>
            <a:r>
              <a:rPr lang="en-GB" sz="2000">
                <a:ea typeface="Calibri" panose="020F0502020204030204"/>
                <a:cs typeface="Calibri" panose="020F0502020204030204"/>
              </a:rPr>
              <a:t>Task  </a:t>
            </a:r>
            <a:endParaRPr lang="en-GB" dirty="0"/>
          </a:p>
          <a:p>
            <a:pPr marL="0" indent="0">
              <a:buNone/>
            </a:pPr>
            <a:br>
              <a:rPr lang="en-US" dirty="0"/>
            </a:br>
            <a:endParaRPr lang="en-US" dirty="0"/>
          </a:p>
        </p:txBody>
      </p:sp>
      <p:sp>
        <p:nvSpPr>
          <p:cNvPr id="16397" name="Rectangle 16396">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291603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89E94-D468-371F-011E-AB2295574374}"/>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9C986E1D-E372-29C4-C9F8-73C86294F010}"/>
              </a:ext>
            </a:extLst>
          </p:cNvPr>
          <p:cNvSpPr>
            <a:spLocks noGrp="1"/>
          </p:cNvSpPr>
          <p:nvPr>
            <p:ph idx="1"/>
          </p:nvPr>
        </p:nvSpPr>
        <p:spPr/>
        <p:txBody>
          <a:bodyPr>
            <a:normAutofit fontScale="85000" lnSpcReduction="20000"/>
          </a:bodyPr>
          <a:lstStyle/>
          <a:p>
            <a:r>
              <a:rPr lang="en-GB" sz="2800" b="0" i="0" dirty="0">
                <a:effectLst/>
                <a:latin typeface="avenir-regular-class"/>
              </a:rPr>
              <a:t>Bradley, H. (1996) </a:t>
            </a:r>
            <a:r>
              <a:rPr lang="en-GB" sz="2800" b="0" i="1" dirty="0">
                <a:effectLst/>
                <a:latin typeface="avenir-regular-class"/>
              </a:rPr>
              <a:t>Fractured Identities</a:t>
            </a:r>
            <a:r>
              <a:rPr lang="en-GB" sz="2800" b="0" i="0" dirty="0">
                <a:effectLst/>
                <a:latin typeface="avenir-regular-class"/>
              </a:rPr>
              <a:t>. Cambridge: Polity Press.</a:t>
            </a:r>
            <a:endParaRPr lang="en-GB" sz="2800" dirty="0"/>
          </a:p>
          <a:p>
            <a:r>
              <a:rPr lang="en-GB" sz="2800" dirty="0"/>
              <a:t>Delmar, R. (2001) 'What is Feminism', in A. Herman and A. Stewart (ed.) Theorizing Feminism. London: Routledge, pp.8-33.</a:t>
            </a:r>
          </a:p>
          <a:p>
            <a:r>
              <a:rPr lang="en-GB" sz="2800" b="0" i="0" dirty="0" err="1">
                <a:effectLst/>
                <a:latin typeface="avenir-regular-class"/>
              </a:rPr>
              <a:t>Ghaill</a:t>
            </a:r>
            <a:r>
              <a:rPr lang="en-GB" sz="2800" b="0" i="0" dirty="0">
                <a:effectLst/>
                <a:latin typeface="avenir-regular-class"/>
              </a:rPr>
              <a:t>, M &amp; Haywood, C. (2007) </a:t>
            </a:r>
            <a:r>
              <a:rPr lang="en-GB" sz="2800" b="0" i="1" dirty="0">
                <a:effectLst/>
                <a:latin typeface="avenir-regular-class"/>
              </a:rPr>
              <a:t>Gender, Culture and Society: Contemporary Femininities and Masculinities</a:t>
            </a:r>
            <a:r>
              <a:rPr lang="en-GB" sz="2800" b="0" i="0" dirty="0">
                <a:effectLst/>
                <a:latin typeface="avenir-regular-class"/>
              </a:rPr>
              <a:t>. Hampshire: Palgrave Macmillan.</a:t>
            </a:r>
          </a:p>
          <a:p>
            <a:r>
              <a:rPr lang="en-GB" dirty="0"/>
              <a:t>Giddens, A. (2001) Sociology. 4th </a:t>
            </a:r>
            <a:r>
              <a:rPr lang="en-GB" dirty="0" err="1"/>
              <a:t>Edn</a:t>
            </a:r>
            <a:r>
              <a:rPr lang="en-GB" dirty="0"/>
              <a:t> Cambridge: Polity Press. </a:t>
            </a:r>
          </a:p>
          <a:p>
            <a:r>
              <a:rPr lang="en-GB" sz="2800" dirty="0"/>
              <a:t>Jardine, A in Thompson, D. (1994) 'Defining Feminism', Australian Feminist Studies, 20(9), pp.171-192.</a:t>
            </a:r>
          </a:p>
          <a:p>
            <a:r>
              <a:rPr lang="en-GB" sz="2800" b="0" i="0" dirty="0" err="1">
                <a:effectLst/>
                <a:latin typeface="avenir-regular-class"/>
              </a:rPr>
              <a:t>Karkazis</a:t>
            </a:r>
            <a:r>
              <a:rPr lang="en-GB" sz="2800" b="0" i="0" dirty="0">
                <a:effectLst/>
                <a:latin typeface="avenir-regular-class"/>
              </a:rPr>
              <a:t>, K. (2019) 'The misuses of "Biological Sex"', </a:t>
            </a:r>
            <a:r>
              <a:rPr lang="en-GB" sz="2800" b="0" i="1" dirty="0">
                <a:effectLst/>
                <a:latin typeface="avenir-regular-class"/>
              </a:rPr>
              <a:t>The Lancet</a:t>
            </a:r>
            <a:r>
              <a:rPr lang="en-GB" sz="2800" b="0" i="0" dirty="0">
                <a:effectLst/>
                <a:latin typeface="avenir-regular-class"/>
              </a:rPr>
              <a:t>, 394(10212), pp. 1898-1899.</a:t>
            </a:r>
            <a:endParaRPr lang="en-GB" sz="2800" dirty="0"/>
          </a:p>
          <a:p>
            <a:r>
              <a:rPr lang="en-GB" dirty="0">
                <a:latin typeface="avenir-regular-class"/>
              </a:rPr>
              <a:t>Walters, M. (2005) </a:t>
            </a:r>
            <a:r>
              <a:rPr lang="en-GB" i="1" dirty="0">
                <a:latin typeface="avenir-regular-class"/>
              </a:rPr>
              <a:t>Feminism: a very short introduction</a:t>
            </a:r>
            <a:r>
              <a:rPr lang="en-GB" dirty="0">
                <a:latin typeface="avenir-regular-class"/>
              </a:rPr>
              <a:t>. Oxford: Oxford University Press. </a:t>
            </a:r>
            <a:endParaRPr lang="en-GB" dirty="0"/>
          </a:p>
          <a:p>
            <a:r>
              <a:rPr lang="en-GB" sz="2800" b="0" i="0" dirty="0">
                <a:effectLst/>
                <a:latin typeface="avenir-regular-class"/>
              </a:rPr>
              <a:t>Watson, K. (2005) 'Queer Theory', </a:t>
            </a:r>
            <a:r>
              <a:rPr lang="en-GB" sz="2800" b="0" i="1" dirty="0">
                <a:effectLst/>
                <a:latin typeface="avenir-regular-class"/>
              </a:rPr>
              <a:t>Group Analysis</a:t>
            </a:r>
            <a:r>
              <a:rPr lang="en-GB" sz="2800" b="0" i="0" dirty="0">
                <a:effectLst/>
                <a:latin typeface="avenir-regular-class"/>
              </a:rPr>
              <a:t>, 38(1), pp. 67-81.</a:t>
            </a:r>
            <a:endParaRPr lang="en-GB" sz="2800" dirty="0"/>
          </a:p>
          <a:p>
            <a:endParaRPr lang="en-GB" dirty="0"/>
          </a:p>
        </p:txBody>
      </p:sp>
    </p:spTree>
    <p:extLst>
      <p:ext uri="{BB962C8B-B14F-4D97-AF65-F5344CB8AC3E}">
        <p14:creationId xmlns:p14="http://schemas.microsoft.com/office/powerpoint/2010/main" val="11941066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1649</TotalTime>
  <Words>4473</Words>
  <Application>Microsoft Office PowerPoint</Application>
  <PresentationFormat>Widescreen</PresentationFormat>
  <Paragraphs>316</Paragraphs>
  <Slides>50</Slides>
  <Notes>13</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50</vt:i4>
      </vt:variant>
    </vt:vector>
  </HeadingPairs>
  <TitlesOfParts>
    <vt:vector size="67" baseType="lpstr">
      <vt:lpstr>avenir-regular-class</vt:lpstr>
      <vt:lpstr>BatonTurbo</vt:lpstr>
      <vt:lpstr>Meiryo</vt:lpstr>
      <vt:lpstr>ReithSans</vt:lpstr>
      <vt:lpstr>schoolbook</vt:lpstr>
      <vt:lpstr>var(--fontFamilyBase)</vt:lpstr>
      <vt:lpstr>Arial</vt:lpstr>
      <vt:lpstr>Calibri</vt:lpstr>
      <vt:lpstr>Calibri Light</vt:lpstr>
      <vt:lpstr>Merriweather</vt:lpstr>
      <vt:lpstr>Open Sans</vt:lpstr>
      <vt:lpstr>Open Sans</vt:lpstr>
      <vt:lpstr>playfair display</vt:lpstr>
      <vt:lpstr>Roboto</vt:lpstr>
      <vt:lpstr>Segoe UI</vt:lpstr>
      <vt:lpstr>Source Sans Pro</vt:lpstr>
      <vt:lpstr>Office Theme</vt:lpstr>
      <vt:lpstr>Gender, Race, Religion and Crime</vt:lpstr>
      <vt:lpstr>Workshop Task:</vt:lpstr>
      <vt:lpstr>President Trump 2025</vt:lpstr>
      <vt:lpstr>Key Topics</vt:lpstr>
      <vt:lpstr>Feminism</vt:lpstr>
      <vt:lpstr>It is:</vt:lpstr>
      <vt:lpstr>Key Aspects of Feminism</vt:lpstr>
      <vt:lpstr>Defining Feminism</vt:lpstr>
      <vt:lpstr>Defining Feminism</vt:lpstr>
      <vt:lpstr>Different Strands of Feminism</vt:lpstr>
      <vt:lpstr>Feminist </vt:lpstr>
      <vt:lpstr>Defining Feminism</vt:lpstr>
      <vt:lpstr>Defining Feminism</vt:lpstr>
      <vt:lpstr>Waves of Feminism</vt:lpstr>
      <vt:lpstr>Waves of Feminism</vt:lpstr>
      <vt:lpstr> USA 1977 Conference on Women’s Rights </vt:lpstr>
      <vt:lpstr> Where Abortion Is Illegal Now – USA States changes Roe v. Wade case </vt:lpstr>
      <vt:lpstr>USA</vt:lpstr>
      <vt:lpstr>The Abortion Act 1967 UK</vt:lpstr>
      <vt:lpstr>Waves of Feminism</vt:lpstr>
      <vt:lpstr>Waves of Feminism</vt:lpstr>
      <vt:lpstr>Continues</vt:lpstr>
      <vt:lpstr>Cyberfeminism </vt:lpstr>
      <vt:lpstr>Feminist Theory</vt:lpstr>
      <vt:lpstr> Liberal Feminism </vt:lpstr>
      <vt:lpstr>Feminist Theory</vt:lpstr>
      <vt:lpstr> Radical Feminism </vt:lpstr>
      <vt:lpstr> Postmodern Feminism </vt:lpstr>
      <vt:lpstr>The Male Gaze</vt:lpstr>
      <vt:lpstr>The Male Gaze</vt:lpstr>
      <vt:lpstr>Gender – Class discussion</vt:lpstr>
      <vt:lpstr>Sex</vt:lpstr>
      <vt:lpstr>Sex</vt:lpstr>
      <vt:lpstr>Gender </vt:lpstr>
      <vt:lpstr>Gender</vt:lpstr>
      <vt:lpstr>Gender</vt:lpstr>
      <vt:lpstr>Gender</vt:lpstr>
      <vt:lpstr>Men</vt:lpstr>
      <vt:lpstr>Men</vt:lpstr>
      <vt:lpstr>Sexuality – Queer Theory</vt:lpstr>
      <vt:lpstr>Sexuality – Queer Theory [Foucault]</vt:lpstr>
      <vt:lpstr>Sexuality – Queer Theory</vt:lpstr>
      <vt:lpstr>Sexuality – Queer Theory [Butler]</vt:lpstr>
      <vt:lpstr>Sexuality – Queer Theory [Butler]</vt:lpstr>
      <vt:lpstr>Concluding thoughts</vt:lpstr>
      <vt:lpstr>Prof Stock "makes trans students unsafe".</vt:lpstr>
      <vt:lpstr>Any Questions?</vt:lpstr>
      <vt:lpstr>Hate Crime</vt:lpstr>
      <vt:lpstr>Week 2 complete!</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Gender, Race, Religion and Crime</dc:title>
  <dc:creator>Luke Roach</dc:creator>
  <cp:lastModifiedBy>Jane Davies</cp:lastModifiedBy>
  <cp:revision>62</cp:revision>
  <dcterms:created xsi:type="dcterms:W3CDTF">2022-10-05T13:18:44Z</dcterms:created>
  <dcterms:modified xsi:type="dcterms:W3CDTF">2025-02-07T08:46:24Z</dcterms:modified>
</cp:coreProperties>
</file>