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6"/>
  </p:notesMasterIdLst>
  <p:sldIdLst>
    <p:sldId id="256" r:id="rId2"/>
    <p:sldId id="295" r:id="rId3"/>
    <p:sldId id="365" r:id="rId4"/>
    <p:sldId id="288" r:id="rId5"/>
    <p:sldId id="366" r:id="rId6"/>
    <p:sldId id="367" r:id="rId7"/>
    <p:sldId id="298" r:id="rId8"/>
    <p:sldId id="357" r:id="rId9"/>
    <p:sldId id="371" r:id="rId10"/>
    <p:sldId id="351" r:id="rId11"/>
    <p:sldId id="356" r:id="rId12"/>
    <p:sldId id="372" r:id="rId13"/>
    <p:sldId id="385" r:id="rId14"/>
    <p:sldId id="362" r:id="rId15"/>
    <p:sldId id="384" r:id="rId16"/>
    <p:sldId id="387" r:id="rId17"/>
    <p:sldId id="388" r:id="rId18"/>
    <p:sldId id="389" r:id="rId19"/>
    <p:sldId id="390" r:id="rId20"/>
    <p:sldId id="391" r:id="rId21"/>
    <p:sldId id="364" r:id="rId22"/>
    <p:sldId id="306" r:id="rId23"/>
    <p:sldId id="380" r:id="rId24"/>
    <p:sldId id="392" r:id="rId25"/>
    <p:sldId id="382" r:id="rId26"/>
    <p:sldId id="393" r:id="rId27"/>
    <p:sldId id="394" r:id="rId28"/>
    <p:sldId id="373" r:id="rId29"/>
    <p:sldId id="374" r:id="rId30"/>
    <p:sldId id="308" r:id="rId31"/>
    <p:sldId id="376" r:id="rId32"/>
    <p:sldId id="378" r:id="rId33"/>
    <p:sldId id="383" r:id="rId34"/>
    <p:sldId id="368" r:id="rId35"/>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5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66FF"/>
    <a:srgbClr val="00FFFF"/>
    <a:srgbClr val="FFCC99"/>
    <a:srgbClr val="99CC00"/>
    <a:srgbClr val="FFCCFF"/>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4BC2B8-914B-4B62-8C7D-A916E8FB08CF}" v="827" dt="2023-07-06T08:59:29.926"/>
    <p1510:client id="{B80AA2EC-40BB-435F-9BFE-2DB6862DFD1E}" v="559" dt="2023-07-05T22:16:17.2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1445" autoAdjust="0"/>
  </p:normalViewPr>
  <p:slideViewPr>
    <p:cSldViewPr snapToGrid="0">
      <p:cViewPr varScale="1">
        <p:scale>
          <a:sx n="72" d="100"/>
          <a:sy n="72" d="100"/>
        </p:scale>
        <p:origin x="915" y="42"/>
      </p:cViewPr>
      <p:guideLst>
        <p:guide orient="horz" pos="3453"/>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wa Kazimierska" userId="S::e.kazimierska@uwtsd.ac.uk::8edb7084-dccb-4d8f-9cfb-38098ea1d667" providerId="AD" clId="Web-{644BC2B8-914B-4B62-8C7D-A916E8FB08CF}"/>
    <pc:docChg chg="delSld modSld sldOrd">
      <pc:chgData name="Ewa Kazimierska" userId="S::e.kazimierska@uwtsd.ac.uk::8edb7084-dccb-4d8f-9cfb-38098ea1d667" providerId="AD" clId="Web-{644BC2B8-914B-4B62-8C7D-A916E8FB08CF}" dt="2023-07-06T08:59:29.926" v="596"/>
      <pc:docMkLst>
        <pc:docMk/>
      </pc:docMkLst>
      <pc:sldChg chg="addSp delSp modSp addAnim">
        <pc:chgData name="Ewa Kazimierska" userId="S::e.kazimierska@uwtsd.ac.uk::8edb7084-dccb-4d8f-9cfb-38098ea1d667" providerId="AD" clId="Web-{644BC2B8-914B-4B62-8C7D-A916E8FB08CF}" dt="2023-07-06T08:24:56.490" v="260"/>
        <pc:sldMkLst>
          <pc:docMk/>
          <pc:sldMk cId="3087695062" sldId="306"/>
        </pc:sldMkLst>
        <pc:spChg chg="mod">
          <ac:chgData name="Ewa Kazimierska" userId="S::e.kazimierska@uwtsd.ac.uk::8edb7084-dccb-4d8f-9cfb-38098ea1d667" providerId="AD" clId="Web-{644BC2B8-914B-4B62-8C7D-A916E8FB08CF}" dt="2023-07-06T08:23:23.389" v="239"/>
          <ac:spMkLst>
            <pc:docMk/>
            <pc:sldMk cId="3087695062" sldId="306"/>
            <ac:spMk id="2" creationId="{5F7166E8-BD41-45CB-AC44-D9330C40D7C1}"/>
          </ac:spMkLst>
        </pc:spChg>
        <pc:spChg chg="add del mod">
          <ac:chgData name="Ewa Kazimierska" userId="S::e.kazimierska@uwtsd.ac.uk::8edb7084-dccb-4d8f-9cfb-38098ea1d667" providerId="AD" clId="Web-{644BC2B8-914B-4B62-8C7D-A916E8FB08CF}" dt="2023-07-06T08:20:40.658" v="189"/>
          <ac:spMkLst>
            <pc:docMk/>
            <pc:sldMk cId="3087695062" sldId="306"/>
            <ac:spMk id="4" creationId="{2CD394F0-CBF6-4F37-6C1C-EDAB49D4B557}"/>
          </ac:spMkLst>
        </pc:spChg>
        <pc:spChg chg="add mod">
          <ac:chgData name="Ewa Kazimierska" userId="S::e.kazimierska@uwtsd.ac.uk::8edb7084-dccb-4d8f-9cfb-38098ea1d667" providerId="AD" clId="Web-{644BC2B8-914B-4B62-8C7D-A916E8FB08CF}" dt="2023-07-06T08:23:05.075" v="234" actId="1076"/>
          <ac:spMkLst>
            <pc:docMk/>
            <pc:sldMk cId="3087695062" sldId="306"/>
            <ac:spMk id="6" creationId="{AFC18032-B6A3-F3AC-0CFC-7A5DF30FCF34}"/>
          </ac:spMkLst>
        </pc:spChg>
        <pc:spChg chg="add mod">
          <ac:chgData name="Ewa Kazimierska" userId="S::e.kazimierska@uwtsd.ac.uk::8edb7084-dccb-4d8f-9cfb-38098ea1d667" providerId="AD" clId="Web-{644BC2B8-914B-4B62-8C7D-A916E8FB08CF}" dt="2023-07-06T08:23:15.576" v="237" actId="1076"/>
          <ac:spMkLst>
            <pc:docMk/>
            <pc:sldMk cId="3087695062" sldId="306"/>
            <ac:spMk id="8" creationId="{1D5230B0-6092-29CC-2AC4-849EB7084631}"/>
          </ac:spMkLst>
        </pc:spChg>
        <pc:spChg chg="add mod">
          <ac:chgData name="Ewa Kazimierska" userId="S::e.kazimierska@uwtsd.ac.uk::8edb7084-dccb-4d8f-9cfb-38098ea1d667" providerId="AD" clId="Web-{644BC2B8-914B-4B62-8C7D-A916E8FB08CF}" dt="2023-07-06T08:24:27.706" v="258" actId="20577"/>
          <ac:spMkLst>
            <pc:docMk/>
            <pc:sldMk cId="3087695062" sldId="306"/>
            <ac:spMk id="9" creationId="{3ECFA598-68AD-4160-4AD4-309615ABF14C}"/>
          </ac:spMkLst>
        </pc:spChg>
      </pc:sldChg>
      <pc:sldChg chg="addSp delSp modSp ord delAnim">
        <pc:chgData name="Ewa Kazimierska" userId="S::e.kazimierska@uwtsd.ac.uk::8edb7084-dccb-4d8f-9cfb-38098ea1d667" providerId="AD" clId="Web-{644BC2B8-914B-4B62-8C7D-A916E8FB08CF}" dt="2023-07-06T08:53:47.041" v="516"/>
        <pc:sldMkLst>
          <pc:docMk/>
          <pc:sldMk cId="1123074886" sldId="308"/>
        </pc:sldMkLst>
        <pc:spChg chg="mod">
          <ac:chgData name="Ewa Kazimierska" userId="S::e.kazimierska@uwtsd.ac.uk::8edb7084-dccb-4d8f-9cfb-38098ea1d667" providerId="AD" clId="Web-{644BC2B8-914B-4B62-8C7D-A916E8FB08CF}" dt="2023-07-06T08:46:23.164" v="437" actId="1076"/>
          <ac:spMkLst>
            <pc:docMk/>
            <pc:sldMk cId="1123074886" sldId="308"/>
            <ac:spMk id="2" creationId="{4965BB79-FB95-4BA6-923F-5FDA8A9F7D59}"/>
          </ac:spMkLst>
        </pc:spChg>
        <pc:spChg chg="mod">
          <ac:chgData name="Ewa Kazimierska" userId="S::e.kazimierska@uwtsd.ac.uk::8edb7084-dccb-4d8f-9cfb-38098ea1d667" providerId="AD" clId="Web-{644BC2B8-914B-4B62-8C7D-A916E8FB08CF}" dt="2023-07-06T08:52:42.708" v="514" actId="1076"/>
          <ac:spMkLst>
            <pc:docMk/>
            <pc:sldMk cId="1123074886" sldId="308"/>
            <ac:spMk id="4" creationId="{AF3C6FE0-08D2-4F3D-A78D-25368965997F}"/>
          </ac:spMkLst>
        </pc:spChg>
        <pc:spChg chg="add mod">
          <ac:chgData name="Ewa Kazimierska" userId="S::e.kazimierska@uwtsd.ac.uk::8edb7084-dccb-4d8f-9cfb-38098ea1d667" providerId="AD" clId="Web-{644BC2B8-914B-4B62-8C7D-A916E8FB08CF}" dt="2023-07-06T08:49:25.475" v="476" actId="1076"/>
          <ac:spMkLst>
            <pc:docMk/>
            <pc:sldMk cId="1123074886" sldId="308"/>
            <ac:spMk id="5" creationId="{8F660C37-5F3C-5E6B-BF8E-3D7A985722D0}"/>
          </ac:spMkLst>
        </pc:spChg>
        <pc:spChg chg="mod">
          <ac:chgData name="Ewa Kazimierska" userId="S::e.kazimierska@uwtsd.ac.uk::8edb7084-dccb-4d8f-9cfb-38098ea1d667" providerId="AD" clId="Web-{644BC2B8-914B-4B62-8C7D-A916E8FB08CF}" dt="2023-07-06T08:46:23.008" v="435" actId="1076"/>
          <ac:spMkLst>
            <pc:docMk/>
            <pc:sldMk cId="1123074886" sldId="308"/>
            <ac:spMk id="6" creationId="{96B91905-C174-4CED-8229-A7CE165D3DA0}"/>
          </ac:spMkLst>
        </pc:spChg>
        <pc:spChg chg="add mod">
          <ac:chgData name="Ewa Kazimierska" userId="S::e.kazimierska@uwtsd.ac.uk::8edb7084-dccb-4d8f-9cfb-38098ea1d667" providerId="AD" clId="Web-{644BC2B8-914B-4B62-8C7D-A916E8FB08CF}" dt="2023-07-06T08:51:27.859" v="502" actId="1076"/>
          <ac:spMkLst>
            <pc:docMk/>
            <pc:sldMk cId="1123074886" sldId="308"/>
            <ac:spMk id="7" creationId="{778496A0-BE83-BFDE-4817-E9385A0175FC}"/>
          </ac:spMkLst>
        </pc:spChg>
        <pc:spChg chg="add mod">
          <ac:chgData name="Ewa Kazimierska" userId="S::e.kazimierska@uwtsd.ac.uk::8edb7084-dccb-4d8f-9cfb-38098ea1d667" providerId="AD" clId="Web-{644BC2B8-914B-4B62-8C7D-A916E8FB08CF}" dt="2023-07-06T08:51:50.110" v="505" actId="1076"/>
          <ac:spMkLst>
            <pc:docMk/>
            <pc:sldMk cId="1123074886" sldId="308"/>
            <ac:spMk id="8" creationId="{FCAED8E6-1CC3-7F79-6970-EF14A9E32E99}"/>
          </ac:spMkLst>
        </pc:spChg>
        <pc:spChg chg="del">
          <ac:chgData name="Ewa Kazimierska" userId="S::e.kazimierska@uwtsd.ac.uk::8edb7084-dccb-4d8f-9cfb-38098ea1d667" providerId="AD" clId="Web-{644BC2B8-914B-4B62-8C7D-A916E8FB08CF}" dt="2023-07-06T08:45:12.393" v="421"/>
          <ac:spMkLst>
            <pc:docMk/>
            <pc:sldMk cId="1123074886" sldId="308"/>
            <ac:spMk id="9" creationId="{6C0E9C09-91F4-4A7B-8688-D0A4A50E6000}"/>
          </ac:spMkLst>
        </pc:spChg>
        <pc:spChg chg="del">
          <ac:chgData name="Ewa Kazimierska" userId="S::e.kazimierska@uwtsd.ac.uk::8edb7084-dccb-4d8f-9cfb-38098ea1d667" providerId="AD" clId="Web-{644BC2B8-914B-4B62-8C7D-A916E8FB08CF}" dt="2023-07-06T08:45:16.862" v="424"/>
          <ac:spMkLst>
            <pc:docMk/>
            <pc:sldMk cId="1123074886" sldId="308"/>
            <ac:spMk id="10" creationId="{A26176F5-88CD-474D-B8CA-16F606256F13}"/>
          </ac:spMkLst>
        </pc:spChg>
        <pc:spChg chg="mod">
          <ac:chgData name="Ewa Kazimierska" userId="S::e.kazimierska@uwtsd.ac.uk::8edb7084-dccb-4d8f-9cfb-38098ea1d667" providerId="AD" clId="Web-{644BC2B8-914B-4B62-8C7D-A916E8FB08CF}" dt="2023-07-06T08:46:23.086" v="436" actId="1076"/>
          <ac:spMkLst>
            <pc:docMk/>
            <pc:sldMk cId="1123074886" sldId="308"/>
            <ac:spMk id="11" creationId="{A71C5941-ADE4-47C2-8BAF-54915DFFF4FA}"/>
          </ac:spMkLst>
        </pc:spChg>
        <pc:spChg chg="del">
          <ac:chgData name="Ewa Kazimierska" userId="S::e.kazimierska@uwtsd.ac.uk::8edb7084-dccb-4d8f-9cfb-38098ea1d667" providerId="AD" clId="Web-{644BC2B8-914B-4B62-8C7D-A916E8FB08CF}" dt="2023-07-06T08:45:16.862" v="423"/>
          <ac:spMkLst>
            <pc:docMk/>
            <pc:sldMk cId="1123074886" sldId="308"/>
            <ac:spMk id="12" creationId="{432EE164-B65D-4B14-8D86-2DDEB67BB2AA}"/>
          </ac:spMkLst>
        </pc:spChg>
        <pc:spChg chg="add del">
          <ac:chgData name="Ewa Kazimierska" userId="S::e.kazimierska@uwtsd.ac.uk::8edb7084-dccb-4d8f-9cfb-38098ea1d667" providerId="AD" clId="Web-{644BC2B8-914B-4B62-8C7D-A916E8FB08CF}" dt="2023-07-06T08:51:00.482" v="496"/>
          <ac:spMkLst>
            <pc:docMk/>
            <pc:sldMk cId="1123074886" sldId="308"/>
            <ac:spMk id="13" creationId="{7878E886-15E3-EDF1-C17B-F3C05D3B0603}"/>
          </ac:spMkLst>
        </pc:spChg>
        <pc:spChg chg="del">
          <ac:chgData name="Ewa Kazimierska" userId="S::e.kazimierska@uwtsd.ac.uk::8edb7084-dccb-4d8f-9cfb-38098ea1d667" providerId="AD" clId="Web-{644BC2B8-914B-4B62-8C7D-A916E8FB08CF}" dt="2023-07-06T08:45:16.862" v="422"/>
          <ac:spMkLst>
            <pc:docMk/>
            <pc:sldMk cId="1123074886" sldId="308"/>
            <ac:spMk id="14" creationId="{8D036B1F-792E-463D-BF75-1858587837A0}"/>
          </ac:spMkLst>
        </pc:spChg>
        <pc:spChg chg="add del">
          <ac:chgData name="Ewa Kazimierska" userId="S::e.kazimierska@uwtsd.ac.uk::8edb7084-dccb-4d8f-9cfb-38098ea1d667" providerId="AD" clId="Web-{644BC2B8-914B-4B62-8C7D-A916E8FB08CF}" dt="2023-07-06T08:51:10.498" v="498"/>
          <ac:spMkLst>
            <pc:docMk/>
            <pc:sldMk cId="1123074886" sldId="308"/>
            <ac:spMk id="15" creationId="{ADD34F9D-79A5-48EB-4308-7078BC493855}"/>
          </ac:spMkLst>
        </pc:spChg>
        <pc:spChg chg="add del mod">
          <ac:chgData name="Ewa Kazimierska" userId="S::e.kazimierska@uwtsd.ac.uk::8edb7084-dccb-4d8f-9cfb-38098ea1d667" providerId="AD" clId="Web-{644BC2B8-914B-4B62-8C7D-A916E8FB08CF}" dt="2023-07-06T08:51:22.140" v="501"/>
          <ac:spMkLst>
            <pc:docMk/>
            <pc:sldMk cId="1123074886" sldId="308"/>
            <ac:spMk id="16" creationId="{B4B01BBE-9CE5-5A39-BEFC-2839D54425B3}"/>
          </ac:spMkLst>
        </pc:spChg>
        <pc:spChg chg="mod">
          <ac:chgData name="Ewa Kazimierska" userId="S::e.kazimierska@uwtsd.ac.uk::8edb7084-dccb-4d8f-9cfb-38098ea1d667" providerId="AD" clId="Web-{644BC2B8-914B-4B62-8C7D-A916E8FB08CF}" dt="2023-07-06T08:49:02.113" v="472" actId="1076"/>
          <ac:spMkLst>
            <pc:docMk/>
            <pc:sldMk cId="1123074886" sldId="308"/>
            <ac:spMk id="18" creationId="{EA3F2951-87CB-495F-BA50-88743DAF8F1E}"/>
          </ac:spMkLst>
        </pc:spChg>
        <pc:spChg chg="del">
          <ac:chgData name="Ewa Kazimierska" userId="S::e.kazimierska@uwtsd.ac.uk::8edb7084-dccb-4d8f-9cfb-38098ea1d667" providerId="AD" clId="Web-{644BC2B8-914B-4B62-8C7D-A916E8FB08CF}" dt="2023-07-06T08:45:32.660" v="427"/>
          <ac:spMkLst>
            <pc:docMk/>
            <pc:sldMk cId="1123074886" sldId="308"/>
            <ac:spMk id="19" creationId="{F7CAE915-2F0D-42F1-A6A5-7C0764B076F5}"/>
          </ac:spMkLst>
        </pc:spChg>
        <pc:spChg chg="mod">
          <ac:chgData name="Ewa Kazimierska" userId="S::e.kazimierska@uwtsd.ac.uk::8edb7084-dccb-4d8f-9cfb-38098ea1d667" providerId="AD" clId="Web-{644BC2B8-914B-4B62-8C7D-A916E8FB08CF}" dt="2023-07-06T08:52:21.363" v="510" actId="1076"/>
          <ac:spMkLst>
            <pc:docMk/>
            <pc:sldMk cId="1123074886" sldId="308"/>
            <ac:spMk id="20" creationId="{AB5D2EF2-544F-4139-9640-A6851E1B9F01}"/>
          </ac:spMkLst>
        </pc:spChg>
        <pc:spChg chg="del">
          <ac:chgData name="Ewa Kazimierska" userId="S::e.kazimierska@uwtsd.ac.uk::8edb7084-dccb-4d8f-9cfb-38098ea1d667" providerId="AD" clId="Web-{644BC2B8-914B-4B62-8C7D-A916E8FB08CF}" dt="2023-07-06T08:45:37.879" v="428"/>
          <ac:spMkLst>
            <pc:docMk/>
            <pc:sldMk cId="1123074886" sldId="308"/>
            <ac:spMk id="21" creationId="{A04AACB6-4A12-42CD-9A31-09CAAEA7DC62}"/>
          </ac:spMkLst>
        </pc:spChg>
        <pc:spChg chg="mod">
          <ac:chgData name="Ewa Kazimierska" userId="S::e.kazimierska@uwtsd.ac.uk::8edb7084-dccb-4d8f-9cfb-38098ea1d667" providerId="AD" clId="Web-{644BC2B8-914B-4B62-8C7D-A916E8FB08CF}" dt="2023-07-06T08:52:36.223" v="513" actId="1076"/>
          <ac:spMkLst>
            <pc:docMk/>
            <pc:sldMk cId="1123074886" sldId="308"/>
            <ac:spMk id="22" creationId="{31BAA592-8CF6-4F87-9DA5-01571854F5A0}"/>
          </ac:spMkLst>
        </pc:spChg>
        <pc:spChg chg="mod">
          <ac:chgData name="Ewa Kazimierska" userId="S::e.kazimierska@uwtsd.ac.uk::8edb7084-dccb-4d8f-9cfb-38098ea1d667" providerId="AD" clId="Web-{644BC2B8-914B-4B62-8C7D-A916E8FB08CF}" dt="2023-07-06T08:52:30.629" v="512" actId="1076"/>
          <ac:spMkLst>
            <pc:docMk/>
            <pc:sldMk cId="1123074886" sldId="308"/>
            <ac:spMk id="23" creationId="{1F6EA952-9016-4F1A-AF9C-4031D698CF67}"/>
          </ac:spMkLst>
        </pc:spChg>
        <pc:spChg chg="add mod">
          <ac:chgData name="Ewa Kazimierska" userId="S::e.kazimierska@uwtsd.ac.uk::8edb7084-dccb-4d8f-9cfb-38098ea1d667" providerId="AD" clId="Web-{644BC2B8-914B-4B62-8C7D-A916E8FB08CF}" dt="2023-07-06T08:52:08.221" v="509" actId="1076"/>
          <ac:spMkLst>
            <pc:docMk/>
            <pc:sldMk cId="1123074886" sldId="308"/>
            <ac:spMk id="24" creationId="{46570086-534A-7960-9C08-DDF5F8B7FCBB}"/>
          </ac:spMkLst>
        </pc:spChg>
        <pc:spChg chg="mod">
          <ac:chgData name="Ewa Kazimierska" userId="S::e.kazimierska@uwtsd.ac.uk::8edb7084-dccb-4d8f-9cfb-38098ea1d667" providerId="AD" clId="Web-{644BC2B8-914B-4B62-8C7D-A916E8FB08CF}" dt="2023-07-06T08:46:23.336" v="439" actId="1076"/>
          <ac:spMkLst>
            <pc:docMk/>
            <pc:sldMk cId="1123074886" sldId="308"/>
            <ac:spMk id="31" creationId="{72A5D35C-FFAC-4C0E-8721-5BA81F591A0A}"/>
          </ac:spMkLst>
        </pc:spChg>
        <pc:spChg chg="mod">
          <ac:chgData name="Ewa Kazimierska" userId="S::e.kazimierska@uwtsd.ac.uk::8edb7084-dccb-4d8f-9cfb-38098ea1d667" providerId="AD" clId="Web-{644BC2B8-914B-4B62-8C7D-A916E8FB08CF}" dt="2023-07-06T08:46:23.414" v="440" actId="1076"/>
          <ac:spMkLst>
            <pc:docMk/>
            <pc:sldMk cId="1123074886" sldId="308"/>
            <ac:spMk id="32" creationId="{DAB46539-B7AC-48A6-9D54-A296E4488A35}"/>
          </ac:spMkLst>
        </pc:spChg>
        <pc:grpChg chg="mod">
          <ac:chgData name="Ewa Kazimierska" userId="S::e.kazimierska@uwtsd.ac.uk::8edb7084-dccb-4d8f-9cfb-38098ea1d667" providerId="AD" clId="Web-{644BC2B8-914B-4B62-8C7D-A916E8FB08CF}" dt="2023-07-06T08:48:28.798" v="453" actId="1076"/>
          <ac:grpSpMkLst>
            <pc:docMk/>
            <pc:sldMk cId="1123074886" sldId="308"/>
            <ac:grpSpMk id="29" creationId="{F0115E13-84D0-4E6B-812B-18333875594E}"/>
          </ac:grpSpMkLst>
        </pc:grpChg>
        <pc:cxnChg chg="del">
          <ac:chgData name="Ewa Kazimierska" userId="S::e.kazimierska@uwtsd.ac.uk::8edb7084-dccb-4d8f-9cfb-38098ea1d667" providerId="AD" clId="Web-{644BC2B8-914B-4B62-8C7D-A916E8FB08CF}" dt="2023-07-06T08:45:40.130" v="429"/>
          <ac:cxnSpMkLst>
            <pc:docMk/>
            <pc:sldMk cId="1123074886" sldId="308"/>
            <ac:cxnSpMk id="25" creationId="{CAC9C366-A7F8-493A-90F0-AA9D26405B1E}"/>
          </ac:cxnSpMkLst>
        </pc:cxnChg>
        <pc:cxnChg chg="mod">
          <ac:chgData name="Ewa Kazimierska" userId="S::e.kazimierska@uwtsd.ac.uk::8edb7084-dccb-4d8f-9cfb-38098ea1d667" providerId="AD" clId="Web-{644BC2B8-914B-4B62-8C7D-A916E8FB08CF}" dt="2023-07-06T08:49:18.255" v="475" actId="1076"/>
          <ac:cxnSpMkLst>
            <pc:docMk/>
            <pc:sldMk cId="1123074886" sldId="308"/>
            <ac:cxnSpMk id="27" creationId="{EA1D8367-8910-46B4-9F60-23DB1920CE19}"/>
          </ac:cxnSpMkLst>
        </pc:cxnChg>
        <pc:cxnChg chg="del">
          <ac:chgData name="Ewa Kazimierska" userId="S::e.kazimierska@uwtsd.ac.uk::8edb7084-dccb-4d8f-9cfb-38098ea1d667" providerId="AD" clId="Web-{644BC2B8-914B-4B62-8C7D-A916E8FB08CF}" dt="2023-07-06T08:45:44.021" v="430"/>
          <ac:cxnSpMkLst>
            <pc:docMk/>
            <pc:sldMk cId="1123074886" sldId="308"/>
            <ac:cxnSpMk id="30" creationId="{116EF646-D1C8-408A-ACBE-52FADB42BBED}"/>
          </ac:cxnSpMkLst>
        </pc:cxnChg>
        <pc:cxnChg chg="mod">
          <ac:chgData name="Ewa Kazimierska" userId="S::e.kazimierska@uwtsd.ac.uk::8edb7084-dccb-4d8f-9cfb-38098ea1d667" providerId="AD" clId="Web-{644BC2B8-914B-4B62-8C7D-A916E8FB08CF}" dt="2023-07-06T08:46:23.492" v="441" actId="1076"/>
          <ac:cxnSpMkLst>
            <pc:docMk/>
            <pc:sldMk cId="1123074886" sldId="308"/>
            <ac:cxnSpMk id="33" creationId="{7A82A9E0-78FA-417C-9927-E89112CA6106}"/>
          </ac:cxnSpMkLst>
        </pc:cxnChg>
      </pc:sldChg>
      <pc:sldChg chg="modSp">
        <pc:chgData name="Ewa Kazimierska" userId="S::e.kazimierska@uwtsd.ac.uk::8edb7084-dccb-4d8f-9cfb-38098ea1d667" providerId="AD" clId="Web-{644BC2B8-914B-4B62-8C7D-A916E8FB08CF}" dt="2023-07-06T07:53:26.319" v="10" actId="20577"/>
        <pc:sldMkLst>
          <pc:docMk/>
          <pc:sldMk cId="3668060452" sldId="362"/>
        </pc:sldMkLst>
        <pc:spChg chg="mod">
          <ac:chgData name="Ewa Kazimierska" userId="S::e.kazimierska@uwtsd.ac.uk::8edb7084-dccb-4d8f-9cfb-38098ea1d667" providerId="AD" clId="Web-{644BC2B8-914B-4B62-8C7D-A916E8FB08CF}" dt="2023-07-06T07:53:26.319" v="10" actId="20577"/>
          <ac:spMkLst>
            <pc:docMk/>
            <pc:sldMk cId="3668060452" sldId="362"/>
            <ac:spMk id="7" creationId="{5975BF24-D372-4176-B9D1-D2F9AE350DB8}"/>
          </ac:spMkLst>
        </pc:spChg>
      </pc:sldChg>
      <pc:sldChg chg="addSp delSp modSp del addAnim">
        <pc:chgData name="Ewa Kazimierska" userId="S::e.kazimierska@uwtsd.ac.uk::8edb7084-dccb-4d8f-9cfb-38098ea1d667" providerId="AD" clId="Web-{644BC2B8-914B-4B62-8C7D-A916E8FB08CF}" dt="2023-07-06T08:24:33.597" v="259"/>
        <pc:sldMkLst>
          <pc:docMk/>
          <pc:sldMk cId="2840736642" sldId="363"/>
        </pc:sldMkLst>
        <pc:spChg chg="mod">
          <ac:chgData name="Ewa Kazimierska" userId="S::e.kazimierska@uwtsd.ac.uk::8edb7084-dccb-4d8f-9cfb-38098ea1d667" providerId="AD" clId="Web-{644BC2B8-914B-4B62-8C7D-A916E8FB08CF}" dt="2023-07-06T08:19:51.154" v="173" actId="20577"/>
          <ac:spMkLst>
            <pc:docMk/>
            <pc:sldMk cId="2840736642" sldId="363"/>
            <ac:spMk id="2" creationId="{5F7166E8-BD41-45CB-AC44-D9330C40D7C1}"/>
          </ac:spMkLst>
        </pc:spChg>
        <pc:spChg chg="add mod">
          <ac:chgData name="Ewa Kazimierska" userId="S::e.kazimierska@uwtsd.ac.uk::8edb7084-dccb-4d8f-9cfb-38098ea1d667" providerId="AD" clId="Web-{644BC2B8-914B-4B62-8C7D-A916E8FB08CF}" dt="2023-07-06T08:18:35.492" v="166" actId="20577"/>
          <ac:spMkLst>
            <pc:docMk/>
            <pc:sldMk cId="2840736642" sldId="363"/>
            <ac:spMk id="3" creationId="{4588BCFE-3DBE-1674-8E87-1371B48CF699}"/>
          </ac:spMkLst>
        </pc:spChg>
        <pc:spChg chg="add del mod">
          <ac:chgData name="Ewa Kazimierska" userId="S::e.kazimierska@uwtsd.ac.uk::8edb7084-dccb-4d8f-9cfb-38098ea1d667" providerId="AD" clId="Web-{644BC2B8-914B-4B62-8C7D-A916E8FB08CF}" dt="2023-07-06T08:19:41.013" v="169"/>
          <ac:spMkLst>
            <pc:docMk/>
            <pc:sldMk cId="2840736642" sldId="363"/>
            <ac:spMk id="5" creationId="{51AA4C89-074F-04A3-7A6A-EA0B3862E273}"/>
          </ac:spMkLst>
        </pc:spChg>
        <pc:spChg chg="add del mod">
          <ac:chgData name="Ewa Kazimierska" userId="S::e.kazimierska@uwtsd.ac.uk::8edb7084-dccb-4d8f-9cfb-38098ea1d667" providerId="AD" clId="Web-{644BC2B8-914B-4B62-8C7D-A916E8FB08CF}" dt="2023-07-06T08:19:46.732" v="171"/>
          <ac:spMkLst>
            <pc:docMk/>
            <pc:sldMk cId="2840736642" sldId="363"/>
            <ac:spMk id="6" creationId="{021FDA9A-CDA1-C3DC-2295-704230A95E6E}"/>
          </ac:spMkLst>
        </pc:spChg>
        <pc:spChg chg="add del mod">
          <ac:chgData name="Ewa Kazimierska" userId="S::e.kazimierska@uwtsd.ac.uk::8edb7084-dccb-4d8f-9cfb-38098ea1d667" providerId="AD" clId="Web-{644BC2B8-914B-4B62-8C7D-A916E8FB08CF}" dt="2023-07-06T08:17:25.768" v="149"/>
          <ac:spMkLst>
            <pc:docMk/>
            <pc:sldMk cId="2840736642" sldId="363"/>
            <ac:spMk id="7" creationId="{8CE2F14B-D42E-07C7-B963-1F6538A2542B}"/>
          </ac:spMkLst>
        </pc:spChg>
        <pc:spChg chg="add del mod">
          <ac:chgData name="Ewa Kazimierska" userId="S::e.kazimierska@uwtsd.ac.uk::8edb7084-dccb-4d8f-9cfb-38098ea1d667" providerId="AD" clId="Web-{644BC2B8-914B-4B62-8C7D-A916E8FB08CF}" dt="2023-07-06T08:17:39.519" v="153"/>
          <ac:spMkLst>
            <pc:docMk/>
            <pc:sldMk cId="2840736642" sldId="363"/>
            <ac:spMk id="8" creationId="{70C1493B-C592-5101-9F0F-3CF3482CEEEA}"/>
          </ac:spMkLst>
        </pc:spChg>
        <pc:spChg chg="add mod">
          <ac:chgData name="Ewa Kazimierska" userId="S::e.kazimierska@uwtsd.ac.uk::8edb7084-dccb-4d8f-9cfb-38098ea1d667" providerId="AD" clId="Web-{644BC2B8-914B-4B62-8C7D-A916E8FB08CF}" dt="2023-07-06T08:18:09.615" v="163" actId="20577"/>
          <ac:spMkLst>
            <pc:docMk/>
            <pc:sldMk cId="2840736642" sldId="363"/>
            <ac:spMk id="10" creationId="{A46EC4CD-1543-4094-5EAB-808C3F776704}"/>
          </ac:spMkLst>
        </pc:spChg>
      </pc:sldChg>
      <pc:sldChg chg="addSp delSp modSp addAnim delAnim">
        <pc:chgData name="Ewa Kazimierska" userId="S::e.kazimierska@uwtsd.ac.uk::8edb7084-dccb-4d8f-9cfb-38098ea1d667" providerId="AD" clId="Web-{644BC2B8-914B-4B62-8C7D-A916E8FB08CF}" dt="2023-07-06T08:57:49.387" v="570"/>
        <pc:sldMkLst>
          <pc:docMk/>
          <pc:sldMk cId="1179572657" sldId="373"/>
        </pc:sldMkLst>
        <pc:spChg chg="mod">
          <ac:chgData name="Ewa Kazimierska" userId="S::e.kazimierska@uwtsd.ac.uk::8edb7084-dccb-4d8f-9cfb-38098ea1d667" providerId="AD" clId="Web-{644BC2B8-914B-4B62-8C7D-A916E8FB08CF}" dt="2023-07-06T08:57:39.058" v="569" actId="20577"/>
          <ac:spMkLst>
            <pc:docMk/>
            <pc:sldMk cId="1179572657" sldId="373"/>
            <ac:spMk id="5" creationId="{66580ABA-229F-4417-BDDA-577796DD5097}"/>
          </ac:spMkLst>
        </pc:spChg>
        <pc:spChg chg="mod">
          <ac:chgData name="Ewa Kazimierska" userId="S::e.kazimierska@uwtsd.ac.uk::8edb7084-dccb-4d8f-9cfb-38098ea1d667" providerId="AD" clId="Web-{644BC2B8-914B-4B62-8C7D-A916E8FB08CF}" dt="2023-07-06T08:55:53.910" v="539" actId="1076"/>
          <ac:spMkLst>
            <pc:docMk/>
            <pc:sldMk cId="1179572657" sldId="373"/>
            <ac:spMk id="8" creationId="{D684E136-DEDF-49F7-97F7-A18AAE1343AF}"/>
          </ac:spMkLst>
        </pc:spChg>
        <pc:spChg chg="add del mod">
          <ac:chgData name="Ewa Kazimierska" userId="S::e.kazimierska@uwtsd.ac.uk::8edb7084-dccb-4d8f-9cfb-38098ea1d667" providerId="AD" clId="Web-{644BC2B8-914B-4B62-8C7D-A916E8FB08CF}" dt="2023-07-06T08:54:41.686" v="527"/>
          <ac:spMkLst>
            <pc:docMk/>
            <pc:sldMk cId="1179572657" sldId="373"/>
            <ac:spMk id="9" creationId="{0D709765-1B61-9616-94A3-4F3C29887910}"/>
          </ac:spMkLst>
        </pc:spChg>
        <pc:spChg chg="add mod">
          <ac:chgData name="Ewa Kazimierska" userId="S::e.kazimierska@uwtsd.ac.uk::8edb7084-dccb-4d8f-9cfb-38098ea1d667" providerId="AD" clId="Web-{644BC2B8-914B-4B62-8C7D-A916E8FB08CF}" dt="2023-07-06T08:55:11.141" v="531" actId="14100"/>
          <ac:spMkLst>
            <pc:docMk/>
            <pc:sldMk cId="1179572657" sldId="373"/>
            <ac:spMk id="15" creationId="{8F4F6251-B394-AD89-F6BA-E4A792B724EA}"/>
          </ac:spMkLst>
        </pc:spChg>
        <pc:spChg chg="add mod">
          <ac:chgData name="Ewa Kazimierska" userId="S::e.kazimierska@uwtsd.ac.uk::8edb7084-dccb-4d8f-9cfb-38098ea1d667" providerId="AD" clId="Web-{644BC2B8-914B-4B62-8C7D-A916E8FB08CF}" dt="2023-07-06T08:55:23.580" v="533" actId="14100"/>
          <ac:spMkLst>
            <pc:docMk/>
            <pc:sldMk cId="1179572657" sldId="373"/>
            <ac:spMk id="17" creationId="{D5A358A2-EBF0-A55F-F258-4723CF6005BE}"/>
          </ac:spMkLst>
        </pc:spChg>
        <pc:spChg chg="add mod">
          <ac:chgData name="Ewa Kazimierska" userId="S::e.kazimierska@uwtsd.ac.uk::8edb7084-dccb-4d8f-9cfb-38098ea1d667" providerId="AD" clId="Web-{644BC2B8-914B-4B62-8C7D-A916E8FB08CF}" dt="2023-07-06T08:55:37.596" v="535" actId="1076"/>
          <ac:spMkLst>
            <pc:docMk/>
            <pc:sldMk cId="1179572657" sldId="373"/>
            <ac:spMk id="19" creationId="{71BC51DB-824D-D83F-84DA-6120A6D931C6}"/>
          </ac:spMkLst>
        </pc:spChg>
        <pc:spChg chg="add del">
          <ac:chgData name="Ewa Kazimierska" userId="S::e.kazimierska@uwtsd.ac.uk::8edb7084-dccb-4d8f-9cfb-38098ea1d667" providerId="AD" clId="Web-{644BC2B8-914B-4B62-8C7D-A916E8FB08CF}" dt="2023-07-06T08:56:07.411" v="549"/>
          <ac:spMkLst>
            <pc:docMk/>
            <pc:sldMk cId="1179572657" sldId="373"/>
            <ac:spMk id="21" creationId="{036046E5-02A5-C7EE-D195-EA6B1089273E}"/>
          </ac:spMkLst>
        </pc:spChg>
        <pc:spChg chg="add del">
          <ac:chgData name="Ewa Kazimierska" userId="S::e.kazimierska@uwtsd.ac.uk::8edb7084-dccb-4d8f-9cfb-38098ea1d667" providerId="AD" clId="Web-{644BC2B8-914B-4B62-8C7D-A916E8FB08CF}" dt="2023-07-06T08:56:07.411" v="548"/>
          <ac:spMkLst>
            <pc:docMk/>
            <pc:sldMk cId="1179572657" sldId="373"/>
            <ac:spMk id="23" creationId="{981E28EB-7662-0338-FAE4-B64A4E43A4DC}"/>
          </ac:spMkLst>
        </pc:spChg>
        <pc:spChg chg="add del">
          <ac:chgData name="Ewa Kazimierska" userId="S::e.kazimierska@uwtsd.ac.uk::8edb7084-dccb-4d8f-9cfb-38098ea1d667" providerId="AD" clId="Web-{644BC2B8-914B-4B62-8C7D-A916E8FB08CF}" dt="2023-07-06T08:56:07.411" v="547"/>
          <ac:spMkLst>
            <pc:docMk/>
            <pc:sldMk cId="1179572657" sldId="373"/>
            <ac:spMk id="25" creationId="{852275D9-319B-10D9-5347-12406A20ED10}"/>
          </ac:spMkLst>
        </pc:spChg>
        <pc:spChg chg="add del">
          <ac:chgData name="Ewa Kazimierska" userId="S::e.kazimierska@uwtsd.ac.uk::8edb7084-dccb-4d8f-9cfb-38098ea1d667" providerId="AD" clId="Web-{644BC2B8-914B-4B62-8C7D-A916E8FB08CF}" dt="2023-07-06T08:56:07.411" v="546"/>
          <ac:spMkLst>
            <pc:docMk/>
            <pc:sldMk cId="1179572657" sldId="373"/>
            <ac:spMk id="27" creationId="{B768212F-5C7E-371F-7B18-A053F2DAD03D}"/>
          </ac:spMkLst>
        </pc:spChg>
        <pc:spChg chg="add del mod">
          <ac:chgData name="Ewa Kazimierska" userId="S::e.kazimierska@uwtsd.ac.uk::8edb7084-dccb-4d8f-9cfb-38098ea1d667" providerId="AD" clId="Web-{644BC2B8-914B-4B62-8C7D-A916E8FB08CF}" dt="2023-07-06T08:57:49.387" v="570"/>
          <ac:spMkLst>
            <pc:docMk/>
            <pc:sldMk cId="1179572657" sldId="373"/>
            <ac:spMk id="28" creationId="{52E0592B-9CFB-05EE-F08A-681830AA7504}"/>
          </ac:spMkLst>
        </pc:spChg>
        <pc:spChg chg="add del">
          <ac:chgData name="Ewa Kazimierska" userId="S::e.kazimierska@uwtsd.ac.uk::8edb7084-dccb-4d8f-9cfb-38098ea1d667" providerId="AD" clId="Web-{644BC2B8-914B-4B62-8C7D-A916E8FB08CF}" dt="2023-07-06T08:56:44.773" v="555"/>
          <ac:spMkLst>
            <pc:docMk/>
            <pc:sldMk cId="1179572657" sldId="373"/>
            <ac:spMk id="29" creationId="{BA5F66CA-217D-1EDE-E73D-2D6169AB2844}"/>
          </ac:spMkLst>
        </pc:spChg>
        <pc:spChg chg="add mod">
          <ac:chgData name="Ewa Kazimierska" userId="S::e.kazimierska@uwtsd.ac.uk::8edb7084-dccb-4d8f-9cfb-38098ea1d667" providerId="AD" clId="Web-{644BC2B8-914B-4B62-8C7D-A916E8FB08CF}" dt="2023-07-06T08:57:19.198" v="566" actId="1076"/>
          <ac:spMkLst>
            <pc:docMk/>
            <pc:sldMk cId="1179572657" sldId="373"/>
            <ac:spMk id="30" creationId="{99D8243E-8567-C2F5-1CDA-E4C9B095FC9D}"/>
          </ac:spMkLst>
        </pc:spChg>
      </pc:sldChg>
      <pc:sldChg chg="modSp">
        <pc:chgData name="Ewa Kazimierska" userId="S::e.kazimierska@uwtsd.ac.uk::8edb7084-dccb-4d8f-9cfb-38098ea1d667" providerId="AD" clId="Web-{644BC2B8-914B-4B62-8C7D-A916E8FB08CF}" dt="2023-07-06T08:42:02.520" v="420" actId="1076"/>
        <pc:sldMkLst>
          <pc:docMk/>
          <pc:sldMk cId="4004620185" sldId="374"/>
        </pc:sldMkLst>
        <pc:spChg chg="mod">
          <ac:chgData name="Ewa Kazimierska" userId="S::e.kazimierska@uwtsd.ac.uk::8edb7084-dccb-4d8f-9cfb-38098ea1d667" providerId="AD" clId="Web-{644BC2B8-914B-4B62-8C7D-A916E8FB08CF}" dt="2023-07-06T08:42:02.520" v="420" actId="1076"/>
          <ac:spMkLst>
            <pc:docMk/>
            <pc:sldMk cId="4004620185" sldId="374"/>
            <ac:spMk id="4" creationId="{837A9719-5F76-4366-8FDC-CBA3567C6C33}"/>
          </ac:spMkLst>
        </pc:spChg>
      </pc:sldChg>
      <pc:sldChg chg="addSp delSp modSp">
        <pc:chgData name="Ewa Kazimierska" userId="S::e.kazimierska@uwtsd.ac.uk::8edb7084-dccb-4d8f-9cfb-38098ea1d667" providerId="AD" clId="Web-{644BC2B8-914B-4B62-8C7D-A916E8FB08CF}" dt="2023-07-06T08:12:09.839" v="80" actId="1076"/>
        <pc:sldMkLst>
          <pc:docMk/>
          <pc:sldMk cId="1467789528" sldId="380"/>
        </pc:sldMkLst>
        <pc:grpChg chg="add del topLvl">
          <ac:chgData name="Ewa Kazimierska" userId="S::e.kazimierska@uwtsd.ac.uk::8edb7084-dccb-4d8f-9cfb-38098ea1d667" providerId="AD" clId="Web-{644BC2B8-914B-4B62-8C7D-A916E8FB08CF}" dt="2023-07-06T08:10:51.083" v="65"/>
          <ac:grpSpMkLst>
            <pc:docMk/>
            <pc:sldMk cId="1467789528" sldId="380"/>
            <ac:grpSpMk id="9" creationId="{5E333972-C4BE-2C20-6683-CD25EF850630}"/>
          </ac:grpSpMkLst>
        </pc:grpChg>
        <pc:grpChg chg="add del mod">
          <ac:chgData name="Ewa Kazimierska" userId="S::e.kazimierska@uwtsd.ac.uk::8edb7084-dccb-4d8f-9cfb-38098ea1d667" providerId="AD" clId="Web-{644BC2B8-914B-4B62-8C7D-A916E8FB08CF}" dt="2023-07-06T08:08:59.731" v="58"/>
          <ac:grpSpMkLst>
            <pc:docMk/>
            <pc:sldMk cId="1467789528" sldId="380"/>
            <ac:grpSpMk id="11" creationId="{C50877B5-10C7-A8E9-46D8-307AD5CE274C}"/>
          </ac:grpSpMkLst>
        </pc:grpChg>
        <pc:grpChg chg="add del mod">
          <ac:chgData name="Ewa Kazimierska" userId="S::e.kazimierska@uwtsd.ac.uk::8edb7084-dccb-4d8f-9cfb-38098ea1d667" providerId="AD" clId="Web-{644BC2B8-914B-4B62-8C7D-A916E8FB08CF}" dt="2023-07-06T08:10:44.176" v="63"/>
          <ac:grpSpMkLst>
            <pc:docMk/>
            <pc:sldMk cId="1467789528" sldId="380"/>
            <ac:grpSpMk id="12" creationId="{7B81BCAC-C599-08EC-5FF3-CE8657D81A92}"/>
          </ac:grpSpMkLst>
        </pc:grpChg>
        <pc:picChg chg="mod">
          <ac:chgData name="Ewa Kazimierska" userId="S::e.kazimierska@uwtsd.ac.uk::8edb7084-dccb-4d8f-9cfb-38098ea1d667" providerId="AD" clId="Web-{644BC2B8-914B-4B62-8C7D-A916E8FB08CF}" dt="2023-07-06T08:12:09.839" v="80" actId="1076"/>
          <ac:picMkLst>
            <pc:docMk/>
            <pc:sldMk cId="1467789528" sldId="380"/>
            <ac:picMk id="2" creationId="{A9F64D61-43A8-4BBB-87C9-D378605D769D}"/>
          </ac:picMkLst>
        </pc:picChg>
        <pc:picChg chg="mod modCrop">
          <ac:chgData name="Ewa Kazimierska" userId="S::e.kazimierska@uwtsd.ac.uk::8edb7084-dccb-4d8f-9cfb-38098ea1d667" providerId="AD" clId="Web-{644BC2B8-914B-4B62-8C7D-A916E8FB08CF}" dt="2023-07-06T08:11:54.150" v="77" actId="14100"/>
          <ac:picMkLst>
            <pc:docMk/>
            <pc:sldMk cId="1467789528" sldId="380"/>
            <ac:picMk id="3" creationId="{8EA882BF-14C3-4B3A-9F21-6E8D85B7B10E}"/>
          </ac:picMkLst>
        </pc:picChg>
        <pc:picChg chg="mod modCrop">
          <ac:chgData name="Ewa Kazimierska" userId="S::e.kazimierska@uwtsd.ac.uk::8edb7084-dccb-4d8f-9cfb-38098ea1d667" providerId="AD" clId="Web-{644BC2B8-914B-4B62-8C7D-A916E8FB08CF}" dt="2023-07-06T08:06:22.767" v="43" actId="1076"/>
          <ac:picMkLst>
            <pc:docMk/>
            <pc:sldMk cId="1467789528" sldId="380"/>
            <ac:picMk id="5" creationId="{2C3BFA8A-7464-4D06-8F20-E6E200F3073D}"/>
          </ac:picMkLst>
        </pc:picChg>
        <pc:picChg chg="add del mod modCrop">
          <ac:chgData name="Ewa Kazimierska" userId="S::e.kazimierska@uwtsd.ac.uk::8edb7084-dccb-4d8f-9cfb-38098ea1d667" providerId="AD" clId="Web-{644BC2B8-914B-4B62-8C7D-A916E8FB08CF}" dt="2023-07-06T08:04:45.244" v="29"/>
          <ac:picMkLst>
            <pc:docMk/>
            <pc:sldMk cId="1467789528" sldId="380"/>
            <ac:picMk id="6" creationId="{77F4A4FB-EFEF-A41D-3A9E-F3F23CAF9BF6}"/>
          </ac:picMkLst>
        </pc:picChg>
        <pc:picChg chg="add mod modCrop">
          <ac:chgData name="Ewa Kazimierska" userId="S::e.kazimierska@uwtsd.ac.uk::8edb7084-dccb-4d8f-9cfb-38098ea1d667" providerId="AD" clId="Web-{644BC2B8-914B-4B62-8C7D-A916E8FB08CF}" dt="2023-07-06T08:05:56.437" v="38"/>
          <ac:picMkLst>
            <pc:docMk/>
            <pc:sldMk cId="1467789528" sldId="380"/>
            <ac:picMk id="7" creationId="{47F914A2-4472-1336-BBAB-569E5087E944}"/>
          </ac:picMkLst>
        </pc:picChg>
        <pc:picChg chg="add del mod modCrop">
          <ac:chgData name="Ewa Kazimierska" userId="S::e.kazimierska@uwtsd.ac.uk::8edb7084-dccb-4d8f-9cfb-38098ea1d667" providerId="AD" clId="Web-{644BC2B8-914B-4B62-8C7D-A916E8FB08CF}" dt="2023-07-06T08:06:42.737" v="45"/>
          <ac:picMkLst>
            <pc:docMk/>
            <pc:sldMk cId="1467789528" sldId="380"/>
            <ac:picMk id="8" creationId="{3F89D798-7E30-85D5-8958-5207CD582B5B}"/>
          </ac:picMkLst>
        </pc:picChg>
        <pc:picChg chg="add del mod topLvl modCrop">
          <ac:chgData name="Ewa Kazimierska" userId="S::e.kazimierska@uwtsd.ac.uk::8edb7084-dccb-4d8f-9cfb-38098ea1d667" providerId="AD" clId="Web-{644BC2B8-914B-4B62-8C7D-A916E8FB08CF}" dt="2023-07-06T08:10:44.176" v="63"/>
          <ac:picMkLst>
            <pc:docMk/>
            <pc:sldMk cId="1467789528" sldId="380"/>
            <ac:picMk id="10" creationId="{22FC4DA2-4361-CA1C-4532-9A6D320EE3AD}"/>
          </ac:picMkLst>
        </pc:picChg>
        <pc:picChg chg="add mod">
          <ac:chgData name="Ewa Kazimierska" userId="S::e.kazimierska@uwtsd.ac.uk::8edb7084-dccb-4d8f-9cfb-38098ea1d667" providerId="AD" clId="Web-{644BC2B8-914B-4B62-8C7D-A916E8FB08CF}" dt="2023-07-06T08:12:04.073" v="78" actId="1076"/>
          <ac:picMkLst>
            <pc:docMk/>
            <pc:sldMk cId="1467789528" sldId="380"/>
            <ac:picMk id="13" creationId="{54970ED6-E556-C778-92E9-9764E8F46091}"/>
          </ac:picMkLst>
        </pc:picChg>
      </pc:sldChg>
      <pc:sldChg chg="modSp">
        <pc:chgData name="Ewa Kazimierska" userId="S::e.kazimierska@uwtsd.ac.uk::8edb7084-dccb-4d8f-9cfb-38098ea1d667" providerId="AD" clId="Web-{644BC2B8-914B-4B62-8C7D-A916E8FB08CF}" dt="2023-07-06T08:25:23.398" v="261" actId="1076"/>
        <pc:sldMkLst>
          <pc:docMk/>
          <pc:sldMk cId="4270002930" sldId="382"/>
        </pc:sldMkLst>
        <pc:spChg chg="mod">
          <ac:chgData name="Ewa Kazimierska" userId="S::e.kazimierska@uwtsd.ac.uk::8edb7084-dccb-4d8f-9cfb-38098ea1d667" providerId="AD" clId="Web-{644BC2B8-914B-4B62-8C7D-A916E8FB08CF}" dt="2023-07-06T08:25:23.398" v="261" actId="1076"/>
          <ac:spMkLst>
            <pc:docMk/>
            <pc:sldMk cId="4270002930" sldId="382"/>
            <ac:spMk id="2" creationId="{9167A964-90F2-4D78-98FF-BF9603BC5FEE}"/>
          </ac:spMkLst>
        </pc:spChg>
      </pc:sldChg>
      <pc:sldChg chg="addSp delSp">
        <pc:chgData name="Ewa Kazimierska" userId="S::e.kazimierska@uwtsd.ac.uk::8edb7084-dccb-4d8f-9cfb-38098ea1d667" providerId="AD" clId="Web-{644BC2B8-914B-4B62-8C7D-A916E8FB08CF}" dt="2023-07-06T08:59:29.926" v="596"/>
        <pc:sldMkLst>
          <pc:docMk/>
          <pc:sldMk cId="2025312878" sldId="383"/>
        </pc:sldMkLst>
        <pc:spChg chg="add del">
          <ac:chgData name="Ewa Kazimierska" userId="S::e.kazimierska@uwtsd.ac.uk::8edb7084-dccb-4d8f-9cfb-38098ea1d667" providerId="AD" clId="Web-{644BC2B8-914B-4B62-8C7D-A916E8FB08CF}" dt="2023-07-06T08:59:29.926" v="596"/>
          <ac:spMkLst>
            <pc:docMk/>
            <pc:sldMk cId="2025312878" sldId="383"/>
            <ac:spMk id="5" creationId="{11B6963D-79DB-29B2-EF91-C3D59F12DB72}"/>
          </ac:spMkLst>
        </pc:spChg>
        <pc:spChg chg="add del">
          <ac:chgData name="Ewa Kazimierska" userId="S::e.kazimierska@uwtsd.ac.uk::8edb7084-dccb-4d8f-9cfb-38098ea1d667" providerId="AD" clId="Web-{644BC2B8-914B-4B62-8C7D-A916E8FB08CF}" dt="2023-07-06T08:59:29.926" v="595"/>
          <ac:spMkLst>
            <pc:docMk/>
            <pc:sldMk cId="2025312878" sldId="383"/>
            <ac:spMk id="7" creationId="{F2978CB0-2782-3BBD-3D39-23DB12B2E4D1}"/>
          </ac:spMkLst>
        </pc:spChg>
        <pc:spChg chg="add del">
          <ac:chgData name="Ewa Kazimierska" userId="S::e.kazimierska@uwtsd.ac.uk::8edb7084-dccb-4d8f-9cfb-38098ea1d667" providerId="AD" clId="Web-{644BC2B8-914B-4B62-8C7D-A916E8FB08CF}" dt="2023-07-06T08:59:29.926" v="594"/>
          <ac:spMkLst>
            <pc:docMk/>
            <pc:sldMk cId="2025312878" sldId="383"/>
            <ac:spMk id="9" creationId="{4AB2F12A-8B8C-5EC1-C1DC-90CB448CC913}"/>
          </ac:spMkLst>
        </pc:spChg>
        <pc:spChg chg="add del">
          <ac:chgData name="Ewa Kazimierska" userId="S::e.kazimierska@uwtsd.ac.uk::8edb7084-dccb-4d8f-9cfb-38098ea1d667" providerId="AD" clId="Web-{644BC2B8-914B-4B62-8C7D-A916E8FB08CF}" dt="2023-07-06T08:59:29.926" v="593"/>
          <ac:spMkLst>
            <pc:docMk/>
            <pc:sldMk cId="2025312878" sldId="383"/>
            <ac:spMk id="11" creationId="{F30D36DC-DDDC-9A1E-FD6A-619DF526F931}"/>
          </ac:spMkLst>
        </pc:spChg>
        <pc:spChg chg="add del">
          <ac:chgData name="Ewa Kazimierska" userId="S::e.kazimierska@uwtsd.ac.uk::8edb7084-dccb-4d8f-9cfb-38098ea1d667" providerId="AD" clId="Web-{644BC2B8-914B-4B62-8C7D-A916E8FB08CF}" dt="2023-07-06T08:59:29.926" v="592"/>
          <ac:spMkLst>
            <pc:docMk/>
            <pc:sldMk cId="2025312878" sldId="383"/>
            <ac:spMk id="13" creationId="{8529E5DE-EC2A-17E7-7566-00998504BCFB}"/>
          </ac:spMkLst>
        </pc:spChg>
        <pc:spChg chg="add del">
          <ac:chgData name="Ewa Kazimierska" userId="S::e.kazimierska@uwtsd.ac.uk::8edb7084-dccb-4d8f-9cfb-38098ea1d667" providerId="AD" clId="Web-{644BC2B8-914B-4B62-8C7D-A916E8FB08CF}" dt="2023-07-06T08:59:29.926" v="591"/>
          <ac:spMkLst>
            <pc:docMk/>
            <pc:sldMk cId="2025312878" sldId="383"/>
            <ac:spMk id="15" creationId="{DD81AADC-BC0B-4647-C922-7773F74FAD1D}"/>
          </ac:spMkLst>
        </pc:spChg>
        <pc:spChg chg="add del">
          <ac:chgData name="Ewa Kazimierska" userId="S::e.kazimierska@uwtsd.ac.uk::8edb7084-dccb-4d8f-9cfb-38098ea1d667" providerId="AD" clId="Web-{644BC2B8-914B-4B62-8C7D-A916E8FB08CF}" dt="2023-07-06T08:59:29.926" v="590"/>
          <ac:spMkLst>
            <pc:docMk/>
            <pc:sldMk cId="2025312878" sldId="383"/>
            <ac:spMk id="17" creationId="{869D457F-26F7-7C3C-4DE0-2687DA9C0083}"/>
          </ac:spMkLst>
        </pc:spChg>
        <pc:spChg chg="add del">
          <ac:chgData name="Ewa Kazimierska" userId="S::e.kazimierska@uwtsd.ac.uk::8edb7084-dccb-4d8f-9cfb-38098ea1d667" providerId="AD" clId="Web-{644BC2B8-914B-4B62-8C7D-A916E8FB08CF}" dt="2023-07-06T08:59:29.926" v="589"/>
          <ac:spMkLst>
            <pc:docMk/>
            <pc:sldMk cId="2025312878" sldId="383"/>
            <ac:spMk id="19" creationId="{F4847B99-8E8B-26DD-4F60-E222C2613D05}"/>
          </ac:spMkLst>
        </pc:spChg>
        <pc:spChg chg="add del">
          <ac:chgData name="Ewa Kazimierska" userId="S::e.kazimierska@uwtsd.ac.uk::8edb7084-dccb-4d8f-9cfb-38098ea1d667" providerId="AD" clId="Web-{644BC2B8-914B-4B62-8C7D-A916E8FB08CF}" dt="2023-07-06T08:59:29.926" v="588"/>
          <ac:spMkLst>
            <pc:docMk/>
            <pc:sldMk cId="2025312878" sldId="383"/>
            <ac:spMk id="21" creationId="{E30C760C-6B3E-D2A2-202C-F36D3827FBD1}"/>
          </ac:spMkLst>
        </pc:spChg>
        <pc:spChg chg="add del">
          <ac:chgData name="Ewa Kazimierska" userId="S::e.kazimierska@uwtsd.ac.uk::8edb7084-dccb-4d8f-9cfb-38098ea1d667" providerId="AD" clId="Web-{644BC2B8-914B-4B62-8C7D-A916E8FB08CF}" dt="2023-07-06T08:59:29.926" v="587"/>
          <ac:spMkLst>
            <pc:docMk/>
            <pc:sldMk cId="2025312878" sldId="383"/>
            <ac:spMk id="23" creationId="{FC247CEE-A253-AF91-3A6E-9845AA73C0CE}"/>
          </ac:spMkLst>
        </pc:spChg>
        <pc:spChg chg="add del">
          <ac:chgData name="Ewa Kazimierska" userId="S::e.kazimierska@uwtsd.ac.uk::8edb7084-dccb-4d8f-9cfb-38098ea1d667" providerId="AD" clId="Web-{644BC2B8-914B-4B62-8C7D-A916E8FB08CF}" dt="2023-07-06T08:59:29.926" v="586"/>
          <ac:spMkLst>
            <pc:docMk/>
            <pc:sldMk cId="2025312878" sldId="383"/>
            <ac:spMk id="25" creationId="{9213756D-785B-F467-4E7B-0A1A4641C519}"/>
          </ac:spMkLst>
        </pc:spChg>
        <pc:spChg chg="add del">
          <ac:chgData name="Ewa Kazimierska" userId="S::e.kazimierska@uwtsd.ac.uk::8edb7084-dccb-4d8f-9cfb-38098ea1d667" providerId="AD" clId="Web-{644BC2B8-914B-4B62-8C7D-A916E8FB08CF}" dt="2023-07-06T08:59:29.926" v="585"/>
          <ac:spMkLst>
            <pc:docMk/>
            <pc:sldMk cId="2025312878" sldId="383"/>
            <ac:spMk id="27" creationId="{A84188B3-1245-D316-054F-774E40B61301}"/>
          </ac:spMkLst>
        </pc:spChg>
        <pc:spChg chg="add del">
          <ac:chgData name="Ewa Kazimierska" userId="S::e.kazimierska@uwtsd.ac.uk::8edb7084-dccb-4d8f-9cfb-38098ea1d667" providerId="AD" clId="Web-{644BC2B8-914B-4B62-8C7D-A916E8FB08CF}" dt="2023-07-06T08:59:29.926" v="584"/>
          <ac:spMkLst>
            <pc:docMk/>
            <pc:sldMk cId="2025312878" sldId="383"/>
            <ac:spMk id="29" creationId="{754E0988-6BA5-0BA0-9A8A-C9D0F0154243}"/>
          </ac:spMkLst>
        </pc:spChg>
      </pc:sldChg>
      <pc:sldChg chg="delSp delAnim">
        <pc:chgData name="Ewa Kazimierska" userId="S::e.kazimierska@uwtsd.ac.uk::8edb7084-dccb-4d8f-9cfb-38098ea1d667" providerId="AD" clId="Web-{644BC2B8-914B-4B62-8C7D-A916E8FB08CF}" dt="2023-07-06T07:59:58.129" v="11"/>
        <pc:sldMkLst>
          <pc:docMk/>
          <pc:sldMk cId="1751071077" sldId="389"/>
        </pc:sldMkLst>
        <pc:spChg chg="del">
          <ac:chgData name="Ewa Kazimierska" userId="S::e.kazimierska@uwtsd.ac.uk::8edb7084-dccb-4d8f-9cfb-38098ea1d667" providerId="AD" clId="Web-{644BC2B8-914B-4B62-8C7D-A916E8FB08CF}" dt="2023-07-06T07:59:58.129" v="11"/>
          <ac:spMkLst>
            <pc:docMk/>
            <pc:sldMk cId="1751071077" sldId="389"/>
            <ac:spMk id="23" creationId="{3F3B33DE-0A28-407B-83C7-EB86D3FD0BEE}"/>
          </ac:spMkLst>
        </pc:spChg>
      </pc:sldChg>
      <pc:sldChg chg="addSp modSp">
        <pc:chgData name="Ewa Kazimierska" userId="S::e.kazimierska@uwtsd.ac.uk::8edb7084-dccb-4d8f-9cfb-38098ea1d667" providerId="AD" clId="Web-{644BC2B8-914B-4B62-8C7D-A916E8FB08CF}" dt="2023-07-06T08:00:52.149" v="20" actId="1076"/>
        <pc:sldMkLst>
          <pc:docMk/>
          <pc:sldMk cId="1518972854" sldId="390"/>
        </pc:sldMkLst>
        <pc:spChg chg="mod">
          <ac:chgData name="Ewa Kazimierska" userId="S::e.kazimierska@uwtsd.ac.uk::8edb7084-dccb-4d8f-9cfb-38098ea1d667" providerId="AD" clId="Web-{644BC2B8-914B-4B62-8C7D-A916E8FB08CF}" dt="2023-07-06T08:00:28.350" v="12" actId="1076"/>
          <ac:spMkLst>
            <pc:docMk/>
            <pc:sldMk cId="1518972854" sldId="390"/>
            <ac:spMk id="4" creationId="{0EACCDA9-0A8B-4A55-8999-7C430F9E90F2}"/>
          </ac:spMkLst>
        </pc:spChg>
        <pc:spChg chg="mod">
          <ac:chgData name="Ewa Kazimierska" userId="S::e.kazimierska@uwtsd.ac.uk::8edb7084-dccb-4d8f-9cfb-38098ea1d667" providerId="AD" clId="Web-{644BC2B8-914B-4B62-8C7D-A916E8FB08CF}" dt="2023-07-06T08:00:52.149" v="20" actId="1076"/>
          <ac:spMkLst>
            <pc:docMk/>
            <pc:sldMk cId="1518972854" sldId="390"/>
            <ac:spMk id="5" creationId="{0FD1965D-FB4D-A7FB-E816-25FF2C78D2BD}"/>
          </ac:spMkLst>
        </pc:spChg>
        <pc:grpChg chg="add mod">
          <ac:chgData name="Ewa Kazimierska" userId="S::e.kazimierska@uwtsd.ac.uk::8edb7084-dccb-4d8f-9cfb-38098ea1d667" providerId="AD" clId="Web-{644BC2B8-914B-4B62-8C7D-A916E8FB08CF}" dt="2023-07-06T08:00:35.210" v="14" actId="1076"/>
          <ac:grpSpMkLst>
            <pc:docMk/>
            <pc:sldMk cId="1518972854" sldId="390"/>
            <ac:grpSpMk id="7" creationId="{271E8BA8-3DD8-6608-DE88-1B428BBF3986}"/>
          </ac:grpSpMkLst>
        </pc:grpChg>
      </pc:sldChg>
      <pc:sldChg chg="addSp delSp modSp addAnim delAnim modAnim">
        <pc:chgData name="Ewa Kazimierska" userId="S::e.kazimierska@uwtsd.ac.uk::8edb7084-dccb-4d8f-9cfb-38098ea1d667" providerId="AD" clId="Web-{644BC2B8-914B-4B62-8C7D-A916E8FB08CF}" dt="2023-07-06T08:34:14.922" v="324"/>
        <pc:sldMkLst>
          <pc:docMk/>
          <pc:sldMk cId="3566878637" sldId="393"/>
        </pc:sldMkLst>
        <pc:spChg chg="del">
          <ac:chgData name="Ewa Kazimierska" userId="S::e.kazimierska@uwtsd.ac.uk::8edb7084-dccb-4d8f-9cfb-38098ea1d667" providerId="AD" clId="Web-{644BC2B8-914B-4B62-8C7D-A916E8FB08CF}" dt="2023-07-06T08:29:38.198" v="281"/>
          <ac:spMkLst>
            <pc:docMk/>
            <pc:sldMk cId="3566878637" sldId="393"/>
            <ac:spMk id="6" creationId="{B150335E-B33A-42DF-93A6-902F9A89763F}"/>
          </ac:spMkLst>
        </pc:spChg>
        <pc:spChg chg="del">
          <ac:chgData name="Ewa Kazimierska" userId="S::e.kazimierska@uwtsd.ac.uk::8edb7084-dccb-4d8f-9cfb-38098ea1d667" providerId="AD" clId="Web-{644BC2B8-914B-4B62-8C7D-A916E8FB08CF}" dt="2023-07-06T08:29:38.198" v="280"/>
          <ac:spMkLst>
            <pc:docMk/>
            <pc:sldMk cId="3566878637" sldId="393"/>
            <ac:spMk id="7" creationId="{0C2D85F0-E3B9-4863-8B93-4666DD2B441F}"/>
          </ac:spMkLst>
        </pc:spChg>
        <pc:spChg chg="del mod">
          <ac:chgData name="Ewa Kazimierska" userId="S::e.kazimierska@uwtsd.ac.uk::8edb7084-dccb-4d8f-9cfb-38098ea1d667" providerId="AD" clId="Web-{644BC2B8-914B-4B62-8C7D-A916E8FB08CF}" dt="2023-07-06T08:29:38.198" v="279"/>
          <ac:spMkLst>
            <pc:docMk/>
            <pc:sldMk cId="3566878637" sldId="393"/>
            <ac:spMk id="8" creationId="{0331EA1D-650F-4073-B509-604B73D15660}"/>
          </ac:spMkLst>
        </pc:spChg>
        <pc:spChg chg="add mod">
          <ac:chgData name="Ewa Kazimierska" userId="S::e.kazimierska@uwtsd.ac.uk::8edb7084-dccb-4d8f-9cfb-38098ea1d667" providerId="AD" clId="Web-{644BC2B8-914B-4B62-8C7D-A916E8FB08CF}" dt="2023-07-06T08:34:14.922" v="324"/>
          <ac:spMkLst>
            <pc:docMk/>
            <pc:sldMk cId="3566878637" sldId="393"/>
            <ac:spMk id="9" creationId="{C66885AC-7824-E158-F042-0371E865DA84}"/>
          </ac:spMkLst>
        </pc:spChg>
        <pc:spChg chg="del mod">
          <ac:chgData name="Ewa Kazimierska" userId="S::e.kazimierska@uwtsd.ac.uk::8edb7084-dccb-4d8f-9cfb-38098ea1d667" providerId="AD" clId="Web-{644BC2B8-914B-4B62-8C7D-A916E8FB08CF}" dt="2023-07-06T08:29:38.183" v="278"/>
          <ac:spMkLst>
            <pc:docMk/>
            <pc:sldMk cId="3566878637" sldId="393"/>
            <ac:spMk id="10" creationId="{7B9DD064-EC7C-4EB5-AAD9-0F40E794CC04}"/>
          </ac:spMkLst>
        </pc:spChg>
        <pc:spChg chg="del mod">
          <ac:chgData name="Ewa Kazimierska" userId="S::e.kazimierska@uwtsd.ac.uk::8edb7084-dccb-4d8f-9cfb-38098ea1d667" providerId="AD" clId="Web-{644BC2B8-914B-4B62-8C7D-A916E8FB08CF}" dt="2023-07-06T08:29:41.464" v="282"/>
          <ac:spMkLst>
            <pc:docMk/>
            <pc:sldMk cId="3566878637" sldId="393"/>
            <ac:spMk id="17" creationId="{B4F69156-1C21-4946-A896-180C75D0D1A3}"/>
          </ac:spMkLst>
        </pc:spChg>
        <pc:spChg chg="add mod">
          <ac:chgData name="Ewa Kazimierska" userId="S::e.kazimierska@uwtsd.ac.uk::8edb7084-dccb-4d8f-9cfb-38098ea1d667" providerId="AD" clId="Web-{644BC2B8-914B-4B62-8C7D-A916E8FB08CF}" dt="2023-07-06T08:29:52.449" v="283" actId="1076"/>
          <ac:spMkLst>
            <pc:docMk/>
            <pc:sldMk cId="3566878637" sldId="393"/>
            <ac:spMk id="19" creationId="{8A48F35E-171B-4407-1ED2-6350CB5102B7}"/>
          </ac:spMkLst>
        </pc:spChg>
      </pc:sldChg>
      <pc:sldChg chg="addSp delSp modSp ord delAnim">
        <pc:chgData name="Ewa Kazimierska" userId="S::e.kazimierska@uwtsd.ac.uk::8edb7084-dccb-4d8f-9cfb-38098ea1d667" providerId="AD" clId="Web-{644BC2B8-914B-4B62-8C7D-A916E8FB08CF}" dt="2023-07-06T08:54:20.450" v="518"/>
        <pc:sldMkLst>
          <pc:docMk/>
          <pc:sldMk cId="860836704" sldId="394"/>
        </pc:sldMkLst>
        <pc:spChg chg="add del">
          <ac:chgData name="Ewa Kazimierska" userId="S::e.kazimierska@uwtsd.ac.uk::8edb7084-dccb-4d8f-9cfb-38098ea1d667" providerId="AD" clId="Web-{644BC2B8-914B-4B62-8C7D-A916E8FB08CF}" dt="2023-07-06T08:34:12.219" v="323"/>
          <ac:spMkLst>
            <pc:docMk/>
            <pc:sldMk cId="860836704" sldId="394"/>
            <ac:spMk id="2" creationId="{9501F3CE-1A43-9478-E6D5-920113D0EC09}"/>
          </ac:spMkLst>
        </pc:spChg>
        <pc:spChg chg="add del">
          <ac:chgData name="Ewa Kazimierska" userId="S::e.kazimierska@uwtsd.ac.uk::8edb7084-dccb-4d8f-9cfb-38098ea1d667" providerId="AD" clId="Web-{644BC2B8-914B-4B62-8C7D-A916E8FB08CF}" dt="2023-07-06T08:34:12.219" v="322"/>
          <ac:spMkLst>
            <pc:docMk/>
            <pc:sldMk cId="860836704" sldId="394"/>
            <ac:spMk id="3" creationId="{0753DF97-5C79-7460-251E-D02A4323CE3C}"/>
          </ac:spMkLst>
        </pc:spChg>
        <pc:spChg chg="add mod">
          <ac:chgData name="Ewa Kazimierska" userId="S::e.kazimierska@uwtsd.ac.uk::8edb7084-dccb-4d8f-9cfb-38098ea1d667" providerId="AD" clId="Web-{644BC2B8-914B-4B62-8C7D-A916E8FB08CF}" dt="2023-07-06T08:34:38.236" v="333" actId="20577"/>
          <ac:spMkLst>
            <pc:docMk/>
            <pc:sldMk cId="860836704" sldId="394"/>
            <ac:spMk id="5" creationId="{8D8AE04A-B812-EC6D-F6C4-9D582E2D65BB}"/>
          </ac:spMkLst>
        </pc:spChg>
        <pc:spChg chg="mod">
          <ac:chgData name="Ewa Kazimierska" userId="S::e.kazimierska@uwtsd.ac.uk::8edb7084-dccb-4d8f-9cfb-38098ea1d667" providerId="AD" clId="Web-{644BC2B8-914B-4B62-8C7D-A916E8FB08CF}" dt="2023-07-06T08:32:06.709" v="299" actId="1076"/>
          <ac:spMkLst>
            <pc:docMk/>
            <pc:sldMk cId="860836704" sldId="394"/>
            <ac:spMk id="6" creationId="{B150335E-B33A-42DF-93A6-902F9A89763F}"/>
          </ac:spMkLst>
        </pc:spChg>
        <pc:spChg chg="mod">
          <ac:chgData name="Ewa Kazimierska" userId="S::e.kazimierska@uwtsd.ac.uk::8edb7084-dccb-4d8f-9cfb-38098ea1d667" providerId="AD" clId="Web-{644BC2B8-914B-4B62-8C7D-A916E8FB08CF}" dt="2023-07-06T08:32:06.741" v="300" actId="1076"/>
          <ac:spMkLst>
            <pc:docMk/>
            <pc:sldMk cId="860836704" sldId="394"/>
            <ac:spMk id="7" creationId="{0C2D85F0-E3B9-4863-8B93-4666DD2B441F}"/>
          </ac:spMkLst>
        </pc:spChg>
        <pc:spChg chg="mod">
          <ac:chgData name="Ewa Kazimierska" userId="S::e.kazimierska@uwtsd.ac.uk::8edb7084-dccb-4d8f-9cfb-38098ea1d667" providerId="AD" clId="Web-{644BC2B8-914B-4B62-8C7D-A916E8FB08CF}" dt="2023-07-06T08:36:41.668" v="358" actId="1076"/>
          <ac:spMkLst>
            <pc:docMk/>
            <pc:sldMk cId="860836704" sldId="394"/>
            <ac:spMk id="8" creationId="{0331EA1D-650F-4073-B509-604B73D15660}"/>
          </ac:spMkLst>
        </pc:spChg>
        <pc:spChg chg="add del mod">
          <ac:chgData name="Ewa Kazimierska" userId="S::e.kazimierska@uwtsd.ac.uk::8edb7084-dccb-4d8f-9cfb-38098ea1d667" providerId="AD" clId="Web-{644BC2B8-914B-4B62-8C7D-A916E8FB08CF}" dt="2023-07-06T08:34:28.532" v="330"/>
          <ac:spMkLst>
            <pc:docMk/>
            <pc:sldMk cId="860836704" sldId="394"/>
            <ac:spMk id="9" creationId="{E1951C19-A235-05B5-9EC5-99FA9D845908}"/>
          </ac:spMkLst>
        </pc:spChg>
        <pc:spChg chg="add del mod">
          <ac:chgData name="Ewa Kazimierska" userId="S::e.kazimierska@uwtsd.ac.uk::8edb7084-dccb-4d8f-9cfb-38098ea1d667" providerId="AD" clId="Web-{644BC2B8-914B-4B62-8C7D-A916E8FB08CF}" dt="2023-07-06T08:34:55.159" v="337"/>
          <ac:spMkLst>
            <pc:docMk/>
            <pc:sldMk cId="860836704" sldId="394"/>
            <ac:spMk id="12" creationId="{21DD6A9C-D4F2-9C4E-59B0-5DEE4B3F6F44}"/>
          </ac:spMkLst>
        </pc:spChg>
        <pc:spChg chg="add mod">
          <ac:chgData name="Ewa Kazimierska" userId="S::e.kazimierska@uwtsd.ac.uk::8edb7084-dccb-4d8f-9cfb-38098ea1d667" providerId="AD" clId="Web-{644BC2B8-914B-4B62-8C7D-A916E8FB08CF}" dt="2023-07-06T08:36:00.071" v="356" actId="20577"/>
          <ac:spMkLst>
            <pc:docMk/>
            <pc:sldMk cId="860836704" sldId="394"/>
            <ac:spMk id="13" creationId="{E5DAA2C4-F684-879F-77FC-858997FFE93A}"/>
          </ac:spMkLst>
        </pc:spChg>
        <pc:spChg chg="add mod">
          <ac:chgData name="Ewa Kazimierska" userId="S::e.kazimierska@uwtsd.ac.uk::8edb7084-dccb-4d8f-9cfb-38098ea1d667" providerId="AD" clId="Web-{644BC2B8-914B-4B62-8C7D-A916E8FB08CF}" dt="2023-07-06T08:40:50.671" v="419" actId="1076"/>
          <ac:spMkLst>
            <pc:docMk/>
            <pc:sldMk cId="860836704" sldId="394"/>
            <ac:spMk id="14" creationId="{9AC6C715-A62B-E936-FC17-FB4CF927B993}"/>
          </ac:spMkLst>
        </pc:spChg>
        <pc:spChg chg="mod">
          <ac:chgData name="Ewa Kazimierska" userId="S::e.kazimierska@uwtsd.ac.uk::8edb7084-dccb-4d8f-9cfb-38098ea1d667" providerId="AD" clId="Web-{644BC2B8-914B-4B62-8C7D-A916E8FB08CF}" dt="2023-07-06T08:33:25.512" v="318" actId="20577"/>
          <ac:spMkLst>
            <pc:docMk/>
            <pc:sldMk cId="860836704" sldId="394"/>
            <ac:spMk id="15" creationId="{0AA7AF80-5E3C-450A-A2B6-AA22AB30EC28}"/>
          </ac:spMkLst>
        </pc:spChg>
        <pc:spChg chg="del mod">
          <ac:chgData name="Ewa Kazimierska" userId="S::e.kazimierska@uwtsd.ac.uk::8edb7084-dccb-4d8f-9cfb-38098ea1d667" providerId="AD" clId="Web-{644BC2B8-914B-4B62-8C7D-A916E8FB08CF}" dt="2023-07-06T08:32:44.181" v="310"/>
          <ac:spMkLst>
            <pc:docMk/>
            <pc:sldMk cId="860836704" sldId="394"/>
            <ac:spMk id="16" creationId="{07DBF186-168F-4F5A-89D5-DA457C686789}"/>
          </ac:spMkLst>
        </pc:spChg>
        <pc:spChg chg="mod">
          <ac:chgData name="Ewa Kazimierska" userId="S::e.kazimierska@uwtsd.ac.uk::8edb7084-dccb-4d8f-9cfb-38098ea1d667" providerId="AD" clId="Web-{644BC2B8-914B-4B62-8C7D-A916E8FB08CF}" dt="2023-07-06T08:36:41.636" v="357" actId="1076"/>
          <ac:spMkLst>
            <pc:docMk/>
            <pc:sldMk cId="860836704" sldId="394"/>
            <ac:spMk id="17" creationId="{B4F69156-1C21-4946-A896-180C75D0D1A3}"/>
          </ac:spMkLst>
        </pc:spChg>
        <pc:spChg chg="mod">
          <ac:chgData name="Ewa Kazimierska" userId="S::e.kazimierska@uwtsd.ac.uk::8edb7084-dccb-4d8f-9cfb-38098ea1d667" providerId="AD" clId="Web-{644BC2B8-914B-4B62-8C7D-A916E8FB08CF}" dt="2023-07-06T08:32:50.228" v="311" actId="1076"/>
          <ac:spMkLst>
            <pc:docMk/>
            <pc:sldMk cId="860836704" sldId="394"/>
            <ac:spMk id="19" creationId="{6063BBC0-9D8E-4644-A0FA-43626F008F57}"/>
          </ac:spMkLst>
        </pc:spChg>
        <pc:spChg chg="mod">
          <ac:chgData name="Ewa Kazimierska" userId="S::e.kazimierska@uwtsd.ac.uk::8edb7084-dccb-4d8f-9cfb-38098ea1d667" providerId="AD" clId="Web-{644BC2B8-914B-4B62-8C7D-A916E8FB08CF}" dt="2023-07-06T08:36:41.699" v="359" actId="1076"/>
          <ac:spMkLst>
            <pc:docMk/>
            <pc:sldMk cId="860836704" sldId="394"/>
            <ac:spMk id="20" creationId="{C12B423C-0E05-440A-849B-BB95BD835338}"/>
          </ac:spMkLst>
        </pc:spChg>
        <pc:grpChg chg="mod">
          <ac:chgData name="Ewa Kazimierska" userId="S::e.kazimierska@uwtsd.ac.uk::8edb7084-dccb-4d8f-9cfb-38098ea1d667" providerId="AD" clId="Web-{644BC2B8-914B-4B62-8C7D-A916E8FB08CF}" dt="2023-07-06T08:31:59.303" v="296" actId="1076"/>
          <ac:grpSpMkLst>
            <pc:docMk/>
            <pc:sldMk cId="860836704" sldId="394"/>
            <ac:grpSpMk id="4" creationId="{4D883B78-0759-48CB-8497-F70656666AF8}"/>
          </ac:grpSpMkLst>
        </pc:grpChg>
      </pc:sldChg>
    </pc:docChg>
  </pc:docChgLst>
  <pc:docChgLst>
    <pc:chgData name="Ewa Kazimierska" userId="8edb7084-dccb-4d8f-9cfb-38098ea1d667" providerId="ADAL" clId="{B80AA2EC-40BB-435F-9BFE-2DB6862DFD1E}"/>
    <pc:docChg chg="undo custSel addSld delSld modSld sldOrd">
      <pc:chgData name="Ewa Kazimierska" userId="8edb7084-dccb-4d8f-9cfb-38098ea1d667" providerId="ADAL" clId="{B80AA2EC-40BB-435F-9BFE-2DB6862DFD1E}" dt="2023-07-05T22:22:26.904" v="2853" actId="47"/>
      <pc:docMkLst>
        <pc:docMk/>
      </pc:docMkLst>
      <pc:sldChg chg="del ord">
        <pc:chgData name="Ewa Kazimierska" userId="8edb7084-dccb-4d8f-9cfb-38098ea1d667" providerId="ADAL" clId="{B80AA2EC-40BB-435F-9BFE-2DB6862DFD1E}" dt="2023-07-05T22:22:26.904" v="2853" actId="47"/>
        <pc:sldMkLst>
          <pc:docMk/>
          <pc:sldMk cId="3363786358" sldId="303"/>
        </pc:sldMkLst>
      </pc:sldChg>
      <pc:sldChg chg="modSp mod">
        <pc:chgData name="Ewa Kazimierska" userId="8edb7084-dccb-4d8f-9cfb-38098ea1d667" providerId="ADAL" clId="{B80AA2EC-40BB-435F-9BFE-2DB6862DFD1E}" dt="2023-07-05T21:26:38.169" v="1641" actId="6549"/>
        <pc:sldMkLst>
          <pc:docMk/>
          <pc:sldMk cId="3087695062" sldId="306"/>
        </pc:sldMkLst>
        <pc:spChg chg="mod">
          <ac:chgData name="Ewa Kazimierska" userId="8edb7084-dccb-4d8f-9cfb-38098ea1d667" providerId="ADAL" clId="{B80AA2EC-40BB-435F-9BFE-2DB6862DFD1E}" dt="2023-07-05T21:26:38.169" v="1641" actId="6549"/>
          <ac:spMkLst>
            <pc:docMk/>
            <pc:sldMk cId="3087695062" sldId="306"/>
            <ac:spMk id="2" creationId="{5F7166E8-BD41-45CB-AC44-D9330C40D7C1}"/>
          </ac:spMkLst>
        </pc:spChg>
      </pc:sldChg>
      <pc:sldChg chg="addSp modSp del mod">
        <pc:chgData name="Ewa Kazimierska" userId="8edb7084-dccb-4d8f-9cfb-38098ea1d667" providerId="ADAL" clId="{B80AA2EC-40BB-435F-9BFE-2DB6862DFD1E}" dt="2023-07-05T22:10:01.867" v="2640" actId="47"/>
        <pc:sldMkLst>
          <pc:docMk/>
          <pc:sldMk cId="3854308812" sldId="307"/>
        </pc:sldMkLst>
        <pc:spChg chg="mod">
          <ac:chgData name="Ewa Kazimierska" userId="8edb7084-dccb-4d8f-9cfb-38098ea1d667" providerId="ADAL" clId="{B80AA2EC-40BB-435F-9BFE-2DB6862DFD1E}" dt="2023-07-05T21:45:20.174" v="1905"/>
          <ac:spMkLst>
            <pc:docMk/>
            <pc:sldMk cId="3854308812" sldId="307"/>
            <ac:spMk id="2" creationId="{02CD47C4-DA50-4155-A771-5339E25C7160}"/>
          </ac:spMkLst>
        </pc:spChg>
        <pc:spChg chg="add mod">
          <ac:chgData name="Ewa Kazimierska" userId="8edb7084-dccb-4d8f-9cfb-38098ea1d667" providerId="ADAL" clId="{B80AA2EC-40BB-435F-9BFE-2DB6862DFD1E}" dt="2023-07-05T21:55:52.644" v="2228" actId="1076"/>
          <ac:spMkLst>
            <pc:docMk/>
            <pc:sldMk cId="3854308812" sldId="307"/>
            <ac:spMk id="3" creationId="{E3121C26-ECFA-4017-8076-B73CB069F3BA}"/>
          </ac:spMkLst>
        </pc:spChg>
        <pc:spChg chg="mod">
          <ac:chgData name="Ewa Kazimierska" userId="8edb7084-dccb-4d8f-9cfb-38098ea1d667" providerId="ADAL" clId="{B80AA2EC-40BB-435F-9BFE-2DB6862DFD1E}" dt="2023-07-05T21:54:18.417" v="2223" actId="113"/>
          <ac:spMkLst>
            <pc:docMk/>
            <pc:sldMk cId="3854308812" sldId="307"/>
            <ac:spMk id="11" creationId="{192DF485-6896-4070-A618-DEC610367577}"/>
          </ac:spMkLst>
        </pc:spChg>
        <pc:spChg chg="mod">
          <ac:chgData name="Ewa Kazimierska" userId="8edb7084-dccb-4d8f-9cfb-38098ea1d667" providerId="ADAL" clId="{B80AA2EC-40BB-435F-9BFE-2DB6862DFD1E}" dt="2023-07-05T21:54:51.156" v="2225" actId="1076"/>
          <ac:spMkLst>
            <pc:docMk/>
            <pc:sldMk cId="3854308812" sldId="307"/>
            <ac:spMk id="12" creationId="{120B3527-10CF-48E2-8E5A-8FF5ADC57568}"/>
          </ac:spMkLst>
        </pc:spChg>
        <pc:spChg chg="mod">
          <ac:chgData name="Ewa Kazimierska" userId="8edb7084-dccb-4d8f-9cfb-38098ea1d667" providerId="ADAL" clId="{B80AA2EC-40BB-435F-9BFE-2DB6862DFD1E}" dt="2023-07-05T21:54:14.549" v="2222" actId="1076"/>
          <ac:spMkLst>
            <pc:docMk/>
            <pc:sldMk cId="3854308812" sldId="307"/>
            <ac:spMk id="13" creationId="{281040D9-9496-42AA-9A24-7EB228330864}"/>
          </ac:spMkLst>
        </pc:spChg>
        <pc:spChg chg="mod">
          <ac:chgData name="Ewa Kazimierska" userId="8edb7084-dccb-4d8f-9cfb-38098ea1d667" providerId="ADAL" clId="{B80AA2EC-40BB-435F-9BFE-2DB6862DFD1E}" dt="2023-07-05T21:54:14.549" v="2222" actId="1076"/>
          <ac:spMkLst>
            <pc:docMk/>
            <pc:sldMk cId="3854308812" sldId="307"/>
            <ac:spMk id="14" creationId="{797B962A-291F-4CE4-9DEA-D53A5E19461E}"/>
          </ac:spMkLst>
        </pc:spChg>
        <pc:spChg chg="mod">
          <ac:chgData name="Ewa Kazimierska" userId="8edb7084-dccb-4d8f-9cfb-38098ea1d667" providerId="ADAL" clId="{B80AA2EC-40BB-435F-9BFE-2DB6862DFD1E}" dt="2023-07-05T21:55:45.859" v="2227" actId="1076"/>
          <ac:spMkLst>
            <pc:docMk/>
            <pc:sldMk cId="3854308812" sldId="307"/>
            <ac:spMk id="15" creationId="{99C24883-EB16-42AB-8B33-3862490B305C}"/>
          </ac:spMkLst>
        </pc:spChg>
        <pc:spChg chg="mod">
          <ac:chgData name="Ewa Kazimierska" userId="8edb7084-dccb-4d8f-9cfb-38098ea1d667" providerId="ADAL" clId="{B80AA2EC-40BB-435F-9BFE-2DB6862DFD1E}" dt="2023-07-05T21:55:57.502" v="2229" actId="1076"/>
          <ac:spMkLst>
            <pc:docMk/>
            <pc:sldMk cId="3854308812" sldId="307"/>
            <ac:spMk id="16" creationId="{07DBF186-168F-4F5A-89D5-DA457C686789}"/>
          </ac:spMkLst>
        </pc:spChg>
        <pc:grpChg chg="mod">
          <ac:chgData name="Ewa Kazimierska" userId="8edb7084-dccb-4d8f-9cfb-38098ea1d667" providerId="ADAL" clId="{B80AA2EC-40BB-435F-9BFE-2DB6862DFD1E}" dt="2023-07-05T21:54:14.549" v="2222" actId="1076"/>
          <ac:grpSpMkLst>
            <pc:docMk/>
            <pc:sldMk cId="3854308812" sldId="307"/>
            <ac:grpSpMk id="4" creationId="{4D883B78-0759-48CB-8497-F70656666AF8}"/>
          </ac:grpSpMkLst>
        </pc:grpChg>
        <pc:cxnChg chg="mod">
          <ac:chgData name="Ewa Kazimierska" userId="8edb7084-dccb-4d8f-9cfb-38098ea1d667" providerId="ADAL" clId="{B80AA2EC-40BB-435F-9BFE-2DB6862DFD1E}" dt="2023-07-05T21:50:44.882" v="2093" actId="1036"/>
          <ac:cxnSpMkLst>
            <pc:docMk/>
            <pc:sldMk cId="3854308812" sldId="307"/>
            <ac:cxnSpMk id="18" creationId="{071390E7-968A-42DD-A0DD-B44C9ECC82FC}"/>
          </ac:cxnSpMkLst>
        </pc:cxnChg>
      </pc:sldChg>
      <pc:sldChg chg="modSp mod">
        <pc:chgData name="Ewa Kazimierska" userId="8edb7084-dccb-4d8f-9cfb-38098ea1d667" providerId="ADAL" clId="{B80AA2EC-40BB-435F-9BFE-2DB6862DFD1E}" dt="2023-07-05T22:18:08.177" v="2851" actId="1076"/>
        <pc:sldMkLst>
          <pc:docMk/>
          <pc:sldMk cId="1123074886" sldId="308"/>
        </pc:sldMkLst>
        <pc:spChg chg="mod">
          <ac:chgData name="Ewa Kazimierska" userId="8edb7084-dccb-4d8f-9cfb-38098ea1d667" providerId="ADAL" clId="{B80AA2EC-40BB-435F-9BFE-2DB6862DFD1E}" dt="2023-07-05T22:18:08.177" v="2851" actId="1076"/>
          <ac:spMkLst>
            <pc:docMk/>
            <pc:sldMk cId="1123074886" sldId="308"/>
            <ac:spMk id="4" creationId="{AF3C6FE0-08D2-4F3D-A78D-25368965997F}"/>
          </ac:spMkLst>
        </pc:spChg>
      </pc:sldChg>
      <pc:sldChg chg="modSp mod">
        <pc:chgData name="Ewa Kazimierska" userId="8edb7084-dccb-4d8f-9cfb-38098ea1d667" providerId="ADAL" clId="{B80AA2EC-40BB-435F-9BFE-2DB6862DFD1E}" dt="2023-07-05T21:14:13.462" v="1341" actId="1076"/>
        <pc:sldMkLst>
          <pc:docMk/>
          <pc:sldMk cId="2554103955" sldId="351"/>
        </pc:sldMkLst>
        <pc:spChg chg="mod">
          <ac:chgData name="Ewa Kazimierska" userId="8edb7084-dccb-4d8f-9cfb-38098ea1d667" providerId="ADAL" clId="{B80AA2EC-40BB-435F-9BFE-2DB6862DFD1E}" dt="2023-07-05T21:14:13.462" v="1341" actId="1076"/>
          <ac:spMkLst>
            <pc:docMk/>
            <pc:sldMk cId="2554103955" sldId="351"/>
            <ac:spMk id="3" creationId="{E322B57E-E128-47E6-B083-AE42EE3A3BDD}"/>
          </ac:spMkLst>
        </pc:spChg>
      </pc:sldChg>
      <pc:sldChg chg="del ord">
        <pc:chgData name="Ewa Kazimierska" userId="8edb7084-dccb-4d8f-9cfb-38098ea1d667" providerId="ADAL" clId="{B80AA2EC-40BB-435F-9BFE-2DB6862DFD1E}" dt="2023-07-05T22:22:26.904" v="2853" actId="47"/>
        <pc:sldMkLst>
          <pc:docMk/>
          <pc:sldMk cId="744938674" sldId="359"/>
        </pc:sldMkLst>
      </pc:sldChg>
      <pc:sldChg chg="modSp del mod">
        <pc:chgData name="Ewa Kazimierska" userId="8edb7084-dccb-4d8f-9cfb-38098ea1d667" providerId="ADAL" clId="{B80AA2EC-40BB-435F-9BFE-2DB6862DFD1E}" dt="2023-07-05T21:24:09.601" v="1638" actId="47"/>
        <pc:sldMkLst>
          <pc:docMk/>
          <pc:sldMk cId="1553497430" sldId="361"/>
        </pc:sldMkLst>
        <pc:spChg chg="mod">
          <ac:chgData name="Ewa Kazimierska" userId="8edb7084-dccb-4d8f-9cfb-38098ea1d667" providerId="ADAL" clId="{B80AA2EC-40BB-435F-9BFE-2DB6862DFD1E}" dt="2023-07-05T20:31:50.228" v="780" actId="20577"/>
          <ac:spMkLst>
            <pc:docMk/>
            <pc:sldMk cId="1553497430" sldId="361"/>
            <ac:spMk id="3" creationId="{43234142-31BB-4CA4-8917-C6202862328F}"/>
          </ac:spMkLst>
        </pc:spChg>
      </pc:sldChg>
      <pc:sldChg chg="modSp mod">
        <pc:chgData name="Ewa Kazimierska" userId="8edb7084-dccb-4d8f-9cfb-38098ea1d667" providerId="ADAL" clId="{B80AA2EC-40BB-435F-9BFE-2DB6862DFD1E}" dt="2023-07-05T21:13:57.180" v="1337" actId="1076"/>
        <pc:sldMkLst>
          <pc:docMk/>
          <pc:sldMk cId="3668060452" sldId="362"/>
        </pc:sldMkLst>
        <pc:spChg chg="mod">
          <ac:chgData name="Ewa Kazimierska" userId="8edb7084-dccb-4d8f-9cfb-38098ea1d667" providerId="ADAL" clId="{B80AA2EC-40BB-435F-9BFE-2DB6862DFD1E}" dt="2023-07-05T21:13:57.180" v="1337" actId="1076"/>
          <ac:spMkLst>
            <pc:docMk/>
            <pc:sldMk cId="3668060452" sldId="362"/>
            <ac:spMk id="2" creationId="{D0ABF38A-23D9-43EF-8E5C-DC50FA4D0562}"/>
          </ac:spMkLst>
        </pc:spChg>
        <pc:spChg chg="mod">
          <ac:chgData name="Ewa Kazimierska" userId="8edb7084-dccb-4d8f-9cfb-38098ea1d667" providerId="ADAL" clId="{B80AA2EC-40BB-435F-9BFE-2DB6862DFD1E}" dt="2023-07-05T17:07:17.543" v="352" actId="207"/>
          <ac:spMkLst>
            <pc:docMk/>
            <pc:sldMk cId="3668060452" sldId="362"/>
            <ac:spMk id="6" creationId="{29C6DBBD-2C41-4C52-B37D-226CFD255D5E}"/>
          </ac:spMkLst>
        </pc:spChg>
        <pc:spChg chg="mod">
          <ac:chgData name="Ewa Kazimierska" userId="8edb7084-dccb-4d8f-9cfb-38098ea1d667" providerId="ADAL" clId="{B80AA2EC-40BB-435F-9BFE-2DB6862DFD1E}" dt="2023-07-05T17:07:13.133" v="351" actId="207"/>
          <ac:spMkLst>
            <pc:docMk/>
            <pc:sldMk cId="3668060452" sldId="362"/>
            <ac:spMk id="7" creationId="{5975BF24-D372-4176-B9D1-D2F9AE350DB8}"/>
          </ac:spMkLst>
        </pc:spChg>
      </pc:sldChg>
      <pc:sldChg chg="modSp mod">
        <pc:chgData name="Ewa Kazimierska" userId="8edb7084-dccb-4d8f-9cfb-38098ea1d667" providerId="ADAL" clId="{B80AA2EC-40BB-435F-9BFE-2DB6862DFD1E}" dt="2023-07-05T21:26:48.220" v="1642" actId="6549"/>
        <pc:sldMkLst>
          <pc:docMk/>
          <pc:sldMk cId="2840736642" sldId="363"/>
        </pc:sldMkLst>
        <pc:spChg chg="mod">
          <ac:chgData name="Ewa Kazimierska" userId="8edb7084-dccb-4d8f-9cfb-38098ea1d667" providerId="ADAL" clId="{B80AA2EC-40BB-435F-9BFE-2DB6862DFD1E}" dt="2023-07-05T21:26:48.220" v="1642" actId="6549"/>
          <ac:spMkLst>
            <pc:docMk/>
            <pc:sldMk cId="2840736642" sldId="363"/>
            <ac:spMk id="2" creationId="{5F7166E8-BD41-45CB-AC44-D9330C40D7C1}"/>
          </ac:spMkLst>
        </pc:spChg>
      </pc:sldChg>
      <pc:sldChg chg="del">
        <pc:chgData name="Ewa Kazimierska" userId="8edb7084-dccb-4d8f-9cfb-38098ea1d667" providerId="ADAL" clId="{B80AA2EC-40BB-435F-9BFE-2DB6862DFD1E}" dt="2023-07-05T22:22:26.904" v="2853" actId="47"/>
        <pc:sldMkLst>
          <pc:docMk/>
          <pc:sldMk cId="3154413990" sldId="370"/>
        </pc:sldMkLst>
      </pc:sldChg>
      <pc:sldChg chg="ord">
        <pc:chgData name="Ewa Kazimierska" userId="8edb7084-dccb-4d8f-9cfb-38098ea1d667" providerId="ADAL" clId="{B80AA2EC-40BB-435F-9BFE-2DB6862DFD1E}" dt="2023-07-05T21:25:34.488" v="1640"/>
        <pc:sldMkLst>
          <pc:docMk/>
          <pc:sldMk cId="2823584259" sldId="372"/>
        </pc:sldMkLst>
      </pc:sldChg>
      <pc:sldChg chg="modSp mod">
        <pc:chgData name="Ewa Kazimierska" userId="8edb7084-dccb-4d8f-9cfb-38098ea1d667" providerId="ADAL" clId="{B80AA2EC-40BB-435F-9BFE-2DB6862DFD1E}" dt="2023-07-05T22:21:53.828" v="2852" actId="58"/>
        <pc:sldMkLst>
          <pc:docMk/>
          <pc:sldMk cId="2025312878" sldId="383"/>
        </pc:sldMkLst>
        <pc:spChg chg="mod">
          <ac:chgData name="Ewa Kazimierska" userId="8edb7084-dccb-4d8f-9cfb-38098ea1d667" providerId="ADAL" clId="{B80AA2EC-40BB-435F-9BFE-2DB6862DFD1E}" dt="2023-07-05T22:21:53.828" v="2852" actId="58"/>
          <ac:spMkLst>
            <pc:docMk/>
            <pc:sldMk cId="2025312878" sldId="383"/>
            <ac:spMk id="3" creationId="{51E4772E-316B-4AB1-926C-82D7609D2CE3}"/>
          </ac:spMkLst>
        </pc:spChg>
      </pc:sldChg>
      <pc:sldChg chg="addSp delSp modSp add mod delAnim modNotesTx">
        <pc:chgData name="Ewa Kazimierska" userId="8edb7084-dccb-4d8f-9cfb-38098ea1d667" providerId="ADAL" clId="{B80AA2EC-40BB-435F-9BFE-2DB6862DFD1E}" dt="2023-07-05T21:14:07.549" v="1340" actId="255"/>
        <pc:sldMkLst>
          <pc:docMk/>
          <pc:sldMk cId="959522365" sldId="385"/>
        </pc:sldMkLst>
        <pc:spChg chg="mod">
          <ac:chgData name="Ewa Kazimierska" userId="8edb7084-dccb-4d8f-9cfb-38098ea1d667" providerId="ADAL" clId="{B80AA2EC-40BB-435F-9BFE-2DB6862DFD1E}" dt="2023-07-05T21:14:07.549" v="1340" actId="255"/>
          <ac:spMkLst>
            <pc:docMk/>
            <pc:sldMk cId="959522365" sldId="385"/>
            <ac:spMk id="3" creationId="{DEB9C914-FB66-43F4-90F1-BF1B8FDC3BF6}"/>
          </ac:spMkLst>
        </pc:spChg>
        <pc:spChg chg="del">
          <ac:chgData name="Ewa Kazimierska" userId="8edb7084-dccb-4d8f-9cfb-38098ea1d667" providerId="ADAL" clId="{B80AA2EC-40BB-435F-9BFE-2DB6862DFD1E}" dt="2023-07-05T16:53:32.313" v="1" actId="478"/>
          <ac:spMkLst>
            <pc:docMk/>
            <pc:sldMk cId="959522365" sldId="385"/>
            <ac:spMk id="4" creationId="{6ED377BE-1BEC-4396-AFC1-04C3DB598108}"/>
          </ac:spMkLst>
        </pc:spChg>
        <pc:spChg chg="add del mod">
          <ac:chgData name="Ewa Kazimierska" userId="8edb7084-dccb-4d8f-9cfb-38098ea1d667" providerId="ADAL" clId="{B80AA2EC-40BB-435F-9BFE-2DB6862DFD1E}" dt="2023-07-05T16:54:23.589" v="103"/>
          <ac:spMkLst>
            <pc:docMk/>
            <pc:sldMk cId="959522365" sldId="385"/>
            <ac:spMk id="5" creationId="{882B10DB-3842-4B06-B7D7-2A483734FD3A}"/>
          </ac:spMkLst>
        </pc:spChg>
        <pc:spChg chg="add mod">
          <ac:chgData name="Ewa Kazimierska" userId="8edb7084-dccb-4d8f-9cfb-38098ea1d667" providerId="ADAL" clId="{B80AA2EC-40BB-435F-9BFE-2DB6862DFD1E}" dt="2023-07-05T17:05:42.010" v="349" actId="1076"/>
          <ac:spMkLst>
            <pc:docMk/>
            <pc:sldMk cId="959522365" sldId="385"/>
            <ac:spMk id="7" creationId="{2820BC3B-70E1-4568-A2E9-6EDFEAB2B429}"/>
          </ac:spMkLst>
        </pc:spChg>
        <pc:spChg chg="add mod">
          <ac:chgData name="Ewa Kazimierska" userId="8edb7084-dccb-4d8f-9cfb-38098ea1d667" providerId="ADAL" clId="{B80AA2EC-40BB-435F-9BFE-2DB6862DFD1E}" dt="2023-07-05T17:04:04.486" v="345" actId="1076"/>
          <ac:spMkLst>
            <pc:docMk/>
            <pc:sldMk cId="959522365" sldId="385"/>
            <ac:spMk id="8" creationId="{16F779BB-52EB-4764-9B91-A1F25D50C273}"/>
          </ac:spMkLst>
        </pc:spChg>
        <pc:spChg chg="del">
          <ac:chgData name="Ewa Kazimierska" userId="8edb7084-dccb-4d8f-9cfb-38098ea1d667" providerId="ADAL" clId="{B80AA2EC-40BB-435F-9BFE-2DB6862DFD1E}" dt="2023-07-05T16:53:32.313" v="1" actId="478"/>
          <ac:spMkLst>
            <pc:docMk/>
            <pc:sldMk cId="959522365" sldId="385"/>
            <ac:spMk id="11" creationId="{CD400348-4D9E-45DD-BF30-C4C4FA6B3B07}"/>
          </ac:spMkLst>
        </pc:spChg>
        <pc:spChg chg="del">
          <ac:chgData name="Ewa Kazimierska" userId="8edb7084-dccb-4d8f-9cfb-38098ea1d667" providerId="ADAL" clId="{B80AA2EC-40BB-435F-9BFE-2DB6862DFD1E}" dt="2023-07-05T16:53:32.313" v="1" actId="478"/>
          <ac:spMkLst>
            <pc:docMk/>
            <pc:sldMk cId="959522365" sldId="385"/>
            <ac:spMk id="12" creationId="{742D9533-ACBE-4CCF-B194-A9F7574DB4AC}"/>
          </ac:spMkLst>
        </pc:spChg>
        <pc:spChg chg="mod">
          <ac:chgData name="Ewa Kazimierska" userId="8edb7084-dccb-4d8f-9cfb-38098ea1d667" providerId="ADAL" clId="{B80AA2EC-40BB-435F-9BFE-2DB6862DFD1E}" dt="2023-07-05T16:58:07.788" v="153" actId="14100"/>
          <ac:spMkLst>
            <pc:docMk/>
            <pc:sldMk cId="959522365" sldId="385"/>
            <ac:spMk id="16" creationId="{776C6F26-5CF0-43D3-A756-D2E58ED23456}"/>
          </ac:spMkLst>
        </pc:spChg>
        <pc:spChg chg="del">
          <ac:chgData name="Ewa Kazimierska" userId="8edb7084-dccb-4d8f-9cfb-38098ea1d667" providerId="ADAL" clId="{B80AA2EC-40BB-435F-9BFE-2DB6862DFD1E}" dt="2023-07-05T16:53:32.313" v="1" actId="478"/>
          <ac:spMkLst>
            <pc:docMk/>
            <pc:sldMk cId="959522365" sldId="385"/>
            <ac:spMk id="18" creationId="{043868B5-6F22-4C10-A763-CCD4CDC68121}"/>
          </ac:spMkLst>
        </pc:spChg>
        <pc:spChg chg="add mod">
          <ac:chgData name="Ewa Kazimierska" userId="8edb7084-dccb-4d8f-9cfb-38098ea1d667" providerId="ADAL" clId="{B80AA2EC-40BB-435F-9BFE-2DB6862DFD1E}" dt="2023-07-05T17:04:04.486" v="345" actId="1076"/>
          <ac:spMkLst>
            <pc:docMk/>
            <pc:sldMk cId="959522365" sldId="385"/>
            <ac:spMk id="19" creationId="{3EE0CC5F-173F-4CB6-BF6C-CFB8FB23218F}"/>
          </ac:spMkLst>
        </pc:spChg>
        <pc:grpChg chg="mod">
          <ac:chgData name="Ewa Kazimierska" userId="8edb7084-dccb-4d8f-9cfb-38098ea1d667" providerId="ADAL" clId="{B80AA2EC-40BB-435F-9BFE-2DB6862DFD1E}" dt="2023-07-05T16:58:19.516" v="154" actId="1076"/>
          <ac:grpSpMkLst>
            <pc:docMk/>
            <pc:sldMk cId="959522365" sldId="385"/>
            <ac:grpSpMk id="17" creationId="{68065A3B-6699-48D0-88D7-9149B0B8AC76}"/>
          </ac:grpSpMkLst>
        </pc:grpChg>
        <pc:picChg chg="del">
          <ac:chgData name="Ewa Kazimierska" userId="8edb7084-dccb-4d8f-9cfb-38098ea1d667" providerId="ADAL" clId="{B80AA2EC-40BB-435F-9BFE-2DB6862DFD1E}" dt="2023-07-05T16:53:32.313" v="1" actId="478"/>
          <ac:picMkLst>
            <pc:docMk/>
            <pc:sldMk cId="959522365" sldId="385"/>
            <ac:picMk id="6" creationId="{A6A62600-5A7A-4526-A6B1-2700D17BF38B}"/>
          </ac:picMkLst>
        </pc:picChg>
      </pc:sldChg>
      <pc:sldChg chg="modSp add del mod">
        <pc:chgData name="Ewa Kazimierska" userId="8edb7084-dccb-4d8f-9cfb-38098ea1d667" providerId="ADAL" clId="{B80AA2EC-40BB-435F-9BFE-2DB6862DFD1E}" dt="2023-07-05T21:14:36.788" v="1342" actId="47"/>
        <pc:sldMkLst>
          <pc:docMk/>
          <pc:sldMk cId="555145658" sldId="386"/>
        </pc:sldMkLst>
        <pc:spChg chg="mod">
          <ac:chgData name="Ewa Kazimierska" userId="8edb7084-dccb-4d8f-9cfb-38098ea1d667" providerId="ADAL" clId="{B80AA2EC-40BB-435F-9BFE-2DB6862DFD1E}" dt="2023-07-05T20:42:54.817" v="1018" actId="20577"/>
          <ac:spMkLst>
            <pc:docMk/>
            <pc:sldMk cId="555145658" sldId="386"/>
            <ac:spMk id="21" creationId="{C83C94AF-0529-4638-8E4A-312AA6E0F8CD}"/>
          </ac:spMkLst>
        </pc:spChg>
        <pc:spChg chg="mod">
          <ac:chgData name="Ewa Kazimierska" userId="8edb7084-dccb-4d8f-9cfb-38098ea1d667" providerId="ADAL" clId="{B80AA2EC-40BB-435F-9BFE-2DB6862DFD1E}" dt="2023-07-05T20:44:18.424" v="1027" actId="20577"/>
          <ac:spMkLst>
            <pc:docMk/>
            <pc:sldMk cId="555145658" sldId="386"/>
            <ac:spMk id="22" creationId="{D6165B3B-6C32-4546-952D-18289CDBED6C}"/>
          </ac:spMkLst>
        </pc:spChg>
        <pc:spChg chg="mod">
          <ac:chgData name="Ewa Kazimierska" userId="8edb7084-dccb-4d8f-9cfb-38098ea1d667" providerId="ADAL" clId="{B80AA2EC-40BB-435F-9BFE-2DB6862DFD1E}" dt="2023-07-05T20:44:01.257" v="1024" actId="20577"/>
          <ac:spMkLst>
            <pc:docMk/>
            <pc:sldMk cId="555145658" sldId="386"/>
            <ac:spMk id="26" creationId="{A476AF12-8F34-4FFB-88A0-402A599DAE54}"/>
          </ac:spMkLst>
        </pc:spChg>
        <pc:spChg chg="mod">
          <ac:chgData name="Ewa Kazimierska" userId="8edb7084-dccb-4d8f-9cfb-38098ea1d667" providerId="ADAL" clId="{B80AA2EC-40BB-435F-9BFE-2DB6862DFD1E}" dt="2023-07-05T20:44:07.755" v="1025" actId="6549"/>
          <ac:spMkLst>
            <pc:docMk/>
            <pc:sldMk cId="555145658" sldId="386"/>
            <ac:spMk id="41" creationId="{A6E7940A-2354-453D-9A4F-9D9CE9EACD27}"/>
          </ac:spMkLst>
        </pc:spChg>
        <pc:spChg chg="mod">
          <ac:chgData name="Ewa Kazimierska" userId="8edb7084-dccb-4d8f-9cfb-38098ea1d667" providerId="ADAL" clId="{B80AA2EC-40BB-435F-9BFE-2DB6862DFD1E}" dt="2023-07-05T20:42:34.641" v="1016" actId="58"/>
          <ac:spMkLst>
            <pc:docMk/>
            <pc:sldMk cId="555145658" sldId="386"/>
            <ac:spMk id="58" creationId="{C753A1DF-2F40-432D-A576-0CC0F0A0720C}"/>
          </ac:spMkLst>
        </pc:spChg>
        <pc:grpChg chg="mod">
          <ac:chgData name="Ewa Kazimierska" userId="8edb7084-dccb-4d8f-9cfb-38098ea1d667" providerId="ADAL" clId="{B80AA2EC-40BB-435F-9BFE-2DB6862DFD1E}" dt="2023-07-05T20:41:45.255" v="1001" actId="1076"/>
          <ac:grpSpMkLst>
            <pc:docMk/>
            <pc:sldMk cId="555145658" sldId="386"/>
            <ac:grpSpMk id="57" creationId="{D3DA83BB-D964-4DFC-A0E4-924A141ECFA2}"/>
          </ac:grpSpMkLst>
        </pc:grpChg>
      </pc:sldChg>
      <pc:sldChg chg="addSp modSp new mod ord modNotesTx">
        <pc:chgData name="Ewa Kazimierska" userId="8edb7084-dccb-4d8f-9cfb-38098ea1d667" providerId="ADAL" clId="{B80AA2EC-40BB-435F-9BFE-2DB6862DFD1E}" dt="2023-07-05T20:30:29.376" v="681"/>
        <pc:sldMkLst>
          <pc:docMk/>
          <pc:sldMk cId="1570489755" sldId="387"/>
        </pc:sldMkLst>
        <pc:spChg chg="mod">
          <ac:chgData name="Ewa Kazimierska" userId="8edb7084-dccb-4d8f-9cfb-38098ea1d667" providerId="ADAL" clId="{B80AA2EC-40BB-435F-9BFE-2DB6862DFD1E}" dt="2023-07-05T20:26:46.437" v="456" actId="20577"/>
          <ac:spMkLst>
            <pc:docMk/>
            <pc:sldMk cId="1570489755" sldId="387"/>
            <ac:spMk id="2" creationId="{B6BF433E-C92F-4130-AF79-FD9518F00FCB}"/>
          </ac:spMkLst>
        </pc:spChg>
        <pc:spChg chg="add mod">
          <ac:chgData name="Ewa Kazimierska" userId="8edb7084-dccb-4d8f-9cfb-38098ea1d667" providerId="ADAL" clId="{B80AA2EC-40BB-435F-9BFE-2DB6862DFD1E}" dt="2023-07-05T20:22:26.987" v="365" actId="1076"/>
          <ac:spMkLst>
            <pc:docMk/>
            <pc:sldMk cId="1570489755" sldId="387"/>
            <ac:spMk id="5" creationId="{D07F917A-9249-4E53-91BD-13CF7970807C}"/>
          </ac:spMkLst>
        </pc:spChg>
        <pc:picChg chg="add mod">
          <ac:chgData name="Ewa Kazimierska" userId="8edb7084-dccb-4d8f-9cfb-38098ea1d667" providerId="ADAL" clId="{B80AA2EC-40BB-435F-9BFE-2DB6862DFD1E}" dt="2023-07-05T20:26:39.077" v="447" actId="1076"/>
          <ac:picMkLst>
            <pc:docMk/>
            <pc:sldMk cId="1570489755" sldId="387"/>
            <ac:picMk id="3" creationId="{FF5C4C77-8B60-4D22-9AD7-5964F32D1242}"/>
          </ac:picMkLst>
        </pc:picChg>
      </pc:sldChg>
      <pc:sldChg chg="addSp delSp modSp add mod ord delAnim">
        <pc:chgData name="Ewa Kazimierska" userId="8edb7084-dccb-4d8f-9cfb-38098ea1d667" providerId="ADAL" clId="{B80AA2EC-40BB-435F-9BFE-2DB6862DFD1E}" dt="2023-07-05T21:13:46.348" v="1334"/>
        <pc:sldMkLst>
          <pc:docMk/>
          <pc:sldMk cId="3563578617" sldId="388"/>
        </pc:sldMkLst>
        <pc:spChg chg="mod">
          <ac:chgData name="Ewa Kazimierska" userId="8edb7084-dccb-4d8f-9cfb-38098ea1d667" providerId="ADAL" clId="{B80AA2EC-40BB-435F-9BFE-2DB6862DFD1E}" dt="2023-07-05T20:35:55.004" v="819" actId="20577"/>
          <ac:spMkLst>
            <pc:docMk/>
            <pc:sldMk cId="3563578617" sldId="388"/>
            <ac:spMk id="2" creationId="{DAC2B066-F4DB-4A0F-BBDB-90FC2D3AD40E}"/>
          </ac:spMkLst>
        </pc:spChg>
        <pc:spChg chg="mod">
          <ac:chgData name="Ewa Kazimierska" userId="8edb7084-dccb-4d8f-9cfb-38098ea1d667" providerId="ADAL" clId="{B80AA2EC-40BB-435F-9BFE-2DB6862DFD1E}" dt="2023-07-05T21:13:46.348" v="1334"/>
          <ac:spMkLst>
            <pc:docMk/>
            <pc:sldMk cId="3563578617" sldId="388"/>
            <ac:spMk id="3" creationId="{43234142-31BB-4CA4-8917-C6202862328F}"/>
          </ac:spMkLst>
        </pc:spChg>
        <pc:spChg chg="del">
          <ac:chgData name="Ewa Kazimierska" userId="8edb7084-dccb-4d8f-9cfb-38098ea1d667" providerId="ADAL" clId="{B80AA2EC-40BB-435F-9BFE-2DB6862DFD1E}" dt="2023-07-05T20:32:26.808" v="782" actId="478"/>
          <ac:spMkLst>
            <pc:docMk/>
            <pc:sldMk cId="3563578617" sldId="388"/>
            <ac:spMk id="4" creationId="{B242D0E4-C696-4D64-9E0B-2126F7149CB1}"/>
          </ac:spMkLst>
        </pc:spChg>
        <pc:spChg chg="mod">
          <ac:chgData name="Ewa Kazimierska" userId="8edb7084-dccb-4d8f-9cfb-38098ea1d667" providerId="ADAL" clId="{B80AA2EC-40BB-435F-9BFE-2DB6862DFD1E}" dt="2023-07-05T20:33:06.562" v="792" actId="1076"/>
          <ac:spMkLst>
            <pc:docMk/>
            <pc:sldMk cId="3563578617" sldId="388"/>
            <ac:spMk id="10" creationId="{F3A78069-DA06-447A-BEEE-AF42F6C10DDD}"/>
          </ac:spMkLst>
        </pc:spChg>
        <pc:spChg chg="mod">
          <ac:chgData name="Ewa Kazimierska" userId="8edb7084-dccb-4d8f-9cfb-38098ea1d667" providerId="ADAL" clId="{B80AA2EC-40BB-435F-9BFE-2DB6862DFD1E}" dt="2023-07-05T20:33:35.754" v="795" actId="1076"/>
          <ac:spMkLst>
            <pc:docMk/>
            <pc:sldMk cId="3563578617" sldId="388"/>
            <ac:spMk id="11" creationId="{BCCCA1FD-7996-48BE-AF3B-82283EF83AE1}"/>
          </ac:spMkLst>
        </pc:spChg>
        <pc:spChg chg="del">
          <ac:chgData name="Ewa Kazimierska" userId="8edb7084-dccb-4d8f-9cfb-38098ea1d667" providerId="ADAL" clId="{B80AA2EC-40BB-435F-9BFE-2DB6862DFD1E}" dt="2023-07-05T20:32:56.801" v="791" actId="478"/>
          <ac:spMkLst>
            <pc:docMk/>
            <pc:sldMk cId="3563578617" sldId="388"/>
            <ac:spMk id="13" creationId="{395B25AF-050C-428D-97F4-33A5BB2F947E}"/>
          </ac:spMkLst>
        </pc:spChg>
        <pc:spChg chg="del">
          <ac:chgData name="Ewa Kazimierska" userId="8edb7084-dccb-4d8f-9cfb-38098ea1d667" providerId="ADAL" clId="{B80AA2EC-40BB-435F-9BFE-2DB6862DFD1E}" dt="2023-07-05T20:32:26.808" v="782" actId="478"/>
          <ac:spMkLst>
            <pc:docMk/>
            <pc:sldMk cId="3563578617" sldId="388"/>
            <ac:spMk id="14" creationId="{7098C16F-B219-414C-96CA-68022BE67BAC}"/>
          </ac:spMkLst>
        </pc:spChg>
        <pc:spChg chg="del">
          <ac:chgData name="Ewa Kazimierska" userId="8edb7084-dccb-4d8f-9cfb-38098ea1d667" providerId="ADAL" clId="{B80AA2EC-40BB-435F-9BFE-2DB6862DFD1E}" dt="2023-07-05T20:32:53.319" v="790" actId="478"/>
          <ac:spMkLst>
            <pc:docMk/>
            <pc:sldMk cId="3563578617" sldId="388"/>
            <ac:spMk id="15" creationId="{D0FD4B40-01EC-4114-8104-99F93A7E696D}"/>
          </ac:spMkLst>
        </pc:spChg>
        <pc:spChg chg="del">
          <ac:chgData name="Ewa Kazimierska" userId="8edb7084-dccb-4d8f-9cfb-38098ea1d667" providerId="ADAL" clId="{B80AA2EC-40BB-435F-9BFE-2DB6862DFD1E}" dt="2023-07-05T20:32:26.808" v="782" actId="478"/>
          <ac:spMkLst>
            <pc:docMk/>
            <pc:sldMk cId="3563578617" sldId="388"/>
            <ac:spMk id="16" creationId="{075CF99D-DACE-4C86-97AD-40B2CD262280}"/>
          </ac:spMkLst>
        </pc:spChg>
        <pc:spChg chg="del">
          <ac:chgData name="Ewa Kazimierska" userId="8edb7084-dccb-4d8f-9cfb-38098ea1d667" providerId="ADAL" clId="{B80AA2EC-40BB-435F-9BFE-2DB6862DFD1E}" dt="2023-07-05T20:32:26.808" v="782" actId="478"/>
          <ac:spMkLst>
            <pc:docMk/>
            <pc:sldMk cId="3563578617" sldId="388"/>
            <ac:spMk id="17" creationId="{9CBB78C8-F19B-4561-8BB4-0E77B762891C}"/>
          </ac:spMkLst>
        </pc:spChg>
        <pc:spChg chg="del">
          <ac:chgData name="Ewa Kazimierska" userId="8edb7084-dccb-4d8f-9cfb-38098ea1d667" providerId="ADAL" clId="{B80AA2EC-40BB-435F-9BFE-2DB6862DFD1E}" dt="2023-07-05T20:32:34.810" v="783" actId="478"/>
          <ac:spMkLst>
            <pc:docMk/>
            <pc:sldMk cId="3563578617" sldId="388"/>
            <ac:spMk id="18" creationId="{17A2972C-958F-4BAF-851E-9B4D7A096979}"/>
          </ac:spMkLst>
        </pc:spChg>
        <pc:spChg chg="del">
          <ac:chgData name="Ewa Kazimierska" userId="8edb7084-dccb-4d8f-9cfb-38098ea1d667" providerId="ADAL" clId="{B80AA2EC-40BB-435F-9BFE-2DB6862DFD1E}" dt="2023-07-05T20:32:26.808" v="782" actId="478"/>
          <ac:spMkLst>
            <pc:docMk/>
            <pc:sldMk cId="3563578617" sldId="388"/>
            <ac:spMk id="19" creationId="{DAC354A2-DD83-443A-8C1F-EA54296EF998}"/>
          </ac:spMkLst>
        </pc:spChg>
        <pc:spChg chg="del">
          <ac:chgData name="Ewa Kazimierska" userId="8edb7084-dccb-4d8f-9cfb-38098ea1d667" providerId="ADAL" clId="{B80AA2EC-40BB-435F-9BFE-2DB6862DFD1E}" dt="2023-07-05T20:32:26.808" v="782" actId="478"/>
          <ac:spMkLst>
            <pc:docMk/>
            <pc:sldMk cId="3563578617" sldId="388"/>
            <ac:spMk id="20" creationId="{0BAF4A87-668C-4AA4-AFC1-D4BFDAA216DE}"/>
          </ac:spMkLst>
        </pc:spChg>
        <pc:spChg chg="del">
          <ac:chgData name="Ewa Kazimierska" userId="8edb7084-dccb-4d8f-9cfb-38098ea1d667" providerId="ADAL" clId="{B80AA2EC-40BB-435F-9BFE-2DB6862DFD1E}" dt="2023-07-05T20:32:26.808" v="782" actId="478"/>
          <ac:spMkLst>
            <pc:docMk/>
            <pc:sldMk cId="3563578617" sldId="388"/>
            <ac:spMk id="21" creationId="{C5EE4DD2-DC9A-4954-ABA2-8748433AB1B4}"/>
          </ac:spMkLst>
        </pc:spChg>
        <pc:spChg chg="del">
          <ac:chgData name="Ewa Kazimierska" userId="8edb7084-dccb-4d8f-9cfb-38098ea1d667" providerId="ADAL" clId="{B80AA2EC-40BB-435F-9BFE-2DB6862DFD1E}" dt="2023-07-05T20:32:26.808" v="782" actId="478"/>
          <ac:spMkLst>
            <pc:docMk/>
            <pc:sldMk cId="3563578617" sldId="388"/>
            <ac:spMk id="22" creationId="{ED021A87-92E9-4B3B-AB79-17ACAE6CADA2}"/>
          </ac:spMkLst>
        </pc:spChg>
        <pc:spChg chg="del">
          <ac:chgData name="Ewa Kazimierska" userId="8edb7084-dccb-4d8f-9cfb-38098ea1d667" providerId="ADAL" clId="{B80AA2EC-40BB-435F-9BFE-2DB6862DFD1E}" dt="2023-07-05T20:32:26.808" v="782" actId="478"/>
          <ac:spMkLst>
            <pc:docMk/>
            <pc:sldMk cId="3563578617" sldId="388"/>
            <ac:spMk id="23" creationId="{D1B2B400-2073-451C-9EC6-AA8F980EC1F1}"/>
          </ac:spMkLst>
        </pc:spChg>
        <pc:spChg chg="del">
          <ac:chgData name="Ewa Kazimierska" userId="8edb7084-dccb-4d8f-9cfb-38098ea1d667" providerId="ADAL" clId="{B80AA2EC-40BB-435F-9BFE-2DB6862DFD1E}" dt="2023-07-05T20:32:26.808" v="782" actId="478"/>
          <ac:spMkLst>
            <pc:docMk/>
            <pc:sldMk cId="3563578617" sldId="388"/>
            <ac:spMk id="25" creationId="{B9C45A9E-B3FC-4810-B6E3-74CD06F69312}"/>
          </ac:spMkLst>
        </pc:spChg>
        <pc:spChg chg="del">
          <ac:chgData name="Ewa Kazimierska" userId="8edb7084-dccb-4d8f-9cfb-38098ea1d667" providerId="ADAL" clId="{B80AA2EC-40BB-435F-9BFE-2DB6862DFD1E}" dt="2023-07-05T20:32:26.808" v="782" actId="478"/>
          <ac:spMkLst>
            <pc:docMk/>
            <pc:sldMk cId="3563578617" sldId="388"/>
            <ac:spMk id="28" creationId="{C999FA1F-0981-4C04-AB69-6E8AB0F4B1CE}"/>
          </ac:spMkLst>
        </pc:spChg>
        <pc:spChg chg="add mod">
          <ac:chgData name="Ewa Kazimierska" userId="8edb7084-dccb-4d8f-9cfb-38098ea1d667" providerId="ADAL" clId="{B80AA2EC-40BB-435F-9BFE-2DB6862DFD1E}" dt="2023-07-05T20:38:11.314" v="877" actId="113"/>
          <ac:spMkLst>
            <pc:docMk/>
            <pc:sldMk cId="3563578617" sldId="388"/>
            <ac:spMk id="43" creationId="{3D03E4BD-702E-4DBA-82CC-0C6FCD71621D}"/>
          </ac:spMkLst>
        </pc:spChg>
        <pc:spChg chg="add mod">
          <ac:chgData name="Ewa Kazimierska" userId="8edb7084-dccb-4d8f-9cfb-38098ea1d667" providerId="ADAL" clId="{B80AA2EC-40BB-435F-9BFE-2DB6862DFD1E}" dt="2023-07-05T20:39:27.413" v="926" actId="20577"/>
          <ac:spMkLst>
            <pc:docMk/>
            <pc:sldMk cId="3563578617" sldId="388"/>
            <ac:spMk id="44" creationId="{7E93330B-8917-4A9A-A379-253D82AE7FD4}"/>
          </ac:spMkLst>
        </pc:spChg>
        <pc:spChg chg="add mod">
          <ac:chgData name="Ewa Kazimierska" userId="8edb7084-dccb-4d8f-9cfb-38098ea1d667" providerId="ADAL" clId="{B80AA2EC-40BB-435F-9BFE-2DB6862DFD1E}" dt="2023-07-05T20:40:38.091" v="983" actId="1076"/>
          <ac:spMkLst>
            <pc:docMk/>
            <pc:sldMk cId="3563578617" sldId="388"/>
            <ac:spMk id="45" creationId="{70D75024-0777-49ED-8D14-C3ACA01E55CF}"/>
          </ac:spMkLst>
        </pc:spChg>
        <pc:cxnChg chg="add mod">
          <ac:chgData name="Ewa Kazimierska" userId="8edb7084-dccb-4d8f-9cfb-38098ea1d667" providerId="ADAL" clId="{B80AA2EC-40BB-435F-9BFE-2DB6862DFD1E}" dt="2023-07-05T20:33:28.389" v="794" actId="14100"/>
          <ac:cxnSpMkLst>
            <pc:docMk/>
            <pc:sldMk cId="3563578617" sldId="388"/>
            <ac:cxnSpMk id="6" creationId="{91C4F2C3-E247-4CC8-A0B1-9D87EE991B6E}"/>
          </ac:cxnSpMkLst>
        </pc:cxnChg>
        <pc:cxnChg chg="add mod">
          <ac:chgData name="Ewa Kazimierska" userId="8edb7084-dccb-4d8f-9cfb-38098ea1d667" providerId="ADAL" clId="{B80AA2EC-40BB-435F-9BFE-2DB6862DFD1E}" dt="2023-07-05T20:35:35.517" v="815" actId="14100"/>
          <ac:cxnSpMkLst>
            <pc:docMk/>
            <pc:sldMk cId="3563578617" sldId="388"/>
            <ac:cxnSpMk id="12" creationId="{835DAA4D-C0D9-4D77-8622-4D5F7612B94B}"/>
          </ac:cxnSpMkLst>
        </pc:cxnChg>
        <pc:cxnChg chg="mod">
          <ac:chgData name="Ewa Kazimierska" userId="8edb7084-dccb-4d8f-9cfb-38098ea1d667" providerId="ADAL" clId="{B80AA2EC-40BB-435F-9BFE-2DB6862DFD1E}" dt="2023-07-05T20:32:49.626" v="789" actId="1076"/>
          <ac:cxnSpMkLst>
            <pc:docMk/>
            <pc:sldMk cId="3563578617" sldId="388"/>
            <ac:cxnSpMk id="29" creationId="{69FD6AC9-A9DD-44C5-8569-C0FBCF8979C6}"/>
          </ac:cxnSpMkLst>
        </pc:cxnChg>
      </pc:sldChg>
      <pc:sldChg chg="addSp delSp modSp add mod addAnim delAnim modAnim">
        <pc:chgData name="Ewa Kazimierska" userId="8edb7084-dccb-4d8f-9cfb-38098ea1d667" providerId="ADAL" clId="{B80AA2EC-40BB-435F-9BFE-2DB6862DFD1E}" dt="2023-07-05T21:14:51.898" v="1344" actId="22"/>
        <pc:sldMkLst>
          <pc:docMk/>
          <pc:sldMk cId="1751071077" sldId="389"/>
        </pc:sldMkLst>
        <pc:spChg chg="mod">
          <ac:chgData name="Ewa Kazimierska" userId="8edb7084-dccb-4d8f-9cfb-38098ea1d667" providerId="ADAL" clId="{B80AA2EC-40BB-435F-9BFE-2DB6862DFD1E}" dt="2023-07-05T21:13:39.161" v="1332"/>
          <ac:spMkLst>
            <pc:docMk/>
            <pc:sldMk cId="1751071077" sldId="389"/>
            <ac:spMk id="3" creationId="{3FC09D9F-CCC1-4566-838A-F390698695D0}"/>
          </ac:spMkLst>
        </pc:spChg>
        <pc:spChg chg="add mod">
          <ac:chgData name="Ewa Kazimierska" userId="8edb7084-dccb-4d8f-9cfb-38098ea1d667" providerId="ADAL" clId="{B80AA2EC-40BB-435F-9BFE-2DB6862DFD1E}" dt="2023-07-05T20:49:58.476" v="1061"/>
          <ac:spMkLst>
            <pc:docMk/>
            <pc:sldMk cId="1751071077" sldId="389"/>
            <ac:spMk id="20" creationId="{69DD14F4-70DF-4734-ACAD-2DF48D8EE565}"/>
          </ac:spMkLst>
        </pc:spChg>
        <pc:spChg chg="mod">
          <ac:chgData name="Ewa Kazimierska" userId="8edb7084-dccb-4d8f-9cfb-38098ea1d667" providerId="ADAL" clId="{B80AA2EC-40BB-435F-9BFE-2DB6862DFD1E}" dt="2023-07-05T21:00:39.156" v="1184" actId="1038"/>
          <ac:spMkLst>
            <pc:docMk/>
            <pc:sldMk cId="1751071077" sldId="389"/>
            <ac:spMk id="21" creationId="{C83C94AF-0529-4638-8E4A-312AA6E0F8CD}"/>
          </ac:spMkLst>
        </pc:spChg>
        <pc:spChg chg="mod">
          <ac:chgData name="Ewa Kazimierska" userId="8edb7084-dccb-4d8f-9cfb-38098ea1d667" providerId="ADAL" clId="{B80AA2EC-40BB-435F-9BFE-2DB6862DFD1E}" dt="2023-07-05T21:00:39.156" v="1184" actId="1038"/>
          <ac:spMkLst>
            <pc:docMk/>
            <pc:sldMk cId="1751071077" sldId="389"/>
            <ac:spMk id="22" creationId="{D6165B3B-6C32-4546-952D-18289CDBED6C}"/>
          </ac:spMkLst>
        </pc:spChg>
        <pc:spChg chg="add mod">
          <ac:chgData name="Ewa Kazimierska" userId="8edb7084-dccb-4d8f-9cfb-38098ea1d667" providerId="ADAL" clId="{B80AA2EC-40BB-435F-9BFE-2DB6862DFD1E}" dt="2023-07-05T20:59:29.702" v="1149" actId="1076"/>
          <ac:spMkLst>
            <pc:docMk/>
            <pc:sldMk cId="1751071077" sldId="389"/>
            <ac:spMk id="24" creationId="{D2FAAC74-57BF-4195-A566-95469B954873}"/>
          </ac:spMkLst>
        </pc:spChg>
        <pc:spChg chg="add del">
          <ac:chgData name="Ewa Kazimierska" userId="8edb7084-dccb-4d8f-9cfb-38098ea1d667" providerId="ADAL" clId="{B80AA2EC-40BB-435F-9BFE-2DB6862DFD1E}" dt="2023-07-05T20:45:15.917" v="1034" actId="478"/>
          <ac:spMkLst>
            <pc:docMk/>
            <pc:sldMk cId="1751071077" sldId="389"/>
            <ac:spMk id="25" creationId="{9AD77559-F2E1-4E54-8D88-25F59BD6BE15}"/>
          </ac:spMkLst>
        </pc:spChg>
        <pc:spChg chg="mod">
          <ac:chgData name="Ewa Kazimierska" userId="8edb7084-dccb-4d8f-9cfb-38098ea1d667" providerId="ADAL" clId="{B80AA2EC-40BB-435F-9BFE-2DB6862DFD1E}" dt="2023-07-05T21:00:39.156" v="1184" actId="1038"/>
          <ac:spMkLst>
            <pc:docMk/>
            <pc:sldMk cId="1751071077" sldId="389"/>
            <ac:spMk id="26" creationId="{A476AF12-8F34-4FFB-88A0-402A599DAE54}"/>
          </ac:spMkLst>
        </pc:spChg>
        <pc:spChg chg="add del mod">
          <ac:chgData name="Ewa Kazimierska" userId="8edb7084-dccb-4d8f-9cfb-38098ea1d667" providerId="ADAL" clId="{B80AA2EC-40BB-435F-9BFE-2DB6862DFD1E}" dt="2023-07-05T20:45:21.541" v="1036" actId="478"/>
          <ac:spMkLst>
            <pc:docMk/>
            <pc:sldMk cId="1751071077" sldId="389"/>
            <ac:spMk id="27" creationId="{847A974B-8903-4209-B845-871092CE676C}"/>
          </ac:spMkLst>
        </pc:spChg>
        <pc:spChg chg="add del">
          <ac:chgData name="Ewa Kazimierska" userId="8edb7084-dccb-4d8f-9cfb-38098ea1d667" providerId="ADAL" clId="{B80AA2EC-40BB-435F-9BFE-2DB6862DFD1E}" dt="2023-07-05T21:14:51.898" v="1344" actId="22"/>
          <ac:spMkLst>
            <pc:docMk/>
            <pc:sldMk cId="1751071077" sldId="389"/>
            <ac:spMk id="28" creationId="{77D9E2CC-C9AD-4896-9875-2DCECACEE436}"/>
          </ac:spMkLst>
        </pc:spChg>
        <pc:spChg chg="add del mod">
          <ac:chgData name="Ewa Kazimierska" userId="8edb7084-dccb-4d8f-9cfb-38098ea1d667" providerId="ADAL" clId="{B80AA2EC-40BB-435F-9BFE-2DB6862DFD1E}" dt="2023-07-05T21:00:39.156" v="1184" actId="1038"/>
          <ac:spMkLst>
            <pc:docMk/>
            <pc:sldMk cId="1751071077" sldId="389"/>
            <ac:spMk id="39" creationId="{755C1122-AFD6-48FB-AB95-93E785EB6583}"/>
          </ac:spMkLst>
        </pc:spChg>
        <pc:spChg chg="mod">
          <ac:chgData name="Ewa Kazimierska" userId="8edb7084-dccb-4d8f-9cfb-38098ea1d667" providerId="ADAL" clId="{B80AA2EC-40BB-435F-9BFE-2DB6862DFD1E}" dt="2023-07-05T21:00:39.156" v="1184" actId="1038"/>
          <ac:spMkLst>
            <pc:docMk/>
            <pc:sldMk cId="1751071077" sldId="389"/>
            <ac:spMk id="40" creationId="{7C2F9644-2277-472D-B743-7D671C5E9144}"/>
          </ac:spMkLst>
        </pc:spChg>
        <pc:spChg chg="mod">
          <ac:chgData name="Ewa Kazimierska" userId="8edb7084-dccb-4d8f-9cfb-38098ea1d667" providerId="ADAL" clId="{B80AA2EC-40BB-435F-9BFE-2DB6862DFD1E}" dt="2023-07-05T21:09:13.640" v="1195" actId="20577"/>
          <ac:spMkLst>
            <pc:docMk/>
            <pc:sldMk cId="1751071077" sldId="389"/>
            <ac:spMk id="41" creationId="{A6E7940A-2354-453D-9A4F-9D9CE9EACD27}"/>
          </ac:spMkLst>
        </pc:spChg>
        <pc:spChg chg="mod">
          <ac:chgData name="Ewa Kazimierska" userId="8edb7084-dccb-4d8f-9cfb-38098ea1d667" providerId="ADAL" clId="{B80AA2EC-40BB-435F-9BFE-2DB6862DFD1E}" dt="2023-07-05T20:59:35.064" v="1150" actId="1076"/>
          <ac:spMkLst>
            <pc:docMk/>
            <pc:sldMk cId="1751071077" sldId="389"/>
            <ac:spMk id="42" creationId="{C049FE31-6ED2-46E7-8389-12BF0207E621}"/>
          </ac:spMkLst>
        </pc:spChg>
        <pc:spChg chg="mod">
          <ac:chgData name="Ewa Kazimierska" userId="8edb7084-dccb-4d8f-9cfb-38098ea1d667" providerId="ADAL" clId="{B80AA2EC-40BB-435F-9BFE-2DB6862DFD1E}" dt="2023-07-05T20:57:45.001" v="1128" actId="1036"/>
          <ac:spMkLst>
            <pc:docMk/>
            <pc:sldMk cId="1751071077" sldId="389"/>
            <ac:spMk id="55" creationId="{973A5C00-7D16-4CB0-A53D-4CEFD07222D1}"/>
          </ac:spMkLst>
        </pc:spChg>
        <pc:spChg chg="mod">
          <ac:chgData name="Ewa Kazimierska" userId="8edb7084-dccb-4d8f-9cfb-38098ea1d667" providerId="ADAL" clId="{B80AA2EC-40BB-435F-9BFE-2DB6862DFD1E}" dt="2023-07-05T21:00:30.132" v="1163" actId="1076"/>
          <ac:spMkLst>
            <pc:docMk/>
            <pc:sldMk cId="1751071077" sldId="389"/>
            <ac:spMk id="56" creationId="{6034F11C-4568-4043-BE6F-BEDDE53AFAA4}"/>
          </ac:spMkLst>
        </pc:spChg>
        <pc:spChg chg="mod">
          <ac:chgData name="Ewa Kazimierska" userId="8edb7084-dccb-4d8f-9cfb-38098ea1d667" providerId="ADAL" clId="{B80AA2EC-40BB-435F-9BFE-2DB6862DFD1E}" dt="2023-07-05T21:00:19.014" v="1162" actId="6549"/>
          <ac:spMkLst>
            <pc:docMk/>
            <pc:sldMk cId="1751071077" sldId="389"/>
            <ac:spMk id="58" creationId="{C753A1DF-2F40-432D-A576-0CC0F0A0720C}"/>
          </ac:spMkLst>
        </pc:spChg>
        <pc:spChg chg="del mod">
          <ac:chgData name="Ewa Kazimierska" userId="8edb7084-dccb-4d8f-9cfb-38098ea1d667" providerId="ADAL" clId="{B80AA2EC-40BB-435F-9BFE-2DB6862DFD1E}" dt="2023-07-05T21:00:45.445" v="1185" actId="478"/>
          <ac:spMkLst>
            <pc:docMk/>
            <pc:sldMk cId="1751071077" sldId="389"/>
            <ac:spMk id="60" creationId="{BF0889ED-11F4-4C80-A076-61C02C05BA3F}"/>
          </ac:spMkLst>
        </pc:spChg>
        <pc:grpChg chg="mod">
          <ac:chgData name="Ewa Kazimierska" userId="8edb7084-dccb-4d8f-9cfb-38098ea1d667" providerId="ADAL" clId="{B80AA2EC-40BB-435F-9BFE-2DB6862DFD1E}" dt="2023-07-05T21:00:02.278" v="1156" actId="1076"/>
          <ac:grpSpMkLst>
            <pc:docMk/>
            <pc:sldMk cId="1751071077" sldId="389"/>
            <ac:grpSpMk id="57" creationId="{D3DA83BB-D964-4DFC-A0E4-924A141ECFA2}"/>
          </ac:grpSpMkLst>
        </pc:grpChg>
        <pc:cxnChg chg="mod">
          <ac:chgData name="Ewa Kazimierska" userId="8edb7084-dccb-4d8f-9cfb-38098ea1d667" providerId="ADAL" clId="{B80AA2EC-40BB-435F-9BFE-2DB6862DFD1E}" dt="2023-07-05T21:00:07.079" v="1157" actId="1076"/>
          <ac:cxnSpMkLst>
            <pc:docMk/>
            <pc:sldMk cId="1751071077" sldId="389"/>
            <ac:cxnSpMk id="59" creationId="{01E1CF2C-F55F-4C9D-83ED-DEE4E7CEBE16}"/>
          </ac:cxnSpMkLst>
        </pc:cxnChg>
      </pc:sldChg>
      <pc:sldChg chg="addSp modSp new mod">
        <pc:chgData name="Ewa Kazimierska" userId="8edb7084-dccb-4d8f-9cfb-38098ea1d667" providerId="ADAL" clId="{B80AA2EC-40BB-435F-9BFE-2DB6862DFD1E}" dt="2023-07-05T21:12:53.614" v="1330" actId="20577"/>
        <pc:sldMkLst>
          <pc:docMk/>
          <pc:sldMk cId="1518972854" sldId="390"/>
        </pc:sldMkLst>
        <pc:spChg chg="mod">
          <ac:chgData name="Ewa Kazimierska" userId="8edb7084-dccb-4d8f-9cfb-38098ea1d667" providerId="ADAL" clId="{B80AA2EC-40BB-435F-9BFE-2DB6862DFD1E}" dt="2023-07-05T21:10:20.542" v="1214" actId="1076"/>
          <ac:spMkLst>
            <pc:docMk/>
            <pc:sldMk cId="1518972854" sldId="390"/>
            <ac:spMk id="2" creationId="{0AC0B13D-6879-48CE-8D65-27E4FBE93606}"/>
          </ac:spMkLst>
        </pc:spChg>
        <pc:spChg chg="add mod">
          <ac:chgData name="Ewa Kazimierska" userId="8edb7084-dccb-4d8f-9cfb-38098ea1d667" providerId="ADAL" clId="{B80AA2EC-40BB-435F-9BFE-2DB6862DFD1E}" dt="2023-07-05T21:12:53.614" v="1330" actId="20577"/>
          <ac:spMkLst>
            <pc:docMk/>
            <pc:sldMk cId="1518972854" sldId="390"/>
            <ac:spMk id="4" creationId="{0EACCDA9-0A8B-4A55-8999-7C430F9E90F2}"/>
          </ac:spMkLst>
        </pc:spChg>
      </pc:sldChg>
      <pc:sldChg chg="addSp delSp modSp add mod delAnim modAnim chgLayout">
        <pc:chgData name="Ewa Kazimierska" userId="8edb7084-dccb-4d8f-9cfb-38098ea1d667" providerId="ADAL" clId="{B80AA2EC-40BB-435F-9BFE-2DB6862DFD1E}" dt="2023-07-05T21:48:29.488" v="2049" actId="20577"/>
        <pc:sldMkLst>
          <pc:docMk/>
          <pc:sldMk cId="390043634" sldId="391"/>
        </pc:sldMkLst>
        <pc:spChg chg="del">
          <ac:chgData name="Ewa Kazimierska" userId="8edb7084-dccb-4d8f-9cfb-38098ea1d667" providerId="ADAL" clId="{B80AA2EC-40BB-435F-9BFE-2DB6862DFD1E}" dt="2023-07-05T21:15:18.872" v="1346" actId="478"/>
          <ac:spMkLst>
            <pc:docMk/>
            <pc:sldMk cId="390043634" sldId="391"/>
            <ac:spMk id="3" creationId="{3FC09D9F-CCC1-4566-838A-F390698695D0}"/>
          </ac:spMkLst>
        </pc:spChg>
        <pc:spChg chg="add del mod">
          <ac:chgData name="Ewa Kazimierska" userId="8edb7084-dccb-4d8f-9cfb-38098ea1d667" providerId="ADAL" clId="{B80AA2EC-40BB-435F-9BFE-2DB6862DFD1E}" dt="2023-07-05T21:15:22.914" v="1347" actId="478"/>
          <ac:spMkLst>
            <pc:docMk/>
            <pc:sldMk cId="390043634" sldId="391"/>
            <ac:spMk id="4" creationId="{89134BFF-C555-4FC5-895C-F0D17C184FCA}"/>
          </ac:spMkLst>
        </pc:spChg>
        <pc:spChg chg="add mod ord">
          <ac:chgData name="Ewa Kazimierska" userId="8edb7084-dccb-4d8f-9cfb-38098ea1d667" providerId="ADAL" clId="{B80AA2EC-40BB-435F-9BFE-2DB6862DFD1E}" dt="2023-07-05T21:21:48.391" v="1585" actId="14100"/>
          <ac:spMkLst>
            <pc:docMk/>
            <pc:sldMk cId="390043634" sldId="391"/>
            <ac:spMk id="5" creationId="{7014431F-1F45-45AE-8193-1364E5C23833}"/>
          </ac:spMkLst>
        </pc:spChg>
        <pc:spChg chg="del">
          <ac:chgData name="Ewa Kazimierska" userId="8edb7084-dccb-4d8f-9cfb-38098ea1d667" providerId="ADAL" clId="{B80AA2EC-40BB-435F-9BFE-2DB6862DFD1E}" dt="2023-07-05T21:15:18.872" v="1346" actId="478"/>
          <ac:spMkLst>
            <pc:docMk/>
            <pc:sldMk cId="390043634" sldId="391"/>
            <ac:spMk id="8" creationId="{6CA5B8CC-C3B9-4A47-BF14-F68340974C5D}"/>
          </ac:spMkLst>
        </pc:spChg>
        <pc:spChg chg="del">
          <ac:chgData name="Ewa Kazimierska" userId="8edb7084-dccb-4d8f-9cfb-38098ea1d667" providerId="ADAL" clId="{B80AA2EC-40BB-435F-9BFE-2DB6862DFD1E}" dt="2023-07-05T21:15:18.872" v="1346" actId="478"/>
          <ac:spMkLst>
            <pc:docMk/>
            <pc:sldMk cId="390043634" sldId="391"/>
            <ac:spMk id="20" creationId="{69DD14F4-70DF-4734-ACAD-2DF48D8EE565}"/>
          </ac:spMkLst>
        </pc:spChg>
        <pc:spChg chg="del">
          <ac:chgData name="Ewa Kazimierska" userId="8edb7084-dccb-4d8f-9cfb-38098ea1d667" providerId="ADAL" clId="{B80AA2EC-40BB-435F-9BFE-2DB6862DFD1E}" dt="2023-07-05T21:16:11.198" v="1359" actId="478"/>
          <ac:spMkLst>
            <pc:docMk/>
            <pc:sldMk cId="390043634" sldId="391"/>
            <ac:spMk id="21" creationId="{C83C94AF-0529-4638-8E4A-312AA6E0F8CD}"/>
          </ac:spMkLst>
        </pc:spChg>
        <pc:spChg chg="del">
          <ac:chgData name="Ewa Kazimierska" userId="8edb7084-dccb-4d8f-9cfb-38098ea1d667" providerId="ADAL" clId="{B80AA2EC-40BB-435F-9BFE-2DB6862DFD1E}" dt="2023-07-05T21:16:11.198" v="1359" actId="478"/>
          <ac:spMkLst>
            <pc:docMk/>
            <pc:sldMk cId="390043634" sldId="391"/>
            <ac:spMk id="22" creationId="{D6165B3B-6C32-4546-952D-18289CDBED6C}"/>
          </ac:spMkLst>
        </pc:spChg>
        <pc:spChg chg="mod">
          <ac:chgData name="Ewa Kazimierska" userId="8edb7084-dccb-4d8f-9cfb-38098ea1d667" providerId="ADAL" clId="{B80AA2EC-40BB-435F-9BFE-2DB6862DFD1E}" dt="2023-07-05T21:48:29.488" v="2049" actId="20577"/>
          <ac:spMkLst>
            <pc:docMk/>
            <pc:sldMk cId="390043634" sldId="391"/>
            <ac:spMk id="23" creationId="{3F3B33DE-0A28-407B-83C7-EB86D3FD0BEE}"/>
          </ac:spMkLst>
        </pc:spChg>
        <pc:spChg chg="del">
          <ac:chgData name="Ewa Kazimierska" userId="8edb7084-dccb-4d8f-9cfb-38098ea1d667" providerId="ADAL" clId="{B80AA2EC-40BB-435F-9BFE-2DB6862DFD1E}" dt="2023-07-05T21:16:11.198" v="1359" actId="478"/>
          <ac:spMkLst>
            <pc:docMk/>
            <pc:sldMk cId="390043634" sldId="391"/>
            <ac:spMk id="24" creationId="{D2FAAC74-57BF-4195-A566-95469B954873}"/>
          </ac:spMkLst>
        </pc:spChg>
        <pc:spChg chg="del">
          <ac:chgData name="Ewa Kazimierska" userId="8edb7084-dccb-4d8f-9cfb-38098ea1d667" providerId="ADAL" clId="{B80AA2EC-40BB-435F-9BFE-2DB6862DFD1E}" dt="2023-07-05T21:15:18.872" v="1346" actId="478"/>
          <ac:spMkLst>
            <pc:docMk/>
            <pc:sldMk cId="390043634" sldId="391"/>
            <ac:spMk id="25" creationId="{9AD77559-F2E1-4E54-8D88-25F59BD6BE15}"/>
          </ac:spMkLst>
        </pc:spChg>
        <pc:spChg chg="del">
          <ac:chgData name="Ewa Kazimierska" userId="8edb7084-dccb-4d8f-9cfb-38098ea1d667" providerId="ADAL" clId="{B80AA2EC-40BB-435F-9BFE-2DB6862DFD1E}" dt="2023-07-05T21:16:11.198" v="1359" actId="478"/>
          <ac:spMkLst>
            <pc:docMk/>
            <pc:sldMk cId="390043634" sldId="391"/>
            <ac:spMk id="26" creationId="{A476AF12-8F34-4FFB-88A0-402A599DAE54}"/>
          </ac:spMkLst>
        </pc:spChg>
        <pc:spChg chg="add mod">
          <ac:chgData name="Ewa Kazimierska" userId="8edb7084-dccb-4d8f-9cfb-38098ea1d667" providerId="ADAL" clId="{B80AA2EC-40BB-435F-9BFE-2DB6862DFD1E}" dt="2023-07-05T21:21:54.257" v="1586" actId="1076"/>
          <ac:spMkLst>
            <pc:docMk/>
            <pc:sldMk cId="390043634" sldId="391"/>
            <ac:spMk id="27" creationId="{8A274816-7EC0-41A7-A1FE-B48C781B69AF}"/>
          </ac:spMkLst>
        </pc:spChg>
        <pc:spChg chg="del">
          <ac:chgData name="Ewa Kazimierska" userId="8edb7084-dccb-4d8f-9cfb-38098ea1d667" providerId="ADAL" clId="{B80AA2EC-40BB-435F-9BFE-2DB6862DFD1E}" dt="2023-07-05T21:16:11.198" v="1359" actId="478"/>
          <ac:spMkLst>
            <pc:docMk/>
            <pc:sldMk cId="390043634" sldId="391"/>
            <ac:spMk id="39" creationId="{755C1122-AFD6-48FB-AB95-93E785EB6583}"/>
          </ac:spMkLst>
        </pc:spChg>
        <pc:spChg chg="del">
          <ac:chgData name="Ewa Kazimierska" userId="8edb7084-dccb-4d8f-9cfb-38098ea1d667" providerId="ADAL" clId="{B80AA2EC-40BB-435F-9BFE-2DB6862DFD1E}" dt="2023-07-05T21:16:11.198" v="1359" actId="478"/>
          <ac:spMkLst>
            <pc:docMk/>
            <pc:sldMk cId="390043634" sldId="391"/>
            <ac:spMk id="40" creationId="{7C2F9644-2277-472D-B743-7D671C5E9144}"/>
          </ac:spMkLst>
        </pc:spChg>
        <pc:spChg chg="del">
          <ac:chgData name="Ewa Kazimierska" userId="8edb7084-dccb-4d8f-9cfb-38098ea1d667" providerId="ADAL" clId="{B80AA2EC-40BB-435F-9BFE-2DB6862DFD1E}" dt="2023-07-05T21:16:11.198" v="1359" actId="478"/>
          <ac:spMkLst>
            <pc:docMk/>
            <pc:sldMk cId="390043634" sldId="391"/>
            <ac:spMk id="41" creationId="{A6E7940A-2354-453D-9A4F-9D9CE9EACD27}"/>
          </ac:spMkLst>
        </pc:spChg>
        <pc:spChg chg="del">
          <ac:chgData name="Ewa Kazimierska" userId="8edb7084-dccb-4d8f-9cfb-38098ea1d667" providerId="ADAL" clId="{B80AA2EC-40BB-435F-9BFE-2DB6862DFD1E}" dt="2023-07-05T21:16:11.198" v="1359" actId="478"/>
          <ac:spMkLst>
            <pc:docMk/>
            <pc:sldMk cId="390043634" sldId="391"/>
            <ac:spMk id="42" creationId="{C049FE31-6ED2-46E7-8389-12BF0207E621}"/>
          </ac:spMkLst>
        </pc:spChg>
        <pc:spChg chg="del">
          <ac:chgData name="Ewa Kazimierska" userId="8edb7084-dccb-4d8f-9cfb-38098ea1d667" providerId="ADAL" clId="{B80AA2EC-40BB-435F-9BFE-2DB6862DFD1E}" dt="2023-07-05T21:16:11.198" v="1359" actId="478"/>
          <ac:spMkLst>
            <pc:docMk/>
            <pc:sldMk cId="390043634" sldId="391"/>
            <ac:spMk id="55" creationId="{973A5C00-7D16-4CB0-A53D-4CEFD07222D1}"/>
          </ac:spMkLst>
        </pc:spChg>
        <pc:spChg chg="del">
          <ac:chgData name="Ewa Kazimierska" userId="8edb7084-dccb-4d8f-9cfb-38098ea1d667" providerId="ADAL" clId="{B80AA2EC-40BB-435F-9BFE-2DB6862DFD1E}" dt="2023-07-05T21:16:11.198" v="1359" actId="478"/>
          <ac:spMkLst>
            <pc:docMk/>
            <pc:sldMk cId="390043634" sldId="391"/>
            <ac:spMk id="56" creationId="{6034F11C-4568-4043-BE6F-BEDDE53AFAA4}"/>
          </ac:spMkLst>
        </pc:spChg>
        <pc:spChg chg="mod">
          <ac:chgData name="Ewa Kazimierska" userId="8edb7084-dccb-4d8f-9cfb-38098ea1d667" providerId="ADAL" clId="{B80AA2EC-40BB-435F-9BFE-2DB6862DFD1E}" dt="2023-07-05T21:23:31.449" v="1637" actId="115"/>
          <ac:spMkLst>
            <pc:docMk/>
            <pc:sldMk cId="390043634" sldId="391"/>
            <ac:spMk id="58" creationId="{C753A1DF-2F40-432D-A576-0CC0F0A0720C}"/>
          </ac:spMkLst>
        </pc:spChg>
        <pc:grpChg chg="mod">
          <ac:chgData name="Ewa Kazimierska" userId="8edb7084-dccb-4d8f-9cfb-38098ea1d667" providerId="ADAL" clId="{B80AA2EC-40BB-435F-9BFE-2DB6862DFD1E}" dt="2023-07-05T21:21:54.257" v="1586" actId="1076"/>
          <ac:grpSpMkLst>
            <pc:docMk/>
            <pc:sldMk cId="390043634" sldId="391"/>
            <ac:grpSpMk id="57" creationId="{D3DA83BB-D964-4DFC-A0E4-924A141ECFA2}"/>
          </ac:grpSpMkLst>
        </pc:grpChg>
        <pc:cxnChg chg="mod">
          <ac:chgData name="Ewa Kazimierska" userId="8edb7084-dccb-4d8f-9cfb-38098ea1d667" providerId="ADAL" clId="{B80AA2EC-40BB-435F-9BFE-2DB6862DFD1E}" dt="2023-07-05T21:18:17.059" v="1409" actId="1035"/>
          <ac:cxnSpMkLst>
            <pc:docMk/>
            <pc:sldMk cId="390043634" sldId="391"/>
            <ac:cxnSpMk id="59" creationId="{01E1CF2C-F55F-4C9D-83ED-DEE4E7CEBE16}"/>
          </ac:cxnSpMkLst>
        </pc:cxnChg>
      </pc:sldChg>
      <pc:sldChg chg="addSp delSp modSp new mod">
        <pc:chgData name="Ewa Kazimierska" userId="8edb7084-dccb-4d8f-9cfb-38098ea1d667" providerId="ADAL" clId="{B80AA2EC-40BB-435F-9BFE-2DB6862DFD1E}" dt="2023-07-05T21:44:53.179" v="1903" actId="14100"/>
        <pc:sldMkLst>
          <pc:docMk/>
          <pc:sldMk cId="1199267807" sldId="392"/>
        </pc:sldMkLst>
        <pc:spChg chg="mod">
          <ac:chgData name="Ewa Kazimierska" userId="8edb7084-dccb-4d8f-9cfb-38098ea1d667" providerId="ADAL" clId="{B80AA2EC-40BB-435F-9BFE-2DB6862DFD1E}" dt="2023-07-05T21:38:40.584" v="1686" actId="14100"/>
          <ac:spMkLst>
            <pc:docMk/>
            <pc:sldMk cId="1199267807" sldId="392"/>
            <ac:spMk id="2" creationId="{10D5917A-B53B-4BF4-B4B4-934BA5D25FFE}"/>
          </ac:spMkLst>
        </pc:spChg>
        <pc:spChg chg="add mod">
          <ac:chgData name="Ewa Kazimierska" userId="8edb7084-dccb-4d8f-9cfb-38098ea1d667" providerId="ADAL" clId="{B80AA2EC-40BB-435F-9BFE-2DB6862DFD1E}" dt="2023-07-05T21:44:53.179" v="1903" actId="14100"/>
          <ac:spMkLst>
            <pc:docMk/>
            <pc:sldMk cId="1199267807" sldId="392"/>
            <ac:spMk id="6" creationId="{1F2F90E6-959D-483E-91CE-0C2A8EBA8EAD}"/>
          </ac:spMkLst>
        </pc:spChg>
        <pc:spChg chg="add mod">
          <ac:chgData name="Ewa Kazimierska" userId="8edb7084-dccb-4d8f-9cfb-38098ea1d667" providerId="ADAL" clId="{B80AA2EC-40BB-435F-9BFE-2DB6862DFD1E}" dt="2023-07-05T21:39:04.431" v="1705" actId="313"/>
          <ac:spMkLst>
            <pc:docMk/>
            <pc:sldMk cId="1199267807" sldId="392"/>
            <ac:spMk id="8" creationId="{56291B70-A490-458F-A004-62C729D6AE4D}"/>
          </ac:spMkLst>
        </pc:spChg>
        <pc:spChg chg="add mod">
          <ac:chgData name="Ewa Kazimierska" userId="8edb7084-dccb-4d8f-9cfb-38098ea1d667" providerId="ADAL" clId="{B80AA2EC-40BB-435F-9BFE-2DB6862DFD1E}" dt="2023-07-05T21:44:46.050" v="1901" actId="1076"/>
          <ac:spMkLst>
            <pc:docMk/>
            <pc:sldMk cId="1199267807" sldId="392"/>
            <ac:spMk id="9" creationId="{440AF854-70A0-44BF-BFE5-9BDA8005B238}"/>
          </ac:spMkLst>
        </pc:spChg>
        <pc:picChg chg="add del mod">
          <ac:chgData name="Ewa Kazimierska" userId="8edb7084-dccb-4d8f-9cfb-38098ea1d667" providerId="ADAL" clId="{B80AA2EC-40BB-435F-9BFE-2DB6862DFD1E}" dt="2023-07-05T21:42:47.320" v="1882" actId="478"/>
          <ac:picMkLst>
            <pc:docMk/>
            <pc:sldMk cId="1199267807" sldId="392"/>
            <ac:picMk id="4" creationId="{E602F7A5-6C12-4BF5-80B9-1FAECDC51544}"/>
          </ac:picMkLst>
        </pc:picChg>
      </pc:sldChg>
      <pc:sldChg chg="addSp delSp modSp add del mod delAnim">
        <pc:chgData name="Ewa Kazimierska" userId="8edb7084-dccb-4d8f-9cfb-38098ea1d667" providerId="ADAL" clId="{B80AA2EC-40BB-435F-9BFE-2DB6862DFD1E}" dt="2023-07-05T22:09:09.586" v="2639" actId="1076"/>
        <pc:sldMkLst>
          <pc:docMk/>
          <pc:sldMk cId="3566878637" sldId="393"/>
        </pc:sldMkLst>
        <pc:spChg chg="add del">
          <ac:chgData name="Ewa Kazimierska" userId="8edb7084-dccb-4d8f-9cfb-38098ea1d667" providerId="ADAL" clId="{B80AA2EC-40BB-435F-9BFE-2DB6862DFD1E}" dt="2023-07-05T22:00:14.253" v="2236" actId="478"/>
          <ac:spMkLst>
            <pc:docMk/>
            <pc:sldMk cId="3566878637" sldId="393"/>
            <ac:spMk id="2" creationId="{02CD47C4-DA50-4155-A771-5339E25C7160}"/>
          </ac:spMkLst>
        </pc:spChg>
        <pc:spChg chg="mod">
          <ac:chgData name="Ewa Kazimierska" userId="8edb7084-dccb-4d8f-9cfb-38098ea1d667" providerId="ADAL" clId="{B80AA2EC-40BB-435F-9BFE-2DB6862DFD1E}" dt="2023-07-05T22:00:48.241" v="2242" actId="1076"/>
          <ac:spMkLst>
            <pc:docMk/>
            <pc:sldMk cId="3566878637" sldId="393"/>
            <ac:spMk id="3" creationId="{E3121C26-ECFA-4017-8076-B73CB069F3BA}"/>
          </ac:spMkLst>
        </pc:spChg>
        <pc:spChg chg="mod">
          <ac:chgData name="Ewa Kazimierska" userId="8edb7084-dccb-4d8f-9cfb-38098ea1d667" providerId="ADAL" clId="{B80AA2EC-40BB-435F-9BFE-2DB6862DFD1E}" dt="2023-07-05T22:01:52.101" v="2269" actId="1076"/>
          <ac:spMkLst>
            <pc:docMk/>
            <pc:sldMk cId="3566878637" sldId="393"/>
            <ac:spMk id="8" creationId="{0331EA1D-650F-4073-B509-604B73D15660}"/>
          </ac:spMkLst>
        </pc:spChg>
        <pc:spChg chg="add del mod">
          <ac:chgData name="Ewa Kazimierska" userId="8edb7084-dccb-4d8f-9cfb-38098ea1d667" providerId="ADAL" clId="{B80AA2EC-40BB-435F-9BFE-2DB6862DFD1E}" dt="2023-07-05T22:00:14.253" v="2236" actId="478"/>
          <ac:spMkLst>
            <pc:docMk/>
            <pc:sldMk cId="3566878637" sldId="393"/>
            <ac:spMk id="9" creationId="{EC899DA6-A05E-4E65-98F1-F0B7FDA6A17D}"/>
          </ac:spMkLst>
        </pc:spChg>
        <pc:spChg chg="add mod">
          <ac:chgData name="Ewa Kazimierska" userId="8edb7084-dccb-4d8f-9cfb-38098ea1d667" providerId="ADAL" clId="{B80AA2EC-40BB-435F-9BFE-2DB6862DFD1E}" dt="2023-07-05T22:09:09.586" v="2639" actId="1076"/>
          <ac:spMkLst>
            <pc:docMk/>
            <pc:sldMk cId="3566878637" sldId="393"/>
            <ac:spMk id="10" creationId="{7B9DD064-EC7C-4EB5-AAD9-0F40E794CC04}"/>
          </ac:spMkLst>
        </pc:spChg>
        <pc:spChg chg="mod">
          <ac:chgData name="Ewa Kazimierska" userId="8edb7084-dccb-4d8f-9cfb-38098ea1d667" providerId="ADAL" clId="{B80AA2EC-40BB-435F-9BFE-2DB6862DFD1E}" dt="2023-07-05T22:07:13.381" v="2594" actId="20577"/>
          <ac:spMkLst>
            <pc:docMk/>
            <pc:sldMk cId="3566878637" sldId="393"/>
            <ac:spMk id="12" creationId="{120B3527-10CF-48E2-8E5A-8FF5ADC57568}"/>
          </ac:spMkLst>
        </pc:spChg>
        <pc:spChg chg="mod">
          <ac:chgData name="Ewa Kazimierska" userId="8edb7084-dccb-4d8f-9cfb-38098ea1d667" providerId="ADAL" clId="{B80AA2EC-40BB-435F-9BFE-2DB6862DFD1E}" dt="2023-07-05T22:07:39.919" v="2610" actId="20577"/>
          <ac:spMkLst>
            <pc:docMk/>
            <pc:sldMk cId="3566878637" sldId="393"/>
            <ac:spMk id="13" creationId="{281040D9-9496-42AA-9A24-7EB228330864}"/>
          </ac:spMkLst>
        </pc:spChg>
        <pc:spChg chg="mod">
          <ac:chgData name="Ewa Kazimierska" userId="8edb7084-dccb-4d8f-9cfb-38098ea1d667" providerId="ADAL" clId="{B80AA2EC-40BB-435F-9BFE-2DB6862DFD1E}" dt="2023-07-05T22:08:04.501" v="2624" actId="20577"/>
          <ac:spMkLst>
            <pc:docMk/>
            <pc:sldMk cId="3566878637" sldId="393"/>
            <ac:spMk id="14" creationId="{797B962A-291F-4CE4-9DEA-D53A5E19461E}"/>
          </ac:spMkLst>
        </pc:spChg>
        <pc:spChg chg="del mod">
          <ac:chgData name="Ewa Kazimierska" userId="8edb7084-dccb-4d8f-9cfb-38098ea1d667" providerId="ADAL" clId="{B80AA2EC-40BB-435F-9BFE-2DB6862DFD1E}" dt="2023-07-05T22:06:40.828" v="2587" actId="478"/>
          <ac:spMkLst>
            <pc:docMk/>
            <pc:sldMk cId="3566878637" sldId="393"/>
            <ac:spMk id="15" creationId="{99C24883-EB16-42AB-8B33-3862490B305C}"/>
          </ac:spMkLst>
        </pc:spChg>
        <pc:spChg chg="mod">
          <ac:chgData name="Ewa Kazimierska" userId="8edb7084-dccb-4d8f-9cfb-38098ea1d667" providerId="ADAL" clId="{B80AA2EC-40BB-435F-9BFE-2DB6862DFD1E}" dt="2023-07-05T22:09:02.228" v="2638" actId="1076"/>
          <ac:spMkLst>
            <pc:docMk/>
            <pc:sldMk cId="3566878637" sldId="393"/>
            <ac:spMk id="16" creationId="{07DBF186-168F-4F5A-89D5-DA457C686789}"/>
          </ac:spMkLst>
        </pc:spChg>
        <pc:spChg chg="mod">
          <ac:chgData name="Ewa Kazimierska" userId="8edb7084-dccb-4d8f-9cfb-38098ea1d667" providerId="ADAL" clId="{B80AA2EC-40BB-435F-9BFE-2DB6862DFD1E}" dt="2023-07-05T22:01:52.101" v="2269" actId="1076"/>
          <ac:spMkLst>
            <pc:docMk/>
            <pc:sldMk cId="3566878637" sldId="393"/>
            <ac:spMk id="17" creationId="{B4F69156-1C21-4946-A896-180C75D0D1A3}"/>
          </ac:spMkLst>
        </pc:spChg>
        <pc:grpChg chg="mod">
          <ac:chgData name="Ewa Kazimierska" userId="8edb7084-dccb-4d8f-9cfb-38098ea1d667" providerId="ADAL" clId="{B80AA2EC-40BB-435F-9BFE-2DB6862DFD1E}" dt="2023-07-05T22:01:39.048" v="2267" actId="1076"/>
          <ac:grpSpMkLst>
            <pc:docMk/>
            <pc:sldMk cId="3566878637" sldId="393"/>
            <ac:grpSpMk id="4" creationId="{4D883B78-0759-48CB-8497-F70656666AF8}"/>
          </ac:grpSpMkLst>
        </pc:grpChg>
      </pc:sldChg>
      <pc:sldChg chg="addSp delSp modSp add mod delAnim modAnim">
        <pc:chgData name="Ewa Kazimierska" userId="8edb7084-dccb-4d8f-9cfb-38098ea1d667" providerId="ADAL" clId="{B80AA2EC-40BB-435F-9BFE-2DB6862DFD1E}" dt="2023-07-05T22:17:42.577" v="2850" actId="1076"/>
        <pc:sldMkLst>
          <pc:docMk/>
          <pc:sldMk cId="860836704" sldId="394"/>
        </pc:sldMkLst>
        <pc:spChg chg="del">
          <ac:chgData name="Ewa Kazimierska" userId="8edb7084-dccb-4d8f-9cfb-38098ea1d667" providerId="ADAL" clId="{B80AA2EC-40BB-435F-9BFE-2DB6862DFD1E}" dt="2023-07-05T22:10:33.847" v="2643" actId="478"/>
          <ac:spMkLst>
            <pc:docMk/>
            <pc:sldMk cId="860836704" sldId="394"/>
            <ac:spMk id="2" creationId="{02CD47C4-DA50-4155-A771-5339E25C7160}"/>
          </ac:spMkLst>
        </pc:spChg>
        <pc:spChg chg="del">
          <ac:chgData name="Ewa Kazimierska" userId="8edb7084-dccb-4d8f-9cfb-38098ea1d667" providerId="ADAL" clId="{B80AA2EC-40BB-435F-9BFE-2DB6862DFD1E}" dt="2023-07-05T22:10:30.790" v="2642" actId="478"/>
          <ac:spMkLst>
            <pc:docMk/>
            <pc:sldMk cId="860836704" sldId="394"/>
            <ac:spMk id="3" creationId="{E3121C26-ECFA-4017-8076-B73CB069F3BA}"/>
          </ac:spMkLst>
        </pc:spChg>
        <pc:spChg chg="mod">
          <ac:chgData name="Ewa Kazimierska" userId="8edb7084-dccb-4d8f-9cfb-38098ea1d667" providerId="ADAL" clId="{B80AA2EC-40BB-435F-9BFE-2DB6862DFD1E}" dt="2023-07-05T22:17:36.667" v="2849" actId="1076"/>
          <ac:spMkLst>
            <pc:docMk/>
            <pc:sldMk cId="860836704" sldId="394"/>
            <ac:spMk id="6" creationId="{B150335E-B33A-42DF-93A6-902F9A89763F}"/>
          </ac:spMkLst>
        </pc:spChg>
        <pc:spChg chg="mod">
          <ac:chgData name="Ewa Kazimierska" userId="8edb7084-dccb-4d8f-9cfb-38098ea1d667" providerId="ADAL" clId="{B80AA2EC-40BB-435F-9BFE-2DB6862DFD1E}" dt="2023-07-05T22:17:42.577" v="2850" actId="1076"/>
          <ac:spMkLst>
            <pc:docMk/>
            <pc:sldMk cId="860836704" sldId="394"/>
            <ac:spMk id="7" creationId="{0C2D85F0-E3B9-4863-8B93-4666DD2B441F}"/>
          </ac:spMkLst>
        </pc:spChg>
        <pc:spChg chg="mod">
          <ac:chgData name="Ewa Kazimierska" userId="8edb7084-dccb-4d8f-9cfb-38098ea1d667" providerId="ADAL" clId="{B80AA2EC-40BB-435F-9BFE-2DB6862DFD1E}" dt="2023-07-05T22:15:16.009" v="2752" actId="1076"/>
          <ac:spMkLst>
            <pc:docMk/>
            <pc:sldMk cId="860836704" sldId="394"/>
            <ac:spMk id="8" creationId="{0331EA1D-650F-4073-B509-604B73D15660}"/>
          </ac:spMkLst>
        </pc:spChg>
        <pc:spChg chg="add del mod">
          <ac:chgData name="Ewa Kazimierska" userId="8edb7084-dccb-4d8f-9cfb-38098ea1d667" providerId="ADAL" clId="{B80AA2EC-40BB-435F-9BFE-2DB6862DFD1E}" dt="2023-07-05T22:10:36.364" v="2644" actId="478"/>
          <ac:spMkLst>
            <pc:docMk/>
            <pc:sldMk cId="860836704" sldId="394"/>
            <ac:spMk id="9" creationId="{BF2B1EF5-2FC3-42D1-8D08-D9D1FBE2F65E}"/>
          </ac:spMkLst>
        </pc:spChg>
        <pc:spChg chg="mod">
          <ac:chgData name="Ewa Kazimierska" userId="8edb7084-dccb-4d8f-9cfb-38098ea1d667" providerId="ADAL" clId="{B80AA2EC-40BB-435F-9BFE-2DB6862DFD1E}" dt="2023-07-05T22:11:14.555" v="2651" actId="207"/>
          <ac:spMkLst>
            <pc:docMk/>
            <pc:sldMk cId="860836704" sldId="394"/>
            <ac:spMk id="10" creationId="{7B9DD064-EC7C-4EB5-AAD9-0F40E794CC04}"/>
          </ac:spMkLst>
        </pc:spChg>
        <pc:spChg chg="del">
          <ac:chgData name="Ewa Kazimierska" userId="8edb7084-dccb-4d8f-9cfb-38098ea1d667" providerId="ADAL" clId="{B80AA2EC-40BB-435F-9BFE-2DB6862DFD1E}" dt="2023-07-05T22:11:34.653" v="2652" actId="478"/>
          <ac:spMkLst>
            <pc:docMk/>
            <pc:sldMk cId="860836704" sldId="394"/>
            <ac:spMk id="12" creationId="{120B3527-10CF-48E2-8E5A-8FF5ADC57568}"/>
          </ac:spMkLst>
        </pc:spChg>
        <pc:spChg chg="del">
          <ac:chgData name="Ewa Kazimierska" userId="8edb7084-dccb-4d8f-9cfb-38098ea1d667" providerId="ADAL" clId="{B80AA2EC-40BB-435F-9BFE-2DB6862DFD1E}" dt="2023-07-05T22:11:34.653" v="2652" actId="478"/>
          <ac:spMkLst>
            <pc:docMk/>
            <pc:sldMk cId="860836704" sldId="394"/>
            <ac:spMk id="13" creationId="{281040D9-9496-42AA-9A24-7EB228330864}"/>
          </ac:spMkLst>
        </pc:spChg>
        <pc:spChg chg="del">
          <ac:chgData name="Ewa Kazimierska" userId="8edb7084-dccb-4d8f-9cfb-38098ea1d667" providerId="ADAL" clId="{B80AA2EC-40BB-435F-9BFE-2DB6862DFD1E}" dt="2023-07-05T22:11:34.653" v="2652" actId="478"/>
          <ac:spMkLst>
            <pc:docMk/>
            <pc:sldMk cId="860836704" sldId="394"/>
            <ac:spMk id="14" creationId="{797B962A-291F-4CE4-9DEA-D53A5E19461E}"/>
          </ac:spMkLst>
        </pc:spChg>
        <pc:spChg chg="add mod">
          <ac:chgData name="Ewa Kazimierska" userId="8edb7084-dccb-4d8f-9cfb-38098ea1d667" providerId="ADAL" clId="{B80AA2EC-40BB-435F-9BFE-2DB6862DFD1E}" dt="2023-07-05T22:13:08.372" v="2686" actId="20577"/>
          <ac:spMkLst>
            <pc:docMk/>
            <pc:sldMk cId="860836704" sldId="394"/>
            <ac:spMk id="15" creationId="{0AA7AF80-5E3C-450A-A2B6-AA22AB30EC28}"/>
          </ac:spMkLst>
        </pc:spChg>
        <pc:spChg chg="mod">
          <ac:chgData name="Ewa Kazimierska" userId="8edb7084-dccb-4d8f-9cfb-38098ea1d667" providerId="ADAL" clId="{B80AA2EC-40BB-435F-9BFE-2DB6862DFD1E}" dt="2023-07-05T22:11:46.436" v="2654" actId="1076"/>
          <ac:spMkLst>
            <pc:docMk/>
            <pc:sldMk cId="860836704" sldId="394"/>
            <ac:spMk id="16" creationId="{07DBF186-168F-4F5A-89D5-DA457C686789}"/>
          </ac:spMkLst>
        </pc:spChg>
        <pc:spChg chg="mod">
          <ac:chgData name="Ewa Kazimierska" userId="8edb7084-dccb-4d8f-9cfb-38098ea1d667" providerId="ADAL" clId="{B80AA2EC-40BB-435F-9BFE-2DB6862DFD1E}" dt="2023-07-05T22:16:08.515" v="2757" actId="6549"/>
          <ac:spMkLst>
            <pc:docMk/>
            <pc:sldMk cId="860836704" sldId="394"/>
            <ac:spMk id="17" creationId="{B4F69156-1C21-4946-A896-180C75D0D1A3}"/>
          </ac:spMkLst>
        </pc:spChg>
        <pc:spChg chg="add mod">
          <ac:chgData name="Ewa Kazimierska" userId="8edb7084-dccb-4d8f-9cfb-38098ea1d667" providerId="ADAL" clId="{B80AA2EC-40BB-435F-9BFE-2DB6862DFD1E}" dt="2023-07-05T22:14:04.157" v="2745" actId="6549"/>
          <ac:spMkLst>
            <pc:docMk/>
            <pc:sldMk cId="860836704" sldId="394"/>
            <ac:spMk id="19" creationId="{6063BBC0-9D8E-4644-A0FA-43626F008F57}"/>
          </ac:spMkLst>
        </pc:spChg>
        <pc:spChg chg="add mod">
          <ac:chgData name="Ewa Kazimierska" userId="8edb7084-dccb-4d8f-9cfb-38098ea1d667" providerId="ADAL" clId="{B80AA2EC-40BB-435F-9BFE-2DB6862DFD1E}" dt="2023-07-05T22:17:29.780" v="2848" actId="1038"/>
          <ac:spMkLst>
            <pc:docMk/>
            <pc:sldMk cId="860836704" sldId="394"/>
            <ac:spMk id="20" creationId="{C12B423C-0E05-440A-849B-BB95BD83533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42C424D6-7025-4E57-B50E-7653DED8C807}" type="datetimeFigureOut">
              <a:rPr lang="en-GB" smtClean="0"/>
              <a:t>06/07/2023</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ADDA17AD-503B-463F-8EC1-84F78A43A95C}" type="slidenum">
              <a:rPr lang="en-GB" smtClean="0"/>
              <a:t>‹#›</a:t>
            </a:fld>
            <a:endParaRPr lang="en-GB"/>
          </a:p>
        </p:txBody>
      </p:sp>
    </p:spTree>
    <p:extLst>
      <p:ext uri="{BB962C8B-B14F-4D97-AF65-F5344CB8AC3E}">
        <p14:creationId xmlns:p14="http://schemas.microsoft.com/office/powerpoint/2010/main" val="1548599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canvas.swansea.ac.uk/courses/15374/pages/stoichiometry-1-the-mole?module_item_id=515898"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Relative mass must be known</a:t>
            </a:r>
          </a:p>
        </p:txBody>
      </p:sp>
      <p:sp>
        <p:nvSpPr>
          <p:cNvPr id="4" name="Slide Number Placeholder 3"/>
          <p:cNvSpPr>
            <a:spLocks noGrp="1"/>
          </p:cNvSpPr>
          <p:nvPr>
            <p:ph type="sldNum" sz="quarter" idx="5"/>
          </p:nvPr>
        </p:nvSpPr>
        <p:spPr/>
        <p:txBody>
          <a:bodyPr/>
          <a:lstStyle/>
          <a:p>
            <a:fld id="{ADDA17AD-503B-463F-8EC1-84F78A43A95C}" type="slidenum">
              <a:rPr lang="en-GB" smtClean="0"/>
              <a:t>1</a:t>
            </a:fld>
            <a:endParaRPr lang="en-GB"/>
          </a:p>
        </p:txBody>
      </p:sp>
    </p:spTree>
    <p:extLst>
      <p:ext uri="{BB962C8B-B14F-4D97-AF65-F5344CB8AC3E}">
        <p14:creationId xmlns:p14="http://schemas.microsoft.com/office/powerpoint/2010/main" val="38282646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algn="l"/>
            <a:r>
              <a:rPr lang="en-GB" b="0" i="0" dirty="0">
                <a:solidFill>
                  <a:srgbClr val="212529"/>
                </a:solidFill>
                <a:effectLst/>
                <a:latin typeface="Lato Extended"/>
              </a:rPr>
              <a:t>This module is designed to cover most of the stoichiometry needed to do calculations associated with chemical reactions.  It includes:</a:t>
            </a:r>
          </a:p>
          <a:p>
            <a:pPr marL="742950" lvl="1" indent="-285750" algn="l">
              <a:buFont typeface="Arial" panose="020B0604020202020204" pitchFamily="34" charset="0"/>
              <a:buChar char="•"/>
            </a:pPr>
            <a:r>
              <a:rPr lang="en-GB" b="0" i="0" u="sng">
                <a:solidFill>
                  <a:srgbClr val="008000"/>
                </a:solidFill>
                <a:effectLst/>
                <a:latin typeface="Lato Extended"/>
                <a:hlinkClick r:id="rId3"/>
              </a:rPr>
              <a:t>The mole</a:t>
            </a:r>
            <a:r>
              <a:rPr lang="en-GB" b="0" i="0">
                <a:solidFill>
                  <a:srgbClr val="212529"/>
                </a:solidFill>
                <a:effectLst/>
                <a:latin typeface="Lato Extended"/>
              </a:rPr>
              <a:t> </a:t>
            </a:r>
          </a:p>
          <a:p>
            <a:r>
              <a:rPr lang="en-GB" dirty="0"/>
              <a:t>Compare reactions (e.g. fuels)</a:t>
            </a:r>
          </a:p>
          <a:p>
            <a:endParaRPr lang="en-GB"/>
          </a:p>
          <a:p>
            <a:r>
              <a:rPr lang="en-GB" dirty="0"/>
              <a:t>Work out concentrations (e.g. acids)</a:t>
            </a:r>
          </a:p>
          <a:p>
            <a:endParaRPr lang="en-GB"/>
          </a:p>
          <a:p>
            <a:r>
              <a:rPr lang="en-GB" dirty="0"/>
              <a:t>Work out how much material is needed (e.g. mass balance</a:t>
            </a:r>
          </a:p>
          <a:p>
            <a:endParaRPr lang="en-GB"/>
          </a:p>
        </p:txBody>
      </p:sp>
      <p:sp>
        <p:nvSpPr>
          <p:cNvPr id="4" name="Slide Number Placeholder 3"/>
          <p:cNvSpPr>
            <a:spLocks noGrp="1"/>
          </p:cNvSpPr>
          <p:nvPr>
            <p:ph type="sldNum" sz="quarter" idx="5"/>
          </p:nvPr>
        </p:nvSpPr>
        <p:spPr/>
        <p:txBody>
          <a:bodyPr/>
          <a:lstStyle/>
          <a:p>
            <a:fld id="{ADDA17AD-503B-463F-8EC1-84F78A43A95C}" type="slidenum">
              <a:rPr lang="en-GB" smtClean="0"/>
              <a:t>2</a:t>
            </a:fld>
            <a:endParaRPr lang="en-GB"/>
          </a:p>
        </p:txBody>
      </p:sp>
    </p:spTree>
    <p:extLst>
      <p:ext uri="{BB962C8B-B14F-4D97-AF65-F5344CB8AC3E}">
        <p14:creationId xmlns:p14="http://schemas.microsoft.com/office/powerpoint/2010/main" val="1674915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Lets star with some real life examples…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If I asked you, how many eggs in dozen, you would tell me straight away … 12.</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If I asked you how many years in decade … 10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Do you have other examples? Pair… Century… gallon…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1 mol of objects (atoms, ions, molecules, electrons, etc) always means 6.02x10^23of those objects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This magic number is called Avogadro’s number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Molecular quantities are minuscule -  scaling up to convenient quantities involve confusing numbers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It would be inconvenient to refer to large numbers like 2.5 x 10^25 atoms.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Chemists use mole to report the huge numbers of atoms or molecules in a visible sample.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To visualise a 1 mole of pounds won in lottery the day you were born and spent a billion every second of your life , you would still have more than 99.999% of the prize money left when </a:t>
            </a:r>
            <a:r>
              <a:rPr lang="en-GB" dirty="0" err="1">
                <a:latin typeface="Calibri" panose="020F0502020204030204" pitchFamily="34" charset="0"/>
                <a:cs typeface="Calibri" panose="020F0502020204030204" pitchFamily="34" charset="0"/>
              </a:rPr>
              <a:t>ou</a:t>
            </a:r>
            <a:r>
              <a:rPr lang="en-GB" dirty="0">
                <a:latin typeface="Calibri" panose="020F0502020204030204" pitchFamily="34" charset="0"/>
                <a:cs typeface="Calibri" panose="020F0502020204030204" pitchFamily="34" charset="0"/>
              </a:rPr>
              <a:t> die at 90.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Lets get back to the eggs. You wouldn’t have any problem to calculate number of eggs in 7 dozen, would you?</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So can you calculate number of C atoms is 7 moles of carbon?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What about number of CO2 molecules in 7 moles of CO2?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The general relationship between number of particles and moles can be written 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Calibri" panose="020F0502020204030204" pitchFamily="34" charset="0"/>
              <a:cs typeface="Calibri" panose="020F0502020204030204" pitchFamily="34" charset="0"/>
            </a:endParaRPr>
          </a:p>
          <a:p>
            <a:pPr algn="l">
              <a:buFont typeface="Arial" panose="020B0604020202020204" pitchFamily="34" charset="0"/>
              <a:buChar char="•"/>
            </a:pPr>
            <a:r>
              <a:rPr lang="en-GB" b="0" i="0" dirty="0">
                <a:solidFill>
                  <a:srgbClr val="374151"/>
                </a:solidFill>
                <a:effectLst/>
                <a:latin typeface="Söhne"/>
              </a:rPr>
              <a:t>Moles provide a way to quantify the amount of a substance. In OME, accurately determining the number of moles of a particular explosive or component is essential for ensuring proper handling, storage, and transportation.</a:t>
            </a:r>
          </a:p>
          <a:p>
            <a:pPr algn="l">
              <a:buFont typeface="Arial" panose="020B0604020202020204" pitchFamily="34" charset="0"/>
              <a:buChar char="•"/>
            </a:pPr>
            <a:r>
              <a:rPr lang="en-GB" b="0" i="0" dirty="0">
                <a:solidFill>
                  <a:srgbClr val="374151"/>
                </a:solidFill>
                <a:effectLst/>
                <a:latin typeface="Söhne"/>
              </a:rPr>
              <a:t>The knowledge of moles allows for precise measurements of OME materials during manufacturing processes, enabling the production of consistent and reliable explosives.</a:t>
            </a:r>
          </a:p>
          <a:p>
            <a:pPr algn="l">
              <a:buFont typeface="Arial" panose="020B0604020202020204" pitchFamily="34" charset="0"/>
              <a:buChar char="•"/>
            </a:pPr>
            <a:r>
              <a:rPr lang="en-GB" b="0" i="0" dirty="0">
                <a:solidFill>
                  <a:srgbClr val="374151"/>
                </a:solidFill>
                <a:effectLst/>
                <a:latin typeface="Söhne"/>
              </a:rPr>
              <a:t>By understanding the number of moles involved in a reaction, it becomes possible to predict the yield of an explosive, evaluate its potency, and control its effects in a controlled detonation.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ADDA17AD-503B-463F-8EC1-84F78A43A95C}" type="slidenum">
              <a:rPr lang="en-GB" smtClean="0"/>
              <a:t>3</a:t>
            </a:fld>
            <a:endParaRPr lang="en-GB"/>
          </a:p>
        </p:txBody>
      </p:sp>
    </p:spTree>
    <p:extLst>
      <p:ext uri="{BB962C8B-B14F-4D97-AF65-F5344CB8AC3E}">
        <p14:creationId xmlns:p14="http://schemas.microsoft.com/office/powerpoint/2010/main" val="850189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we can also convert from numbers of particles to the number of moles.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Lets look again at dozen of eggs as our analogy.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If I aske you how many dozen are 30 eggs, without hesitation you would divide 30 by 12 to find that 30 </a:t>
            </a:r>
            <a:r>
              <a:rPr lang="en-GB" dirty="0" err="1">
                <a:latin typeface="Calibri" panose="020F0502020204030204" pitchFamily="34" charset="0"/>
                <a:cs typeface="Calibri" panose="020F0502020204030204" pitchFamily="34" charset="0"/>
              </a:rPr>
              <a:t>egss</a:t>
            </a:r>
            <a:r>
              <a:rPr lang="en-GB" dirty="0">
                <a:latin typeface="Calibri" panose="020F0502020204030204" pitchFamily="34" charset="0"/>
                <a:cs typeface="Calibri" panose="020F0502020204030204" pitchFamily="34" charset="0"/>
              </a:rPr>
              <a:t> are actually 2.5 dozen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But what if I asked you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And the general expression to calculate number of moles from known number of particles 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I hope this is clear.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So lets complicate the things a bit and introduce the definition of 1  mol</a:t>
            </a:r>
            <a:endParaRPr lang="en-GB" dirty="0"/>
          </a:p>
        </p:txBody>
      </p:sp>
      <p:sp>
        <p:nvSpPr>
          <p:cNvPr id="4" name="Slide Number Placeholder 3"/>
          <p:cNvSpPr>
            <a:spLocks noGrp="1"/>
          </p:cNvSpPr>
          <p:nvPr>
            <p:ph type="sldNum" sz="quarter" idx="5"/>
          </p:nvPr>
        </p:nvSpPr>
        <p:spPr/>
        <p:txBody>
          <a:bodyPr/>
          <a:lstStyle/>
          <a:p>
            <a:fld id="{ADDA17AD-503B-463F-8EC1-84F78A43A95C}" type="slidenum">
              <a:rPr lang="en-GB" smtClean="0"/>
              <a:t>4</a:t>
            </a:fld>
            <a:endParaRPr lang="en-GB"/>
          </a:p>
        </p:txBody>
      </p:sp>
    </p:spTree>
    <p:extLst>
      <p:ext uri="{BB962C8B-B14F-4D97-AF65-F5344CB8AC3E}">
        <p14:creationId xmlns:p14="http://schemas.microsoft.com/office/powerpoint/2010/main" val="4290251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Another complication is that we cannot count moles as we count candies for example, but we can weigh moles. </a:t>
            </a:r>
          </a:p>
          <a:p>
            <a:r>
              <a:rPr lang="en-GB" dirty="0"/>
              <a:t>1 mole of any substance has a specific mass that is called a … </a:t>
            </a:r>
          </a:p>
        </p:txBody>
      </p:sp>
      <p:sp>
        <p:nvSpPr>
          <p:cNvPr id="4" name="Slide Number Placeholder 3"/>
          <p:cNvSpPr>
            <a:spLocks noGrp="1"/>
          </p:cNvSpPr>
          <p:nvPr>
            <p:ph type="sldNum" sz="quarter" idx="5"/>
          </p:nvPr>
        </p:nvSpPr>
        <p:spPr/>
        <p:txBody>
          <a:bodyPr/>
          <a:lstStyle/>
          <a:p>
            <a:fld id="{ADDA17AD-503B-463F-8EC1-84F78A43A95C}" type="slidenum">
              <a:rPr lang="en-GB" smtClean="0"/>
              <a:t>5</a:t>
            </a:fld>
            <a:endParaRPr lang="en-GB"/>
          </a:p>
        </p:txBody>
      </p:sp>
    </p:spTree>
    <p:extLst>
      <p:ext uri="{BB962C8B-B14F-4D97-AF65-F5344CB8AC3E}">
        <p14:creationId xmlns:p14="http://schemas.microsoft.com/office/powerpoint/2010/main" val="12853585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molar mass of element is defined as…</a:t>
            </a:r>
          </a:p>
          <a:p>
            <a:r>
              <a:rPr lang="en-GB" dirty="0"/>
              <a:t> MM © = mass of Avogadro number of C atoms </a:t>
            </a:r>
          </a:p>
          <a:p>
            <a:r>
              <a:rPr lang="en-GB" dirty="0"/>
              <a:t>MM Cu =</a:t>
            </a:r>
          </a:p>
          <a:p>
            <a:r>
              <a:rPr lang="en-GB" dirty="0"/>
              <a:t>MM O =</a:t>
            </a:r>
          </a:p>
          <a:p>
            <a:endParaRPr lang="en-GB" dirty="0"/>
          </a:p>
          <a:p>
            <a:r>
              <a:rPr lang="en-GB" dirty="0"/>
              <a:t>These are called relative masses and can be found in PT under the symbol of the element. </a:t>
            </a:r>
          </a:p>
        </p:txBody>
      </p:sp>
      <p:sp>
        <p:nvSpPr>
          <p:cNvPr id="4" name="Slide Number Placeholder 3"/>
          <p:cNvSpPr>
            <a:spLocks noGrp="1"/>
          </p:cNvSpPr>
          <p:nvPr>
            <p:ph type="sldNum" sz="quarter" idx="5"/>
          </p:nvPr>
        </p:nvSpPr>
        <p:spPr/>
        <p:txBody>
          <a:bodyPr/>
          <a:lstStyle/>
          <a:p>
            <a:fld id="{ADDA17AD-503B-463F-8EC1-84F78A43A95C}" type="slidenum">
              <a:rPr lang="en-GB" smtClean="0"/>
              <a:t>6</a:t>
            </a:fld>
            <a:endParaRPr lang="en-GB"/>
          </a:p>
        </p:txBody>
      </p:sp>
    </p:spTree>
    <p:extLst>
      <p:ext uri="{BB962C8B-B14F-4D97-AF65-F5344CB8AC3E}">
        <p14:creationId xmlns:p14="http://schemas.microsoft.com/office/powerpoint/2010/main" val="4409817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other words …</a:t>
            </a:r>
          </a:p>
          <a:p>
            <a:endParaRPr lang="en-GB" dirty="0"/>
          </a:p>
          <a:p>
            <a:r>
              <a:rPr lang="en-GB" dirty="0"/>
              <a:t>Lets take a look at two elements, H and O which, combine together to form </a:t>
            </a:r>
          </a:p>
          <a:p>
            <a:endParaRPr lang="en-GB" dirty="0"/>
          </a:p>
          <a:p>
            <a:endParaRPr lang="en-GB" dirty="0"/>
          </a:p>
          <a:p>
            <a:endParaRPr lang="en-GB" dirty="0"/>
          </a:p>
          <a:p>
            <a:r>
              <a:rPr lang="en-GB" dirty="0"/>
              <a:t>We need molar mass to determine the number of moles of particles in a sample</a:t>
            </a:r>
          </a:p>
        </p:txBody>
      </p:sp>
      <p:sp>
        <p:nvSpPr>
          <p:cNvPr id="4" name="Slide Number Placeholder 3"/>
          <p:cNvSpPr>
            <a:spLocks noGrp="1"/>
          </p:cNvSpPr>
          <p:nvPr>
            <p:ph type="sldNum" sz="quarter" idx="5"/>
          </p:nvPr>
        </p:nvSpPr>
        <p:spPr/>
        <p:txBody>
          <a:bodyPr/>
          <a:lstStyle/>
          <a:p>
            <a:fld id="{ADDA17AD-503B-463F-8EC1-84F78A43A95C}" type="slidenum">
              <a:rPr lang="en-GB" smtClean="0"/>
              <a:t>7</a:t>
            </a:fld>
            <a:endParaRPr lang="en-GB"/>
          </a:p>
        </p:txBody>
      </p:sp>
    </p:spTree>
    <p:extLst>
      <p:ext uri="{BB962C8B-B14F-4D97-AF65-F5344CB8AC3E}">
        <p14:creationId xmlns:p14="http://schemas.microsoft.com/office/powerpoint/2010/main" val="15601012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DDA17AD-503B-463F-8EC1-84F78A43A95C}" type="slidenum">
              <a:rPr lang="en-GB" smtClean="0"/>
              <a:t>8</a:t>
            </a:fld>
            <a:endParaRPr lang="en-GB"/>
          </a:p>
        </p:txBody>
      </p:sp>
    </p:spTree>
    <p:extLst>
      <p:ext uri="{BB962C8B-B14F-4D97-AF65-F5344CB8AC3E}">
        <p14:creationId xmlns:p14="http://schemas.microsoft.com/office/powerpoint/2010/main" val="1885854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although the mole is a fundamental </a:t>
            </a:r>
            <a:r>
              <a:rPr lang="en-GB" sz="1200" dirty="0">
                <a:solidFill>
                  <a:srgbClr val="FF0000"/>
                </a:solidFill>
                <a:cs typeface="Calibri" panose="020F0502020204030204" pitchFamily="34" charset="0"/>
              </a:rPr>
              <a:t>unit of measurement used to deal with large numbers of atoms/molecules, we cannot take 1,2, 5 moles of any substance unless we convert these moles into actual mass. This must be done by using the molar mass. How? Lets move from eggs to sugar now and … </a:t>
            </a:r>
          </a:p>
          <a:p>
            <a:r>
              <a:rPr lang="en-GB" sz="1200" dirty="0">
                <a:solidFill>
                  <a:srgbClr val="FF0000"/>
                </a:solidFill>
                <a:cs typeface="Calibri" panose="020F0502020204030204" pitchFamily="34" charset="0"/>
              </a:rPr>
              <a:t>If 1 bag …, how much would 4 bags weigh?</a:t>
            </a:r>
          </a:p>
          <a:p>
            <a:r>
              <a:rPr lang="en-GB" sz="1200" dirty="0">
                <a:solidFill>
                  <a:srgbClr val="FF0000"/>
                </a:solidFill>
                <a:cs typeface="Calibri" panose="020F0502020204030204" pitchFamily="34" charset="0"/>
              </a:rPr>
              <a:t>Now if you had 7 kg of sugar, how many bags would it be? </a:t>
            </a:r>
          </a:p>
          <a:p>
            <a:r>
              <a:rPr lang="en-GB" sz="1200" dirty="0">
                <a:solidFill>
                  <a:srgbClr val="FF0000"/>
                </a:solidFill>
                <a:cs typeface="Calibri" panose="020F0502020204030204" pitchFamily="34" charset="0"/>
              </a:rPr>
              <a:t>Can we extrapolate this on moles? Of course we can! </a:t>
            </a:r>
          </a:p>
          <a:p>
            <a:r>
              <a:rPr lang="en-GB" sz="1200" dirty="0">
                <a:solidFill>
                  <a:srgbClr val="FF0000"/>
                </a:solidFill>
                <a:cs typeface="Calibri" panose="020F0502020204030204" pitchFamily="34" charset="0"/>
              </a:rPr>
              <a:t>If 1 mole of water ….</a:t>
            </a:r>
          </a:p>
          <a:p>
            <a:r>
              <a:rPr lang="en-GB" sz="1200" dirty="0">
                <a:solidFill>
                  <a:srgbClr val="FF0000"/>
                </a:solidFill>
                <a:cs typeface="Calibri" panose="020F0502020204030204" pitchFamily="34" charset="0"/>
              </a:rPr>
              <a:t>How many moles of water are there in 45 g of water?</a:t>
            </a:r>
          </a:p>
          <a:p>
            <a:r>
              <a:rPr lang="en-GB" sz="1200" dirty="0">
                <a:solidFill>
                  <a:srgbClr val="FF0000"/>
                </a:solidFill>
                <a:cs typeface="Calibri" panose="020F0502020204030204" pitchFamily="34" charset="0"/>
              </a:rPr>
              <a:t>The general relationships  are represented by this mole formula triangle …</a:t>
            </a:r>
          </a:p>
          <a:p>
            <a:r>
              <a:rPr lang="en-GB" sz="1200" dirty="0">
                <a:solidFill>
                  <a:srgbClr val="FF0000"/>
                </a:solidFill>
                <a:cs typeface="Calibri" panose="020F0502020204030204" pitchFamily="34" charset="0"/>
              </a:rPr>
              <a:t>MM which is used to convert between the mass of sample and the moles of the substance it contains</a:t>
            </a:r>
            <a:endParaRPr lang="en-GB" dirty="0"/>
          </a:p>
        </p:txBody>
      </p:sp>
      <p:sp>
        <p:nvSpPr>
          <p:cNvPr id="4" name="Slide Number Placeholder 3"/>
          <p:cNvSpPr>
            <a:spLocks noGrp="1"/>
          </p:cNvSpPr>
          <p:nvPr>
            <p:ph type="sldNum" sz="quarter" idx="5"/>
          </p:nvPr>
        </p:nvSpPr>
        <p:spPr/>
        <p:txBody>
          <a:bodyPr/>
          <a:lstStyle/>
          <a:p>
            <a:fld id="{ADDA17AD-503B-463F-8EC1-84F78A43A95C}" type="slidenum">
              <a:rPr lang="en-GB" smtClean="0"/>
              <a:t>9</a:t>
            </a:fld>
            <a:endParaRPr lang="en-GB"/>
          </a:p>
        </p:txBody>
      </p:sp>
    </p:spTree>
    <p:extLst>
      <p:ext uri="{BB962C8B-B14F-4D97-AF65-F5344CB8AC3E}">
        <p14:creationId xmlns:p14="http://schemas.microsoft.com/office/powerpoint/2010/main" val="20273919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DDA17AD-503B-463F-8EC1-84F78A43A95C}" type="slidenum">
              <a:rPr lang="en-GB" smtClean="0"/>
              <a:t>10</a:t>
            </a:fld>
            <a:endParaRPr lang="en-GB"/>
          </a:p>
        </p:txBody>
      </p:sp>
    </p:spTree>
    <p:extLst>
      <p:ext uri="{BB962C8B-B14F-4D97-AF65-F5344CB8AC3E}">
        <p14:creationId xmlns:p14="http://schemas.microsoft.com/office/powerpoint/2010/main" val="913045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DDA17AD-503B-463F-8EC1-84F78A43A95C}" type="slidenum">
              <a:rPr lang="en-GB" smtClean="0"/>
              <a:t>11</a:t>
            </a:fld>
            <a:endParaRPr lang="en-GB"/>
          </a:p>
        </p:txBody>
      </p:sp>
    </p:spTree>
    <p:extLst>
      <p:ext uri="{BB962C8B-B14F-4D97-AF65-F5344CB8AC3E}">
        <p14:creationId xmlns:p14="http://schemas.microsoft.com/office/powerpoint/2010/main" val="31333017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DA17AD-503B-463F-8EC1-84F78A43A95C}" type="slidenum">
              <a:rPr lang="en-GB" smtClean="0"/>
              <a:t>12</a:t>
            </a:fld>
            <a:endParaRPr lang="en-GB"/>
          </a:p>
        </p:txBody>
      </p:sp>
    </p:spTree>
    <p:extLst>
      <p:ext uri="{BB962C8B-B14F-4D97-AF65-F5344CB8AC3E}">
        <p14:creationId xmlns:p14="http://schemas.microsoft.com/office/powerpoint/2010/main" val="39141702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Moles are very important when we talk about chemical reactions.</a:t>
            </a:r>
          </a:p>
          <a:p>
            <a:r>
              <a:rPr lang="en-GB" dirty="0"/>
              <a:t>What is the chemical reaction? </a:t>
            </a:r>
          </a:p>
          <a:p>
            <a:endParaRPr lang="en-GB" dirty="0"/>
          </a:p>
          <a:p>
            <a:r>
              <a:rPr lang="en-GB" dirty="0"/>
              <a:t>The arrow pointing from reactants to products symbolises a chemical reaction.</a:t>
            </a:r>
          </a:p>
        </p:txBody>
      </p:sp>
      <p:sp>
        <p:nvSpPr>
          <p:cNvPr id="4" name="Slide Number Placeholder 3"/>
          <p:cNvSpPr>
            <a:spLocks noGrp="1"/>
          </p:cNvSpPr>
          <p:nvPr>
            <p:ph type="sldNum" sz="quarter" idx="5"/>
          </p:nvPr>
        </p:nvSpPr>
        <p:spPr/>
        <p:txBody>
          <a:bodyPr/>
          <a:lstStyle/>
          <a:p>
            <a:fld id="{ADDA17AD-503B-463F-8EC1-84F78A43A95C}" type="slidenum">
              <a:rPr lang="en-GB" smtClean="0"/>
              <a:t>13</a:t>
            </a:fld>
            <a:endParaRPr lang="en-GB"/>
          </a:p>
        </p:txBody>
      </p:sp>
    </p:spTree>
    <p:extLst>
      <p:ext uri="{BB962C8B-B14F-4D97-AF65-F5344CB8AC3E}">
        <p14:creationId xmlns:p14="http://schemas.microsoft.com/office/powerpoint/2010/main" val="27382253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DDA17AD-503B-463F-8EC1-84F78A43A95C}" type="slidenum">
              <a:rPr lang="en-GB" smtClean="0"/>
              <a:t>14</a:t>
            </a:fld>
            <a:endParaRPr lang="en-GB"/>
          </a:p>
        </p:txBody>
      </p:sp>
    </p:spTree>
    <p:extLst>
      <p:ext uri="{BB962C8B-B14F-4D97-AF65-F5344CB8AC3E}">
        <p14:creationId xmlns:p14="http://schemas.microsoft.com/office/powerpoint/2010/main" val="17191268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DA17AD-503B-463F-8EC1-84F78A43A95C}" type="slidenum">
              <a:rPr lang="en-GB" smtClean="0"/>
              <a:t>15</a:t>
            </a:fld>
            <a:endParaRPr lang="en-GB"/>
          </a:p>
        </p:txBody>
      </p:sp>
    </p:spTree>
    <p:extLst>
      <p:ext uri="{BB962C8B-B14F-4D97-AF65-F5344CB8AC3E}">
        <p14:creationId xmlns:p14="http://schemas.microsoft.com/office/powerpoint/2010/main" val="3045518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Combustion is a reaction with oxygen. Fuels provides carbon, </a:t>
            </a:r>
            <a:r>
              <a:rPr lang="en-GB" dirty="0" err="1"/>
              <a:t>sulfur</a:t>
            </a:r>
            <a:r>
              <a:rPr lang="en-GB" dirty="0"/>
              <a:t>, hydrogen (combustible species); oxygen is the oxidiser; when combined there is </a:t>
            </a:r>
            <a:r>
              <a:rPr lang="en-GB" dirty="0" err="1"/>
              <a:t>cgemical</a:t>
            </a:r>
            <a:r>
              <a:rPr lang="en-GB" dirty="0"/>
              <a:t> reaction that releases energy in the form of heat, light and gas expansion</a:t>
            </a:r>
          </a:p>
        </p:txBody>
      </p:sp>
      <p:sp>
        <p:nvSpPr>
          <p:cNvPr id="4" name="Slide Number Placeholder 3"/>
          <p:cNvSpPr>
            <a:spLocks noGrp="1"/>
          </p:cNvSpPr>
          <p:nvPr>
            <p:ph type="sldNum" sz="quarter" idx="5"/>
          </p:nvPr>
        </p:nvSpPr>
        <p:spPr/>
        <p:txBody>
          <a:bodyPr/>
          <a:lstStyle/>
          <a:p>
            <a:fld id="{ADDA17AD-503B-463F-8EC1-84F78A43A95C}" type="slidenum">
              <a:rPr lang="en-GB" smtClean="0"/>
              <a:t>16</a:t>
            </a:fld>
            <a:endParaRPr lang="en-GB"/>
          </a:p>
        </p:txBody>
      </p:sp>
    </p:spTree>
    <p:extLst>
      <p:ext uri="{BB962C8B-B14F-4D97-AF65-F5344CB8AC3E}">
        <p14:creationId xmlns:p14="http://schemas.microsoft.com/office/powerpoint/2010/main" val="29645115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DA17AD-503B-463F-8EC1-84F78A43A95C}" type="slidenum">
              <a:rPr lang="en-GB" smtClean="0"/>
              <a:t>17</a:t>
            </a:fld>
            <a:endParaRPr lang="en-GB"/>
          </a:p>
        </p:txBody>
      </p:sp>
    </p:spTree>
    <p:extLst>
      <p:ext uri="{BB962C8B-B14F-4D97-AF65-F5344CB8AC3E}">
        <p14:creationId xmlns:p14="http://schemas.microsoft.com/office/powerpoint/2010/main" val="2636668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The numbers multiplying ENTIRE chemical formula is called stoichiometric coefficient </a:t>
            </a:r>
          </a:p>
          <a:p>
            <a:r>
              <a:rPr lang="en-GB" dirty="0"/>
              <a:t>1 we don’t write</a:t>
            </a:r>
          </a:p>
          <a:p>
            <a:r>
              <a:rPr lang="en-GB" dirty="0"/>
              <a:t>Because the relationship is valid no matter how large the sample, we can multiply through by the Avogadro number and conclude that </a:t>
            </a:r>
          </a:p>
          <a:p>
            <a:r>
              <a:rPr lang="en-GB" dirty="0"/>
              <a:t>Stoichiometric coefficients</a:t>
            </a:r>
          </a:p>
          <a:p>
            <a:r>
              <a:rPr lang="en-GB" dirty="0"/>
              <a:t>We can add additional useful information to a chemical </a:t>
            </a:r>
            <a:r>
              <a:rPr lang="en-GB" dirty="0" err="1"/>
              <a:t>equationby</a:t>
            </a:r>
            <a:r>
              <a:rPr lang="en-GB" dirty="0"/>
              <a:t> indicating the physical state of each reactant and product with a state symbol</a:t>
            </a:r>
          </a:p>
          <a:p>
            <a:r>
              <a:rPr lang="en-GB" dirty="0"/>
              <a:t>An equation must never be balanced by changing the subscript in the chemical formulas</a:t>
            </a:r>
          </a:p>
        </p:txBody>
      </p:sp>
      <p:sp>
        <p:nvSpPr>
          <p:cNvPr id="4" name="Slide Number Placeholder 3"/>
          <p:cNvSpPr>
            <a:spLocks noGrp="1"/>
          </p:cNvSpPr>
          <p:nvPr>
            <p:ph type="sldNum" sz="quarter" idx="5"/>
          </p:nvPr>
        </p:nvSpPr>
        <p:spPr/>
        <p:txBody>
          <a:bodyPr/>
          <a:lstStyle/>
          <a:p>
            <a:fld id="{ADDA17AD-503B-463F-8EC1-84F78A43A95C}" type="slidenum">
              <a:rPr lang="en-GB" smtClean="0"/>
              <a:t>18</a:t>
            </a:fld>
            <a:endParaRPr lang="en-GB"/>
          </a:p>
        </p:txBody>
      </p:sp>
    </p:spTree>
    <p:extLst>
      <p:ext uri="{BB962C8B-B14F-4D97-AF65-F5344CB8AC3E}">
        <p14:creationId xmlns:p14="http://schemas.microsoft.com/office/powerpoint/2010/main" val="2523887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The numbers multiplying ENTIRE chemical formula is called stoichiometric coefficient </a:t>
            </a:r>
          </a:p>
          <a:p>
            <a:r>
              <a:rPr lang="en-GB" dirty="0"/>
              <a:t>1 we don’t write</a:t>
            </a:r>
          </a:p>
          <a:p>
            <a:r>
              <a:rPr lang="en-GB" dirty="0"/>
              <a:t>Because the relationship is valid no matter how large the sample, we can multiply through by the Avogadro number and conclude that </a:t>
            </a:r>
          </a:p>
          <a:p>
            <a:r>
              <a:rPr lang="en-GB" dirty="0"/>
              <a:t>Stoichiometric coefficients</a:t>
            </a:r>
          </a:p>
          <a:p>
            <a:r>
              <a:rPr lang="en-GB" dirty="0"/>
              <a:t>We can add additional useful information to a chemical </a:t>
            </a:r>
            <a:r>
              <a:rPr lang="en-GB" dirty="0" err="1"/>
              <a:t>equationby</a:t>
            </a:r>
            <a:r>
              <a:rPr lang="en-GB" dirty="0"/>
              <a:t> indicating the physical state of each reactant and product with a state symbol</a:t>
            </a:r>
          </a:p>
          <a:p>
            <a:r>
              <a:rPr lang="en-GB" dirty="0"/>
              <a:t>An equation must never be balanced by changing the subscript in the chemical formulas</a:t>
            </a:r>
          </a:p>
        </p:txBody>
      </p:sp>
      <p:sp>
        <p:nvSpPr>
          <p:cNvPr id="4" name="Slide Number Placeholder 3"/>
          <p:cNvSpPr>
            <a:spLocks noGrp="1"/>
          </p:cNvSpPr>
          <p:nvPr>
            <p:ph type="sldNum" sz="quarter" idx="5"/>
          </p:nvPr>
        </p:nvSpPr>
        <p:spPr/>
        <p:txBody>
          <a:bodyPr/>
          <a:lstStyle/>
          <a:p>
            <a:fld id="{ADDA17AD-503B-463F-8EC1-84F78A43A95C}" type="slidenum">
              <a:rPr lang="en-GB" smtClean="0"/>
              <a:t>20</a:t>
            </a:fld>
            <a:endParaRPr lang="en-GB"/>
          </a:p>
        </p:txBody>
      </p:sp>
    </p:spTree>
    <p:extLst>
      <p:ext uri="{BB962C8B-B14F-4D97-AF65-F5344CB8AC3E}">
        <p14:creationId xmlns:p14="http://schemas.microsoft.com/office/powerpoint/2010/main" val="5036975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DDA17AD-503B-463F-8EC1-84F78A43A95C}" type="slidenum">
              <a:rPr lang="en-GB" smtClean="0"/>
              <a:t>21</a:t>
            </a:fld>
            <a:endParaRPr lang="en-GB"/>
          </a:p>
        </p:txBody>
      </p:sp>
    </p:spTree>
    <p:extLst>
      <p:ext uri="{BB962C8B-B14F-4D97-AF65-F5344CB8AC3E}">
        <p14:creationId xmlns:p14="http://schemas.microsoft.com/office/powerpoint/2010/main" val="39756469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DA17AD-503B-463F-8EC1-84F78A43A95C}" type="slidenum">
              <a:rPr lang="en-GB" smtClean="0"/>
              <a:t>22</a:t>
            </a:fld>
            <a:endParaRPr lang="en-GB"/>
          </a:p>
        </p:txBody>
      </p:sp>
    </p:spTree>
    <p:extLst>
      <p:ext uri="{BB962C8B-B14F-4D97-AF65-F5344CB8AC3E}">
        <p14:creationId xmlns:p14="http://schemas.microsoft.com/office/powerpoint/2010/main" val="39055882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DDA17AD-503B-463F-8EC1-84F78A43A95C}" type="slidenum">
              <a:rPr lang="en-GB" smtClean="0"/>
              <a:t>23</a:t>
            </a:fld>
            <a:endParaRPr lang="en-GB"/>
          </a:p>
        </p:txBody>
      </p:sp>
    </p:spTree>
    <p:extLst>
      <p:ext uri="{BB962C8B-B14F-4D97-AF65-F5344CB8AC3E}">
        <p14:creationId xmlns:p14="http://schemas.microsoft.com/office/powerpoint/2010/main" val="75822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DA17AD-503B-463F-8EC1-84F78A43A95C}" type="slidenum">
              <a:rPr lang="en-GB" smtClean="0"/>
              <a:t>25</a:t>
            </a:fld>
            <a:endParaRPr lang="en-GB"/>
          </a:p>
        </p:txBody>
      </p:sp>
    </p:spTree>
    <p:extLst>
      <p:ext uri="{BB962C8B-B14F-4D97-AF65-F5344CB8AC3E}">
        <p14:creationId xmlns:p14="http://schemas.microsoft.com/office/powerpoint/2010/main" val="20408897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DA17AD-503B-463F-8EC1-84F78A43A95C}" type="slidenum">
              <a:rPr lang="en-GB" smtClean="0"/>
              <a:t>26</a:t>
            </a:fld>
            <a:endParaRPr lang="en-GB"/>
          </a:p>
        </p:txBody>
      </p:sp>
    </p:spTree>
    <p:extLst>
      <p:ext uri="{BB962C8B-B14F-4D97-AF65-F5344CB8AC3E}">
        <p14:creationId xmlns:p14="http://schemas.microsoft.com/office/powerpoint/2010/main" val="41088999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DA17AD-503B-463F-8EC1-84F78A43A95C}" type="slidenum">
              <a:rPr lang="en-GB" smtClean="0"/>
              <a:t>27</a:t>
            </a:fld>
            <a:endParaRPr lang="en-GB"/>
          </a:p>
        </p:txBody>
      </p:sp>
    </p:spTree>
    <p:extLst>
      <p:ext uri="{BB962C8B-B14F-4D97-AF65-F5344CB8AC3E}">
        <p14:creationId xmlns:p14="http://schemas.microsoft.com/office/powerpoint/2010/main" val="31644849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DDA17AD-503B-463F-8EC1-84F78A43A95C}" type="slidenum">
              <a:rPr lang="en-GB" smtClean="0"/>
              <a:t>28</a:t>
            </a:fld>
            <a:endParaRPr lang="en-GB"/>
          </a:p>
        </p:txBody>
      </p:sp>
    </p:spTree>
    <p:extLst>
      <p:ext uri="{BB962C8B-B14F-4D97-AF65-F5344CB8AC3E}">
        <p14:creationId xmlns:p14="http://schemas.microsoft.com/office/powerpoint/2010/main" val="20996337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DDA17AD-503B-463F-8EC1-84F78A43A95C}" type="slidenum">
              <a:rPr lang="en-GB" smtClean="0"/>
              <a:t>29</a:t>
            </a:fld>
            <a:endParaRPr lang="en-GB"/>
          </a:p>
        </p:txBody>
      </p:sp>
    </p:spTree>
    <p:extLst>
      <p:ext uri="{BB962C8B-B14F-4D97-AF65-F5344CB8AC3E}">
        <p14:creationId xmlns:p14="http://schemas.microsoft.com/office/powerpoint/2010/main" val="40095539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DDA17AD-503B-463F-8EC1-84F78A43A95C}" type="slidenum">
              <a:rPr lang="en-GB" smtClean="0"/>
              <a:t>30</a:t>
            </a:fld>
            <a:endParaRPr lang="en-GB"/>
          </a:p>
        </p:txBody>
      </p:sp>
    </p:spTree>
    <p:extLst>
      <p:ext uri="{BB962C8B-B14F-4D97-AF65-F5344CB8AC3E}">
        <p14:creationId xmlns:p14="http://schemas.microsoft.com/office/powerpoint/2010/main" val="6992354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DA17AD-503B-463F-8EC1-84F78A43A95C}" type="slidenum">
              <a:rPr lang="en-GB" smtClean="0"/>
              <a:t>31</a:t>
            </a:fld>
            <a:endParaRPr lang="en-GB"/>
          </a:p>
        </p:txBody>
      </p:sp>
    </p:spTree>
    <p:extLst>
      <p:ext uri="{BB962C8B-B14F-4D97-AF65-F5344CB8AC3E}">
        <p14:creationId xmlns:p14="http://schemas.microsoft.com/office/powerpoint/2010/main" val="28007346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DA17AD-503B-463F-8EC1-84F78A43A95C}" type="slidenum">
              <a:rPr lang="en-GB" smtClean="0"/>
              <a:t>32</a:t>
            </a:fld>
            <a:endParaRPr lang="en-GB"/>
          </a:p>
        </p:txBody>
      </p:sp>
    </p:spTree>
    <p:extLst>
      <p:ext uri="{BB962C8B-B14F-4D97-AF65-F5344CB8AC3E}">
        <p14:creationId xmlns:p14="http://schemas.microsoft.com/office/powerpoint/2010/main" val="8072457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DDA17AD-503B-463F-8EC1-84F78A43A95C}" type="slidenum">
              <a:rPr lang="en-GB" smtClean="0"/>
              <a:t>33</a:t>
            </a:fld>
            <a:endParaRPr lang="en-GB"/>
          </a:p>
        </p:txBody>
      </p:sp>
    </p:spTree>
    <p:extLst>
      <p:ext uri="{BB962C8B-B14F-4D97-AF65-F5344CB8AC3E}">
        <p14:creationId xmlns:p14="http://schemas.microsoft.com/office/powerpoint/2010/main" val="8373439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DA17AD-503B-463F-8EC1-84F78A43A95C}" type="slidenum">
              <a:rPr lang="en-GB" smtClean="0"/>
              <a:t>34</a:t>
            </a:fld>
            <a:endParaRPr lang="en-GB"/>
          </a:p>
        </p:txBody>
      </p:sp>
    </p:spTree>
    <p:extLst>
      <p:ext uri="{BB962C8B-B14F-4D97-AF65-F5344CB8AC3E}">
        <p14:creationId xmlns:p14="http://schemas.microsoft.com/office/powerpoint/2010/main" val="20719649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s-ES" altLang="en-US"/>
          </a:p>
        </p:txBody>
      </p:sp>
      <p:sp>
        <p:nvSpPr>
          <p:cNvPr id="5" name="Footer Placeholder 4"/>
          <p:cNvSpPr>
            <a:spLocks noGrp="1"/>
          </p:cNvSpPr>
          <p:nvPr>
            <p:ph type="ftr" sz="quarter" idx="11"/>
          </p:nvPr>
        </p:nvSpPr>
        <p:spPr/>
        <p:txBody>
          <a:bodyPr/>
          <a:lstStyle/>
          <a:p>
            <a:endParaRPr lang="es-ES" altLang="en-US"/>
          </a:p>
        </p:txBody>
      </p:sp>
      <p:sp>
        <p:nvSpPr>
          <p:cNvPr id="6" name="Slide Number Placeholder 5"/>
          <p:cNvSpPr>
            <a:spLocks noGrp="1"/>
          </p:cNvSpPr>
          <p:nvPr>
            <p:ph type="sldNum" sz="quarter" idx="12"/>
          </p:nvPr>
        </p:nvSpPr>
        <p:spPr/>
        <p:txBody>
          <a:bodyPr/>
          <a:lstStyle/>
          <a:p>
            <a:fld id="{32C39CDE-D3D1-437D-A42A-BEC252AA9F63}" type="slidenum">
              <a:rPr lang="es-ES" altLang="en-US" smtClean="0"/>
              <a:pPr/>
              <a:t>‹#›</a:t>
            </a:fld>
            <a:endParaRPr lang="es-ES" altLang="en-US"/>
          </a:p>
        </p:txBody>
      </p:sp>
    </p:spTree>
    <p:extLst>
      <p:ext uri="{BB962C8B-B14F-4D97-AF65-F5344CB8AC3E}">
        <p14:creationId xmlns:p14="http://schemas.microsoft.com/office/powerpoint/2010/main" val="713247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s-ES" altLang="en-US"/>
          </a:p>
        </p:txBody>
      </p:sp>
      <p:sp>
        <p:nvSpPr>
          <p:cNvPr id="5" name="Footer Placeholder 4"/>
          <p:cNvSpPr>
            <a:spLocks noGrp="1"/>
          </p:cNvSpPr>
          <p:nvPr>
            <p:ph type="ftr" sz="quarter" idx="11"/>
          </p:nvPr>
        </p:nvSpPr>
        <p:spPr/>
        <p:txBody>
          <a:bodyPr/>
          <a:lstStyle/>
          <a:p>
            <a:endParaRPr lang="es-ES" altLang="en-US"/>
          </a:p>
        </p:txBody>
      </p:sp>
      <p:sp>
        <p:nvSpPr>
          <p:cNvPr id="6" name="Slide Number Placeholder 5"/>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2290652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s-ES" altLang="en-US"/>
          </a:p>
        </p:txBody>
      </p:sp>
      <p:sp>
        <p:nvSpPr>
          <p:cNvPr id="5" name="Footer Placeholder 4"/>
          <p:cNvSpPr>
            <a:spLocks noGrp="1"/>
          </p:cNvSpPr>
          <p:nvPr>
            <p:ph type="ftr" sz="quarter" idx="11"/>
          </p:nvPr>
        </p:nvSpPr>
        <p:spPr/>
        <p:txBody>
          <a:bodyPr/>
          <a:lstStyle/>
          <a:p>
            <a:endParaRPr lang="es-ES" altLang="en-US"/>
          </a:p>
        </p:txBody>
      </p:sp>
      <p:sp>
        <p:nvSpPr>
          <p:cNvPr id="6" name="Slide Number Placeholder 5"/>
          <p:cNvSpPr>
            <a:spLocks noGrp="1"/>
          </p:cNvSpPr>
          <p:nvPr>
            <p:ph type="sldNum" sz="quarter" idx="12"/>
          </p:nvPr>
        </p:nvSpPr>
        <p:spPr/>
        <p:txBody>
          <a:bodyPr/>
          <a:lstStyle/>
          <a:p>
            <a:fld id="{3A653E58-83AB-4E24-9335-DBFBBC6ADA48}" type="slidenum">
              <a:rPr lang="es-ES" altLang="en-US" smtClean="0"/>
              <a:pPr/>
              <a:t>‹#›</a:t>
            </a:fld>
            <a:endParaRPr lang="es-ES" altLang="en-US"/>
          </a:p>
        </p:txBody>
      </p:sp>
    </p:spTree>
    <p:extLst>
      <p:ext uri="{BB962C8B-B14F-4D97-AF65-F5344CB8AC3E}">
        <p14:creationId xmlns:p14="http://schemas.microsoft.com/office/powerpoint/2010/main" val="3489989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738593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s-ES" altLang="en-US"/>
          </a:p>
        </p:txBody>
      </p:sp>
      <p:sp>
        <p:nvSpPr>
          <p:cNvPr id="8" name="Footer Placeholder 7"/>
          <p:cNvSpPr>
            <a:spLocks noGrp="1"/>
          </p:cNvSpPr>
          <p:nvPr>
            <p:ph type="ftr" sz="quarter" idx="11"/>
          </p:nvPr>
        </p:nvSpPr>
        <p:spPr/>
        <p:txBody>
          <a:bodyPr/>
          <a:lstStyle/>
          <a:p>
            <a:endParaRPr lang="es-ES" altLang="en-US"/>
          </a:p>
        </p:txBody>
      </p:sp>
      <p:sp>
        <p:nvSpPr>
          <p:cNvPr id="9" name="Slide Number Placeholder 8"/>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303861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s-ES" altLang="en-US"/>
          </a:p>
        </p:txBody>
      </p:sp>
      <p:sp>
        <p:nvSpPr>
          <p:cNvPr id="4" name="Footer Placeholder 3"/>
          <p:cNvSpPr>
            <a:spLocks noGrp="1"/>
          </p:cNvSpPr>
          <p:nvPr>
            <p:ph type="ftr" sz="quarter" idx="11"/>
          </p:nvPr>
        </p:nvSpPr>
        <p:spPr/>
        <p:txBody>
          <a:bodyPr/>
          <a:lstStyle/>
          <a:p>
            <a:endParaRPr lang="es-ES" altLang="en-US"/>
          </a:p>
        </p:txBody>
      </p:sp>
      <p:sp>
        <p:nvSpPr>
          <p:cNvPr id="5" name="Slide Number Placeholder 4"/>
          <p:cNvSpPr>
            <a:spLocks noGrp="1"/>
          </p:cNvSpPr>
          <p:nvPr>
            <p:ph type="sldNum" sz="quarter" idx="12"/>
          </p:nvPr>
        </p:nvSpPr>
        <p:spPr/>
        <p:txBody>
          <a:bodyPr/>
          <a:lstStyle/>
          <a:p>
            <a:fld id="{5469E60D-2D75-47EF-823F-A7873605D9CF}" type="slidenum">
              <a:rPr lang="es-ES" altLang="en-US" smtClean="0"/>
              <a:pPr/>
              <a:t>‹#›</a:t>
            </a:fld>
            <a:endParaRPr lang="es-ES" altLang="en-US"/>
          </a:p>
        </p:txBody>
      </p:sp>
    </p:spTree>
    <p:extLst>
      <p:ext uri="{BB962C8B-B14F-4D97-AF65-F5344CB8AC3E}">
        <p14:creationId xmlns:p14="http://schemas.microsoft.com/office/powerpoint/2010/main" val="741484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endParaRPr lang="es-ES" altLang="en-US"/>
          </a:p>
        </p:txBody>
      </p:sp>
      <p:sp>
        <p:nvSpPr>
          <p:cNvPr id="3" name="Footer Placeholder 2"/>
          <p:cNvSpPr>
            <a:spLocks noGrp="1"/>
          </p:cNvSpPr>
          <p:nvPr>
            <p:ph type="ftr" sz="quarter" idx="11"/>
          </p:nvPr>
        </p:nvSpPr>
        <p:spPr/>
        <p:txBody>
          <a:bodyPr/>
          <a:lstStyle/>
          <a:p>
            <a:endParaRPr lang="es-ES" altLang="en-US"/>
          </a:p>
        </p:txBody>
      </p:sp>
      <p:sp>
        <p:nvSpPr>
          <p:cNvPr id="4" name="Slide Number Placeholder 3"/>
          <p:cNvSpPr>
            <a:spLocks noGrp="1"/>
          </p:cNvSpPr>
          <p:nvPr>
            <p:ph type="sldNum" sz="quarter" idx="12"/>
          </p:nvPr>
        </p:nvSpPr>
        <p:spPr/>
        <p:txBody>
          <a:bodyPr/>
          <a:lstStyle/>
          <a:p>
            <a:fld id="{C21BA16A-EF9E-4C97-954B-A6D831176CB3}" type="slidenum">
              <a:rPr lang="es-ES" altLang="en-US" smtClean="0"/>
              <a:pPr/>
              <a:t>‹#›</a:t>
            </a:fld>
            <a:endParaRPr lang="es-ES" altLang="en-US"/>
          </a:p>
        </p:txBody>
      </p:sp>
    </p:spTree>
    <p:extLst>
      <p:ext uri="{BB962C8B-B14F-4D97-AF65-F5344CB8AC3E}">
        <p14:creationId xmlns:p14="http://schemas.microsoft.com/office/powerpoint/2010/main" val="729884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475239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313D91B6-8F7F-4367-8F77-6D2AAF1A437E}" type="slidenum">
              <a:rPr lang="es-ES" altLang="en-US" smtClean="0"/>
              <a:pPr/>
              <a:t>‹#›</a:t>
            </a:fld>
            <a:endParaRPr lang="es-ES" altLang="en-US"/>
          </a:p>
        </p:txBody>
      </p:sp>
    </p:spTree>
    <p:extLst>
      <p:ext uri="{BB962C8B-B14F-4D97-AF65-F5344CB8AC3E}">
        <p14:creationId xmlns:p14="http://schemas.microsoft.com/office/powerpoint/2010/main" val="10253079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4268333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401519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3485024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s-ES" altLang="en-US"/>
          </a:p>
        </p:txBody>
      </p:sp>
      <p:sp>
        <p:nvSpPr>
          <p:cNvPr id="6" name="Footer Placeholder 5"/>
          <p:cNvSpPr>
            <a:spLocks noGrp="1"/>
          </p:cNvSpPr>
          <p:nvPr>
            <p:ph type="ftr" sz="quarter" idx="11"/>
          </p:nvPr>
        </p:nvSpPr>
        <p:spPr/>
        <p:txBody>
          <a:bodyPr/>
          <a:lstStyle/>
          <a:p>
            <a:endParaRPr lang="es-ES" altLang="en-US"/>
          </a:p>
        </p:txBody>
      </p:sp>
      <p:sp>
        <p:nvSpPr>
          <p:cNvPr id="7" name="Slide Number Placeholder 6"/>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24506143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endParaRPr lang="es-ES" altLang="en-US"/>
          </a:p>
        </p:txBody>
      </p:sp>
      <p:sp>
        <p:nvSpPr>
          <p:cNvPr id="4" name="Footer Placeholder 3"/>
          <p:cNvSpPr>
            <a:spLocks noGrp="1"/>
          </p:cNvSpPr>
          <p:nvPr>
            <p:ph type="ftr" sz="quarter" idx="11"/>
          </p:nvPr>
        </p:nvSpPr>
        <p:spPr/>
        <p:txBody>
          <a:bodyPr/>
          <a:lstStyle/>
          <a:p>
            <a:endParaRPr lang="es-ES" altLang="en-US"/>
          </a:p>
        </p:txBody>
      </p:sp>
      <p:sp>
        <p:nvSpPr>
          <p:cNvPr id="5" name="Slide Number Placeholder 4"/>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4212968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endParaRPr lang="es-ES" altLang="en-US"/>
          </a:p>
        </p:txBody>
      </p:sp>
      <p:sp>
        <p:nvSpPr>
          <p:cNvPr id="4" name="Footer Placeholder 3"/>
          <p:cNvSpPr>
            <a:spLocks noGrp="1"/>
          </p:cNvSpPr>
          <p:nvPr>
            <p:ph type="ftr" sz="quarter" idx="11"/>
          </p:nvPr>
        </p:nvSpPr>
        <p:spPr/>
        <p:txBody>
          <a:bodyPr/>
          <a:lstStyle/>
          <a:p>
            <a:endParaRPr lang="es-ES" altLang="en-US"/>
          </a:p>
        </p:txBody>
      </p:sp>
      <p:sp>
        <p:nvSpPr>
          <p:cNvPr id="5" name="Slide Number Placeholder 4"/>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36126859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s-ES" altLang="en-US"/>
          </a:p>
        </p:txBody>
      </p:sp>
      <p:sp>
        <p:nvSpPr>
          <p:cNvPr id="5" name="Footer Placeholder 4"/>
          <p:cNvSpPr>
            <a:spLocks noGrp="1"/>
          </p:cNvSpPr>
          <p:nvPr>
            <p:ph type="ftr" sz="quarter" idx="11"/>
          </p:nvPr>
        </p:nvSpPr>
        <p:spPr/>
        <p:txBody>
          <a:bodyPr/>
          <a:lstStyle/>
          <a:p>
            <a:endParaRPr lang="es-ES" altLang="en-US"/>
          </a:p>
        </p:txBody>
      </p:sp>
      <p:sp>
        <p:nvSpPr>
          <p:cNvPr id="6" name="Slide Number Placeholder 5"/>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8334136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s-ES" altLang="en-US"/>
          </a:p>
        </p:txBody>
      </p:sp>
      <p:sp>
        <p:nvSpPr>
          <p:cNvPr id="5" name="Footer Placeholder 4"/>
          <p:cNvSpPr>
            <a:spLocks noGrp="1"/>
          </p:cNvSpPr>
          <p:nvPr>
            <p:ph type="ftr" sz="quarter" idx="11"/>
          </p:nvPr>
        </p:nvSpPr>
        <p:spPr/>
        <p:txBody>
          <a:bodyPr/>
          <a:lstStyle/>
          <a:p>
            <a:endParaRPr lang="es-ES" altLang="en-US"/>
          </a:p>
        </p:txBody>
      </p:sp>
      <p:sp>
        <p:nvSpPr>
          <p:cNvPr id="6" name="Slide Number Placeholder 5"/>
          <p:cNvSpPr>
            <a:spLocks noGrp="1"/>
          </p:cNvSpPr>
          <p:nvPr>
            <p:ph type="sldNum" sz="quarter" idx="12"/>
          </p:nvPr>
        </p:nvSpPr>
        <p:spPr/>
        <p:txBody>
          <a:body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1163039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endParaRPr lang="es-ES" alt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s-ES" alt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F4F3056-6684-43F5-AF46-6F5A5AD8E561}" type="slidenum">
              <a:rPr lang="es-ES" altLang="en-US" smtClean="0"/>
              <a:pPr/>
              <a:t>‹#›</a:t>
            </a:fld>
            <a:endParaRPr lang="es-ES" altLang="en-US"/>
          </a:p>
        </p:txBody>
      </p:sp>
    </p:spTree>
    <p:extLst>
      <p:ext uri="{BB962C8B-B14F-4D97-AF65-F5344CB8AC3E}">
        <p14:creationId xmlns:p14="http://schemas.microsoft.com/office/powerpoint/2010/main" val="253747714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6.xml"/><Relationship Id="rId5" Type="http://schemas.openxmlformats.org/officeDocument/2006/relationships/image" Target="../media/image18.png"/><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6.xml"/><Relationship Id="rId5" Type="http://schemas.openxmlformats.org/officeDocument/2006/relationships/image" Target="../media/image22.png"/><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6.xml"/><Relationship Id="rId5" Type="http://schemas.openxmlformats.org/officeDocument/2006/relationships/image" Target="../media/image23.png"/><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3" Type="http://schemas.openxmlformats.org/officeDocument/2006/relationships/image" Target="../media/image230.png"/><Relationship Id="rId2" Type="http://schemas.openxmlformats.org/officeDocument/2006/relationships/notesSlide" Target="../notesSlides/notesSlide29.xml"/><Relationship Id="rId1" Type="http://schemas.openxmlformats.org/officeDocument/2006/relationships/slideLayout" Target="../slideLayouts/slideLayout6.xml"/><Relationship Id="rId5" Type="http://schemas.openxmlformats.org/officeDocument/2006/relationships/image" Target="../media/image25.png"/><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5B756-E6BC-4DCB-AC11-111AA36E0CAE}"/>
              </a:ext>
            </a:extLst>
          </p:cNvPr>
          <p:cNvSpPr>
            <a:spLocks noGrp="1"/>
          </p:cNvSpPr>
          <p:nvPr>
            <p:ph type="ctrTitle"/>
          </p:nvPr>
        </p:nvSpPr>
        <p:spPr>
          <a:xfrm>
            <a:off x="1767826" y="1257712"/>
            <a:ext cx="8656348" cy="2387600"/>
          </a:xfrm>
        </p:spPr>
        <p:txBody>
          <a:bodyPr>
            <a:normAutofit fontScale="90000"/>
          </a:bodyPr>
          <a:lstStyle/>
          <a:p>
            <a:r>
              <a:rPr lang="en-GB" b="1" dirty="0"/>
              <a:t>MOLES, chemical equations AND STOICHIOMETRY</a:t>
            </a:r>
            <a:br>
              <a:rPr lang="en-GB" b="1" dirty="0"/>
            </a:br>
            <a:br>
              <a:rPr lang="en-GB" b="1" dirty="0"/>
            </a:br>
            <a:r>
              <a:rPr lang="en-GB" sz="4000" dirty="0"/>
              <a:t>Lecture 4</a:t>
            </a:r>
            <a:endParaRPr lang="en-GB" dirty="0"/>
          </a:p>
        </p:txBody>
      </p:sp>
      <p:sp>
        <p:nvSpPr>
          <p:cNvPr id="5" name="TextBox 4">
            <a:extLst>
              <a:ext uri="{FF2B5EF4-FFF2-40B4-BE49-F238E27FC236}">
                <a16:creationId xmlns:a16="http://schemas.microsoft.com/office/drawing/2014/main" id="{BFE8E8FC-64F1-446B-8C20-961374613C5B}"/>
              </a:ext>
            </a:extLst>
          </p:cNvPr>
          <p:cNvSpPr txBox="1"/>
          <p:nvPr/>
        </p:nvSpPr>
        <p:spPr>
          <a:xfrm>
            <a:off x="5087888" y="5301208"/>
            <a:ext cx="2408032" cy="861774"/>
          </a:xfrm>
          <a:prstGeom prst="rect">
            <a:avLst/>
          </a:prstGeom>
          <a:noFill/>
        </p:spPr>
        <p:txBody>
          <a:bodyPr wrap="none" rtlCol="0">
            <a:spAutoFit/>
          </a:bodyPr>
          <a:lstStyle/>
          <a:p>
            <a:r>
              <a:rPr lang="en-GB"/>
              <a:t>Dr Ewa Kazimierska</a:t>
            </a:r>
          </a:p>
          <a:p>
            <a:endParaRPr lang="en-GB"/>
          </a:p>
          <a:p>
            <a:r>
              <a:rPr lang="en-GB" sz="1400"/>
              <a:t>e.kazimierska@uwtsd.ac.uk</a:t>
            </a:r>
          </a:p>
        </p:txBody>
      </p:sp>
      <p:sp>
        <p:nvSpPr>
          <p:cNvPr id="6" name="TextBox 5">
            <a:extLst>
              <a:ext uri="{FF2B5EF4-FFF2-40B4-BE49-F238E27FC236}">
                <a16:creationId xmlns:a16="http://schemas.microsoft.com/office/drawing/2014/main" id="{DDF52045-988F-489E-BB5B-869DD3E8542B}"/>
              </a:ext>
            </a:extLst>
          </p:cNvPr>
          <p:cNvSpPr txBox="1"/>
          <p:nvPr/>
        </p:nvSpPr>
        <p:spPr>
          <a:xfrm>
            <a:off x="10865996" y="76200"/>
            <a:ext cx="1326004" cy="369332"/>
          </a:xfrm>
          <a:prstGeom prst="rect">
            <a:avLst/>
          </a:prstGeom>
          <a:noFill/>
        </p:spPr>
        <p:txBody>
          <a:bodyPr wrap="none" rtlCol="0">
            <a:spAutoFit/>
          </a:bodyPr>
          <a:lstStyle/>
          <a:p>
            <a:pPr eaLnBrk="0" fontAlgn="base" hangingPunct="0">
              <a:spcBef>
                <a:spcPct val="0"/>
              </a:spcBef>
              <a:spcAft>
                <a:spcPct val="0"/>
              </a:spcAft>
            </a:pPr>
            <a:r>
              <a:rPr lang="en-GB" dirty="0">
                <a:solidFill>
                  <a:srgbClr val="000000"/>
                </a:solidFill>
                <a:latin typeface="Arial" panose="020B0604020202020204" pitchFamily="34" charset="0"/>
                <a:cs typeface="Arial" panose="020B0604020202020204" pitchFamily="34" charset="0"/>
              </a:rPr>
              <a:t>HNC, 2023</a:t>
            </a:r>
          </a:p>
        </p:txBody>
      </p:sp>
      <p:sp>
        <p:nvSpPr>
          <p:cNvPr id="7" name="TextBox 6">
            <a:extLst>
              <a:ext uri="{FF2B5EF4-FFF2-40B4-BE49-F238E27FC236}">
                <a16:creationId xmlns:a16="http://schemas.microsoft.com/office/drawing/2014/main" id="{81EA2D33-FDD3-4EAC-8DFD-4E8A08FB4F3F}"/>
              </a:ext>
            </a:extLst>
          </p:cNvPr>
          <p:cNvSpPr txBox="1"/>
          <p:nvPr/>
        </p:nvSpPr>
        <p:spPr>
          <a:xfrm>
            <a:off x="0" y="0"/>
            <a:ext cx="1321708" cy="369332"/>
          </a:xfrm>
          <a:prstGeom prst="rect">
            <a:avLst/>
          </a:prstGeom>
          <a:noFill/>
        </p:spPr>
        <p:txBody>
          <a:bodyPr wrap="none" rtlCol="0">
            <a:spAutoFit/>
          </a:bodyPr>
          <a:lstStyle/>
          <a:p>
            <a:pPr eaLnBrk="0" fontAlgn="base" hangingPunct="0">
              <a:spcBef>
                <a:spcPct val="0"/>
              </a:spcBef>
              <a:spcAft>
                <a:spcPct val="0"/>
              </a:spcAft>
            </a:pPr>
            <a:r>
              <a:rPr lang="en-GB">
                <a:solidFill>
                  <a:srgbClr val="000000"/>
                </a:solidFill>
                <a:latin typeface="Arial" panose="020B0604020202020204" pitchFamily="34" charset="0"/>
                <a:cs typeface="Arial" panose="020B0604020202020204" pitchFamily="34" charset="0"/>
              </a:rPr>
              <a:t>ACDB4011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9CF01D-DE78-4199-AFFB-FE46A523477E}"/>
              </a:ext>
            </a:extLst>
          </p:cNvPr>
          <p:cNvSpPr txBox="1"/>
          <p:nvPr/>
        </p:nvSpPr>
        <p:spPr>
          <a:xfrm>
            <a:off x="407368" y="980728"/>
            <a:ext cx="5688632" cy="454720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800" dirty="0">
                <a:cs typeface="Calibri" panose="020F0502020204030204" pitchFamily="34" charset="0"/>
              </a:rPr>
              <a:t>Mole and molar mass</a:t>
            </a:r>
          </a:p>
          <a:p>
            <a:pPr marL="285750" indent="-285750">
              <a:lnSpc>
                <a:spcPct val="150000"/>
              </a:lnSpc>
              <a:buFont typeface="Arial" panose="020B0604020202020204" pitchFamily="34" charset="0"/>
              <a:buChar char="•"/>
            </a:pPr>
            <a:r>
              <a:rPr lang="en-GB" sz="2800" dirty="0">
                <a:cs typeface="Calibri" panose="020F0502020204030204" pitchFamily="34" charset="0"/>
              </a:rPr>
              <a:t>Calculations using moles and MM</a:t>
            </a:r>
          </a:p>
          <a:p>
            <a:pPr marL="285750" indent="-285750">
              <a:lnSpc>
                <a:spcPct val="150000"/>
              </a:lnSpc>
              <a:buFont typeface="Arial" panose="020B0604020202020204" pitchFamily="34" charset="0"/>
              <a:buChar char="•"/>
            </a:pPr>
            <a:r>
              <a:rPr lang="en-GB" sz="2800" dirty="0">
                <a:cs typeface="Calibri" panose="020F0502020204030204" pitchFamily="34" charset="0"/>
              </a:rPr>
              <a:t>Mass % composition</a:t>
            </a:r>
          </a:p>
          <a:p>
            <a:pPr marL="285750" indent="-285750">
              <a:lnSpc>
                <a:spcPct val="150000"/>
              </a:lnSpc>
              <a:buFont typeface="Arial" panose="020B0604020202020204" pitchFamily="34" charset="0"/>
              <a:buChar char="•"/>
            </a:pPr>
            <a:r>
              <a:rPr lang="en-GB" sz="2800" dirty="0">
                <a:cs typeface="Calibri" panose="020F0502020204030204" pitchFamily="34" charset="0"/>
              </a:rPr>
              <a:t>Balancing chemical equations</a:t>
            </a:r>
          </a:p>
          <a:p>
            <a:pPr marL="285750" indent="-285750">
              <a:lnSpc>
                <a:spcPct val="150000"/>
              </a:lnSpc>
              <a:buFont typeface="Arial" panose="020B0604020202020204" pitchFamily="34" charset="0"/>
              <a:buChar char="•"/>
            </a:pPr>
            <a:r>
              <a:rPr lang="en-GB" sz="2800" dirty="0">
                <a:cs typeface="Calibri" panose="020F0502020204030204" pitchFamily="34" charset="0"/>
              </a:rPr>
              <a:t>Stoichiometric calculations</a:t>
            </a:r>
          </a:p>
          <a:p>
            <a:pPr marL="742950" lvl="1" indent="-285750">
              <a:lnSpc>
                <a:spcPct val="150000"/>
              </a:lnSpc>
              <a:buFont typeface="Arial" panose="020B0604020202020204" pitchFamily="34" charset="0"/>
              <a:buChar char="•"/>
            </a:pPr>
            <a:r>
              <a:rPr lang="en-GB" sz="2800" dirty="0">
                <a:cs typeface="Calibri" panose="020F0502020204030204" pitchFamily="34" charset="0"/>
              </a:rPr>
              <a:t>Mole-to-mole</a:t>
            </a:r>
          </a:p>
          <a:p>
            <a:pPr marL="742950" lvl="1" indent="-285750">
              <a:lnSpc>
                <a:spcPct val="150000"/>
              </a:lnSpc>
              <a:buFont typeface="Arial" panose="020B0604020202020204" pitchFamily="34" charset="0"/>
              <a:buChar char="•"/>
            </a:pPr>
            <a:r>
              <a:rPr lang="en-GB" sz="2800" dirty="0">
                <a:cs typeface="Calibri" panose="020F0502020204030204" pitchFamily="34" charset="0"/>
              </a:rPr>
              <a:t>Mass-to-mass</a:t>
            </a:r>
          </a:p>
        </p:txBody>
      </p:sp>
      <p:pic>
        <p:nvPicPr>
          <p:cNvPr id="10" name="Picture 2" descr="mole - Wiktionary">
            <a:extLst>
              <a:ext uri="{FF2B5EF4-FFF2-40B4-BE49-F238E27FC236}">
                <a16:creationId xmlns:a16="http://schemas.microsoft.com/office/drawing/2014/main" id="{C379358D-F127-43AE-AE8C-AD8F690DF4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9976" y="2492896"/>
            <a:ext cx="5970197" cy="414908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59C01E51-C05B-4A54-8DF4-636626B7C6E1}"/>
              </a:ext>
            </a:extLst>
          </p:cNvPr>
          <p:cNvSpPr>
            <a:spLocks noGrp="1"/>
          </p:cNvSpPr>
          <p:nvPr>
            <p:ph type="title"/>
          </p:nvPr>
        </p:nvSpPr>
        <p:spPr>
          <a:xfrm>
            <a:off x="913774" y="0"/>
            <a:ext cx="10364451" cy="801918"/>
          </a:xfrm>
        </p:spPr>
        <p:txBody>
          <a:bodyPr/>
          <a:lstStyle/>
          <a:p>
            <a:r>
              <a:rPr lang="en-GB">
                <a:effectLst>
                  <a:outerShdw blurRad="38100" dist="38100" dir="2700000" algn="tl">
                    <a:srgbClr val="000000">
                      <a:alpha val="43137"/>
                    </a:srgbClr>
                  </a:outerShdw>
                </a:effectLst>
              </a:rPr>
              <a:t>introduction</a:t>
            </a:r>
          </a:p>
        </p:txBody>
      </p:sp>
    </p:spTree>
    <p:extLst>
      <p:ext uri="{BB962C8B-B14F-4D97-AF65-F5344CB8AC3E}">
        <p14:creationId xmlns:p14="http://schemas.microsoft.com/office/powerpoint/2010/main" val="1897806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9B7814-A85E-48D9-8322-C365E6F81EA6}"/>
              </a:ext>
            </a:extLst>
          </p:cNvPr>
          <p:cNvSpPr txBox="1"/>
          <p:nvPr/>
        </p:nvSpPr>
        <p:spPr>
          <a:xfrm>
            <a:off x="239367" y="1418796"/>
            <a:ext cx="5820824" cy="851515"/>
          </a:xfrm>
          <a:prstGeom prst="rect">
            <a:avLst/>
          </a:prstGeom>
          <a:noFill/>
        </p:spPr>
        <p:txBody>
          <a:bodyPr wrap="none" rtlCol="0">
            <a:spAutoFit/>
          </a:bodyPr>
          <a:lstStyle/>
          <a:p>
            <a:r>
              <a:rPr lang="en-GB" sz="3200" b="1">
                <a:solidFill>
                  <a:srgbClr val="00B050"/>
                </a:solidFill>
                <a:cs typeface="Calibri" panose="020F0502020204030204" pitchFamily="34" charset="0"/>
              </a:rPr>
              <a:t>Dozen = 12</a:t>
            </a:r>
            <a:r>
              <a:rPr lang="en-GB" sz="2600">
                <a:cs typeface="Calibri" panose="020F0502020204030204" pitchFamily="34" charset="0"/>
              </a:rPr>
              <a:t>	</a:t>
            </a:r>
            <a:r>
              <a:rPr lang="en-GB" sz="2600">
                <a:solidFill>
                  <a:srgbClr val="00B050"/>
                </a:solidFill>
                <a:cs typeface="Calibri" panose="020F0502020204030204" pitchFamily="34" charset="0"/>
              </a:rPr>
              <a:t>used to count eggs easily</a:t>
            </a:r>
          </a:p>
          <a:p>
            <a:endParaRPr lang="en-GB" sz="2600" baseline="30000">
              <a:cs typeface="Calibri" panose="020F0502020204030204" pitchFamily="34" charset="0"/>
            </a:endParaRPr>
          </a:p>
        </p:txBody>
      </p:sp>
      <p:sp>
        <p:nvSpPr>
          <p:cNvPr id="4" name="TextBox 3">
            <a:extLst>
              <a:ext uri="{FF2B5EF4-FFF2-40B4-BE49-F238E27FC236}">
                <a16:creationId xmlns:a16="http://schemas.microsoft.com/office/drawing/2014/main" id="{BD683BFB-3FAE-45C7-9708-BD6A374EBCB0}"/>
              </a:ext>
            </a:extLst>
          </p:cNvPr>
          <p:cNvSpPr txBox="1"/>
          <p:nvPr/>
        </p:nvSpPr>
        <p:spPr>
          <a:xfrm>
            <a:off x="8452829" y="1523955"/>
            <a:ext cx="3715184" cy="492443"/>
          </a:xfrm>
          <a:prstGeom prst="rect">
            <a:avLst/>
          </a:prstGeom>
          <a:noFill/>
        </p:spPr>
        <p:txBody>
          <a:bodyPr wrap="square" rtlCol="0">
            <a:spAutoFit/>
          </a:bodyPr>
          <a:lstStyle/>
          <a:p>
            <a:r>
              <a:rPr lang="en-GB" sz="2600">
                <a:solidFill>
                  <a:srgbClr val="00B050"/>
                </a:solidFill>
                <a:cs typeface="Calibri" panose="020F0502020204030204" pitchFamily="34" charset="0"/>
              </a:rPr>
              <a:t> 7</a:t>
            </a:r>
            <a:r>
              <a:rPr lang="en-GB" sz="2600">
                <a:solidFill>
                  <a:srgbClr val="00B050"/>
                </a:solidFill>
                <a:cs typeface="Calibri" panose="020F0502020204030204" pitchFamily="34" charset="0"/>
                <a:sym typeface="Symbol" panose="05050102010706020507" pitchFamily="18" charset="2"/>
              </a:rPr>
              <a:t>  12 = 84 eggs</a:t>
            </a:r>
            <a:endParaRPr lang="en-GB" sz="2600">
              <a:solidFill>
                <a:srgbClr val="00B050"/>
              </a:solidFill>
              <a:cs typeface="Calibri" panose="020F0502020204030204" pitchFamily="34" charset="0"/>
            </a:endParaRPr>
          </a:p>
        </p:txBody>
      </p:sp>
      <p:sp>
        <p:nvSpPr>
          <p:cNvPr id="10" name="TextBox 9">
            <a:extLst>
              <a:ext uri="{FF2B5EF4-FFF2-40B4-BE49-F238E27FC236}">
                <a16:creationId xmlns:a16="http://schemas.microsoft.com/office/drawing/2014/main" id="{AED1AE43-4DAF-410D-99B4-015D90CC6FDD}"/>
              </a:ext>
            </a:extLst>
          </p:cNvPr>
          <p:cNvSpPr txBox="1"/>
          <p:nvPr/>
        </p:nvSpPr>
        <p:spPr>
          <a:xfrm>
            <a:off x="6243247" y="3504219"/>
            <a:ext cx="5843792" cy="492443"/>
          </a:xfrm>
          <a:prstGeom prst="rect">
            <a:avLst/>
          </a:prstGeom>
          <a:noFill/>
        </p:spPr>
        <p:txBody>
          <a:bodyPr wrap="square" rtlCol="0">
            <a:spAutoFit/>
          </a:bodyPr>
          <a:lstStyle/>
          <a:p>
            <a:r>
              <a:rPr lang="en-GB" sz="2600" b="1" dirty="0">
                <a:solidFill>
                  <a:srgbClr val="002060"/>
                </a:solidFill>
                <a:cs typeface="Calibri" panose="020F0502020204030204" pitchFamily="34" charset="0"/>
                <a:sym typeface="Symbol" panose="05050102010706020507" pitchFamily="18" charset="2"/>
              </a:rPr>
              <a:t>7 moles of CO</a:t>
            </a:r>
            <a:r>
              <a:rPr lang="en-GB" sz="2600" b="1" baseline="-25000" dirty="0">
                <a:solidFill>
                  <a:srgbClr val="002060"/>
                </a:solidFill>
                <a:cs typeface="Calibri" panose="020F0502020204030204" pitchFamily="34" charset="0"/>
                <a:sym typeface="Symbol" panose="05050102010706020507" pitchFamily="18" charset="2"/>
              </a:rPr>
              <a:t>2</a:t>
            </a:r>
            <a:r>
              <a:rPr lang="en-GB" sz="2600" b="1" dirty="0">
                <a:solidFill>
                  <a:srgbClr val="002060"/>
                </a:solidFill>
                <a:cs typeface="Calibri" panose="020F0502020204030204" pitchFamily="34" charset="0"/>
                <a:sym typeface="Symbol" panose="05050102010706020507" pitchFamily="18" charset="2"/>
              </a:rPr>
              <a:t> molecules</a:t>
            </a:r>
            <a:r>
              <a:rPr lang="en-GB" sz="2600" dirty="0">
                <a:solidFill>
                  <a:srgbClr val="002060"/>
                </a:solidFill>
                <a:cs typeface="Calibri" panose="020F0502020204030204" pitchFamily="34" charset="0"/>
                <a:sym typeface="Symbol" panose="05050102010706020507" pitchFamily="18" charset="2"/>
              </a:rPr>
              <a:t>	=</a:t>
            </a:r>
          </a:p>
        </p:txBody>
      </p:sp>
      <p:sp>
        <p:nvSpPr>
          <p:cNvPr id="6" name="TextBox 5">
            <a:extLst>
              <a:ext uri="{FF2B5EF4-FFF2-40B4-BE49-F238E27FC236}">
                <a16:creationId xmlns:a16="http://schemas.microsoft.com/office/drawing/2014/main" id="{A09154A5-8768-47B3-ADE1-0FF384BCF893}"/>
              </a:ext>
            </a:extLst>
          </p:cNvPr>
          <p:cNvSpPr txBox="1"/>
          <p:nvPr/>
        </p:nvSpPr>
        <p:spPr>
          <a:xfrm>
            <a:off x="726156" y="5134628"/>
            <a:ext cx="4799712" cy="707886"/>
          </a:xfrm>
          <a:prstGeom prst="rect">
            <a:avLst/>
          </a:prstGeom>
          <a:noFill/>
          <a:ln w="12700">
            <a:solidFill>
              <a:srgbClr val="00B0F0"/>
            </a:solidFill>
          </a:ln>
        </p:spPr>
        <p:txBody>
          <a:bodyPr wrap="none" rtlCol="0">
            <a:spAutoFit/>
          </a:bodyPr>
          <a:lstStyle/>
          <a:p>
            <a:r>
              <a:rPr lang="en-GB" sz="4000" b="1" dirty="0">
                <a:solidFill>
                  <a:srgbClr val="0000FF"/>
                </a:solidFill>
                <a:cs typeface="Calibri" panose="020F0502020204030204" pitchFamily="34" charset="0"/>
              </a:rPr>
              <a:t>N  =  n </a:t>
            </a:r>
            <a:r>
              <a:rPr lang="en-GB" sz="4000" b="1" dirty="0">
                <a:solidFill>
                  <a:srgbClr val="0000FF"/>
                </a:solidFill>
                <a:cs typeface="Calibri" panose="020F0502020204030204" pitchFamily="34" charset="0"/>
                <a:sym typeface="Symbol" panose="05050102010706020507" pitchFamily="18" charset="2"/>
              </a:rPr>
              <a:t>  </a:t>
            </a:r>
            <a:r>
              <a:rPr lang="en-GB" sz="4000" b="1" dirty="0">
                <a:solidFill>
                  <a:srgbClr val="0000FF"/>
                </a:solidFill>
                <a:cs typeface="Calibri" panose="020F0502020204030204" pitchFamily="34" charset="0"/>
              </a:rPr>
              <a:t>6.02 </a:t>
            </a:r>
            <a:r>
              <a:rPr lang="en-GB" sz="4000" b="1" dirty="0">
                <a:solidFill>
                  <a:srgbClr val="0000FF"/>
                </a:solidFill>
                <a:cs typeface="Calibri" panose="020F0502020204030204" pitchFamily="34" charset="0"/>
                <a:sym typeface="Symbol" panose="05050102010706020507" pitchFamily="18" charset="2"/>
              </a:rPr>
              <a:t> 10</a:t>
            </a:r>
            <a:r>
              <a:rPr lang="en-GB" sz="4000" b="1" baseline="30000" dirty="0">
                <a:solidFill>
                  <a:srgbClr val="0000FF"/>
                </a:solidFill>
                <a:cs typeface="Calibri" panose="020F0502020204030204" pitchFamily="34" charset="0"/>
                <a:sym typeface="Symbol" panose="05050102010706020507" pitchFamily="18" charset="2"/>
              </a:rPr>
              <a:t>23</a:t>
            </a:r>
            <a:endParaRPr lang="en-GB" sz="4000" b="1" dirty="0">
              <a:solidFill>
                <a:srgbClr val="0000FF"/>
              </a:solidFill>
              <a:cs typeface="Calibri" panose="020F0502020204030204" pitchFamily="34" charset="0"/>
            </a:endParaRPr>
          </a:p>
        </p:txBody>
      </p:sp>
      <p:sp>
        <p:nvSpPr>
          <p:cNvPr id="3" name="TextBox 2">
            <a:extLst>
              <a:ext uri="{FF2B5EF4-FFF2-40B4-BE49-F238E27FC236}">
                <a16:creationId xmlns:a16="http://schemas.microsoft.com/office/drawing/2014/main" id="{FD33A68F-A893-49D6-980C-AB009D0976E4}"/>
              </a:ext>
            </a:extLst>
          </p:cNvPr>
          <p:cNvSpPr txBox="1"/>
          <p:nvPr/>
        </p:nvSpPr>
        <p:spPr>
          <a:xfrm>
            <a:off x="40580" y="796681"/>
            <a:ext cx="12101961" cy="492443"/>
          </a:xfrm>
          <a:prstGeom prst="rect">
            <a:avLst/>
          </a:prstGeom>
          <a:noFill/>
          <a:ln w="28575">
            <a:solidFill>
              <a:srgbClr val="0000FF"/>
            </a:solidFill>
          </a:ln>
        </p:spPr>
        <p:txBody>
          <a:bodyPr wrap="square" rtlCol="0">
            <a:spAutoFit/>
          </a:bodyPr>
          <a:lstStyle/>
          <a:p>
            <a:r>
              <a:rPr lang="en-GB" sz="2600" dirty="0">
                <a:solidFill>
                  <a:srgbClr val="FF0000"/>
                </a:solidFill>
                <a:cs typeface="Calibri" panose="020F0502020204030204" pitchFamily="34" charset="0"/>
              </a:rPr>
              <a:t>the fundamental unit of measurement used to deal with large numbers of atoms/molecules</a:t>
            </a:r>
          </a:p>
        </p:txBody>
      </p:sp>
      <p:sp>
        <p:nvSpPr>
          <p:cNvPr id="17" name="TextBox 16">
            <a:extLst>
              <a:ext uri="{FF2B5EF4-FFF2-40B4-BE49-F238E27FC236}">
                <a16:creationId xmlns:a16="http://schemas.microsoft.com/office/drawing/2014/main" id="{98A79959-4798-48BF-A15A-232A6B89B63F}"/>
              </a:ext>
            </a:extLst>
          </p:cNvPr>
          <p:cNvSpPr txBox="1"/>
          <p:nvPr/>
        </p:nvSpPr>
        <p:spPr>
          <a:xfrm>
            <a:off x="253487" y="2257926"/>
            <a:ext cx="5910732" cy="2185214"/>
          </a:xfrm>
          <a:prstGeom prst="rect">
            <a:avLst/>
          </a:prstGeom>
          <a:noFill/>
        </p:spPr>
        <p:txBody>
          <a:bodyPr wrap="square">
            <a:spAutoFit/>
          </a:bodyPr>
          <a:lstStyle/>
          <a:p>
            <a:r>
              <a:rPr lang="en-GB" sz="3200" b="1" dirty="0">
                <a:solidFill>
                  <a:srgbClr val="0000FF"/>
                </a:solidFill>
                <a:cs typeface="Calibri" panose="020F0502020204030204" pitchFamily="34" charset="0"/>
              </a:rPr>
              <a:t>Mole = 6.02 </a:t>
            </a:r>
            <a:r>
              <a:rPr lang="en-GB" sz="3200" b="1" dirty="0">
                <a:solidFill>
                  <a:srgbClr val="0000FF"/>
                </a:solidFill>
                <a:cs typeface="Calibri" panose="020F0502020204030204" pitchFamily="34" charset="0"/>
                <a:sym typeface="Symbol" panose="05050102010706020507" pitchFamily="18" charset="2"/>
              </a:rPr>
              <a:t> 10</a:t>
            </a:r>
            <a:r>
              <a:rPr lang="en-GB" sz="3200" b="1" baseline="30000" dirty="0">
                <a:solidFill>
                  <a:srgbClr val="0000FF"/>
                </a:solidFill>
                <a:cs typeface="Calibri" panose="020F0502020204030204" pitchFamily="34" charset="0"/>
                <a:sym typeface="Symbol" panose="05050102010706020507" pitchFamily="18" charset="2"/>
              </a:rPr>
              <a:t>23</a:t>
            </a:r>
            <a:r>
              <a:rPr lang="en-GB" sz="3200" b="1" dirty="0">
                <a:solidFill>
                  <a:srgbClr val="0000FF"/>
                </a:solidFill>
                <a:cs typeface="Calibri" panose="020F0502020204030204" pitchFamily="34" charset="0"/>
                <a:sym typeface="Symbol" panose="05050102010706020507" pitchFamily="18" charset="2"/>
              </a:rPr>
              <a:t> </a:t>
            </a:r>
            <a:r>
              <a:rPr lang="en-GB" sz="2600" dirty="0">
                <a:solidFill>
                  <a:srgbClr val="0000FF"/>
                </a:solidFill>
                <a:cs typeface="Calibri" panose="020F0502020204030204" pitchFamily="34" charset="0"/>
                <a:sym typeface="Symbol" panose="05050102010706020507" pitchFamily="18" charset="2"/>
              </a:rPr>
              <a:t>	</a:t>
            </a:r>
          </a:p>
          <a:p>
            <a:endParaRPr lang="en-GB" sz="2600" dirty="0">
              <a:solidFill>
                <a:srgbClr val="0000FF"/>
              </a:solidFill>
              <a:cs typeface="Calibri" panose="020F0502020204030204" pitchFamily="34" charset="0"/>
              <a:sym typeface="Symbol" panose="05050102010706020507" pitchFamily="18" charset="2"/>
            </a:endParaRPr>
          </a:p>
          <a:p>
            <a:endParaRPr lang="en-GB" sz="2600" dirty="0">
              <a:solidFill>
                <a:srgbClr val="0000FF"/>
              </a:solidFill>
              <a:cs typeface="Calibri" panose="020F0502020204030204" pitchFamily="34" charset="0"/>
              <a:sym typeface="Symbol" panose="05050102010706020507" pitchFamily="18" charset="2"/>
            </a:endParaRPr>
          </a:p>
          <a:p>
            <a:r>
              <a:rPr lang="en-GB" sz="2600" dirty="0">
                <a:solidFill>
                  <a:srgbClr val="0000FF"/>
                </a:solidFill>
                <a:cs typeface="Calibri" panose="020F0502020204030204" pitchFamily="34" charset="0"/>
                <a:sym typeface="Symbol" panose="05050102010706020507" pitchFamily="18" charset="2"/>
              </a:rPr>
              <a:t>used to count </a:t>
            </a:r>
            <a:r>
              <a:rPr lang="en-GB" sz="2600" dirty="0" err="1">
                <a:solidFill>
                  <a:srgbClr val="0000FF"/>
                </a:solidFill>
                <a:cs typeface="Calibri" panose="020F0502020204030204" pitchFamily="34" charset="0"/>
                <a:sym typeface="Symbol" panose="05050102010706020507" pitchFamily="18" charset="2"/>
              </a:rPr>
              <a:t>submacroscopic</a:t>
            </a:r>
            <a:r>
              <a:rPr lang="en-GB" sz="2600" dirty="0">
                <a:solidFill>
                  <a:srgbClr val="0000FF"/>
                </a:solidFill>
                <a:cs typeface="Calibri" panose="020F0502020204030204" pitchFamily="34" charset="0"/>
                <a:sym typeface="Symbol" panose="05050102010706020507" pitchFamily="18" charset="2"/>
              </a:rPr>
              <a:t> particles (atoms, molecules, ions, etc) easily</a:t>
            </a:r>
          </a:p>
        </p:txBody>
      </p:sp>
      <p:sp>
        <p:nvSpPr>
          <p:cNvPr id="19" name="TextBox 18">
            <a:extLst>
              <a:ext uri="{FF2B5EF4-FFF2-40B4-BE49-F238E27FC236}">
                <a16:creationId xmlns:a16="http://schemas.microsoft.com/office/drawing/2014/main" id="{13734027-999E-4F25-AAC9-DA5D4083EB23}"/>
              </a:ext>
            </a:extLst>
          </p:cNvPr>
          <p:cNvSpPr txBox="1"/>
          <p:nvPr/>
        </p:nvSpPr>
        <p:spPr>
          <a:xfrm>
            <a:off x="6326204" y="1523955"/>
            <a:ext cx="2952329" cy="492443"/>
          </a:xfrm>
          <a:prstGeom prst="rect">
            <a:avLst/>
          </a:prstGeom>
          <a:noFill/>
        </p:spPr>
        <p:txBody>
          <a:bodyPr wrap="square">
            <a:spAutoFit/>
          </a:bodyPr>
          <a:lstStyle/>
          <a:p>
            <a:r>
              <a:rPr lang="en-GB" sz="2600" b="1">
                <a:solidFill>
                  <a:srgbClr val="00B050"/>
                </a:solidFill>
                <a:cs typeface="Calibri" panose="020F0502020204030204" pitchFamily="34" charset="0"/>
              </a:rPr>
              <a:t>7 dozen eggs = </a:t>
            </a:r>
            <a:endParaRPr lang="en-GB" sz="2600" b="1">
              <a:solidFill>
                <a:srgbClr val="00B050"/>
              </a:solidFill>
            </a:endParaRPr>
          </a:p>
        </p:txBody>
      </p:sp>
      <p:sp>
        <p:nvSpPr>
          <p:cNvPr id="21" name="TextBox 20">
            <a:extLst>
              <a:ext uri="{FF2B5EF4-FFF2-40B4-BE49-F238E27FC236}">
                <a16:creationId xmlns:a16="http://schemas.microsoft.com/office/drawing/2014/main" id="{582460DF-298E-48BF-B54A-68FFF6B1134A}"/>
              </a:ext>
            </a:extLst>
          </p:cNvPr>
          <p:cNvSpPr txBox="1"/>
          <p:nvPr/>
        </p:nvSpPr>
        <p:spPr>
          <a:xfrm>
            <a:off x="6298748" y="2310680"/>
            <a:ext cx="4327252" cy="492443"/>
          </a:xfrm>
          <a:prstGeom prst="rect">
            <a:avLst/>
          </a:prstGeom>
          <a:noFill/>
        </p:spPr>
        <p:txBody>
          <a:bodyPr wrap="square">
            <a:spAutoFit/>
          </a:bodyPr>
          <a:lstStyle/>
          <a:p>
            <a:r>
              <a:rPr lang="en-GB" sz="2600" b="1">
                <a:solidFill>
                  <a:srgbClr val="0000FF"/>
                </a:solidFill>
                <a:cs typeface="Calibri" panose="020F0502020204030204" pitchFamily="34" charset="0"/>
                <a:sym typeface="Symbol" panose="05050102010706020507" pitchFamily="18" charset="2"/>
              </a:rPr>
              <a:t>7 moles of carbon atoms =   </a:t>
            </a:r>
            <a:endParaRPr lang="en-GB" sz="2600" b="1">
              <a:solidFill>
                <a:srgbClr val="0000FF"/>
              </a:solidFill>
            </a:endParaRPr>
          </a:p>
        </p:txBody>
      </p:sp>
      <p:sp>
        <p:nvSpPr>
          <p:cNvPr id="23" name="TextBox 22">
            <a:extLst>
              <a:ext uri="{FF2B5EF4-FFF2-40B4-BE49-F238E27FC236}">
                <a16:creationId xmlns:a16="http://schemas.microsoft.com/office/drawing/2014/main" id="{73C1441E-9FA8-4AE0-9D00-C50F0D0294CD}"/>
              </a:ext>
            </a:extLst>
          </p:cNvPr>
          <p:cNvSpPr txBox="1"/>
          <p:nvPr/>
        </p:nvSpPr>
        <p:spPr>
          <a:xfrm>
            <a:off x="6060191" y="2705080"/>
            <a:ext cx="6143771" cy="492443"/>
          </a:xfrm>
          <a:prstGeom prst="rect">
            <a:avLst/>
          </a:prstGeom>
          <a:noFill/>
        </p:spPr>
        <p:txBody>
          <a:bodyPr wrap="square">
            <a:spAutoFit/>
          </a:bodyPr>
          <a:lstStyle/>
          <a:p>
            <a:r>
              <a:rPr lang="en-GB" sz="2600" dirty="0">
                <a:solidFill>
                  <a:srgbClr val="0000FF"/>
                </a:solidFill>
                <a:cs typeface="Calibri" panose="020F0502020204030204" pitchFamily="34" charset="0"/>
                <a:sym typeface="Symbol" panose="05050102010706020507" pitchFamily="18" charset="2"/>
              </a:rPr>
              <a:t>= 7  </a:t>
            </a:r>
            <a:r>
              <a:rPr lang="en-GB" sz="2600" dirty="0">
                <a:solidFill>
                  <a:srgbClr val="0000FF"/>
                </a:solidFill>
                <a:cs typeface="Calibri" panose="020F0502020204030204" pitchFamily="34" charset="0"/>
              </a:rPr>
              <a:t>6.02 </a:t>
            </a:r>
            <a:r>
              <a:rPr lang="en-GB" sz="2600" dirty="0">
                <a:solidFill>
                  <a:srgbClr val="0000FF"/>
                </a:solidFill>
                <a:cs typeface="Calibri" panose="020F0502020204030204" pitchFamily="34" charset="0"/>
                <a:sym typeface="Symbol" panose="05050102010706020507" pitchFamily="18" charset="2"/>
              </a:rPr>
              <a:t> 10</a:t>
            </a:r>
            <a:r>
              <a:rPr lang="en-GB" sz="2600" baseline="30000" dirty="0">
                <a:solidFill>
                  <a:srgbClr val="0000FF"/>
                </a:solidFill>
                <a:cs typeface="Calibri" panose="020F0502020204030204" pitchFamily="34" charset="0"/>
                <a:sym typeface="Symbol" panose="05050102010706020507" pitchFamily="18" charset="2"/>
              </a:rPr>
              <a:t>23</a:t>
            </a:r>
            <a:r>
              <a:rPr lang="en-GB" sz="2600" dirty="0">
                <a:solidFill>
                  <a:srgbClr val="0000FF"/>
                </a:solidFill>
                <a:cs typeface="Calibri" panose="020F0502020204030204" pitchFamily="34" charset="0"/>
                <a:sym typeface="Symbol" panose="05050102010706020507" pitchFamily="18" charset="2"/>
              </a:rPr>
              <a:t>  = 4.21  10</a:t>
            </a:r>
            <a:r>
              <a:rPr lang="en-GB" sz="2600" baseline="30000" dirty="0">
                <a:solidFill>
                  <a:srgbClr val="0000FF"/>
                </a:solidFill>
                <a:cs typeface="Calibri" panose="020F0502020204030204" pitchFamily="34" charset="0"/>
                <a:sym typeface="Symbol" panose="05050102010706020507" pitchFamily="18" charset="2"/>
              </a:rPr>
              <a:t>24</a:t>
            </a:r>
            <a:r>
              <a:rPr lang="en-GB" sz="2600" dirty="0">
                <a:solidFill>
                  <a:srgbClr val="0000FF"/>
                </a:solidFill>
                <a:cs typeface="Calibri" panose="020F0502020204030204" pitchFamily="34" charset="0"/>
                <a:sym typeface="Symbol" panose="05050102010706020507" pitchFamily="18" charset="2"/>
              </a:rPr>
              <a:t> C atoms</a:t>
            </a:r>
            <a:r>
              <a:rPr lang="en-GB" sz="2600" dirty="0">
                <a:solidFill>
                  <a:srgbClr val="0000FF"/>
                </a:solidFill>
                <a:cs typeface="Calibri" panose="020F0502020204030204" pitchFamily="34" charset="0"/>
              </a:rPr>
              <a:t> </a:t>
            </a:r>
            <a:endParaRPr lang="en-GB" sz="2600" dirty="0">
              <a:solidFill>
                <a:srgbClr val="0000FF"/>
              </a:solidFill>
            </a:endParaRPr>
          </a:p>
        </p:txBody>
      </p:sp>
      <p:sp>
        <p:nvSpPr>
          <p:cNvPr id="11" name="TextBox 10">
            <a:extLst>
              <a:ext uri="{FF2B5EF4-FFF2-40B4-BE49-F238E27FC236}">
                <a16:creationId xmlns:a16="http://schemas.microsoft.com/office/drawing/2014/main" id="{E24C906F-F61B-4954-A2F4-9A4EC3AAD1BC}"/>
              </a:ext>
            </a:extLst>
          </p:cNvPr>
          <p:cNvSpPr txBox="1"/>
          <p:nvPr/>
        </p:nvSpPr>
        <p:spPr>
          <a:xfrm>
            <a:off x="6096000" y="5103577"/>
            <a:ext cx="6209905" cy="892552"/>
          </a:xfrm>
          <a:prstGeom prst="rect">
            <a:avLst/>
          </a:prstGeom>
          <a:noFill/>
        </p:spPr>
        <p:txBody>
          <a:bodyPr wrap="none" rtlCol="0">
            <a:spAutoFit/>
          </a:bodyPr>
          <a:lstStyle/>
          <a:p>
            <a:r>
              <a:rPr lang="en-GB" sz="2600" i="1" dirty="0">
                <a:solidFill>
                  <a:srgbClr val="0000FF"/>
                </a:solidFill>
                <a:cs typeface="Calibri" panose="020F0502020204030204" pitchFamily="34" charset="0"/>
              </a:rPr>
              <a:t>N – number of particles (molecules, atoms, etc)</a:t>
            </a:r>
          </a:p>
          <a:p>
            <a:r>
              <a:rPr lang="en-GB" sz="2600" i="1" dirty="0">
                <a:solidFill>
                  <a:srgbClr val="0000FF"/>
                </a:solidFill>
                <a:cs typeface="Calibri" panose="020F0502020204030204" pitchFamily="34" charset="0"/>
              </a:rPr>
              <a:t>n – number of moles [mol]</a:t>
            </a:r>
          </a:p>
        </p:txBody>
      </p:sp>
      <p:sp>
        <p:nvSpPr>
          <p:cNvPr id="5" name="Title 4">
            <a:extLst>
              <a:ext uri="{FF2B5EF4-FFF2-40B4-BE49-F238E27FC236}">
                <a16:creationId xmlns:a16="http://schemas.microsoft.com/office/drawing/2014/main" id="{E7B96DAE-AAFF-4FB4-961C-71899A3AAE55}"/>
              </a:ext>
            </a:extLst>
          </p:cNvPr>
          <p:cNvSpPr>
            <a:spLocks noGrp="1"/>
          </p:cNvSpPr>
          <p:nvPr>
            <p:ph type="title"/>
          </p:nvPr>
        </p:nvSpPr>
        <p:spPr>
          <a:xfrm>
            <a:off x="972878" y="-123"/>
            <a:ext cx="10364451" cy="789353"/>
          </a:xfrm>
        </p:spPr>
        <p:txBody>
          <a:bodyPr/>
          <a:lstStyle/>
          <a:p>
            <a:r>
              <a:rPr lang="en-GB">
                <a:effectLst>
                  <a:outerShdw blurRad="38100" dist="38100" dir="2700000" algn="tl">
                    <a:srgbClr val="000000">
                      <a:alpha val="43137"/>
                    </a:srgbClr>
                  </a:outerShdw>
                </a:effectLst>
                <a:latin typeface="+mn-lt"/>
              </a:rPr>
              <a:t>The mole</a:t>
            </a:r>
          </a:p>
        </p:txBody>
      </p:sp>
      <p:sp>
        <p:nvSpPr>
          <p:cNvPr id="13" name="TextBox 12">
            <a:extLst>
              <a:ext uri="{FF2B5EF4-FFF2-40B4-BE49-F238E27FC236}">
                <a16:creationId xmlns:a16="http://schemas.microsoft.com/office/drawing/2014/main" id="{D44BBDBF-FAEB-408F-B074-1C95CB9213F1}"/>
              </a:ext>
            </a:extLst>
          </p:cNvPr>
          <p:cNvSpPr txBox="1"/>
          <p:nvPr/>
        </p:nvSpPr>
        <p:spPr>
          <a:xfrm>
            <a:off x="736328" y="2894057"/>
            <a:ext cx="5506919" cy="492443"/>
          </a:xfrm>
          <a:prstGeom prst="rect">
            <a:avLst/>
          </a:prstGeom>
          <a:noFill/>
        </p:spPr>
        <p:txBody>
          <a:bodyPr wrap="square">
            <a:spAutoFit/>
          </a:bodyPr>
          <a:lstStyle/>
          <a:p>
            <a:r>
              <a:rPr lang="en-GB" sz="2600" dirty="0">
                <a:solidFill>
                  <a:srgbClr val="0070C0"/>
                </a:solidFill>
                <a:cs typeface="Calibri" panose="020F0502020204030204" pitchFamily="34" charset="0"/>
                <a:sym typeface="Symbol" panose="05050102010706020507" pitchFamily="18" charset="2"/>
              </a:rPr>
              <a:t>N</a:t>
            </a:r>
            <a:r>
              <a:rPr lang="en-GB" sz="2600" baseline="-25000" dirty="0">
                <a:solidFill>
                  <a:srgbClr val="0070C0"/>
                </a:solidFill>
                <a:cs typeface="Calibri" panose="020F0502020204030204" pitchFamily="34" charset="0"/>
                <a:sym typeface="Symbol" panose="05050102010706020507" pitchFamily="18" charset="2"/>
              </a:rPr>
              <a:t>A</a:t>
            </a:r>
            <a:r>
              <a:rPr lang="en-GB" sz="2600" dirty="0">
                <a:solidFill>
                  <a:srgbClr val="0070C0"/>
                </a:solidFill>
                <a:cs typeface="Calibri" panose="020F0502020204030204" pitchFamily="34" charset="0"/>
                <a:sym typeface="Symbol" panose="05050102010706020507" pitchFamily="18" charset="2"/>
              </a:rPr>
              <a:t> = </a:t>
            </a:r>
            <a:r>
              <a:rPr lang="en-GB" sz="2600" dirty="0">
                <a:solidFill>
                  <a:srgbClr val="0070C0"/>
                </a:solidFill>
                <a:cs typeface="Calibri" panose="020F0502020204030204" pitchFamily="34" charset="0"/>
              </a:rPr>
              <a:t>6.02 </a:t>
            </a:r>
            <a:r>
              <a:rPr lang="en-GB" sz="2600" dirty="0">
                <a:solidFill>
                  <a:srgbClr val="0070C0"/>
                </a:solidFill>
                <a:cs typeface="Calibri" panose="020F0502020204030204" pitchFamily="34" charset="0"/>
                <a:sym typeface="Symbol" panose="05050102010706020507" pitchFamily="18" charset="2"/>
              </a:rPr>
              <a:t> 10</a:t>
            </a:r>
            <a:r>
              <a:rPr lang="en-GB" sz="2600" baseline="30000" dirty="0">
                <a:solidFill>
                  <a:srgbClr val="0070C0"/>
                </a:solidFill>
                <a:cs typeface="Calibri" panose="020F0502020204030204" pitchFamily="34" charset="0"/>
                <a:sym typeface="Symbol" panose="05050102010706020507" pitchFamily="18" charset="2"/>
              </a:rPr>
              <a:t>23</a:t>
            </a:r>
            <a:r>
              <a:rPr lang="en-GB" sz="2600" dirty="0">
                <a:solidFill>
                  <a:srgbClr val="0070C0"/>
                </a:solidFill>
                <a:cs typeface="Calibri" panose="020F0502020204030204" pitchFamily="34" charset="0"/>
                <a:sym typeface="Symbol" panose="05050102010706020507" pitchFamily="18" charset="2"/>
              </a:rPr>
              <a:t> - Avogadro’s number </a:t>
            </a:r>
            <a:endParaRPr lang="en-GB" sz="2600" baseline="-25000" dirty="0">
              <a:solidFill>
                <a:srgbClr val="0070C0"/>
              </a:solidFill>
              <a:cs typeface="Calibri" panose="020F0502020204030204" pitchFamily="34" charset="0"/>
              <a:sym typeface="Symbol" panose="05050102010706020507" pitchFamily="18" charset="2"/>
            </a:endParaRPr>
          </a:p>
        </p:txBody>
      </p:sp>
      <p:sp>
        <p:nvSpPr>
          <p:cNvPr id="14" name="TextBox 13">
            <a:extLst>
              <a:ext uri="{FF2B5EF4-FFF2-40B4-BE49-F238E27FC236}">
                <a16:creationId xmlns:a16="http://schemas.microsoft.com/office/drawing/2014/main" id="{813E25C6-FDE3-4717-B359-38C89D3E2187}"/>
              </a:ext>
            </a:extLst>
          </p:cNvPr>
          <p:cNvSpPr txBox="1"/>
          <p:nvPr/>
        </p:nvSpPr>
        <p:spPr>
          <a:xfrm>
            <a:off x="6091560" y="3896332"/>
            <a:ext cx="5843792" cy="892552"/>
          </a:xfrm>
          <a:prstGeom prst="rect">
            <a:avLst/>
          </a:prstGeom>
          <a:noFill/>
        </p:spPr>
        <p:txBody>
          <a:bodyPr wrap="square" rtlCol="0">
            <a:spAutoFit/>
          </a:bodyPr>
          <a:lstStyle/>
          <a:p>
            <a:r>
              <a:rPr lang="en-GB" sz="2600" dirty="0">
                <a:solidFill>
                  <a:srgbClr val="002060"/>
                </a:solidFill>
                <a:cs typeface="Calibri" panose="020F0502020204030204" pitchFamily="34" charset="0"/>
                <a:sym typeface="Symbol" panose="05050102010706020507" pitchFamily="18" charset="2"/>
              </a:rPr>
              <a:t>=  7  </a:t>
            </a:r>
            <a:r>
              <a:rPr lang="en-GB" sz="2600" dirty="0">
                <a:solidFill>
                  <a:srgbClr val="002060"/>
                </a:solidFill>
                <a:cs typeface="Calibri" panose="020F0502020204030204" pitchFamily="34" charset="0"/>
              </a:rPr>
              <a:t>6.02 </a:t>
            </a:r>
            <a:r>
              <a:rPr lang="en-GB" sz="2600" dirty="0">
                <a:solidFill>
                  <a:srgbClr val="002060"/>
                </a:solidFill>
                <a:cs typeface="Calibri" panose="020F0502020204030204" pitchFamily="34" charset="0"/>
                <a:sym typeface="Symbol" panose="05050102010706020507" pitchFamily="18" charset="2"/>
              </a:rPr>
              <a:t> 10</a:t>
            </a:r>
            <a:r>
              <a:rPr lang="en-GB" sz="2600" baseline="30000" dirty="0">
                <a:solidFill>
                  <a:srgbClr val="002060"/>
                </a:solidFill>
                <a:cs typeface="Calibri" panose="020F0502020204030204" pitchFamily="34" charset="0"/>
                <a:sym typeface="Symbol" panose="05050102010706020507" pitchFamily="18" charset="2"/>
              </a:rPr>
              <a:t>23</a:t>
            </a:r>
            <a:r>
              <a:rPr lang="en-GB" sz="2600" dirty="0">
                <a:solidFill>
                  <a:srgbClr val="002060"/>
                </a:solidFill>
                <a:cs typeface="Calibri" panose="020F0502020204030204" pitchFamily="34" charset="0"/>
                <a:sym typeface="Symbol" panose="05050102010706020507" pitchFamily="18" charset="2"/>
              </a:rPr>
              <a:t>  = 4.21  10</a:t>
            </a:r>
            <a:r>
              <a:rPr lang="en-GB" sz="2600" baseline="30000" dirty="0">
                <a:solidFill>
                  <a:srgbClr val="002060"/>
                </a:solidFill>
                <a:cs typeface="Calibri" panose="020F0502020204030204" pitchFamily="34" charset="0"/>
                <a:sym typeface="Symbol" panose="05050102010706020507" pitchFamily="18" charset="2"/>
              </a:rPr>
              <a:t>24</a:t>
            </a:r>
            <a:r>
              <a:rPr lang="en-GB" sz="2600" dirty="0">
                <a:solidFill>
                  <a:srgbClr val="002060"/>
                </a:solidFill>
                <a:cs typeface="Calibri" panose="020F0502020204030204" pitchFamily="34" charset="0"/>
                <a:sym typeface="Symbol" panose="05050102010706020507" pitchFamily="18" charset="2"/>
              </a:rPr>
              <a:t> CO</a:t>
            </a:r>
            <a:r>
              <a:rPr lang="en-GB" sz="2600" baseline="-25000" dirty="0">
                <a:solidFill>
                  <a:srgbClr val="002060"/>
                </a:solidFill>
                <a:cs typeface="Calibri" panose="020F0502020204030204" pitchFamily="34" charset="0"/>
                <a:sym typeface="Symbol" panose="05050102010706020507" pitchFamily="18" charset="2"/>
              </a:rPr>
              <a:t>2</a:t>
            </a:r>
            <a:r>
              <a:rPr lang="en-GB" sz="2600" dirty="0">
                <a:solidFill>
                  <a:srgbClr val="002060"/>
                </a:solidFill>
                <a:cs typeface="Calibri" panose="020F0502020204030204" pitchFamily="34" charset="0"/>
                <a:sym typeface="Symbol" panose="05050102010706020507" pitchFamily="18" charset="2"/>
              </a:rPr>
              <a:t> molecules</a:t>
            </a:r>
            <a:endParaRPr lang="en-GB" sz="2600" dirty="0">
              <a:solidFill>
                <a:srgbClr val="002060"/>
              </a:solidFill>
              <a:cs typeface="Calibri" panose="020F0502020204030204" pitchFamily="34" charset="0"/>
            </a:endParaRPr>
          </a:p>
        </p:txBody>
      </p:sp>
    </p:spTree>
    <p:extLst>
      <p:ext uri="{BB962C8B-B14F-4D97-AF65-F5344CB8AC3E}">
        <p14:creationId xmlns:p14="http://schemas.microsoft.com/office/powerpoint/2010/main" val="2226607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0" grpId="0"/>
      <p:bldP spid="6" grpId="0" animBg="1"/>
      <p:bldP spid="3" grpId="0" animBg="1"/>
      <p:bldP spid="17" grpId="0"/>
      <p:bldP spid="19" grpId="0"/>
      <p:bldP spid="21" grpId="0"/>
      <p:bldP spid="23" grpId="0"/>
      <p:bldP spid="11"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9B7814-A85E-48D9-8322-C365E6F81EA6}"/>
              </a:ext>
            </a:extLst>
          </p:cNvPr>
          <p:cNvSpPr txBox="1"/>
          <p:nvPr/>
        </p:nvSpPr>
        <p:spPr>
          <a:xfrm>
            <a:off x="275175" y="1577921"/>
            <a:ext cx="5820824" cy="851515"/>
          </a:xfrm>
          <a:prstGeom prst="rect">
            <a:avLst/>
          </a:prstGeom>
          <a:noFill/>
        </p:spPr>
        <p:txBody>
          <a:bodyPr wrap="none" rtlCol="0">
            <a:spAutoFit/>
          </a:bodyPr>
          <a:lstStyle/>
          <a:p>
            <a:r>
              <a:rPr lang="en-GB" sz="3200" b="1" dirty="0">
                <a:solidFill>
                  <a:srgbClr val="00B050"/>
                </a:solidFill>
                <a:cs typeface="Calibri" panose="020F0502020204030204" pitchFamily="34" charset="0"/>
              </a:rPr>
              <a:t>Dozen = 12</a:t>
            </a:r>
            <a:r>
              <a:rPr lang="en-GB" sz="2600" dirty="0">
                <a:cs typeface="Calibri" panose="020F0502020204030204" pitchFamily="34" charset="0"/>
              </a:rPr>
              <a:t>	</a:t>
            </a:r>
            <a:r>
              <a:rPr lang="en-GB" sz="2600" dirty="0">
                <a:solidFill>
                  <a:srgbClr val="00B050"/>
                </a:solidFill>
                <a:cs typeface="Calibri" panose="020F0502020204030204" pitchFamily="34" charset="0"/>
              </a:rPr>
              <a:t>used to count eggs easily</a:t>
            </a:r>
          </a:p>
          <a:p>
            <a:endParaRPr lang="en-GB" sz="2600" baseline="30000" dirty="0">
              <a:cs typeface="Calibri" panose="020F0502020204030204" pitchFamily="34" charset="0"/>
            </a:endParaRPr>
          </a:p>
        </p:txBody>
      </p:sp>
      <p:sp>
        <p:nvSpPr>
          <p:cNvPr id="12" name="TextBox 11">
            <a:extLst>
              <a:ext uri="{FF2B5EF4-FFF2-40B4-BE49-F238E27FC236}">
                <a16:creationId xmlns:a16="http://schemas.microsoft.com/office/drawing/2014/main" id="{5C37F575-897D-4C6E-AD89-323D76D3B11E}"/>
              </a:ext>
            </a:extLst>
          </p:cNvPr>
          <p:cNvSpPr txBox="1"/>
          <p:nvPr/>
        </p:nvSpPr>
        <p:spPr>
          <a:xfrm>
            <a:off x="1506341" y="4273640"/>
            <a:ext cx="9297523" cy="646331"/>
          </a:xfrm>
          <a:prstGeom prst="rect">
            <a:avLst/>
          </a:prstGeom>
          <a:noFill/>
        </p:spPr>
        <p:txBody>
          <a:bodyPr wrap="square" rtlCol="0">
            <a:spAutoFit/>
          </a:bodyPr>
          <a:lstStyle/>
          <a:p>
            <a:r>
              <a:rPr lang="en-GB" sz="3600" dirty="0">
                <a:solidFill>
                  <a:srgbClr val="0000FF"/>
                </a:solidFill>
                <a:cs typeface="Calibri" panose="020F0502020204030204" pitchFamily="34" charset="0"/>
              </a:rPr>
              <a:t>8.14 </a:t>
            </a:r>
            <a:r>
              <a:rPr lang="en-GB" sz="3600" dirty="0">
                <a:solidFill>
                  <a:srgbClr val="0000FF"/>
                </a:solidFill>
                <a:cs typeface="Calibri" panose="020F0502020204030204" pitchFamily="34" charset="0"/>
                <a:sym typeface="Symbol" panose="05050102010706020507" pitchFamily="18" charset="2"/>
              </a:rPr>
              <a:t> 10</a:t>
            </a:r>
            <a:r>
              <a:rPr lang="en-GB" sz="3600" baseline="30000" dirty="0">
                <a:solidFill>
                  <a:srgbClr val="0000FF"/>
                </a:solidFill>
                <a:cs typeface="Calibri" panose="020F0502020204030204" pitchFamily="34" charset="0"/>
                <a:sym typeface="Symbol" panose="05050102010706020507" pitchFamily="18" charset="2"/>
              </a:rPr>
              <a:t>23</a:t>
            </a:r>
            <a:r>
              <a:rPr lang="en-GB" sz="3600" dirty="0">
                <a:solidFill>
                  <a:srgbClr val="0000FF"/>
                </a:solidFill>
                <a:cs typeface="Calibri" panose="020F0502020204030204" pitchFamily="34" charset="0"/>
                <a:sym typeface="Symbol" panose="05050102010706020507" pitchFamily="18" charset="2"/>
              </a:rPr>
              <a:t> </a:t>
            </a:r>
            <a:r>
              <a:rPr lang="en-GB" sz="3600" dirty="0">
                <a:solidFill>
                  <a:srgbClr val="0000FF"/>
                </a:solidFill>
                <a:cs typeface="Calibri" panose="020F0502020204030204" pitchFamily="34" charset="0"/>
              </a:rPr>
              <a:t>÷ 6.02 </a:t>
            </a:r>
            <a:r>
              <a:rPr lang="en-GB" sz="3600" dirty="0">
                <a:solidFill>
                  <a:srgbClr val="0000FF"/>
                </a:solidFill>
                <a:cs typeface="Calibri" panose="020F0502020204030204" pitchFamily="34" charset="0"/>
                <a:sym typeface="Symbol" panose="05050102010706020507" pitchFamily="18" charset="2"/>
              </a:rPr>
              <a:t> 10</a:t>
            </a:r>
            <a:r>
              <a:rPr lang="en-GB" sz="3600" baseline="30000" dirty="0">
                <a:solidFill>
                  <a:srgbClr val="0000FF"/>
                </a:solidFill>
                <a:cs typeface="Calibri" panose="020F0502020204030204" pitchFamily="34" charset="0"/>
                <a:sym typeface="Symbol" panose="05050102010706020507" pitchFamily="18" charset="2"/>
              </a:rPr>
              <a:t>23</a:t>
            </a:r>
            <a:r>
              <a:rPr lang="en-GB" sz="3600" dirty="0">
                <a:solidFill>
                  <a:srgbClr val="0000FF"/>
                </a:solidFill>
                <a:cs typeface="Calibri" panose="020F0502020204030204" pitchFamily="34" charset="0"/>
                <a:sym typeface="Symbol" panose="05050102010706020507" pitchFamily="18" charset="2"/>
              </a:rPr>
              <a:t> = </a:t>
            </a:r>
            <a:r>
              <a:rPr lang="en-GB" sz="3600" b="1" dirty="0">
                <a:solidFill>
                  <a:srgbClr val="0000FF"/>
                </a:solidFill>
                <a:cs typeface="Calibri" panose="020F0502020204030204" pitchFamily="34" charset="0"/>
                <a:sym typeface="Symbol" panose="05050102010706020507" pitchFamily="18" charset="2"/>
              </a:rPr>
              <a:t>1.35 mol NH</a:t>
            </a:r>
            <a:r>
              <a:rPr lang="en-GB" sz="3600" b="1" baseline="-25000" dirty="0">
                <a:solidFill>
                  <a:srgbClr val="0000FF"/>
                </a:solidFill>
                <a:cs typeface="Calibri" panose="020F0502020204030204" pitchFamily="34" charset="0"/>
                <a:sym typeface="Symbol" panose="05050102010706020507" pitchFamily="18" charset="2"/>
              </a:rPr>
              <a:t>3</a:t>
            </a:r>
            <a:endParaRPr lang="en-GB" sz="3600" b="1" baseline="-25000" dirty="0">
              <a:solidFill>
                <a:srgbClr val="0000FF"/>
              </a:solidFill>
              <a:cs typeface="Calibri" panose="020F0502020204030204" pitchFamily="34" charset="0"/>
            </a:endParaRPr>
          </a:p>
        </p:txBody>
      </p:sp>
      <p:sp>
        <p:nvSpPr>
          <p:cNvPr id="3" name="TextBox 2">
            <a:extLst>
              <a:ext uri="{FF2B5EF4-FFF2-40B4-BE49-F238E27FC236}">
                <a16:creationId xmlns:a16="http://schemas.microsoft.com/office/drawing/2014/main" id="{FD33A68F-A893-49D6-980C-AB009D0976E4}"/>
              </a:ext>
            </a:extLst>
          </p:cNvPr>
          <p:cNvSpPr txBox="1"/>
          <p:nvPr/>
        </p:nvSpPr>
        <p:spPr>
          <a:xfrm>
            <a:off x="47044" y="816002"/>
            <a:ext cx="12101961" cy="492443"/>
          </a:xfrm>
          <a:prstGeom prst="rect">
            <a:avLst/>
          </a:prstGeom>
          <a:noFill/>
          <a:ln w="28575">
            <a:solidFill>
              <a:srgbClr val="0000FF"/>
            </a:solidFill>
          </a:ln>
        </p:spPr>
        <p:txBody>
          <a:bodyPr wrap="square" rtlCol="0">
            <a:spAutoFit/>
          </a:bodyPr>
          <a:lstStyle/>
          <a:p>
            <a:r>
              <a:rPr lang="en-GB" sz="2600" dirty="0">
                <a:solidFill>
                  <a:srgbClr val="FF0000"/>
                </a:solidFill>
                <a:cs typeface="Calibri" panose="020F0502020204030204" pitchFamily="34" charset="0"/>
              </a:rPr>
              <a:t>the fundamental unit of measurement used to deal with large numbers of atoms/molecules</a:t>
            </a:r>
          </a:p>
        </p:txBody>
      </p:sp>
      <p:sp>
        <p:nvSpPr>
          <p:cNvPr id="25" name="TextBox 24">
            <a:extLst>
              <a:ext uri="{FF2B5EF4-FFF2-40B4-BE49-F238E27FC236}">
                <a16:creationId xmlns:a16="http://schemas.microsoft.com/office/drawing/2014/main" id="{A5406AE6-A624-427F-A469-F1F7E3CE2130}"/>
              </a:ext>
            </a:extLst>
          </p:cNvPr>
          <p:cNvSpPr txBox="1"/>
          <p:nvPr/>
        </p:nvSpPr>
        <p:spPr>
          <a:xfrm>
            <a:off x="6833140" y="1597796"/>
            <a:ext cx="4189087" cy="954107"/>
          </a:xfrm>
          <a:prstGeom prst="rect">
            <a:avLst/>
          </a:prstGeom>
          <a:noFill/>
        </p:spPr>
        <p:txBody>
          <a:bodyPr wrap="square">
            <a:spAutoFit/>
          </a:bodyPr>
          <a:lstStyle/>
          <a:p>
            <a:r>
              <a:rPr lang="en-GB" sz="2800" dirty="0">
                <a:solidFill>
                  <a:srgbClr val="00B050"/>
                </a:solidFill>
                <a:cs typeface="Calibri" panose="020F0502020204030204" pitchFamily="34" charset="0"/>
              </a:rPr>
              <a:t>30 eggs to dozen:</a:t>
            </a:r>
          </a:p>
          <a:p>
            <a:r>
              <a:rPr lang="en-GB" sz="2800" dirty="0">
                <a:solidFill>
                  <a:srgbClr val="00B050"/>
                </a:solidFill>
                <a:cs typeface="Calibri" panose="020F0502020204030204" pitchFamily="34" charset="0"/>
              </a:rPr>
              <a:t>30 ÷ 12  =  </a:t>
            </a:r>
            <a:r>
              <a:rPr lang="en-GB" sz="2800" b="1" dirty="0">
                <a:solidFill>
                  <a:srgbClr val="00B050"/>
                </a:solidFill>
                <a:cs typeface="Calibri" panose="020F0502020204030204" pitchFamily="34" charset="0"/>
              </a:rPr>
              <a:t>2.5 dozen</a:t>
            </a:r>
          </a:p>
        </p:txBody>
      </p:sp>
      <p:sp>
        <p:nvSpPr>
          <p:cNvPr id="5" name="Title 4">
            <a:extLst>
              <a:ext uri="{FF2B5EF4-FFF2-40B4-BE49-F238E27FC236}">
                <a16:creationId xmlns:a16="http://schemas.microsoft.com/office/drawing/2014/main" id="{E7B96DAE-AAFF-4FB4-961C-71899A3AAE55}"/>
              </a:ext>
            </a:extLst>
          </p:cNvPr>
          <p:cNvSpPr>
            <a:spLocks noGrp="1"/>
          </p:cNvSpPr>
          <p:nvPr>
            <p:ph type="title"/>
          </p:nvPr>
        </p:nvSpPr>
        <p:spPr>
          <a:xfrm>
            <a:off x="972878" y="-123"/>
            <a:ext cx="10364451" cy="789353"/>
          </a:xfrm>
        </p:spPr>
        <p:txBody>
          <a:bodyPr/>
          <a:lstStyle/>
          <a:p>
            <a:r>
              <a:rPr lang="en-GB">
                <a:effectLst>
                  <a:outerShdw blurRad="38100" dist="38100" dir="2700000" algn="tl">
                    <a:srgbClr val="000000">
                      <a:alpha val="43137"/>
                    </a:srgbClr>
                  </a:outerShdw>
                </a:effectLst>
                <a:latin typeface="+mn-lt"/>
              </a:rPr>
              <a:t>The mole</a:t>
            </a:r>
          </a:p>
        </p:txBody>
      </p:sp>
      <p:sp>
        <p:nvSpPr>
          <p:cNvPr id="4" name="TextBox 3">
            <a:extLst>
              <a:ext uri="{FF2B5EF4-FFF2-40B4-BE49-F238E27FC236}">
                <a16:creationId xmlns:a16="http://schemas.microsoft.com/office/drawing/2014/main" id="{68539559-423D-459D-B0C3-4A8AD4911A83}"/>
              </a:ext>
            </a:extLst>
          </p:cNvPr>
          <p:cNvSpPr txBox="1"/>
          <p:nvPr/>
        </p:nvSpPr>
        <p:spPr>
          <a:xfrm>
            <a:off x="503479" y="2974512"/>
            <a:ext cx="10518748" cy="1077218"/>
          </a:xfrm>
          <a:prstGeom prst="rect">
            <a:avLst/>
          </a:prstGeom>
          <a:noFill/>
        </p:spPr>
        <p:txBody>
          <a:bodyPr wrap="square" rtlCol="0">
            <a:spAutoFit/>
          </a:bodyPr>
          <a:lstStyle/>
          <a:p>
            <a:r>
              <a:rPr lang="en-GB" sz="3200" dirty="0"/>
              <a:t>How many moles of ammonia, NH</a:t>
            </a:r>
            <a:r>
              <a:rPr lang="en-GB" sz="3200" baseline="-25000" dirty="0"/>
              <a:t>3</a:t>
            </a:r>
            <a:r>
              <a:rPr lang="en-GB" sz="3200" dirty="0"/>
              <a:t>, are present in the sample that contains 8.14 x 10</a:t>
            </a:r>
            <a:r>
              <a:rPr lang="en-GB" sz="3200" baseline="30000" dirty="0"/>
              <a:t>23</a:t>
            </a:r>
            <a:r>
              <a:rPr lang="en-GB" sz="3200" dirty="0"/>
              <a:t> ammonia molecules? </a:t>
            </a:r>
          </a:p>
        </p:txBody>
      </p:sp>
      <p:sp>
        <p:nvSpPr>
          <p:cNvPr id="13" name="TextBox 12">
            <a:extLst>
              <a:ext uri="{FF2B5EF4-FFF2-40B4-BE49-F238E27FC236}">
                <a16:creationId xmlns:a16="http://schemas.microsoft.com/office/drawing/2014/main" id="{CAD221CB-AA0A-41C1-B63E-FFDE4E0EAE68}"/>
              </a:ext>
            </a:extLst>
          </p:cNvPr>
          <p:cNvSpPr txBox="1"/>
          <p:nvPr/>
        </p:nvSpPr>
        <p:spPr>
          <a:xfrm>
            <a:off x="726156" y="5567114"/>
            <a:ext cx="4527201" cy="707886"/>
          </a:xfrm>
          <a:prstGeom prst="rect">
            <a:avLst/>
          </a:prstGeom>
          <a:noFill/>
          <a:ln w="12700">
            <a:solidFill>
              <a:srgbClr val="00B0F0"/>
            </a:solidFill>
          </a:ln>
        </p:spPr>
        <p:txBody>
          <a:bodyPr wrap="none" rtlCol="0">
            <a:spAutoFit/>
          </a:bodyPr>
          <a:lstStyle/>
          <a:p>
            <a:r>
              <a:rPr lang="en-GB" sz="4000" b="1" dirty="0">
                <a:solidFill>
                  <a:srgbClr val="0000FF"/>
                </a:solidFill>
                <a:cs typeface="Calibri" panose="020F0502020204030204" pitchFamily="34" charset="0"/>
              </a:rPr>
              <a:t>n = N </a:t>
            </a:r>
            <a:r>
              <a:rPr lang="en-GB" sz="4000" b="1" dirty="0">
                <a:solidFill>
                  <a:srgbClr val="0000FF"/>
                </a:solidFill>
                <a:cs typeface="Calibri" panose="020F0502020204030204" pitchFamily="34" charset="0"/>
                <a:sym typeface="Symbol" panose="05050102010706020507" pitchFamily="18" charset="2"/>
              </a:rPr>
              <a:t>  </a:t>
            </a:r>
            <a:r>
              <a:rPr lang="en-GB" sz="4000" b="1" dirty="0">
                <a:solidFill>
                  <a:srgbClr val="0000FF"/>
                </a:solidFill>
                <a:cs typeface="Calibri" panose="020F0502020204030204" pitchFamily="34" charset="0"/>
              </a:rPr>
              <a:t>6.02 </a:t>
            </a:r>
            <a:r>
              <a:rPr lang="en-GB" sz="4000" b="1" dirty="0">
                <a:solidFill>
                  <a:srgbClr val="0000FF"/>
                </a:solidFill>
                <a:cs typeface="Calibri" panose="020F0502020204030204" pitchFamily="34" charset="0"/>
                <a:sym typeface="Symbol" panose="05050102010706020507" pitchFamily="18" charset="2"/>
              </a:rPr>
              <a:t> 10</a:t>
            </a:r>
            <a:r>
              <a:rPr lang="en-GB" sz="4000" b="1" baseline="30000" dirty="0">
                <a:solidFill>
                  <a:srgbClr val="0000FF"/>
                </a:solidFill>
                <a:cs typeface="Calibri" panose="020F0502020204030204" pitchFamily="34" charset="0"/>
                <a:sym typeface="Symbol" panose="05050102010706020507" pitchFamily="18" charset="2"/>
              </a:rPr>
              <a:t>23</a:t>
            </a:r>
            <a:endParaRPr lang="en-GB" sz="4000" b="1" dirty="0">
              <a:solidFill>
                <a:srgbClr val="0000FF"/>
              </a:solidFill>
              <a:cs typeface="Calibri" panose="020F0502020204030204" pitchFamily="34" charset="0"/>
            </a:endParaRPr>
          </a:p>
        </p:txBody>
      </p:sp>
      <p:sp>
        <p:nvSpPr>
          <p:cNvPr id="14" name="TextBox 13">
            <a:extLst>
              <a:ext uri="{FF2B5EF4-FFF2-40B4-BE49-F238E27FC236}">
                <a16:creationId xmlns:a16="http://schemas.microsoft.com/office/drawing/2014/main" id="{580E422D-E812-454A-877D-963B0F9310B3}"/>
              </a:ext>
            </a:extLst>
          </p:cNvPr>
          <p:cNvSpPr txBox="1"/>
          <p:nvPr/>
        </p:nvSpPr>
        <p:spPr>
          <a:xfrm>
            <a:off x="6096000" y="5536063"/>
            <a:ext cx="6209905" cy="892552"/>
          </a:xfrm>
          <a:prstGeom prst="rect">
            <a:avLst/>
          </a:prstGeom>
          <a:noFill/>
        </p:spPr>
        <p:txBody>
          <a:bodyPr wrap="none" rtlCol="0">
            <a:spAutoFit/>
          </a:bodyPr>
          <a:lstStyle/>
          <a:p>
            <a:r>
              <a:rPr lang="en-GB" sz="2600" i="1" dirty="0">
                <a:solidFill>
                  <a:srgbClr val="0000FF"/>
                </a:solidFill>
                <a:cs typeface="Calibri" panose="020F0502020204030204" pitchFamily="34" charset="0"/>
              </a:rPr>
              <a:t>N – number of particles (molecules, atoms, etc)</a:t>
            </a:r>
          </a:p>
          <a:p>
            <a:r>
              <a:rPr lang="en-GB" sz="2600" i="1" dirty="0">
                <a:solidFill>
                  <a:srgbClr val="0000FF"/>
                </a:solidFill>
                <a:cs typeface="Calibri" panose="020F0502020204030204" pitchFamily="34" charset="0"/>
              </a:rPr>
              <a:t>n – number of moles [mol]</a:t>
            </a:r>
          </a:p>
        </p:txBody>
      </p:sp>
    </p:spTree>
    <p:extLst>
      <p:ext uri="{BB962C8B-B14F-4D97-AF65-F5344CB8AC3E}">
        <p14:creationId xmlns:p14="http://schemas.microsoft.com/office/powerpoint/2010/main" val="340142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p:bldP spid="25" grpId="0"/>
      <p:bldP spid="4" grpId="0"/>
      <p:bldP spid="13" grpId="0" animBg="1"/>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75F40-3650-491D-B66F-180E51FDA7D1}"/>
              </a:ext>
            </a:extLst>
          </p:cNvPr>
          <p:cNvSpPr>
            <a:spLocks noGrp="1"/>
          </p:cNvSpPr>
          <p:nvPr>
            <p:ph type="title"/>
          </p:nvPr>
        </p:nvSpPr>
        <p:spPr>
          <a:xfrm>
            <a:off x="913774" y="0"/>
            <a:ext cx="10364451" cy="629515"/>
          </a:xfrm>
        </p:spPr>
        <p:txBody>
          <a:bodyPr/>
          <a:lstStyle/>
          <a:p>
            <a:r>
              <a:rPr lang="en-GB" dirty="0"/>
              <a:t>The mole - definition</a:t>
            </a:r>
          </a:p>
        </p:txBody>
      </p:sp>
      <p:pic>
        <p:nvPicPr>
          <p:cNvPr id="4" name="Picture 3">
            <a:extLst>
              <a:ext uri="{FF2B5EF4-FFF2-40B4-BE49-F238E27FC236}">
                <a16:creationId xmlns:a16="http://schemas.microsoft.com/office/drawing/2014/main" id="{5ABB40D2-1AA1-4C80-9381-1B8F65417501}"/>
              </a:ext>
            </a:extLst>
          </p:cNvPr>
          <p:cNvPicPr>
            <a:picLocks noChangeAspect="1"/>
          </p:cNvPicPr>
          <p:nvPr/>
        </p:nvPicPr>
        <p:blipFill>
          <a:blip r:embed="rId3"/>
          <a:stretch>
            <a:fillRect/>
          </a:stretch>
        </p:blipFill>
        <p:spPr>
          <a:xfrm>
            <a:off x="6096000" y="1012575"/>
            <a:ext cx="6139818" cy="5016843"/>
          </a:xfrm>
          <a:prstGeom prst="rect">
            <a:avLst/>
          </a:prstGeom>
        </p:spPr>
      </p:pic>
      <p:sp>
        <p:nvSpPr>
          <p:cNvPr id="6" name="TextBox 5">
            <a:extLst>
              <a:ext uri="{FF2B5EF4-FFF2-40B4-BE49-F238E27FC236}">
                <a16:creationId xmlns:a16="http://schemas.microsoft.com/office/drawing/2014/main" id="{B9A7ABDF-8672-4430-92DA-5D6E36FA680C}"/>
              </a:ext>
            </a:extLst>
          </p:cNvPr>
          <p:cNvSpPr txBox="1"/>
          <p:nvPr/>
        </p:nvSpPr>
        <p:spPr>
          <a:xfrm>
            <a:off x="6052182" y="6152762"/>
            <a:ext cx="6098058" cy="261610"/>
          </a:xfrm>
          <a:prstGeom prst="rect">
            <a:avLst/>
          </a:prstGeom>
          <a:noFill/>
        </p:spPr>
        <p:txBody>
          <a:bodyPr wrap="square">
            <a:spAutoFit/>
          </a:bodyPr>
          <a:lstStyle/>
          <a:p>
            <a:r>
              <a:rPr lang="en-GB" sz="1100" dirty="0"/>
              <a:t>https://chemistry.analia-sanchez.net/igcse-chemistry/igcse-topics/the-mole/the-mole-notes/</a:t>
            </a:r>
          </a:p>
        </p:txBody>
      </p:sp>
      <p:sp>
        <p:nvSpPr>
          <p:cNvPr id="8" name="TextBox 7">
            <a:extLst>
              <a:ext uri="{FF2B5EF4-FFF2-40B4-BE49-F238E27FC236}">
                <a16:creationId xmlns:a16="http://schemas.microsoft.com/office/drawing/2014/main" id="{2D28B70B-3687-4FF8-B685-C691A3E9D1A1}"/>
              </a:ext>
            </a:extLst>
          </p:cNvPr>
          <p:cNvSpPr txBox="1"/>
          <p:nvPr/>
        </p:nvSpPr>
        <p:spPr>
          <a:xfrm>
            <a:off x="148850" y="616479"/>
            <a:ext cx="5621755" cy="3513654"/>
          </a:xfrm>
          <a:prstGeom prst="rect">
            <a:avLst/>
          </a:prstGeom>
          <a:noFill/>
        </p:spPr>
        <p:txBody>
          <a:bodyPr wrap="square">
            <a:spAutoFit/>
          </a:bodyPr>
          <a:lstStyle/>
          <a:p>
            <a:pPr>
              <a:lnSpc>
                <a:spcPct val="110000"/>
              </a:lnSpc>
            </a:pPr>
            <a:r>
              <a:rPr lang="en-GB" sz="3400" b="1" dirty="0">
                <a:solidFill>
                  <a:srgbClr val="0000FF"/>
                </a:solidFill>
                <a:cs typeface="Calibri" panose="020F0502020204030204" pitchFamily="34" charset="0"/>
              </a:rPr>
              <a:t>mole</a:t>
            </a:r>
            <a:r>
              <a:rPr lang="en-GB" sz="3400" b="1" dirty="0">
                <a:solidFill>
                  <a:srgbClr val="00B0F0"/>
                </a:solidFill>
                <a:cs typeface="Calibri" panose="020F0502020204030204" pitchFamily="34" charset="0"/>
              </a:rPr>
              <a:t> </a:t>
            </a:r>
            <a:r>
              <a:rPr lang="en-GB" sz="3400" dirty="0">
                <a:cs typeface="Calibri" panose="020F0502020204030204" pitchFamily="34" charset="0"/>
              </a:rPr>
              <a:t>- </a:t>
            </a:r>
            <a:r>
              <a:rPr lang="en-GB" sz="3400" dirty="0">
                <a:solidFill>
                  <a:srgbClr val="202124"/>
                </a:solidFill>
                <a:cs typeface="Calibri" panose="020F0502020204030204" pitchFamily="34" charset="0"/>
              </a:rPr>
              <a:t>the amount of substance that contains the same number of particles (atoms/ ions/ molecules, etc.) as there are atoms in exactly 12 g of carbon-12 </a:t>
            </a:r>
          </a:p>
        </p:txBody>
      </p:sp>
      <p:sp>
        <p:nvSpPr>
          <p:cNvPr id="9" name="TextBox 8">
            <a:extLst>
              <a:ext uri="{FF2B5EF4-FFF2-40B4-BE49-F238E27FC236}">
                <a16:creationId xmlns:a16="http://schemas.microsoft.com/office/drawing/2014/main" id="{9DDCEDD4-55F6-4AB0-B5DC-A6DA7F190DBF}"/>
              </a:ext>
            </a:extLst>
          </p:cNvPr>
          <p:cNvSpPr txBox="1"/>
          <p:nvPr/>
        </p:nvSpPr>
        <p:spPr>
          <a:xfrm>
            <a:off x="429226" y="4633912"/>
            <a:ext cx="5061001" cy="1446550"/>
          </a:xfrm>
          <a:prstGeom prst="rect">
            <a:avLst/>
          </a:prstGeom>
          <a:noFill/>
        </p:spPr>
        <p:txBody>
          <a:bodyPr wrap="none" rtlCol="0">
            <a:spAutoFit/>
          </a:bodyPr>
          <a:lstStyle/>
          <a:p>
            <a:r>
              <a:rPr lang="en-GB" sz="2400" b="1" dirty="0">
                <a:solidFill>
                  <a:srgbClr val="0070C0"/>
                </a:solidFill>
              </a:rPr>
              <a:t>1 mol N</a:t>
            </a:r>
            <a:r>
              <a:rPr lang="en-GB" sz="2400" b="1" baseline="-25000" dirty="0">
                <a:solidFill>
                  <a:srgbClr val="0070C0"/>
                </a:solidFill>
              </a:rPr>
              <a:t>2</a:t>
            </a:r>
            <a:r>
              <a:rPr lang="en-GB" sz="2400" b="1" dirty="0">
                <a:solidFill>
                  <a:srgbClr val="0070C0"/>
                </a:solidFill>
              </a:rPr>
              <a:t> = 6.022 x 10</a:t>
            </a:r>
            <a:r>
              <a:rPr lang="en-GB" sz="2400" b="1" baseline="30000" dirty="0">
                <a:solidFill>
                  <a:srgbClr val="0070C0"/>
                </a:solidFill>
              </a:rPr>
              <a:t>23</a:t>
            </a:r>
            <a:r>
              <a:rPr lang="en-GB" sz="2400" b="1" dirty="0">
                <a:solidFill>
                  <a:srgbClr val="0070C0"/>
                </a:solidFill>
              </a:rPr>
              <a:t> N</a:t>
            </a:r>
            <a:r>
              <a:rPr lang="en-GB" sz="2400" b="1" baseline="-25000" dirty="0">
                <a:solidFill>
                  <a:srgbClr val="0070C0"/>
                </a:solidFill>
              </a:rPr>
              <a:t>2</a:t>
            </a:r>
            <a:r>
              <a:rPr lang="en-GB" sz="2400" b="1" dirty="0">
                <a:solidFill>
                  <a:srgbClr val="0070C0"/>
                </a:solidFill>
              </a:rPr>
              <a:t> molecules</a:t>
            </a:r>
          </a:p>
          <a:p>
            <a:endParaRPr lang="en-GB" sz="2400" b="1" dirty="0">
              <a:solidFill>
                <a:srgbClr val="0070C0"/>
              </a:solidFill>
            </a:endParaRPr>
          </a:p>
          <a:p>
            <a:r>
              <a:rPr lang="en-GB" sz="2400" b="1" dirty="0">
                <a:solidFill>
                  <a:srgbClr val="0070C0"/>
                </a:solidFill>
              </a:rPr>
              <a:t>1 mol N  = 6.022 x 10</a:t>
            </a:r>
            <a:r>
              <a:rPr lang="en-GB" sz="2400" b="1" baseline="30000" dirty="0">
                <a:solidFill>
                  <a:srgbClr val="0070C0"/>
                </a:solidFill>
              </a:rPr>
              <a:t>23</a:t>
            </a:r>
            <a:r>
              <a:rPr lang="en-GB" sz="2400" b="1" dirty="0">
                <a:solidFill>
                  <a:srgbClr val="0070C0"/>
                </a:solidFill>
              </a:rPr>
              <a:t> N atoms</a:t>
            </a:r>
            <a:endParaRPr lang="en-GB" sz="2400" b="1" baseline="30000" dirty="0">
              <a:solidFill>
                <a:srgbClr val="0070C0"/>
              </a:solidFill>
            </a:endParaRPr>
          </a:p>
          <a:p>
            <a:endParaRPr lang="en-GB" sz="2400" b="1" baseline="30000" dirty="0">
              <a:solidFill>
                <a:srgbClr val="0070C0"/>
              </a:solidFill>
            </a:endParaRPr>
          </a:p>
        </p:txBody>
      </p:sp>
    </p:spTree>
    <p:extLst>
      <p:ext uri="{BB962C8B-B14F-4D97-AF65-F5344CB8AC3E}">
        <p14:creationId xmlns:p14="http://schemas.microsoft.com/office/powerpoint/2010/main" val="94261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0A029-E95E-4EDD-8599-5715E7EBABCB}"/>
              </a:ext>
            </a:extLst>
          </p:cNvPr>
          <p:cNvSpPr>
            <a:spLocks noGrp="1"/>
          </p:cNvSpPr>
          <p:nvPr>
            <p:ph type="title"/>
          </p:nvPr>
        </p:nvSpPr>
        <p:spPr>
          <a:xfrm>
            <a:off x="913774" y="148960"/>
            <a:ext cx="10364451" cy="691299"/>
          </a:xfrm>
        </p:spPr>
        <p:txBody>
          <a:bodyPr/>
          <a:lstStyle/>
          <a:p>
            <a:r>
              <a:rPr lang="en-GB" dirty="0"/>
              <a:t>Molar mass</a:t>
            </a:r>
          </a:p>
        </p:txBody>
      </p:sp>
      <p:sp>
        <p:nvSpPr>
          <p:cNvPr id="3" name="TextBox 2">
            <a:extLst>
              <a:ext uri="{FF2B5EF4-FFF2-40B4-BE49-F238E27FC236}">
                <a16:creationId xmlns:a16="http://schemas.microsoft.com/office/drawing/2014/main" id="{37871D11-0C29-41E8-8A3C-0C5D0A240118}"/>
              </a:ext>
            </a:extLst>
          </p:cNvPr>
          <p:cNvSpPr txBox="1"/>
          <p:nvPr/>
        </p:nvSpPr>
        <p:spPr>
          <a:xfrm>
            <a:off x="482579" y="1210555"/>
            <a:ext cx="11226840" cy="4093428"/>
          </a:xfrm>
          <a:prstGeom prst="rect">
            <a:avLst/>
          </a:prstGeom>
          <a:noFill/>
        </p:spPr>
        <p:txBody>
          <a:bodyPr wrap="square" rtlCol="0">
            <a:spAutoFit/>
          </a:bodyPr>
          <a:lstStyle/>
          <a:p>
            <a:r>
              <a:rPr lang="en-GB" sz="2800" dirty="0"/>
              <a:t>The </a:t>
            </a:r>
            <a:r>
              <a:rPr lang="en-GB" sz="2800" i="1" u="sng" dirty="0"/>
              <a:t>molar mass of an element</a:t>
            </a:r>
            <a:r>
              <a:rPr lang="en-GB" sz="2800" u="sng" dirty="0"/>
              <a:t> </a:t>
            </a:r>
            <a:r>
              <a:rPr lang="en-GB" sz="2800" dirty="0"/>
              <a:t>is the mass of the element per mole of its atoms</a:t>
            </a:r>
          </a:p>
          <a:p>
            <a:endParaRPr lang="en-GB" sz="2800" dirty="0"/>
          </a:p>
          <a:p>
            <a:r>
              <a:rPr lang="en-GB" sz="2800" b="1" dirty="0">
                <a:solidFill>
                  <a:srgbClr val="0070C0"/>
                </a:solidFill>
              </a:rPr>
              <a:t>	</a:t>
            </a:r>
            <a:r>
              <a:rPr lang="en-GB" sz="2800" b="1" dirty="0">
                <a:solidFill>
                  <a:srgbClr val="00B050"/>
                </a:solidFill>
              </a:rPr>
              <a:t>MM</a:t>
            </a:r>
            <a:r>
              <a:rPr lang="en-GB" sz="2800" dirty="0">
                <a:solidFill>
                  <a:srgbClr val="00B050"/>
                </a:solidFill>
              </a:rPr>
              <a:t> of carbon = 12.0 </a:t>
            </a:r>
            <a:r>
              <a:rPr lang="en-GB" sz="2800" b="1" dirty="0">
                <a:solidFill>
                  <a:srgbClr val="00B050"/>
                </a:solidFill>
              </a:rPr>
              <a:t>g/mol</a:t>
            </a:r>
          </a:p>
          <a:p>
            <a:r>
              <a:rPr lang="en-GB" sz="2800" b="1" dirty="0">
                <a:solidFill>
                  <a:srgbClr val="00B050"/>
                </a:solidFill>
              </a:rPr>
              <a:t>	MM</a:t>
            </a:r>
            <a:r>
              <a:rPr lang="en-GB" sz="2800" dirty="0">
                <a:solidFill>
                  <a:srgbClr val="00B050"/>
                </a:solidFill>
              </a:rPr>
              <a:t> of copper = 63.5 </a:t>
            </a:r>
            <a:r>
              <a:rPr lang="en-GB" sz="2800" b="1" dirty="0">
                <a:solidFill>
                  <a:srgbClr val="00B050"/>
                </a:solidFill>
              </a:rPr>
              <a:t>g/mol	 </a:t>
            </a:r>
          </a:p>
          <a:p>
            <a:r>
              <a:rPr lang="en-GB" sz="2800" b="1" dirty="0">
                <a:solidFill>
                  <a:srgbClr val="00B050"/>
                </a:solidFill>
              </a:rPr>
              <a:t>	MM</a:t>
            </a:r>
            <a:r>
              <a:rPr lang="en-GB" sz="2800" dirty="0">
                <a:solidFill>
                  <a:srgbClr val="00B050"/>
                </a:solidFill>
              </a:rPr>
              <a:t> of oxygen = 16.0 </a:t>
            </a:r>
            <a:r>
              <a:rPr lang="en-GB" sz="2800" b="1" dirty="0">
                <a:solidFill>
                  <a:srgbClr val="00B050"/>
                </a:solidFill>
              </a:rPr>
              <a:t>g/mol</a:t>
            </a:r>
          </a:p>
          <a:p>
            <a:endParaRPr lang="en-GB" sz="2800" dirty="0"/>
          </a:p>
          <a:p>
            <a:r>
              <a:rPr lang="en-GB" sz="2800" dirty="0"/>
              <a:t>The </a:t>
            </a:r>
            <a:r>
              <a:rPr lang="en-GB" sz="2800" i="1" u="sng" dirty="0"/>
              <a:t>molar mass of a molecular compound</a:t>
            </a:r>
            <a:r>
              <a:rPr lang="en-GB" sz="2800" u="sng" dirty="0"/>
              <a:t> </a:t>
            </a:r>
            <a:r>
              <a:rPr lang="en-GB" sz="2800" dirty="0"/>
              <a:t>is the mass of the element per mole of its molecules</a:t>
            </a:r>
          </a:p>
          <a:p>
            <a:endParaRPr lang="en-GB" dirty="0"/>
          </a:p>
          <a:p>
            <a:endParaRPr lang="en-GB" dirty="0"/>
          </a:p>
        </p:txBody>
      </p:sp>
      <p:sp>
        <p:nvSpPr>
          <p:cNvPr id="9" name="Right Brace 8">
            <a:extLst>
              <a:ext uri="{FF2B5EF4-FFF2-40B4-BE49-F238E27FC236}">
                <a16:creationId xmlns:a16="http://schemas.microsoft.com/office/drawing/2014/main" id="{CA32C48E-39B5-48E7-AB57-AF422FFBC8D5}"/>
              </a:ext>
            </a:extLst>
          </p:cNvPr>
          <p:cNvSpPr/>
          <p:nvPr/>
        </p:nvSpPr>
        <p:spPr>
          <a:xfrm>
            <a:off x="5362832" y="2162433"/>
            <a:ext cx="247136" cy="1198606"/>
          </a:xfrm>
          <a:prstGeom prst="righ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12" name="Picture 11">
            <a:extLst>
              <a:ext uri="{FF2B5EF4-FFF2-40B4-BE49-F238E27FC236}">
                <a16:creationId xmlns:a16="http://schemas.microsoft.com/office/drawing/2014/main" id="{808FF63C-39F0-477C-B61F-29589F832101}"/>
              </a:ext>
            </a:extLst>
          </p:cNvPr>
          <p:cNvPicPr>
            <a:picLocks noChangeAspect="1"/>
          </p:cNvPicPr>
          <p:nvPr/>
        </p:nvPicPr>
        <p:blipFill>
          <a:blip r:embed="rId3"/>
          <a:stretch>
            <a:fillRect/>
          </a:stretch>
        </p:blipFill>
        <p:spPr>
          <a:xfrm>
            <a:off x="9005628" y="1809977"/>
            <a:ext cx="2116827" cy="1990012"/>
          </a:xfrm>
          <a:prstGeom prst="rect">
            <a:avLst/>
          </a:prstGeom>
        </p:spPr>
      </p:pic>
      <p:sp>
        <p:nvSpPr>
          <p:cNvPr id="14" name="TextBox 13">
            <a:extLst>
              <a:ext uri="{FF2B5EF4-FFF2-40B4-BE49-F238E27FC236}">
                <a16:creationId xmlns:a16="http://schemas.microsoft.com/office/drawing/2014/main" id="{9C52E1F5-0C8C-47B1-8D9E-7A6B349B6F1A}"/>
              </a:ext>
            </a:extLst>
          </p:cNvPr>
          <p:cNvSpPr txBox="1"/>
          <p:nvPr/>
        </p:nvSpPr>
        <p:spPr>
          <a:xfrm>
            <a:off x="5659396" y="2438341"/>
            <a:ext cx="3046970" cy="523220"/>
          </a:xfrm>
          <a:prstGeom prst="rect">
            <a:avLst/>
          </a:prstGeom>
          <a:noFill/>
        </p:spPr>
        <p:txBody>
          <a:bodyPr wrap="square">
            <a:spAutoFit/>
          </a:bodyPr>
          <a:lstStyle/>
          <a:p>
            <a:r>
              <a:rPr lang="en-GB" sz="2800" b="1" dirty="0">
                <a:solidFill>
                  <a:srgbClr val="00B050"/>
                </a:solidFill>
              </a:rPr>
              <a:t>relative masses</a:t>
            </a:r>
            <a:endParaRPr lang="en-GB" sz="2800" dirty="0"/>
          </a:p>
        </p:txBody>
      </p:sp>
    </p:spTree>
    <p:extLst>
      <p:ext uri="{BB962C8B-B14F-4D97-AF65-F5344CB8AC3E}">
        <p14:creationId xmlns:p14="http://schemas.microsoft.com/office/powerpoint/2010/main" val="925930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F7D6B6-F341-486A-8B2E-57B480047E42}"/>
              </a:ext>
            </a:extLst>
          </p:cNvPr>
          <p:cNvSpPr txBox="1"/>
          <p:nvPr/>
        </p:nvSpPr>
        <p:spPr>
          <a:xfrm>
            <a:off x="1346879" y="952344"/>
            <a:ext cx="9498241" cy="523220"/>
          </a:xfrm>
          <a:prstGeom prst="rect">
            <a:avLst/>
          </a:prstGeom>
          <a:noFill/>
        </p:spPr>
        <p:txBody>
          <a:bodyPr wrap="none" rtlCol="0">
            <a:spAutoFit/>
          </a:bodyPr>
          <a:lstStyle/>
          <a:p>
            <a:r>
              <a:rPr lang="en-GB" sz="2800" b="1" dirty="0">
                <a:solidFill>
                  <a:srgbClr val="0000FF"/>
                </a:solidFill>
                <a:cs typeface="Calibri" panose="020F0502020204030204" pitchFamily="34" charset="0"/>
              </a:rPr>
              <a:t>1 mole of a pure substance weighs the relative mass in grams</a:t>
            </a:r>
          </a:p>
        </p:txBody>
      </p:sp>
      <p:sp>
        <p:nvSpPr>
          <p:cNvPr id="29" name="TextBox 28">
            <a:extLst>
              <a:ext uri="{FF2B5EF4-FFF2-40B4-BE49-F238E27FC236}">
                <a16:creationId xmlns:a16="http://schemas.microsoft.com/office/drawing/2014/main" id="{FA6AF26D-53C6-4AB9-84AB-0181079CEC5A}"/>
              </a:ext>
            </a:extLst>
          </p:cNvPr>
          <p:cNvSpPr txBox="1"/>
          <p:nvPr/>
        </p:nvSpPr>
        <p:spPr>
          <a:xfrm>
            <a:off x="1811474" y="3646582"/>
            <a:ext cx="2831224" cy="646331"/>
          </a:xfrm>
          <a:prstGeom prst="rect">
            <a:avLst/>
          </a:prstGeom>
          <a:noFill/>
        </p:spPr>
        <p:txBody>
          <a:bodyPr wrap="none" rtlCol="0">
            <a:spAutoFit/>
          </a:bodyPr>
          <a:lstStyle/>
          <a:p>
            <a:r>
              <a:rPr lang="en-GB" sz="3600" b="1">
                <a:solidFill>
                  <a:srgbClr val="FF0000"/>
                </a:solidFill>
                <a:cs typeface="Calibri" panose="020F0502020204030204" pitchFamily="34" charset="0"/>
              </a:rPr>
              <a:t>H</a:t>
            </a:r>
            <a:r>
              <a:rPr lang="en-GB" sz="3600" b="1" baseline="-25000">
                <a:solidFill>
                  <a:srgbClr val="FF0000"/>
                </a:solidFill>
                <a:cs typeface="Calibri" panose="020F0502020204030204" pitchFamily="34" charset="0"/>
              </a:rPr>
              <a:t>2</a:t>
            </a:r>
            <a:r>
              <a:rPr lang="en-GB" sz="3600" b="1">
                <a:solidFill>
                  <a:srgbClr val="FF0000"/>
                </a:solidFill>
                <a:cs typeface="Calibri" panose="020F0502020204030204" pitchFamily="34" charset="0"/>
              </a:rPr>
              <a:t>O molecule</a:t>
            </a:r>
          </a:p>
        </p:txBody>
      </p:sp>
      <p:sp>
        <p:nvSpPr>
          <p:cNvPr id="30" name="TextBox 29">
            <a:extLst>
              <a:ext uri="{FF2B5EF4-FFF2-40B4-BE49-F238E27FC236}">
                <a16:creationId xmlns:a16="http://schemas.microsoft.com/office/drawing/2014/main" id="{37C128A4-0A83-4253-857A-DA9EEA2DC21A}"/>
              </a:ext>
            </a:extLst>
          </p:cNvPr>
          <p:cNvSpPr txBox="1"/>
          <p:nvPr/>
        </p:nvSpPr>
        <p:spPr>
          <a:xfrm>
            <a:off x="5543964" y="3629278"/>
            <a:ext cx="5734262" cy="707886"/>
          </a:xfrm>
          <a:prstGeom prst="rect">
            <a:avLst/>
          </a:prstGeom>
          <a:noFill/>
        </p:spPr>
        <p:txBody>
          <a:bodyPr wrap="none" rtlCol="0">
            <a:spAutoFit/>
          </a:bodyPr>
          <a:lstStyle/>
          <a:p>
            <a:r>
              <a:rPr lang="en-GB" sz="4000" dirty="0">
                <a:solidFill>
                  <a:srgbClr val="00B050"/>
                </a:solidFill>
                <a:cs typeface="Calibri" panose="020F0502020204030204" pitchFamily="34" charset="0"/>
              </a:rPr>
              <a:t>2 </a:t>
            </a:r>
            <a:r>
              <a:rPr lang="en-GB" sz="4000" dirty="0">
                <a:solidFill>
                  <a:srgbClr val="00B050"/>
                </a:solidFill>
                <a:cs typeface="Calibri" panose="020F0502020204030204" pitchFamily="34" charset="0"/>
                <a:sym typeface="Symbol" panose="05050102010706020507" pitchFamily="18" charset="2"/>
              </a:rPr>
              <a:t> 1.0 </a:t>
            </a:r>
            <a:r>
              <a:rPr lang="en-GB" sz="4000" dirty="0">
                <a:cs typeface="Calibri" panose="020F0502020204030204" pitchFamily="34" charset="0"/>
                <a:sym typeface="Symbol" panose="05050102010706020507" pitchFamily="18" charset="2"/>
              </a:rPr>
              <a:t>+ </a:t>
            </a:r>
            <a:r>
              <a:rPr lang="en-GB" sz="4000" dirty="0">
                <a:solidFill>
                  <a:srgbClr val="0000FF"/>
                </a:solidFill>
                <a:cs typeface="Calibri" panose="020F0502020204030204" pitchFamily="34" charset="0"/>
                <a:sym typeface="Symbol" panose="05050102010706020507" pitchFamily="18" charset="2"/>
              </a:rPr>
              <a:t>1  16.0 </a:t>
            </a:r>
            <a:r>
              <a:rPr lang="en-GB" sz="4000" dirty="0">
                <a:cs typeface="Calibri" panose="020F0502020204030204" pitchFamily="34" charset="0"/>
                <a:sym typeface="Symbol" panose="05050102010706020507" pitchFamily="18" charset="2"/>
              </a:rPr>
              <a:t>= </a:t>
            </a:r>
            <a:r>
              <a:rPr lang="en-GB" sz="4000" dirty="0">
                <a:solidFill>
                  <a:srgbClr val="FF0000"/>
                </a:solidFill>
                <a:cs typeface="Calibri" panose="020F0502020204030204" pitchFamily="34" charset="0"/>
                <a:sym typeface="Symbol" panose="05050102010706020507" pitchFamily="18" charset="2"/>
              </a:rPr>
              <a:t>18.0</a:t>
            </a:r>
            <a:endParaRPr lang="en-GB" sz="4000" dirty="0">
              <a:solidFill>
                <a:srgbClr val="FF0000"/>
              </a:solidFill>
              <a:cs typeface="Calibri" panose="020F0502020204030204" pitchFamily="34" charset="0"/>
            </a:endParaRPr>
          </a:p>
        </p:txBody>
      </p:sp>
      <p:sp>
        <p:nvSpPr>
          <p:cNvPr id="31" name="TextBox 30">
            <a:extLst>
              <a:ext uri="{FF2B5EF4-FFF2-40B4-BE49-F238E27FC236}">
                <a16:creationId xmlns:a16="http://schemas.microsoft.com/office/drawing/2014/main" id="{57432FF8-0359-4EDB-93F6-3314459B6DB3}"/>
              </a:ext>
            </a:extLst>
          </p:cNvPr>
          <p:cNvSpPr txBox="1"/>
          <p:nvPr/>
        </p:nvSpPr>
        <p:spPr>
          <a:xfrm>
            <a:off x="2998527" y="4358763"/>
            <a:ext cx="6106993" cy="2246769"/>
          </a:xfrm>
          <a:prstGeom prst="rect">
            <a:avLst/>
          </a:prstGeom>
          <a:noFill/>
        </p:spPr>
        <p:txBody>
          <a:bodyPr wrap="none" rtlCol="0">
            <a:spAutoFit/>
          </a:bodyPr>
          <a:lstStyle/>
          <a:p>
            <a:r>
              <a:rPr lang="en-GB" sz="2800" dirty="0">
                <a:cs typeface="Calibri" panose="020F0502020204030204" pitchFamily="34" charset="0"/>
              </a:rPr>
              <a:t>molar mass of H</a:t>
            </a:r>
            <a:r>
              <a:rPr lang="en-GB" sz="2800" baseline="-25000" dirty="0">
                <a:cs typeface="Calibri" panose="020F0502020204030204" pitchFamily="34" charset="0"/>
              </a:rPr>
              <a:t>2</a:t>
            </a:r>
            <a:r>
              <a:rPr lang="en-GB" sz="2800" dirty="0">
                <a:cs typeface="Calibri" panose="020F0502020204030204" pitchFamily="34" charset="0"/>
              </a:rPr>
              <a:t>O = 18.0 g/mol</a:t>
            </a:r>
          </a:p>
          <a:p>
            <a:r>
              <a:rPr lang="en-GB" sz="2800" dirty="0">
                <a:cs typeface="Calibri" panose="020F0502020204030204" pitchFamily="34" charset="0"/>
              </a:rPr>
              <a:t>1 mole of H</a:t>
            </a:r>
            <a:r>
              <a:rPr lang="en-GB" sz="2800" baseline="-25000" dirty="0">
                <a:cs typeface="Calibri" panose="020F0502020204030204" pitchFamily="34" charset="0"/>
              </a:rPr>
              <a:t>2</a:t>
            </a:r>
            <a:r>
              <a:rPr lang="en-GB" sz="2800" dirty="0">
                <a:cs typeface="Calibri" panose="020F0502020204030204" pitchFamily="34" charset="0"/>
              </a:rPr>
              <a:t>O weighs 18.0 g</a:t>
            </a:r>
          </a:p>
          <a:p>
            <a:r>
              <a:rPr lang="en-GB" sz="2800" dirty="0">
                <a:cs typeface="Calibri" panose="020F0502020204030204" pitchFamily="34" charset="0"/>
              </a:rPr>
              <a:t>6.02 </a:t>
            </a:r>
            <a:r>
              <a:rPr lang="en-GB" sz="2800" dirty="0">
                <a:cs typeface="Calibri" panose="020F0502020204030204" pitchFamily="34" charset="0"/>
                <a:sym typeface="Symbol" panose="05050102010706020507" pitchFamily="18" charset="2"/>
              </a:rPr>
              <a:t> 10</a:t>
            </a:r>
            <a:r>
              <a:rPr lang="en-GB" sz="2800" baseline="30000" dirty="0">
                <a:cs typeface="Calibri" panose="020F0502020204030204" pitchFamily="34" charset="0"/>
                <a:sym typeface="Symbol" panose="05050102010706020507" pitchFamily="18" charset="2"/>
              </a:rPr>
              <a:t>23</a:t>
            </a:r>
            <a:r>
              <a:rPr lang="en-GB" sz="2800" dirty="0">
                <a:cs typeface="Calibri" panose="020F0502020204030204" pitchFamily="34" charset="0"/>
                <a:sym typeface="Symbol" panose="05050102010706020507" pitchFamily="18" charset="2"/>
              </a:rPr>
              <a:t> H</a:t>
            </a:r>
            <a:r>
              <a:rPr lang="en-GB" sz="2800" baseline="-25000" dirty="0">
                <a:cs typeface="Calibri" panose="020F0502020204030204" pitchFamily="34" charset="0"/>
                <a:sym typeface="Symbol" panose="05050102010706020507" pitchFamily="18" charset="2"/>
              </a:rPr>
              <a:t>2</a:t>
            </a:r>
            <a:r>
              <a:rPr lang="en-GB" sz="2800" dirty="0">
                <a:cs typeface="Calibri" panose="020F0502020204030204" pitchFamily="34" charset="0"/>
                <a:sym typeface="Symbol" panose="05050102010706020507" pitchFamily="18" charset="2"/>
              </a:rPr>
              <a:t>O molecules weigh 18.0 g</a:t>
            </a:r>
            <a:endParaRPr lang="en-GB" sz="2800" dirty="0">
              <a:cs typeface="Calibri" panose="020F0502020204030204" pitchFamily="34" charset="0"/>
            </a:endParaRPr>
          </a:p>
          <a:p>
            <a:endParaRPr lang="en-GB" sz="2800" dirty="0">
              <a:cs typeface="Calibri" panose="020F0502020204030204" pitchFamily="34" charset="0"/>
            </a:endParaRPr>
          </a:p>
          <a:p>
            <a:endParaRPr lang="en-GB" sz="2800" dirty="0">
              <a:cs typeface="Calibri" panose="020F0502020204030204" pitchFamily="34" charset="0"/>
            </a:endParaRPr>
          </a:p>
        </p:txBody>
      </p:sp>
      <p:grpSp>
        <p:nvGrpSpPr>
          <p:cNvPr id="9" name="Group 8">
            <a:extLst>
              <a:ext uri="{FF2B5EF4-FFF2-40B4-BE49-F238E27FC236}">
                <a16:creationId xmlns:a16="http://schemas.microsoft.com/office/drawing/2014/main" id="{4CEA3E07-7797-4B6F-8784-6D86616F5B44}"/>
              </a:ext>
            </a:extLst>
          </p:cNvPr>
          <p:cNvGrpSpPr/>
          <p:nvPr/>
        </p:nvGrpSpPr>
        <p:grpSpPr>
          <a:xfrm>
            <a:off x="3399510" y="2308531"/>
            <a:ext cx="1084973" cy="1077219"/>
            <a:chOff x="971600" y="1988840"/>
            <a:chExt cx="720080" cy="773673"/>
          </a:xfrm>
        </p:grpSpPr>
        <p:sp>
          <p:nvSpPr>
            <p:cNvPr id="4" name="Rectangle: Rounded Corners 3">
              <a:extLst>
                <a:ext uri="{FF2B5EF4-FFF2-40B4-BE49-F238E27FC236}">
                  <a16:creationId xmlns:a16="http://schemas.microsoft.com/office/drawing/2014/main" id="{D73FA911-6FFB-40CF-AE46-910BC80F0D79}"/>
                </a:ext>
              </a:extLst>
            </p:cNvPr>
            <p:cNvSpPr/>
            <p:nvPr/>
          </p:nvSpPr>
          <p:spPr>
            <a:xfrm>
              <a:off x="971600" y="1988840"/>
              <a:ext cx="720080" cy="720080"/>
            </a:xfrm>
            <a:prstGeom prst="roundRect">
              <a:avLst/>
            </a:prstGeom>
            <a:solidFill>
              <a:srgbClr val="00B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ln>
                  <a:solidFill>
                    <a:schemeClr val="tx1"/>
                  </a:solidFill>
                </a:ln>
                <a:solidFill>
                  <a:srgbClr val="FF0000"/>
                </a:solidFill>
                <a:cs typeface="Calibri" panose="020F0502020204030204" pitchFamily="34" charset="0"/>
              </a:endParaRPr>
            </a:p>
          </p:txBody>
        </p:sp>
        <p:sp>
          <p:nvSpPr>
            <p:cNvPr id="6" name="TextBox 5">
              <a:extLst>
                <a:ext uri="{FF2B5EF4-FFF2-40B4-BE49-F238E27FC236}">
                  <a16:creationId xmlns:a16="http://schemas.microsoft.com/office/drawing/2014/main" id="{3BED1DD1-2C3D-42C8-9EB7-6340D1D97E07}"/>
                </a:ext>
              </a:extLst>
            </p:cNvPr>
            <p:cNvSpPr txBox="1"/>
            <p:nvPr/>
          </p:nvSpPr>
          <p:spPr>
            <a:xfrm>
              <a:off x="1044230" y="1988840"/>
              <a:ext cx="534285" cy="773673"/>
            </a:xfrm>
            <a:prstGeom prst="rect">
              <a:avLst/>
            </a:prstGeom>
            <a:noFill/>
          </p:spPr>
          <p:txBody>
            <a:bodyPr wrap="none" rtlCol="0">
              <a:spAutoFit/>
            </a:bodyPr>
            <a:lstStyle/>
            <a:p>
              <a:pPr algn="ctr"/>
              <a:r>
                <a:rPr lang="en-GB" sz="2000">
                  <a:cs typeface="Calibri" panose="020F0502020204030204" pitchFamily="34" charset="0"/>
                </a:rPr>
                <a:t>1</a:t>
              </a:r>
            </a:p>
            <a:p>
              <a:pPr algn="ctr"/>
              <a:r>
                <a:rPr lang="en-GB" sz="2400" b="1">
                  <a:solidFill>
                    <a:srgbClr val="FF0000"/>
                  </a:solidFill>
                  <a:cs typeface="Calibri" panose="020F0502020204030204" pitchFamily="34" charset="0"/>
                </a:rPr>
                <a:t>H</a:t>
              </a:r>
            </a:p>
            <a:p>
              <a:pPr algn="ctr"/>
              <a:r>
                <a:rPr lang="en-GB" sz="2000">
                  <a:cs typeface="Calibri" panose="020F0502020204030204" pitchFamily="34" charset="0"/>
                </a:rPr>
                <a:t>1.008</a:t>
              </a:r>
            </a:p>
          </p:txBody>
        </p:sp>
      </p:grpSp>
      <p:sp>
        <p:nvSpPr>
          <p:cNvPr id="13" name="TextBox 12">
            <a:extLst>
              <a:ext uri="{FF2B5EF4-FFF2-40B4-BE49-F238E27FC236}">
                <a16:creationId xmlns:a16="http://schemas.microsoft.com/office/drawing/2014/main" id="{F19CFF10-DAAA-450E-A538-411009E403FB}"/>
              </a:ext>
            </a:extLst>
          </p:cNvPr>
          <p:cNvSpPr txBox="1"/>
          <p:nvPr/>
        </p:nvSpPr>
        <p:spPr>
          <a:xfrm>
            <a:off x="3409668" y="1829498"/>
            <a:ext cx="1233030" cy="492443"/>
          </a:xfrm>
          <a:prstGeom prst="rect">
            <a:avLst/>
          </a:prstGeom>
          <a:noFill/>
        </p:spPr>
        <p:txBody>
          <a:bodyPr wrap="none" rtlCol="0">
            <a:spAutoFit/>
          </a:bodyPr>
          <a:lstStyle/>
          <a:p>
            <a:r>
              <a:rPr lang="en-GB" sz="2600">
                <a:cs typeface="Calibri" panose="020F0502020204030204" pitchFamily="34" charset="0"/>
              </a:rPr>
              <a:t>H atom </a:t>
            </a:r>
          </a:p>
        </p:txBody>
      </p:sp>
      <p:sp>
        <p:nvSpPr>
          <p:cNvPr id="14" name="TextBox 13">
            <a:extLst>
              <a:ext uri="{FF2B5EF4-FFF2-40B4-BE49-F238E27FC236}">
                <a16:creationId xmlns:a16="http://schemas.microsoft.com/office/drawing/2014/main" id="{FD3EDC74-847A-40BB-882E-2F5AEAEB7009}"/>
              </a:ext>
            </a:extLst>
          </p:cNvPr>
          <p:cNvSpPr txBox="1"/>
          <p:nvPr/>
        </p:nvSpPr>
        <p:spPr>
          <a:xfrm>
            <a:off x="7168874" y="1823203"/>
            <a:ext cx="1287532" cy="492443"/>
          </a:xfrm>
          <a:prstGeom prst="rect">
            <a:avLst/>
          </a:prstGeom>
          <a:noFill/>
        </p:spPr>
        <p:txBody>
          <a:bodyPr wrap="none" rtlCol="0">
            <a:spAutoFit/>
          </a:bodyPr>
          <a:lstStyle/>
          <a:p>
            <a:r>
              <a:rPr lang="en-GB" sz="2600">
                <a:cs typeface="Calibri" panose="020F0502020204030204" pitchFamily="34" charset="0"/>
              </a:rPr>
              <a:t>O atom </a:t>
            </a:r>
          </a:p>
        </p:txBody>
      </p:sp>
      <p:grpSp>
        <p:nvGrpSpPr>
          <p:cNvPr id="17" name="Group 16">
            <a:extLst>
              <a:ext uri="{FF2B5EF4-FFF2-40B4-BE49-F238E27FC236}">
                <a16:creationId xmlns:a16="http://schemas.microsoft.com/office/drawing/2014/main" id="{64CD6D15-E1BF-47A4-A974-C631DE8E09F5}"/>
              </a:ext>
            </a:extLst>
          </p:cNvPr>
          <p:cNvGrpSpPr/>
          <p:nvPr/>
        </p:nvGrpSpPr>
        <p:grpSpPr>
          <a:xfrm>
            <a:off x="7103795" y="2250837"/>
            <a:ext cx="1324494" cy="1107996"/>
            <a:chOff x="3041816" y="1963541"/>
            <a:chExt cx="892446" cy="781046"/>
          </a:xfrm>
        </p:grpSpPr>
        <p:sp>
          <p:nvSpPr>
            <p:cNvPr id="11" name="Rectangle: Rounded Corners 10">
              <a:extLst>
                <a:ext uri="{FF2B5EF4-FFF2-40B4-BE49-F238E27FC236}">
                  <a16:creationId xmlns:a16="http://schemas.microsoft.com/office/drawing/2014/main" id="{02BCEA2B-8986-4E84-A0B7-AEF3C8806A7D}"/>
                </a:ext>
              </a:extLst>
            </p:cNvPr>
            <p:cNvSpPr/>
            <p:nvPr/>
          </p:nvSpPr>
          <p:spPr>
            <a:xfrm>
              <a:off x="3144934" y="2001435"/>
              <a:ext cx="720080" cy="720080"/>
            </a:xfrm>
            <a:prstGeom prst="roundRect">
              <a:avLst/>
            </a:prstGeom>
            <a:solidFill>
              <a:srgbClr val="00B0F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ln>
                  <a:solidFill>
                    <a:schemeClr val="tx1"/>
                  </a:solidFill>
                </a:ln>
                <a:solidFill>
                  <a:srgbClr val="FF0000"/>
                </a:solidFill>
                <a:cs typeface="Calibri" panose="020F0502020204030204" pitchFamily="34" charset="0"/>
              </a:endParaRPr>
            </a:p>
          </p:txBody>
        </p:sp>
        <p:sp>
          <p:nvSpPr>
            <p:cNvPr id="16" name="TextBox 15">
              <a:extLst>
                <a:ext uri="{FF2B5EF4-FFF2-40B4-BE49-F238E27FC236}">
                  <a16:creationId xmlns:a16="http://schemas.microsoft.com/office/drawing/2014/main" id="{428F2763-9953-4361-B82B-483B1436D4A9}"/>
                </a:ext>
              </a:extLst>
            </p:cNvPr>
            <p:cNvSpPr txBox="1"/>
            <p:nvPr/>
          </p:nvSpPr>
          <p:spPr>
            <a:xfrm>
              <a:off x="3041816" y="1963541"/>
              <a:ext cx="892446" cy="781046"/>
            </a:xfrm>
            <a:prstGeom prst="rect">
              <a:avLst/>
            </a:prstGeom>
            <a:noFill/>
          </p:spPr>
          <p:txBody>
            <a:bodyPr wrap="square">
              <a:spAutoFit/>
            </a:bodyPr>
            <a:lstStyle/>
            <a:p>
              <a:pPr algn="ctr"/>
              <a:r>
                <a:rPr lang="en-GB" sz="2000" dirty="0">
                  <a:cs typeface="Calibri" panose="020F0502020204030204" pitchFamily="34" charset="0"/>
                </a:rPr>
                <a:t>8</a:t>
              </a:r>
            </a:p>
            <a:p>
              <a:pPr algn="ctr"/>
              <a:r>
                <a:rPr lang="en-GB" sz="2600" b="1" dirty="0">
                  <a:solidFill>
                    <a:srgbClr val="FF0000"/>
                  </a:solidFill>
                  <a:cs typeface="Calibri" panose="020F0502020204030204" pitchFamily="34" charset="0"/>
                </a:rPr>
                <a:t>O</a:t>
              </a:r>
            </a:p>
            <a:p>
              <a:pPr algn="ctr"/>
              <a:r>
                <a:rPr lang="en-GB" sz="2000" dirty="0">
                  <a:cs typeface="Calibri" panose="020F0502020204030204" pitchFamily="34" charset="0"/>
                </a:rPr>
                <a:t>15.999</a:t>
              </a:r>
            </a:p>
          </p:txBody>
        </p:sp>
      </p:grpSp>
      <p:sp>
        <p:nvSpPr>
          <p:cNvPr id="18" name="TextBox 17">
            <a:extLst>
              <a:ext uri="{FF2B5EF4-FFF2-40B4-BE49-F238E27FC236}">
                <a16:creationId xmlns:a16="http://schemas.microsoft.com/office/drawing/2014/main" id="{D7781516-C8C7-4F96-9F5E-9CF9AA03183D}"/>
              </a:ext>
            </a:extLst>
          </p:cNvPr>
          <p:cNvSpPr txBox="1">
            <a:spLocks/>
          </p:cNvSpPr>
          <p:nvPr/>
        </p:nvSpPr>
        <p:spPr>
          <a:xfrm>
            <a:off x="2889516" y="2069425"/>
            <a:ext cx="184731" cy="461665"/>
          </a:xfrm>
          <a:prstGeom prst="rect">
            <a:avLst/>
          </a:prstGeom>
          <a:noFill/>
          <a:ln>
            <a:noFill/>
          </a:ln>
        </p:spPr>
        <p:txBody>
          <a:bodyPr wrap="none" rtlCol="0">
            <a:spAutoFit/>
          </a:bodyPr>
          <a:lstStyle/>
          <a:p>
            <a:endParaRPr lang="en-GB" sz="2400">
              <a:cs typeface="Calibri" panose="020F0502020204030204" pitchFamily="34" charset="0"/>
            </a:endParaRPr>
          </a:p>
        </p:txBody>
      </p:sp>
      <p:cxnSp>
        <p:nvCxnSpPr>
          <p:cNvPr id="20" name="Straight Arrow Connector 19">
            <a:extLst>
              <a:ext uri="{FF2B5EF4-FFF2-40B4-BE49-F238E27FC236}">
                <a16:creationId xmlns:a16="http://schemas.microsoft.com/office/drawing/2014/main" id="{33A11348-1C71-42A5-83C0-4B74993EE7D7}"/>
              </a:ext>
            </a:extLst>
          </p:cNvPr>
          <p:cNvCxnSpPr>
            <a:cxnSpLocks/>
            <a:endCxn id="4" idx="3"/>
          </p:cNvCxnSpPr>
          <p:nvPr/>
        </p:nvCxnSpPr>
        <p:spPr>
          <a:xfrm flipH="1">
            <a:off x="4484483" y="2300257"/>
            <a:ext cx="979891" cy="509574"/>
          </a:xfrm>
          <a:prstGeom prst="straightConnector1">
            <a:avLst/>
          </a:prstGeom>
          <a:ln w="952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77C14A4A-2E2C-4BAC-BFA9-A3514988E658}"/>
              </a:ext>
            </a:extLst>
          </p:cNvPr>
          <p:cNvCxnSpPr>
            <a:cxnSpLocks/>
          </p:cNvCxnSpPr>
          <p:nvPr/>
        </p:nvCxnSpPr>
        <p:spPr>
          <a:xfrm>
            <a:off x="6484073" y="2300257"/>
            <a:ext cx="772761" cy="509574"/>
          </a:xfrm>
          <a:prstGeom prst="straightConnector1">
            <a:avLst/>
          </a:prstGeom>
          <a:ln w="952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13073DAB-09C9-47EC-BB23-B2E26D4C9067}"/>
              </a:ext>
            </a:extLst>
          </p:cNvPr>
          <p:cNvSpPr txBox="1"/>
          <p:nvPr/>
        </p:nvSpPr>
        <p:spPr>
          <a:xfrm>
            <a:off x="32511" y="2365845"/>
            <a:ext cx="3264227" cy="923330"/>
          </a:xfrm>
          <a:prstGeom prst="rect">
            <a:avLst/>
          </a:prstGeom>
          <a:noFill/>
          <a:ln w="28575">
            <a:solidFill>
              <a:srgbClr val="00B050"/>
            </a:solidFill>
          </a:ln>
        </p:spPr>
        <p:txBody>
          <a:bodyPr wrap="none" rtlCol="0">
            <a:spAutoFit/>
          </a:bodyPr>
          <a:lstStyle/>
          <a:p>
            <a:r>
              <a:rPr lang="en-GB" dirty="0">
                <a:cs typeface="Calibri" panose="020F0502020204030204" pitchFamily="34" charset="0"/>
              </a:rPr>
              <a:t>1 mole of H atoms weighs 1.0 g</a:t>
            </a:r>
          </a:p>
          <a:p>
            <a:r>
              <a:rPr lang="en-GB" dirty="0">
                <a:cs typeface="Calibri" panose="020F0502020204030204" pitchFamily="34" charset="0"/>
              </a:rPr>
              <a:t>molar mass = 1.0 g/mol</a:t>
            </a:r>
          </a:p>
          <a:p>
            <a:r>
              <a:rPr lang="en-GB" dirty="0">
                <a:cs typeface="Calibri" panose="020F0502020204030204" pitchFamily="34" charset="0"/>
              </a:rPr>
              <a:t>6.02 </a:t>
            </a:r>
            <a:r>
              <a:rPr lang="en-GB" dirty="0">
                <a:cs typeface="Calibri" panose="020F0502020204030204" pitchFamily="34" charset="0"/>
                <a:sym typeface="Symbol" panose="05050102010706020507" pitchFamily="18" charset="2"/>
              </a:rPr>
              <a:t> 10</a:t>
            </a:r>
            <a:r>
              <a:rPr lang="en-GB" baseline="30000" dirty="0">
                <a:cs typeface="Calibri" panose="020F0502020204030204" pitchFamily="34" charset="0"/>
                <a:sym typeface="Symbol" panose="05050102010706020507" pitchFamily="18" charset="2"/>
              </a:rPr>
              <a:t>23</a:t>
            </a:r>
            <a:r>
              <a:rPr lang="en-GB" dirty="0">
                <a:cs typeface="Calibri" panose="020F0502020204030204" pitchFamily="34" charset="0"/>
                <a:sym typeface="Symbol" panose="05050102010706020507" pitchFamily="18" charset="2"/>
              </a:rPr>
              <a:t> H atoms weigh 1.0 g</a:t>
            </a:r>
            <a:endParaRPr lang="en-GB" dirty="0">
              <a:cs typeface="Calibri" panose="020F0502020204030204" pitchFamily="34" charset="0"/>
            </a:endParaRPr>
          </a:p>
        </p:txBody>
      </p:sp>
      <p:sp>
        <p:nvSpPr>
          <p:cNvPr id="28" name="TextBox 27">
            <a:extLst>
              <a:ext uri="{FF2B5EF4-FFF2-40B4-BE49-F238E27FC236}">
                <a16:creationId xmlns:a16="http://schemas.microsoft.com/office/drawing/2014/main" id="{A79A490C-5651-4D91-96C7-8753784E334D}"/>
              </a:ext>
            </a:extLst>
          </p:cNvPr>
          <p:cNvSpPr txBox="1"/>
          <p:nvPr/>
        </p:nvSpPr>
        <p:spPr>
          <a:xfrm>
            <a:off x="8428289" y="2348165"/>
            <a:ext cx="3429337" cy="923330"/>
          </a:xfrm>
          <a:prstGeom prst="rect">
            <a:avLst/>
          </a:prstGeom>
          <a:noFill/>
          <a:ln w="28575">
            <a:solidFill>
              <a:srgbClr val="00B0F0"/>
            </a:solidFill>
          </a:ln>
        </p:spPr>
        <p:txBody>
          <a:bodyPr wrap="none" rtlCol="0">
            <a:spAutoFit/>
          </a:bodyPr>
          <a:lstStyle/>
          <a:p>
            <a:r>
              <a:rPr lang="en-GB">
                <a:cs typeface="Calibri" panose="020F0502020204030204" pitchFamily="34" charset="0"/>
              </a:rPr>
              <a:t>1 mole of O atoms weighs 16.0 g</a:t>
            </a:r>
          </a:p>
          <a:p>
            <a:r>
              <a:rPr lang="en-GB">
                <a:cs typeface="Calibri" panose="020F0502020204030204" pitchFamily="34" charset="0"/>
              </a:rPr>
              <a:t>molar mass = 16.0 g/mol</a:t>
            </a:r>
          </a:p>
          <a:p>
            <a:r>
              <a:rPr lang="en-GB">
                <a:cs typeface="Calibri" panose="020F0502020204030204" pitchFamily="34" charset="0"/>
              </a:rPr>
              <a:t>6.02 </a:t>
            </a:r>
            <a:r>
              <a:rPr lang="en-GB">
                <a:cs typeface="Calibri" panose="020F0502020204030204" pitchFamily="34" charset="0"/>
                <a:sym typeface="Symbol" panose="05050102010706020507" pitchFamily="18" charset="2"/>
              </a:rPr>
              <a:t> 10</a:t>
            </a:r>
            <a:r>
              <a:rPr lang="en-GB" baseline="30000">
                <a:cs typeface="Calibri" panose="020F0502020204030204" pitchFamily="34" charset="0"/>
                <a:sym typeface="Symbol" panose="05050102010706020507" pitchFamily="18" charset="2"/>
              </a:rPr>
              <a:t>23</a:t>
            </a:r>
            <a:r>
              <a:rPr lang="en-GB">
                <a:cs typeface="Calibri" panose="020F0502020204030204" pitchFamily="34" charset="0"/>
                <a:sym typeface="Symbol" panose="05050102010706020507" pitchFamily="18" charset="2"/>
              </a:rPr>
              <a:t> O atoms weigh 16.0 g</a:t>
            </a:r>
            <a:endParaRPr lang="en-GB">
              <a:cs typeface="Calibri" panose="020F0502020204030204" pitchFamily="34" charset="0"/>
            </a:endParaRPr>
          </a:p>
        </p:txBody>
      </p:sp>
      <p:sp>
        <p:nvSpPr>
          <p:cNvPr id="3" name="Title 2">
            <a:extLst>
              <a:ext uri="{FF2B5EF4-FFF2-40B4-BE49-F238E27FC236}">
                <a16:creationId xmlns:a16="http://schemas.microsoft.com/office/drawing/2014/main" id="{B515353D-D535-4675-A824-BE3DA6CD21C9}"/>
              </a:ext>
            </a:extLst>
          </p:cNvPr>
          <p:cNvSpPr>
            <a:spLocks noGrp="1"/>
          </p:cNvSpPr>
          <p:nvPr>
            <p:ph type="title"/>
          </p:nvPr>
        </p:nvSpPr>
        <p:spPr>
          <a:xfrm>
            <a:off x="957750" y="107558"/>
            <a:ext cx="10364451" cy="660819"/>
          </a:xfrm>
        </p:spPr>
        <p:txBody>
          <a:bodyPr/>
          <a:lstStyle/>
          <a:p>
            <a:r>
              <a:rPr lang="en-GB" dirty="0">
                <a:effectLst>
                  <a:outerShdw blurRad="38100" dist="38100" dir="2700000" algn="tl">
                    <a:srgbClr val="000000">
                      <a:alpha val="43137"/>
                    </a:srgbClr>
                  </a:outerShdw>
                </a:effectLst>
              </a:rPr>
              <a:t>Molar mass of molecular compound </a:t>
            </a:r>
          </a:p>
        </p:txBody>
      </p:sp>
      <p:sp>
        <p:nvSpPr>
          <p:cNvPr id="91" name="TextBox 90">
            <a:extLst>
              <a:ext uri="{FF2B5EF4-FFF2-40B4-BE49-F238E27FC236}">
                <a16:creationId xmlns:a16="http://schemas.microsoft.com/office/drawing/2014/main" id="{AEED38AB-1B45-4726-A21D-E309883B894F}"/>
              </a:ext>
            </a:extLst>
          </p:cNvPr>
          <p:cNvSpPr txBox="1">
            <a:spLocks/>
          </p:cNvSpPr>
          <p:nvPr/>
        </p:nvSpPr>
        <p:spPr>
          <a:xfrm>
            <a:off x="5163672" y="1706018"/>
            <a:ext cx="1776705" cy="461665"/>
          </a:xfrm>
          <a:prstGeom prst="rect">
            <a:avLst/>
          </a:prstGeom>
          <a:noFill/>
          <a:ln>
            <a:solidFill>
              <a:schemeClr val="tx1"/>
            </a:solidFill>
          </a:ln>
        </p:spPr>
        <p:txBody>
          <a:bodyPr wrap="none" rtlCol="0">
            <a:spAutoFit/>
          </a:bodyPr>
          <a:lstStyle/>
          <a:p>
            <a:r>
              <a:rPr lang="en-GB" sz="2400">
                <a:cs typeface="Calibri" panose="020F0502020204030204" pitchFamily="34" charset="0"/>
              </a:rPr>
              <a:t>relative mass</a:t>
            </a:r>
          </a:p>
        </p:txBody>
      </p:sp>
      <p:sp>
        <p:nvSpPr>
          <p:cNvPr id="25" name="TextBox 24">
            <a:extLst>
              <a:ext uri="{FF2B5EF4-FFF2-40B4-BE49-F238E27FC236}">
                <a16:creationId xmlns:a16="http://schemas.microsoft.com/office/drawing/2014/main" id="{625BF6F6-BA4E-4CE5-8563-683954BAAD11}"/>
              </a:ext>
            </a:extLst>
          </p:cNvPr>
          <p:cNvSpPr txBox="1"/>
          <p:nvPr/>
        </p:nvSpPr>
        <p:spPr>
          <a:xfrm>
            <a:off x="158124" y="5841845"/>
            <a:ext cx="11699502" cy="892552"/>
          </a:xfrm>
          <a:prstGeom prst="rect">
            <a:avLst/>
          </a:prstGeom>
          <a:noFill/>
          <a:ln w="19050">
            <a:solidFill>
              <a:srgbClr val="0000FF"/>
            </a:solidFill>
          </a:ln>
        </p:spPr>
        <p:txBody>
          <a:bodyPr wrap="square">
            <a:spAutoFit/>
          </a:bodyPr>
          <a:lstStyle/>
          <a:p>
            <a:r>
              <a:rPr lang="en-GB" sz="2600" b="1" dirty="0">
                <a:solidFill>
                  <a:srgbClr val="FF0000"/>
                </a:solidFill>
                <a:cs typeface="Calibri" panose="020F0502020204030204" pitchFamily="34" charset="0"/>
              </a:rPr>
              <a:t>molar mass</a:t>
            </a:r>
            <a:r>
              <a:rPr lang="en-GB" sz="2600" dirty="0">
                <a:solidFill>
                  <a:srgbClr val="FF0000"/>
                </a:solidFill>
                <a:cs typeface="Calibri" panose="020F0502020204030204" pitchFamily="34" charset="0"/>
              </a:rPr>
              <a:t> – (molecular weight) mass of 1 mole of a substance in g/mol calculated as a sum of atomic masses of constituent atoms in g/mol</a:t>
            </a:r>
          </a:p>
        </p:txBody>
      </p:sp>
    </p:spTree>
    <p:extLst>
      <p:ext uri="{BB962C8B-B14F-4D97-AF65-F5344CB8AC3E}">
        <p14:creationId xmlns:p14="http://schemas.microsoft.com/office/powerpoint/2010/main" val="2055791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E7BEC-71F3-4214-872B-4C2B6CBEA87C}"/>
              </a:ext>
            </a:extLst>
          </p:cNvPr>
          <p:cNvSpPr>
            <a:spLocks noGrp="1"/>
          </p:cNvSpPr>
          <p:nvPr>
            <p:ph type="title"/>
          </p:nvPr>
        </p:nvSpPr>
        <p:spPr>
          <a:xfrm>
            <a:off x="913149" y="0"/>
            <a:ext cx="10364451" cy="774534"/>
          </a:xfrm>
        </p:spPr>
        <p:txBody>
          <a:bodyPr/>
          <a:lstStyle/>
          <a:p>
            <a:r>
              <a:rPr lang="en-GB" dirty="0">
                <a:effectLst>
                  <a:outerShdw blurRad="38100" dist="38100" dir="2700000" algn="tl">
                    <a:srgbClr val="000000">
                      <a:alpha val="43137"/>
                    </a:srgbClr>
                  </a:outerShdw>
                </a:effectLst>
              </a:rPr>
              <a:t>Molar mass – sample problem</a:t>
            </a:r>
          </a:p>
        </p:txBody>
      </p:sp>
      <p:sp>
        <p:nvSpPr>
          <p:cNvPr id="3" name="Content Placeholder 2">
            <a:extLst>
              <a:ext uri="{FF2B5EF4-FFF2-40B4-BE49-F238E27FC236}">
                <a16:creationId xmlns:a16="http://schemas.microsoft.com/office/drawing/2014/main" id="{D1FE6319-6707-4902-BFA8-7C9CD97B0EA8}"/>
              </a:ext>
            </a:extLst>
          </p:cNvPr>
          <p:cNvSpPr>
            <a:spLocks noGrp="1"/>
          </p:cNvSpPr>
          <p:nvPr>
            <p:ph sz="quarter" idx="13"/>
          </p:nvPr>
        </p:nvSpPr>
        <p:spPr>
          <a:xfrm>
            <a:off x="483203" y="601571"/>
            <a:ext cx="10363826" cy="5453239"/>
          </a:xfrm>
        </p:spPr>
        <p:txBody>
          <a:bodyPr>
            <a:normAutofit/>
          </a:bodyPr>
          <a:lstStyle/>
          <a:p>
            <a:pPr marL="0" indent="0">
              <a:buNone/>
            </a:pPr>
            <a:r>
              <a:rPr lang="en-GB" sz="2800" cap="none" dirty="0"/>
              <a:t>What is the molar mass (molecular weight) of:</a:t>
            </a:r>
          </a:p>
          <a:p>
            <a:pPr marL="0" indent="0">
              <a:buNone/>
            </a:pPr>
            <a:r>
              <a:rPr lang="en-GB" sz="2800" cap="none" dirty="0"/>
              <a:t>1. Carbon dioxide</a:t>
            </a:r>
          </a:p>
          <a:p>
            <a:pPr marL="0" indent="0">
              <a:buNone/>
            </a:pPr>
            <a:endParaRPr lang="en-GB" sz="2800" cap="none" dirty="0"/>
          </a:p>
          <a:p>
            <a:pPr marL="0" indent="0">
              <a:buNone/>
            </a:pPr>
            <a:endParaRPr lang="en-GB" sz="2800" cap="none" dirty="0"/>
          </a:p>
          <a:p>
            <a:pPr marL="0" indent="0">
              <a:buNone/>
            </a:pPr>
            <a:r>
              <a:rPr lang="en-GB" sz="2800" cap="none" dirty="0"/>
              <a:t>2. Aluminium nitrate</a:t>
            </a:r>
          </a:p>
          <a:p>
            <a:pPr marL="457200" indent="-457200">
              <a:buAutoNum type="arabicPeriod"/>
            </a:pPr>
            <a:endParaRPr lang="en-GB" sz="2800" cap="none" dirty="0"/>
          </a:p>
          <a:p>
            <a:pPr marL="457200" indent="-457200">
              <a:buAutoNum type="arabicPeriod"/>
            </a:pPr>
            <a:endParaRPr lang="en-GB" sz="2800" cap="none" dirty="0"/>
          </a:p>
          <a:p>
            <a:pPr marL="0" indent="0">
              <a:buNone/>
            </a:pPr>
            <a:r>
              <a:rPr lang="en-GB" sz="2800" cap="none" dirty="0"/>
              <a:t>3. Magnesium phosphate</a:t>
            </a:r>
            <a:endParaRPr lang="en-GB" sz="2800" dirty="0"/>
          </a:p>
        </p:txBody>
      </p:sp>
      <p:sp>
        <p:nvSpPr>
          <p:cNvPr id="5" name="TextBox 4">
            <a:extLst>
              <a:ext uri="{FF2B5EF4-FFF2-40B4-BE49-F238E27FC236}">
                <a16:creationId xmlns:a16="http://schemas.microsoft.com/office/drawing/2014/main" id="{889A164F-CCD2-499E-92D9-20E3EAF46275}"/>
              </a:ext>
            </a:extLst>
          </p:cNvPr>
          <p:cNvSpPr txBox="1"/>
          <p:nvPr/>
        </p:nvSpPr>
        <p:spPr>
          <a:xfrm>
            <a:off x="51379" y="1729251"/>
            <a:ext cx="11106405" cy="1477328"/>
          </a:xfrm>
          <a:prstGeom prst="rect">
            <a:avLst/>
          </a:prstGeom>
          <a:noFill/>
        </p:spPr>
        <p:txBody>
          <a:bodyPr wrap="square">
            <a:spAutoFit/>
          </a:bodyPr>
          <a:lstStyle/>
          <a:p>
            <a:r>
              <a:rPr lang="en-GB" dirty="0">
                <a:cs typeface="Calibri" panose="020F0502020204030204" pitchFamily="34" charset="0"/>
              </a:rPr>
              <a:t>CO</a:t>
            </a:r>
            <a:r>
              <a:rPr lang="en-GB" baseline="-25000" dirty="0">
                <a:cs typeface="Calibri" panose="020F0502020204030204" pitchFamily="34" charset="0"/>
              </a:rPr>
              <a:t>2</a:t>
            </a:r>
            <a:r>
              <a:rPr lang="en-GB" dirty="0">
                <a:cs typeface="Calibri" panose="020F0502020204030204" pitchFamily="34" charset="0"/>
              </a:rPr>
              <a:t>: 1 mole of C atoms weighs 12.0 g			 1 mole of O atoms weighs 16.0 g</a:t>
            </a:r>
          </a:p>
          <a:p>
            <a:r>
              <a:rPr lang="en-GB" dirty="0">
                <a:cs typeface="Calibri" panose="020F0502020204030204" pitchFamily="34" charset="0"/>
              </a:rPr>
              <a:t>	  molar mass = 12.0 g/mol				  molar mass = 16.0 g/mol</a:t>
            </a:r>
          </a:p>
          <a:p>
            <a:r>
              <a:rPr lang="en-GB" dirty="0">
                <a:cs typeface="Calibri" panose="020F0502020204030204" pitchFamily="34" charset="0"/>
              </a:rPr>
              <a:t>In 1 mol CO</a:t>
            </a:r>
            <a:r>
              <a:rPr lang="en-GB" baseline="-25000" dirty="0">
                <a:cs typeface="Calibri" panose="020F0502020204030204" pitchFamily="34" charset="0"/>
              </a:rPr>
              <a:t>2</a:t>
            </a:r>
            <a:r>
              <a:rPr lang="en-GB" dirty="0">
                <a:cs typeface="Calibri" panose="020F0502020204030204" pitchFamily="34" charset="0"/>
              </a:rPr>
              <a:t> there is 1 mol of C and 2 mol of O</a:t>
            </a:r>
          </a:p>
          <a:p>
            <a:r>
              <a:rPr lang="en-GB" dirty="0">
                <a:cs typeface="Calibri" panose="020F0502020204030204" pitchFamily="34" charset="0"/>
              </a:rPr>
              <a:t>Mass of 1 mole CO</a:t>
            </a:r>
            <a:r>
              <a:rPr lang="en-GB" baseline="-25000" dirty="0">
                <a:cs typeface="Calibri" panose="020F0502020204030204" pitchFamily="34" charset="0"/>
              </a:rPr>
              <a:t>2</a:t>
            </a:r>
            <a:r>
              <a:rPr lang="en-GB" dirty="0">
                <a:cs typeface="Calibri" panose="020F0502020204030204" pitchFamily="34" charset="0"/>
              </a:rPr>
              <a:t> = mass of 1 mol C + mass of 2 mol O = 12.0 + 2 x 16.0 = 44.0 g</a:t>
            </a:r>
          </a:p>
          <a:p>
            <a:r>
              <a:rPr lang="en-GB" dirty="0">
                <a:cs typeface="Calibri" panose="020F0502020204030204" pitchFamily="34" charset="0"/>
              </a:rPr>
              <a:t>MM CO</a:t>
            </a:r>
            <a:r>
              <a:rPr lang="en-GB" baseline="-25000" dirty="0">
                <a:cs typeface="Calibri" panose="020F0502020204030204" pitchFamily="34" charset="0"/>
              </a:rPr>
              <a:t>2</a:t>
            </a:r>
            <a:r>
              <a:rPr lang="en-GB" dirty="0">
                <a:cs typeface="Calibri" panose="020F0502020204030204" pitchFamily="34" charset="0"/>
              </a:rPr>
              <a:t> = 44.0 g/mol</a:t>
            </a:r>
          </a:p>
        </p:txBody>
      </p:sp>
      <p:sp>
        <p:nvSpPr>
          <p:cNvPr id="6" name="TextBox 5">
            <a:extLst>
              <a:ext uri="{FF2B5EF4-FFF2-40B4-BE49-F238E27FC236}">
                <a16:creationId xmlns:a16="http://schemas.microsoft.com/office/drawing/2014/main" id="{65610B62-337B-4AB8-9AFE-6F46CF27FE43}"/>
              </a:ext>
            </a:extLst>
          </p:cNvPr>
          <p:cNvSpPr txBox="1"/>
          <p:nvPr/>
        </p:nvSpPr>
        <p:spPr>
          <a:xfrm>
            <a:off x="51379" y="3669958"/>
            <a:ext cx="11795882" cy="1477328"/>
          </a:xfrm>
          <a:prstGeom prst="rect">
            <a:avLst/>
          </a:prstGeom>
          <a:noFill/>
        </p:spPr>
        <p:txBody>
          <a:bodyPr wrap="square">
            <a:spAutoFit/>
          </a:bodyPr>
          <a:lstStyle/>
          <a:p>
            <a:r>
              <a:rPr lang="en-GB" dirty="0">
                <a:cs typeface="Calibri" panose="020F0502020204030204" pitchFamily="34" charset="0"/>
              </a:rPr>
              <a:t>Al(NO</a:t>
            </a:r>
            <a:r>
              <a:rPr lang="en-GB" baseline="-25000" dirty="0">
                <a:cs typeface="Calibri" panose="020F0502020204030204" pitchFamily="34" charset="0"/>
              </a:rPr>
              <a:t>3</a:t>
            </a:r>
            <a:r>
              <a:rPr lang="en-GB" dirty="0">
                <a:cs typeface="Calibri" panose="020F0502020204030204" pitchFamily="34" charset="0"/>
              </a:rPr>
              <a:t>)</a:t>
            </a:r>
            <a:r>
              <a:rPr lang="en-GB" baseline="-25000" dirty="0">
                <a:cs typeface="Calibri" panose="020F0502020204030204" pitchFamily="34" charset="0"/>
              </a:rPr>
              <a:t>3</a:t>
            </a:r>
            <a:r>
              <a:rPr lang="en-GB" dirty="0">
                <a:cs typeface="Calibri" panose="020F0502020204030204" pitchFamily="34" charset="0"/>
              </a:rPr>
              <a:t>: 1 mole of Al atoms weighs 27.0 g		1 mole of N atoms weighs 14.0 g 		1 mole of O atoms weighs 16.0 g</a:t>
            </a:r>
          </a:p>
          <a:p>
            <a:r>
              <a:rPr lang="en-GB" dirty="0">
                <a:cs typeface="Calibri" panose="020F0502020204030204" pitchFamily="34" charset="0"/>
              </a:rPr>
              <a:t>	  	molar mass = 27.0 g/mol			molar mass = 14.0 g/mol			 molar mass = 16.0 g/mol</a:t>
            </a:r>
          </a:p>
          <a:p>
            <a:r>
              <a:rPr lang="en-GB" dirty="0">
                <a:cs typeface="Calibri" panose="020F0502020204030204" pitchFamily="34" charset="0"/>
              </a:rPr>
              <a:t>In 1 mol Al(NO</a:t>
            </a:r>
            <a:r>
              <a:rPr lang="en-GB" baseline="-25000" dirty="0">
                <a:cs typeface="Calibri" panose="020F0502020204030204" pitchFamily="34" charset="0"/>
              </a:rPr>
              <a:t>3</a:t>
            </a:r>
            <a:r>
              <a:rPr lang="en-GB" dirty="0">
                <a:cs typeface="Calibri" panose="020F0502020204030204" pitchFamily="34" charset="0"/>
              </a:rPr>
              <a:t>)</a:t>
            </a:r>
            <a:r>
              <a:rPr lang="en-GB" baseline="-25000" dirty="0">
                <a:cs typeface="Calibri" panose="020F0502020204030204" pitchFamily="34" charset="0"/>
              </a:rPr>
              <a:t>3</a:t>
            </a:r>
            <a:r>
              <a:rPr lang="en-GB" dirty="0">
                <a:cs typeface="Calibri" panose="020F0502020204030204" pitchFamily="34" charset="0"/>
              </a:rPr>
              <a:t> there is 1 mol of Al, 3 mol of N and 9 mol of O</a:t>
            </a:r>
          </a:p>
          <a:p>
            <a:r>
              <a:rPr lang="en-GB" dirty="0">
                <a:cs typeface="Calibri" panose="020F0502020204030204" pitchFamily="34" charset="0"/>
              </a:rPr>
              <a:t>Mass of 1 mole Al(NO</a:t>
            </a:r>
            <a:r>
              <a:rPr lang="en-GB" baseline="-25000" dirty="0">
                <a:cs typeface="Calibri" panose="020F0502020204030204" pitchFamily="34" charset="0"/>
              </a:rPr>
              <a:t>3</a:t>
            </a:r>
            <a:r>
              <a:rPr lang="en-GB" dirty="0">
                <a:cs typeface="Calibri" panose="020F0502020204030204" pitchFamily="34" charset="0"/>
              </a:rPr>
              <a:t>)</a:t>
            </a:r>
            <a:r>
              <a:rPr lang="en-GB" baseline="-25000" dirty="0">
                <a:cs typeface="Calibri" panose="020F0502020204030204" pitchFamily="34" charset="0"/>
              </a:rPr>
              <a:t>3</a:t>
            </a:r>
            <a:r>
              <a:rPr lang="en-GB" dirty="0">
                <a:cs typeface="Calibri" panose="020F0502020204030204" pitchFamily="34" charset="0"/>
              </a:rPr>
              <a:t> = mass of 1 mol Al + mass of 3 mol N + mass of 9 mol O = 27.0 + 3 x 14.0 + 9 x 16.0 = 213.0 g</a:t>
            </a:r>
          </a:p>
          <a:p>
            <a:r>
              <a:rPr lang="en-GB" dirty="0">
                <a:cs typeface="Calibri" panose="020F0502020204030204" pitchFamily="34" charset="0"/>
              </a:rPr>
              <a:t>MM Al(NO</a:t>
            </a:r>
            <a:r>
              <a:rPr lang="en-GB" baseline="-25000" dirty="0">
                <a:cs typeface="Calibri" panose="020F0502020204030204" pitchFamily="34" charset="0"/>
              </a:rPr>
              <a:t>3</a:t>
            </a:r>
            <a:r>
              <a:rPr lang="en-GB" dirty="0">
                <a:cs typeface="Calibri" panose="020F0502020204030204" pitchFamily="34" charset="0"/>
              </a:rPr>
              <a:t>)</a:t>
            </a:r>
            <a:r>
              <a:rPr lang="en-GB" baseline="-25000" dirty="0">
                <a:cs typeface="Calibri" panose="020F0502020204030204" pitchFamily="34" charset="0"/>
              </a:rPr>
              <a:t>3</a:t>
            </a:r>
            <a:r>
              <a:rPr lang="en-GB" dirty="0">
                <a:cs typeface="Calibri" panose="020F0502020204030204" pitchFamily="34" charset="0"/>
              </a:rPr>
              <a:t> = 213.0 g/mol</a:t>
            </a:r>
          </a:p>
        </p:txBody>
      </p:sp>
      <p:sp>
        <p:nvSpPr>
          <p:cNvPr id="7" name="TextBox 6">
            <a:extLst>
              <a:ext uri="{FF2B5EF4-FFF2-40B4-BE49-F238E27FC236}">
                <a16:creationId xmlns:a16="http://schemas.microsoft.com/office/drawing/2014/main" id="{75223C8C-ACB9-4BD7-8EEC-2770B43CC54D}"/>
              </a:ext>
            </a:extLst>
          </p:cNvPr>
          <p:cNvSpPr txBox="1"/>
          <p:nvPr/>
        </p:nvSpPr>
        <p:spPr>
          <a:xfrm>
            <a:off x="51379" y="5656264"/>
            <a:ext cx="12342447" cy="1200329"/>
          </a:xfrm>
          <a:prstGeom prst="rect">
            <a:avLst/>
          </a:prstGeom>
          <a:noFill/>
        </p:spPr>
        <p:txBody>
          <a:bodyPr wrap="square">
            <a:spAutoFit/>
          </a:bodyPr>
          <a:lstStyle/>
          <a:p>
            <a:r>
              <a:rPr lang="en-GB" dirty="0">
                <a:cs typeface="Calibri" panose="020F0502020204030204" pitchFamily="34" charset="0"/>
              </a:rPr>
              <a:t>Mg</a:t>
            </a:r>
            <a:r>
              <a:rPr lang="en-GB" baseline="-25000" dirty="0">
                <a:cs typeface="Calibri" panose="020F0502020204030204" pitchFamily="34" charset="0"/>
              </a:rPr>
              <a:t>3</a:t>
            </a:r>
            <a:r>
              <a:rPr lang="en-GB" dirty="0">
                <a:cs typeface="Calibri" panose="020F0502020204030204" pitchFamily="34" charset="0"/>
              </a:rPr>
              <a:t>(PO</a:t>
            </a:r>
            <a:r>
              <a:rPr lang="en-GB" baseline="-25000" dirty="0">
                <a:cs typeface="Calibri" panose="020F0502020204030204" pitchFamily="34" charset="0"/>
              </a:rPr>
              <a:t>4</a:t>
            </a:r>
            <a:r>
              <a:rPr lang="en-GB" dirty="0">
                <a:cs typeface="Calibri" panose="020F0502020204030204" pitchFamily="34" charset="0"/>
              </a:rPr>
              <a:t>)</a:t>
            </a:r>
            <a:r>
              <a:rPr lang="en-GB" baseline="-25000" dirty="0">
                <a:cs typeface="Calibri" panose="020F0502020204030204" pitchFamily="34" charset="0"/>
              </a:rPr>
              <a:t>2</a:t>
            </a:r>
            <a:r>
              <a:rPr lang="en-GB" dirty="0">
                <a:cs typeface="Calibri" panose="020F0502020204030204" pitchFamily="34" charset="0"/>
              </a:rPr>
              <a:t>: 1 mole of Mg atoms weighs 24.0 g	1 mole of P atoms weighs 31.0 g 		1 mole of O atoms weighs 16.0 g</a:t>
            </a:r>
          </a:p>
          <a:p>
            <a:r>
              <a:rPr lang="en-GB" dirty="0">
                <a:cs typeface="Calibri" panose="020F0502020204030204" pitchFamily="34" charset="0"/>
              </a:rPr>
              <a:t>	  	   molar mass = 24.0 g/mol			molar mass = 31.0 g/mol			 molar mass = 16.0 g/mol</a:t>
            </a:r>
          </a:p>
          <a:p>
            <a:r>
              <a:rPr lang="en-GB" dirty="0">
                <a:cs typeface="Calibri" panose="020F0502020204030204" pitchFamily="34" charset="0"/>
              </a:rPr>
              <a:t>In 1 mol Mg</a:t>
            </a:r>
            <a:r>
              <a:rPr lang="en-GB" baseline="-25000" dirty="0">
                <a:cs typeface="Calibri" panose="020F0502020204030204" pitchFamily="34" charset="0"/>
              </a:rPr>
              <a:t>3</a:t>
            </a:r>
            <a:r>
              <a:rPr lang="en-GB" dirty="0">
                <a:cs typeface="Calibri" panose="020F0502020204030204" pitchFamily="34" charset="0"/>
              </a:rPr>
              <a:t>(PO</a:t>
            </a:r>
            <a:r>
              <a:rPr lang="en-GB" baseline="-25000" dirty="0">
                <a:cs typeface="Calibri" panose="020F0502020204030204" pitchFamily="34" charset="0"/>
              </a:rPr>
              <a:t>4</a:t>
            </a:r>
            <a:r>
              <a:rPr lang="en-GB" dirty="0">
                <a:cs typeface="Calibri" panose="020F0502020204030204" pitchFamily="34" charset="0"/>
              </a:rPr>
              <a:t>)</a:t>
            </a:r>
            <a:r>
              <a:rPr lang="en-GB" baseline="-25000" dirty="0">
                <a:cs typeface="Calibri" panose="020F0502020204030204" pitchFamily="34" charset="0"/>
              </a:rPr>
              <a:t>2 </a:t>
            </a:r>
            <a:r>
              <a:rPr lang="en-GB" dirty="0">
                <a:cs typeface="Calibri" panose="020F0502020204030204" pitchFamily="34" charset="0"/>
              </a:rPr>
              <a:t>there are 3 mol of Mg, 2 mol of P and 8 mol of O</a:t>
            </a:r>
          </a:p>
          <a:p>
            <a:r>
              <a:rPr lang="en-GB" dirty="0">
                <a:cs typeface="Calibri" panose="020F0502020204030204" pitchFamily="34" charset="0"/>
              </a:rPr>
              <a:t>Mass of 1 mole Mg</a:t>
            </a:r>
            <a:r>
              <a:rPr lang="en-GB" baseline="-25000" dirty="0">
                <a:cs typeface="Calibri" panose="020F0502020204030204" pitchFamily="34" charset="0"/>
              </a:rPr>
              <a:t>3</a:t>
            </a:r>
            <a:r>
              <a:rPr lang="en-GB" dirty="0">
                <a:cs typeface="Calibri" panose="020F0502020204030204" pitchFamily="34" charset="0"/>
              </a:rPr>
              <a:t>(PO</a:t>
            </a:r>
            <a:r>
              <a:rPr lang="en-GB" baseline="-25000" dirty="0">
                <a:cs typeface="Calibri" panose="020F0502020204030204" pitchFamily="34" charset="0"/>
              </a:rPr>
              <a:t>4</a:t>
            </a:r>
            <a:r>
              <a:rPr lang="en-GB" dirty="0">
                <a:cs typeface="Calibri" panose="020F0502020204030204" pitchFamily="34" charset="0"/>
              </a:rPr>
              <a:t>)</a:t>
            </a:r>
            <a:r>
              <a:rPr lang="en-GB" baseline="-25000" dirty="0">
                <a:cs typeface="Calibri" panose="020F0502020204030204" pitchFamily="34" charset="0"/>
              </a:rPr>
              <a:t>2 </a:t>
            </a:r>
            <a:r>
              <a:rPr lang="en-GB" dirty="0">
                <a:cs typeface="Calibri" panose="020F0502020204030204" pitchFamily="34" charset="0"/>
              </a:rPr>
              <a:t>= 3 x 24.0 + 2 x 31.0 + 8 x 16.0 = 262.0 g  				MM Mg</a:t>
            </a:r>
            <a:r>
              <a:rPr lang="en-GB" baseline="-25000" dirty="0">
                <a:cs typeface="Calibri" panose="020F0502020204030204" pitchFamily="34" charset="0"/>
              </a:rPr>
              <a:t>3</a:t>
            </a:r>
            <a:r>
              <a:rPr lang="en-GB" dirty="0">
                <a:cs typeface="Calibri" panose="020F0502020204030204" pitchFamily="34" charset="0"/>
              </a:rPr>
              <a:t>(PO</a:t>
            </a:r>
            <a:r>
              <a:rPr lang="en-GB" baseline="-25000" dirty="0">
                <a:cs typeface="Calibri" panose="020F0502020204030204" pitchFamily="34" charset="0"/>
              </a:rPr>
              <a:t>4</a:t>
            </a:r>
            <a:r>
              <a:rPr lang="en-GB" dirty="0">
                <a:cs typeface="Calibri" panose="020F0502020204030204" pitchFamily="34" charset="0"/>
              </a:rPr>
              <a:t>)</a:t>
            </a:r>
            <a:r>
              <a:rPr lang="en-GB" baseline="-25000" dirty="0">
                <a:cs typeface="Calibri" panose="020F0502020204030204" pitchFamily="34" charset="0"/>
              </a:rPr>
              <a:t>2 </a:t>
            </a:r>
            <a:r>
              <a:rPr lang="en-GB" dirty="0">
                <a:cs typeface="Calibri" panose="020F0502020204030204" pitchFamily="34" charset="0"/>
              </a:rPr>
              <a:t>= 262.0 g/mol</a:t>
            </a:r>
          </a:p>
        </p:txBody>
      </p:sp>
    </p:spTree>
    <p:extLst>
      <p:ext uri="{BB962C8B-B14F-4D97-AF65-F5344CB8AC3E}">
        <p14:creationId xmlns:p14="http://schemas.microsoft.com/office/powerpoint/2010/main" val="218558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3D2DAC-F0CF-4905-962B-92CC4ED4A5A4}"/>
              </a:ext>
            </a:extLst>
          </p:cNvPr>
          <p:cNvSpPr txBox="1"/>
          <p:nvPr/>
        </p:nvSpPr>
        <p:spPr>
          <a:xfrm>
            <a:off x="146824" y="681348"/>
            <a:ext cx="4579729" cy="523220"/>
          </a:xfrm>
          <a:prstGeom prst="rect">
            <a:avLst/>
          </a:prstGeom>
          <a:noFill/>
        </p:spPr>
        <p:txBody>
          <a:bodyPr wrap="square" rtlCol="0">
            <a:spAutoFit/>
          </a:bodyPr>
          <a:lstStyle/>
          <a:p>
            <a:r>
              <a:rPr lang="en-GB" sz="2800" dirty="0">
                <a:solidFill>
                  <a:srgbClr val="00B050"/>
                </a:solidFill>
                <a:cs typeface="Calibri" panose="020F0502020204030204" pitchFamily="34" charset="0"/>
              </a:rPr>
              <a:t>1 bag of sugar weighs 3.0 kg</a:t>
            </a:r>
          </a:p>
        </p:txBody>
      </p:sp>
      <p:sp>
        <p:nvSpPr>
          <p:cNvPr id="10" name="TextBox 9">
            <a:extLst>
              <a:ext uri="{FF2B5EF4-FFF2-40B4-BE49-F238E27FC236}">
                <a16:creationId xmlns:a16="http://schemas.microsoft.com/office/drawing/2014/main" id="{B661FEB7-280B-40D1-9D88-3878DE700178}"/>
              </a:ext>
            </a:extLst>
          </p:cNvPr>
          <p:cNvSpPr txBox="1"/>
          <p:nvPr/>
        </p:nvSpPr>
        <p:spPr>
          <a:xfrm>
            <a:off x="5353727" y="2308256"/>
            <a:ext cx="5269482" cy="954107"/>
          </a:xfrm>
          <a:prstGeom prst="rect">
            <a:avLst/>
          </a:prstGeom>
          <a:noFill/>
        </p:spPr>
        <p:txBody>
          <a:bodyPr wrap="square" rtlCol="0">
            <a:spAutoFit/>
          </a:bodyPr>
          <a:lstStyle/>
          <a:p>
            <a:r>
              <a:rPr lang="en-GB" sz="2800" dirty="0">
                <a:solidFill>
                  <a:srgbClr val="0000FF"/>
                </a:solidFill>
                <a:cs typeface="Calibri" panose="020F0502020204030204" pitchFamily="34" charset="0"/>
              </a:rPr>
              <a:t>4 moles of water weigh 4 x 18.0 =      		= 72.0 g of water</a:t>
            </a:r>
          </a:p>
        </p:txBody>
      </p:sp>
      <p:sp>
        <p:nvSpPr>
          <p:cNvPr id="11" name="TextBox 10">
            <a:extLst>
              <a:ext uri="{FF2B5EF4-FFF2-40B4-BE49-F238E27FC236}">
                <a16:creationId xmlns:a16="http://schemas.microsoft.com/office/drawing/2014/main" id="{9319DEF1-86EA-4CA5-B39A-F8CF8EDC3488}"/>
              </a:ext>
            </a:extLst>
          </p:cNvPr>
          <p:cNvSpPr txBox="1"/>
          <p:nvPr/>
        </p:nvSpPr>
        <p:spPr>
          <a:xfrm>
            <a:off x="224920" y="1582018"/>
            <a:ext cx="3045748" cy="954107"/>
          </a:xfrm>
          <a:prstGeom prst="rect">
            <a:avLst/>
          </a:prstGeom>
          <a:noFill/>
        </p:spPr>
        <p:txBody>
          <a:bodyPr wrap="square" rtlCol="0">
            <a:spAutoFit/>
          </a:bodyPr>
          <a:lstStyle/>
          <a:p>
            <a:r>
              <a:rPr lang="en-GB" sz="2800" dirty="0">
                <a:solidFill>
                  <a:srgbClr val="00B050"/>
                </a:solidFill>
                <a:cs typeface="Calibri" panose="020F0502020204030204" pitchFamily="34" charset="0"/>
              </a:rPr>
              <a:t>7.0 kg of sugar ??? 	</a:t>
            </a:r>
          </a:p>
        </p:txBody>
      </p:sp>
      <p:sp>
        <p:nvSpPr>
          <p:cNvPr id="12" name="TextBox 11">
            <a:extLst>
              <a:ext uri="{FF2B5EF4-FFF2-40B4-BE49-F238E27FC236}">
                <a16:creationId xmlns:a16="http://schemas.microsoft.com/office/drawing/2014/main" id="{108FBFE4-19FA-414A-843F-47372F0056F9}"/>
              </a:ext>
            </a:extLst>
          </p:cNvPr>
          <p:cNvSpPr txBox="1"/>
          <p:nvPr/>
        </p:nvSpPr>
        <p:spPr>
          <a:xfrm>
            <a:off x="4871709" y="3193533"/>
            <a:ext cx="7383248" cy="523220"/>
          </a:xfrm>
          <a:prstGeom prst="rect">
            <a:avLst/>
          </a:prstGeom>
          <a:noFill/>
        </p:spPr>
        <p:txBody>
          <a:bodyPr wrap="square" rtlCol="0">
            <a:spAutoFit/>
          </a:bodyPr>
          <a:lstStyle/>
          <a:p>
            <a:r>
              <a:rPr lang="en-GB" sz="2800" dirty="0">
                <a:solidFill>
                  <a:srgbClr val="0000FF"/>
                </a:solidFill>
                <a:cs typeface="Calibri" panose="020F0502020204030204" pitchFamily="34" charset="0"/>
              </a:rPr>
              <a:t>	45.0 g ÷ 18.0 g/mol  = 2.5 moles of water</a:t>
            </a:r>
          </a:p>
        </p:txBody>
      </p:sp>
      <p:sp>
        <p:nvSpPr>
          <p:cNvPr id="14" name="TextBox 13">
            <a:extLst>
              <a:ext uri="{FF2B5EF4-FFF2-40B4-BE49-F238E27FC236}">
                <a16:creationId xmlns:a16="http://schemas.microsoft.com/office/drawing/2014/main" id="{FDA1FE63-342C-4519-BFEF-C2CBA3060AFD}"/>
              </a:ext>
            </a:extLst>
          </p:cNvPr>
          <p:cNvSpPr txBox="1"/>
          <p:nvPr/>
        </p:nvSpPr>
        <p:spPr>
          <a:xfrm>
            <a:off x="6096000" y="4152875"/>
            <a:ext cx="2581579" cy="584775"/>
          </a:xfrm>
          <a:prstGeom prst="rect">
            <a:avLst/>
          </a:prstGeom>
          <a:noFill/>
          <a:ln w="38100">
            <a:solidFill>
              <a:schemeClr val="accent6">
                <a:lumMod val="60000"/>
                <a:lumOff val="40000"/>
              </a:schemeClr>
            </a:solidFill>
          </a:ln>
        </p:spPr>
        <p:txBody>
          <a:bodyPr wrap="square" rtlCol="0">
            <a:spAutoFit/>
          </a:bodyPr>
          <a:lstStyle/>
          <a:p>
            <a:r>
              <a:rPr lang="en-GB" sz="3200" b="1" dirty="0">
                <a:solidFill>
                  <a:srgbClr val="7030A0"/>
                </a:solidFill>
                <a:cs typeface="Calibri" panose="020F0502020204030204" pitchFamily="34" charset="0"/>
              </a:rPr>
              <a:t>m = n x MM</a:t>
            </a:r>
          </a:p>
        </p:txBody>
      </p:sp>
      <p:sp>
        <p:nvSpPr>
          <p:cNvPr id="15" name="TextBox 14">
            <a:extLst>
              <a:ext uri="{FF2B5EF4-FFF2-40B4-BE49-F238E27FC236}">
                <a16:creationId xmlns:a16="http://schemas.microsoft.com/office/drawing/2014/main" id="{4B3A744F-EB3C-4CBE-B7C0-0D280DF6E651}"/>
              </a:ext>
            </a:extLst>
          </p:cNvPr>
          <p:cNvSpPr txBox="1"/>
          <p:nvPr/>
        </p:nvSpPr>
        <p:spPr>
          <a:xfrm>
            <a:off x="5353727" y="693634"/>
            <a:ext cx="5054248" cy="954107"/>
          </a:xfrm>
          <a:prstGeom prst="rect">
            <a:avLst/>
          </a:prstGeom>
          <a:noFill/>
        </p:spPr>
        <p:txBody>
          <a:bodyPr wrap="square">
            <a:spAutoFit/>
          </a:bodyPr>
          <a:lstStyle/>
          <a:p>
            <a:r>
              <a:rPr lang="en-GB" sz="2800" dirty="0">
                <a:solidFill>
                  <a:srgbClr val="00B050"/>
                </a:solidFill>
                <a:cs typeface="Calibri" panose="020F0502020204030204" pitchFamily="34" charset="0"/>
              </a:rPr>
              <a:t>4 bags of sugar weigh 4 x 3.0 = 		= 12.0 kg of sugar</a:t>
            </a:r>
          </a:p>
        </p:txBody>
      </p:sp>
      <p:sp>
        <p:nvSpPr>
          <p:cNvPr id="16" name="TextBox 15">
            <a:extLst>
              <a:ext uri="{FF2B5EF4-FFF2-40B4-BE49-F238E27FC236}">
                <a16:creationId xmlns:a16="http://schemas.microsoft.com/office/drawing/2014/main" id="{8EF24B04-A7AC-47F4-8AD2-FC2BE4D66595}"/>
              </a:ext>
            </a:extLst>
          </p:cNvPr>
          <p:cNvSpPr txBox="1"/>
          <p:nvPr/>
        </p:nvSpPr>
        <p:spPr>
          <a:xfrm>
            <a:off x="5415410" y="1603896"/>
            <a:ext cx="6776590" cy="523220"/>
          </a:xfrm>
          <a:prstGeom prst="rect">
            <a:avLst/>
          </a:prstGeom>
          <a:noFill/>
        </p:spPr>
        <p:txBody>
          <a:bodyPr wrap="square">
            <a:spAutoFit/>
          </a:bodyPr>
          <a:lstStyle/>
          <a:p>
            <a:r>
              <a:rPr lang="en-GB" sz="2800" dirty="0">
                <a:solidFill>
                  <a:srgbClr val="00B050"/>
                </a:solidFill>
                <a:cs typeface="Calibri" panose="020F0502020204030204" pitchFamily="34" charset="0"/>
              </a:rPr>
              <a:t>7.0 kg ÷ 3.0 kg/bag  = 2.33 bags of sugar</a:t>
            </a:r>
            <a:endParaRPr lang="en-GB" sz="2800" dirty="0"/>
          </a:p>
        </p:txBody>
      </p:sp>
      <p:sp>
        <p:nvSpPr>
          <p:cNvPr id="18" name="TextBox 17">
            <a:extLst>
              <a:ext uri="{FF2B5EF4-FFF2-40B4-BE49-F238E27FC236}">
                <a16:creationId xmlns:a16="http://schemas.microsoft.com/office/drawing/2014/main" id="{0B228CEF-356F-46E9-B11F-5D28A898D66E}"/>
              </a:ext>
            </a:extLst>
          </p:cNvPr>
          <p:cNvSpPr txBox="1"/>
          <p:nvPr/>
        </p:nvSpPr>
        <p:spPr>
          <a:xfrm>
            <a:off x="156212" y="2317737"/>
            <a:ext cx="6995430" cy="523220"/>
          </a:xfrm>
          <a:prstGeom prst="rect">
            <a:avLst/>
          </a:prstGeom>
          <a:noFill/>
        </p:spPr>
        <p:txBody>
          <a:bodyPr wrap="square">
            <a:spAutoFit/>
          </a:bodyPr>
          <a:lstStyle/>
          <a:p>
            <a:r>
              <a:rPr lang="en-GB" sz="2800" dirty="0">
                <a:solidFill>
                  <a:srgbClr val="0000FF"/>
                </a:solidFill>
                <a:cs typeface="Calibri" panose="020F0502020204030204" pitchFamily="34" charset="0"/>
              </a:rPr>
              <a:t>1 mole of water weighs 18.0 g</a:t>
            </a:r>
          </a:p>
        </p:txBody>
      </p:sp>
      <p:sp>
        <p:nvSpPr>
          <p:cNvPr id="20" name="TextBox 19">
            <a:extLst>
              <a:ext uri="{FF2B5EF4-FFF2-40B4-BE49-F238E27FC236}">
                <a16:creationId xmlns:a16="http://schemas.microsoft.com/office/drawing/2014/main" id="{BCA7A92D-00C2-4065-B533-8B2192001D73}"/>
              </a:ext>
            </a:extLst>
          </p:cNvPr>
          <p:cNvSpPr txBox="1"/>
          <p:nvPr/>
        </p:nvSpPr>
        <p:spPr>
          <a:xfrm>
            <a:off x="183332" y="3176862"/>
            <a:ext cx="3454772" cy="523220"/>
          </a:xfrm>
          <a:prstGeom prst="rect">
            <a:avLst/>
          </a:prstGeom>
          <a:noFill/>
        </p:spPr>
        <p:txBody>
          <a:bodyPr wrap="square">
            <a:spAutoFit/>
          </a:bodyPr>
          <a:lstStyle/>
          <a:p>
            <a:r>
              <a:rPr lang="en-GB" sz="2800" dirty="0">
                <a:solidFill>
                  <a:srgbClr val="0000FF"/>
                </a:solidFill>
                <a:cs typeface="Calibri" panose="020F0502020204030204" pitchFamily="34" charset="0"/>
              </a:rPr>
              <a:t>45.0 g of water  ??? </a:t>
            </a:r>
            <a:endParaRPr lang="en-GB" sz="2800" dirty="0">
              <a:solidFill>
                <a:srgbClr val="0000FF"/>
              </a:solidFill>
            </a:endParaRPr>
          </a:p>
        </p:txBody>
      </p:sp>
      <p:sp>
        <p:nvSpPr>
          <p:cNvPr id="3" name="Title 2">
            <a:extLst>
              <a:ext uri="{FF2B5EF4-FFF2-40B4-BE49-F238E27FC236}">
                <a16:creationId xmlns:a16="http://schemas.microsoft.com/office/drawing/2014/main" id="{E32A3DF2-766D-477A-B706-2F0E4569A8A3}"/>
              </a:ext>
            </a:extLst>
          </p:cNvPr>
          <p:cNvSpPr>
            <a:spLocks noGrp="1"/>
          </p:cNvSpPr>
          <p:nvPr>
            <p:ph type="title"/>
          </p:nvPr>
        </p:nvSpPr>
        <p:spPr>
          <a:xfrm>
            <a:off x="983432" y="16422"/>
            <a:ext cx="10364451" cy="861152"/>
          </a:xfrm>
        </p:spPr>
        <p:txBody>
          <a:bodyPr/>
          <a:lstStyle/>
          <a:p>
            <a:r>
              <a:rPr lang="en-GB" dirty="0">
                <a:effectLst>
                  <a:outerShdw blurRad="38100" dist="38100" dir="2700000" algn="tl">
                    <a:srgbClr val="000000">
                      <a:alpha val="43137"/>
                    </a:srgbClr>
                  </a:outerShdw>
                </a:effectLst>
              </a:rPr>
              <a:t>moles to mass/Mass to moles </a:t>
            </a:r>
          </a:p>
        </p:txBody>
      </p:sp>
      <p:sp>
        <p:nvSpPr>
          <p:cNvPr id="6" name="Rectangle 5">
            <a:extLst>
              <a:ext uri="{FF2B5EF4-FFF2-40B4-BE49-F238E27FC236}">
                <a16:creationId xmlns:a16="http://schemas.microsoft.com/office/drawing/2014/main" id="{9B72EA8D-7884-4FFD-BDE5-C8A64DEBD9DC}"/>
              </a:ext>
            </a:extLst>
          </p:cNvPr>
          <p:cNvSpPr/>
          <p:nvPr/>
        </p:nvSpPr>
        <p:spPr>
          <a:xfrm>
            <a:off x="156212" y="737708"/>
            <a:ext cx="11810868" cy="1477756"/>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9D07C579-AA5C-43F7-B6AA-81064CFC166A}"/>
              </a:ext>
            </a:extLst>
          </p:cNvPr>
          <p:cNvSpPr/>
          <p:nvPr/>
        </p:nvSpPr>
        <p:spPr>
          <a:xfrm>
            <a:off x="156212" y="2321552"/>
            <a:ext cx="11810868" cy="1487224"/>
          </a:xfrm>
          <a:prstGeom prst="rect">
            <a:avLst/>
          </a:prstGeom>
          <a:noFill/>
          <a:ln w="3810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2885215D-A9E8-4342-8BC4-44A0D57DBE04}"/>
              </a:ext>
            </a:extLst>
          </p:cNvPr>
          <p:cNvSpPr txBox="1"/>
          <p:nvPr/>
        </p:nvSpPr>
        <p:spPr>
          <a:xfrm>
            <a:off x="6096000" y="4961716"/>
            <a:ext cx="2581579" cy="584775"/>
          </a:xfrm>
          <a:prstGeom prst="rect">
            <a:avLst/>
          </a:prstGeom>
          <a:noFill/>
          <a:ln w="38100">
            <a:solidFill>
              <a:schemeClr val="accent6">
                <a:lumMod val="60000"/>
                <a:lumOff val="40000"/>
              </a:schemeClr>
            </a:solidFill>
          </a:ln>
        </p:spPr>
        <p:txBody>
          <a:bodyPr wrap="square" rtlCol="0">
            <a:spAutoFit/>
          </a:bodyPr>
          <a:lstStyle/>
          <a:p>
            <a:r>
              <a:rPr lang="en-GB" sz="3200" b="1" dirty="0">
                <a:solidFill>
                  <a:srgbClr val="7030A0"/>
                </a:solidFill>
                <a:cs typeface="Calibri" panose="020F0502020204030204" pitchFamily="34" charset="0"/>
              </a:rPr>
              <a:t>n = m </a:t>
            </a:r>
            <a:r>
              <a:rPr lang="en-GB" sz="3200" b="1" dirty="0">
                <a:solidFill>
                  <a:srgbClr val="7030A0"/>
                </a:solidFill>
                <a:cs typeface="Calibri" panose="020F0502020204030204" pitchFamily="34" charset="0"/>
                <a:sym typeface="Symbol" panose="05050102010706020507" pitchFamily="18" charset="2"/>
              </a:rPr>
              <a:t></a:t>
            </a:r>
            <a:r>
              <a:rPr lang="en-GB" sz="3200" b="1" dirty="0">
                <a:solidFill>
                  <a:srgbClr val="7030A0"/>
                </a:solidFill>
                <a:cs typeface="Calibri" panose="020F0502020204030204" pitchFamily="34" charset="0"/>
              </a:rPr>
              <a:t> MM</a:t>
            </a:r>
          </a:p>
        </p:txBody>
      </p:sp>
      <p:pic>
        <p:nvPicPr>
          <p:cNvPr id="7" name="Picture 6">
            <a:extLst>
              <a:ext uri="{FF2B5EF4-FFF2-40B4-BE49-F238E27FC236}">
                <a16:creationId xmlns:a16="http://schemas.microsoft.com/office/drawing/2014/main" id="{5CB37F41-102F-4757-B19F-78D0D919DC4B}"/>
              </a:ext>
            </a:extLst>
          </p:cNvPr>
          <p:cNvPicPr>
            <a:picLocks noChangeAspect="1"/>
          </p:cNvPicPr>
          <p:nvPr/>
        </p:nvPicPr>
        <p:blipFill>
          <a:blip r:embed="rId3"/>
          <a:stretch>
            <a:fillRect/>
          </a:stretch>
        </p:blipFill>
        <p:spPr>
          <a:xfrm>
            <a:off x="1548336" y="3879564"/>
            <a:ext cx="3867074" cy="2962014"/>
          </a:xfrm>
          <a:prstGeom prst="rect">
            <a:avLst/>
          </a:prstGeom>
        </p:spPr>
      </p:pic>
      <p:sp>
        <p:nvSpPr>
          <p:cNvPr id="22" name="TextBox 21">
            <a:extLst>
              <a:ext uri="{FF2B5EF4-FFF2-40B4-BE49-F238E27FC236}">
                <a16:creationId xmlns:a16="http://schemas.microsoft.com/office/drawing/2014/main" id="{C0086DB6-88F9-4DA6-B155-04141CDB27E1}"/>
              </a:ext>
            </a:extLst>
          </p:cNvPr>
          <p:cNvSpPr txBox="1"/>
          <p:nvPr/>
        </p:nvSpPr>
        <p:spPr>
          <a:xfrm>
            <a:off x="6096000" y="5827904"/>
            <a:ext cx="2581579" cy="584775"/>
          </a:xfrm>
          <a:prstGeom prst="rect">
            <a:avLst/>
          </a:prstGeom>
          <a:noFill/>
          <a:ln w="38100">
            <a:solidFill>
              <a:schemeClr val="accent6">
                <a:lumMod val="60000"/>
                <a:lumOff val="40000"/>
              </a:schemeClr>
            </a:solidFill>
          </a:ln>
        </p:spPr>
        <p:txBody>
          <a:bodyPr wrap="square" rtlCol="0">
            <a:spAutoFit/>
          </a:bodyPr>
          <a:lstStyle/>
          <a:p>
            <a:r>
              <a:rPr lang="en-GB" sz="3200" b="1" dirty="0">
                <a:solidFill>
                  <a:srgbClr val="7030A0"/>
                </a:solidFill>
                <a:cs typeface="Calibri" panose="020F0502020204030204" pitchFamily="34" charset="0"/>
              </a:rPr>
              <a:t>MM = m </a:t>
            </a:r>
            <a:r>
              <a:rPr lang="en-GB" sz="3200" b="1" dirty="0">
                <a:solidFill>
                  <a:srgbClr val="7030A0"/>
                </a:solidFill>
                <a:cs typeface="Calibri" panose="020F0502020204030204" pitchFamily="34" charset="0"/>
                <a:sym typeface="Symbol" panose="05050102010706020507" pitchFamily="18" charset="2"/>
              </a:rPr>
              <a:t> </a:t>
            </a:r>
            <a:r>
              <a:rPr lang="en-GB" sz="3200" b="1" dirty="0">
                <a:solidFill>
                  <a:srgbClr val="7030A0"/>
                </a:solidFill>
                <a:cs typeface="Calibri" panose="020F0502020204030204" pitchFamily="34" charset="0"/>
              </a:rPr>
              <a:t>n</a:t>
            </a:r>
          </a:p>
        </p:txBody>
      </p:sp>
    </p:spTree>
    <p:extLst>
      <p:ext uri="{BB962C8B-B14F-4D97-AF65-F5344CB8AC3E}">
        <p14:creationId xmlns:p14="http://schemas.microsoft.com/office/powerpoint/2010/main" val="299589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4" grpId="0" animBg="1"/>
      <p:bldP spid="15" grpId="0"/>
      <p:bldP spid="16" grpId="0"/>
      <p:bldP spid="18" grpId="0"/>
      <p:bldP spid="20" grpId="0"/>
      <p:bldP spid="6" grpId="0" animBg="1"/>
      <p:bldP spid="17" grpId="0" animBg="1"/>
      <p:bldP spid="21" grpId="0"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24878A-CC7A-4651-8585-91794F36B19B}"/>
              </a:ext>
            </a:extLst>
          </p:cNvPr>
          <p:cNvSpPr txBox="1"/>
          <p:nvPr/>
        </p:nvSpPr>
        <p:spPr>
          <a:xfrm>
            <a:off x="0" y="885630"/>
            <a:ext cx="11572538" cy="954107"/>
          </a:xfrm>
          <a:prstGeom prst="rect">
            <a:avLst/>
          </a:prstGeom>
          <a:noFill/>
        </p:spPr>
        <p:txBody>
          <a:bodyPr wrap="square" rtlCol="0">
            <a:spAutoFit/>
          </a:bodyPr>
          <a:lstStyle/>
          <a:p>
            <a:pPr eaLnBrk="0" hangingPunct="0"/>
            <a:r>
              <a:rPr lang="en-GB" sz="2800" b="1" dirty="0"/>
              <a:t>Practice problem 1</a:t>
            </a:r>
            <a:r>
              <a:rPr lang="en-GB" sz="2800" dirty="0"/>
              <a:t>: </a:t>
            </a:r>
            <a:r>
              <a:rPr lang="en-US" sz="2800" dirty="0"/>
              <a:t>What is the mass of 0.45 mol of potassium nitrate, KNO</a:t>
            </a:r>
            <a:r>
              <a:rPr lang="en-US" sz="2800" baseline="-25000" dirty="0"/>
              <a:t>3</a:t>
            </a:r>
            <a:r>
              <a:rPr lang="en-US" altLang="en-US" sz="2800" dirty="0"/>
              <a:t>?</a:t>
            </a:r>
          </a:p>
          <a:p>
            <a:endParaRPr lang="en-GB" sz="2800" dirty="0"/>
          </a:p>
        </p:txBody>
      </p:sp>
      <p:sp>
        <p:nvSpPr>
          <p:cNvPr id="3" name="Title 2">
            <a:extLst>
              <a:ext uri="{FF2B5EF4-FFF2-40B4-BE49-F238E27FC236}">
                <a16:creationId xmlns:a16="http://schemas.microsoft.com/office/drawing/2014/main" id="{E322B57E-E128-47E6-B083-AE42EE3A3BDD}"/>
              </a:ext>
            </a:extLst>
          </p:cNvPr>
          <p:cNvSpPr>
            <a:spLocks noGrp="1"/>
          </p:cNvSpPr>
          <p:nvPr>
            <p:ph type="title"/>
          </p:nvPr>
        </p:nvSpPr>
        <p:spPr>
          <a:xfrm>
            <a:off x="913774" y="10161"/>
            <a:ext cx="10364451" cy="801918"/>
          </a:xfrm>
        </p:spPr>
        <p:txBody>
          <a:bodyPr/>
          <a:lstStyle/>
          <a:p>
            <a:r>
              <a:rPr lang="en-GB" dirty="0">
                <a:effectLst>
                  <a:outerShdw blurRad="38100" dist="38100" dir="2700000" algn="tl">
                    <a:srgbClr val="000000">
                      <a:alpha val="43137"/>
                    </a:srgbClr>
                  </a:outerShdw>
                </a:effectLst>
              </a:rPr>
              <a:t>Practice problems</a:t>
            </a:r>
          </a:p>
        </p:txBody>
      </p:sp>
      <p:sp>
        <p:nvSpPr>
          <p:cNvPr id="4" name="TextBox 3">
            <a:extLst>
              <a:ext uri="{FF2B5EF4-FFF2-40B4-BE49-F238E27FC236}">
                <a16:creationId xmlns:a16="http://schemas.microsoft.com/office/drawing/2014/main" id="{E0B68509-EE12-409F-A7D2-5AF01A5AB1EA}"/>
              </a:ext>
            </a:extLst>
          </p:cNvPr>
          <p:cNvSpPr txBox="1"/>
          <p:nvPr/>
        </p:nvSpPr>
        <p:spPr>
          <a:xfrm>
            <a:off x="1210962" y="1507525"/>
            <a:ext cx="7324762" cy="1477328"/>
          </a:xfrm>
          <a:prstGeom prst="rect">
            <a:avLst/>
          </a:prstGeom>
          <a:noFill/>
        </p:spPr>
        <p:txBody>
          <a:bodyPr wrap="none" rtlCol="0">
            <a:spAutoFit/>
          </a:bodyPr>
          <a:lstStyle/>
          <a:p>
            <a:r>
              <a:rPr lang="en-GB" dirty="0"/>
              <a:t>we know: n = 0.45 mol, MM KNO</a:t>
            </a:r>
            <a:r>
              <a:rPr lang="en-GB" baseline="-25000" dirty="0"/>
              <a:t>3</a:t>
            </a:r>
            <a:r>
              <a:rPr lang="en-GB" dirty="0"/>
              <a:t> = 39.0 + 14.0 + 3x16.0 = 101.0 g/mol</a:t>
            </a:r>
          </a:p>
          <a:p>
            <a:r>
              <a:rPr lang="en-GB" dirty="0"/>
              <a:t>we need: m = ?</a:t>
            </a:r>
          </a:p>
          <a:p>
            <a:r>
              <a:rPr lang="en-GB" sz="1800" b="1" dirty="0">
                <a:solidFill>
                  <a:srgbClr val="7030A0"/>
                </a:solidFill>
                <a:cs typeface="Calibri" panose="020F0502020204030204" pitchFamily="34" charset="0"/>
              </a:rPr>
              <a:t>m = n x MM = 0.45 mol x 101.0 g/mol = 45.5 g KNO</a:t>
            </a:r>
            <a:r>
              <a:rPr lang="en-GB" sz="1800" b="1" baseline="-25000" dirty="0">
                <a:solidFill>
                  <a:srgbClr val="7030A0"/>
                </a:solidFill>
                <a:cs typeface="Calibri" panose="020F0502020204030204" pitchFamily="34" charset="0"/>
              </a:rPr>
              <a:t>3</a:t>
            </a:r>
          </a:p>
          <a:p>
            <a:endParaRPr lang="en-GB" dirty="0"/>
          </a:p>
          <a:p>
            <a:endParaRPr lang="en-GB" dirty="0"/>
          </a:p>
        </p:txBody>
      </p:sp>
      <p:sp>
        <p:nvSpPr>
          <p:cNvPr id="5" name="TextBox 4">
            <a:extLst>
              <a:ext uri="{FF2B5EF4-FFF2-40B4-BE49-F238E27FC236}">
                <a16:creationId xmlns:a16="http://schemas.microsoft.com/office/drawing/2014/main" id="{E63B23B9-D23C-4C21-8004-E7C26D0B8175}"/>
              </a:ext>
            </a:extLst>
          </p:cNvPr>
          <p:cNvSpPr txBox="1"/>
          <p:nvPr/>
        </p:nvSpPr>
        <p:spPr>
          <a:xfrm>
            <a:off x="0" y="3573828"/>
            <a:ext cx="11701849" cy="2246769"/>
          </a:xfrm>
          <a:prstGeom prst="rect">
            <a:avLst/>
          </a:prstGeom>
          <a:noFill/>
        </p:spPr>
        <p:txBody>
          <a:bodyPr wrap="square" rtlCol="0">
            <a:spAutoFit/>
          </a:bodyPr>
          <a:lstStyle/>
          <a:p>
            <a:r>
              <a:rPr lang="en-GB" sz="2800" b="1" dirty="0"/>
              <a:t>Practice problem 2</a:t>
            </a:r>
            <a:r>
              <a:rPr lang="en-GB" sz="2800" dirty="0"/>
              <a:t>: </a:t>
            </a:r>
            <a:r>
              <a:rPr lang="en-US" altLang="en-US" sz="2800" dirty="0"/>
              <a:t>How many moles of silver </a:t>
            </a:r>
            <a:r>
              <a:rPr lang="en-US" altLang="en-US" sz="2800" dirty="0" err="1"/>
              <a:t>azide</a:t>
            </a:r>
            <a:r>
              <a:rPr lang="en-US" altLang="en-US" sz="2800" dirty="0"/>
              <a:t>, AgN</a:t>
            </a:r>
            <a:r>
              <a:rPr lang="en-US" altLang="en-US" sz="2800" baseline="-25000" dirty="0"/>
              <a:t>3</a:t>
            </a:r>
            <a:r>
              <a:rPr lang="en-US" altLang="en-US" sz="2800" dirty="0"/>
              <a:t>, are contained in 32.5 grams of AgN</a:t>
            </a:r>
            <a:r>
              <a:rPr lang="en-US" altLang="en-US" sz="2800" baseline="-25000" dirty="0"/>
              <a:t>3</a:t>
            </a:r>
            <a:r>
              <a:rPr lang="en-US" altLang="en-US" sz="2800" dirty="0"/>
              <a:t>? </a:t>
            </a:r>
          </a:p>
          <a:p>
            <a:endParaRPr lang="en-US" altLang="en-US" sz="2800" dirty="0"/>
          </a:p>
          <a:p>
            <a:endParaRPr lang="en-US" altLang="en-US" sz="2800" dirty="0"/>
          </a:p>
          <a:p>
            <a:endParaRPr lang="en-GB" sz="2800" dirty="0"/>
          </a:p>
        </p:txBody>
      </p:sp>
      <p:sp>
        <p:nvSpPr>
          <p:cNvPr id="6" name="TextBox 5">
            <a:extLst>
              <a:ext uri="{FF2B5EF4-FFF2-40B4-BE49-F238E27FC236}">
                <a16:creationId xmlns:a16="http://schemas.microsoft.com/office/drawing/2014/main" id="{22A9B18B-A29C-4F3D-BD0A-55C40CE28F7F}"/>
              </a:ext>
            </a:extLst>
          </p:cNvPr>
          <p:cNvSpPr txBox="1"/>
          <p:nvPr/>
        </p:nvSpPr>
        <p:spPr>
          <a:xfrm>
            <a:off x="1210962" y="4581819"/>
            <a:ext cx="6575774" cy="1477328"/>
          </a:xfrm>
          <a:prstGeom prst="rect">
            <a:avLst/>
          </a:prstGeom>
          <a:noFill/>
        </p:spPr>
        <p:txBody>
          <a:bodyPr wrap="none" rtlCol="0">
            <a:spAutoFit/>
          </a:bodyPr>
          <a:lstStyle/>
          <a:p>
            <a:r>
              <a:rPr lang="en-GB" dirty="0"/>
              <a:t>we know: m = 32.5 g, MM AgN</a:t>
            </a:r>
            <a:r>
              <a:rPr lang="en-GB" baseline="-25000" dirty="0"/>
              <a:t>3</a:t>
            </a:r>
            <a:r>
              <a:rPr lang="en-GB" dirty="0"/>
              <a:t> = 108.0 + 3x14.0 = 150.0 g/mol</a:t>
            </a:r>
          </a:p>
          <a:p>
            <a:r>
              <a:rPr lang="en-GB" dirty="0"/>
              <a:t>we need: n = ?</a:t>
            </a:r>
          </a:p>
          <a:p>
            <a:r>
              <a:rPr lang="en-GB" b="1" dirty="0">
                <a:solidFill>
                  <a:srgbClr val="7030A0"/>
                </a:solidFill>
                <a:cs typeface="Calibri" panose="020F0502020204030204" pitchFamily="34" charset="0"/>
              </a:rPr>
              <a:t>n = m </a:t>
            </a:r>
            <a:r>
              <a:rPr lang="en-GB" b="1" dirty="0">
                <a:solidFill>
                  <a:srgbClr val="7030A0"/>
                </a:solidFill>
                <a:cs typeface="Calibri" panose="020F0502020204030204" pitchFamily="34" charset="0"/>
                <a:sym typeface="Symbol" panose="05050102010706020507" pitchFamily="18" charset="2"/>
              </a:rPr>
              <a:t></a:t>
            </a:r>
            <a:r>
              <a:rPr lang="en-GB" b="1" dirty="0">
                <a:solidFill>
                  <a:srgbClr val="7030A0"/>
                </a:solidFill>
                <a:cs typeface="Calibri" panose="020F0502020204030204" pitchFamily="34" charset="0"/>
              </a:rPr>
              <a:t> </a:t>
            </a:r>
            <a:r>
              <a:rPr lang="en-GB" sz="1800" b="1" dirty="0">
                <a:solidFill>
                  <a:srgbClr val="7030A0"/>
                </a:solidFill>
                <a:cs typeface="Calibri" panose="020F0502020204030204" pitchFamily="34" charset="0"/>
              </a:rPr>
              <a:t>MM = 32.5 g </a:t>
            </a:r>
            <a:r>
              <a:rPr lang="en-GB" b="1" dirty="0">
                <a:solidFill>
                  <a:srgbClr val="7030A0"/>
                </a:solidFill>
                <a:cs typeface="Calibri" panose="020F0502020204030204" pitchFamily="34" charset="0"/>
                <a:sym typeface="Symbol" panose="05050102010706020507" pitchFamily="18" charset="2"/>
              </a:rPr>
              <a:t> 150.0</a:t>
            </a:r>
            <a:r>
              <a:rPr lang="en-GB" sz="1800" b="1" dirty="0">
                <a:solidFill>
                  <a:srgbClr val="7030A0"/>
                </a:solidFill>
                <a:cs typeface="Calibri" panose="020F0502020204030204" pitchFamily="34" charset="0"/>
              </a:rPr>
              <a:t> g/mol = 0.22 mol AgN</a:t>
            </a:r>
            <a:r>
              <a:rPr lang="en-GB" sz="1800" b="1" baseline="-25000" dirty="0">
                <a:solidFill>
                  <a:srgbClr val="7030A0"/>
                </a:solidFill>
                <a:cs typeface="Calibri" panose="020F0502020204030204" pitchFamily="34" charset="0"/>
              </a:rPr>
              <a:t>3</a:t>
            </a:r>
          </a:p>
          <a:p>
            <a:endParaRPr lang="en-GB" dirty="0"/>
          </a:p>
          <a:p>
            <a:endParaRPr lang="en-GB" dirty="0"/>
          </a:p>
        </p:txBody>
      </p:sp>
    </p:spTree>
    <p:extLst>
      <p:ext uri="{BB962C8B-B14F-4D97-AF65-F5344CB8AC3E}">
        <p14:creationId xmlns:p14="http://schemas.microsoft.com/office/powerpoint/2010/main" val="2554103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CD019-AAC9-408B-9E6D-FCEFB8758290}"/>
              </a:ext>
            </a:extLst>
          </p:cNvPr>
          <p:cNvSpPr>
            <a:spLocks noGrp="1"/>
          </p:cNvSpPr>
          <p:nvPr>
            <p:ph type="title"/>
          </p:nvPr>
        </p:nvSpPr>
        <p:spPr>
          <a:xfrm>
            <a:off x="913774" y="30896"/>
            <a:ext cx="10364451" cy="873926"/>
          </a:xfrm>
        </p:spPr>
        <p:txBody>
          <a:bodyPr/>
          <a:lstStyle/>
          <a:p>
            <a:r>
              <a:rPr lang="en-GB">
                <a:effectLst>
                  <a:outerShdw blurRad="38100" dist="38100" dir="2700000" algn="tl">
                    <a:srgbClr val="000000">
                      <a:alpha val="43137"/>
                    </a:srgbClr>
                  </a:outerShdw>
                </a:effectLst>
              </a:rPr>
              <a:t>Mass % composition</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3278AA67-4128-467C-8766-314E631ED078}"/>
                  </a:ext>
                </a:extLst>
              </p:cNvPr>
              <p:cNvSpPr txBox="1"/>
              <p:nvPr/>
            </p:nvSpPr>
            <p:spPr>
              <a:xfrm>
                <a:off x="1775520" y="2492896"/>
                <a:ext cx="7926850" cy="774699"/>
              </a:xfrm>
              <a:prstGeom prst="rect">
                <a:avLst/>
              </a:prstGeom>
              <a:noFill/>
            </p:spPr>
            <p:txBody>
              <a:bodyPr wrap="none" rtlCol="0">
                <a:spAutoFit/>
              </a:bodyPr>
              <a:lstStyle/>
              <a:p>
                <a14:m>
                  <m:oMath xmlns:m="http://schemas.openxmlformats.org/officeDocument/2006/math">
                    <m:r>
                      <m:rPr>
                        <m:sty m:val="p"/>
                      </m:rPr>
                      <a:rPr lang="en-GB" sz="2800" b="0" i="0" smtClean="0">
                        <a:solidFill>
                          <a:srgbClr val="0000FF"/>
                        </a:solidFill>
                        <a:latin typeface="Cambria Math" panose="02040503050406030204" pitchFamily="18" charset="0"/>
                      </a:rPr>
                      <m:t>mass</m:t>
                    </m:r>
                    <m:r>
                      <a:rPr lang="en-GB" sz="2800" b="0" i="0" smtClean="0">
                        <a:solidFill>
                          <a:srgbClr val="0000FF"/>
                        </a:solidFill>
                        <a:latin typeface="Cambria Math" panose="02040503050406030204" pitchFamily="18" charset="0"/>
                      </a:rPr>
                      <m:t> % </m:t>
                    </m:r>
                    <m:r>
                      <m:rPr>
                        <m:sty m:val="p"/>
                      </m:rPr>
                      <a:rPr lang="en-GB" sz="2800" b="0" i="0" smtClean="0">
                        <a:solidFill>
                          <a:srgbClr val="0000FF"/>
                        </a:solidFill>
                        <a:latin typeface="Cambria Math" panose="02040503050406030204" pitchFamily="18" charset="0"/>
                      </a:rPr>
                      <m:t>of</m:t>
                    </m:r>
                    <m:r>
                      <a:rPr lang="en-GB" sz="2800" b="0" i="0" smtClean="0">
                        <a:solidFill>
                          <a:srgbClr val="0000FF"/>
                        </a:solidFill>
                        <a:latin typeface="Cambria Math" panose="02040503050406030204" pitchFamily="18" charset="0"/>
                      </a:rPr>
                      <m:t> </m:t>
                    </m:r>
                    <m:r>
                      <m:rPr>
                        <m:sty m:val="p"/>
                      </m:rPr>
                      <a:rPr lang="en-GB" sz="2800" b="0" i="0" smtClean="0">
                        <a:solidFill>
                          <a:srgbClr val="0000FF"/>
                        </a:solidFill>
                        <a:latin typeface="Cambria Math" panose="02040503050406030204" pitchFamily="18" charset="0"/>
                      </a:rPr>
                      <m:t>element</m:t>
                    </m:r>
                    <m:r>
                      <a:rPr lang="en-GB" sz="2800" i="0">
                        <a:solidFill>
                          <a:srgbClr val="0000FF"/>
                        </a:solidFill>
                        <a:latin typeface="Cambria Math" panose="02040503050406030204" pitchFamily="18" charset="0"/>
                      </a:rPr>
                      <m:t>=</m:t>
                    </m:r>
                    <m:f>
                      <m:fPr>
                        <m:ctrlPr>
                          <a:rPr lang="en-GB" sz="2800" i="1">
                            <a:solidFill>
                              <a:srgbClr val="0000FF"/>
                            </a:solidFill>
                            <a:latin typeface="Cambria Math" panose="02040503050406030204" pitchFamily="18" charset="0"/>
                          </a:rPr>
                        </m:ctrlPr>
                      </m:fPr>
                      <m:num>
                        <m:r>
                          <m:rPr>
                            <m:sty m:val="p"/>
                          </m:rPr>
                          <a:rPr lang="en-GB" sz="2800" i="0" smtClean="0">
                            <a:solidFill>
                              <a:srgbClr val="0000FF"/>
                            </a:solidFill>
                            <a:latin typeface="Cambria Math" panose="02040503050406030204" pitchFamily="18" charset="0"/>
                          </a:rPr>
                          <m:t>m</m:t>
                        </m:r>
                        <m:r>
                          <m:rPr>
                            <m:sty m:val="p"/>
                          </m:rPr>
                          <a:rPr lang="en-GB" sz="2800" b="0" i="0" smtClean="0">
                            <a:solidFill>
                              <a:srgbClr val="0000FF"/>
                            </a:solidFill>
                            <a:latin typeface="Cambria Math" panose="02040503050406030204" pitchFamily="18" charset="0"/>
                          </a:rPr>
                          <m:t>ass</m:t>
                        </m:r>
                        <m:r>
                          <a:rPr lang="en-GB" sz="2800" b="0" i="0" smtClean="0">
                            <a:solidFill>
                              <a:srgbClr val="0000FF"/>
                            </a:solidFill>
                            <a:latin typeface="Cambria Math" panose="02040503050406030204" pitchFamily="18" charset="0"/>
                          </a:rPr>
                          <m:t> </m:t>
                        </m:r>
                        <m:r>
                          <m:rPr>
                            <m:sty m:val="p"/>
                          </m:rPr>
                          <a:rPr lang="en-GB" sz="2800" b="0" i="0" smtClean="0">
                            <a:solidFill>
                              <a:srgbClr val="0000FF"/>
                            </a:solidFill>
                            <a:latin typeface="Cambria Math" panose="02040503050406030204" pitchFamily="18" charset="0"/>
                          </a:rPr>
                          <m:t>of</m:t>
                        </m:r>
                        <m:r>
                          <a:rPr lang="en-GB" sz="2800" b="0" i="0" smtClean="0">
                            <a:solidFill>
                              <a:srgbClr val="0000FF"/>
                            </a:solidFill>
                            <a:latin typeface="Cambria Math" panose="02040503050406030204" pitchFamily="18" charset="0"/>
                          </a:rPr>
                          <m:t> </m:t>
                        </m:r>
                        <m:r>
                          <m:rPr>
                            <m:sty m:val="p"/>
                          </m:rPr>
                          <a:rPr lang="en-GB" sz="2800" b="0" i="0" smtClean="0">
                            <a:solidFill>
                              <a:srgbClr val="0000FF"/>
                            </a:solidFill>
                            <a:latin typeface="Cambria Math" panose="02040503050406030204" pitchFamily="18" charset="0"/>
                          </a:rPr>
                          <m:t>element</m:t>
                        </m:r>
                        <m:r>
                          <a:rPr lang="en-GB" sz="2800" b="0" i="0" smtClean="0">
                            <a:solidFill>
                              <a:srgbClr val="0000FF"/>
                            </a:solidFill>
                            <a:latin typeface="Cambria Math" panose="02040503050406030204" pitchFamily="18" charset="0"/>
                          </a:rPr>
                          <m:t> </m:t>
                        </m:r>
                        <m:r>
                          <m:rPr>
                            <m:sty m:val="p"/>
                          </m:rPr>
                          <a:rPr lang="en-GB" sz="2800" b="0" i="0" smtClean="0">
                            <a:solidFill>
                              <a:srgbClr val="0000FF"/>
                            </a:solidFill>
                            <a:latin typeface="Cambria Math" panose="02040503050406030204" pitchFamily="18" charset="0"/>
                          </a:rPr>
                          <m:t>in</m:t>
                        </m:r>
                        <m:r>
                          <a:rPr lang="en-GB" sz="2800" b="0" i="0" smtClean="0">
                            <a:solidFill>
                              <a:srgbClr val="0000FF"/>
                            </a:solidFill>
                            <a:latin typeface="Cambria Math" panose="02040503050406030204" pitchFamily="18" charset="0"/>
                          </a:rPr>
                          <m:t> </m:t>
                        </m:r>
                        <m:r>
                          <m:rPr>
                            <m:sty m:val="p"/>
                          </m:rPr>
                          <a:rPr lang="en-GB" sz="2800" b="0" i="0" smtClean="0">
                            <a:solidFill>
                              <a:srgbClr val="0000FF"/>
                            </a:solidFill>
                            <a:latin typeface="Cambria Math" panose="02040503050406030204" pitchFamily="18" charset="0"/>
                          </a:rPr>
                          <m:t>sample</m:t>
                        </m:r>
                      </m:num>
                      <m:den>
                        <m:r>
                          <m:rPr>
                            <m:sty m:val="p"/>
                          </m:rPr>
                          <a:rPr lang="en-GB" sz="2800" b="0" i="0" smtClean="0">
                            <a:solidFill>
                              <a:srgbClr val="0000FF"/>
                            </a:solidFill>
                            <a:latin typeface="Cambria Math" panose="02040503050406030204" pitchFamily="18" charset="0"/>
                          </a:rPr>
                          <m:t>total</m:t>
                        </m:r>
                        <m:r>
                          <a:rPr lang="en-GB" sz="2800" b="0" i="0" smtClean="0">
                            <a:solidFill>
                              <a:srgbClr val="0000FF"/>
                            </a:solidFill>
                            <a:latin typeface="Cambria Math" panose="02040503050406030204" pitchFamily="18" charset="0"/>
                          </a:rPr>
                          <m:t> </m:t>
                        </m:r>
                        <m:r>
                          <m:rPr>
                            <m:sty m:val="p"/>
                          </m:rPr>
                          <a:rPr lang="en-GB" sz="2800" b="0" i="0" smtClean="0">
                            <a:solidFill>
                              <a:srgbClr val="0000FF"/>
                            </a:solidFill>
                            <a:latin typeface="Cambria Math" panose="02040503050406030204" pitchFamily="18" charset="0"/>
                          </a:rPr>
                          <m:t>mass</m:t>
                        </m:r>
                        <m:r>
                          <a:rPr lang="en-GB" sz="2800" b="0" i="0" smtClean="0">
                            <a:solidFill>
                              <a:srgbClr val="0000FF"/>
                            </a:solidFill>
                            <a:latin typeface="Cambria Math" panose="02040503050406030204" pitchFamily="18" charset="0"/>
                          </a:rPr>
                          <m:t> </m:t>
                        </m:r>
                        <m:r>
                          <m:rPr>
                            <m:sty m:val="p"/>
                          </m:rPr>
                          <a:rPr lang="en-GB" sz="2800" b="0" i="0" smtClean="0">
                            <a:solidFill>
                              <a:srgbClr val="0000FF"/>
                            </a:solidFill>
                            <a:latin typeface="Cambria Math" panose="02040503050406030204" pitchFamily="18" charset="0"/>
                          </a:rPr>
                          <m:t>of</m:t>
                        </m:r>
                        <m:r>
                          <a:rPr lang="en-GB" sz="2800" b="0" i="0" smtClean="0">
                            <a:solidFill>
                              <a:srgbClr val="0000FF"/>
                            </a:solidFill>
                            <a:latin typeface="Cambria Math" panose="02040503050406030204" pitchFamily="18" charset="0"/>
                          </a:rPr>
                          <m:t> </m:t>
                        </m:r>
                        <m:r>
                          <m:rPr>
                            <m:sty m:val="p"/>
                          </m:rPr>
                          <a:rPr lang="en-GB" sz="2800" b="0" i="0" smtClean="0">
                            <a:solidFill>
                              <a:srgbClr val="0000FF"/>
                            </a:solidFill>
                            <a:latin typeface="Cambria Math" panose="02040503050406030204" pitchFamily="18" charset="0"/>
                          </a:rPr>
                          <m:t>sample</m:t>
                        </m:r>
                      </m:den>
                    </m:f>
                    <m:r>
                      <a:rPr lang="en-GB" sz="2800" i="0">
                        <a:solidFill>
                          <a:srgbClr val="0000FF"/>
                        </a:solidFill>
                        <a:latin typeface="Cambria Math" panose="02040503050406030204" pitchFamily="18" charset="0"/>
                      </a:rPr>
                      <m:t> </m:t>
                    </m:r>
                    <m:r>
                      <m:rPr>
                        <m:sty m:val="p"/>
                      </m:rPr>
                      <a:rPr lang="en-GB" sz="2800" i="0">
                        <a:solidFill>
                          <a:srgbClr val="0000FF"/>
                        </a:solidFill>
                        <a:latin typeface="Cambria Math" panose="02040503050406030204" pitchFamily="18" charset="0"/>
                      </a:rPr>
                      <m:t>x</m:t>
                    </m:r>
                    <m:r>
                      <a:rPr lang="en-GB" sz="2800" i="0">
                        <a:solidFill>
                          <a:srgbClr val="0000FF"/>
                        </a:solidFill>
                        <a:latin typeface="Cambria Math" panose="02040503050406030204" pitchFamily="18" charset="0"/>
                      </a:rPr>
                      <m:t> 100</m:t>
                    </m:r>
                  </m:oMath>
                </a14:m>
                <a:r>
                  <a:rPr lang="en-GB" sz="2800">
                    <a:solidFill>
                      <a:srgbClr val="0000FF"/>
                    </a:solidFill>
                    <a:cs typeface="Calibri" panose="020F0502020204030204" pitchFamily="34" charset="0"/>
                  </a:rPr>
                  <a:t>%</a:t>
                </a:r>
              </a:p>
            </p:txBody>
          </p:sp>
        </mc:Choice>
        <mc:Fallback xmlns="">
          <p:sp>
            <p:nvSpPr>
              <p:cNvPr id="3" name="TextBox 2">
                <a:extLst>
                  <a:ext uri="{FF2B5EF4-FFF2-40B4-BE49-F238E27FC236}">
                    <a16:creationId xmlns:a16="http://schemas.microsoft.com/office/drawing/2014/main" id="{3278AA67-4128-467C-8766-314E631ED078}"/>
                  </a:ext>
                </a:extLst>
              </p:cNvPr>
              <p:cNvSpPr txBox="1">
                <a:spLocks noRot="1" noChangeAspect="1" noMove="1" noResize="1" noEditPoints="1" noAdjustHandles="1" noChangeArrowheads="1" noChangeShapeType="1" noTextEdit="1"/>
              </p:cNvSpPr>
              <p:nvPr/>
            </p:nvSpPr>
            <p:spPr>
              <a:xfrm>
                <a:off x="1775520" y="2492896"/>
                <a:ext cx="7926850" cy="774699"/>
              </a:xfrm>
              <a:prstGeom prst="rect">
                <a:avLst/>
              </a:prstGeom>
              <a:blipFill>
                <a:blip r:embed="rId3"/>
                <a:stretch>
                  <a:fillRect r="-2998" b="-3150"/>
                </a:stretch>
              </a:blipFill>
            </p:spPr>
            <p:txBody>
              <a:bodyPr/>
              <a:lstStyle/>
              <a:p>
                <a:r>
                  <a:rPr lang="en-GB">
                    <a:noFill/>
                  </a:rPr>
                  <a:t> </a:t>
                </a:r>
              </a:p>
            </p:txBody>
          </p:sp>
        </mc:Fallback>
      </mc:AlternateContent>
      <p:sp>
        <p:nvSpPr>
          <p:cNvPr id="4" name="TextBox 3">
            <a:extLst>
              <a:ext uri="{FF2B5EF4-FFF2-40B4-BE49-F238E27FC236}">
                <a16:creationId xmlns:a16="http://schemas.microsoft.com/office/drawing/2014/main" id="{F7411C86-B88D-4659-9E05-4AE81C01DD01}"/>
              </a:ext>
            </a:extLst>
          </p:cNvPr>
          <p:cNvSpPr txBox="1"/>
          <p:nvPr/>
        </p:nvSpPr>
        <p:spPr>
          <a:xfrm>
            <a:off x="1483389" y="1052736"/>
            <a:ext cx="9502828" cy="892552"/>
          </a:xfrm>
          <a:prstGeom prst="rect">
            <a:avLst/>
          </a:prstGeom>
          <a:noFill/>
        </p:spPr>
        <p:txBody>
          <a:bodyPr wrap="square" rtlCol="0">
            <a:spAutoFit/>
          </a:bodyPr>
          <a:lstStyle/>
          <a:p>
            <a:r>
              <a:rPr lang="en-GB" sz="2600"/>
              <a:t>Mass % composition is the fraction of the total mass contributed by each element present in a compound and expressed as a percentage</a:t>
            </a:r>
            <a:endParaRPr lang="en-GB" sz="2600" baseline="-25000"/>
          </a:p>
        </p:txBody>
      </p:sp>
      <p:sp>
        <p:nvSpPr>
          <p:cNvPr id="5" name="TextBox 4">
            <a:extLst>
              <a:ext uri="{FF2B5EF4-FFF2-40B4-BE49-F238E27FC236}">
                <a16:creationId xmlns:a16="http://schemas.microsoft.com/office/drawing/2014/main" id="{6FFA42E4-605D-460B-ABAE-3B414DACBE15}"/>
              </a:ext>
            </a:extLst>
          </p:cNvPr>
          <p:cNvSpPr txBox="1"/>
          <p:nvPr/>
        </p:nvSpPr>
        <p:spPr>
          <a:xfrm>
            <a:off x="296137" y="3771374"/>
            <a:ext cx="11599726" cy="954107"/>
          </a:xfrm>
          <a:prstGeom prst="rect">
            <a:avLst/>
          </a:prstGeom>
          <a:noFill/>
        </p:spPr>
        <p:txBody>
          <a:bodyPr wrap="square" rtlCol="0">
            <a:spAutoFit/>
          </a:bodyPr>
          <a:lstStyle/>
          <a:p>
            <a:r>
              <a:rPr lang="en-GB" sz="2800" dirty="0"/>
              <a:t>EXAMPLE: Hydrogen can be generated from water to use as a fuel. What is the mass % of hydrogen in water?</a:t>
            </a:r>
          </a:p>
        </p:txBody>
      </p:sp>
      <p:sp>
        <p:nvSpPr>
          <p:cNvPr id="6" name="TextBox 5">
            <a:extLst>
              <a:ext uri="{FF2B5EF4-FFF2-40B4-BE49-F238E27FC236}">
                <a16:creationId xmlns:a16="http://schemas.microsoft.com/office/drawing/2014/main" id="{38125062-3441-4B9D-B14A-88A0C27D372F}"/>
              </a:ext>
            </a:extLst>
          </p:cNvPr>
          <p:cNvSpPr txBox="1"/>
          <p:nvPr/>
        </p:nvSpPr>
        <p:spPr>
          <a:xfrm>
            <a:off x="1906574" y="4910147"/>
            <a:ext cx="2451312" cy="369332"/>
          </a:xfrm>
          <a:prstGeom prst="rect">
            <a:avLst/>
          </a:prstGeom>
          <a:noFill/>
        </p:spPr>
        <p:txBody>
          <a:bodyPr wrap="none" rtlCol="0">
            <a:spAutoFit/>
          </a:bodyPr>
          <a:lstStyle/>
          <a:p>
            <a:r>
              <a:rPr lang="en-GB" dirty="0"/>
              <a:t>MM (H</a:t>
            </a:r>
            <a:r>
              <a:rPr lang="en-GB" baseline="-25000" dirty="0"/>
              <a:t>2</a:t>
            </a:r>
            <a:r>
              <a:rPr lang="en-GB" dirty="0"/>
              <a:t>O) = 18.0 g/mol</a:t>
            </a:r>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82980A66-A7C6-4A70-8CB5-138A582D3392}"/>
                  </a:ext>
                </a:extLst>
              </p:cNvPr>
              <p:cNvSpPr txBox="1"/>
              <p:nvPr/>
            </p:nvSpPr>
            <p:spPr>
              <a:xfrm>
                <a:off x="1898376" y="5279479"/>
                <a:ext cx="8395247" cy="1051570"/>
              </a:xfrm>
              <a:prstGeom prst="rect">
                <a:avLst/>
              </a:prstGeom>
              <a:noFill/>
            </p:spPr>
            <p:txBody>
              <a:bodyPr wrap="none" rtlCol="0">
                <a:spAutoFit/>
              </a:bodyPr>
              <a:lstStyle/>
              <a:p>
                <a:r>
                  <a:rPr lang="en-GB" dirty="0">
                    <a:cs typeface="Calibri" panose="020F0502020204030204" pitchFamily="34" charset="0"/>
                  </a:rPr>
                  <a:t>Total mass of H atoms = 2 mol H x (1.0 g/mol)/1 mol H) = 2.0 g H</a:t>
                </a:r>
              </a:p>
              <a:p>
                <a:endParaRPr lang="en-GB" b="0" i="0" dirty="0">
                  <a:solidFill>
                    <a:schemeClr val="tx1"/>
                  </a:solidFill>
                </a:endParaRPr>
              </a:p>
              <a:p>
                <a14:m>
                  <m:oMath xmlns:m="http://schemas.openxmlformats.org/officeDocument/2006/math">
                    <m:r>
                      <m:rPr>
                        <m:sty m:val="p"/>
                      </m:rPr>
                      <a:rPr lang="en-GB" b="0" i="0" smtClean="0">
                        <a:solidFill>
                          <a:schemeClr val="tx1"/>
                        </a:solidFill>
                        <a:latin typeface="Cambria Math" panose="02040503050406030204" pitchFamily="18" charset="0"/>
                      </a:rPr>
                      <m:t>mass</m:t>
                    </m:r>
                    <m:r>
                      <a:rPr lang="en-GB" b="0" i="0" smtClean="0">
                        <a:solidFill>
                          <a:schemeClr val="tx1"/>
                        </a:solidFill>
                        <a:latin typeface="Cambria Math" panose="02040503050406030204" pitchFamily="18" charset="0"/>
                      </a:rPr>
                      <m:t> % </m:t>
                    </m:r>
                    <m:r>
                      <m:rPr>
                        <m:sty m:val="p"/>
                      </m:rPr>
                      <a:rPr lang="en-GB" b="0" i="0" smtClean="0">
                        <a:solidFill>
                          <a:schemeClr val="tx1"/>
                        </a:solidFill>
                        <a:latin typeface="Cambria Math" panose="02040503050406030204" pitchFamily="18" charset="0"/>
                      </a:rPr>
                      <m:t>of</m:t>
                    </m:r>
                    <m:r>
                      <a:rPr lang="en-GB" b="0" i="0" smtClean="0">
                        <a:solidFill>
                          <a:schemeClr val="tx1"/>
                        </a:solidFill>
                        <a:latin typeface="Cambria Math" panose="02040503050406030204" pitchFamily="18" charset="0"/>
                      </a:rPr>
                      <m:t> </m:t>
                    </m:r>
                    <m:r>
                      <m:rPr>
                        <m:sty m:val="p"/>
                      </m:rPr>
                      <a:rPr lang="en-GB" b="0" i="0" smtClean="0">
                        <a:solidFill>
                          <a:schemeClr val="tx1"/>
                        </a:solidFill>
                        <a:latin typeface="Cambria Math" panose="02040503050406030204" pitchFamily="18" charset="0"/>
                      </a:rPr>
                      <m:t>H</m:t>
                    </m:r>
                    <m:r>
                      <a:rPr lang="en-GB" i="0">
                        <a:solidFill>
                          <a:schemeClr val="tx1"/>
                        </a:solidFill>
                        <a:latin typeface="Cambria Math" panose="02040503050406030204" pitchFamily="18" charset="0"/>
                      </a:rPr>
                      <m:t>=</m:t>
                    </m:r>
                    <m:f>
                      <m:fPr>
                        <m:ctrlPr>
                          <a:rPr lang="en-GB" i="1">
                            <a:solidFill>
                              <a:schemeClr val="tx1"/>
                            </a:solidFill>
                            <a:latin typeface="Cambria Math" panose="02040503050406030204" pitchFamily="18" charset="0"/>
                          </a:rPr>
                        </m:ctrlPr>
                      </m:fPr>
                      <m:num>
                        <m:r>
                          <m:rPr>
                            <m:sty m:val="p"/>
                          </m:rPr>
                          <a:rPr lang="en-GB" i="0" smtClean="0">
                            <a:solidFill>
                              <a:schemeClr val="tx1"/>
                            </a:solidFill>
                            <a:latin typeface="Cambria Math" panose="02040503050406030204" pitchFamily="18" charset="0"/>
                          </a:rPr>
                          <m:t>m</m:t>
                        </m:r>
                        <m:r>
                          <m:rPr>
                            <m:sty m:val="p"/>
                          </m:rPr>
                          <a:rPr lang="en-GB" b="0" i="0" smtClean="0">
                            <a:solidFill>
                              <a:schemeClr val="tx1"/>
                            </a:solidFill>
                            <a:latin typeface="Cambria Math" panose="02040503050406030204" pitchFamily="18" charset="0"/>
                          </a:rPr>
                          <m:t>ass</m:t>
                        </m:r>
                        <m:r>
                          <a:rPr lang="en-GB" b="0" i="0" smtClean="0">
                            <a:solidFill>
                              <a:schemeClr val="tx1"/>
                            </a:solidFill>
                            <a:latin typeface="Cambria Math" panose="02040503050406030204" pitchFamily="18" charset="0"/>
                          </a:rPr>
                          <m:t> </m:t>
                        </m:r>
                        <m:r>
                          <m:rPr>
                            <m:sty m:val="p"/>
                          </m:rPr>
                          <a:rPr lang="en-GB" b="0" i="0" smtClean="0">
                            <a:solidFill>
                              <a:schemeClr val="tx1"/>
                            </a:solidFill>
                            <a:latin typeface="Cambria Math" panose="02040503050406030204" pitchFamily="18" charset="0"/>
                          </a:rPr>
                          <m:t>of</m:t>
                        </m:r>
                        <m:r>
                          <a:rPr lang="en-GB" b="0" i="0" smtClean="0">
                            <a:solidFill>
                              <a:schemeClr val="tx1"/>
                            </a:solidFill>
                            <a:latin typeface="Cambria Math" panose="02040503050406030204" pitchFamily="18" charset="0"/>
                          </a:rPr>
                          <m:t> </m:t>
                        </m:r>
                        <m:r>
                          <m:rPr>
                            <m:sty m:val="p"/>
                          </m:rPr>
                          <a:rPr lang="en-GB" b="0" i="0" smtClean="0">
                            <a:solidFill>
                              <a:schemeClr val="tx1"/>
                            </a:solidFill>
                            <a:latin typeface="Cambria Math" panose="02040503050406030204" pitchFamily="18" charset="0"/>
                          </a:rPr>
                          <m:t>H</m:t>
                        </m:r>
                        <m:r>
                          <a:rPr lang="en-GB" b="0" i="0" smtClean="0">
                            <a:solidFill>
                              <a:schemeClr val="tx1"/>
                            </a:solidFill>
                            <a:latin typeface="Cambria Math" panose="02040503050406030204" pitchFamily="18" charset="0"/>
                          </a:rPr>
                          <m:t> </m:t>
                        </m:r>
                        <m:r>
                          <a:rPr lang="en-GB" b="1" i="0" smtClean="0">
                            <a:solidFill>
                              <a:schemeClr val="tx1"/>
                            </a:solidFill>
                            <a:latin typeface="Cambria Math" panose="02040503050406030204" pitchFamily="18" charset="0"/>
                          </a:rPr>
                          <m:t>𝐢𝐧</m:t>
                        </m:r>
                        <m:r>
                          <a:rPr lang="en-GB" b="1" i="0" smtClean="0">
                            <a:solidFill>
                              <a:schemeClr val="tx1"/>
                            </a:solidFill>
                            <a:latin typeface="Cambria Math" panose="02040503050406030204" pitchFamily="18" charset="0"/>
                          </a:rPr>
                          <m:t> </m:t>
                        </m:r>
                        <m:r>
                          <a:rPr lang="en-GB" b="1" i="0" smtClean="0">
                            <a:solidFill>
                              <a:schemeClr val="tx1"/>
                            </a:solidFill>
                            <a:latin typeface="Cambria Math" panose="02040503050406030204" pitchFamily="18" charset="0"/>
                          </a:rPr>
                          <m:t>𝐬𝐚𝐦𝐩𝐥𝐞</m:t>
                        </m:r>
                      </m:num>
                      <m:den>
                        <m:r>
                          <a:rPr lang="en-GB" b="0" i="0" smtClean="0">
                            <a:solidFill>
                              <a:schemeClr val="tx1"/>
                            </a:solidFill>
                            <a:latin typeface="Cambria Math" panose="02040503050406030204" pitchFamily="18" charset="0"/>
                          </a:rPr>
                          <m:t> </m:t>
                        </m:r>
                        <m:r>
                          <m:rPr>
                            <m:sty m:val="p"/>
                          </m:rPr>
                          <a:rPr lang="en-GB" b="0" i="0" smtClean="0">
                            <a:solidFill>
                              <a:schemeClr val="tx1"/>
                            </a:solidFill>
                            <a:latin typeface="Cambria Math" panose="02040503050406030204" pitchFamily="18" charset="0"/>
                          </a:rPr>
                          <m:t>mass</m:t>
                        </m:r>
                        <m:r>
                          <a:rPr lang="en-GB" b="0" i="0" smtClean="0">
                            <a:solidFill>
                              <a:schemeClr val="tx1"/>
                            </a:solidFill>
                            <a:latin typeface="Cambria Math" panose="02040503050406030204" pitchFamily="18" charset="0"/>
                          </a:rPr>
                          <m:t> </m:t>
                        </m:r>
                        <m:r>
                          <m:rPr>
                            <m:sty m:val="p"/>
                          </m:rPr>
                          <a:rPr lang="en-GB" b="0" i="0" smtClean="0">
                            <a:solidFill>
                              <a:schemeClr val="tx1"/>
                            </a:solidFill>
                            <a:latin typeface="Cambria Math" panose="02040503050406030204" pitchFamily="18" charset="0"/>
                          </a:rPr>
                          <m:t>of</m:t>
                        </m:r>
                        <m:r>
                          <a:rPr lang="en-GB" b="0" i="0" smtClean="0">
                            <a:solidFill>
                              <a:schemeClr val="tx1"/>
                            </a:solidFill>
                            <a:latin typeface="Cambria Math" panose="02040503050406030204" pitchFamily="18" charset="0"/>
                          </a:rPr>
                          <m:t> </m:t>
                        </m:r>
                        <m:r>
                          <m:rPr>
                            <m:sty m:val="p"/>
                          </m:rPr>
                          <a:rPr lang="en-GB" b="0" i="0" smtClean="0">
                            <a:solidFill>
                              <a:schemeClr val="tx1"/>
                            </a:solidFill>
                            <a:latin typeface="Cambria Math" panose="02040503050406030204" pitchFamily="18" charset="0"/>
                          </a:rPr>
                          <m:t>H</m:t>
                        </m:r>
                        <m:r>
                          <a:rPr lang="en-GB" b="0" i="0" smtClean="0">
                            <a:solidFill>
                              <a:schemeClr val="tx1"/>
                            </a:solidFill>
                            <a:latin typeface="Cambria Math" panose="02040503050406030204" pitchFamily="18" charset="0"/>
                          </a:rPr>
                          <m:t>2</m:t>
                        </m:r>
                        <m:r>
                          <m:rPr>
                            <m:sty m:val="p"/>
                          </m:rPr>
                          <a:rPr lang="en-GB" b="0" i="0" smtClean="0">
                            <a:solidFill>
                              <a:schemeClr val="tx1"/>
                            </a:solidFill>
                            <a:latin typeface="Cambria Math" panose="02040503050406030204" pitchFamily="18" charset="0"/>
                          </a:rPr>
                          <m:t>O</m:t>
                        </m:r>
                        <m:r>
                          <a:rPr lang="en-GB" b="0" i="0" smtClean="0">
                            <a:solidFill>
                              <a:schemeClr val="tx1"/>
                            </a:solidFill>
                            <a:latin typeface="Cambria Math" panose="02040503050406030204" pitchFamily="18" charset="0"/>
                          </a:rPr>
                          <m:t> </m:t>
                        </m:r>
                        <m:r>
                          <m:rPr>
                            <m:sty m:val="p"/>
                          </m:rPr>
                          <a:rPr lang="en-GB" b="0" i="0" smtClean="0">
                            <a:solidFill>
                              <a:schemeClr val="tx1"/>
                            </a:solidFill>
                            <a:latin typeface="Cambria Math" panose="02040503050406030204" pitchFamily="18" charset="0"/>
                          </a:rPr>
                          <m:t>molecules</m:t>
                        </m:r>
                      </m:den>
                    </m:f>
                    <m:r>
                      <a:rPr lang="en-GB" i="0">
                        <a:solidFill>
                          <a:schemeClr val="tx1"/>
                        </a:solidFill>
                        <a:latin typeface="Cambria Math" panose="02040503050406030204" pitchFamily="18" charset="0"/>
                      </a:rPr>
                      <m:t> </m:t>
                    </m:r>
                    <m:r>
                      <m:rPr>
                        <m:sty m:val="p"/>
                      </m:rPr>
                      <a:rPr lang="en-GB" i="0">
                        <a:solidFill>
                          <a:schemeClr val="tx1"/>
                        </a:solidFill>
                        <a:latin typeface="Cambria Math" panose="02040503050406030204" pitchFamily="18" charset="0"/>
                      </a:rPr>
                      <m:t>x</m:t>
                    </m:r>
                    <m:r>
                      <a:rPr lang="en-GB" i="0">
                        <a:solidFill>
                          <a:schemeClr val="tx1"/>
                        </a:solidFill>
                        <a:latin typeface="Cambria Math" panose="02040503050406030204" pitchFamily="18" charset="0"/>
                      </a:rPr>
                      <m:t> 100</m:t>
                    </m:r>
                  </m:oMath>
                </a14:m>
                <a:r>
                  <a:rPr lang="en-GB" dirty="0">
                    <a:solidFill>
                      <a:schemeClr val="tx1"/>
                    </a:solidFill>
                    <a:cs typeface="Calibri" panose="020F0502020204030204" pitchFamily="34" charset="0"/>
                  </a:rPr>
                  <a:t>% = (2 g H)/(18.0 g H</a:t>
                </a:r>
                <a:r>
                  <a:rPr lang="en-GB" baseline="-25000" dirty="0">
                    <a:solidFill>
                      <a:schemeClr val="tx1"/>
                    </a:solidFill>
                    <a:cs typeface="Calibri" panose="020F0502020204030204" pitchFamily="34" charset="0"/>
                  </a:rPr>
                  <a:t>2</a:t>
                </a:r>
                <a:r>
                  <a:rPr lang="en-GB" dirty="0">
                    <a:solidFill>
                      <a:schemeClr val="tx1"/>
                    </a:solidFill>
                    <a:cs typeface="Calibri" panose="020F0502020204030204" pitchFamily="34" charset="0"/>
                  </a:rPr>
                  <a:t>O) x 100% = 11.2 %</a:t>
                </a:r>
              </a:p>
            </p:txBody>
          </p:sp>
        </mc:Choice>
        <mc:Fallback xmlns="">
          <p:sp>
            <p:nvSpPr>
              <p:cNvPr id="7" name="TextBox 6">
                <a:extLst>
                  <a:ext uri="{FF2B5EF4-FFF2-40B4-BE49-F238E27FC236}">
                    <a16:creationId xmlns:a16="http://schemas.microsoft.com/office/drawing/2014/main" id="{82980A66-A7C6-4A70-8CB5-138A582D3392}"/>
                  </a:ext>
                </a:extLst>
              </p:cNvPr>
              <p:cNvSpPr txBox="1">
                <a:spLocks noRot="1" noChangeAspect="1" noMove="1" noResize="1" noEditPoints="1" noAdjustHandles="1" noChangeArrowheads="1" noChangeShapeType="1" noTextEdit="1"/>
              </p:cNvSpPr>
              <p:nvPr/>
            </p:nvSpPr>
            <p:spPr>
              <a:xfrm>
                <a:off x="1898376" y="5279479"/>
                <a:ext cx="8395247" cy="1051570"/>
              </a:xfrm>
              <a:prstGeom prst="rect">
                <a:avLst/>
              </a:prstGeom>
              <a:blipFill>
                <a:blip r:embed="rId4"/>
                <a:stretch>
                  <a:fillRect l="-581" t="-2890" r="-508" b="-2890"/>
                </a:stretch>
              </a:blipFill>
            </p:spPr>
            <p:txBody>
              <a:bodyPr/>
              <a:lstStyle/>
              <a:p>
                <a:r>
                  <a:rPr lang="en-GB">
                    <a:noFill/>
                  </a:rPr>
                  <a:t> </a:t>
                </a:r>
              </a:p>
            </p:txBody>
          </p:sp>
        </mc:Fallback>
      </mc:AlternateContent>
    </p:spTree>
    <p:extLst>
      <p:ext uri="{BB962C8B-B14F-4D97-AF65-F5344CB8AC3E}">
        <p14:creationId xmlns:p14="http://schemas.microsoft.com/office/powerpoint/2010/main" val="3928144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B6F36-A496-436D-B056-E36825445F1E}"/>
              </a:ext>
            </a:extLst>
          </p:cNvPr>
          <p:cNvSpPr>
            <a:spLocks noGrp="1"/>
          </p:cNvSpPr>
          <p:nvPr>
            <p:ph type="title"/>
          </p:nvPr>
        </p:nvSpPr>
        <p:spPr>
          <a:xfrm>
            <a:off x="913775" y="0"/>
            <a:ext cx="10364451" cy="839580"/>
          </a:xfrm>
        </p:spPr>
        <p:txBody>
          <a:bodyPr/>
          <a:lstStyle/>
          <a:p>
            <a:r>
              <a:rPr lang="en-GB" dirty="0"/>
              <a:t>Why moles not mass?</a:t>
            </a:r>
          </a:p>
        </p:txBody>
      </p:sp>
      <p:pic>
        <p:nvPicPr>
          <p:cNvPr id="3" name="Picture 2">
            <a:extLst>
              <a:ext uri="{FF2B5EF4-FFF2-40B4-BE49-F238E27FC236}">
                <a16:creationId xmlns:a16="http://schemas.microsoft.com/office/drawing/2014/main" id="{EBF56191-92A9-4863-8E4D-70585FBCF5A4}"/>
              </a:ext>
            </a:extLst>
          </p:cNvPr>
          <p:cNvPicPr>
            <a:picLocks noChangeAspect="1"/>
          </p:cNvPicPr>
          <p:nvPr/>
        </p:nvPicPr>
        <p:blipFill>
          <a:blip r:embed="rId3"/>
          <a:stretch>
            <a:fillRect/>
          </a:stretch>
        </p:blipFill>
        <p:spPr>
          <a:xfrm>
            <a:off x="762758" y="895185"/>
            <a:ext cx="10803166" cy="4969457"/>
          </a:xfrm>
          <a:prstGeom prst="rect">
            <a:avLst/>
          </a:prstGeom>
        </p:spPr>
      </p:pic>
      <p:sp>
        <p:nvSpPr>
          <p:cNvPr id="6" name="TextBox 5">
            <a:extLst>
              <a:ext uri="{FF2B5EF4-FFF2-40B4-BE49-F238E27FC236}">
                <a16:creationId xmlns:a16="http://schemas.microsoft.com/office/drawing/2014/main" id="{C1D17688-7951-4DFB-A72B-844E59C3E796}"/>
              </a:ext>
            </a:extLst>
          </p:cNvPr>
          <p:cNvSpPr txBox="1"/>
          <p:nvPr/>
        </p:nvSpPr>
        <p:spPr>
          <a:xfrm>
            <a:off x="8325365" y="5920247"/>
            <a:ext cx="3240559" cy="283525"/>
          </a:xfrm>
          <a:prstGeom prst="rect">
            <a:avLst/>
          </a:prstGeom>
          <a:noFill/>
        </p:spPr>
        <p:txBody>
          <a:bodyPr wrap="square">
            <a:spAutoFit/>
          </a:bodyPr>
          <a:lstStyle/>
          <a:p>
            <a:r>
              <a:rPr lang="en-GB" sz="1200" dirty="0"/>
              <a:t>https://chemistrymadesimple.net/episode/15/</a:t>
            </a:r>
          </a:p>
        </p:txBody>
      </p:sp>
    </p:spTree>
    <p:extLst>
      <p:ext uri="{BB962C8B-B14F-4D97-AF65-F5344CB8AC3E}">
        <p14:creationId xmlns:p14="http://schemas.microsoft.com/office/powerpoint/2010/main" val="28235842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68065A3B-6699-48D0-88D7-9149B0B8AC76}"/>
              </a:ext>
            </a:extLst>
          </p:cNvPr>
          <p:cNvGrpSpPr/>
          <p:nvPr/>
        </p:nvGrpSpPr>
        <p:grpSpPr>
          <a:xfrm>
            <a:off x="3195349" y="2659679"/>
            <a:ext cx="5870518" cy="640112"/>
            <a:chOff x="1788967" y="1041201"/>
            <a:chExt cx="4692592" cy="640112"/>
          </a:xfrm>
        </p:grpSpPr>
        <p:sp>
          <p:nvSpPr>
            <p:cNvPr id="2" name="TextBox 1">
              <a:extLst>
                <a:ext uri="{FF2B5EF4-FFF2-40B4-BE49-F238E27FC236}">
                  <a16:creationId xmlns:a16="http://schemas.microsoft.com/office/drawing/2014/main" id="{02908031-DD34-4232-A639-571D4C16BB9E}"/>
                </a:ext>
              </a:extLst>
            </p:cNvPr>
            <p:cNvSpPr txBox="1"/>
            <p:nvPr/>
          </p:nvSpPr>
          <p:spPr>
            <a:xfrm>
              <a:off x="1788967" y="1041201"/>
              <a:ext cx="4692592" cy="640112"/>
            </a:xfrm>
            <a:prstGeom prst="rect">
              <a:avLst/>
            </a:prstGeom>
            <a:noFill/>
          </p:spPr>
          <p:txBody>
            <a:bodyPr wrap="none" rtlCol="0">
              <a:spAutoFit/>
            </a:bodyPr>
            <a:lstStyle/>
            <a:p>
              <a:pPr>
                <a:lnSpc>
                  <a:spcPts val="4600"/>
                </a:lnSpc>
              </a:pPr>
              <a:r>
                <a:rPr lang="en-GB" sz="3200" b="1" dirty="0">
                  <a:solidFill>
                    <a:srgbClr val="00B0F0"/>
                  </a:solidFill>
                  <a:cs typeface="Calibri" panose="020F0502020204030204" pitchFamily="34" charset="0"/>
                </a:rPr>
                <a:t>Reactants 		      		     </a:t>
              </a:r>
              <a:r>
                <a:rPr lang="en-GB" sz="3200" b="1" dirty="0">
                  <a:solidFill>
                    <a:srgbClr val="00B050"/>
                  </a:solidFill>
                  <a:cs typeface="Calibri" panose="020F0502020204030204" pitchFamily="34" charset="0"/>
                </a:rPr>
                <a:t>Products</a:t>
              </a:r>
            </a:p>
          </p:txBody>
        </p:sp>
        <p:cxnSp>
          <p:nvCxnSpPr>
            <p:cNvPr id="15" name="Straight Arrow Connector 14">
              <a:extLst>
                <a:ext uri="{FF2B5EF4-FFF2-40B4-BE49-F238E27FC236}">
                  <a16:creationId xmlns:a16="http://schemas.microsoft.com/office/drawing/2014/main" id="{9E350036-1C7F-4D10-82D5-4820210888DF}"/>
                </a:ext>
              </a:extLst>
            </p:cNvPr>
            <p:cNvCxnSpPr>
              <a:cxnSpLocks/>
            </p:cNvCxnSpPr>
            <p:nvPr/>
          </p:nvCxnSpPr>
          <p:spPr>
            <a:xfrm>
              <a:off x="3424326" y="1374354"/>
              <a:ext cx="1489022" cy="0"/>
            </a:xfrm>
            <a:prstGeom prst="straightConnector1">
              <a:avLst/>
            </a:prstGeom>
            <a:ln w="12700">
              <a:solidFill>
                <a:srgbClr val="0070C0"/>
              </a:solidFill>
              <a:tailEnd type="triangle"/>
            </a:ln>
          </p:spPr>
          <p:style>
            <a:lnRef idx="1">
              <a:schemeClr val="accent1"/>
            </a:lnRef>
            <a:fillRef idx="0">
              <a:schemeClr val="accent1"/>
            </a:fillRef>
            <a:effectRef idx="0">
              <a:schemeClr val="accent1"/>
            </a:effectRef>
            <a:fontRef idx="minor">
              <a:schemeClr val="tx1"/>
            </a:fontRef>
          </p:style>
        </p:cxnSp>
      </p:grpSp>
      <p:sp>
        <p:nvSpPr>
          <p:cNvPr id="16" name="TextBox 15">
            <a:extLst>
              <a:ext uri="{FF2B5EF4-FFF2-40B4-BE49-F238E27FC236}">
                <a16:creationId xmlns:a16="http://schemas.microsoft.com/office/drawing/2014/main" id="{776C6F26-5CF0-43D3-A756-D2E58ED23456}"/>
              </a:ext>
            </a:extLst>
          </p:cNvPr>
          <p:cNvSpPr txBox="1"/>
          <p:nvPr/>
        </p:nvSpPr>
        <p:spPr>
          <a:xfrm>
            <a:off x="772109" y="741482"/>
            <a:ext cx="10364451" cy="1490344"/>
          </a:xfrm>
          <a:prstGeom prst="rect">
            <a:avLst/>
          </a:prstGeom>
          <a:noFill/>
          <a:ln w="19050">
            <a:solidFill>
              <a:srgbClr val="0000FF"/>
            </a:solidFill>
          </a:ln>
        </p:spPr>
        <p:txBody>
          <a:bodyPr wrap="square">
            <a:spAutoFit/>
          </a:bodyPr>
          <a:lstStyle/>
          <a:p>
            <a:pPr>
              <a:lnSpc>
                <a:spcPct val="150000"/>
              </a:lnSpc>
            </a:pPr>
            <a:r>
              <a:rPr lang="en-US" sz="3200" dirty="0">
                <a:solidFill>
                  <a:srgbClr val="00B0F0"/>
                </a:solidFill>
                <a:cs typeface="Calibri" panose="020F0502020204030204" pitchFamily="34" charset="0"/>
              </a:rPr>
              <a:t>C</a:t>
            </a:r>
            <a:r>
              <a:rPr lang="en-US" sz="3200" b="1" dirty="0">
                <a:solidFill>
                  <a:srgbClr val="00B0F0"/>
                </a:solidFill>
                <a:cs typeface="Calibri" panose="020F0502020204030204" pitchFamily="34" charset="0"/>
              </a:rPr>
              <a:t>hemical reaction</a:t>
            </a:r>
            <a:r>
              <a:rPr lang="en-US" sz="3200" dirty="0">
                <a:solidFill>
                  <a:srgbClr val="00B0F0"/>
                </a:solidFill>
                <a:cs typeface="Calibri" panose="020F0502020204030204" pitchFamily="34" charset="0"/>
              </a:rPr>
              <a:t> is a process that leads to the chemical transformation of one set of chemical substances to another </a:t>
            </a:r>
            <a:endParaRPr lang="en-GB" sz="3200" dirty="0">
              <a:solidFill>
                <a:srgbClr val="00B0F0"/>
              </a:solidFill>
              <a:cs typeface="Calibri" panose="020F0502020204030204" pitchFamily="34" charset="0"/>
            </a:endParaRPr>
          </a:p>
        </p:txBody>
      </p:sp>
      <p:sp>
        <p:nvSpPr>
          <p:cNvPr id="3" name="Title 2">
            <a:extLst>
              <a:ext uri="{FF2B5EF4-FFF2-40B4-BE49-F238E27FC236}">
                <a16:creationId xmlns:a16="http://schemas.microsoft.com/office/drawing/2014/main" id="{DEB9C914-FB66-43F4-90F1-BF1B8FDC3BF6}"/>
              </a:ext>
            </a:extLst>
          </p:cNvPr>
          <p:cNvSpPr>
            <a:spLocks noGrp="1"/>
          </p:cNvSpPr>
          <p:nvPr>
            <p:ph type="title"/>
          </p:nvPr>
        </p:nvSpPr>
        <p:spPr>
          <a:xfrm>
            <a:off x="948383" y="24819"/>
            <a:ext cx="10364451" cy="583285"/>
          </a:xfrm>
        </p:spPr>
        <p:txBody>
          <a:bodyPr>
            <a:noAutofit/>
          </a:bodyPr>
          <a:lstStyle/>
          <a:p>
            <a:r>
              <a:rPr lang="en-GB" dirty="0"/>
              <a:t>Chemical reaction</a:t>
            </a:r>
          </a:p>
        </p:txBody>
      </p:sp>
      <p:sp>
        <p:nvSpPr>
          <p:cNvPr id="7" name="TextBox 6">
            <a:extLst>
              <a:ext uri="{FF2B5EF4-FFF2-40B4-BE49-F238E27FC236}">
                <a16:creationId xmlns:a16="http://schemas.microsoft.com/office/drawing/2014/main" id="{2820BC3B-70E1-4568-A2E9-6EDFEAB2B429}"/>
              </a:ext>
            </a:extLst>
          </p:cNvPr>
          <p:cNvSpPr txBox="1"/>
          <p:nvPr/>
        </p:nvSpPr>
        <p:spPr>
          <a:xfrm>
            <a:off x="1659016" y="4776735"/>
            <a:ext cx="8873968" cy="584775"/>
          </a:xfrm>
          <a:prstGeom prst="rect">
            <a:avLst/>
          </a:prstGeom>
          <a:noFill/>
        </p:spPr>
        <p:txBody>
          <a:bodyPr wrap="none" rtlCol="0">
            <a:spAutoFit/>
          </a:bodyPr>
          <a:lstStyle/>
          <a:p>
            <a:r>
              <a:rPr lang="en-GB" sz="3200" b="1" dirty="0">
                <a:solidFill>
                  <a:srgbClr val="0000FF"/>
                </a:solidFill>
              </a:rPr>
              <a:t>chemical reaction aways brings a chemical change</a:t>
            </a:r>
          </a:p>
        </p:txBody>
      </p:sp>
      <p:sp>
        <p:nvSpPr>
          <p:cNvPr id="8" name="TextBox 7">
            <a:extLst>
              <a:ext uri="{FF2B5EF4-FFF2-40B4-BE49-F238E27FC236}">
                <a16:creationId xmlns:a16="http://schemas.microsoft.com/office/drawing/2014/main" id="{16F779BB-52EB-4764-9B91-A1F25D50C273}"/>
              </a:ext>
            </a:extLst>
          </p:cNvPr>
          <p:cNvSpPr txBox="1"/>
          <p:nvPr/>
        </p:nvSpPr>
        <p:spPr>
          <a:xfrm>
            <a:off x="2968487" y="3514015"/>
            <a:ext cx="3438939" cy="523220"/>
          </a:xfrm>
          <a:prstGeom prst="rect">
            <a:avLst/>
          </a:prstGeom>
          <a:noFill/>
        </p:spPr>
        <p:txBody>
          <a:bodyPr wrap="square" rtlCol="0">
            <a:spAutoFit/>
          </a:bodyPr>
          <a:lstStyle/>
          <a:p>
            <a:r>
              <a:rPr lang="en-GB" sz="2800" dirty="0">
                <a:solidFill>
                  <a:srgbClr val="00B0F0"/>
                </a:solidFill>
              </a:rPr>
              <a:t>starting material</a:t>
            </a:r>
          </a:p>
        </p:txBody>
      </p:sp>
      <p:sp>
        <p:nvSpPr>
          <p:cNvPr id="19" name="TextBox 18">
            <a:extLst>
              <a:ext uri="{FF2B5EF4-FFF2-40B4-BE49-F238E27FC236}">
                <a16:creationId xmlns:a16="http://schemas.microsoft.com/office/drawing/2014/main" id="{3EE0CC5F-173F-4CB6-BF6C-CFB8FB23218F}"/>
              </a:ext>
            </a:extLst>
          </p:cNvPr>
          <p:cNvSpPr txBox="1"/>
          <p:nvPr/>
        </p:nvSpPr>
        <p:spPr>
          <a:xfrm>
            <a:off x="7123044" y="3556101"/>
            <a:ext cx="3438939" cy="954107"/>
          </a:xfrm>
          <a:prstGeom prst="rect">
            <a:avLst/>
          </a:prstGeom>
          <a:noFill/>
        </p:spPr>
        <p:txBody>
          <a:bodyPr wrap="square" rtlCol="0">
            <a:spAutoFit/>
          </a:bodyPr>
          <a:lstStyle/>
          <a:p>
            <a:r>
              <a:rPr lang="en-GB" sz="2800" dirty="0">
                <a:solidFill>
                  <a:srgbClr val="00B050"/>
                </a:solidFill>
              </a:rPr>
              <a:t>substances formed in a chemical reaction</a:t>
            </a:r>
          </a:p>
        </p:txBody>
      </p:sp>
    </p:spTree>
    <p:extLst>
      <p:ext uri="{BB962C8B-B14F-4D97-AF65-F5344CB8AC3E}">
        <p14:creationId xmlns:p14="http://schemas.microsoft.com/office/powerpoint/2010/main" val="959522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BF38A-23D9-43EF-8E5C-DC50FA4D0562}"/>
              </a:ext>
            </a:extLst>
          </p:cNvPr>
          <p:cNvSpPr>
            <a:spLocks noGrp="1"/>
          </p:cNvSpPr>
          <p:nvPr>
            <p:ph type="title"/>
          </p:nvPr>
        </p:nvSpPr>
        <p:spPr>
          <a:xfrm>
            <a:off x="913774" y="-33591"/>
            <a:ext cx="10364451" cy="794259"/>
          </a:xfrm>
        </p:spPr>
        <p:txBody>
          <a:bodyPr/>
          <a:lstStyle/>
          <a:p>
            <a:r>
              <a:rPr lang="en-GB" dirty="0"/>
              <a:t>Chemical equation</a:t>
            </a:r>
          </a:p>
        </p:txBody>
      </p:sp>
      <p:sp>
        <p:nvSpPr>
          <p:cNvPr id="3" name="TextBox 2">
            <a:extLst>
              <a:ext uri="{FF2B5EF4-FFF2-40B4-BE49-F238E27FC236}">
                <a16:creationId xmlns:a16="http://schemas.microsoft.com/office/drawing/2014/main" id="{E7C0449B-17CA-40CE-984B-2E0415D2703B}"/>
              </a:ext>
            </a:extLst>
          </p:cNvPr>
          <p:cNvSpPr txBox="1"/>
          <p:nvPr/>
        </p:nvSpPr>
        <p:spPr>
          <a:xfrm>
            <a:off x="1149079" y="3318148"/>
            <a:ext cx="11467169" cy="1815882"/>
          </a:xfrm>
          <a:prstGeom prst="rect">
            <a:avLst/>
          </a:prstGeom>
          <a:noFill/>
        </p:spPr>
        <p:txBody>
          <a:bodyPr wrap="square" rtlCol="0">
            <a:spAutoFit/>
          </a:bodyPr>
          <a:lstStyle/>
          <a:p>
            <a:r>
              <a:rPr lang="en-GB" sz="2800" i="1" dirty="0"/>
              <a:t>Qualitative</a:t>
            </a:r>
            <a:r>
              <a:rPr lang="en-GB" sz="2800" dirty="0"/>
              <a:t> – identity of reactants and products (chemical formulas)</a:t>
            </a:r>
          </a:p>
          <a:p>
            <a:endParaRPr lang="en-GB" sz="2800" dirty="0"/>
          </a:p>
          <a:p>
            <a:r>
              <a:rPr lang="en-GB" sz="2800" i="1" dirty="0"/>
              <a:t>Quantitative</a:t>
            </a:r>
            <a:r>
              <a:rPr lang="en-GB" sz="2800" dirty="0"/>
              <a:t> – law of conservation of mass, law of fixed proportions, stoichiometric ratios</a:t>
            </a:r>
          </a:p>
        </p:txBody>
      </p:sp>
      <p:sp>
        <p:nvSpPr>
          <p:cNvPr id="6" name="TextBox 5">
            <a:extLst>
              <a:ext uri="{FF2B5EF4-FFF2-40B4-BE49-F238E27FC236}">
                <a16:creationId xmlns:a16="http://schemas.microsoft.com/office/drawing/2014/main" id="{29C6DBBD-2C41-4C52-B37D-226CFD255D5E}"/>
              </a:ext>
            </a:extLst>
          </p:cNvPr>
          <p:cNvSpPr txBox="1"/>
          <p:nvPr/>
        </p:nvSpPr>
        <p:spPr>
          <a:xfrm>
            <a:off x="432388" y="2492896"/>
            <a:ext cx="11086882" cy="523220"/>
          </a:xfrm>
          <a:prstGeom prst="rect">
            <a:avLst/>
          </a:prstGeom>
          <a:noFill/>
        </p:spPr>
        <p:txBody>
          <a:bodyPr wrap="square">
            <a:spAutoFit/>
          </a:bodyPr>
          <a:lstStyle/>
          <a:p>
            <a:r>
              <a:rPr lang="en-GB" sz="2800" b="1" dirty="0">
                <a:solidFill>
                  <a:srgbClr val="00B050"/>
                </a:solidFill>
              </a:rPr>
              <a:t>Chemical equation </a:t>
            </a:r>
            <a:r>
              <a:rPr lang="en-GB" sz="2800" dirty="0"/>
              <a:t>shows how atoms are </a:t>
            </a:r>
            <a:r>
              <a:rPr lang="en-GB" sz="2800" b="1" dirty="0"/>
              <a:t>rearranged </a:t>
            </a:r>
            <a:r>
              <a:rPr lang="en-GB" sz="2800" dirty="0"/>
              <a:t>in chemical reaction </a:t>
            </a:r>
          </a:p>
        </p:txBody>
      </p:sp>
      <p:sp>
        <p:nvSpPr>
          <p:cNvPr id="7" name="TextBox 6">
            <a:extLst>
              <a:ext uri="{FF2B5EF4-FFF2-40B4-BE49-F238E27FC236}">
                <a16:creationId xmlns:a16="http://schemas.microsoft.com/office/drawing/2014/main" id="{5975BF24-D372-4176-B9D1-D2F9AE350DB8}"/>
              </a:ext>
            </a:extLst>
          </p:cNvPr>
          <p:cNvSpPr txBox="1"/>
          <p:nvPr/>
        </p:nvSpPr>
        <p:spPr>
          <a:xfrm>
            <a:off x="449204" y="1062700"/>
            <a:ext cx="10903380" cy="954107"/>
          </a:xfrm>
          <a:prstGeom prst="rect">
            <a:avLst/>
          </a:prstGeom>
          <a:noFill/>
        </p:spPr>
        <p:txBody>
          <a:bodyPr wrap="square" lIns="91440" tIns="45720" rIns="91440" bIns="45720" rtlCol="0" anchor="t">
            <a:spAutoFit/>
          </a:bodyPr>
          <a:lstStyle/>
          <a:p>
            <a:r>
              <a:rPr lang="en-GB" sz="2800" b="1" dirty="0">
                <a:solidFill>
                  <a:srgbClr val="0070C0"/>
                </a:solidFill>
              </a:rPr>
              <a:t>Chemical reaction </a:t>
            </a:r>
            <a:r>
              <a:rPr lang="en-GB" sz="2800" dirty="0"/>
              <a:t>– actual process that is described by </a:t>
            </a:r>
            <a:r>
              <a:rPr lang="en-GB" sz="2800" b="1" dirty="0">
                <a:solidFill>
                  <a:srgbClr val="00B050"/>
                </a:solidFill>
              </a:rPr>
              <a:t>chemical equation </a:t>
            </a:r>
            <a:r>
              <a:rPr lang="en-GB" sz="2800" dirty="0"/>
              <a:t>which </a:t>
            </a:r>
            <a:r>
              <a:rPr lang="en-GB" sz="2800" dirty="0" err="1"/>
              <a:t>sumarises</a:t>
            </a:r>
            <a:r>
              <a:rPr lang="en-GB" sz="2800" dirty="0"/>
              <a:t> the reaction in terms of chemical formulas and quantities</a:t>
            </a:r>
          </a:p>
        </p:txBody>
      </p:sp>
    </p:spTree>
    <p:extLst>
      <p:ext uri="{BB962C8B-B14F-4D97-AF65-F5344CB8AC3E}">
        <p14:creationId xmlns:p14="http://schemas.microsoft.com/office/powerpoint/2010/main" val="3668060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03BFBD-3BDF-4B72-BDAD-29B7D5191793}"/>
              </a:ext>
            </a:extLst>
          </p:cNvPr>
          <p:cNvSpPr txBox="1"/>
          <p:nvPr/>
        </p:nvSpPr>
        <p:spPr>
          <a:xfrm>
            <a:off x="703492" y="713025"/>
            <a:ext cx="10081120" cy="1164742"/>
          </a:xfrm>
          <a:prstGeom prst="rect">
            <a:avLst/>
          </a:prstGeom>
          <a:noFill/>
          <a:ln w="19050">
            <a:solidFill>
              <a:srgbClr val="0000FF"/>
            </a:solidFill>
          </a:ln>
        </p:spPr>
        <p:txBody>
          <a:bodyPr wrap="square">
            <a:spAutoFit/>
          </a:bodyPr>
          <a:lstStyle/>
          <a:p>
            <a:pPr>
              <a:lnSpc>
                <a:spcPct val="130000"/>
              </a:lnSpc>
            </a:pPr>
            <a:r>
              <a:rPr lang="en-US" sz="2800" dirty="0">
                <a:solidFill>
                  <a:srgbClr val="202124"/>
                </a:solidFill>
                <a:cs typeface="Calibri" panose="020F0502020204030204" pitchFamily="34" charset="0"/>
              </a:rPr>
              <a:t>law of </a:t>
            </a:r>
            <a:r>
              <a:rPr lang="en-US" sz="2800" b="1" dirty="0">
                <a:solidFill>
                  <a:srgbClr val="00B0F0"/>
                </a:solidFill>
                <a:cs typeface="Calibri" panose="020F0502020204030204" pitchFamily="34" charset="0"/>
              </a:rPr>
              <a:t>conservation of mass </a:t>
            </a:r>
            <a:r>
              <a:rPr lang="en-US" sz="2800" dirty="0">
                <a:solidFill>
                  <a:srgbClr val="202124"/>
                </a:solidFill>
                <a:cs typeface="Calibri" panose="020F0502020204030204" pitchFamily="34" charset="0"/>
              </a:rPr>
              <a:t>- matter cannot be created nor destroyed in a chemical reaction; atoms only change their ‘partners’ </a:t>
            </a:r>
            <a:endParaRPr lang="en-GB" sz="2800" dirty="0">
              <a:cs typeface="Calibri" panose="020F0502020204030204" pitchFamily="34" charset="0"/>
            </a:endParaRPr>
          </a:p>
        </p:txBody>
      </p:sp>
      <p:sp>
        <p:nvSpPr>
          <p:cNvPr id="5" name="TextBox 4">
            <a:extLst>
              <a:ext uri="{FF2B5EF4-FFF2-40B4-BE49-F238E27FC236}">
                <a16:creationId xmlns:a16="http://schemas.microsoft.com/office/drawing/2014/main" id="{30E78897-28EB-43CC-B719-7DA4FD6D99EE}"/>
              </a:ext>
            </a:extLst>
          </p:cNvPr>
          <p:cNvSpPr txBox="1"/>
          <p:nvPr/>
        </p:nvSpPr>
        <p:spPr>
          <a:xfrm>
            <a:off x="703492" y="2386567"/>
            <a:ext cx="10081119" cy="1164742"/>
          </a:xfrm>
          <a:prstGeom prst="rect">
            <a:avLst/>
          </a:prstGeom>
          <a:noFill/>
          <a:ln w="28575">
            <a:solidFill>
              <a:srgbClr val="0000FF"/>
            </a:solidFill>
          </a:ln>
        </p:spPr>
        <p:txBody>
          <a:bodyPr wrap="square">
            <a:spAutoFit/>
          </a:bodyPr>
          <a:lstStyle/>
          <a:p>
            <a:pPr>
              <a:lnSpc>
                <a:spcPct val="130000"/>
              </a:lnSpc>
            </a:pPr>
            <a:r>
              <a:rPr lang="en-GB" sz="2800" b="0" i="0" dirty="0">
                <a:solidFill>
                  <a:srgbClr val="202124"/>
                </a:solidFill>
                <a:effectLst/>
              </a:rPr>
              <a:t>law of </a:t>
            </a:r>
            <a:r>
              <a:rPr lang="en-GB" sz="2800" b="1" i="0" dirty="0">
                <a:solidFill>
                  <a:srgbClr val="00B0F0"/>
                </a:solidFill>
                <a:effectLst/>
              </a:rPr>
              <a:t>definite proportions </a:t>
            </a:r>
            <a:r>
              <a:rPr lang="en-GB" sz="2800" b="0" i="0" dirty="0">
                <a:solidFill>
                  <a:srgbClr val="202124"/>
                </a:solidFill>
                <a:effectLst/>
              </a:rPr>
              <a:t>- </a:t>
            </a:r>
            <a:r>
              <a:rPr lang="en-GB" sz="2800" b="0" i="0" dirty="0">
                <a:solidFill>
                  <a:srgbClr val="040C28"/>
                </a:solidFill>
                <a:effectLst/>
              </a:rPr>
              <a:t>a given chemical compound always contains the same elements in the exact same proportions by mass</a:t>
            </a:r>
            <a:endParaRPr lang="en-GB" sz="2800" dirty="0"/>
          </a:p>
        </p:txBody>
      </p:sp>
      <p:sp>
        <p:nvSpPr>
          <p:cNvPr id="7" name="TextBox 6">
            <a:extLst>
              <a:ext uri="{FF2B5EF4-FFF2-40B4-BE49-F238E27FC236}">
                <a16:creationId xmlns:a16="http://schemas.microsoft.com/office/drawing/2014/main" id="{75C07C97-6AAD-4585-B882-42FB057B82F8}"/>
              </a:ext>
            </a:extLst>
          </p:cNvPr>
          <p:cNvSpPr txBox="1"/>
          <p:nvPr/>
        </p:nvSpPr>
        <p:spPr>
          <a:xfrm>
            <a:off x="703492" y="5240671"/>
            <a:ext cx="10081118" cy="1088183"/>
          </a:xfrm>
          <a:prstGeom prst="rect">
            <a:avLst/>
          </a:prstGeom>
          <a:noFill/>
          <a:ln w="28575">
            <a:solidFill>
              <a:srgbClr val="0000FF"/>
            </a:solidFill>
          </a:ln>
        </p:spPr>
        <p:txBody>
          <a:bodyPr wrap="square">
            <a:spAutoFit/>
          </a:bodyPr>
          <a:lstStyle/>
          <a:p>
            <a:pPr>
              <a:lnSpc>
                <a:spcPct val="130000"/>
              </a:lnSpc>
            </a:pPr>
            <a:r>
              <a:rPr lang="en-GB" sz="2600" b="1" i="0" dirty="0">
                <a:solidFill>
                  <a:srgbClr val="00B0F0"/>
                </a:solidFill>
                <a:effectLst/>
              </a:rPr>
              <a:t>stoichiometric ratio </a:t>
            </a:r>
            <a:r>
              <a:rPr lang="en-GB" sz="2600" i="0" dirty="0">
                <a:effectLst/>
              </a:rPr>
              <a:t>- the ratio of chemical substances necessary for a reaction to occur completely </a:t>
            </a:r>
            <a:endParaRPr lang="en-GB" sz="2600" dirty="0"/>
          </a:p>
        </p:txBody>
      </p:sp>
      <p:sp>
        <p:nvSpPr>
          <p:cNvPr id="8" name="TextBox 7">
            <a:extLst>
              <a:ext uri="{FF2B5EF4-FFF2-40B4-BE49-F238E27FC236}">
                <a16:creationId xmlns:a16="http://schemas.microsoft.com/office/drawing/2014/main" id="{277DFEB6-4165-4662-AD5A-D1DACF1F3228}"/>
              </a:ext>
            </a:extLst>
          </p:cNvPr>
          <p:cNvSpPr txBox="1"/>
          <p:nvPr/>
        </p:nvSpPr>
        <p:spPr>
          <a:xfrm>
            <a:off x="703492" y="3870082"/>
            <a:ext cx="10725665" cy="1088183"/>
          </a:xfrm>
          <a:prstGeom prst="rect">
            <a:avLst/>
          </a:prstGeom>
          <a:noFill/>
        </p:spPr>
        <p:txBody>
          <a:bodyPr wrap="square">
            <a:spAutoFit/>
          </a:bodyPr>
          <a:lstStyle/>
          <a:p>
            <a:pPr>
              <a:lnSpc>
                <a:spcPct val="130000"/>
              </a:lnSpc>
            </a:pPr>
            <a:r>
              <a:rPr lang="en-GB" sz="2600" b="1" dirty="0">
                <a:solidFill>
                  <a:srgbClr val="7030A0"/>
                </a:solidFill>
                <a:cs typeface="Calibri" panose="020F0502020204030204" pitchFamily="34" charset="0"/>
              </a:rPr>
              <a:t>stoichiometry</a:t>
            </a:r>
            <a:r>
              <a:rPr lang="en-GB" sz="2600" dirty="0">
                <a:solidFill>
                  <a:srgbClr val="202124"/>
                </a:solidFill>
                <a:cs typeface="Calibri" panose="020F0502020204030204" pitchFamily="34" charset="0"/>
              </a:rPr>
              <a:t> - the relationship between relative quantities of substances taking part in a reaction or forming a compound, typically a ratio of whole integers</a:t>
            </a:r>
            <a:endParaRPr lang="en-GB" sz="2600" dirty="0">
              <a:cs typeface="Calibri" panose="020F0502020204030204" pitchFamily="34" charset="0"/>
            </a:endParaRPr>
          </a:p>
        </p:txBody>
      </p:sp>
    </p:spTree>
    <p:extLst>
      <p:ext uri="{BB962C8B-B14F-4D97-AF65-F5344CB8AC3E}">
        <p14:creationId xmlns:p14="http://schemas.microsoft.com/office/powerpoint/2010/main" val="532945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F433E-C92F-4130-AF79-FD9518F00FCB}"/>
              </a:ext>
            </a:extLst>
          </p:cNvPr>
          <p:cNvSpPr>
            <a:spLocks noGrp="1"/>
          </p:cNvSpPr>
          <p:nvPr>
            <p:ph type="title"/>
          </p:nvPr>
        </p:nvSpPr>
        <p:spPr>
          <a:xfrm>
            <a:off x="913774" y="0"/>
            <a:ext cx="10364451" cy="740726"/>
          </a:xfrm>
        </p:spPr>
        <p:txBody>
          <a:bodyPr/>
          <a:lstStyle/>
          <a:p>
            <a:r>
              <a:rPr lang="en-GB" dirty="0"/>
              <a:t>Combustion reaction in </a:t>
            </a:r>
            <a:r>
              <a:rPr lang="en-GB" dirty="0" err="1"/>
              <a:t>Ome</a:t>
            </a:r>
            <a:endParaRPr lang="en-GB" dirty="0"/>
          </a:p>
        </p:txBody>
      </p:sp>
      <p:pic>
        <p:nvPicPr>
          <p:cNvPr id="3" name="Picture 2">
            <a:extLst>
              <a:ext uri="{FF2B5EF4-FFF2-40B4-BE49-F238E27FC236}">
                <a16:creationId xmlns:a16="http://schemas.microsoft.com/office/drawing/2014/main" id="{FF5C4C77-8B60-4D22-9AD7-5964F32D1242}"/>
              </a:ext>
            </a:extLst>
          </p:cNvPr>
          <p:cNvPicPr>
            <a:picLocks noChangeAspect="1"/>
          </p:cNvPicPr>
          <p:nvPr/>
        </p:nvPicPr>
        <p:blipFill>
          <a:blip r:embed="rId3"/>
          <a:stretch>
            <a:fillRect/>
          </a:stretch>
        </p:blipFill>
        <p:spPr>
          <a:xfrm>
            <a:off x="92908" y="1123785"/>
            <a:ext cx="12006184" cy="4937543"/>
          </a:xfrm>
          <a:prstGeom prst="rect">
            <a:avLst/>
          </a:prstGeom>
        </p:spPr>
      </p:pic>
      <p:sp>
        <p:nvSpPr>
          <p:cNvPr id="5" name="TextBox 4">
            <a:extLst>
              <a:ext uri="{FF2B5EF4-FFF2-40B4-BE49-F238E27FC236}">
                <a16:creationId xmlns:a16="http://schemas.microsoft.com/office/drawing/2014/main" id="{D07F917A-9249-4E53-91BD-13CF7970807C}"/>
              </a:ext>
            </a:extLst>
          </p:cNvPr>
          <p:cNvSpPr txBox="1"/>
          <p:nvPr/>
        </p:nvSpPr>
        <p:spPr>
          <a:xfrm>
            <a:off x="6237073" y="6581001"/>
            <a:ext cx="6098058" cy="276999"/>
          </a:xfrm>
          <a:prstGeom prst="rect">
            <a:avLst/>
          </a:prstGeom>
          <a:noFill/>
        </p:spPr>
        <p:txBody>
          <a:bodyPr wrap="square">
            <a:spAutoFit/>
          </a:bodyPr>
          <a:lstStyle/>
          <a:p>
            <a:r>
              <a:rPr lang="en-GB" sz="1200" dirty="0"/>
              <a:t>https://sphweb.bumc.bu.edu/otlt/MPH-Modules/PH/RespiratoryHealth/RespiratoryHealth7.html</a:t>
            </a:r>
          </a:p>
        </p:txBody>
      </p:sp>
    </p:spTree>
    <p:extLst>
      <p:ext uri="{BB962C8B-B14F-4D97-AF65-F5344CB8AC3E}">
        <p14:creationId xmlns:p14="http://schemas.microsoft.com/office/powerpoint/2010/main" val="15704897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F247FF1A-8B41-4A9A-87F3-344594368C6C}"/>
              </a:ext>
            </a:extLst>
          </p:cNvPr>
          <p:cNvSpPr txBox="1"/>
          <p:nvPr/>
        </p:nvSpPr>
        <p:spPr>
          <a:xfrm>
            <a:off x="335360" y="827503"/>
            <a:ext cx="10729192" cy="1077218"/>
          </a:xfrm>
          <a:prstGeom prst="rect">
            <a:avLst/>
          </a:prstGeom>
          <a:noFill/>
        </p:spPr>
        <p:txBody>
          <a:bodyPr wrap="square" rtlCol="0">
            <a:spAutoFit/>
          </a:bodyPr>
          <a:lstStyle/>
          <a:p>
            <a:r>
              <a:rPr lang="en-GB" sz="3200" dirty="0">
                <a:solidFill>
                  <a:srgbClr val="00B0F0"/>
                </a:solidFill>
                <a:cs typeface="Calibri" panose="020F0502020204030204" pitchFamily="34" charset="0"/>
              </a:rPr>
              <a:t>Propane gas burns in oxygen gas to give water vapor and carbon dioxide gas.</a:t>
            </a:r>
          </a:p>
        </p:txBody>
      </p:sp>
      <p:sp>
        <p:nvSpPr>
          <p:cNvPr id="10" name="TextBox 9">
            <a:extLst>
              <a:ext uri="{FF2B5EF4-FFF2-40B4-BE49-F238E27FC236}">
                <a16:creationId xmlns:a16="http://schemas.microsoft.com/office/drawing/2014/main" id="{F3A78069-DA06-447A-BEEE-AF42F6C10DDD}"/>
              </a:ext>
            </a:extLst>
          </p:cNvPr>
          <p:cNvSpPr txBox="1"/>
          <p:nvPr/>
        </p:nvSpPr>
        <p:spPr>
          <a:xfrm>
            <a:off x="2102892" y="2045038"/>
            <a:ext cx="8280920" cy="584775"/>
          </a:xfrm>
          <a:prstGeom prst="rect">
            <a:avLst/>
          </a:prstGeom>
          <a:noFill/>
        </p:spPr>
        <p:txBody>
          <a:bodyPr wrap="square" rtlCol="0">
            <a:spAutoFit/>
          </a:bodyPr>
          <a:lstStyle/>
          <a:p>
            <a:r>
              <a:rPr lang="en-GB" sz="3200" dirty="0">
                <a:cs typeface="Calibri" panose="020F0502020204030204" pitchFamily="34" charset="0"/>
              </a:rPr>
              <a:t>This is a </a:t>
            </a:r>
            <a:r>
              <a:rPr lang="en-GB" sz="3200" dirty="0">
                <a:solidFill>
                  <a:srgbClr val="FF0000"/>
                </a:solidFill>
                <a:cs typeface="Calibri" panose="020F0502020204030204" pitchFamily="34" charset="0"/>
              </a:rPr>
              <a:t>MACROSCOPIC </a:t>
            </a:r>
            <a:r>
              <a:rPr lang="en-GB" sz="3200" dirty="0">
                <a:cs typeface="Calibri" panose="020F0502020204030204" pitchFamily="34" charset="0"/>
              </a:rPr>
              <a:t>description</a:t>
            </a:r>
          </a:p>
        </p:txBody>
      </p:sp>
      <p:sp>
        <p:nvSpPr>
          <p:cNvPr id="11" name="TextBox 10">
            <a:extLst>
              <a:ext uri="{FF2B5EF4-FFF2-40B4-BE49-F238E27FC236}">
                <a16:creationId xmlns:a16="http://schemas.microsoft.com/office/drawing/2014/main" id="{BCCCA1FD-7996-48BE-AF3B-82283EF83AE1}"/>
              </a:ext>
            </a:extLst>
          </p:cNvPr>
          <p:cNvSpPr txBox="1"/>
          <p:nvPr/>
        </p:nvSpPr>
        <p:spPr>
          <a:xfrm>
            <a:off x="2102892" y="2926083"/>
            <a:ext cx="4806876" cy="584775"/>
          </a:xfrm>
          <a:prstGeom prst="rect">
            <a:avLst/>
          </a:prstGeom>
          <a:noFill/>
        </p:spPr>
        <p:txBody>
          <a:bodyPr wrap="square" rtlCol="0">
            <a:spAutoFit/>
          </a:bodyPr>
          <a:lstStyle/>
          <a:p>
            <a:r>
              <a:rPr lang="en-GB" sz="3200" dirty="0">
                <a:cs typeface="Calibri" panose="020F0502020204030204" pitchFamily="34" charset="0"/>
              </a:rPr>
              <a:t>At the </a:t>
            </a:r>
            <a:r>
              <a:rPr lang="en-GB" sz="3200" dirty="0" err="1">
                <a:cs typeface="Calibri" panose="020F0502020204030204" pitchFamily="34" charset="0"/>
              </a:rPr>
              <a:t>submicroscopic</a:t>
            </a:r>
            <a:r>
              <a:rPr lang="en-GB" sz="3200" dirty="0">
                <a:cs typeface="Calibri" panose="020F0502020204030204" pitchFamily="34" charset="0"/>
              </a:rPr>
              <a:t> level: </a:t>
            </a:r>
          </a:p>
        </p:txBody>
      </p:sp>
      <p:sp>
        <p:nvSpPr>
          <p:cNvPr id="2" name="TextBox 1">
            <a:extLst>
              <a:ext uri="{FF2B5EF4-FFF2-40B4-BE49-F238E27FC236}">
                <a16:creationId xmlns:a16="http://schemas.microsoft.com/office/drawing/2014/main" id="{DAC2B066-F4DB-4A0F-BBDB-90FC2D3AD40E}"/>
              </a:ext>
            </a:extLst>
          </p:cNvPr>
          <p:cNvSpPr txBox="1"/>
          <p:nvPr/>
        </p:nvSpPr>
        <p:spPr>
          <a:xfrm>
            <a:off x="856650" y="3931917"/>
            <a:ext cx="11521280" cy="584775"/>
          </a:xfrm>
          <a:prstGeom prst="rect">
            <a:avLst/>
          </a:prstGeom>
          <a:noFill/>
        </p:spPr>
        <p:txBody>
          <a:bodyPr wrap="square" rtlCol="0">
            <a:spAutoFit/>
          </a:bodyPr>
          <a:lstStyle/>
          <a:p>
            <a:r>
              <a:rPr lang="en-GB" sz="3200" dirty="0">
                <a:cs typeface="Calibri" panose="020F0502020204030204" pitchFamily="34" charset="0"/>
              </a:rPr>
              <a:t>C</a:t>
            </a:r>
            <a:r>
              <a:rPr lang="en-GB" sz="3200" baseline="-25000" dirty="0">
                <a:cs typeface="Calibri" panose="020F0502020204030204" pitchFamily="34" charset="0"/>
              </a:rPr>
              <a:t>3</a:t>
            </a:r>
            <a:r>
              <a:rPr lang="en-GB" sz="3200" dirty="0">
                <a:cs typeface="Calibri" panose="020F0502020204030204" pitchFamily="34" charset="0"/>
              </a:rPr>
              <a:t>H</a:t>
            </a:r>
            <a:r>
              <a:rPr lang="en-GB" sz="3200" baseline="-25000" dirty="0">
                <a:cs typeface="Calibri" panose="020F0502020204030204" pitchFamily="34" charset="0"/>
              </a:rPr>
              <a:t>8</a:t>
            </a:r>
            <a:r>
              <a:rPr lang="en-GB" sz="3200" dirty="0">
                <a:cs typeface="Calibri" panose="020F0502020204030204" pitchFamily="34" charset="0"/>
              </a:rPr>
              <a:t> (g)     +      O</a:t>
            </a:r>
            <a:r>
              <a:rPr lang="en-GB" sz="3200" baseline="-25000" dirty="0">
                <a:cs typeface="Calibri" panose="020F0502020204030204" pitchFamily="34" charset="0"/>
              </a:rPr>
              <a:t>2 </a:t>
            </a:r>
            <a:r>
              <a:rPr lang="en-GB" sz="3200" dirty="0">
                <a:cs typeface="Calibri" panose="020F0502020204030204" pitchFamily="34" charset="0"/>
              </a:rPr>
              <a:t>(g)	            H</a:t>
            </a:r>
            <a:r>
              <a:rPr lang="en-GB" sz="3200" baseline="-25000" dirty="0">
                <a:cs typeface="Calibri" panose="020F0502020204030204" pitchFamily="34" charset="0"/>
              </a:rPr>
              <a:t>2</a:t>
            </a:r>
            <a:r>
              <a:rPr lang="en-GB" sz="3200" dirty="0">
                <a:cs typeface="Calibri" panose="020F0502020204030204" pitchFamily="34" charset="0"/>
              </a:rPr>
              <a:t>O (g)    +    CO</a:t>
            </a:r>
            <a:r>
              <a:rPr lang="en-GB" sz="3200" baseline="-25000" dirty="0">
                <a:cs typeface="Calibri" panose="020F0502020204030204" pitchFamily="34" charset="0"/>
              </a:rPr>
              <a:t>2  </a:t>
            </a:r>
            <a:r>
              <a:rPr lang="en-GB" sz="3200" dirty="0">
                <a:cs typeface="Calibri" panose="020F0502020204030204" pitchFamily="34" charset="0"/>
              </a:rPr>
              <a:t>(g)</a:t>
            </a:r>
            <a:endParaRPr lang="en-GB" sz="3200" baseline="-25000" dirty="0">
              <a:cs typeface="Calibri" panose="020F0502020204030204" pitchFamily="34" charset="0"/>
            </a:endParaRPr>
          </a:p>
        </p:txBody>
      </p:sp>
      <p:cxnSp>
        <p:nvCxnSpPr>
          <p:cNvPr id="29" name="Straight Arrow Connector 28">
            <a:extLst>
              <a:ext uri="{FF2B5EF4-FFF2-40B4-BE49-F238E27FC236}">
                <a16:creationId xmlns:a16="http://schemas.microsoft.com/office/drawing/2014/main" id="{69FD6AC9-A9DD-44C5-8569-C0FBCF8979C6}"/>
              </a:ext>
            </a:extLst>
          </p:cNvPr>
          <p:cNvCxnSpPr>
            <a:cxnSpLocks/>
          </p:cNvCxnSpPr>
          <p:nvPr/>
        </p:nvCxnSpPr>
        <p:spPr>
          <a:xfrm>
            <a:off x="5171369" y="4263288"/>
            <a:ext cx="924631"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 name="Title 2">
            <a:extLst>
              <a:ext uri="{FF2B5EF4-FFF2-40B4-BE49-F238E27FC236}">
                <a16:creationId xmlns:a16="http://schemas.microsoft.com/office/drawing/2014/main" id="{43234142-31BB-4CA4-8917-C6202862328F}"/>
              </a:ext>
            </a:extLst>
          </p:cNvPr>
          <p:cNvSpPr>
            <a:spLocks noGrp="1"/>
          </p:cNvSpPr>
          <p:nvPr>
            <p:ph type="title"/>
          </p:nvPr>
        </p:nvSpPr>
        <p:spPr>
          <a:xfrm>
            <a:off x="844117" y="39318"/>
            <a:ext cx="10364451" cy="768797"/>
          </a:xfrm>
        </p:spPr>
        <p:txBody>
          <a:bodyPr>
            <a:normAutofit/>
          </a:bodyPr>
          <a:lstStyle/>
          <a:p>
            <a:r>
              <a:rPr lang="en-GB" dirty="0"/>
              <a:t>Example of combustion reaction</a:t>
            </a:r>
          </a:p>
        </p:txBody>
      </p:sp>
      <p:cxnSp>
        <p:nvCxnSpPr>
          <p:cNvPr id="6" name="Connector: Elbow 5">
            <a:extLst>
              <a:ext uri="{FF2B5EF4-FFF2-40B4-BE49-F238E27FC236}">
                <a16:creationId xmlns:a16="http://schemas.microsoft.com/office/drawing/2014/main" id="{91C4F2C3-E247-4CC8-A0B1-9D87EE991B6E}"/>
              </a:ext>
            </a:extLst>
          </p:cNvPr>
          <p:cNvCxnSpPr/>
          <p:nvPr/>
        </p:nvCxnSpPr>
        <p:spPr>
          <a:xfrm>
            <a:off x="1025611" y="1904721"/>
            <a:ext cx="827903" cy="443063"/>
          </a:xfrm>
          <a:prstGeom prst="bentConnector3">
            <a:avLst>
              <a:gd name="adj1" fmla="val 2239"/>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Connector: Elbow 11">
            <a:extLst>
              <a:ext uri="{FF2B5EF4-FFF2-40B4-BE49-F238E27FC236}">
                <a16:creationId xmlns:a16="http://schemas.microsoft.com/office/drawing/2014/main" id="{835DAA4D-C0D9-4D77-8622-4D5F7612B94B}"/>
              </a:ext>
            </a:extLst>
          </p:cNvPr>
          <p:cNvCxnSpPr>
            <a:cxnSpLocks/>
            <a:stCxn id="11" idx="1"/>
            <a:endCxn id="2" idx="1"/>
          </p:cNvCxnSpPr>
          <p:nvPr/>
        </p:nvCxnSpPr>
        <p:spPr>
          <a:xfrm rot="10800000" flipV="1">
            <a:off x="856650" y="3218471"/>
            <a:ext cx="1246242" cy="1005834"/>
          </a:xfrm>
          <a:prstGeom prst="bentConnector3">
            <a:avLst>
              <a:gd name="adj1" fmla="val 118343"/>
            </a:avLst>
          </a:prstGeom>
          <a:ln>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3D03E4BD-702E-4DBA-82CC-0C6FCD71621D}"/>
              </a:ext>
            </a:extLst>
          </p:cNvPr>
          <p:cNvSpPr txBox="1"/>
          <p:nvPr/>
        </p:nvSpPr>
        <p:spPr>
          <a:xfrm>
            <a:off x="844117" y="4527531"/>
            <a:ext cx="4436075" cy="954107"/>
          </a:xfrm>
          <a:prstGeom prst="rect">
            <a:avLst/>
          </a:prstGeom>
          <a:noFill/>
        </p:spPr>
        <p:txBody>
          <a:bodyPr wrap="square" rtlCol="0">
            <a:spAutoFit/>
          </a:bodyPr>
          <a:lstStyle/>
          <a:p>
            <a:r>
              <a:rPr lang="en-GB" sz="2800" b="1" dirty="0">
                <a:solidFill>
                  <a:srgbClr val="00B0F0"/>
                </a:solidFill>
              </a:rPr>
              <a:t>reactants: </a:t>
            </a:r>
            <a:r>
              <a:rPr lang="en-GB" sz="2800" dirty="0">
                <a:solidFill>
                  <a:srgbClr val="00B0F0"/>
                </a:solidFill>
              </a:rPr>
              <a:t>propane, C</a:t>
            </a:r>
            <a:r>
              <a:rPr lang="en-GB" sz="2800" baseline="-25000" dirty="0">
                <a:solidFill>
                  <a:srgbClr val="00B0F0"/>
                </a:solidFill>
              </a:rPr>
              <a:t>3</a:t>
            </a:r>
            <a:r>
              <a:rPr lang="en-GB" sz="2800" dirty="0">
                <a:solidFill>
                  <a:srgbClr val="00B0F0"/>
                </a:solidFill>
              </a:rPr>
              <a:t>H</a:t>
            </a:r>
            <a:r>
              <a:rPr lang="en-GB" sz="2800" baseline="-25000" dirty="0">
                <a:solidFill>
                  <a:srgbClr val="00B0F0"/>
                </a:solidFill>
              </a:rPr>
              <a:t>8</a:t>
            </a:r>
            <a:r>
              <a:rPr lang="en-GB" sz="2800" dirty="0">
                <a:solidFill>
                  <a:srgbClr val="00B0F0"/>
                </a:solidFill>
              </a:rPr>
              <a:t> AND oxygen O</a:t>
            </a:r>
            <a:r>
              <a:rPr lang="en-GB" sz="2800" baseline="-25000" dirty="0">
                <a:solidFill>
                  <a:srgbClr val="00B0F0"/>
                </a:solidFill>
              </a:rPr>
              <a:t>2</a:t>
            </a:r>
          </a:p>
        </p:txBody>
      </p:sp>
      <p:sp>
        <p:nvSpPr>
          <p:cNvPr id="44" name="TextBox 43">
            <a:extLst>
              <a:ext uri="{FF2B5EF4-FFF2-40B4-BE49-F238E27FC236}">
                <a16:creationId xmlns:a16="http://schemas.microsoft.com/office/drawing/2014/main" id="{7E93330B-8917-4A9A-A379-253D82AE7FD4}"/>
              </a:ext>
            </a:extLst>
          </p:cNvPr>
          <p:cNvSpPr txBox="1"/>
          <p:nvPr/>
        </p:nvSpPr>
        <p:spPr>
          <a:xfrm>
            <a:off x="6243352" y="4516692"/>
            <a:ext cx="4436075" cy="954107"/>
          </a:xfrm>
          <a:prstGeom prst="rect">
            <a:avLst/>
          </a:prstGeom>
          <a:noFill/>
        </p:spPr>
        <p:txBody>
          <a:bodyPr wrap="square" rtlCol="0">
            <a:spAutoFit/>
          </a:bodyPr>
          <a:lstStyle/>
          <a:p>
            <a:r>
              <a:rPr lang="en-GB" sz="2800" b="1" dirty="0">
                <a:solidFill>
                  <a:srgbClr val="00B050"/>
                </a:solidFill>
              </a:rPr>
              <a:t>products: </a:t>
            </a:r>
            <a:r>
              <a:rPr lang="en-GB" sz="2800" dirty="0">
                <a:solidFill>
                  <a:srgbClr val="00B050"/>
                </a:solidFill>
              </a:rPr>
              <a:t>water vapour, H2O AND carbon dioxide, CO</a:t>
            </a:r>
            <a:r>
              <a:rPr lang="en-GB" sz="2800" baseline="-25000" dirty="0">
                <a:solidFill>
                  <a:srgbClr val="00B050"/>
                </a:solidFill>
              </a:rPr>
              <a:t>2</a:t>
            </a:r>
          </a:p>
        </p:txBody>
      </p:sp>
      <p:sp>
        <p:nvSpPr>
          <p:cNvPr id="45" name="TextBox 44">
            <a:extLst>
              <a:ext uri="{FF2B5EF4-FFF2-40B4-BE49-F238E27FC236}">
                <a16:creationId xmlns:a16="http://schemas.microsoft.com/office/drawing/2014/main" id="{70D75024-0777-49ED-8D14-C3ACA01E55CF}"/>
              </a:ext>
            </a:extLst>
          </p:cNvPr>
          <p:cNvSpPr txBox="1"/>
          <p:nvPr/>
        </p:nvSpPr>
        <p:spPr>
          <a:xfrm>
            <a:off x="2853028" y="6030497"/>
            <a:ext cx="6485943" cy="461665"/>
          </a:xfrm>
          <a:prstGeom prst="rect">
            <a:avLst/>
          </a:prstGeom>
          <a:noFill/>
        </p:spPr>
        <p:txBody>
          <a:bodyPr wrap="none" rtlCol="0">
            <a:spAutoFit/>
          </a:bodyPr>
          <a:lstStyle/>
          <a:p>
            <a:r>
              <a:rPr lang="en-GB" sz="2400" b="1" dirty="0">
                <a:solidFill>
                  <a:srgbClr val="FF0000"/>
                </a:solidFill>
              </a:rPr>
              <a:t>THIS CHEMICAL EQUATION IS NOT BALANCED !!!</a:t>
            </a:r>
          </a:p>
        </p:txBody>
      </p:sp>
    </p:spTree>
    <p:extLst>
      <p:ext uri="{BB962C8B-B14F-4D97-AF65-F5344CB8AC3E}">
        <p14:creationId xmlns:p14="http://schemas.microsoft.com/office/powerpoint/2010/main" val="3563578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A476AF12-8F34-4FFB-88A0-402A599DAE54}"/>
              </a:ext>
            </a:extLst>
          </p:cNvPr>
          <p:cNvSpPr txBox="1"/>
          <p:nvPr/>
        </p:nvSpPr>
        <p:spPr>
          <a:xfrm>
            <a:off x="1049187" y="4000299"/>
            <a:ext cx="9145016" cy="646331"/>
          </a:xfrm>
          <a:prstGeom prst="rect">
            <a:avLst/>
          </a:prstGeom>
          <a:noFill/>
        </p:spPr>
        <p:txBody>
          <a:bodyPr wrap="square">
            <a:spAutoFit/>
          </a:bodyPr>
          <a:lstStyle/>
          <a:p>
            <a:r>
              <a:rPr lang="en-GB" sz="3600" dirty="0">
                <a:cs typeface="Calibri" panose="020F0502020204030204" pitchFamily="34" charset="0"/>
              </a:rPr>
              <a:t>H	8												2</a:t>
            </a:r>
          </a:p>
        </p:txBody>
      </p:sp>
      <p:sp>
        <p:nvSpPr>
          <p:cNvPr id="3" name="Title 2">
            <a:extLst>
              <a:ext uri="{FF2B5EF4-FFF2-40B4-BE49-F238E27FC236}">
                <a16:creationId xmlns:a16="http://schemas.microsoft.com/office/drawing/2014/main" id="{3FC09D9F-CCC1-4566-838A-F390698695D0}"/>
              </a:ext>
            </a:extLst>
          </p:cNvPr>
          <p:cNvSpPr>
            <a:spLocks noGrp="1"/>
          </p:cNvSpPr>
          <p:nvPr>
            <p:ph type="title"/>
          </p:nvPr>
        </p:nvSpPr>
        <p:spPr>
          <a:xfrm>
            <a:off x="911424" y="-13810"/>
            <a:ext cx="10364451" cy="830996"/>
          </a:xfrm>
        </p:spPr>
        <p:txBody>
          <a:bodyPr>
            <a:normAutofit/>
          </a:bodyPr>
          <a:lstStyle/>
          <a:p>
            <a:r>
              <a:rPr lang="en-GB" dirty="0"/>
              <a:t>Steps to balance chemical equation</a:t>
            </a:r>
          </a:p>
        </p:txBody>
      </p:sp>
      <p:sp>
        <p:nvSpPr>
          <p:cNvPr id="21" name="TextBox 20">
            <a:extLst>
              <a:ext uri="{FF2B5EF4-FFF2-40B4-BE49-F238E27FC236}">
                <a16:creationId xmlns:a16="http://schemas.microsoft.com/office/drawing/2014/main" id="{C83C94AF-0529-4638-8E4A-312AA6E0F8CD}"/>
              </a:ext>
            </a:extLst>
          </p:cNvPr>
          <p:cNvSpPr txBox="1"/>
          <p:nvPr/>
        </p:nvSpPr>
        <p:spPr>
          <a:xfrm>
            <a:off x="1049187" y="3375629"/>
            <a:ext cx="8352928" cy="646331"/>
          </a:xfrm>
          <a:prstGeom prst="rect">
            <a:avLst/>
          </a:prstGeom>
          <a:noFill/>
        </p:spPr>
        <p:txBody>
          <a:bodyPr wrap="square">
            <a:spAutoFit/>
          </a:bodyPr>
          <a:lstStyle/>
          <a:p>
            <a:r>
              <a:rPr lang="en-GB" sz="3600" dirty="0">
                <a:cs typeface="Calibri" panose="020F0502020204030204" pitchFamily="34" charset="0"/>
              </a:rPr>
              <a:t>C	3												1</a:t>
            </a:r>
          </a:p>
        </p:txBody>
      </p:sp>
      <p:sp>
        <p:nvSpPr>
          <p:cNvPr id="22" name="TextBox 21">
            <a:extLst>
              <a:ext uri="{FF2B5EF4-FFF2-40B4-BE49-F238E27FC236}">
                <a16:creationId xmlns:a16="http://schemas.microsoft.com/office/drawing/2014/main" id="{D6165B3B-6C32-4546-952D-18289CDBED6C}"/>
              </a:ext>
            </a:extLst>
          </p:cNvPr>
          <p:cNvSpPr txBox="1"/>
          <p:nvPr/>
        </p:nvSpPr>
        <p:spPr>
          <a:xfrm>
            <a:off x="1003066" y="4714465"/>
            <a:ext cx="8928992" cy="646331"/>
          </a:xfrm>
          <a:prstGeom prst="rect">
            <a:avLst/>
          </a:prstGeom>
          <a:noFill/>
        </p:spPr>
        <p:txBody>
          <a:bodyPr wrap="square">
            <a:spAutoFit/>
          </a:bodyPr>
          <a:lstStyle/>
          <a:p>
            <a:r>
              <a:rPr lang="en-GB" sz="3600" dirty="0">
                <a:cs typeface="Calibri" panose="020F0502020204030204" pitchFamily="34" charset="0"/>
              </a:rPr>
              <a:t>O	2												3	</a:t>
            </a:r>
          </a:p>
        </p:txBody>
      </p:sp>
      <p:sp>
        <p:nvSpPr>
          <p:cNvPr id="8" name="TextBox 7">
            <a:extLst>
              <a:ext uri="{FF2B5EF4-FFF2-40B4-BE49-F238E27FC236}">
                <a16:creationId xmlns:a16="http://schemas.microsoft.com/office/drawing/2014/main" id="{6CA5B8CC-C3B9-4A47-BF14-F68340974C5D}"/>
              </a:ext>
            </a:extLst>
          </p:cNvPr>
          <p:cNvSpPr txBox="1"/>
          <p:nvPr/>
        </p:nvSpPr>
        <p:spPr>
          <a:xfrm>
            <a:off x="558397" y="727507"/>
            <a:ext cx="7330789" cy="461665"/>
          </a:xfrm>
          <a:prstGeom prst="rect">
            <a:avLst/>
          </a:prstGeom>
          <a:noFill/>
        </p:spPr>
        <p:txBody>
          <a:bodyPr wrap="none" rtlCol="0">
            <a:spAutoFit/>
          </a:bodyPr>
          <a:lstStyle/>
          <a:p>
            <a:r>
              <a:rPr lang="en-GB" sz="2400" dirty="0"/>
              <a:t>1. Write the ‘skeletal’ equation (use the chemical formulas)</a:t>
            </a:r>
          </a:p>
        </p:txBody>
      </p:sp>
      <p:sp>
        <p:nvSpPr>
          <p:cNvPr id="25" name="TextBox 24">
            <a:extLst>
              <a:ext uri="{FF2B5EF4-FFF2-40B4-BE49-F238E27FC236}">
                <a16:creationId xmlns:a16="http://schemas.microsoft.com/office/drawing/2014/main" id="{9AD77559-F2E1-4E54-8D88-25F59BD6BE15}"/>
              </a:ext>
            </a:extLst>
          </p:cNvPr>
          <p:cNvSpPr txBox="1"/>
          <p:nvPr/>
        </p:nvSpPr>
        <p:spPr>
          <a:xfrm>
            <a:off x="558397" y="1165111"/>
            <a:ext cx="11440311" cy="461665"/>
          </a:xfrm>
          <a:prstGeom prst="rect">
            <a:avLst/>
          </a:prstGeom>
          <a:noFill/>
        </p:spPr>
        <p:txBody>
          <a:bodyPr wrap="none" rtlCol="0">
            <a:spAutoFit/>
          </a:bodyPr>
          <a:lstStyle/>
          <a:p>
            <a:r>
              <a:rPr lang="en-GB" sz="2400" dirty="0"/>
              <a:t>2. Count each type of atoms on both sides. If the same – happy days, if not – not balanced </a:t>
            </a:r>
          </a:p>
        </p:txBody>
      </p:sp>
      <p:sp>
        <p:nvSpPr>
          <p:cNvPr id="39" name="TextBox 38">
            <a:extLst>
              <a:ext uri="{FF2B5EF4-FFF2-40B4-BE49-F238E27FC236}">
                <a16:creationId xmlns:a16="http://schemas.microsoft.com/office/drawing/2014/main" id="{755C1122-AFD6-48FB-AB95-93E785EB6583}"/>
              </a:ext>
            </a:extLst>
          </p:cNvPr>
          <p:cNvSpPr txBox="1"/>
          <p:nvPr/>
        </p:nvSpPr>
        <p:spPr>
          <a:xfrm>
            <a:off x="1722225" y="3377825"/>
            <a:ext cx="7490674" cy="646331"/>
          </a:xfrm>
          <a:prstGeom prst="rect">
            <a:avLst/>
          </a:prstGeom>
          <a:noFill/>
        </p:spPr>
        <p:txBody>
          <a:bodyPr wrap="square">
            <a:spAutoFit/>
          </a:bodyPr>
          <a:lstStyle/>
          <a:p>
            <a:r>
              <a:rPr lang="en-GB" sz="3600" dirty="0">
                <a:cs typeface="Calibri" panose="020F0502020204030204" pitchFamily="34" charset="0"/>
              </a:rPr>
              <a:t>													3</a:t>
            </a:r>
          </a:p>
        </p:txBody>
      </p:sp>
      <p:sp>
        <p:nvSpPr>
          <p:cNvPr id="40" name="TextBox 39">
            <a:extLst>
              <a:ext uri="{FF2B5EF4-FFF2-40B4-BE49-F238E27FC236}">
                <a16:creationId xmlns:a16="http://schemas.microsoft.com/office/drawing/2014/main" id="{7C2F9644-2277-472D-B743-7D671C5E9144}"/>
              </a:ext>
            </a:extLst>
          </p:cNvPr>
          <p:cNvSpPr txBox="1"/>
          <p:nvPr/>
        </p:nvSpPr>
        <p:spPr>
          <a:xfrm>
            <a:off x="1736242" y="3994133"/>
            <a:ext cx="7937285" cy="646331"/>
          </a:xfrm>
          <a:prstGeom prst="rect">
            <a:avLst/>
          </a:prstGeom>
          <a:noFill/>
        </p:spPr>
        <p:txBody>
          <a:bodyPr wrap="square">
            <a:spAutoFit/>
          </a:bodyPr>
          <a:lstStyle/>
          <a:p>
            <a:r>
              <a:rPr lang="en-GB" sz="3600" dirty="0">
                <a:cs typeface="Calibri" panose="020F0502020204030204" pitchFamily="34" charset="0"/>
              </a:rPr>
              <a:t>													8</a:t>
            </a:r>
          </a:p>
        </p:txBody>
      </p:sp>
      <p:sp>
        <p:nvSpPr>
          <p:cNvPr id="41" name="TextBox 40">
            <a:extLst>
              <a:ext uri="{FF2B5EF4-FFF2-40B4-BE49-F238E27FC236}">
                <a16:creationId xmlns:a16="http://schemas.microsoft.com/office/drawing/2014/main" id="{A6E7940A-2354-453D-9A4F-9D9CE9EACD27}"/>
              </a:ext>
            </a:extLst>
          </p:cNvPr>
          <p:cNvSpPr txBox="1"/>
          <p:nvPr/>
        </p:nvSpPr>
        <p:spPr>
          <a:xfrm>
            <a:off x="1736242" y="4717904"/>
            <a:ext cx="9271347" cy="646331"/>
          </a:xfrm>
          <a:prstGeom prst="rect">
            <a:avLst/>
          </a:prstGeom>
          <a:noFill/>
        </p:spPr>
        <p:txBody>
          <a:bodyPr wrap="square">
            <a:spAutoFit/>
          </a:bodyPr>
          <a:lstStyle/>
          <a:p>
            <a:r>
              <a:rPr lang="en-GB" sz="3600" dirty="0">
                <a:cs typeface="Calibri" panose="020F0502020204030204" pitchFamily="34" charset="0"/>
              </a:rPr>
              <a:t>	10											10</a:t>
            </a:r>
          </a:p>
        </p:txBody>
      </p:sp>
      <p:sp>
        <p:nvSpPr>
          <p:cNvPr id="42" name="TextBox 41">
            <a:extLst>
              <a:ext uri="{FF2B5EF4-FFF2-40B4-BE49-F238E27FC236}">
                <a16:creationId xmlns:a16="http://schemas.microsoft.com/office/drawing/2014/main" id="{C049FE31-6ED2-46E7-8389-12BF0207E621}"/>
              </a:ext>
            </a:extLst>
          </p:cNvPr>
          <p:cNvSpPr txBox="1"/>
          <p:nvPr/>
        </p:nvSpPr>
        <p:spPr>
          <a:xfrm>
            <a:off x="9518409" y="2555698"/>
            <a:ext cx="749326" cy="830997"/>
          </a:xfrm>
          <a:prstGeom prst="rect">
            <a:avLst/>
          </a:prstGeom>
          <a:noFill/>
        </p:spPr>
        <p:txBody>
          <a:bodyPr wrap="square">
            <a:spAutoFit/>
          </a:bodyPr>
          <a:lstStyle/>
          <a:p>
            <a:r>
              <a:rPr lang="en-GB" sz="4800" b="1" dirty="0">
                <a:solidFill>
                  <a:srgbClr val="00B050"/>
                </a:solidFill>
                <a:cs typeface="Calibri" panose="020F0502020204030204" pitchFamily="34" charset="0"/>
              </a:rPr>
              <a:t>3</a:t>
            </a:r>
            <a:endParaRPr lang="en-GB" sz="4800" dirty="0"/>
          </a:p>
        </p:txBody>
      </p:sp>
      <p:sp>
        <p:nvSpPr>
          <p:cNvPr id="55" name="TextBox 54">
            <a:extLst>
              <a:ext uri="{FF2B5EF4-FFF2-40B4-BE49-F238E27FC236}">
                <a16:creationId xmlns:a16="http://schemas.microsoft.com/office/drawing/2014/main" id="{973A5C00-7D16-4CB0-A53D-4CEFD07222D1}"/>
              </a:ext>
            </a:extLst>
          </p:cNvPr>
          <p:cNvSpPr txBox="1"/>
          <p:nvPr/>
        </p:nvSpPr>
        <p:spPr>
          <a:xfrm>
            <a:off x="3104553" y="2583899"/>
            <a:ext cx="667601" cy="830997"/>
          </a:xfrm>
          <a:prstGeom prst="rect">
            <a:avLst/>
          </a:prstGeom>
          <a:noFill/>
        </p:spPr>
        <p:txBody>
          <a:bodyPr wrap="square">
            <a:spAutoFit/>
          </a:bodyPr>
          <a:lstStyle/>
          <a:p>
            <a:r>
              <a:rPr lang="en-GB" sz="4800" b="1" dirty="0">
                <a:solidFill>
                  <a:srgbClr val="00B0F0"/>
                </a:solidFill>
                <a:cs typeface="Calibri" panose="020F0502020204030204" pitchFamily="34" charset="0"/>
              </a:rPr>
              <a:t>5</a:t>
            </a:r>
            <a:endParaRPr lang="en-GB" sz="4800" dirty="0"/>
          </a:p>
        </p:txBody>
      </p:sp>
      <p:sp>
        <p:nvSpPr>
          <p:cNvPr id="56" name="TextBox 55">
            <a:extLst>
              <a:ext uri="{FF2B5EF4-FFF2-40B4-BE49-F238E27FC236}">
                <a16:creationId xmlns:a16="http://schemas.microsoft.com/office/drawing/2014/main" id="{6034F11C-4568-4043-BE6F-BEDDE53AFAA4}"/>
              </a:ext>
            </a:extLst>
          </p:cNvPr>
          <p:cNvSpPr txBox="1"/>
          <p:nvPr/>
        </p:nvSpPr>
        <p:spPr>
          <a:xfrm>
            <a:off x="1804965" y="2570876"/>
            <a:ext cx="10837462" cy="830997"/>
          </a:xfrm>
          <a:prstGeom prst="rect">
            <a:avLst/>
          </a:prstGeom>
          <a:noFill/>
        </p:spPr>
        <p:txBody>
          <a:bodyPr wrap="square">
            <a:spAutoFit/>
          </a:bodyPr>
          <a:lstStyle/>
          <a:p>
            <a:r>
              <a:rPr lang="en-GB" sz="4800" b="1" dirty="0">
                <a:solidFill>
                  <a:srgbClr val="0000FF"/>
                </a:solidFill>
                <a:cs typeface="Calibri" panose="020F0502020204030204" pitchFamily="34" charset="0"/>
              </a:rPr>
              <a:t>(g)           (g)                 (g)                 (g)</a:t>
            </a:r>
            <a:endParaRPr lang="en-GB" sz="4800" dirty="0">
              <a:solidFill>
                <a:srgbClr val="0000FF"/>
              </a:solidFill>
            </a:endParaRPr>
          </a:p>
        </p:txBody>
      </p:sp>
      <p:grpSp>
        <p:nvGrpSpPr>
          <p:cNvPr id="57" name="Group 56">
            <a:extLst>
              <a:ext uri="{FF2B5EF4-FFF2-40B4-BE49-F238E27FC236}">
                <a16:creationId xmlns:a16="http://schemas.microsoft.com/office/drawing/2014/main" id="{D3DA83BB-D964-4DFC-A0E4-924A141ECFA2}"/>
              </a:ext>
            </a:extLst>
          </p:cNvPr>
          <p:cNvGrpSpPr/>
          <p:nvPr/>
        </p:nvGrpSpPr>
        <p:grpSpPr>
          <a:xfrm>
            <a:off x="558397" y="2566420"/>
            <a:ext cx="12984608" cy="830997"/>
            <a:chOff x="375706" y="185033"/>
            <a:chExt cx="7650813" cy="830997"/>
          </a:xfrm>
        </p:grpSpPr>
        <p:sp>
          <p:nvSpPr>
            <p:cNvPr id="58" name="TextBox 57">
              <a:extLst>
                <a:ext uri="{FF2B5EF4-FFF2-40B4-BE49-F238E27FC236}">
                  <a16:creationId xmlns:a16="http://schemas.microsoft.com/office/drawing/2014/main" id="{C753A1DF-2F40-432D-A576-0CC0F0A0720C}"/>
                </a:ext>
              </a:extLst>
            </p:cNvPr>
            <p:cNvSpPr txBox="1"/>
            <p:nvPr/>
          </p:nvSpPr>
          <p:spPr>
            <a:xfrm>
              <a:off x="375706" y="185033"/>
              <a:ext cx="7650813" cy="830997"/>
            </a:xfrm>
            <a:prstGeom prst="rect">
              <a:avLst/>
            </a:prstGeom>
            <a:noFill/>
          </p:spPr>
          <p:txBody>
            <a:bodyPr wrap="square" rtlCol="0">
              <a:spAutoFit/>
            </a:bodyPr>
            <a:lstStyle/>
            <a:p>
              <a:r>
                <a:rPr lang="en-GB" sz="4800" b="1" dirty="0">
                  <a:solidFill>
                    <a:srgbClr val="00B0F0"/>
                  </a:solidFill>
                  <a:cs typeface="Calibri" panose="020F0502020204030204" pitchFamily="34" charset="0"/>
                </a:rPr>
                <a:t>C</a:t>
              </a:r>
              <a:r>
                <a:rPr lang="en-GB" sz="4800" b="1" baseline="-25000" dirty="0">
                  <a:solidFill>
                    <a:srgbClr val="00B0F0"/>
                  </a:solidFill>
                  <a:cs typeface="Calibri" panose="020F0502020204030204" pitchFamily="34" charset="0"/>
                </a:rPr>
                <a:t>3</a:t>
              </a:r>
              <a:r>
                <a:rPr lang="en-GB" sz="4800" b="1" dirty="0">
                  <a:solidFill>
                    <a:srgbClr val="00B0F0"/>
                  </a:solidFill>
                  <a:cs typeface="Calibri" panose="020F0502020204030204" pitchFamily="34" charset="0"/>
                </a:rPr>
                <a:t>H</a:t>
              </a:r>
              <a:r>
                <a:rPr lang="en-GB" sz="4800" b="1" baseline="-25000" dirty="0">
                  <a:solidFill>
                    <a:srgbClr val="00B0F0"/>
                  </a:solidFill>
                  <a:cs typeface="Calibri" panose="020F0502020204030204" pitchFamily="34" charset="0"/>
                </a:rPr>
                <a:t>8</a:t>
              </a:r>
              <a:r>
                <a:rPr lang="en-GB" sz="4800" b="1" dirty="0">
                  <a:solidFill>
                    <a:srgbClr val="00B0F0"/>
                  </a:solidFill>
                  <a:cs typeface="Calibri" panose="020F0502020204030204" pitchFamily="34" charset="0"/>
                </a:rPr>
                <a:t>  </a:t>
              </a:r>
              <a:r>
                <a:rPr lang="en-GB" sz="4800" b="1" dirty="0">
                  <a:solidFill>
                    <a:srgbClr val="00B050"/>
                  </a:solidFill>
                  <a:cs typeface="Calibri" panose="020F0502020204030204" pitchFamily="34" charset="0"/>
                </a:rPr>
                <a:t>   </a:t>
              </a:r>
              <a:r>
                <a:rPr lang="en-GB" sz="4800" dirty="0">
                  <a:cs typeface="Calibri" panose="020F0502020204030204" pitchFamily="34" charset="0"/>
                </a:rPr>
                <a:t>+   </a:t>
              </a:r>
              <a:r>
                <a:rPr lang="en-GB" sz="4800" b="1" dirty="0">
                  <a:solidFill>
                    <a:srgbClr val="00B0F0"/>
                  </a:solidFill>
                  <a:cs typeface="Calibri" panose="020F0502020204030204" pitchFamily="34" charset="0"/>
                </a:rPr>
                <a:t>O</a:t>
              </a:r>
              <a:r>
                <a:rPr lang="en-GB" sz="4800" b="1" baseline="-25000" dirty="0">
                  <a:solidFill>
                    <a:srgbClr val="00B0F0"/>
                  </a:solidFill>
                  <a:cs typeface="Calibri" panose="020F0502020204030204" pitchFamily="34" charset="0"/>
                </a:rPr>
                <a:t>2</a:t>
              </a:r>
              <a:r>
                <a:rPr lang="en-GB" sz="4800" dirty="0">
                  <a:cs typeface="Calibri" panose="020F0502020204030204" pitchFamily="34" charset="0"/>
                </a:rPr>
                <a:t>	              </a:t>
              </a:r>
              <a:r>
                <a:rPr lang="en-GB" sz="4800" b="1" dirty="0">
                  <a:solidFill>
                    <a:srgbClr val="00B050"/>
                  </a:solidFill>
                  <a:cs typeface="Calibri" panose="020F0502020204030204" pitchFamily="34" charset="0"/>
                </a:rPr>
                <a:t>H</a:t>
              </a:r>
              <a:r>
                <a:rPr lang="en-GB" sz="4800" b="1" baseline="-25000" dirty="0">
                  <a:solidFill>
                    <a:srgbClr val="00B050"/>
                  </a:solidFill>
                  <a:cs typeface="Calibri" panose="020F0502020204030204" pitchFamily="34" charset="0"/>
                </a:rPr>
                <a:t>2</a:t>
              </a:r>
              <a:r>
                <a:rPr lang="en-GB" sz="4800" b="1" dirty="0">
                  <a:solidFill>
                    <a:srgbClr val="00B050"/>
                  </a:solidFill>
                  <a:cs typeface="Calibri" panose="020F0502020204030204" pitchFamily="34" charset="0"/>
                </a:rPr>
                <a:t>O</a:t>
              </a:r>
              <a:r>
                <a:rPr lang="en-GB" sz="4800" b="1" dirty="0">
                  <a:cs typeface="Calibri" panose="020F0502020204030204" pitchFamily="34" charset="0"/>
                </a:rPr>
                <a:t>       </a:t>
              </a:r>
              <a:r>
                <a:rPr lang="en-GB" sz="4800" dirty="0">
                  <a:cs typeface="Calibri" panose="020F0502020204030204" pitchFamily="34" charset="0"/>
                </a:rPr>
                <a:t>+</a:t>
              </a:r>
              <a:r>
                <a:rPr lang="en-GB" sz="4800" b="1" dirty="0">
                  <a:cs typeface="Calibri" panose="020F0502020204030204" pitchFamily="34" charset="0"/>
                </a:rPr>
                <a:t>     </a:t>
              </a:r>
              <a:r>
                <a:rPr lang="en-GB" sz="4800" b="1" dirty="0">
                  <a:solidFill>
                    <a:srgbClr val="00B050"/>
                  </a:solidFill>
                  <a:cs typeface="Calibri" panose="020F0502020204030204" pitchFamily="34" charset="0"/>
                </a:rPr>
                <a:t>CO</a:t>
              </a:r>
              <a:r>
                <a:rPr lang="en-GB" sz="4800" b="1" baseline="-25000" dirty="0">
                  <a:solidFill>
                    <a:srgbClr val="00B050"/>
                  </a:solidFill>
                  <a:cs typeface="Calibri" panose="020F0502020204030204" pitchFamily="34" charset="0"/>
                </a:rPr>
                <a:t>2</a:t>
              </a:r>
            </a:p>
          </p:txBody>
        </p:sp>
        <p:cxnSp>
          <p:nvCxnSpPr>
            <p:cNvPr id="59" name="Straight Arrow Connector 58">
              <a:extLst>
                <a:ext uri="{FF2B5EF4-FFF2-40B4-BE49-F238E27FC236}">
                  <a16:creationId xmlns:a16="http://schemas.microsoft.com/office/drawing/2014/main" id="{01E1CF2C-F55F-4C9D-83ED-DEE4E7CEBE16}"/>
                </a:ext>
              </a:extLst>
            </p:cNvPr>
            <p:cNvCxnSpPr>
              <a:cxnSpLocks/>
            </p:cNvCxnSpPr>
            <p:nvPr/>
          </p:nvCxnSpPr>
          <p:spPr>
            <a:xfrm>
              <a:off x="3257184" y="628385"/>
              <a:ext cx="381398"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0" name="TextBox 19">
            <a:extLst>
              <a:ext uri="{FF2B5EF4-FFF2-40B4-BE49-F238E27FC236}">
                <a16:creationId xmlns:a16="http://schemas.microsoft.com/office/drawing/2014/main" id="{69DD14F4-70DF-4734-ACAD-2DF48D8EE565}"/>
              </a:ext>
            </a:extLst>
          </p:cNvPr>
          <p:cNvSpPr txBox="1"/>
          <p:nvPr/>
        </p:nvSpPr>
        <p:spPr>
          <a:xfrm>
            <a:off x="593428" y="1586803"/>
            <a:ext cx="11349954" cy="830997"/>
          </a:xfrm>
          <a:prstGeom prst="rect">
            <a:avLst/>
          </a:prstGeom>
          <a:noFill/>
        </p:spPr>
        <p:txBody>
          <a:bodyPr wrap="square" rtlCol="0">
            <a:spAutoFit/>
          </a:bodyPr>
          <a:lstStyle/>
          <a:p>
            <a:r>
              <a:rPr lang="en-GB" sz="2400" dirty="0"/>
              <a:t>3. </a:t>
            </a:r>
            <a:r>
              <a:rPr lang="en-GB" sz="2400" b="0" i="0" dirty="0">
                <a:effectLst/>
              </a:rPr>
              <a:t>Apply the law of conservation of </a:t>
            </a:r>
            <a:r>
              <a:rPr lang="en-GB" sz="2400" dirty="0"/>
              <a:t>mass =&gt; Add coefficients, as needed, in front of the symbols or formulas to increase the number of atoms or molecules </a:t>
            </a:r>
          </a:p>
        </p:txBody>
      </p:sp>
      <p:sp>
        <p:nvSpPr>
          <p:cNvPr id="24" name="TextBox 23">
            <a:extLst>
              <a:ext uri="{FF2B5EF4-FFF2-40B4-BE49-F238E27FC236}">
                <a16:creationId xmlns:a16="http://schemas.microsoft.com/office/drawing/2014/main" id="{D2FAAC74-57BF-4195-A566-95469B954873}"/>
              </a:ext>
            </a:extLst>
          </p:cNvPr>
          <p:cNvSpPr txBox="1"/>
          <p:nvPr/>
        </p:nvSpPr>
        <p:spPr>
          <a:xfrm>
            <a:off x="6096486" y="2546828"/>
            <a:ext cx="749326" cy="830997"/>
          </a:xfrm>
          <a:prstGeom prst="rect">
            <a:avLst/>
          </a:prstGeom>
          <a:noFill/>
        </p:spPr>
        <p:txBody>
          <a:bodyPr wrap="square">
            <a:spAutoFit/>
          </a:bodyPr>
          <a:lstStyle/>
          <a:p>
            <a:r>
              <a:rPr lang="en-GB" sz="4800" b="1" dirty="0">
                <a:solidFill>
                  <a:srgbClr val="00B050"/>
                </a:solidFill>
                <a:cs typeface="Calibri" panose="020F0502020204030204" pitchFamily="34" charset="0"/>
              </a:rPr>
              <a:t>4</a:t>
            </a:r>
            <a:endParaRPr lang="en-GB" sz="4800" dirty="0"/>
          </a:p>
        </p:txBody>
      </p:sp>
    </p:spTree>
    <p:extLst>
      <p:ext uri="{BB962C8B-B14F-4D97-AF65-F5344CB8AC3E}">
        <p14:creationId xmlns:p14="http://schemas.microsoft.com/office/powerpoint/2010/main" val="1751071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5"/>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1"/>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1" grpId="0"/>
      <p:bldP spid="22" grpId="0"/>
      <p:bldP spid="8" grpId="0"/>
      <p:bldP spid="25" grpId="0"/>
      <p:bldP spid="39" grpId="0"/>
      <p:bldP spid="40" grpId="0"/>
      <p:bldP spid="41" grpId="0"/>
      <p:bldP spid="42" grpId="0"/>
      <p:bldP spid="55" grpId="0"/>
      <p:bldP spid="56" grpId="0"/>
      <p:bldP spid="20"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0B13D-6879-48CE-8D65-27E4FBE93606}"/>
              </a:ext>
            </a:extLst>
          </p:cNvPr>
          <p:cNvSpPr>
            <a:spLocks noGrp="1"/>
          </p:cNvSpPr>
          <p:nvPr>
            <p:ph type="title"/>
          </p:nvPr>
        </p:nvSpPr>
        <p:spPr>
          <a:xfrm>
            <a:off x="913774" y="0"/>
            <a:ext cx="10364451" cy="777797"/>
          </a:xfrm>
        </p:spPr>
        <p:txBody>
          <a:bodyPr/>
          <a:lstStyle/>
          <a:p>
            <a:r>
              <a:rPr lang="en-GB" dirty="0"/>
              <a:t>Few more rules</a:t>
            </a:r>
          </a:p>
        </p:txBody>
      </p:sp>
      <p:sp>
        <p:nvSpPr>
          <p:cNvPr id="4" name="TextBox 3">
            <a:extLst>
              <a:ext uri="{FF2B5EF4-FFF2-40B4-BE49-F238E27FC236}">
                <a16:creationId xmlns:a16="http://schemas.microsoft.com/office/drawing/2014/main" id="{0EACCDA9-0A8B-4A55-8999-7C430F9E90F2}"/>
              </a:ext>
            </a:extLst>
          </p:cNvPr>
          <p:cNvSpPr txBox="1"/>
          <p:nvPr/>
        </p:nvSpPr>
        <p:spPr>
          <a:xfrm>
            <a:off x="586995" y="1598882"/>
            <a:ext cx="11537092" cy="4444999"/>
          </a:xfrm>
          <a:prstGeom prst="rect">
            <a:avLst/>
          </a:prstGeom>
          <a:noFill/>
        </p:spPr>
        <p:txBody>
          <a:bodyPr wrap="square">
            <a:spAutoFit/>
          </a:bodyPr>
          <a:lstStyle/>
          <a:p>
            <a:pPr>
              <a:lnSpc>
                <a:spcPct val="150000"/>
              </a:lnSpc>
            </a:pPr>
            <a:r>
              <a:rPr lang="en-GB" sz="3200" b="0" i="0" dirty="0">
                <a:solidFill>
                  <a:srgbClr val="4A4A4A"/>
                </a:solidFill>
                <a:effectLst/>
              </a:rPr>
              <a:t>1. Start balancing atoms that appear only once on each side of the equation.</a:t>
            </a:r>
          </a:p>
          <a:p>
            <a:pPr>
              <a:lnSpc>
                <a:spcPct val="150000"/>
              </a:lnSpc>
            </a:pPr>
            <a:r>
              <a:rPr lang="en-GB" sz="3200" b="0" i="0" dirty="0">
                <a:solidFill>
                  <a:srgbClr val="4A4A4A"/>
                </a:solidFill>
                <a:effectLst/>
              </a:rPr>
              <a:t>2. Use the smallest, whole number coefficients possible. </a:t>
            </a:r>
          </a:p>
          <a:p>
            <a:pPr>
              <a:lnSpc>
                <a:spcPct val="150000"/>
              </a:lnSpc>
            </a:pPr>
            <a:r>
              <a:rPr lang="en-GB" sz="3200" b="1" i="0" dirty="0">
                <a:solidFill>
                  <a:srgbClr val="4A4A4A"/>
                </a:solidFill>
                <a:effectLst/>
              </a:rPr>
              <a:t>3. Never change the subscripts in chemical formulas</a:t>
            </a:r>
            <a:r>
              <a:rPr lang="en-GB" sz="3200" dirty="0">
                <a:solidFill>
                  <a:srgbClr val="4A4A4A"/>
                </a:solidFill>
              </a:rPr>
              <a:t> !!!</a:t>
            </a:r>
            <a:r>
              <a:rPr lang="en-GB" sz="3200" b="0" i="0" dirty="0">
                <a:solidFill>
                  <a:srgbClr val="4A4A4A"/>
                </a:solidFill>
                <a:effectLst/>
              </a:rPr>
              <a:t> Changing subscripts changes the substances involved in the reaction. Change only the coefficients.</a:t>
            </a:r>
            <a:endParaRPr lang="en-GB" sz="3200" dirty="0"/>
          </a:p>
        </p:txBody>
      </p:sp>
      <p:grpSp>
        <p:nvGrpSpPr>
          <p:cNvPr id="7" name="Group 6">
            <a:extLst>
              <a:ext uri="{FF2B5EF4-FFF2-40B4-BE49-F238E27FC236}">
                <a16:creationId xmlns:a16="http://schemas.microsoft.com/office/drawing/2014/main" id="{271E8BA8-3DD8-6608-DE88-1B428BBF3986}"/>
              </a:ext>
            </a:extLst>
          </p:cNvPr>
          <p:cNvGrpSpPr/>
          <p:nvPr/>
        </p:nvGrpSpPr>
        <p:grpSpPr>
          <a:xfrm>
            <a:off x="167752" y="818131"/>
            <a:ext cx="11859340" cy="830997"/>
            <a:chOff x="-58177" y="-1098824"/>
            <a:chExt cx="7969284" cy="830997"/>
          </a:xfrm>
        </p:grpSpPr>
        <p:sp>
          <p:nvSpPr>
            <p:cNvPr id="5" name="TextBox 4">
              <a:extLst>
                <a:ext uri="{FF2B5EF4-FFF2-40B4-BE49-F238E27FC236}">
                  <a16:creationId xmlns:a16="http://schemas.microsoft.com/office/drawing/2014/main" id="{0FD1965D-FB4D-A7FB-E816-25FF2C78D2BD}"/>
                </a:ext>
              </a:extLst>
            </p:cNvPr>
            <p:cNvSpPr txBox="1"/>
            <p:nvPr/>
          </p:nvSpPr>
          <p:spPr>
            <a:xfrm>
              <a:off x="-58177" y="-1098824"/>
              <a:ext cx="7969284" cy="830997"/>
            </a:xfrm>
            <a:prstGeom prst="rect">
              <a:avLst/>
            </a:prstGeom>
            <a:noFill/>
          </p:spPr>
          <p:txBody>
            <a:bodyPr wrap="square" lIns="91440" tIns="45720" rIns="91440" bIns="45720" rtlCol="0" anchor="t">
              <a:spAutoFit/>
            </a:bodyPr>
            <a:lstStyle/>
            <a:p>
              <a:r>
                <a:rPr lang="en-GB" sz="4800" b="1" dirty="0">
                  <a:solidFill>
                    <a:srgbClr val="00B0F0"/>
                  </a:solidFill>
                  <a:cs typeface="Calibri"/>
                </a:rPr>
                <a:t>C</a:t>
              </a:r>
              <a:r>
                <a:rPr lang="en-GB" sz="4800" b="1" baseline="-25000" dirty="0">
                  <a:solidFill>
                    <a:srgbClr val="00B0F0"/>
                  </a:solidFill>
                  <a:cs typeface="Calibri"/>
                </a:rPr>
                <a:t>3</a:t>
              </a:r>
              <a:r>
                <a:rPr lang="en-GB" sz="4800" b="1" dirty="0">
                  <a:solidFill>
                    <a:srgbClr val="00B0F0"/>
                  </a:solidFill>
                  <a:cs typeface="Calibri"/>
                </a:rPr>
                <a:t>H</a:t>
              </a:r>
              <a:r>
                <a:rPr lang="en-GB" sz="4800" b="1" baseline="-25000" dirty="0">
                  <a:solidFill>
                    <a:srgbClr val="00B0F0"/>
                  </a:solidFill>
                  <a:cs typeface="Calibri"/>
                </a:rPr>
                <a:t>8</a:t>
              </a:r>
              <a:r>
                <a:rPr lang="en-GB" sz="4800" b="1" dirty="0">
                  <a:solidFill>
                    <a:srgbClr val="00B0F0"/>
                  </a:solidFill>
                  <a:cs typeface="Calibri"/>
                </a:rPr>
                <a:t> </a:t>
              </a:r>
              <a:r>
                <a:rPr lang="en-GB" sz="4800" b="1" dirty="0">
                  <a:solidFill>
                    <a:srgbClr val="0000FF"/>
                  </a:solidFill>
                  <a:cs typeface="Calibri"/>
                </a:rPr>
                <a:t>(g)  </a:t>
              </a:r>
              <a:r>
                <a:rPr lang="en-GB" sz="4800" dirty="0">
                  <a:cs typeface="Calibri"/>
                </a:rPr>
                <a:t>+ </a:t>
              </a:r>
              <a:r>
                <a:rPr lang="en-GB" sz="4800" b="1" u="sng" dirty="0">
                  <a:solidFill>
                    <a:srgbClr val="00B0F0"/>
                  </a:solidFill>
                  <a:cs typeface="Calibri"/>
                </a:rPr>
                <a:t>5</a:t>
              </a:r>
              <a:r>
                <a:rPr lang="en-GB" sz="4800" b="1" dirty="0">
                  <a:solidFill>
                    <a:srgbClr val="00B0F0"/>
                  </a:solidFill>
                  <a:cs typeface="Calibri"/>
                </a:rPr>
                <a:t> O</a:t>
              </a:r>
              <a:r>
                <a:rPr lang="en-GB" sz="4800" b="1" baseline="-25000" dirty="0">
                  <a:solidFill>
                    <a:srgbClr val="00B0F0"/>
                  </a:solidFill>
                  <a:cs typeface="Calibri"/>
                </a:rPr>
                <a:t>2</a:t>
              </a:r>
              <a:r>
                <a:rPr lang="en-GB" sz="4800" dirty="0">
                  <a:cs typeface="Calibri"/>
                </a:rPr>
                <a:t>	 </a:t>
              </a:r>
              <a:r>
                <a:rPr lang="en-GB" sz="4800" b="1" dirty="0">
                  <a:solidFill>
                    <a:srgbClr val="0000FF"/>
                  </a:solidFill>
                  <a:cs typeface="Calibri"/>
                </a:rPr>
                <a:t>(g)</a:t>
              </a:r>
              <a:r>
                <a:rPr lang="en-GB" sz="4800" dirty="0">
                  <a:cs typeface="Calibri"/>
                </a:rPr>
                <a:t>     </a:t>
              </a:r>
              <a:r>
                <a:rPr lang="en-GB" sz="4800" b="1" u="sng" dirty="0">
                  <a:solidFill>
                    <a:srgbClr val="00B050"/>
                  </a:solidFill>
                  <a:cs typeface="Calibri"/>
                </a:rPr>
                <a:t>4</a:t>
              </a:r>
              <a:r>
                <a:rPr lang="en-GB" sz="4800" dirty="0">
                  <a:cs typeface="Calibri"/>
                </a:rPr>
                <a:t> </a:t>
              </a:r>
              <a:r>
                <a:rPr lang="en-GB" sz="4800" b="1" dirty="0">
                  <a:solidFill>
                    <a:srgbClr val="00B050"/>
                  </a:solidFill>
                  <a:cs typeface="Calibri"/>
                </a:rPr>
                <a:t>H</a:t>
              </a:r>
              <a:r>
                <a:rPr lang="en-GB" sz="4800" b="1" baseline="-25000" dirty="0">
                  <a:solidFill>
                    <a:srgbClr val="00B050"/>
                  </a:solidFill>
                  <a:cs typeface="Calibri"/>
                </a:rPr>
                <a:t>2</a:t>
              </a:r>
              <a:r>
                <a:rPr lang="en-GB" sz="4800" b="1" dirty="0">
                  <a:solidFill>
                    <a:srgbClr val="00B050"/>
                  </a:solidFill>
                  <a:cs typeface="Calibri"/>
                </a:rPr>
                <a:t>O</a:t>
              </a:r>
              <a:r>
                <a:rPr lang="en-GB" sz="4800" b="1" dirty="0">
                  <a:cs typeface="Calibri"/>
                </a:rPr>
                <a:t> </a:t>
              </a:r>
              <a:r>
                <a:rPr lang="en-GB" sz="4800" b="1" dirty="0">
                  <a:solidFill>
                    <a:srgbClr val="0000FF"/>
                  </a:solidFill>
                  <a:cs typeface="Calibri"/>
                </a:rPr>
                <a:t>(g)</a:t>
              </a:r>
              <a:r>
                <a:rPr lang="en-GB" sz="4800" b="1" dirty="0">
                  <a:cs typeface="Calibri"/>
                </a:rPr>
                <a:t> </a:t>
              </a:r>
              <a:r>
                <a:rPr lang="en-GB" sz="4800" dirty="0">
                  <a:cs typeface="Calibri"/>
                </a:rPr>
                <a:t>+</a:t>
              </a:r>
              <a:r>
                <a:rPr lang="en-GB" sz="4800" dirty="0">
                  <a:solidFill>
                    <a:srgbClr val="000000"/>
                  </a:solidFill>
                  <a:cs typeface="Calibri"/>
                </a:rPr>
                <a:t> </a:t>
              </a:r>
              <a:r>
                <a:rPr lang="en-GB" sz="4800" b="1" dirty="0">
                  <a:solidFill>
                    <a:srgbClr val="00B050"/>
                  </a:solidFill>
                  <a:cs typeface="Calibri"/>
                </a:rPr>
                <a:t>3</a:t>
              </a:r>
              <a:r>
                <a:rPr lang="en-GB" sz="4800" b="1" dirty="0">
                  <a:cs typeface="Calibri"/>
                </a:rPr>
                <a:t> </a:t>
              </a:r>
              <a:r>
                <a:rPr lang="en-GB" sz="4800" b="1" dirty="0">
                  <a:solidFill>
                    <a:srgbClr val="00B050"/>
                  </a:solidFill>
                  <a:cs typeface="Calibri"/>
                </a:rPr>
                <a:t>CO</a:t>
              </a:r>
              <a:r>
                <a:rPr lang="en-GB" sz="4800" b="1" baseline="-25000" dirty="0">
                  <a:solidFill>
                    <a:srgbClr val="00B050"/>
                  </a:solidFill>
                  <a:cs typeface="Calibri"/>
                </a:rPr>
                <a:t>2</a:t>
              </a:r>
              <a:r>
                <a:rPr lang="en-GB" sz="4800" b="1" dirty="0">
                  <a:solidFill>
                    <a:srgbClr val="0000FF"/>
                  </a:solidFill>
                  <a:cs typeface="Calibri"/>
                </a:rPr>
                <a:t> (g)</a:t>
              </a:r>
              <a:endParaRPr lang="en-GB" sz="4800" b="1" baseline="-25000" dirty="0">
                <a:solidFill>
                  <a:srgbClr val="00B050"/>
                </a:solidFill>
                <a:cs typeface="Calibri"/>
              </a:endParaRPr>
            </a:p>
          </p:txBody>
        </p:sp>
        <p:cxnSp>
          <p:nvCxnSpPr>
            <p:cNvPr id="6" name="Straight Arrow Connector 5">
              <a:extLst>
                <a:ext uri="{FF2B5EF4-FFF2-40B4-BE49-F238E27FC236}">
                  <a16:creationId xmlns:a16="http://schemas.microsoft.com/office/drawing/2014/main" id="{CB5B10C1-3BD4-303E-E164-9D54C0F5556C}"/>
                </a:ext>
              </a:extLst>
            </p:cNvPr>
            <p:cNvCxnSpPr>
              <a:cxnSpLocks/>
            </p:cNvCxnSpPr>
            <p:nvPr/>
          </p:nvCxnSpPr>
          <p:spPr>
            <a:xfrm>
              <a:off x="3541877" y="-644361"/>
              <a:ext cx="381398"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5189728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Group 56">
            <a:extLst>
              <a:ext uri="{FF2B5EF4-FFF2-40B4-BE49-F238E27FC236}">
                <a16:creationId xmlns:a16="http://schemas.microsoft.com/office/drawing/2014/main" id="{D3DA83BB-D964-4DFC-A0E4-924A141ECFA2}"/>
              </a:ext>
            </a:extLst>
          </p:cNvPr>
          <p:cNvGrpSpPr/>
          <p:nvPr/>
        </p:nvGrpSpPr>
        <p:grpSpPr>
          <a:xfrm>
            <a:off x="316435" y="1208424"/>
            <a:ext cx="11385413" cy="830997"/>
            <a:chOff x="72958" y="-1098824"/>
            <a:chExt cx="7650813" cy="830997"/>
          </a:xfrm>
        </p:grpSpPr>
        <p:sp>
          <p:nvSpPr>
            <p:cNvPr id="58" name="TextBox 57">
              <a:extLst>
                <a:ext uri="{FF2B5EF4-FFF2-40B4-BE49-F238E27FC236}">
                  <a16:creationId xmlns:a16="http://schemas.microsoft.com/office/drawing/2014/main" id="{C753A1DF-2F40-432D-A576-0CC0F0A0720C}"/>
                </a:ext>
              </a:extLst>
            </p:cNvPr>
            <p:cNvSpPr txBox="1"/>
            <p:nvPr/>
          </p:nvSpPr>
          <p:spPr>
            <a:xfrm>
              <a:off x="72958" y="-1098824"/>
              <a:ext cx="7650813" cy="830997"/>
            </a:xfrm>
            <a:prstGeom prst="rect">
              <a:avLst/>
            </a:prstGeom>
            <a:noFill/>
          </p:spPr>
          <p:txBody>
            <a:bodyPr wrap="square" rtlCol="0">
              <a:spAutoFit/>
            </a:bodyPr>
            <a:lstStyle/>
            <a:p>
              <a:r>
                <a:rPr lang="en-GB" sz="4800" b="1" dirty="0">
                  <a:solidFill>
                    <a:srgbClr val="00B0F0"/>
                  </a:solidFill>
                  <a:cs typeface="Calibri" panose="020F0502020204030204" pitchFamily="34" charset="0"/>
                </a:rPr>
                <a:t>C</a:t>
              </a:r>
              <a:r>
                <a:rPr lang="en-GB" sz="4800" b="1" baseline="-25000" dirty="0">
                  <a:solidFill>
                    <a:srgbClr val="00B0F0"/>
                  </a:solidFill>
                  <a:cs typeface="Calibri" panose="020F0502020204030204" pitchFamily="34" charset="0"/>
                </a:rPr>
                <a:t>3</a:t>
              </a:r>
              <a:r>
                <a:rPr lang="en-GB" sz="4800" b="1" dirty="0">
                  <a:solidFill>
                    <a:srgbClr val="00B0F0"/>
                  </a:solidFill>
                  <a:cs typeface="Calibri" panose="020F0502020204030204" pitchFamily="34" charset="0"/>
                </a:rPr>
                <a:t>H</a:t>
              </a:r>
              <a:r>
                <a:rPr lang="en-GB" sz="4800" b="1" baseline="-25000" dirty="0">
                  <a:solidFill>
                    <a:srgbClr val="00B0F0"/>
                  </a:solidFill>
                  <a:cs typeface="Calibri" panose="020F0502020204030204" pitchFamily="34" charset="0"/>
                </a:rPr>
                <a:t>8</a:t>
              </a:r>
              <a:r>
                <a:rPr lang="en-GB" sz="4800" b="1" dirty="0">
                  <a:solidFill>
                    <a:srgbClr val="00B0F0"/>
                  </a:solidFill>
                  <a:cs typeface="Calibri" panose="020F0502020204030204" pitchFamily="34" charset="0"/>
                </a:rPr>
                <a:t> </a:t>
              </a:r>
              <a:r>
                <a:rPr lang="en-GB" sz="4800" b="1" dirty="0">
                  <a:solidFill>
                    <a:srgbClr val="0000FF"/>
                  </a:solidFill>
                  <a:cs typeface="Calibri" panose="020F0502020204030204" pitchFamily="34" charset="0"/>
                </a:rPr>
                <a:t>(g)  </a:t>
              </a:r>
              <a:r>
                <a:rPr lang="en-GB" sz="4800" dirty="0">
                  <a:cs typeface="Calibri" panose="020F0502020204030204" pitchFamily="34" charset="0"/>
                </a:rPr>
                <a:t>+ </a:t>
              </a:r>
              <a:r>
                <a:rPr lang="en-GB" sz="4800" b="1" u="sng" dirty="0">
                  <a:solidFill>
                    <a:srgbClr val="00B0F0"/>
                  </a:solidFill>
                  <a:cs typeface="Calibri" panose="020F0502020204030204" pitchFamily="34" charset="0"/>
                </a:rPr>
                <a:t>5</a:t>
              </a:r>
              <a:r>
                <a:rPr lang="en-GB" sz="4800" b="1" dirty="0">
                  <a:solidFill>
                    <a:srgbClr val="00B0F0"/>
                  </a:solidFill>
                  <a:cs typeface="Calibri" panose="020F0502020204030204" pitchFamily="34" charset="0"/>
                </a:rPr>
                <a:t> O</a:t>
              </a:r>
              <a:r>
                <a:rPr lang="en-GB" sz="4800" b="1" baseline="-25000" dirty="0">
                  <a:solidFill>
                    <a:srgbClr val="00B0F0"/>
                  </a:solidFill>
                  <a:cs typeface="Calibri" panose="020F0502020204030204" pitchFamily="34" charset="0"/>
                </a:rPr>
                <a:t>2</a:t>
              </a:r>
              <a:r>
                <a:rPr lang="en-GB" sz="4800" dirty="0">
                  <a:cs typeface="Calibri" panose="020F0502020204030204" pitchFamily="34" charset="0"/>
                </a:rPr>
                <a:t>	 </a:t>
              </a:r>
              <a:r>
                <a:rPr lang="en-GB" sz="4800" b="1" dirty="0">
                  <a:solidFill>
                    <a:srgbClr val="0000FF"/>
                  </a:solidFill>
                  <a:cs typeface="Calibri" panose="020F0502020204030204" pitchFamily="34" charset="0"/>
                </a:rPr>
                <a:t>(g)</a:t>
              </a:r>
              <a:r>
                <a:rPr lang="en-GB" sz="4800" dirty="0">
                  <a:cs typeface="Calibri" panose="020F0502020204030204" pitchFamily="34" charset="0"/>
                </a:rPr>
                <a:t>     </a:t>
              </a:r>
              <a:r>
                <a:rPr lang="en-GB" sz="4800" b="1" u="sng" dirty="0">
                  <a:solidFill>
                    <a:srgbClr val="00B050"/>
                  </a:solidFill>
                  <a:cs typeface="Calibri" panose="020F0502020204030204" pitchFamily="34" charset="0"/>
                </a:rPr>
                <a:t>4</a:t>
              </a:r>
              <a:r>
                <a:rPr lang="en-GB" sz="4800" dirty="0">
                  <a:cs typeface="Calibri" panose="020F0502020204030204" pitchFamily="34" charset="0"/>
                </a:rPr>
                <a:t> </a:t>
              </a:r>
              <a:r>
                <a:rPr lang="en-GB" sz="4800" b="1" dirty="0">
                  <a:solidFill>
                    <a:srgbClr val="00B050"/>
                  </a:solidFill>
                  <a:cs typeface="Calibri" panose="020F0502020204030204" pitchFamily="34" charset="0"/>
                </a:rPr>
                <a:t>H</a:t>
              </a:r>
              <a:r>
                <a:rPr lang="en-GB" sz="4800" b="1" baseline="-25000" dirty="0">
                  <a:solidFill>
                    <a:srgbClr val="00B050"/>
                  </a:solidFill>
                  <a:cs typeface="Calibri" panose="020F0502020204030204" pitchFamily="34" charset="0"/>
                </a:rPr>
                <a:t>2</a:t>
              </a:r>
              <a:r>
                <a:rPr lang="en-GB" sz="4800" b="1" dirty="0">
                  <a:solidFill>
                    <a:srgbClr val="00B050"/>
                  </a:solidFill>
                  <a:cs typeface="Calibri" panose="020F0502020204030204" pitchFamily="34" charset="0"/>
                </a:rPr>
                <a:t>O</a:t>
              </a:r>
              <a:r>
                <a:rPr lang="en-GB" sz="4800" b="1" dirty="0">
                  <a:cs typeface="Calibri" panose="020F0502020204030204" pitchFamily="34" charset="0"/>
                </a:rPr>
                <a:t> </a:t>
              </a:r>
              <a:r>
                <a:rPr lang="en-GB" sz="4800" b="1" dirty="0">
                  <a:solidFill>
                    <a:srgbClr val="0000FF"/>
                  </a:solidFill>
                  <a:cs typeface="Calibri" panose="020F0502020204030204" pitchFamily="34" charset="0"/>
                </a:rPr>
                <a:t>(g)</a:t>
              </a:r>
              <a:r>
                <a:rPr lang="en-GB" sz="4800" b="1" dirty="0">
                  <a:cs typeface="Calibri" panose="020F0502020204030204" pitchFamily="34" charset="0"/>
                </a:rPr>
                <a:t> </a:t>
              </a:r>
              <a:r>
                <a:rPr lang="en-GB" sz="4800" dirty="0">
                  <a:cs typeface="Calibri" panose="020F0502020204030204" pitchFamily="34" charset="0"/>
                </a:rPr>
                <a:t>+</a:t>
              </a:r>
              <a:r>
                <a:rPr lang="en-GB" sz="4800" b="1" u="sng" dirty="0">
                  <a:solidFill>
                    <a:srgbClr val="00B050"/>
                  </a:solidFill>
                  <a:cs typeface="Calibri" panose="020F0502020204030204" pitchFamily="34" charset="0"/>
                </a:rPr>
                <a:t>3</a:t>
              </a:r>
              <a:r>
                <a:rPr lang="en-GB" sz="4800" b="1" dirty="0">
                  <a:cs typeface="Calibri" panose="020F0502020204030204" pitchFamily="34" charset="0"/>
                </a:rPr>
                <a:t> </a:t>
              </a:r>
              <a:r>
                <a:rPr lang="en-GB" sz="4800" b="1" dirty="0">
                  <a:solidFill>
                    <a:srgbClr val="00B050"/>
                  </a:solidFill>
                  <a:cs typeface="Calibri" panose="020F0502020204030204" pitchFamily="34" charset="0"/>
                </a:rPr>
                <a:t>CO</a:t>
              </a:r>
              <a:r>
                <a:rPr lang="en-GB" sz="4800" b="1" baseline="-25000" dirty="0">
                  <a:solidFill>
                    <a:srgbClr val="00B050"/>
                  </a:solidFill>
                  <a:cs typeface="Calibri" panose="020F0502020204030204" pitchFamily="34" charset="0"/>
                </a:rPr>
                <a:t>2</a:t>
              </a:r>
              <a:r>
                <a:rPr lang="en-GB" sz="4800" b="1" dirty="0">
                  <a:solidFill>
                    <a:srgbClr val="0000FF"/>
                  </a:solidFill>
                  <a:cs typeface="Calibri" panose="020F0502020204030204" pitchFamily="34" charset="0"/>
                </a:rPr>
                <a:t> (g)</a:t>
              </a:r>
              <a:endParaRPr lang="en-GB" sz="4800" b="1" baseline="-25000" dirty="0">
                <a:solidFill>
                  <a:srgbClr val="00B050"/>
                </a:solidFill>
                <a:cs typeface="Calibri" panose="020F0502020204030204" pitchFamily="34" charset="0"/>
              </a:endParaRPr>
            </a:p>
          </p:txBody>
        </p:sp>
        <p:cxnSp>
          <p:nvCxnSpPr>
            <p:cNvPr id="59" name="Straight Arrow Connector 58">
              <a:extLst>
                <a:ext uri="{FF2B5EF4-FFF2-40B4-BE49-F238E27FC236}">
                  <a16:creationId xmlns:a16="http://schemas.microsoft.com/office/drawing/2014/main" id="{01E1CF2C-F55F-4C9D-83ED-DEE4E7CEBE16}"/>
                </a:ext>
              </a:extLst>
            </p:cNvPr>
            <p:cNvCxnSpPr>
              <a:cxnSpLocks/>
            </p:cNvCxnSpPr>
            <p:nvPr/>
          </p:nvCxnSpPr>
          <p:spPr>
            <a:xfrm>
              <a:off x="3541877" y="-644361"/>
              <a:ext cx="381398"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3" name="TextBox 22">
            <a:extLst>
              <a:ext uri="{FF2B5EF4-FFF2-40B4-BE49-F238E27FC236}">
                <a16:creationId xmlns:a16="http://schemas.microsoft.com/office/drawing/2014/main" id="{3F3B33DE-0A28-407B-83C7-EB86D3FD0BEE}"/>
              </a:ext>
            </a:extLst>
          </p:cNvPr>
          <p:cNvSpPr txBox="1"/>
          <p:nvPr/>
        </p:nvSpPr>
        <p:spPr>
          <a:xfrm>
            <a:off x="588964" y="3960341"/>
            <a:ext cx="11385413" cy="2246769"/>
          </a:xfrm>
          <a:prstGeom prst="rect">
            <a:avLst/>
          </a:prstGeom>
          <a:noFill/>
        </p:spPr>
        <p:txBody>
          <a:bodyPr wrap="square" rtlCol="0">
            <a:spAutoFit/>
          </a:bodyPr>
          <a:lstStyle/>
          <a:p>
            <a:r>
              <a:rPr lang="en-GB" sz="2800" dirty="0"/>
              <a:t>5, 4 and 3  are called </a:t>
            </a:r>
            <a:r>
              <a:rPr lang="en-GB" sz="2800" b="1" dirty="0">
                <a:solidFill>
                  <a:srgbClr val="0070C0"/>
                </a:solidFill>
              </a:rPr>
              <a:t>stoichiometric coefficients </a:t>
            </a:r>
            <a:r>
              <a:rPr lang="en-GB" sz="2800" dirty="0"/>
              <a:t>and they tell us the relative number of </a:t>
            </a:r>
            <a:r>
              <a:rPr lang="en-GB" sz="2800" b="1" dirty="0">
                <a:solidFill>
                  <a:srgbClr val="0070C0"/>
                </a:solidFill>
              </a:rPr>
              <a:t>moles </a:t>
            </a:r>
            <a:r>
              <a:rPr lang="en-GB" sz="2800" dirty="0"/>
              <a:t>of reactants and products taking part in the reaction</a:t>
            </a:r>
          </a:p>
          <a:p>
            <a:endParaRPr lang="en-GB" sz="2800" dirty="0"/>
          </a:p>
          <a:p>
            <a:r>
              <a:rPr lang="en-GB" sz="2800" dirty="0"/>
              <a:t>They are chosen to show that atoms are neither created nor destroyed in the reaction</a:t>
            </a:r>
          </a:p>
        </p:txBody>
      </p:sp>
      <p:sp>
        <p:nvSpPr>
          <p:cNvPr id="27" name="TextBox 26">
            <a:extLst>
              <a:ext uri="{FF2B5EF4-FFF2-40B4-BE49-F238E27FC236}">
                <a16:creationId xmlns:a16="http://schemas.microsoft.com/office/drawing/2014/main" id="{8A274816-7EC0-41A7-A1FE-B48C781B69AF}"/>
              </a:ext>
            </a:extLst>
          </p:cNvPr>
          <p:cNvSpPr txBox="1"/>
          <p:nvPr/>
        </p:nvSpPr>
        <p:spPr>
          <a:xfrm>
            <a:off x="2892206" y="2493884"/>
            <a:ext cx="6308009" cy="461665"/>
          </a:xfrm>
          <a:prstGeom prst="rect">
            <a:avLst/>
          </a:prstGeom>
          <a:noFill/>
        </p:spPr>
        <p:txBody>
          <a:bodyPr wrap="none" rtlCol="0">
            <a:spAutoFit/>
          </a:bodyPr>
          <a:lstStyle/>
          <a:p>
            <a:r>
              <a:rPr lang="en-GB" sz="2400" b="1" dirty="0">
                <a:solidFill>
                  <a:srgbClr val="FF0000"/>
                </a:solidFill>
              </a:rPr>
              <a:t>THIS CHEMICAL EQUATION IS NOW BALANCED</a:t>
            </a:r>
          </a:p>
        </p:txBody>
      </p:sp>
      <p:sp>
        <p:nvSpPr>
          <p:cNvPr id="5" name="Title 4">
            <a:extLst>
              <a:ext uri="{FF2B5EF4-FFF2-40B4-BE49-F238E27FC236}">
                <a16:creationId xmlns:a16="http://schemas.microsoft.com/office/drawing/2014/main" id="{7014431F-1F45-45AE-8193-1364E5C23833}"/>
              </a:ext>
            </a:extLst>
          </p:cNvPr>
          <p:cNvSpPr>
            <a:spLocks noGrp="1"/>
          </p:cNvSpPr>
          <p:nvPr>
            <p:ph type="title"/>
          </p:nvPr>
        </p:nvSpPr>
        <p:spPr>
          <a:xfrm>
            <a:off x="1062374" y="1"/>
            <a:ext cx="10364451" cy="830998"/>
          </a:xfrm>
        </p:spPr>
        <p:txBody>
          <a:bodyPr/>
          <a:lstStyle/>
          <a:p>
            <a:r>
              <a:rPr lang="en-GB" dirty="0"/>
              <a:t>Stoichiometric coefficients</a:t>
            </a:r>
          </a:p>
        </p:txBody>
      </p:sp>
    </p:spTree>
    <p:extLst>
      <p:ext uri="{BB962C8B-B14F-4D97-AF65-F5344CB8AC3E}">
        <p14:creationId xmlns:p14="http://schemas.microsoft.com/office/powerpoint/2010/main" val="3900436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F53A0-D4D0-4387-9240-A6B5C5B4255A}"/>
              </a:ext>
            </a:extLst>
          </p:cNvPr>
          <p:cNvSpPr>
            <a:spLocks noGrp="1"/>
          </p:cNvSpPr>
          <p:nvPr>
            <p:ph type="title"/>
          </p:nvPr>
        </p:nvSpPr>
        <p:spPr>
          <a:xfrm>
            <a:off x="1005215" y="0"/>
            <a:ext cx="10364451" cy="924374"/>
          </a:xfrm>
        </p:spPr>
        <p:txBody>
          <a:bodyPr/>
          <a:lstStyle/>
          <a:p>
            <a:r>
              <a:rPr lang="en-GB" dirty="0"/>
              <a:t>incomplete combustion</a:t>
            </a:r>
          </a:p>
        </p:txBody>
      </p:sp>
      <p:sp>
        <p:nvSpPr>
          <p:cNvPr id="3" name="TextBox 2">
            <a:extLst>
              <a:ext uri="{FF2B5EF4-FFF2-40B4-BE49-F238E27FC236}">
                <a16:creationId xmlns:a16="http://schemas.microsoft.com/office/drawing/2014/main" id="{87DFEC6D-E277-42F1-AE90-13AB4292C3D3}"/>
              </a:ext>
            </a:extLst>
          </p:cNvPr>
          <p:cNvSpPr txBox="1"/>
          <p:nvPr/>
        </p:nvSpPr>
        <p:spPr>
          <a:xfrm>
            <a:off x="2275840" y="883920"/>
            <a:ext cx="9959783" cy="954107"/>
          </a:xfrm>
          <a:prstGeom prst="rect">
            <a:avLst/>
          </a:prstGeom>
          <a:noFill/>
        </p:spPr>
        <p:txBody>
          <a:bodyPr wrap="square" rtlCol="0">
            <a:spAutoFit/>
          </a:bodyPr>
          <a:lstStyle/>
          <a:p>
            <a:r>
              <a:rPr lang="en-GB" sz="2800" b="1" dirty="0">
                <a:solidFill>
                  <a:srgbClr val="0000FF"/>
                </a:solidFill>
              </a:rPr>
              <a:t>If there is a limited amount of oxygen the products of the combustion are CO (carbon monoxide) or C (carbon) </a:t>
            </a:r>
          </a:p>
        </p:txBody>
      </p:sp>
      <p:sp>
        <p:nvSpPr>
          <p:cNvPr id="4" name="TextBox 3">
            <a:extLst>
              <a:ext uri="{FF2B5EF4-FFF2-40B4-BE49-F238E27FC236}">
                <a16:creationId xmlns:a16="http://schemas.microsoft.com/office/drawing/2014/main" id="{87915F00-1226-4588-8581-C8A3003B712F}"/>
              </a:ext>
            </a:extLst>
          </p:cNvPr>
          <p:cNvSpPr txBox="1"/>
          <p:nvPr/>
        </p:nvSpPr>
        <p:spPr>
          <a:xfrm>
            <a:off x="862886" y="2539750"/>
            <a:ext cx="11521280" cy="584775"/>
          </a:xfrm>
          <a:prstGeom prst="rect">
            <a:avLst/>
          </a:prstGeom>
          <a:noFill/>
        </p:spPr>
        <p:txBody>
          <a:bodyPr wrap="square" rtlCol="0">
            <a:spAutoFit/>
          </a:bodyPr>
          <a:lstStyle/>
          <a:p>
            <a:r>
              <a:rPr lang="en-GB" sz="3200" dirty="0">
                <a:cs typeface="Calibri" panose="020F0502020204030204" pitchFamily="34" charset="0"/>
              </a:rPr>
              <a:t>C</a:t>
            </a:r>
            <a:r>
              <a:rPr lang="en-GB" sz="3200" baseline="-25000" dirty="0">
                <a:cs typeface="Calibri" panose="020F0502020204030204" pitchFamily="34" charset="0"/>
              </a:rPr>
              <a:t>3</a:t>
            </a:r>
            <a:r>
              <a:rPr lang="en-GB" sz="3200" dirty="0">
                <a:cs typeface="Calibri" panose="020F0502020204030204" pitchFamily="34" charset="0"/>
              </a:rPr>
              <a:t>H</a:t>
            </a:r>
            <a:r>
              <a:rPr lang="en-GB" sz="3200" baseline="-25000" dirty="0">
                <a:cs typeface="Calibri" panose="020F0502020204030204" pitchFamily="34" charset="0"/>
              </a:rPr>
              <a:t>8</a:t>
            </a:r>
            <a:r>
              <a:rPr lang="en-GB" sz="3200" dirty="0">
                <a:cs typeface="Calibri" panose="020F0502020204030204" pitchFamily="34" charset="0"/>
              </a:rPr>
              <a:t> (g)    +           O</a:t>
            </a:r>
            <a:r>
              <a:rPr lang="en-GB" sz="3200" baseline="-25000" dirty="0">
                <a:cs typeface="Calibri" panose="020F0502020204030204" pitchFamily="34" charset="0"/>
              </a:rPr>
              <a:t>2 </a:t>
            </a:r>
            <a:r>
              <a:rPr lang="en-GB" sz="3200" dirty="0">
                <a:cs typeface="Calibri" panose="020F0502020204030204" pitchFamily="34" charset="0"/>
              </a:rPr>
              <a:t>(g)	              H</a:t>
            </a:r>
            <a:r>
              <a:rPr lang="en-GB" sz="3200" baseline="-25000" dirty="0">
                <a:cs typeface="Calibri" panose="020F0502020204030204" pitchFamily="34" charset="0"/>
              </a:rPr>
              <a:t>2</a:t>
            </a:r>
            <a:r>
              <a:rPr lang="en-GB" sz="3200" dirty="0">
                <a:cs typeface="Calibri" panose="020F0502020204030204" pitchFamily="34" charset="0"/>
              </a:rPr>
              <a:t>O (g)    +         </a:t>
            </a:r>
            <a:r>
              <a:rPr lang="en-GB" sz="3200" b="1" dirty="0">
                <a:cs typeface="Calibri" panose="020F0502020204030204" pitchFamily="34" charset="0"/>
              </a:rPr>
              <a:t>CO</a:t>
            </a:r>
            <a:r>
              <a:rPr lang="en-GB" sz="3200" baseline="-25000" dirty="0">
                <a:cs typeface="Calibri" panose="020F0502020204030204" pitchFamily="34" charset="0"/>
              </a:rPr>
              <a:t>  </a:t>
            </a:r>
            <a:r>
              <a:rPr lang="en-GB" sz="3200" dirty="0">
                <a:cs typeface="Calibri" panose="020F0502020204030204" pitchFamily="34" charset="0"/>
              </a:rPr>
              <a:t>(g)</a:t>
            </a:r>
            <a:endParaRPr lang="en-GB" sz="3200" baseline="-25000" dirty="0">
              <a:cs typeface="Calibri" panose="020F0502020204030204" pitchFamily="34" charset="0"/>
            </a:endParaRPr>
          </a:p>
        </p:txBody>
      </p:sp>
      <p:cxnSp>
        <p:nvCxnSpPr>
          <p:cNvPr id="5" name="Straight Arrow Connector 4">
            <a:extLst>
              <a:ext uri="{FF2B5EF4-FFF2-40B4-BE49-F238E27FC236}">
                <a16:creationId xmlns:a16="http://schemas.microsoft.com/office/drawing/2014/main" id="{EF8720FB-37E9-4A34-BDA5-B595B540B751}"/>
              </a:ext>
            </a:extLst>
          </p:cNvPr>
          <p:cNvCxnSpPr>
            <a:cxnSpLocks/>
          </p:cNvCxnSpPr>
          <p:nvPr/>
        </p:nvCxnSpPr>
        <p:spPr>
          <a:xfrm>
            <a:off x="5633684" y="2844073"/>
            <a:ext cx="924631"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D00F8B81-9E92-4DE0-8A13-931664A8C436}"/>
              </a:ext>
            </a:extLst>
          </p:cNvPr>
          <p:cNvSpPr txBox="1"/>
          <p:nvPr/>
        </p:nvSpPr>
        <p:spPr>
          <a:xfrm>
            <a:off x="807835" y="4796591"/>
            <a:ext cx="11521280" cy="584775"/>
          </a:xfrm>
          <a:prstGeom prst="rect">
            <a:avLst/>
          </a:prstGeom>
          <a:noFill/>
        </p:spPr>
        <p:txBody>
          <a:bodyPr wrap="square" rtlCol="0">
            <a:spAutoFit/>
          </a:bodyPr>
          <a:lstStyle/>
          <a:p>
            <a:r>
              <a:rPr lang="en-GB" sz="3200" dirty="0">
                <a:cs typeface="Calibri" panose="020F0502020204030204" pitchFamily="34" charset="0"/>
              </a:rPr>
              <a:t>C</a:t>
            </a:r>
            <a:r>
              <a:rPr lang="en-GB" sz="3200" baseline="-25000" dirty="0">
                <a:cs typeface="Calibri" panose="020F0502020204030204" pitchFamily="34" charset="0"/>
              </a:rPr>
              <a:t>3</a:t>
            </a:r>
            <a:r>
              <a:rPr lang="en-GB" sz="3200" dirty="0">
                <a:cs typeface="Calibri" panose="020F0502020204030204" pitchFamily="34" charset="0"/>
              </a:rPr>
              <a:t>H</a:t>
            </a:r>
            <a:r>
              <a:rPr lang="en-GB" sz="3200" baseline="-25000" dirty="0">
                <a:cs typeface="Calibri" panose="020F0502020204030204" pitchFamily="34" charset="0"/>
              </a:rPr>
              <a:t>8</a:t>
            </a:r>
            <a:r>
              <a:rPr lang="en-GB" sz="3200" dirty="0">
                <a:cs typeface="Calibri" panose="020F0502020204030204" pitchFamily="34" charset="0"/>
              </a:rPr>
              <a:t> (g)    +          O</a:t>
            </a:r>
            <a:r>
              <a:rPr lang="en-GB" sz="3200" baseline="-25000" dirty="0">
                <a:cs typeface="Calibri" panose="020F0502020204030204" pitchFamily="34" charset="0"/>
              </a:rPr>
              <a:t>2 </a:t>
            </a:r>
            <a:r>
              <a:rPr lang="en-GB" sz="3200" dirty="0">
                <a:cs typeface="Calibri" panose="020F0502020204030204" pitchFamily="34" charset="0"/>
              </a:rPr>
              <a:t>(g)	              H</a:t>
            </a:r>
            <a:r>
              <a:rPr lang="en-GB" sz="3200" baseline="-25000" dirty="0">
                <a:cs typeface="Calibri" panose="020F0502020204030204" pitchFamily="34" charset="0"/>
              </a:rPr>
              <a:t>2</a:t>
            </a:r>
            <a:r>
              <a:rPr lang="en-GB" sz="3200" dirty="0">
                <a:cs typeface="Calibri" panose="020F0502020204030204" pitchFamily="34" charset="0"/>
              </a:rPr>
              <a:t>O (g)    +        </a:t>
            </a:r>
            <a:r>
              <a:rPr lang="en-GB" sz="3200" b="1" dirty="0">
                <a:cs typeface="Calibri" panose="020F0502020204030204" pitchFamily="34" charset="0"/>
              </a:rPr>
              <a:t>C</a:t>
            </a:r>
            <a:r>
              <a:rPr lang="en-GB" sz="3200" baseline="-25000" dirty="0">
                <a:cs typeface="Calibri" panose="020F0502020204030204" pitchFamily="34" charset="0"/>
              </a:rPr>
              <a:t>  </a:t>
            </a:r>
            <a:r>
              <a:rPr lang="en-GB" sz="3200" dirty="0">
                <a:cs typeface="Calibri" panose="020F0502020204030204" pitchFamily="34" charset="0"/>
              </a:rPr>
              <a:t>(s)</a:t>
            </a:r>
            <a:endParaRPr lang="en-GB" sz="3200" baseline="-25000" dirty="0">
              <a:cs typeface="Calibri" panose="020F0502020204030204" pitchFamily="34" charset="0"/>
            </a:endParaRPr>
          </a:p>
        </p:txBody>
      </p:sp>
      <p:cxnSp>
        <p:nvCxnSpPr>
          <p:cNvPr id="7" name="Straight Arrow Connector 6">
            <a:extLst>
              <a:ext uri="{FF2B5EF4-FFF2-40B4-BE49-F238E27FC236}">
                <a16:creationId xmlns:a16="http://schemas.microsoft.com/office/drawing/2014/main" id="{BCC26886-4ECF-43A9-8600-8D5566A1206A}"/>
              </a:ext>
            </a:extLst>
          </p:cNvPr>
          <p:cNvCxnSpPr>
            <a:cxnSpLocks/>
          </p:cNvCxnSpPr>
          <p:nvPr/>
        </p:nvCxnSpPr>
        <p:spPr>
          <a:xfrm>
            <a:off x="5578632" y="5078091"/>
            <a:ext cx="924631"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612EECAA-40DA-42AA-BA49-18A7C3F47FAC}"/>
              </a:ext>
            </a:extLst>
          </p:cNvPr>
          <p:cNvSpPr txBox="1"/>
          <p:nvPr/>
        </p:nvSpPr>
        <p:spPr>
          <a:xfrm>
            <a:off x="862886" y="2551685"/>
            <a:ext cx="11521280" cy="584775"/>
          </a:xfrm>
          <a:prstGeom prst="rect">
            <a:avLst/>
          </a:prstGeom>
          <a:noFill/>
        </p:spPr>
        <p:txBody>
          <a:bodyPr wrap="square" rtlCol="0">
            <a:spAutoFit/>
          </a:bodyPr>
          <a:lstStyle/>
          <a:p>
            <a:r>
              <a:rPr lang="en-GB" sz="3200" dirty="0">
                <a:cs typeface="Calibri" panose="020F0502020204030204" pitchFamily="34" charset="0"/>
              </a:rPr>
              <a:t>                      7/2         	           4                        3 </a:t>
            </a:r>
            <a:endParaRPr lang="en-GB" sz="3200" baseline="-25000" dirty="0">
              <a:cs typeface="Calibri" panose="020F0502020204030204" pitchFamily="34" charset="0"/>
            </a:endParaRPr>
          </a:p>
        </p:txBody>
      </p:sp>
      <p:sp>
        <p:nvSpPr>
          <p:cNvPr id="10" name="TextBox 9">
            <a:extLst>
              <a:ext uri="{FF2B5EF4-FFF2-40B4-BE49-F238E27FC236}">
                <a16:creationId xmlns:a16="http://schemas.microsoft.com/office/drawing/2014/main" id="{2928E868-FA49-417E-B501-7FF94168D326}"/>
              </a:ext>
            </a:extLst>
          </p:cNvPr>
          <p:cNvSpPr txBox="1"/>
          <p:nvPr/>
        </p:nvSpPr>
        <p:spPr>
          <a:xfrm>
            <a:off x="797675" y="4796591"/>
            <a:ext cx="11521280" cy="584775"/>
          </a:xfrm>
          <a:prstGeom prst="rect">
            <a:avLst/>
          </a:prstGeom>
          <a:noFill/>
        </p:spPr>
        <p:txBody>
          <a:bodyPr wrap="square" rtlCol="0">
            <a:spAutoFit/>
          </a:bodyPr>
          <a:lstStyle/>
          <a:p>
            <a:r>
              <a:rPr lang="en-GB" sz="3200" dirty="0">
                <a:cs typeface="Calibri" panose="020F0502020204030204" pitchFamily="34" charset="0"/>
              </a:rPr>
              <a:t>                         2                         4                       3</a:t>
            </a:r>
            <a:endParaRPr lang="en-GB" sz="3200" baseline="-25000" dirty="0">
              <a:cs typeface="Calibri" panose="020F0502020204030204" pitchFamily="34" charset="0"/>
            </a:endParaRPr>
          </a:p>
        </p:txBody>
      </p:sp>
      <p:sp>
        <p:nvSpPr>
          <p:cNvPr id="11" name="TextBox 10">
            <a:extLst>
              <a:ext uri="{FF2B5EF4-FFF2-40B4-BE49-F238E27FC236}">
                <a16:creationId xmlns:a16="http://schemas.microsoft.com/office/drawing/2014/main" id="{AEF998DF-6178-4CDE-B433-D0BFA1C33205}"/>
              </a:ext>
            </a:extLst>
          </p:cNvPr>
          <p:cNvSpPr txBox="1"/>
          <p:nvPr/>
        </p:nvSpPr>
        <p:spPr>
          <a:xfrm>
            <a:off x="862886" y="3205770"/>
            <a:ext cx="11521280" cy="584775"/>
          </a:xfrm>
          <a:prstGeom prst="rect">
            <a:avLst/>
          </a:prstGeom>
          <a:noFill/>
        </p:spPr>
        <p:txBody>
          <a:bodyPr wrap="square" rtlCol="0">
            <a:spAutoFit/>
          </a:bodyPr>
          <a:lstStyle/>
          <a:p>
            <a:r>
              <a:rPr lang="en-GB" sz="3200" dirty="0">
                <a:cs typeface="Calibri" panose="020F0502020204030204" pitchFamily="34" charset="0"/>
              </a:rPr>
              <a:t>C</a:t>
            </a:r>
            <a:r>
              <a:rPr lang="en-GB" sz="3200" baseline="-25000" dirty="0">
                <a:cs typeface="Calibri" panose="020F0502020204030204" pitchFamily="34" charset="0"/>
              </a:rPr>
              <a:t>3</a:t>
            </a:r>
            <a:r>
              <a:rPr lang="en-GB" sz="3200" dirty="0">
                <a:cs typeface="Calibri" panose="020F0502020204030204" pitchFamily="34" charset="0"/>
              </a:rPr>
              <a:t>H</a:t>
            </a:r>
            <a:r>
              <a:rPr lang="en-GB" sz="3200" baseline="-25000" dirty="0">
                <a:cs typeface="Calibri" panose="020F0502020204030204" pitchFamily="34" charset="0"/>
              </a:rPr>
              <a:t>8</a:t>
            </a:r>
            <a:r>
              <a:rPr lang="en-GB" sz="3200" dirty="0">
                <a:cs typeface="Calibri" panose="020F0502020204030204" pitchFamily="34" charset="0"/>
              </a:rPr>
              <a:t> (g)    +           O</a:t>
            </a:r>
            <a:r>
              <a:rPr lang="en-GB" sz="3200" baseline="-25000" dirty="0">
                <a:cs typeface="Calibri" panose="020F0502020204030204" pitchFamily="34" charset="0"/>
              </a:rPr>
              <a:t>2 </a:t>
            </a:r>
            <a:r>
              <a:rPr lang="en-GB" sz="3200" dirty="0">
                <a:cs typeface="Calibri" panose="020F0502020204030204" pitchFamily="34" charset="0"/>
              </a:rPr>
              <a:t>(g)	              H</a:t>
            </a:r>
            <a:r>
              <a:rPr lang="en-GB" sz="3200" baseline="-25000" dirty="0">
                <a:cs typeface="Calibri" panose="020F0502020204030204" pitchFamily="34" charset="0"/>
              </a:rPr>
              <a:t>2</a:t>
            </a:r>
            <a:r>
              <a:rPr lang="en-GB" sz="3200" dirty="0">
                <a:cs typeface="Calibri" panose="020F0502020204030204" pitchFamily="34" charset="0"/>
              </a:rPr>
              <a:t>O (g)    +         </a:t>
            </a:r>
            <a:r>
              <a:rPr lang="en-GB" sz="3200" b="1" dirty="0">
                <a:cs typeface="Calibri" panose="020F0502020204030204" pitchFamily="34" charset="0"/>
              </a:rPr>
              <a:t>CO</a:t>
            </a:r>
            <a:r>
              <a:rPr lang="en-GB" sz="3200" baseline="-25000" dirty="0">
                <a:cs typeface="Calibri" panose="020F0502020204030204" pitchFamily="34" charset="0"/>
              </a:rPr>
              <a:t>  </a:t>
            </a:r>
            <a:r>
              <a:rPr lang="en-GB" sz="3200" dirty="0">
                <a:cs typeface="Calibri" panose="020F0502020204030204" pitchFamily="34" charset="0"/>
              </a:rPr>
              <a:t>(g)</a:t>
            </a:r>
            <a:endParaRPr lang="en-GB" sz="3200" baseline="-25000" dirty="0">
              <a:cs typeface="Calibri" panose="020F0502020204030204" pitchFamily="34" charset="0"/>
            </a:endParaRPr>
          </a:p>
        </p:txBody>
      </p:sp>
      <p:cxnSp>
        <p:nvCxnSpPr>
          <p:cNvPr id="12" name="Straight Arrow Connector 11">
            <a:extLst>
              <a:ext uri="{FF2B5EF4-FFF2-40B4-BE49-F238E27FC236}">
                <a16:creationId xmlns:a16="http://schemas.microsoft.com/office/drawing/2014/main" id="{D76B25F4-1D3C-4A9B-89B0-75737CA196B5}"/>
              </a:ext>
            </a:extLst>
          </p:cNvPr>
          <p:cNvCxnSpPr>
            <a:cxnSpLocks/>
          </p:cNvCxnSpPr>
          <p:nvPr/>
        </p:nvCxnSpPr>
        <p:spPr>
          <a:xfrm>
            <a:off x="5633684" y="3510093"/>
            <a:ext cx="924631"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095D70E7-5CB0-487F-A490-EF719DDE1CE5}"/>
              </a:ext>
            </a:extLst>
          </p:cNvPr>
          <p:cNvSpPr txBox="1"/>
          <p:nvPr/>
        </p:nvSpPr>
        <p:spPr>
          <a:xfrm>
            <a:off x="335360" y="3218127"/>
            <a:ext cx="11521280" cy="584775"/>
          </a:xfrm>
          <a:prstGeom prst="rect">
            <a:avLst/>
          </a:prstGeom>
          <a:noFill/>
        </p:spPr>
        <p:txBody>
          <a:bodyPr wrap="square" rtlCol="0">
            <a:spAutoFit/>
          </a:bodyPr>
          <a:lstStyle/>
          <a:p>
            <a:r>
              <a:rPr lang="en-GB" sz="3200" dirty="0">
                <a:cs typeface="Calibri" panose="020F0502020204030204" pitchFamily="34" charset="0"/>
              </a:rPr>
              <a:t> 2                            7         	            8                         6 </a:t>
            </a:r>
            <a:endParaRPr lang="en-GB" sz="3200" baseline="-25000" dirty="0">
              <a:cs typeface="Calibri" panose="020F0502020204030204" pitchFamily="34" charset="0"/>
            </a:endParaRPr>
          </a:p>
        </p:txBody>
      </p:sp>
    </p:spTree>
    <p:extLst>
      <p:ext uri="{BB962C8B-B14F-4D97-AF65-F5344CB8AC3E}">
        <p14:creationId xmlns:p14="http://schemas.microsoft.com/office/powerpoint/2010/main" val="4020971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7166E8-BD41-45CB-AC44-D9330C40D7C1}"/>
              </a:ext>
            </a:extLst>
          </p:cNvPr>
          <p:cNvSpPr txBox="1"/>
          <p:nvPr/>
        </p:nvSpPr>
        <p:spPr>
          <a:xfrm>
            <a:off x="263352" y="764704"/>
            <a:ext cx="11305256" cy="6370975"/>
          </a:xfrm>
          <a:prstGeom prst="rect">
            <a:avLst/>
          </a:prstGeom>
          <a:noFill/>
        </p:spPr>
        <p:txBody>
          <a:bodyPr wrap="square" lIns="91440" tIns="45720" rIns="91440" bIns="45720" rtlCol="0" anchor="t">
            <a:spAutoFit/>
          </a:bodyPr>
          <a:lstStyle/>
          <a:p>
            <a:r>
              <a:rPr lang="en-GB" sz="2400" b="1" dirty="0">
                <a:latin typeface="Calibri" panose="020F0502020204030204" pitchFamily="34" charset="0"/>
                <a:cs typeface="Calibri" panose="020F0502020204030204" pitchFamily="34" charset="0"/>
              </a:rPr>
              <a:t>Practice Problem 1</a:t>
            </a:r>
            <a:r>
              <a:rPr lang="en-GB" sz="2400" dirty="0">
                <a:latin typeface="Calibri" panose="020F0502020204030204" pitchFamily="34" charset="0"/>
                <a:cs typeface="Calibri" panose="020F0502020204030204" pitchFamily="34" charset="0"/>
              </a:rPr>
              <a:t>: </a:t>
            </a:r>
            <a:r>
              <a:rPr lang="en-US" altLang="en-US" sz="2400" dirty="0">
                <a:latin typeface="Calibri" panose="020F0502020204030204" pitchFamily="34" charset="0"/>
                <a:cs typeface="Calibri" panose="020F0502020204030204" pitchFamily="34" charset="0"/>
              </a:rPr>
              <a:t>When the following equation is balanced with the lowest ratio whole number coefficients, what is the coefficient of CO</a:t>
            </a:r>
            <a:r>
              <a:rPr lang="en-US" altLang="en-US" sz="2400" baseline="-30000" dirty="0">
                <a:latin typeface="Calibri" panose="020F0502020204030204" pitchFamily="34" charset="0"/>
                <a:cs typeface="Calibri" panose="020F0502020204030204" pitchFamily="34" charset="0"/>
              </a:rPr>
              <a:t>2</a:t>
            </a:r>
            <a:r>
              <a:rPr lang="en-US" altLang="en-US" sz="2400" dirty="0">
                <a:latin typeface="Calibri" panose="020F0502020204030204" pitchFamily="34" charset="0"/>
                <a:cs typeface="Calibri" panose="020F0502020204030204" pitchFamily="34" charset="0"/>
              </a:rPr>
              <a:t> ?</a:t>
            </a:r>
            <a:br>
              <a:rPr lang="en-US" altLang="en-US" sz="2400" dirty="0">
                <a:latin typeface="Calibri" panose="020F0502020204030204" pitchFamily="34" charset="0"/>
                <a:cs typeface="Calibri" panose="020F0502020204030204" pitchFamily="34" charset="0"/>
              </a:rPr>
            </a:br>
            <a:r>
              <a:rPr lang="en-US" altLang="en-US" sz="2800" dirty="0">
                <a:latin typeface="Calibri" panose="020F0502020204030204" pitchFamily="34" charset="0"/>
                <a:cs typeface="Calibri" panose="020F0502020204030204" pitchFamily="34" charset="0"/>
              </a:rPr>
              <a:t>__ C</a:t>
            </a:r>
            <a:r>
              <a:rPr lang="en-US" altLang="en-US" sz="2800" baseline="-30000" dirty="0">
                <a:latin typeface="Calibri" panose="020F0502020204030204" pitchFamily="34" charset="0"/>
                <a:cs typeface="Calibri" panose="020F0502020204030204" pitchFamily="34" charset="0"/>
              </a:rPr>
              <a:t>4</a:t>
            </a:r>
            <a:r>
              <a:rPr lang="en-US" altLang="en-US" sz="2800" dirty="0">
                <a:latin typeface="Calibri" panose="020F0502020204030204" pitchFamily="34" charset="0"/>
                <a:cs typeface="Calibri" panose="020F0502020204030204" pitchFamily="34" charset="0"/>
              </a:rPr>
              <a:t>H</a:t>
            </a:r>
            <a:r>
              <a:rPr lang="en-US" altLang="en-US" sz="2800" baseline="-30000" dirty="0">
                <a:latin typeface="Calibri" panose="020F0502020204030204" pitchFamily="34" charset="0"/>
                <a:cs typeface="Calibri" panose="020F0502020204030204" pitchFamily="34" charset="0"/>
              </a:rPr>
              <a:t>10</a:t>
            </a:r>
            <a:r>
              <a:rPr lang="en-US" altLang="en-US" sz="2800" dirty="0">
                <a:latin typeface="Calibri" panose="020F0502020204030204" pitchFamily="34" charset="0"/>
                <a:cs typeface="Calibri" panose="020F0502020204030204" pitchFamily="34" charset="0"/>
              </a:rPr>
              <a:t>(g) + __ O</a:t>
            </a:r>
            <a:r>
              <a:rPr lang="en-US" altLang="en-US" sz="2800" baseline="-30000" dirty="0">
                <a:latin typeface="Calibri" panose="020F0502020204030204" pitchFamily="34" charset="0"/>
                <a:cs typeface="Calibri" panose="020F0502020204030204" pitchFamily="34" charset="0"/>
              </a:rPr>
              <a:t>2</a:t>
            </a:r>
            <a:r>
              <a:rPr lang="en-US" altLang="en-US" sz="2800" dirty="0">
                <a:latin typeface="Calibri" panose="020F0502020204030204" pitchFamily="34" charset="0"/>
                <a:cs typeface="Calibri" panose="020F0502020204030204" pitchFamily="34" charset="0"/>
              </a:rPr>
              <a:t>(g) =&gt; __ CO</a:t>
            </a:r>
            <a:r>
              <a:rPr lang="en-US" altLang="en-US" sz="2800" baseline="-30000" dirty="0">
                <a:latin typeface="Calibri" panose="020F0502020204030204" pitchFamily="34" charset="0"/>
                <a:cs typeface="Calibri" panose="020F0502020204030204" pitchFamily="34" charset="0"/>
              </a:rPr>
              <a:t>2</a:t>
            </a:r>
            <a:r>
              <a:rPr lang="en-US" altLang="en-US" sz="2800" dirty="0">
                <a:latin typeface="Calibri" panose="020F0502020204030204" pitchFamily="34" charset="0"/>
                <a:cs typeface="Calibri" panose="020F0502020204030204" pitchFamily="34" charset="0"/>
              </a:rPr>
              <a:t>(g) + __ H</a:t>
            </a:r>
            <a:r>
              <a:rPr lang="en-US" altLang="en-US" sz="2800" baseline="-30000" dirty="0">
                <a:latin typeface="Calibri" panose="020F0502020204030204" pitchFamily="34" charset="0"/>
                <a:cs typeface="Calibri" panose="020F0502020204030204" pitchFamily="34" charset="0"/>
              </a:rPr>
              <a:t>2</a:t>
            </a:r>
            <a:r>
              <a:rPr lang="en-US" altLang="en-US" sz="2800" dirty="0">
                <a:latin typeface="Calibri" panose="020F0502020204030204" pitchFamily="34" charset="0"/>
                <a:cs typeface="Calibri" panose="020F0502020204030204" pitchFamily="34" charset="0"/>
              </a:rPr>
              <a:t>O(l)</a:t>
            </a:r>
          </a:p>
          <a:p>
            <a:endParaRPr lang="en-US" altLang="en-US" sz="2400" dirty="0">
              <a:latin typeface="Calibri" panose="020F0502020204030204" pitchFamily="34" charset="0"/>
              <a:cs typeface="Calibri" panose="020F0502020204030204" pitchFamily="34" charset="0"/>
            </a:endParaRPr>
          </a:p>
          <a:p>
            <a:endParaRPr lang="en-US" altLang="en-US" sz="2400" b="1" dirty="0">
              <a:latin typeface="Calibri"/>
              <a:ea typeface="Calibri"/>
              <a:cs typeface="Calibri"/>
            </a:endParaRPr>
          </a:p>
          <a:p>
            <a:endParaRPr lang="en-US" altLang="en-US" sz="2400" b="1" dirty="0">
              <a:latin typeface="Calibri"/>
              <a:ea typeface="Calibri"/>
              <a:cs typeface="Calibri"/>
            </a:endParaRPr>
          </a:p>
          <a:p>
            <a:r>
              <a:rPr lang="en-US" altLang="en-US" sz="2400" b="1" dirty="0">
                <a:latin typeface="Calibri"/>
                <a:ea typeface="Calibri"/>
                <a:cs typeface="Calibri"/>
              </a:rPr>
              <a:t>Practice Problem 2</a:t>
            </a:r>
            <a:r>
              <a:rPr lang="en-US" altLang="en-US" sz="2400" dirty="0">
                <a:latin typeface="Calibri"/>
                <a:ea typeface="Calibri"/>
                <a:cs typeface="Calibri"/>
              </a:rPr>
              <a:t>: Write a balanced equation (with smallest set of coefficients) for the following:</a:t>
            </a:r>
            <a:br>
              <a:rPr lang="en-US" altLang="en-US" sz="2400" dirty="0">
                <a:latin typeface="Calibri" panose="020F0502020204030204" pitchFamily="34" charset="0"/>
                <a:cs typeface="Calibri" panose="020F0502020204030204" pitchFamily="34" charset="0"/>
              </a:rPr>
            </a:br>
            <a:r>
              <a:rPr lang="en-US" altLang="en-US" sz="2800" dirty="0">
                <a:latin typeface="Calibri"/>
                <a:ea typeface="Calibri"/>
                <a:cs typeface="Calibri"/>
              </a:rPr>
              <a:t>__ C</a:t>
            </a:r>
            <a:r>
              <a:rPr lang="en-US" altLang="en-US" sz="2800" baseline="-30000" dirty="0">
                <a:latin typeface="Calibri"/>
                <a:ea typeface="Calibri"/>
                <a:cs typeface="Calibri"/>
              </a:rPr>
              <a:t>7</a:t>
            </a:r>
            <a:r>
              <a:rPr lang="en-US" altLang="en-US" sz="2800" dirty="0">
                <a:latin typeface="Calibri"/>
                <a:ea typeface="Calibri"/>
                <a:cs typeface="Calibri"/>
              </a:rPr>
              <a:t>H</a:t>
            </a:r>
            <a:r>
              <a:rPr lang="en-US" altLang="en-US" sz="2800" baseline="-30000" dirty="0">
                <a:latin typeface="Calibri"/>
                <a:ea typeface="Calibri"/>
                <a:cs typeface="Calibri"/>
              </a:rPr>
              <a:t>14</a:t>
            </a:r>
            <a:r>
              <a:rPr lang="en-US" altLang="en-US" sz="2800" dirty="0">
                <a:latin typeface="Calibri"/>
                <a:ea typeface="Calibri"/>
                <a:cs typeface="Calibri"/>
              </a:rPr>
              <a:t>(g) + __ O</a:t>
            </a:r>
            <a:r>
              <a:rPr lang="en-US" altLang="en-US" sz="2800" baseline="-30000" dirty="0">
                <a:latin typeface="Calibri"/>
                <a:ea typeface="Calibri"/>
                <a:cs typeface="Calibri"/>
              </a:rPr>
              <a:t>2</a:t>
            </a:r>
            <a:r>
              <a:rPr lang="en-US" altLang="en-US" sz="2800" dirty="0">
                <a:latin typeface="Calibri"/>
                <a:ea typeface="Calibri"/>
                <a:cs typeface="Calibri"/>
              </a:rPr>
              <a:t>(g) =&gt; __ CO</a:t>
            </a:r>
            <a:r>
              <a:rPr lang="en-US" altLang="en-US" sz="2800" baseline="-30000" dirty="0">
                <a:latin typeface="Calibri"/>
                <a:ea typeface="Calibri"/>
                <a:cs typeface="Calibri"/>
              </a:rPr>
              <a:t> </a:t>
            </a:r>
            <a:r>
              <a:rPr lang="en-US" altLang="en-US" sz="2800" dirty="0">
                <a:latin typeface="Calibri"/>
                <a:ea typeface="Calibri"/>
                <a:cs typeface="Calibri"/>
              </a:rPr>
              <a:t>(g) + __ H</a:t>
            </a:r>
            <a:r>
              <a:rPr lang="en-US" altLang="en-US" sz="2800" baseline="-30000" dirty="0">
                <a:latin typeface="Calibri"/>
                <a:ea typeface="Calibri"/>
                <a:cs typeface="Calibri"/>
              </a:rPr>
              <a:t>2</a:t>
            </a:r>
            <a:r>
              <a:rPr lang="en-US" altLang="en-US" sz="2800" dirty="0">
                <a:latin typeface="Calibri"/>
                <a:ea typeface="Calibri"/>
                <a:cs typeface="Calibri"/>
              </a:rPr>
              <a:t>O(l)</a:t>
            </a:r>
            <a:endParaRPr lang="en-US" altLang="en-US" sz="2400" b="1" dirty="0">
              <a:latin typeface="Calibri"/>
              <a:ea typeface="Calibri"/>
              <a:cs typeface="Calibri"/>
            </a:endParaRPr>
          </a:p>
          <a:p>
            <a:endParaRPr lang="en-US" altLang="en-US" sz="2800" dirty="0">
              <a:latin typeface="Calibri" panose="020F0502020204030204" pitchFamily="34" charset="0"/>
              <a:ea typeface="Calibri"/>
              <a:cs typeface="Calibri" panose="020F0502020204030204" pitchFamily="34" charset="0"/>
            </a:endParaRPr>
          </a:p>
          <a:p>
            <a:endParaRPr lang="en-US" altLang="en-US" sz="2800" dirty="0">
              <a:latin typeface="Calibri" panose="020F0502020204030204" pitchFamily="34" charset="0"/>
              <a:ea typeface="Calibri"/>
              <a:cs typeface="Calibri" panose="020F0502020204030204" pitchFamily="34" charset="0"/>
            </a:endParaRPr>
          </a:p>
          <a:p>
            <a:r>
              <a:rPr lang="en-US" altLang="en-US" sz="2800" dirty="0">
                <a:latin typeface="Calibri" panose="020F0502020204030204" pitchFamily="34" charset="0"/>
                <a:ea typeface="Calibri"/>
                <a:cs typeface="Calibri" panose="020F0502020204030204" pitchFamily="34" charset="0"/>
              </a:rPr>
              <a:t>__ C</a:t>
            </a:r>
            <a:r>
              <a:rPr lang="en-US" altLang="en-US" sz="2800" baseline="-30000" dirty="0">
                <a:latin typeface="Calibri" panose="020F0502020204030204" pitchFamily="34" charset="0"/>
                <a:ea typeface="Calibri"/>
                <a:cs typeface="Calibri" panose="020F0502020204030204" pitchFamily="34" charset="0"/>
              </a:rPr>
              <a:t>7</a:t>
            </a:r>
            <a:r>
              <a:rPr lang="en-US" altLang="en-US" sz="2800" dirty="0">
                <a:latin typeface="Calibri" panose="020F0502020204030204" pitchFamily="34" charset="0"/>
                <a:ea typeface="Calibri"/>
                <a:cs typeface="Calibri" panose="020F0502020204030204" pitchFamily="34" charset="0"/>
              </a:rPr>
              <a:t>H</a:t>
            </a:r>
            <a:r>
              <a:rPr lang="en-US" altLang="en-US" sz="2800" baseline="-30000" dirty="0">
                <a:latin typeface="Calibri" panose="020F0502020204030204" pitchFamily="34" charset="0"/>
                <a:ea typeface="Calibri"/>
                <a:cs typeface="Calibri" panose="020F0502020204030204" pitchFamily="34" charset="0"/>
              </a:rPr>
              <a:t>14</a:t>
            </a:r>
            <a:r>
              <a:rPr lang="en-US" altLang="en-US" sz="2800" dirty="0">
                <a:latin typeface="Calibri" panose="020F0502020204030204" pitchFamily="34" charset="0"/>
                <a:ea typeface="Calibri"/>
                <a:cs typeface="Calibri" panose="020F0502020204030204" pitchFamily="34" charset="0"/>
              </a:rPr>
              <a:t>(g) + __ O</a:t>
            </a:r>
            <a:r>
              <a:rPr lang="en-US" altLang="en-US" sz="2800" baseline="-30000" dirty="0">
                <a:latin typeface="Calibri" panose="020F0502020204030204" pitchFamily="34" charset="0"/>
                <a:ea typeface="Calibri"/>
                <a:cs typeface="Calibri" panose="020F0502020204030204" pitchFamily="34" charset="0"/>
              </a:rPr>
              <a:t>2</a:t>
            </a:r>
            <a:r>
              <a:rPr lang="en-US" altLang="en-US" sz="2800" dirty="0">
                <a:latin typeface="Calibri" panose="020F0502020204030204" pitchFamily="34" charset="0"/>
                <a:ea typeface="Calibri"/>
                <a:cs typeface="Calibri" panose="020F0502020204030204" pitchFamily="34" charset="0"/>
              </a:rPr>
              <a:t>(g) =&gt; __ C</a:t>
            </a:r>
            <a:r>
              <a:rPr lang="en-US" altLang="en-US" sz="2800" baseline="-30000" dirty="0">
                <a:latin typeface="Calibri" panose="020F0502020204030204" pitchFamily="34" charset="0"/>
                <a:ea typeface="Calibri"/>
                <a:cs typeface="Calibri" panose="020F0502020204030204" pitchFamily="34" charset="0"/>
              </a:rPr>
              <a:t> </a:t>
            </a:r>
            <a:r>
              <a:rPr lang="en-US" altLang="en-US" sz="2800" dirty="0">
                <a:latin typeface="Calibri" panose="020F0502020204030204" pitchFamily="34" charset="0"/>
                <a:ea typeface="Calibri"/>
                <a:cs typeface="Calibri" panose="020F0502020204030204" pitchFamily="34" charset="0"/>
              </a:rPr>
              <a:t>(s) + __ H</a:t>
            </a:r>
            <a:r>
              <a:rPr lang="en-US" altLang="en-US" sz="2800" baseline="-30000" dirty="0">
                <a:latin typeface="Calibri" panose="020F0502020204030204" pitchFamily="34" charset="0"/>
                <a:ea typeface="Calibri"/>
                <a:cs typeface="Calibri" panose="020F0502020204030204" pitchFamily="34" charset="0"/>
              </a:rPr>
              <a:t>2</a:t>
            </a:r>
            <a:r>
              <a:rPr lang="en-US" altLang="en-US" sz="2800" dirty="0">
                <a:latin typeface="Calibri" panose="020F0502020204030204" pitchFamily="34" charset="0"/>
                <a:ea typeface="Calibri"/>
                <a:cs typeface="Calibri" panose="020F0502020204030204" pitchFamily="34" charset="0"/>
              </a:rPr>
              <a:t>O(l)</a:t>
            </a:r>
            <a:endParaRPr lang="en-US"/>
          </a:p>
          <a:p>
            <a:endParaRPr lang="en-US" altLang="en-US" sz="2800" dirty="0">
              <a:latin typeface="Calibri" panose="020F0502020204030204" pitchFamily="34" charset="0"/>
              <a:cs typeface="Calibri" panose="020F0502020204030204" pitchFamily="34" charset="0"/>
            </a:endParaRPr>
          </a:p>
          <a:p>
            <a:endParaRPr lang="en-US" altLang="en-US" sz="2400" b="1" dirty="0">
              <a:latin typeface="Calibri" panose="020F0502020204030204" pitchFamily="34" charset="0"/>
              <a:cs typeface="Calibri" panose="020F0502020204030204" pitchFamily="34" charset="0"/>
            </a:endParaRPr>
          </a:p>
          <a:p>
            <a:endParaRPr lang="en-US" altLang="en-US" sz="2400" b="1"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 </a:t>
            </a:r>
          </a:p>
        </p:txBody>
      </p:sp>
      <p:sp>
        <p:nvSpPr>
          <p:cNvPr id="3" name="Title 2">
            <a:extLst>
              <a:ext uri="{FF2B5EF4-FFF2-40B4-BE49-F238E27FC236}">
                <a16:creationId xmlns:a16="http://schemas.microsoft.com/office/drawing/2014/main" id="{A7D0487B-C795-404C-9DDB-AE5DC2E08518}"/>
              </a:ext>
            </a:extLst>
          </p:cNvPr>
          <p:cNvSpPr>
            <a:spLocks noGrp="1"/>
          </p:cNvSpPr>
          <p:nvPr>
            <p:ph type="title"/>
          </p:nvPr>
        </p:nvSpPr>
        <p:spPr>
          <a:xfrm>
            <a:off x="913774" y="50007"/>
            <a:ext cx="10364451" cy="729910"/>
          </a:xfrm>
        </p:spPr>
        <p:txBody>
          <a:bodyPr/>
          <a:lstStyle/>
          <a:p>
            <a:r>
              <a:rPr lang="en-GB" b="1" dirty="0">
                <a:effectLst>
                  <a:outerShdw blurRad="38100" dist="38100" dir="2700000" algn="tl">
                    <a:srgbClr val="000000">
                      <a:alpha val="43137"/>
                    </a:srgbClr>
                  </a:outerShdw>
                </a:effectLst>
              </a:rPr>
              <a:t>Practice problems</a:t>
            </a:r>
          </a:p>
        </p:txBody>
      </p:sp>
      <p:sp>
        <p:nvSpPr>
          <p:cNvPr id="6" name="TextBox 5">
            <a:extLst>
              <a:ext uri="{FF2B5EF4-FFF2-40B4-BE49-F238E27FC236}">
                <a16:creationId xmlns:a16="http://schemas.microsoft.com/office/drawing/2014/main" id="{AFC18032-B6A3-F3AC-0CFC-7A5DF30FCF34}"/>
              </a:ext>
            </a:extLst>
          </p:cNvPr>
          <p:cNvSpPr txBox="1"/>
          <p:nvPr/>
        </p:nvSpPr>
        <p:spPr>
          <a:xfrm>
            <a:off x="1556701" y="2069016"/>
            <a:ext cx="6491647" cy="830997"/>
          </a:xfrm>
          <a:prstGeom prst="rect">
            <a:avLst/>
          </a:prstGeom>
          <a:noFill/>
        </p:spPr>
        <p:txBody>
          <a:bodyPr wrap="square" lIns="91440" tIns="45720" rIns="91440" bIns="45720" rtlCol="0" anchor="t">
            <a:spAutoFit/>
          </a:bodyPr>
          <a:lstStyle/>
          <a:p>
            <a:r>
              <a:rPr lang="en-US" altLang="en-US" sz="2400" dirty="0">
                <a:solidFill>
                  <a:srgbClr val="0000FF"/>
                </a:solidFill>
                <a:latin typeface="Calibri"/>
                <a:ea typeface="Calibri"/>
                <a:cs typeface="Calibri"/>
              </a:rPr>
              <a:t>C</a:t>
            </a:r>
            <a:r>
              <a:rPr lang="en-US" altLang="en-US" sz="2400" baseline="-30000" dirty="0">
                <a:solidFill>
                  <a:srgbClr val="0000FF"/>
                </a:solidFill>
                <a:latin typeface="Calibri"/>
                <a:ea typeface="Calibri"/>
                <a:cs typeface="Calibri"/>
              </a:rPr>
              <a:t>4</a:t>
            </a:r>
            <a:r>
              <a:rPr lang="en-US" altLang="en-US" sz="2400" dirty="0">
                <a:solidFill>
                  <a:srgbClr val="0000FF"/>
                </a:solidFill>
                <a:latin typeface="Calibri"/>
                <a:ea typeface="Calibri"/>
                <a:cs typeface="Calibri"/>
              </a:rPr>
              <a:t>H</a:t>
            </a:r>
            <a:r>
              <a:rPr lang="en-US" altLang="en-US" sz="2400" baseline="-30000" dirty="0">
                <a:solidFill>
                  <a:srgbClr val="0000FF"/>
                </a:solidFill>
                <a:latin typeface="Calibri"/>
                <a:ea typeface="Calibri"/>
                <a:cs typeface="Calibri"/>
              </a:rPr>
              <a:t>10</a:t>
            </a:r>
            <a:r>
              <a:rPr lang="en-US" altLang="en-US" sz="2400" dirty="0">
                <a:solidFill>
                  <a:srgbClr val="0000FF"/>
                </a:solidFill>
                <a:latin typeface="Calibri"/>
                <a:ea typeface="Calibri"/>
                <a:cs typeface="Calibri"/>
              </a:rPr>
              <a:t>(g) + 13/2 O</a:t>
            </a:r>
            <a:r>
              <a:rPr lang="en-US" altLang="en-US" sz="2400" baseline="-30000" dirty="0">
                <a:solidFill>
                  <a:srgbClr val="0000FF"/>
                </a:solidFill>
                <a:latin typeface="Calibri"/>
                <a:ea typeface="Calibri"/>
                <a:cs typeface="Calibri"/>
              </a:rPr>
              <a:t>2</a:t>
            </a:r>
            <a:r>
              <a:rPr lang="en-US" altLang="en-US" sz="2400" dirty="0">
                <a:solidFill>
                  <a:srgbClr val="0000FF"/>
                </a:solidFill>
                <a:latin typeface="Calibri"/>
                <a:ea typeface="Calibri"/>
                <a:cs typeface="Calibri"/>
              </a:rPr>
              <a:t>(g) =&gt; 4 CO</a:t>
            </a:r>
            <a:r>
              <a:rPr lang="en-US" altLang="en-US" sz="2400" baseline="-30000" dirty="0">
                <a:solidFill>
                  <a:srgbClr val="0000FF"/>
                </a:solidFill>
                <a:latin typeface="Calibri"/>
                <a:ea typeface="Calibri"/>
                <a:cs typeface="Calibri"/>
              </a:rPr>
              <a:t>2</a:t>
            </a:r>
            <a:r>
              <a:rPr lang="en-US" altLang="en-US" sz="2400" dirty="0">
                <a:solidFill>
                  <a:srgbClr val="0000FF"/>
                </a:solidFill>
                <a:latin typeface="Calibri"/>
                <a:ea typeface="Calibri"/>
                <a:cs typeface="Calibri"/>
              </a:rPr>
              <a:t>(g) + 5 H</a:t>
            </a:r>
            <a:r>
              <a:rPr lang="en-US" altLang="en-US" sz="2400" baseline="-30000" dirty="0">
                <a:solidFill>
                  <a:srgbClr val="0000FF"/>
                </a:solidFill>
                <a:latin typeface="Calibri"/>
                <a:ea typeface="Calibri"/>
                <a:cs typeface="Calibri"/>
              </a:rPr>
              <a:t>2</a:t>
            </a:r>
            <a:r>
              <a:rPr lang="en-US" altLang="en-US" sz="2400" dirty="0">
                <a:solidFill>
                  <a:srgbClr val="0000FF"/>
                </a:solidFill>
                <a:latin typeface="Calibri"/>
                <a:ea typeface="Calibri"/>
                <a:cs typeface="Calibri"/>
              </a:rPr>
              <a:t>O(l)</a:t>
            </a:r>
          </a:p>
          <a:p>
            <a:r>
              <a:rPr lang="en-US" altLang="en-US" sz="2400" dirty="0">
                <a:solidFill>
                  <a:srgbClr val="0000FF"/>
                </a:solidFill>
                <a:latin typeface="Calibri"/>
                <a:ea typeface="Calibri"/>
                <a:cs typeface="Calibri"/>
              </a:rPr>
              <a:t>2 C</a:t>
            </a:r>
            <a:r>
              <a:rPr lang="en-US" altLang="en-US" sz="2400" baseline="-30000" dirty="0">
                <a:solidFill>
                  <a:srgbClr val="0000FF"/>
                </a:solidFill>
                <a:latin typeface="Calibri"/>
                <a:ea typeface="Calibri"/>
                <a:cs typeface="Calibri"/>
              </a:rPr>
              <a:t>4</a:t>
            </a:r>
            <a:r>
              <a:rPr lang="en-US" altLang="en-US" sz="2400" dirty="0">
                <a:solidFill>
                  <a:srgbClr val="0000FF"/>
                </a:solidFill>
                <a:latin typeface="Calibri"/>
                <a:ea typeface="Calibri"/>
                <a:cs typeface="Calibri"/>
              </a:rPr>
              <a:t>H</a:t>
            </a:r>
            <a:r>
              <a:rPr lang="en-US" altLang="en-US" sz="2400" baseline="-30000" dirty="0">
                <a:solidFill>
                  <a:srgbClr val="0000FF"/>
                </a:solidFill>
                <a:latin typeface="Calibri"/>
                <a:ea typeface="Calibri"/>
                <a:cs typeface="Calibri"/>
              </a:rPr>
              <a:t>10</a:t>
            </a:r>
            <a:r>
              <a:rPr lang="en-US" altLang="en-US" sz="2400" dirty="0">
                <a:solidFill>
                  <a:srgbClr val="0000FF"/>
                </a:solidFill>
                <a:latin typeface="Calibri"/>
                <a:ea typeface="Calibri"/>
                <a:cs typeface="Calibri"/>
              </a:rPr>
              <a:t>(g) + 13 O</a:t>
            </a:r>
            <a:r>
              <a:rPr lang="en-US" altLang="en-US" sz="2400" baseline="-30000" dirty="0">
                <a:solidFill>
                  <a:srgbClr val="0000FF"/>
                </a:solidFill>
                <a:latin typeface="Calibri"/>
                <a:ea typeface="Calibri"/>
                <a:cs typeface="Calibri"/>
              </a:rPr>
              <a:t>2</a:t>
            </a:r>
            <a:r>
              <a:rPr lang="en-US" altLang="en-US" sz="2400" dirty="0">
                <a:solidFill>
                  <a:srgbClr val="0000FF"/>
                </a:solidFill>
                <a:latin typeface="Calibri"/>
                <a:ea typeface="Calibri"/>
                <a:cs typeface="Calibri"/>
              </a:rPr>
              <a:t>(g) =&gt; 8 CO</a:t>
            </a:r>
            <a:r>
              <a:rPr lang="en-US" altLang="en-US" sz="2400" baseline="-30000" dirty="0">
                <a:solidFill>
                  <a:srgbClr val="0000FF"/>
                </a:solidFill>
                <a:latin typeface="Calibri"/>
                <a:ea typeface="Calibri"/>
                <a:cs typeface="Calibri"/>
              </a:rPr>
              <a:t>2</a:t>
            </a:r>
            <a:r>
              <a:rPr lang="en-US" altLang="en-US" sz="2400" dirty="0">
                <a:solidFill>
                  <a:srgbClr val="0000FF"/>
                </a:solidFill>
                <a:latin typeface="Calibri"/>
                <a:ea typeface="Calibri"/>
                <a:cs typeface="Calibri"/>
              </a:rPr>
              <a:t>(g) + 10 H</a:t>
            </a:r>
            <a:r>
              <a:rPr lang="en-US" altLang="en-US" sz="2400" baseline="-30000" dirty="0">
                <a:solidFill>
                  <a:srgbClr val="0000FF"/>
                </a:solidFill>
                <a:latin typeface="Calibri"/>
                <a:ea typeface="Calibri"/>
                <a:cs typeface="Calibri"/>
              </a:rPr>
              <a:t>2</a:t>
            </a:r>
            <a:r>
              <a:rPr lang="en-US" altLang="en-US" sz="2400" dirty="0">
                <a:solidFill>
                  <a:srgbClr val="0000FF"/>
                </a:solidFill>
                <a:latin typeface="Calibri"/>
                <a:ea typeface="Calibri"/>
                <a:cs typeface="Calibri"/>
              </a:rPr>
              <a:t>O(l)</a:t>
            </a:r>
            <a:endParaRPr lang="en-GB" sz="2400">
              <a:solidFill>
                <a:srgbClr val="0000FF"/>
              </a:solidFill>
              <a:latin typeface="Calibri" panose="020F0502020204030204" pitchFamily="34" charset="0"/>
              <a:ea typeface="Calibri"/>
              <a:cs typeface="Calibri" panose="020F0502020204030204" pitchFamily="34" charset="0"/>
            </a:endParaRPr>
          </a:p>
        </p:txBody>
      </p:sp>
      <p:sp>
        <p:nvSpPr>
          <p:cNvPr id="8" name="TextBox 7">
            <a:extLst>
              <a:ext uri="{FF2B5EF4-FFF2-40B4-BE49-F238E27FC236}">
                <a16:creationId xmlns:a16="http://schemas.microsoft.com/office/drawing/2014/main" id="{1D5230B0-6092-29CC-2AC4-849EB7084631}"/>
              </a:ext>
            </a:extLst>
          </p:cNvPr>
          <p:cNvSpPr txBox="1"/>
          <p:nvPr/>
        </p:nvSpPr>
        <p:spPr>
          <a:xfrm>
            <a:off x="1403728" y="4325232"/>
            <a:ext cx="11305256" cy="830997"/>
          </a:xfrm>
          <a:prstGeom prst="rect">
            <a:avLst/>
          </a:prstGeom>
          <a:noFill/>
        </p:spPr>
        <p:txBody>
          <a:bodyPr wrap="square" lIns="91440" tIns="45720" rIns="91440" bIns="45720" rtlCol="0" anchor="t">
            <a:spAutoFit/>
          </a:bodyPr>
          <a:lstStyle/>
          <a:p>
            <a:r>
              <a:rPr lang="en-US" altLang="en-US" sz="2400" dirty="0">
                <a:solidFill>
                  <a:srgbClr val="0000FF"/>
                </a:solidFill>
                <a:latin typeface="Calibri"/>
                <a:ea typeface="Calibri"/>
                <a:cs typeface="Calibri"/>
              </a:rPr>
              <a:t>C</a:t>
            </a:r>
            <a:r>
              <a:rPr lang="en-US" altLang="en-US" sz="2400" baseline="-30000" dirty="0">
                <a:solidFill>
                  <a:srgbClr val="0000FF"/>
                </a:solidFill>
                <a:latin typeface="Calibri"/>
                <a:ea typeface="Calibri"/>
                <a:cs typeface="Calibri"/>
              </a:rPr>
              <a:t>7</a:t>
            </a:r>
            <a:r>
              <a:rPr lang="en-US" altLang="en-US" sz="2400" dirty="0">
                <a:solidFill>
                  <a:srgbClr val="0000FF"/>
                </a:solidFill>
                <a:latin typeface="Calibri"/>
                <a:ea typeface="Calibri"/>
                <a:cs typeface="Calibri"/>
              </a:rPr>
              <a:t>H</a:t>
            </a:r>
            <a:r>
              <a:rPr lang="en-US" altLang="en-US" sz="2400" baseline="-30000" dirty="0">
                <a:solidFill>
                  <a:srgbClr val="0000FF"/>
                </a:solidFill>
                <a:latin typeface="Calibri"/>
                <a:ea typeface="Calibri"/>
                <a:cs typeface="Calibri"/>
              </a:rPr>
              <a:t>14</a:t>
            </a:r>
            <a:r>
              <a:rPr lang="en-US" altLang="en-US" sz="2400" dirty="0">
                <a:solidFill>
                  <a:srgbClr val="0000FF"/>
                </a:solidFill>
                <a:latin typeface="Calibri"/>
                <a:ea typeface="Calibri"/>
                <a:cs typeface="Calibri"/>
              </a:rPr>
              <a:t>(g) +  21/2 O</a:t>
            </a:r>
            <a:r>
              <a:rPr lang="en-US" altLang="en-US" sz="2400" baseline="-30000" dirty="0">
                <a:solidFill>
                  <a:srgbClr val="0000FF"/>
                </a:solidFill>
                <a:latin typeface="Calibri"/>
                <a:ea typeface="Calibri"/>
                <a:cs typeface="Calibri"/>
              </a:rPr>
              <a:t>2</a:t>
            </a:r>
            <a:r>
              <a:rPr lang="en-US" altLang="en-US" sz="2400" dirty="0">
                <a:solidFill>
                  <a:srgbClr val="0000FF"/>
                </a:solidFill>
                <a:latin typeface="Calibri"/>
                <a:ea typeface="Calibri"/>
                <a:cs typeface="Calibri"/>
              </a:rPr>
              <a:t>(g) =&gt;  7 CO(g) +  7 H</a:t>
            </a:r>
            <a:r>
              <a:rPr lang="en-US" altLang="en-US" sz="2400" baseline="-30000" dirty="0">
                <a:solidFill>
                  <a:srgbClr val="0000FF"/>
                </a:solidFill>
                <a:latin typeface="Calibri"/>
                <a:ea typeface="Calibri"/>
                <a:cs typeface="Calibri"/>
              </a:rPr>
              <a:t>2</a:t>
            </a:r>
            <a:r>
              <a:rPr lang="en-US" altLang="en-US" sz="2400" dirty="0">
                <a:solidFill>
                  <a:srgbClr val="0000FF"/>
                </a:solidFill>
                <a:latin typeface="Calibri"/>
                <a:ea typeface="Calibri"/>
                <a:cs typeface="Calibri"/>
              </a:rPr>
              <a:t>O(l)</a:t>
            </a:r>
          </a:p>
          <a:p>
            <a:r>
              <a:rPr lang="en-US" sz="2400" dirty="0">
                <a:solidFill>
                  <a:srgbClr val="0000FF"/>
                </a:solidFill>
                <a:latin typeface="Calibri"/>
                <a:ea typeface="Calibri"/>
                <a:cs typeface="Calibri"/>
              </a:rPr>
              <a:t>2 C</a:t>
            </a:r>
            <a:r>
              <a:rPr lang="en-US" sz="1600" baseline="-25000" dirty="0">
                <a:solidFill>
                  <a:srgbClr val="0000FF"/>
                </a:solidFill>
                <a:latin typeface="Calibri"/>
                <a:ea typeface="Calibri"/>
                <a:cs typeface="Calibri"/>
              </a:rPr>
              <a:t>7</a:t>
            </a:r>
            <a:r>
              <a:rPr lang="en-US" sz="2400" dirty="0">
                <a:solidFill>
                  <a:srgbClr val="0000FF"/>
                </a:solidFill>
                <a:latin typeface="Calibri"/>
                <a:ea typeface="Calibri"/>
                <a:cs typeface="Calibri"/>
              </a:rPr>
              <a:t>H</a:t>
            </a:r>
            <a:r>
              <a:rPr lang="en-US" sz="1600" baseline="-25000" dirty="0">
                <a:solidFill>
                  <a:srgbClr val="0000FF"/>
                </a:solidFill>
                <a:latin typeface="Calibri"/>
                <a:ea typeface="Calibri"/>
                <a:cs typeface="Calibri"/>
              </a:rPr>
              <a:t>14</a:t>
            </a:r>
            <a:r>
              <a:rPr lang="en-US" sz="2400" dirty="0">
                <a:solidFill>
                  <a:srgbClr val="0000FF"/>
                </a:solidFill>
                <a:latin typeface="Calibri"/>
                <a:ea typeface="Calibri"/>
                <a:cs typeface="Calibri"/>
              </a:rPr>
              <a:t>(g) +  21 O</a:t>
            </a:r>
            <a:r>
              <a:rPr lang="en-US" sz="1600" baseline="-25000" dirty="0">
                <a:solidFill>
                  <a:srgbClr val="0000FF"/>
                </a:solidFill>
                <a:latin typeface="Calibri"/>
                <a:ea typeface="Calibri"/>
                <a:cs typeface="Calibri"/>
              </a:rPr>
              <a:t>2</a:t>
            </a:r>
            <a:r>
              <a:rPr lang="en-US" sz="2400" dirty="0">
                <a:solidFill>
                  <a:srgbClr val="0000FF"/>
                </a:solidFill>
                <a:latin typeface="Calibri"/>
                <a:ea typeface="Calibri"/>
                <a:cs typeface="Calibri"/>
              </a:rPr>
              <a:t>(g) =&gt;  14 CO(g) +  14 H</a:t>
            </a:r>
            <a:r>
              <a:rPr lang="en-US" sz="1600" baseline="-25000" dirty="0">
                <a:solidFill>
                  <a:srgbClr val="0000FF"/>
                </a:solidFill>
                <a:latin typeface="Calibri"/>
                <a:ea typeface="Calibri"/>
                <a:cs typeface="Calibri"/>
              </a:rPr>
              <a:t>2</a:t>
            </a:r>
            <a:r>
              <a:rPr lang="en-US" sz="2400" dirty="0">
                <a:solidFill>
                  <a:srgbClr val="0000FF"/>
                </a:solidFill>
                <a:latin typeface="Calibri"/>
                <a:ea typeface="Calibri"/>
                <a:cs typeface="Calibri"/>
              </a:rPr>
              <a:t>O(l)</a:t>
            </a:r>
          </a:p>
        </p:txBody>
      </p:sp>
      <p:sp>
        <p:nvSpPr>
          <p:cNvPr id="9" name="TextBox 8">
            <a:extLst>
              <a:ext uri="{FF2B5EF4-FFF2-40B4-BE49-F238E27FC236}">
                <a16:creationId xmlns:a16="http://schemas.microsoft.com/office/drawing/2014/main" id="{3ECFA598-68AD-4160-4AD4-309615ABF14C}"/>
              </a:ext>
            </a:extLst>
          </p:cNvPr>
          <p:cNvSpPr txBox="1"/>
          <p:nvPr/>
        </p:nvSpPr>
        <p:spPr>
          <a:xfrm>
            <a:off x="1334477" y="5740400"/>
            <a:ext cx="782320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0000FF"/>
                </a:solidFill>
                <a:latin typeface="Calibri"/>
              </a:rPr>
              <a:t>C</a:t>
            </a:r>
            <a:r>
              <a:rPr lang="en-US" sz="1600" dirty="0">
                <a:solidFill>
                  <a:srgbClr val="0000FF"/>
                </a:solidFill>
                <a:latin typeface="Calibri"/>
              </a:rPr>
              <a:t>7</a:t>
            </a:r>
            <a:r>
              <a:rPr lang="en-US" sz="2400" dirty="0">
                <a:solidFill>
                  <a:srgbClr val="0000FF"/>
                </a:solidFill>
                <a:latin typeface="Calibri"/>
              </a:rPr>
              <a:t>H</a:t>
            </a:r>
            <a:r>
              <a:rPr lang="en-US" sz="1600" dirty="0">
                <a:solidFill>
                  <a:srgbClr val="0000FF"/>
                </a:solidFill>
                <a:latin typeface="Calibri"/>
              </a:rPr>
              <a:t>14</a:t>
            </a:r>
            <a:r>
              <a:rPr lang="en-US" sz="2400" dirty="0">
                <a:solidFill>
                  <a:srgbClr val="0000FF"/>
                </a:solidFill>
                <a:latin typeface="Calibri"/>
              </a:rPr>
              <a:t>(g) +  7/2 O</a:t>
            </a:r>
            <a:r>
              <a:rPr lang="en-US" sz="1600" dirty="0">
                <a:solidFill>
                  <a:srgbClr val="0000FF"/>
                </a:solidFill>
                <a:latin typeface="Calibri"/>
              </a:rPr>
              <a:t>2</a:t>
            </a:r>
            <a:r>
              <a:rPr lang="en-US" sz="2400" dirty="0">
                <a:solidFill>
                  <a:srgbClr val="0000FF"/>
                </a:solidFill>
                <a:latin typeface="Calibri"/>
              </a:rPr>
              <a:t>(g) =&gt;  7 C(g) +  7 H</a:t>
            </a:r>
            <a:r>
              <a:rPr lang="en-US" sz="1600" dirty="0">
                <a:solidFill>
                  <a:srgbClr val="0000FF"/>
                </a:solidFill>
                <a:latin typeface="Calibri"/>
              </a:rPr>
              <a:t>2</a:t>
            </a:r>
            <a:r>
              <a:rPr lang="en-US" sz="2400" dirty="0">
                <a:solidFill>
                  <a:srgbClr val="0000FF"/>
                </a:solidFill>
                <a:latin typeface="Calibri"/>
              </a:rPr>
              <a:t>O(l)</a:t>
            </a:r>
            <a:r>
              <a:rPr lang="en-US" sz="2400" dirty="0">
                <a:solidFill>
                  <a:srgbClr val="0000FF"/>
                </a:solidFill>
                <a:latin typeface="Calibri"/>
                <a:ea typeface="Calibri"/>
                <a:cs typeface="Calibri"/>
              </a:rPr>
              <a:t>​</a:t>
            </a:r>
          </a:p>
          <a:p>
            <a:r>
              <a:rPr lang="en-US" sz="2400" dirty="0">
                <a:solidFill>
                  <a:srgbClr val="0000FF"/>
                </a:solidFill>
                <a:latin typeface="Calibri"/>
                <a:ea typeface="Calibri"/>
                <a:cs typeface="Calibri"/>
              </a:rPr>
              <a:t>2 C</a:t>
            </a:r>
            <a:r>
              <a:rPr lang="en-US" sz="1600" dirty="0">
                <a:solidFill>
                  <a:srgbClr val="0000FF"/>
                </a:solidFill>
                <a:latin typeface="Calibri"/>
                <a:ea typeface="Calibri"/>
                <a:cs typeface="Calibri"/>
              </a:rPr>
              <a:t>7</a:t>
            </a:r>
            <a:r>
              <a:rPr lang="en-US" sz="2400" dirty="0">
                <a:solidFill>
                  <a:srgbClr val="0000FF"/>
                </a:solidFill>
                <a:latin typeface="Calibri"/>
                <a:ea typeface="Calibri"/>
                <a:cs typeface="Calibri"/>
              </a:rPr>
              <a:t>H</a:t>
            </a:r>
            <a:r>
              <a:rPr lang="en-US" sz="1600" dirty="0">
                <a:solidFill>
                  <a:srgbClr val="0000FF"/>
                </a:solidFill>
                <a:latin typeface="Calibri"/>
                <a:ea typeface="Calibri"/>
                <a:cs typeface="Calibri"/>
              </a:rPr>
              <a:t>14</a:t>
            </a:r>
            <a:r>
              <a:rPr lang="en-US" sz="2400" dirty="0">
                <a:solidFill>
                  <a:srgbClr val="0000FF"/>
                </a:solidFill>
                <a:latin typeface="Calibri"/>
                <a:ea typeface="Calibri"/>
                <a:cs typeface="Calibri"/>
              </a:rPr>
              <a:t>(g) +  7 O</a:t>
            </a:r>
            <a:r>
              <a:rPr lang="en-US" sz="1600" dirty="0">
                <a:solidFill>
                  <a:srgbClr val="0000FF"/>
                </a:solidFill>
                <a:latin typeface="Calibri"/>
                <a:ea typeface="Calibri"/>
                <a:cs typeface="Calibri"/>
              </a:rPr>
              <a:t>2</a:t>
            </a:r>
            <a:r>
              <a:rPr lang="en-US" sz="2400" dirty="0">
                <a:solidFill>
                  <a:srgbClr val="0000FF"/>
                </a:solidFill>
                <a:latin typeface="Calibri"/>
                <a:ea typeface="Calibri"/>
                <a:cs typeface="Calibri"/>
              </a:rPr>
              <a:t>(g) =&gt;  14 C(g) +  14 H</a:t>
            </a:r>
            <a:r>
              <a:rPr lang="en-US" sz="1600" dirty="0">
                <a:solidFill>
                  <a:srgbClr val="0000FF"/>
                </a:solidFill>
                <a:latin typeface="Calibri"/>
                <a:ea typeface="Calibri"/>
                <a:cs typeface="Calibri"/>
              </a:rPr>
              <a:t>2</a:t>
            </a:r>
            <a:r>
              <a:rPr lang="en-US" sz="2400" dirty="0">
                <a:solidFill>
                  <a:srgbClr val="0000FF"/>
                </a:solidFill>
                <a:latin typeface="Calibri"/>
                <a:ea typeface="Calibri"/>
                <a:cs typeface="Calibri"/>
              </a:rPr>
              <a:t>O(l) </a:t>
            </a:r>
            <a:endParaRPr lang="en-US" dirty="0"/>
          </a:p>
        </p:txBody>
      </p:sp>
    </p:spTree>
    <p:extLst>
      <p:ext uri="{BB962C8B-B14F-4D97-AF65-F5344CB8AC3E}">
        <p14:creationId xmlns:p14="http://schemas.microsoft.com/office/powerpoint/2010/main" val="3087695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9F64D61-43A8-4BBB-87C9-D378605D769D}"/>
              </a:ext>
            </a:extLst>
          </p:cNvPr>
          <p:cNvPicPr>
            <a:picLocks noChangeAspect="1"/>
          </p:cNvPicPr>
          <p:nvPr/>
        </p:nvPicPr>
        <p:blipFill rotWithShape="1">
          <a:blip r:embed="rId3"/>
          <a:srcRect l="4787" t="27388" r="4698" b="34955"/>
          <a:stretch/>
        </p:blipFill>
        <p:spPr>
          <a:xfrm>
            <a:off x="528176" y="648101"/>
            <a:ext cx="7290487" cy="4288474"/>
          </a:xfrm>
          <a:prstGeom prst="rect">
            <a:avLst/>
          </a:prstGeom>
        </p:spPr>
      </p:pic>
      <p:pic>
        <p:nvPicPr>
          <p:cNvPr id="3" name="Picture 2">
            <a:extLst>
              <a:ext uri="{FF2B5EF4-FFF2-40B4-BE49-F238E27FC236}">
                <a16:creationId xmlns:a16="http://schemas.microsoft.com/office/drawing/2014/main" id="{8EA882BF-14C3-4B3A-9F21-6E8D85B7B10E}"/>
              </a:ext>
            </a:extLst>
          </p:cNvPr>
          <p:cNvPicPr>
            <a:picLocks noChangeAspect="1"/>
          </p:cNvPicPr>
          <p:nvPr/>
        </p:nvPicPr>
        <p:blipFill rotWithShape="1">
          <a:blip r:embed="rId3"/>
          <a:srcRect l="5109" t="83075" r="5201" b="4910"/>
          <a:stretch/>
        </p:blipFill>
        <p:spPr>
          <a:xfrm>
            <a:off x="556054" y="4985752"/>
            <a:ext cx="9677098" cy="1832004"/>
          </a:xfrm>
          <a:prstGeom prst="rect">
            <a:avLst/>
          </a:prstGeom>
        </p:spPr>
      </p:pic>
      <p:sp>
        <p:nvSpPr>
          <p:cNvPr id="4" name="Title 3">
            <a:extLst>
              <a:ext uri="{FF2B5EF4-FFF2-40B4-BE49-F238E27FC236}">
                <a16:creationId xmlns:a16="http://schemas.microsoft.com/office/drawing/2014/main" id="{3AA5FE2C-D5F1-4CBE-81B4-F926058DBE1F}"/>
              </a:ext>
            </a:extLst>
          </p:cNvPr>
          <p:cNvSpPr>
            <a:spLocks noGrp="1"/>
          </p:cNvSpPr>
          <p:nvPr>
            <p:ph type="title"/>
          </p:nvPr>
        </p:nvSpPr>
        <p:spPr>
          <a:xfrm>
            <a:off x="913774" y="0"/>
            <a:ext cx="10364451" cy="629515"/>
          </a:xfrm>
        </p:spPr>
        <p:txBody>
          <a:bodyPr/>
          <a:lstStyle/>
          <a:p>
            <a:r>
              <a:rPr lang="en-GB" dirty="0"/>
              <a:t>The chemistry of gun powder</a:t>
            </a:r>
          </a:p>
        </p:txBody>
      </p:sp>
      <p:pic>
        <p:nvPicPr>
          <p:cNvPr id="13" name="Picture 13" descr="A white and black sign with black text&#10;&#10;Description automatically generated">
            <a:extLst>
              <a:ext uri="{FF2B5EF4-FFF2-40B4-BE49-F238E27FC236}">
                <a16:creationId xmlns:a16="http://schemas.microsoft.com/office/drawing/2014/main" id="{54970ED6-E556-C778-92E9-9764E8F46091}"/>
              </a:ext>
            </a:extLst>
          </p:cNvPr>
          <p:cNvPicPr>
            <a:picLocks noChangeAspect="1"/>
          </p:cNvPicPr>
          <p:nvPr/>
        </p:nvPicPr>
        <p:blipFill>
          <a:blip r:embed="rId4"/>
          <a:stretch>
            <a:fillRect/>
          </a:stretch>
        </p:blipFill>
        <p:spPr>
          <a:xfrm>
            <a:off x="8542210" y="646770"/>
            <a:ext cx="1742554" cy="4347116"/>
          </a:xfrm>
          <a:prstGeom prst="rect">
            <a:avLst/>
          </a:prstGeom>
        </p:spPr>
      </p:pic>
    </p:spTree>
    <p:extLst>
      <p:ext uri="{BB962C8B-B14F-4D97-AF65-F5344CB8AC3E}">
        <p14:creationId xmlns:p14="http://schemas.microsoft.com/office/powerpoint/2010/main" val="14677895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5917A-B53B-4BF4-B4B4-934BA5D25FFE}"/>
              </a:ext>
            </a:extLst>
          </p:cNvPr>
          <p:cNvSpPr>
            <a:spLocks noGrp="1"/>
          </p:cNvSpPr>
          <p:nvPr>
            <p:ph type="title"/>
          </p:nvPr>
        </p:nvSpPr>
        <p:spPr>
          <a:xfrm>
            <a:off x="913774" y="0"/>
            <a:ext cx="10364451" cy="840259"/>
          </a:xfrm>
        </p:spPr>
        <p:txBody>
          <a:bodyPr/>
          <a:lstStyle/>
          <a:p>
            <a:r>
              <a:rPr lang="en-GB" dirty="0"/>
              <a:t>The chemistry of gunpowder, </a:t>
            </a:r>
            <a:r>
              <a:rPr lang="en-GB" cap="none" dirty="0" err="1"/>
              <a:t>cont</a:t>
            </a:r>
            <a:endParaRPr lang="en-GB" dirty="0"/>
          </a:p>
        </p:txBody>
      </p:sp>
      <p:sp>
        <p:nvSpPr>
          <p:cNvPr id="6" name="TextBox 5">
            <a:extLst>
              <a:ext uri="{FF2B5EF4-FFF2-40B4-BE49-F238E27FC236}">
                <a16:creationId xmlns:a16="http://schemas.microsoft.com/office/drawing/2014/main" id="{1F2F90E6-959D-483E-91CE-0C2A8EBA8EAD}"/>
              </a:ext>
            </a:extLst>
          </p:cNvPr>
          <p:cNvSpPr txBox="1"/>
          <p:nvPr/>
        </p:nvSpPr>
        <p:spPr>
          <a:xfrm>
            <a:off x="7225614" y="6488668"/>
            <a:ext cx="4966386" cy="369332"/>
          </a:xfrm>
          <a:prstGeom prst="rect">
            <a:avLst/>
          </a:prstGeom>
          <a:noFill/>
        </p:spPr>
        <p:txBody>
          <a:bodyPr wrap="square">
            <a:spAutoFit/>
          </a:bodyPr>
          <a:lstStyle/>
          <a:p>
            <a:r>
              <a:rPr lang="en-GB" dirty="0"/>
              <a:t>https://www.youtube.com/watch?v=rmtK2BgmGCw</a:t>
            </a:r>
          </a:p>
        </p:txBody>
      </p:sp>
      <p:sp>
        <p:nvSpPr>
          <p:cNvPr id="8" name="TextBox 7">
            <a:extLst>
              <a:ext uri="{FF2B5EF4-FFF2-40B4-BE49-F238E27FC236}">
                <a16:creationId xmlns:a16="http://schemas.microsoft.com/office/drawing/2014/main" id="{56291B70-A490-458F-A004-62C729D6AE4D}"/>
              </a:ext>
            </a:extLst>
          </p:cNvPr>
          <p:cNvSpPr txBox="1"/>
          <p:nvPr/>
        </p:nvSpPr>
        <p:spPr>
          <a:xfrm>
            <a:off x="182262" y="1006829"/>
            <a:ext cx="6098058" cy="369332"/>
          </a:xfrm>
          <a:prstGeom prst="rect">
            <a:avLst/>
          </a:prstGeom>
          <a:noFill/>
        </p:spPr>
        <p:txBody>
          <a:bodyPr wrap="square">
            <a:spAutoFit/>
          </a:bodyPr>
          <a:lstStyle/>
          <a:p>
            <a:pPr algn="l"/>
            <a:r>
              <a:rPr lang="en-GB" b="1" i="0" dirty="0">
                <a:solidFill>
                  <a:srgbClr val="0F0F0F"/>
                </a:solidFill>
                <a:effectLst/>
                <a:latin typeface="YouTube Sans"/>
              </a:rPr>
              <a:t>YouTube video: The Science of Fireworks - with Chris Bishop</a:t>
            </a:r>
          </a:p>
        </p:txBody>
      </p:sp>
      <p:sp>
        <p:nvSpPr>
          <p:cNvPr id="9" name="TextBox 8">
            <a:extLst>
              <a:ext uri="{FF2B5EF4-FFF2-40B4-BE49-F238E27FC236}">
                <a16:creationId xmlns:a16="http://schemas.microsoft.com/office/drawing/2014/main" id="{440AF854-70A0-44BF-BFE5-9BDA8005B238}"/>
              </a:ext>
            </a:extLst>
          </p:cNvPr>
          <p:cNvSpPr txBox="1"/>
          <p:nvPr/>
        </p:nvSpPr>
        <p:spPr>
          <a:xfrm>
            <a:off x="664176" y="1608387"/>
            <a:ext cx="10728692" cy="3327065"/>
          </a:xfrm>
          <a:prstGeom prst="rect">
            <a:avLst/>
          </a:prstGeom>
          <a:noFill/>
        </p:spPr>
        <p:txBody>
          <a:bodyPr wrap="square" rtlCol="0">
            <a:spAutoFit/>
          </a:bodyPr>
          <a:lstStyle/>
          <a:p>
            <a:pPr>
              <a:lnSpc>
                <a:spcPct val="150000"/>
              </a:lnSpc>
            </a:pPr>
            <a:r>
              <a:rPr lang="en-GB" sz="3600" dirty="0">
                <a:solidFill>
                  <a:srgbClr val="0070C0"/>
                </a:solidFill>
              </a:rPr>
              <a:t>74 KNO</a:t>
            </a:r>
            <a:r>
              <a:rPr lang="en-GB" sz="3600" baseline="-25000" dirty="0">
                <a:solidFill>
                  <a:srgbClr val="0070C0"/>
                </a:solidFill>
              </a:rPr>
              <a:t>3</a:t>
            </a:r>
            <a:r>
              <a:rPr lang="en-GB" sz="3600" dirty="0">
                <a:solidFill>
                  <a:srgbClr val="0070C0"/>
                </a:solidFill>
              </a:rPr>
              <a:t> + 96 C + 30 S + 16 H</a:t>
            </a:r>
            <a:r>
              <a:rPr lang="en-GB" sz="3600" baseline="-25000" dirty="0">
                <a:solidFill>
                  <a:srgbClr val="0070C0"/>
                </a:solidFill>
              </a:rPr>
              <a:t>2</a:t>
            </a:r>
            <a:r>
              <a:rPr lang="en-GB" sz="3600" dirty="0">
                <a:solidFill>
                  <a:srgbClr val="0070C0"/>
                </a:solidFill>
              </a:rPr>
              <a:t>O </a:t>
            </a:r>
            <a:r>
              <a:rPr lang="en-GB" sz="3600" dirty="0">
                <a:sym typeface="Wingdings" panose="05000000000000000000" pitchFamily="2" charset="2"/>
              </a:rPr>
              <a:t> </a:t>
            </a:r>
          </a:p>
          <a:p>
            <a:pPr>
              <a:lnSpc>
                <a:spcPct val="150000"/>
              </a:lnSpc>
            </a:pPr>
            <a:r>
              <a:rPr lang="en-GB" sz="3600" dirty="0">
                <a:sym typeface="Wingdings" panose="05000000000000000000" pitchFamily="2" charset="2"/>
              </a:rPr>
              <a:t> </a:t>
            </a:r>
            <a:r>
              <a:rPr lang="en-GB" sz="3600" dirty="0">
                <a:solidFill>
                  <a:srgbClr val="00B050"/>
                </a:solidFill>
                <a:sym typeface="Wingdings" panose="05000000000000000000" pitchFamily="2" charset="2"/>
              </a:rPr>
              <a:t>35 N</a:t>
            </a:r>
            <a:r>
              <a:rPr lang="en-GB" sz="3600" baseline="-25000" dirty="0">
                <a:solidFill>
                  <a:srgbClr val="00B050"/>
                </a:solidFill>
                <a:sym typeface="Wingdings" panose="05000000000000000000" pitchFamily="2" charset="2"/>
              </a:rPr>
              <a:t>2</a:t>
            </a:r>
            <a:r>
              <a:rPr lang="en-GB" sz="3600" dirty="0">
                <a:solidFill>
                  <a:srgbClr val="00B050"/>
                </a:solidFill>
                <a:sym typeface="Wingdings" panose="05000000000000000000" pitchFamily="2" charset="2"/>
              </a:rPr>
              <a:t> + 56 CO</a:t>
            </a:r>
            <a:r>
              <a:rPr lang="en-GB" sz="3600" baseline="-25000" dirty="0">
                <a:solidFill>
                  <a:srgbClr val="00B050"/>
                </a:solidFill>
                <a:sym typeface="Wingdings" panose="05000000000000000000" pitchFamily="2" charset="2"/>
              </a:rPr>
              <a:t>2</a:t>
            </a:r>
            <a:r>
              <a:rPr lang="en-GB" sz="3600" dirty="0">
                <a:solidFill>
                  <a:srgbClr val="00B050"/>
                </a:solidFill>
                <a:sym typeface="Wingdings" panose="05000000000000000000" pitchFamily="2" charset="2"/>
              </a:rPr>
              <a:t> + 14 CO +3 CH</a:t>
            </a:r>
            <a:r>
              <a:rPr lang="en-GB" sz="3600" baseline="-25000" dirty="0">
                <a:solidFill>
                  <a:srgbClr val="00B050"/>
                </a:solidFill>
                <a:sym typeface="Wingdings" panose="05000000000000000000" pitchFamily="2" charset="2"/>
              </a:rPr>
              <a:t>4</a:t>
            </a:r>
            <a:r>
              <a:rPr lang="en-GB" sz="3600" dirty="0">
                <a:solidFill>
                  <a:srgbClr val="00B050"/>
                </a:solidFill>
                <a:sym typeface="Wingdings" panose="05000000000000000000" pitchFamily="2" charset="2"/>
              </a:rPr>
              <a:t> + 2 H</a:t>
            </a:r>
            <a:r>
              <a:rPr lang="en-GB" sz="3600" baseline="-25000" dirty="0">
                <a:solidFill>
                  <a:srgbClr val="00B050"/>
                </a:solidFill>
                <a:sym typeface="Wingdings" panose="05000000000000000000" pitchFamily="2" charset="2"/>
              </a:rPr>
              <a:t>2</a:t>
            </a:r>
            <a:r>
              <a:rPr lang="en-GB" sz="3600" dirty="0">
                <a:solidFill>
                  <a:srgbClr val="00B050"/>
                </a:solidFill>
                <a:sym typeface="Wingdings" panose="05000000000000000000" pitchFamily="2" charset="2"/>
              </a:rPr>
              <a:t>S + 4 H</a:t>
            </a:r>
            <a:r>
              <a:rPr lang="en-GB" sz="3600" baseline="-25000" dirty="0">
                <a:solidFill>
                  <a:srgbClr val="00B050"/>
                </a:solidFill>
                <a:sym typeface="Wingdings" panose="05000000000000000000" pitchFamily="2" charset="2"/>
              </a:rPr>
              <a:t>2</a:t>
            </a:r>
            <a:r>
              <a:rPr lang="en-GB" sz="3600" dirty="0">
                <a:solidFill>
                  <a:srgbClr val="00B050"/>
                </a:solidFill>
                <a:sym typeface="Wingdings" panose="05000000000000000000" pitchFamily="2" charset="2"/>
              </a:rPr>
              <a:t> + 19 K</a:t>
            </a:r>
            <a:r>
              <a:rPr lang="en-GB" sz="3600" baseline="-25000" dirty="0">
                <a:solidFill>
                  <a:srgbClr val="00B050"/>
                </a:solidFill>
                <a:sym typeface="Wingdings" panose="05000000000000000000" pitchFamily="2" charset="2"/>
              </a:rPr>
              <a:t>2</a:t>
            </a:r>
            <a:r>
              <a:rPr lang="en-GB" sz="3600" dirty="0">
                <a:solidFill>
                  <a:srgbClr val="00B050"/>
                </a:solidFill>
                <a:sym typeface="Wingdings" panose="05000000000000000000" pitchFamily="2" charset="2"/>
              </a:rPr>
              <a:t>CO</a:t>
            </a:r>
            <a:r>
              <a:rPr lang="en-GB" sz="3600" baseline="-25000" dirty="0">
                <a:solidFill>
                  <a:srgbClr val="00B050"/>
                </a:solidFill>
                <a:sym typeface="Wingdings" panose="05000000000000000000" pitchFamily="2" charset="2"/>
              </a:rPr>
              <a:t>3</a:t>
            </a:r>
            <a:r>
              <a:rPr lang="en-GB" sz="3600" dirty="0">
                <a:solidFill>
                  <a:srgbClr val="00B050"/>
                </a:solidFill>
                <a:sym typeface="Wingdings" panose="05000000000000000000" pitchFamily="2" charset="2"/>
              </a:rPr>
              <a:t> + 7 K</a:t>
            </a:r>
            <a:r>
              <a:rPr lang="en-GB" sz="3600" baseline="-25000" dirty="0">
                <a:solidFill>
                  <a:srgbClr val="00B050"/>
                </a:solidFill>
                <a:sym typeface="Wingdings" panose="05000000000000000000" pitchFamily="2" charset="2"/>
              </a:rPr>
              <a:t>2</a:t>
            </a:r>
            <a:r>
              <a:rPr lang="en-GB" sz="3600" dirty="0">
                <a:solidFill>
                  <a:srgbClr val="00B050"/>
                </a:solidFill>
                <a:sym typeface="Wingdings" panose="05000000000000000000" pitchFamily="2" charset="2"/>
              </a:rPr>
              <a:t>SO</a:t>
            </a:r>
            <a:r>
              <a:rPr lang="en-GB" sz="3600" baseline="-25000" dirty="0">
                <a:solidFill>
                  <a:srgbClr val="00B050"/>
                </a:solidFill>
                <a:sym typeface="Wingdings" panose="05000000000000000000" pitchFamily="2" charset="2"/>
              </a:rPr>
              <a:t>4</a:t>
            </a:r>
            <a:r>
              <a:rPr lang="en-GB" sz="3600" dirty="0">
                <a:solidFill>
                  <a:srgbClr val="00B050"/>
                </a:solidFill>
                <a:sym typeface="Wingdings" panose="05000000000000000000" pitchFamily="2" charset="2"/>
              </a:rPr>
              <a:t> + 8 K</a:t>
            </a:r>
            <a:r>
              <a:rPr lang="en-GB" sz="3600" baseline="-25000" dirty="0">
                <a:solidFill>
                  <a:srgbClr val="00B050"/>
                </a:solidFill>
                <a:sym typeface="Wingdings" panose="05000000000000000000" pitchFamily="2" charset="2"/>
              </a:rPr>
              <a:t>2</a:t>
            </a:r>
            <a:r>
              <a:rPr lang="en-GB" sz="3600" dirty="0">
                <a:solidFill>
                  <a:srgbClr val="00B050"/>
                </a:solidFill>
                <a:sym typeface="Wingdings" panose="05000000000000000000" pitchFamily="2" charset="2"/>
              </a:rPr>
              <a:t>S</a:t>
            </a:r>
            <a:r>
              <a:rPr lang="en-GB" sz="3600" baseline="-25000" dirty="0">
                <a:solidFill>
                  <a:srgbClr val="00B050"/>
                </a:solidFill>
                <a:sym typeface="Wingdings" panose="05000000000000000000" pitchFamily="2" charset="2"/>
              </a:rPr>
              <a:t>2</a:t>
            </a:r>
            <a:r>
              <a:rPr lang="en-GB" sz="3600" dirty="0">
                <a:solidFill>
                  <a:srgbClr val="00B050"/>
                </a:solidFill>
                <a:sym typeface="Wingdings" panose="05000000000000000000" pitchFamily="2" charset="2"/>
              </a:rPr>
              <a:t>O</a:t>
            </a:r>
            <a:r>
              <a:rPr lang="en-GB" sz="3600" baseline="-25000" dirty="0">
                <a:solidFill>
                  <a:srgbClr val="00B050"/>
                </a:solidFill>
                <a:sym typeface="Wingdings" panose="05000000000000000000" pitchFamily="2" charset="2"/>
              </a:rPr>
              <a:t>3</a:t>
            </a:r>
            <a:r>
              <a:rPr lang="en-GB" sz="3600" dirty="0">
                <a:solidFill>
                  <a:srgbClr val="00B050"/>
                </a:solidFill>
                <a:sym typeface="Wingdings" panose="05000000000000000000" pitchFamily="2" charset="2"/>
              </a:rPr>
              <a:t> + 2 K</a:t>
            </a:r>
            <a:r>
              <a:rPr lang="en-GB" sz="3600" baseline="-25000" dirty="0">
                <a:solidFill>
                  <a:srgbClr val="00B050"/>
                </a:solidFill>
                <a:sym typeface="Wingdings" panose="05000000000000000000" pitchFamily="2" charset="2"/>
              </a:rPr>
              <a:t>2</a:t>
            </a:r>
            <a:r>
              <a:rPr lang="en-GB" sz="3600" dirty="0">
                <a:solidFill>
                  <a:srgbClr val="00B050"/>
                </a:solidFill>
                <a:sym typeface="Wingdings" panose="05000000000000000000" pitchFamily="2" charset="2"/>
              </a:rPr>
              <a:t>S + 2 KSCN + + (NH</a:t>
            </a:r>
            <a:r>
              <a:rPr lang="en-GB" sz="3600" baseline="-25000" dirty="0">
                <a:solidFill>
                  <a:srgbClr val="00B050"/>
                </a:solidFill>
                <a:sym typeface="Wingdings" panose="05000000000000000000" pitchFamily="2" charset="2"/>
              </a:rPr>
              <a:t>4</a:t>
            </a:r>
            <a:r>
              <a:rPr lang="en-GB" sz="3600" dirty="0">
                <a:solidFill>
                  <a:srgbClr val="00B050"/>
                </a:solidFill>
                <a:sym typeface="Wingdings" panose="05000000000000000000" pitchFamily="2" charset="2"/>
              </a:rPr>
              <a:t>)</a:t>
            </a:r>
            <a:r>
              <a:rPr lang="en-GB" sz="3600" baseline="-25000" dirty="0">
                <a:solidFill>
                  <a:srgbClr val="00B050"/>
                </a:solidFill>
                <a:sym typeface="Wingdings" panose="05000000000000000000" pitchFamily="2" charset="2"/>
              </a:rPr>
              <a:t>2</a:t>
            </a:r>
            <a:r>
              <a:rPr lang="en-GB" sz="3600" dirty="0">
                <a:solidFill>
                  <a:srgbClr val="00B050"/>
                </a:solidFill>
                <a:sym typeface="Wingdings" panose="05000000000000000000" pitchFamily="2" charset="2"/>
              </a:rPr>
              <a:t>CO</a:t>
            </a:r>
            <a:r>
              <a:rPr lang="en-GB" sz="3600" baseline="-25000" dirty="0">
                <a:solidFill>
                  <a:srgbClr val="00B050"/>
                </a:solidFill>
                <a:sym typeface="Wingdings" panose="05000000000000000000" pitchFamily="2" charset="2"/>
              </a:rPr>
              <a:t>3</a:t>
            </a:r>
            <a:r>
              <a:rPr lang="en-GB" sz="3600" dirty="0">
                <a:solidFill>
                  <a:srgbClr val="00B050"/>
                </a:solidFill>
                <a:sym typeface="Wingdings" panose="05000000000000000000" pitchFamily="2" charset="2"/>
              </a:rPr>
              <a:t> + C + S</a:t>
            </a:r>
            <a:endParaRPr lang="en-GB" sz="3600" dirty="0">
              <a:solidFill>
                <a:srgbClr val="00B050"/>
              </a:solidFill>
            </a:endParaRPr>
          </a:p>
        </p:txBody>
      </p:sp>
    </p:spTree>
    <p:extLst>
      <p:ext uri="{BB962C8B-B14F-4D97-AF65-F5344CB8AC3E}">
        <p14:creationId xmlns:p14="http://schemas.microsoft.com/office/powerpoint/2010/main" val="11992678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67A964-90F2-4D78-98FF-BF9603BC5FEE}"/>
              </a:ext>
            </a:extLst>
          </p:cNvPr>
          <p:cNvSpPr txBox="1"/>
          <p:nvPr/>
        </p:nvSpPr>
        <p:spPr>
          <a:xfrm>
            <a:off x="3928396" y="3865002"/>
            <a:ext cx="4106381" cy="523220"/>
          </a:xfrm>
          <a:prstGeom prst="rect">
            <a:avLst/>
          </a:prstGeom>
          <a:noFill/>
          <a:ln w="28575">
            <a:solidFill>
              <a:srgbClr val="FF0000"/>
            </a:solidFill>
          </a:ln>
        </p:spPr>
        <p:txBody>
          <a:bodyPr wrap="none" rtlCol="0">
            <a:spAutoFit/>
          </a:bodyPr>
          <a:lstStyle/>
          <a:p>
            <a:r>
              <a:rPr lang="en-GB" sz="2800" b="1" dirty="0"/>
              <a:t>Mass-to mass calculations</a:t>
            </a:r>
          </a:p>
        </p:txBody>
      </p:sp>
      <p:sp>
        <p:nvSpPr>
          <p:cNvPr id="3" name="TextBox 2">
            <a:extLst>
              <a:ext uri="{FF2B5EF4-FFF2-40B4-BE49-F238E27FC236}">
                <a16:creationId xmlns:a16="http://schemas.microsoft.com/office/drawing/2014/main" id="{B3D8E006-14CD-411F-BD37-68E59EE77CFE}"/>
              </a:ext>
            </a:extLst>
          </p:cNvPr>
          <p:cNvSpPr txBox="1"/>
          <p:nvPr/>
        </p:nvSpPr>
        <p:spPr>
          <a:xfrm>
            <a:off x="603382" y="4697311"/>
            <a:ext cx="11117588" cy="1828386"/>
          </a:xfrm>
          <a:prstGeom prst="rect">
            <a:avLst/>
          </a:prstGeom>
          <a:noFill/>
        </p:spPr>
        <p:txBody>
          <a:bodyPr wrap="square" rtlCol="0">
            <a:spAutoFit/>
          </a:bodyPr>
          <a:lstStyle/>
          <a:p>
            <a:pPr>
              <a:lnSpc>
                <a:spcPct val="150000"/>
              </a:lnSpc>
            </a:pPr>
            <a:r>
              <a:rPr lang="en-GB" sz="2600" dirty="0"/>
              <a:t>In mass-to-mass calculation, convert the given mass to moles, apply the mole-to-mole conversion factor to obtain the moles required and finally convert moles required to mass.</a:t>
            </a:r>
          </a:p>
        </p:txBody>
      </p:sp>
      <p:sp>
        <p:nvSpPr>
          <p:cNvPr id="22" name="Title 1">
            <a:extLst>
              <a:ext uri="{FF2B5EF4-FFF2-40B4-BE49-F238E27FC236}">
                <a16:creationId xmlns:a16="http://schemas.microsoft.com/office/drawing/2014/main" id="{B90CFF78-7ECE-4BE0-82FF-7FD5A3508E86}"/>
              </a:ext>
            </a:extLst>
          </p:cNvPr>
          <p:cNvSpPr txBox="1">
            <a:spLocks/>
          </p:cNvSpPr>
          <p:nvPr/>
        </p:nvSpPr>
        <p:spPr>
          <a:xfrm>
            <a:off x="603382" y="60584"/>
            <a:ext cx="10364451" cy="560062"/>
          </a:xfrm>
          <a:prstGeom prst="rect">
            <a:avLst/>
          </a:prstGeom>
        </p:spPr>
        <p:txBody>
          <a:bodyPr>
            <a:noAutofit/>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dirty="0"/>
              <a:t>How to use reaction stoichiometry</a:t>
            </a:r>
          </a:p>
        </p:txBody>
      </p:sp>
      <p:sp>
        <p:nvSpPr>
          <p:cNvPr id="5" name="TextBox 4">
            <a:extLst>
              <a:ext uri="{FF2B5EF4-FFF2-40B4-BE49-F238E27FC236}">
                <a16:creationId xmlns:a16="http://schemas.microsoft.com/office/drawing/2014/main" id="{6F501807-9090-4509-9046-788D92F5BD32}"/>
              </a:ext>
            </a:extLst>
          </p:cNvPr>
          <p:cNvSpPr txBox="1"/>
          <p:nvPr/>
        </p:nvSpPr>
        <p:spPr>
          <a:xfrm>
            <a:off x="3878676" y="821257"/>
            <a:ext cx="4039054" cy="523220"/>
          </a:xfrm>
          <a:prstGeom prst="rect">
            <a:avLst/>
          </a:prstGeom>
          <a:noFill/>
          <a:ln w="28575">
            <a:solidFill>
              <a:srgbClr val="FF0000"/>
            </a:solidFill>
          </a:ln>
        </p:spPr>
        <p:txBody>
          <a:bodyPr wrap="none" rtlCol="0">
            <a:spAutoFit/>
          </a:bodyPr>
          <a:lstStyle/>
          <a:p>
            <a:r>
              <a:rPr lang="en-GB" sz="2800" b="1" dirty="0"/>
              <a:t>Mole-to-mole calculations</a:t>
            </a:r>
          </a:p>
        </p:txBody>
      </p:sp>
      <p:sp>
        <p:nvSpPr>
          <p:cNvPr id="6" name="TextBox 5">
            <a:extLst>
              <a:ext uri="{FF2B5EF4-FFF2-40B4-BE49-F238E27FC236}">
                <a16:creationId xmlns:a16="http://schemas.microsoft.com/office/drawing/2014/main" id="{F5F23C4F-ACE2-4176-8A3B-A507F8657535}"/>
              </a:ext>
            </a:extLst>
          </p:cNvPr>
          <p:cNvSpPr txBox="1"/>
          <p:nvPr/>
        </p:nvSpPr>
        <p:spPr>
          <a:xfrm>
            <a:off x="419504" y="1496510"/>
            <a:ext cx="11117588" cy="1828386"/>
          </a:xfrm>
          <a:prstGeom prst="rect">
            <a:avLst/>
          </a:prstGeom>
          <a:noFill/>
        </p:spPr>
        <p:txBody>
          <a:bodyPr wrap="square" rtlCol="0">
            <a:spAutoFit/>
          </a:bodyPr>
          <a:lstStyle/>
          <a:p>
            <a:pPr>
              <a:lnSpc>
                <a:spcPct val="150000"/>
              </a:lnSpc>
            </a:pPr>
            <a:r>
              <a:rPr lang="en-GB" sz="2600" dirty="0"/>
              <a:t>The balanced chemical equation for a reaction is used to set up the conversion factor from one substance to another. That conversion factor, called the mole ratio for the reaction, is applied to the moles given to calculate the moles required.</a:t>
            </a:r>
          </a:p>
        </p:txBody>
      </p:sp>
    </p:spTree>
    <p:extLst>
      <p:ext uri="{BB962C8B-B14F-4D97-AF65-F5344CB8AC3E}">
        <p14:creationId xmlns:p14="http://schemas.microsoft.com/office/powerpoint/2010/main" val="42700029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20B3527-10CF-48E2-8E5A-8FF5ADC57568}"/>
              </a:ext>
            </a:extLst>
          </p:cNvPr>
          <p:cNvSpPr txBox="1"/>
          <p:nvPr/>
        </p:nvSpPr>
        <p:spPr>
          <a:xfrm>
            <a:off x="1881847" y="1991052"/>
            <a:ext cx="8012130" cy="461665"/>
          </a:xfrm>
          <a:prstGeom prst="rect">
            <a:avLst/>
          </a:prstGeom>
          <a:noFill/>
        </p:spPr>
        <p:txBody>
          <a:bodyPr wrap="none" rtlCol="0">
            <a:spAutoFit/>
          </a:bodyPr>
          <a:lstStyle/>
          <a:p>
            <a:r>
              <a:rPr lang="en-GB" sz="2400" dirty="0">
                <a:cs typeface="Calibri" panose="020F0502020204030204" pitchFamily="34" charset="0"/>
              </a:rPr>
              <a:t>  1 mole        	    5 mole	 	            4 mole                 3 mole</a:t>
            </a:r>
          </a:p>
        </p:txBody>
      </p:sp>
      <p:sp>
        <p:nvSpPr>
          <p:cNvPr id="13" name="TextBox 12">
            <a:extLst>
              <a:ext uri="{FF2B5EF4-FFF2-40B4-BE49-F238E27FC236}">
                <a16:creationId xmlns:a16="http://schemas.microsoft.com/office/drawing/2014/main" id="{281040D9-9496-42AA-9A24-7EB228330864}"/>
              </a:ext>
            </a:extLst>
          </p:cNvPr>
          <p:cNvSpPr txBox="1"/>
          <p:nvPr/>
        </p:nvSpPr>
        <p:spPr>
          <a:xfrm>
            <a:off x="2047007" y="2239936"/>
            <a:ext cx="7928774" cy="461665"/>
          </a:xfrm>
          <a:prstGeom prst="rect">
            <a:avLst/>
          </a:prstGeom>
          <a:noFill/>
        </p:spPr>
        <p:txBody>
          <a:bodyPr wrap="none" rtlCol="0">
            <a:spAutoFit/>
          </a:bodyPr>
          <a:lstStyle/>
          <a:p>
            <a:r>
              <a:rPr lang="en-GB" sz="2400" dirty="0">
                <a:cs typeface="Calibri" panose="020F0502020204030204" pitchFamily="34" charset="0"/>
              </a:rPr>
              <a:t>3 moles           15 moles                 12 moles               9 moles</a:t>
            </a:r>
          </a:p>
        </p:txBody>
      </p:sp>
      <p:sp>
        <p:nvSpPr>
          <p:cNvPr id="14" name="TextBox 13">
            <a:extLst>
              <a:ext uri="{FF2B5EF4-FFF2-40B4-BE49-F238E27FC236}">
                <a16:creationId xmlns:a16="http://schemas.microsoft.com/office/drawing/2014/main" id="{797B962A-291F-4CE4-9DEA-D53A5E19461E}"/>
              </a:ext>
            </a:extLst>
          </p:cNvPr>
          <p:cNvSpPr txBox="1"/>
          <p:nvPr/>
        </p:nvSpPr>
        <p:spPr>
          <a:xfrm>
            <a:off x="1861912" y="2553194"/>
            <a:ext cx="8302273" cy="461665"/>
          </a:xfrm>
          <a:prstGeom prst="rect">
            <a:avLst/>
          </a:prstGeom>
          <a:noFill/>
        </p:spPr>
        <p:txBody>
          <a:bodyPr wrap="none" rtlCol="0">
            <a:spAutoFit/>
          </a:bodyPr>
          <a:lstStyle/>
          <a:p>
            <a:r>
              <a:rPr lang="en-GB" sz="2400" dirty="0">
                <a:cs typeface="Calibri" panose="020F0502020204030204" pitchFamily="34" charset="0"/>
              </a:rPr>
              <a:t>10 moles           50 moles		           40 moles             30 moles</a:t>
            </a:r>
          </a:p>
        </p:txBody>
      </p:sp>
      <p:sp>
        <p:nvSpPr>
          <p:cNvPr id="16" name="TextBox 15">
            <a:extLst>
              <a:ext uri="{FF2B5EF4-FFF2-40B4-BE49-F238E27FC236}">
                <a16:creationId xmlns:a16="http://schemas.microsoft.com/office/drawing/2014/main" id="{07DBF186-168F-4F5A-89D5-DA457C686789}"/>
              </a:ext>
            </a:extLst>
          </p:cNvPr>
          <p:cNvSpPr txBox="1"/>
          <p:nvPr/>
        </p:nvSpPr>
        <p:spPr>
          <a:xfrm>
            <a:off x="1926826" y="3007521"/>
            <a:ext cx="8403262" cy="523220"/>
          </a:xfrm>
          <a:prstGeom prst="rect">
            <a:avLst/>
          </a:prstGeom>
          <a:noFill/>
        </p:spPr>
        <p:txBody>
          <a:bodyPr wrap="none" rtlCol="0">
            <a:spAutoFit/>
          </a:bodyPr>
          <a:lstStyle/>
          <a:p>
            <a:r>
              <a:rPr lang="en-GB" sz="2800" b="1" dirty="0">
                <a:solidFill>
                  <a:srgbClr val="00B0F0"/>
                </a:solidFill>
                <a:cs typeface="Calibri" panose="020F0502020204030204" pitchFamily="34" charset="0"/>
              </a:rPr>
              <a:t>x moles	       5x moles </a:t>
            </a:r>
            <a:r>
              <a:rPr lang="en-GB" sz="2800" b="1" dirty="0">
                <a:cs typeface="Calibri" panose="020F0502020204030204" pitchFamily="34" charset="0"/>
              </a:rPr>
              <a:t>	         </a:t>
            </a:r>
            <a:r>
              <a:rPr lang="en-GB" sz="2800" b="1" dirty="0">
                <a:solidFill>
                  <a:srgbClr val="00B050"/>
                </a:solidFill>
                <a:cs typeface="Calibri" panose="020F0502020204030204" pitchFamily="34" charset="0"/>
              </a:rPr>
              <a:t>4x moles 	    3x moles</a:t>
            </a:r>
          </a:p>
        </p:txBody>
      </p:sp>
      <p:grpSp>
        <p:nvGrpSpPr>
          <p:cNvPr id="4" name="Group 3">
            <a:extLst>
              <a:ext uri="{FF2B5EF4-FFF2-40B4-BE49-F238E27FC236}">
                <a16:creationId xmlns:a16="http://schemas.microsoft.com/office/drawing/2014/main" id="{4D883B78-0759-48CB-8497-F70656666AF8}"/>
              </a:ext>
            </a:extLst>
          </p:cNvPr>
          <p:cNvGrpSpPr/>
          <p:nvPr/>
        </p:nvGrpSpPr>
        <p:grpSpPr>
          <a:xfrm>
            <a:off x="1960877" y="1444496"/>
            <a:ext cx="7975260" cy="584775"/>
            <a:chOff x="1691680" y="695970"/>
            <a:chExt cx="7975260" cy="584775"/>
          </a:xfrm>
        </p:grpSpPr>
        <p:sp>
          <p:nvSpPr>
            <p:cNvPr id="11" name="TextBox 10">
              <a:extLst>
                <a:ext uri="{FF2B5EF4-FFF2-40B4-BE49-F238E27FC236}">
                  <a16:creationId xmlns:a16="http://schemas.microsoft.com/office/drawing/2014/main" id="{192DF485-6896-4070-A618-DEC610367577}"/>
                </a:ext>
              </a:extLst>
            </p:cNvPr>
            <p:cNvSpPr txBox="1"/>
            <p:nvPr/>
          </p:nvSpPr>
          <p:spPr>
            <a:xfrm>
              <a:off x="1691680" y="695970"/>
              <a:ext cx="7975260" cy="584775"/>
            </a:xfrm>
            <a:prstGeom prst="rect">
              <a:avLst/>
            </a:prstGeom>
            <a:noFill/>
          </p:spPr>
          <p:txBody>
            <a:bodyPr wrap="none" rtlCol="0">
              <a:spAutoFit/>
            </a:bodyPr>
            <a:lstStyle/>
            <a:p>
              <a:r>
                <a:rPr lang="en-GB" sz="3200" b="1" dirty="0">
                  <a:cs typeface="Calibri" panose="020F0502020204030204" pitchFamily="34" charset="0"/>
                </a:rPr>
                <a:t>C</a:t>
              </a:r>
              <a:r>
                <a:rPr lang="en-GB" sz="3200" b="1" baseline="-25000" dirty="0">
                  <a:cs typeface="Calibri" panose="020F0502020204030204" pitchFamily="34" charset="0"/>
                </a:rPr>
                <a:t>3</a:t>
              </a:r>
              <a:r>
                <a:rPr lang="en-GB" sz="3200" b="1" dirty="0">
                  <a:cs typeface="Calibri" panose="020F0502020204030204" pitchFamily="34" charset="0"/>
                </a:rPr>
                <a:t>H</a:t>
              </a:r>
              <a:r>
                <a:rPr lang="en-GB" sz="3200" b="1" baseline="-25000" dirty="0">
                  <a:cs typeface="Calibri" panose="020F0502020204030204" pitchFamily="34" charset="0"/>
                </a:rPr>
                <a:t>8</a:t>
              </a:r>
              <a:r>
                <a:rPr lang="en-GB" sz="3200" b="1" dirty="0">
                  <a:cs typeface="Calibri" panose="020F0502020204030204" pitchFamily="34" charset="0"/>
                </a:rPr>
                <a:t>   +      5 O</a:t>
              </a:r>
              <a:r>
                <a:rPr lang="en-GB" sz="3200" b="1" baseline="-25000" dirty="0">
                  <a:cs typeface="Calibri" panose="020F0502020204030204" pitchFamily="34" charset="0"/>
                </a:rPr>
                <a:t>2</a:t>
              </a:r>
              <a:r>
                <a:rPr lang="en-GB" sz="3200" b="1" dirty="0">
                  <a:cs typeface="Calibri" panose="020F0502020204030204" pitchFamily="34" charset="0"/>
                </a:rPr>
                <a:t>			    4 H</a:t>
              </a:r>
              <a:r>
                <a:rPr lang="en-GB" sz="3200" b="1" baseline="-25000" dirty="0">
                  <a:cs typeface="Calibri" panose="020F0502020204030204" pitchFamily="34" charset="0"/>
                </a:rPr>
                <a:t>2</a:t>
              </a:r>
              <a:r>
                <a:rPr lang="en-GB" sz="3200" b="1" dirty="0">
                  <a:cs typeface="Calibri" panose="020F0502020204030204" pitchFamily="34" charset="0"/>
                </a:rPr>
                <a:t>O   +    3 CO</a:t>
              </a:r>
              <a:r>
                <a:rPr lang="en-GB" sz="3200" b="1" baseline="-25000" dirty="0">
                  <a:cs typeface="Calibri" panose="020F0502020204030204" pitchFamily="34" charset="0"/>
                </a:rPr>
                <a:t>2</a:t>
              </a:r>
            </a:p>
          </p:txBody>
        </p:sp>
        <p:cxnSp>
          <p:nvCxnSpPr>
            <p:cNvPr id="18" name="Straight Arrow Connector 17">
              <a:extLst>
                <a:ext uri="{FF2B5EF4-FFF2-40B4-BE49-F238E27FC236}">
                  <a16:creationId xmlns:a16="http://schemas.microsoft.com/office/drawing/2014/main" id="{071390E7-968A-42DD-A0DD-B44C9ECC82FC}"/>
                </a:ext>
              </a:extLst>
            </p:cNvPr>
            <p:cNvCxnSpPr>
              <a:cxnSpLocks/>
            </p:cNvCxnSpPr>
            <p:nvPr/>
          </p:nvCxnSpPr>
          <p:spPr>
            <a:xfrm>
              <a:off x="5021749" y="994651"/>
              <a:ext cx="93610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02CD47C4-DA50-4155-A771-5339E25C7160}"/>
              </a:ext>
            </a:extLst>
          </p:cNvPr>
          <p:cNvSpPr>
            <a:spLocks noGrp="1"/>
          </p:cNvSpPr>
          <p:nvPr>
            <p:ph type="title"/>
          </p:nvPr>
        </p:nvSpPr>
        <p:spPr>
          <a:xfrm>
            <a:off x="913774" y="60789"/>
            <a:ext cx="10364451" cy="733626"/>
          </a:xfrm>
        </p:spPr>
        <p:txBody>
          <a:bodyPr>
            <a:normAutofit/>
          </a:bodyPr>
          <a:lstStyle/>
          <a:p>
            <a:r>
              <a:rPr lang="en-GB" dirty="0">
                <a:latin typeface="+mn-lt"/>
              </a:rPr>
              <a:t>Mole-to-mole calculations</a:t>
            </a:r>
          </a:p>
        </p:txBody>
      </p:sp>
      <p:sp>
        <p:nvSpPr>
          <p:cNvPr id="3" name="TextBox 2">
            <a:extLst>
              <a:ext uri="{FF2B5EF4-FFF2-40B4-BE49-F238E27FC236}">
                <a16:creationId xmlns:a16="http://schemas.microsoft.com/office/drawing/2014/main" id="{E3121C26-ECFA-4017-8076-B73CB069F3BA}"/>
              </a:ext>
            </a:extLst>
          </p:cNvPr>
          <p:cNvSpPr txBox="1"/>
          <p:nvPr/>
        </p:nvSpPr>
        <p:spPr>
          <a:xfrm>
            <a:off x="913774" y="778383"/>
            <a:ext cx="10889199" cy="523220"/>
          </a:xfrm>
          <a:prstGeom prst="rect">
            <a:avLst/>
          </a:prstGeom>
          <a:noFill/>
        </p:spPr>
        <p:txBody>
          <a:bodyPr wrap="none" rtlCol="0">
            <a:spAutoFit/>
          </a:bodyPr>
          <a:lstStyle/>
          <a:p>
            <a:r>
              <a:rPr lang="en-GB" sz="2800" dirty="0">
                <a:solidFill>
                  <a:srgbClr val="0000FF"/>
                </a:solidFill>
              </a:rPr>
              <a:t>Stoichiometric coefficients can be interpreted in terms of numbers of moles </a:t>
            </a:r>
          </a:p>
        </p:txBody>
      </p:sp>
      <p:sp>
        <p:nvSpPr>
          <p:cNvPr id="9" name="TextBox 8">
            <a:extLst>
              <a:ext uri="{FF2B5EF4-FFF2-40B4-BE49-F238E27FC236}">
                <a16:creationId xmlns:a16="http://schemas.microsoft.com/office/drawing/2014/main" id="{C66885AC-7824-E158-F042-0371E865DA84}"/>
              </a:ext>
            </a:extLst>
          </p:cNvPr>
          <p:cNvSpPr txBox="1"/>
          <p:nvPr/>
        </p:nvSpPr>
        <p:spPr>
          <a:xfrm>
            <a:off x="33568" y="3647161"/>
            <a:ext cx="3408241" cy="523220"/>
          </a:xfrm>
          <a:prstGeom prst="rect">
            <a:avLst/>
          </a:prstGeom>
          <a:noFill/>
        </p:spPr>
        <p:txBody>
          <a:bodyPr wrap="none" rtlCol="0">
            <a:spAutoFit/>
          </a:bodyPr>
          <a:lstStyle/>
          <a:p>
            <a:r>
              <a:rPr lang="en-GB" sz="2800" dirty="0">
                <a:solidFill>
                  <a:srgbClr val="0000FF"/>
                </a:solidFill>
              </a:rPr>
              <a:t>Stoichiometric relation:</a:t>
            </a:r>
          </a:p>
        </p:txBody>
      </p:sp>
      <p:sp>
        <p:nvSpPr>
          <p:cNvPr id="19" name="TextBox 18">
            <a:extLst>
              <a:ext uri="{FF2B5EF4-FFF2-40B4-BE49-F238E27FC236}">
                <a16:creationId xmlns:a16="http://schemas.microsoft.com/office/drawing/2014/main" id="{8A48F35E-171B-4407-1ED2-6350CB5102B7}"/>
              </a:ext>
            </a:extLst>
          </p:cNvPr>
          <p:cNvSpPr txBox="1"/>
          <p:nvPr/>
        </p:nvSpPr>
        <p:spPr>
          <a:xfrm>
            <a:off x="1959418" y="4119205"/>
            <a:ext cx="7377341" cy="523220"/>
          </a:xfrm>
          <a:prstGeom prst="rect">
            <a:avLst/>
          </a:prstGeom>
          <a:noFill/>
        </p:spPr>
        <p:txBody>
          <a:bodyPr wrap="none" rtlCol="0">
            <a:spAutoFit/>
          </a:bodyPr>
          <a:lstStyle/>
          <a:p>
            <a:r>
              <a:rPr lang="en-GB" sz="2800" b="1" dirty="0">
                <a:solidFill>
                  <a:srgbClr val="00B0F0"/>
                </a:solidFill>
                <a:cs typeface="Calibri" panose="020F0502020204030204" pitchFamily="34" charset="0"/>
              </a:rPr>
              <a:t>1        : 	       5          : </a:t>
            </a:r>
            <a:r>
              <a:rPr lang="en-GB" sz="2800" b="1" dirty="0">
                <a:cs typeface="Calibri" panose="020F0502020204030204" pitchFamily="34" charset="0"/>
              </a:rPr>
              <a:t>	         </a:t>
            </a:r>
            <a:r>
              <a:rPr lang="en-GB" sz="2800" b="1" dirty="0">
                <a:solidFill>
                  <a:srgbClr val="00B050"/>
                </a:solidFill>
                <a:cs typeface="Calibri" panose="020F0502020204030204" pitchFamily="34" charset="0"/>
              </a:rPr>
              <a:t>4             : 	    3</a:t>
            </a:r>
          </a:p>
        </p:txBody>
      </p:sp>
    </p:spTree>
    <p:extLst>
      <p:ext uri="{BB962C8B-B14F-4D97-AF65-F5344CB8AC3E}">
        <p14:creationId xmlns:p14="http://schemas.microsoft.com/office/powerpoint/2010/main" val="3566878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B4F69156-1C21-4946-A896-180C75D0D1A3}"/>
                  </a:ext>
                </a:extLst>
              </p:cNvPr>
              <p:cNvSpPr txBox="1"/>
              <p:nvPr/>
            </p:nvSpPr>
            <p:spPr>
              <a:xfrm>
                <a:off x="2645696" y="4838930"/>
                <a:ext cx="4441857" cy="795346"/>
              </a:xfrm>
              <a:prstGeom prst="rect">
                <a:avLst/>
              </a:prstGeom>
              <a:noFill/>
              <a:ln w="12700">
                <a:solidFill>
                  <a:srgbClr val="0070C0"/>
                </a:solidFill>
              </a:ln>
            </p:spPr>
            <p:txBody>
              <a:bodyPr wrap="none" rtlCol="0">
                <a:spAutoFit/>
              </a:bodyPr>
              <a:lstStyle/>
              <a:p>
                <a:pPr/>
                <a14:m>
                  <m:oMathPara xmlns:m="http://schemas.openxmlformats.org/officeDocument/2006/math">
                    <m:oMathParaPr>
                      <m:jc m:val="centerGroup"/>
                    </m:oMathParaPr>
                    <m:oMath xmlns:m="http://schemas.openxmlformats.org/officeDocument/2006/math">
                      <m:f>
                        <m:fPr>
                          <m:ctrlPr>
                            <a:rPr lang="en-GB" sz="2200" b="1" i="1" dirty="0" smtClean="0">
                              <a:latin typeface="Cambria Math" panose="02040503050406030204" pitchFamily="18" charset="0"/>
                            </a:rPr>
                          </m:ctrlPr>
                        </m:fPr>
                        <m:num>
                          <m:r>
                            <a:rPr lang="en-GB" sz="2200" b="1" i="1" dirty="0" smtClean="0">
                              <a:solidFill>
                                <a:srgbClr val="0000FF"/>
                              </a:solidFill>
                              <a:latin typeface="Cambria Math" panose="02040503050406030204" pitchFamily="18" charset="0"/>
                            </a:rPr>
                            <m:t>𝒎</m:t>
                          </m:r>
                          <m:r>
                            <a:rPr lang="en-GB" sz="2200" b="1" i="1" dirty="0">
                              <a:solidFill>
                                <a:srgbClr val="0000FF"/>
                              </a:solidFill>
                              <a:latin typeface="Cambria Math" panose="02040503050406030204" pitchFamily="18" charset="0"/>
                            </a:rPr>
                            <m:t>𝒐𝒍𝒆𝒔</m:t>
                          </m:r>
                          <m:r>
                            <a:rPr lang="en-GB" sz="2200" b="1" i="1" dirty="0">
                              <a:solidFill>
                                <a:srgbClr val="0000FF"/>
                              </a:solidFill>
                              <a:latin typeface="Cambria Math" panose="02040503050406030204" pitchFamily="18" charset="0"/>
                            </a:rPr>
                            <m:t> </m:t>
                          </m:r>
                          <m:r>
                            <a:rPr lang="en-GB" sz="2200" b="1" i="1" dirty="0">
                              <a:solidFill>
                                <a:srgbClr val="0000FF"/>
                              </a:solidFill>
                              <a:latin typeface="Cambria Math" panose="02040503050406030204" pitchFamily="18" charset="0"/>
                            </a:rPr>
                            <m:t>𝒐𝒇</m:t>
                          </m:r>
                          <m:r>
                            <a:rPr lang="en-GB" sz="2200" b="1" i="1" dirty="0">
                              <a:solidFill>
                                <a:srgbClr val="0000FF"/>
                              </a:solidFill>
                              <a:latin typeface="Cambria Math" panose="02040503050406030204" pitchFamily="18" charset="0"/>
                            </a:rPr>
                            <m:t> </m:t>
                          </m:r>
                          <m:r>
                            <a:rPr lang="en-GB" sz="2200" b="1" i="1" dirty="0" smtClean="0">
                              <a:solidFill>
                                <a:srgbClr val="0000FF"/>
                              </a:solidFill>
                              <a:latin typeface="Cambria Math" panose="02040503050406030204" pitchFamily="18" charset="0"/>
                            </a:rPr>
                            <m:t>𝑩</m:t>
                          </m:r>
                          <m:r>
                            <a:rPr lang="en-GB" sz="2200" b="1" i="1" dirty="0" smtClean="0">
                              <a:solidFill>
                                <a:srgbClr val="0000FF"/>
                              </a:solidFill>
                              <a:latin typeface="Cambria Math" panose="02040503050406030204" pitchFamily="18" charset="0"/>
                            </a:rPr>
                            <m:t> </m:t>
                          </m:r>
                        </m:num>
                        <m:den>
                          <m:r>
                            <a:rPr lang="en-GB" sz="2200" b="1" i="1" dirty="0" smtClean="0">
                              <a:solidFill>
                                <a:srgbClr val="FF0000"/>
                              </a:solidFill>
                              <a:latin typeface="Cambria Math" panose="02040503050406030204" pitchFamily="18" charset="0"/>
                            </a:rPr>
                            <m:t>𝒎𝒐𝒍𝒆𝒔</m:t>
                          </m:r>
                          <m:r>
                            <a:rPr lang="en-GB" sz="2200" b="1" i="1" dirty="0" smtClean="0">
                              <a:solidFill>
                                <a:srgbClr val="FF0000"/>
                              </a:solidFill>
                              <a:latin typeface="Cambria Math" panose="02040503050406030204" pitchFamily="18" charset="0"/>
                            </a:rPr>
                            <m:t> </m:t>
                          </m:r>
                          <m:r>
                            <a:rPr lang="en-GB" sz="2200" b="1" i="1" dirty="0" smtClean="0">
                              <a:solidFill>
                                <a:srgbClr val="FF0000"/>
                              </a:solidFill>
                              <a:latin typeface="Cambria Math" panose="02040503050406030204" pitchFamily="18" charset="0"/>
                            </a:rPr>
                            <m:t>𝒐𝒇</m:t>
                          </m:r>
                          <m:r>
                            <a:rPr lang="en-GB" sz="2200" b="1" i="1" dirty="0" smtClean="0">
                              <a:solidFill>
                                <a:srgbClr val="FF0000"/>
                              </a:solidFill>
                              <a:latin typeface="Cambria Math" panose="02040503050406030204" pitchFamily="18" charset="0"/>
                            </a:rPr>
                            <m:t> </m:t>
                          </m:r>
                          <m:r>
                            <a:rPr lang="en-GB" sz="2200" b="1" i="1" dirty="0" smtClean="0">
                              <a:solidFill>
                                <a:srgbClr val="FF0000"/>
                              </a:solidFill>
                              <a:latin typeface="Cambria Math" panose="02040503050406030204" pitchFamily="18" charset="0"/>
                            </a:rPr>
                            <m:t>𝑨</m:t>
                          </m:r>
                        </m:den>
                      </m:f>
                      <m:r>
                        <a:rPr lang="en-GB" sz="2200" b="1" i="1" dirty="0" smtClean="0">
                          <a:latin typeface="Cambria Math" panose="02040503050406030204" pitchFamily="18" charset="0"/>
                        </a:rPr>
                        <m:t>=</m:t>
                      </m:r>
                      <m:f>
                        <m:fPr>
                          <m:ctrlPr>
                            <a:rPr lang="en-GB" sz="2200" b="1" i="1" dirty="0">
                              <a:latin typeface="Cambria Math" panose="02040503050406030204" pitchFamily="18" charset="0"/>
                            </a:rPr>
                          </m:ctrlPr>
                        </m:fPr>
                        <m:num>
                          <m:r>
                            <a:rPr lang="en-GB" sz="2200" b="1" i="1" dirty="0" smtClean="0">
                              <a:solidFill>
                                <a:srgbClr val="0000FF"/>
                              </a:solidFill>
                              <a:latin typeface="Cambria Math" panose="02040503050406030204" pitchFamily="18" charset="0"/>
                            </a:rPr>
                            <m:t>𝒄𝒐𝒆𝒇𝒇𝒊𝒄𝒊𝒆𝒏𝒕</m:t>
                          </m:r>
                          <m:r>
                            <a:rPr lang="en-GB" sz="2200" b="1" i="1" dirty="0">
                              <a:solidFill>
                                <a:srgbClr val="0000FF"/>
                              </a:solidFill>
                              <a:latin typeface="Cambria Math" panose="02040503050406030204" pitchFamily="18" charset="0"/>
                            </a:rPr>
                            <m:t> </m:t>
                          </m:r>
                          <m:r>
                            <a:rPr lang="en-GB" sz="2200" b="1" i="1" dirty="0">
                              <a:solidFill>
                                <a:srgbClr val="0000FF"/>
                              </a:solidFill>
                              <a:latin typeface="Cambria Math" panose="02040503050406030204" pitchFamily="18" charset="0"/>
                            </a:rPr>
                            <m:t>𝒐𝒇</m:t>
                          </m:r>
                          <m:r>
                            <a:rPr lang="en-GB" sz="2200" b="1" i="1" dirty="0">
                              <a:solidFill>
                                <a:srgbClr val="0000FF"/>
                              </a:solidFill>
                              <a:latin typeface="Cambria Math" panose="02040503050406030204" pitchFamily="18" charset="0"/>
                            </a:rPr>
                            <m:t> </m:t>
                          </m:r>
                          <m:r>
                            <a:rPr lang="en-GB" sz="2200" b="1" i="1" dirty="0">
                              <a:solidFill>
                                <a:srgbClr val="0000FF"/>
                              </a:solidFill>
                              <a:latin typeface="Cambria Math" panose="02040503050406030204" pitchFamily="18" charset="0"/>
                            </a:rPr>
                            <m:t>𝑩</m:t>
                          </m:r>
                        </m:num>
                        <m:den>
                          <m:r>
                            <a:rPr lang="en-GB" sz="2200" b="1" i="1" dirty="0" smtClean="0">
                              <a:solidFill>
                                <a:srgbClr val="FF0000"/>
                              </a:solidFill>
                              <a:latin typeface="Cambria Math" panose="02040503050406030204" pitchFamily="18" charset="0"/>
                            </a:rPr>
                            <m:t>𝒄𝒐𝒆𝒇𝒇𝒊𝒄𝒊𝒆𝒏𝒕</m:t>
                          </m:r>
                          <m:r>
                            <a:rPr lang="en-GB" sz="2200" b="1" i="1" dirty="0">
                              <a:solidFill>
                                <a:srgbClr val="FF0000"/>
                              </a:solidFill>
                              <a:latin typeface="Cambria Math" panose="02040503050406030204" pitchFamily="18" charset="0"/>
                            </a:rPr>
                            <m:t> </m:t>
                          </m:r>
                          <m:r>
                            <a:rPr lang="en-GB" sz="2200" b="1" i="1" dirty="0">
                              <a:solidFill>
                                <a:srgbClr val="FF0000"/>
                              </a:solidFill>
                              <a:latin typeface="Cambria Math" panose="02040503050406030204" pitchFamily="18" charset="0"/>
                            </a:rPr>
                            <m:t>𝒐𝒇</m:t>
                          </m:r>
                          <m:r>
                            <a:rPr lang="en-GB" sz="2200" b="1" i="1" dirty="0" smtClean="0">
                              <a:solidFill>
                                <a:srgbClr val="FF0000"/>
                              </a:solidFill>
                              <a:latin typeface="Cambria Math" panose="02040503050406030204" pitchFamily="18" charset="0"/>
                            </a:rPr>
                            <m:t> </m:t>
                          </m:r>
                          <m:r>
                            <a:rPr lang="en-GB" sz="2200" b="1" i="1" dirty="0" smtClean="0">
                              <a:solidFill>
                                <a:srgbClr val="FF0000"/>
                              </a:solidFill>
                              <a:latin typeface="Cambria Math" panose="02040503050406030204" pitchFamily="18" charset="0"/>
                            </a:rPr>
                            <m:t>𝑨</m:t>
                          </m:r>
                          <m:r>
                            <a:rPr lang="en-GB" sz="2200" b="1" i="1" dirty="0" smtClean="0">
                              <a:solidFill>
                                <a:srgbClr val="FF0000"/>
                              </a:solidFill>
                              <a:latin typeface="Cambria Math" panose="02040503050406030204" pitchFamily="18" charset="0"/>
                            </a:rPr>
                            <m:t> </m:t>
                          </m:r>
                        </m:den>
                      </m:f>
                    </m:oMath>
                  </m:oMathPara>
                </a14:m>
                <a:endParaRPr lang="en-GB" sz="2200" b="1" i="1" dirty="0">
                  <a:cs typeface="Calibri" panose="020F0502020204030204" pitchFamily="34" charset="0"/>
                </a:endParaRPr>
              </a:p>
            </p:txBody>
          </p:sp>
        </mc:Choice>
        <mc:Fallback xmlns="">
          <p:sp>
            <p:nvSpPr>
              <p:cNvPr id="17" name="TextBox 16">
                <a:extLst>
                  <a:ext uri="{FF2B5EF4-FFF2-40B4-BE49-F238E27FC236}">
                    <a16:creationId xmlns:a16="http://schemas.microsoft.com/office/drawing/2014/main" id="{B4F69156-1C21-4946-A896-180C75D0D1A3}"/>
                  </a:ext>
                </a:extLst>
              </p:cNvPr>
              <p:cNvSpPr txBox="1">
                <a:spLocks noRot="1" noChangeAspect="1" noMove="1" noResize="1" noEditPoints="1" noAdjustHandles="1" noChangeArrowheads="1" noChangeShapeType="1" noTextEdit="1"/>
              </p:cNvSpPr>
              <p:nvPr/>
            </p:nvSpPr>
            <p:spPr>
              <a:xfrm>
                <a:off x="2645696" y="4838930"/>
                <a:ext cx="4441857" cy="795346"/>
              </a:xfrm>
              <a:prstGeom prst="rect">
                <a:avLst/>
              </a:prstGeom>
              <a:blipFill>
                <a:blip r:embed="rId3"/>
                <a:stretch>
                  <a:fillRect/>
                </a:stretch>
              </a:blipFill>
              <a:ln w="12700">
                <a:solidFill>
                  <a:srgbClr val="0070C0"/>
                </a:solidFill>
              </a:ln>
            </p:spPr>
            <p:txBody>
              <a:bodyPr/>
              <a:lstStyle/>
              <a:p>
                <a:r>
                  <a:rPr lang="en-US">
                    <a:noFill/>
                  </a:rPr>
                  <a:t> </a:t>
                </a:r>
              </a:p>
            </p:txBody>
          </p:sp>
        </mc:Fallback>
      </mc:AlternateContent>
      <p:grpSp>
        <p:nvGrpSpPr>
          <p:cNvPr id="4" name="Group 3">
            <a:extLst>
              <a:ext uri="{FF2B5EF4-FFF2-40B4-BE49-F238E27FC236}">
                <a16:creationId xmlns:a16="http://schemas.microsoft.com/office/drawing/2014/main" id="{4D883B78-0759-48CB-8497-F70656666AF8}"/>
              </a:ext>
            </a:extLst>
          </p:cNvPr>
          <p:cNvGrpSpPr/>
          <p:nvPr/>
        </p:nvGrpSpPr>
        <p:grpSpPr>
          <a:xfrm>
            <a:off x="2007340" y="2355179"/>
            <a:ext cx="7975260" cy="584775"/>
            <a:chOff x="1691680" y="695970"/>
            <a:chExt cx="7975260" cy="584775"/>
          </a:xfrm>
        </p:grpSpPr>
        <p:sp>
          <p:nvSpPr>
            <p:cNvPr id="11" name="TextBox 10">
              <a:extLst>
                <a:ext uri="{FF2B5EF4-FFF2-40B4-BE49-F238E27FC236}">
                  <a16:creationId xmlns:a16="http://schemas.microsoft.com/office/drawing/2014/main" id="{192DF485-6896-4070-A618-DEC610367577}"/>
                </a:ext>
              </a:extLst>
            </p:cNvPr>
            <p:cNvSpPr txBox="1"/>
            <p:nvPr/>
          </p:nvSpPr>
          <p:spPr>
            <a:xfrm>
              <a:off x="1691680" y="695970"/>
              <a:ext cx="7975260" cy="584775"/>
            </a:xfrm>
            <a:prstGeom prst="rect">
              <a:avLst/>
            </a:prstGeom>
            <a:noFill/>
          </p:spPr>
          <p:txBody>
            <a:bodyPr wrap="none" rtlCol="0">
              <a:spAutoFit/>
            </a:bodyPr>
            <a:lstStyle/>
            <a:p>
              <a:r>
                <a:rPr lang="en-GB" sz="3200" b="1" dirty="0">
                  <a:cs typeface="Calibri" panose="020F0502020204030204" pitchFamily="34" charset="0"/>
                </a:rPr>
                <a:t>C</a:t>
              </a:r>
              <a:r>
                <a:rPr lang="en-GB" sz="3200" b="1" baseline="-25000" dirty="0">
                  <a:cs typeface="Calibri" panose="020F0502020204030204" pitchFamily="34" charset="0"/>
                </a:rPr>
                <a:t>3</a:t>
              </a:r>
              <a:r>
                <a:rPr lang="en-GB" sz="3200" b="1" dirty="0">
                  <a:cs typeface="Calibri" panose="020F0502020204030204" pitchFamily="34" charset="0"/>
                </a:rPr>
                <a:t>H</a:t>
              </a:r>
              <a:r>
                <a:rPr lang="en-GB" sz="3200" b="1" baseline="-25000" dirty="0">
                  <a:cs typeface="Calibri" panose="020F0502020204030204" pitchFamily="34" charset="0"/>
                </a:rPr>
                <a:t>8</a:t>
              </a:r>
              <a:r>
                <a:rPr lang="en-GB" sz="3200" b="1" dirty="0">
                  <a:cs typeface="Calibri" panose="020F0502020204030204" pitchFamily="34" charset="0"/>
                </a:rPr>
                <a:t>   +      5 O</a:t>
              </a:r>
              <a:r>
                <a:rPr lang="en-GB" sz="3200" b="1" baseline="-25000" dirty="0">
                  <a:cs typeface="Calibri" panose="020F0502020204030204" pitchFamily="34" charset="0"/>
                </a:rPr>
                <a:t>2</a:t>
              </a:r>
              <a:r>
                <a:rPr lang="en-GB" sz="3200" b="1" dirty="0">
                  <a:cs typeface="Calibri" panose="020F0502020204030204" pitchFamily="34" charset="0"/>
                </a:rPr>
                <a:t>			    4 H</a:t>
              </a:r>
              <a:r>
                <a:rPr lang="en-GB" sz="3200" b="1" baseline="-25000" dirty="0">
                  <a:cs typeface="Calibri" panose="020F0502020204030204" pitchFamily="34" charset="0"/>
                </a:rPr>
                <a:t>2</a:t>
              </a:r>
              <a:r>
                <a:rPr lang="en-GB" sz="3200" b="1" dirty="0">
                  <a:cs typeface="Calibri" panose="020F0502020204030204" pitchFamily="34" charset="0"/>
                </a:rPr>
                <a:t>O   +    3 CO</a:t>
              </a:r>
              <a:r>
                <a:rPr lang="en-GB" sz="3200" b="1" baseline="-25000" dirty="0">
                  <a:cs typeface="Calibri" panose="020F0502020204030204" pitchFamily="34" charset="0"/>
                </a:rPr>
                <a:t>2</a:t>
              </a:r>
            </a:p>
          </p:txBody>
        </p:sp>
        <p:cxnSp>
          <p:nvCxnSpPr>
            <p:cNvPr id="18" name="Straight Arrow Connector 17">
              <a:extLst>
                <a:ext uri="{FF2B5EF4-FFF2-40B4-BE49-F238E27FC236}">
                  <a16:creationId xmlns:a16="http://schemas.microsoft.com/office/drawing/2014/main" id="{071390E7-968A-42DD-A0DD-B44C9ECC82FC}"/>
                </a:ext>
              </a:extLst>
            </p:cNvPr>
            <p:cNvCxnSpPr>
              <a:cxnSpLocks/>
            </p:cNvCxnSpPr>
            <p:nvPr/>
          </p:nvCxnSpPr>
          <p:spPr>
            <a:xfrm>
              <a:off x="5021749" y="994651"/>
              <a:ext cx="93610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6" name="TextBox 5">
            <a:extLst>
              <a:ext uri="{FF2B5EF4-FFF2-40B4-BE49-F238E27FC236}">
                <a16:creationId xmlns:a16="http://schemas.microsoft.com/office/drawing/2014/main" id="{B150335E-B33A-42DF-93A6-902F9A89763F}"/>
              </a:ext>
            </a:extLst>
          </p:cNvPr>
          <p:cNvSpPr txBox="1"/>
          <p:nvPr/>
        </p:nvSpPr>
        <p:spPr>
          <a:xfrm>
            <a:off x="247300" y="1341522"/>
            <a:ext cx="7360156" cy="430887"/>
          </a:xfrm>
          <a:prstGeom prst="rect">
            <a:avLst/>
          </a:prstGeom>
          <a:noFill/>
        </p:spPr>
        <p:txBody>
          <a:bodyPr wrap="none" rtlCol="0">
            <a:spAutoFit/>
          </a:bodyPr>
          <a:lstStyle/>
          <a:p>
            <a:r>
              <a:rPr lang="en-GB" sz="2200" dirty="0"/>
              <a:t>How much water is formed when 0.25 mol O</a:t>
            </a:r>
            <a:r>
              <a:rPr lang="en-GB" sz="2200" baseline="-25000" dirty="0"/>
              <a:t>2</a:t>
            </a:r>
            <a:r>
              <a:rPr lang="en-GB" sz="2200" dirty="0"/>
              <a:t> reacts with C</a:t>
            </a:r>
            <a:r>
              <a:rPr lang="en-GB" sz="2200" baseline="-25000" dirty="0"/>
              <a:t>3</a:t>
            </a:r>
            <a:r>
              <a:rPr lang="en-GB" sz="2200" dirty="0"/>
              <a:t>O</a:t>
            </a:r>
            <a:r>
              <a:rPr lang="en-GB" sz="2200" baseline="-25000" dirty="0"/>
              <a:t>8</a:t>
            </a:r>
            <a:r>
              <a:rPr lang="en-GB" sz="2200" dirty="0"/>
              <a:t>?</a:t>
            </a:r>
          </a:p>
        </p:txBody>
      </p:sp>
      <p:sp>
        <p:nvSpPr>
          <p:cNvPr id="7" name="TextBox 6">
            <a:extLst>
              <a:ext uri="{FF2B5EF4-FFF2-40B4-BE49-F238E27FC236}">
                <a16:creationId xmlns:a16="http://schemas.microsoft.com/office/drawing/2014/main" id="{0C2D85F0-E3B9-4863-8B93-4666DD2B441F}"/>
              </a:ext>
            </a:extLst>
          </p:cNvPr>
          <p:cNvSpPr txBox="1"/>
          <p:nvPr/>
        </p:nvSpPr>
        <p:spPr>
          <a:xfrm>
            <a:off x="8619393" y="1387688"/>
            <a:ext cx="3491661" cy="769441"/>
          </a:xfrm>
          <a:prstGeom prst="rect">
            <a:avLst/>
          </a:prstGeom>
          <a:noFill/>
        </p:spPr>
        <p:txBody>
          <a:bodyPr wrap="none" rtlCol="0">
            <a:spAutoFit/>
          </a:bodyPr>
          <a:lstStyle/>
          <a:p>
            <a:r>
              <a:rPr lang="en-GB" sz="2200" dirty="0"/>
              <a:t>B (required): water		?</a:t>
            </a:r>
          </a:p>
          <a:p>
            <a:r>
              <a:rPr lang="en-GB" sz="2200" dirty="0"/>
              <a:t>A (given): oxygen	0.25 mol</a:t>
            </a:r>
          </a:p>
        </p:txBody>
      </p:sp>
      <p:sp>
        <p:nvSpPr>
          <p:cNvPr id="8" name="TextBox 7">
            <a:extLst>
              <a:ext uri="{FF2B5EF4-FFF2-40B4-BE49-F238E27FC236}">
                <a16:creationId xmlns:a16="http://schemas.microsoft.com/office/drawing/2014/main" id="{0331EA1D-650F-4073-B509-604B73D15660}"/>
              </a:ext>
            </a:extLst>
          </p:cNvPr>
          <p:cNvSpPr txBox="1"/>
          <p:nvPr/>
        </p:nvSpPr>
        <p:spPr>
          <a:xfrm>
            <a:off x="395982" y="4859657"/>
            <a:ext cx="1748877" cy="523220"/>
          </a:xfrm>
          <a:prstGeom prst="rect">
            <a:avLst/>
          </a:prstGeom>
          <a:noFill/>
        </p:spPr>
        <p:txBody>
          <a:bodyPr wrap="none" rtlCol="0">
            <a:spAutoFit/>
          </a:bodyPr>
          <a:lstStyle/>
          <a:p>
            <a:r>
              <a:rPr lang="en-GB" sz="2800" dirty="0">
                <a:solidFill>
                  <a:srgbClr val="0000FF"/>
                </a:solidFill>
              </a:rPr>
              <a:t>Mole ratio:</a:t>
            </a:r>
          </a:p>
        </p:txBody>
      </p:sp>
      <p:sp>
        <p:nvSpPr>
          <p:cNvPr id="10" name="TextBox 9">
            <a:extLst>
              <a:ext uri="{FF2B5EF4-FFF2-40B4-BE49-F238E27FC236}">
                <a16:creationId xmlns:a16="http://schemas.microsoft.com/office/drawing/2014/main" id="{7B9DD064-EC7C-4EB5-AAD9-0F40E794CC04}"/>
              </a:ext>
            </a:extLst>
          </p:cNvPr>
          <p:cNvSpPr txBox="1"/>
          <p:nvPr/>
        </p:nvSpPr>
        <p:spPr>
          <a:xfrm>
            <a:off x="1154316" y="163362"/>
            <a:ext cx="9883368" cy="954107"/>
          </a:xfrm>
          <a:prstGeom prst="rect">
            <a:avLst/>
          </a:prstGeom>
          <a:noFill/>
        </p:spPr>
        <p:txBody>
          <a:bodyPr wrap="square" rtlCol="0">
            <a:spAutoFit/>
          </a:bodyPr>
          <a:lstStyle/>
          <a:p>
            <a:r>
              <a:rPr lang="en-GB" sz="2800" dirty="0">
                <a:solidFill>
                  <a:srgbClr val="0000FF"/>
                </a:solidFill>
              </a:rPr>
              <a:t>The numbers of moles of reactants actually used in a reaction are usually different from the stoichiometric coefficients in the equation</a:t>
            </a:r>
          </a:p>
        </p:txBody>
      </p:sp>
      <p:sp>
        <p:nvSpPr>
          <p:cNvPr id="15" name="TextBox 14">
            <a:extLst>
              <a:ext uri="{FF2B5EF4-FFF2-40B4-BE49-F238E27FC236}">
                <a16:creationId xmlns:a16="http://schemas.microsoft.com/office/drawing/2014/main" id="{0AA7AF80-5E3C-450A-A2B6-AA22AB30EC28}"/>
              </a:ext>
            </a:extLst>
          </p:cNvPr>
          <p:cNvSpPr txBox="1"/>
          <p:nvPr/>
        </p:nvSpPr>
        <p:spPr>
          <a:xfrm>
            <a:off x="330933" y="3043137"/>
            <a:ext cx="1939998" cy="584775"/>
          </a:xfrm>
          <a:prstGeom prst="rect">
            <a:avLst/>
          </a:prstGeom>
          <a:noFill/>
        </p:spPr>
        <p:txBody>
          <a:bodyPr wrap="square" lIns="91440" tIns="45720" rIns="91440" bIns="45720" rtlCol="0" anchor="t">
            <a:spAutoFit/>
          </a:bodyPr>
          <a:lstStyle/>
          <a:p>
            <a:r>
              <a:rPr lang="en-GB" sz="1600" b="1" dirty="0">
                <a:solidFill>
                  <a:srgbClr val="00B050"/>
                </a:solidFill>
              </a:rPr>
              <a:t>stoichiometric</a:t>
            </a:r>
          </a:p>
          <a:p>
            <a:r>
              <a:rPr lang="en-GB" sz="1600" b="1" dirty="0">
                <a:solidFill>
                  <a:srgbClr val="00B050"/>
                </a:solidFill>
              </a:rPr>
              <a:t> relation:</a:t>
            </a:r>
          </a:p>
        </p:txBody>
      </p:sp>
      <p:sp>
        <p:nvSpPr>
          <p:cNvPr id="19" name="TextBox 18">
            <a:extLst>
              <a:ext uri="{FF2B5EF4-FFF2-40B4-BE49-F238E27FC236}">
                <a16:creationId xmlns:a16="http://schemas.microsoft.com/office/drawing/2014/main" id="{6063BBC0-9D8E-4644-A0FA-43626F008F57}"/>
              </a:ext>
            </a:extLst>
          </p:cNvPr>
          <p:cNvSpPr txBox="1"/>
          <p:nvPr/>
        </p:nvSpPr>
        <p:spPr>
          <a:xfrm>
            <a:off x="2061637" y="3069132"/>
            <a:ext cx="7377341" cy="523220"/>
          </a:xfrm>
          <a:prstGeom prst="rect">
            <a:avLst/>
          </a:prstGeom>
          <a:noFill/>
        </p:spPr>
        <p:txBody>
          <a:bodyPr wrap="none" rtlCol="0">
            <a:spAutoFit/>
          </a:bodyPr>
          <a:lstStyle/>
          <a:p>
            <a:r>
              <a:rPr lang="en-GB" sz="2800" b="1" dirty="0">
                <a:solidFill>
                  <a:srgbClr val="00B0F0"/>
                </a:solidFill>
                <a:cs typeface="Calibri" panose="020F0502020204030204" pitchFamily="34" charset="0"/>
              </a:rPr>
              <a:t>1        : 	       5          : </a:t>
            </a:r>
            <a:r>
              <a:rPr lang="en-GB" sz="2800" b="1" dirty="0">
                <a:cs typeface="Calibri" panose="020F0502020204030204" pitchFamily="34" charset="0"/>
              </a:rPr>
              <a:t>	         </a:t>
            </a:r>
            <a:r>
              <a:rPr lang="en-GB" sz="2800" b="1" dirty="0">
                <a:solidFill>
                  <a:srgbClr val="00B050"/>
                </a:solidFill>
                <a:cs typeface="Calibri" panose="020F0502020204030204" pitchFamily="34" charset="0"/>
              </a:rPr>
              <a:t>4             : 	    3</a:t>
            </a:r>
          </a:p>
        </p:txBody>
      </p:sp>
      <p:sp>
        <p:nvSpPr>
          <p:cNvPr id="20" name="TextBox 19">
            <a:extLst>
              <a:ext uri="{FF2B5EF4-FFF2-40B4-BE49-F238E27FC236}">
                <a16:creationId xmlns:a16="http://schemas.microsoft.com/office/drawing/2014/main" id="{C12B423C-0E05-440A-849B-BB95BD835338}"/>
              </a:ext>
            </a:extLst>
          </p:cNvPr>
          <p:cNvSpPr txBox="1"/>
          <p:nvPr/>
        </p:nvSpPr>
        <p:spPr>
          <a:xfrm>
            <a:off x="8768075" y="4913437"/>
            <a:ext cx="2273379" cy="646331"/>
          </a:xfrm>
          <a:prstGeom prst="rect">
            <a:avLst/>
          </a:prstGeom>
          <a:noFill/>
        </p:spPr>
        <p:txBody>
          <a:bodyPr wrap="none" lIns="91440" tIns="45720" rIns="91440" bIns="45720" rtlCol="0" anchor="t">
            <a:spAutoFit/>
          </a:bodyPr>
          <a:lstStyle/>
          <a:p>
            <a:r>
              <a:rPr lang="en-GB" dirty="0">
                <a:solidFill>
                  <a:srgbClr val="0000FF"/>
                </a:solidFill>
              </a:rPr>
              <a:t>B – substance required</a:t>
            </a:r>
          </a:p>
          <a:p>
            <a:r>
              <a:rPr lang="en-GB" dirty="0">
                <a:solidFill>
                  <a:srgbClr val="FF0000"/>
                </a:solidFill>
              </a:rPr>
              <a:t>A – substance given</a:t>
            </a:r>
          </a:p>
        </p:txBody>
      </p:sp>
      <p:sp>
        <p:nvSpPr>
          <p:cNvPr id="5" name="TextBox 4">
            <a:extLst>
              <a:ext uri="{FF2B5EF4-FFF2-40B4-BE49-F238E27FC236}">
                <a16:creationId xmlns:a16="http://schemas.microsoft.com/office/drawing/2014/main" id="{8D8AE04A-B812-EC6D-F6C4-9D582E2D65BB}"/>
              </a:ext>
            </a:extLst>
          </p:cNvPr>
          <p:cNvSpPr txBox="1"/>
          <p:nvPr/>
        </p:nvSpPr>
        <p:spPr>
          <a:xfrm>
            <a:off x="349518" y="3842307"/>
            <a:ext cx="1939998" cy="584775"/>
          </a:xfrm>
          <a:prstGeom prst="rect">
            <a:avLst/>
          </a:prstGeom>
          <a:noFill/>
        </p:spPr>
        <p:txBody>
          <a:bodyPr wrap="square" lIns="91440" tIns="45720" rIns="91440" bIns="45720" rtlCol="0" anchor="t">
            <a:spAutoFit/>
          </a:bodyPr>
          <a:lstStyle/>
          <a:p>
            <a:r>
              <a:rPr lang="en-GB" sz="1600" b="1" dirty="0">
                <a:solidFill>
                  <a:srgbClr val="00B050"/>
                </a:solidFill>
              </a:rPr>
              <a:t>ACTUAL</a:t>
            </a:r>
            <a:endParaRPr lang="en-US" dirty="0"/>
          </a:p>
          <a:p>
            <a:r>
              <a:rPr lang="en-GB" sz="1600" b="1" dirty="0">
                <a:solidFill>
                  <a:srgbClr val="00B050"/>
                </a:solidFill>
              </a:rPr>
              <a:t> relation:</a:t>
            </a:r>
          </a:p>
        </p:txBody>
      </p:sp>
      <p:sp>
        <p:nvSpPr>
          <p:cNvPr id="13" name="TextBox 12">
            <a:extLst>
              <a:ext uri="{FF2B5EF4-FFF2-40B4-BE49-F238E27FC236}">
                <a16:creationId xmlns:a16="http://schemas.microsoft.com/office/drawing/2014/main" id="{E5DAA2C4-F684-879F-77FC-858997FFE93A}"/>
              </a:ext>
            </a:extLst>
          </p:cNvPr>
          <p:cNvSpPr txBox="1"/>
          <p:nvPr/>
        </p:nvSpPr>
        <p:spPr>
          <a:xfrm>
            <a:off x="4031685" y="3701034"/>
            <a:ext cx="3038011" cy="523220"/>
          </a:xfrm>
          <a:prstGeom prst="rect">
            <a:avLst/>
          </a:prstGeom>
          <a:noFill/>
        </p:spPr>
        <p:txBody>
          <a:bodyPr wrap="none" lIns="91440" tIns="45720" rIns="91440" bIns="45720" rtlCol="0" anchor="t">
            <a:spAutoFit/>
          </a:bodyPr>
          <a:lstStyle/>
          <a:p>
            <a:r>
              <a:rPr lang="en-GB" sz="2800" b="1" dirty="0">
                <a:solidFill>
                  <a:srgbClr val="00B0F0"/>
                </a:solidFill>
                <a:cs typeface="Calibri"/>
              </a:rPr>
              <a:t>0.25          : </a:t>
            </a:r>
            <a:r>
              <a:rPr lang="en-GB" sz="2800" b="1" dirty="0">
                <a:cs typeface="Calibri"/>
              </a:rPr>
              <a:t>         </a:t>
            </a:r>
            <a:r>
              <a:rPr lang="en-GB" sz="2800" b="1" dirty="0">
                <a:solidFill>
                  <a:srgbClr val="00B050"/>
                </a:solidFill>
                <a:cs typeface="Calibri"/>
              </a:rPr>
              <a:t>?</a:t>
            </a:r>
          </a:p>
        </p:txBody>
      </p:sp>
      <p:sp>
        <p:nvSpPr>
          <p:cNvPr id="14" name="TextBox 13">
            <a:extLst>
              <a:ext uri="{FF2B5EF4-FFF2-40B4-BE49-F238E27FC236}">
                <a16:creationId xmlns:a16="http://schemas.microsoft.com/office/drawing/2014/main" id="{9AC6C715-A62B-E936-FC17-FB4CF927B993}"/>
              </a:ext>
            </a:extLst>
          </p:cNvPr>
          <p:cNvSpPr txBox="1"/>
          <p:nvPr/>
        </p:nvSpPr>
        <p:spPr>
          <a:xfrm>
            <a:off x="1910695" y="5941621"/>
            <a:ext cx="515929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moles of H2O / 0.25 mol O2 = 4 / 5</a:t>
            </a:r>
          </a:p>
          <a:p>
            <a:r>
              <a:rPr lang="en-US" dirty="0"/>
              <a:t>Moles of H2O = 0.25 x 0.8 = 0.2 mol H2O</a:t>
            </a:r>
          </a:p>
        </p:txBody>
      </p:sp>
    </p:spTree>
    <p:extLst>
      <p:ext uri="{BB962C8B-B14F-4D97-AF65-F5344CB8AC3E}">
        <p14:creationId xmlns:p14="http://schemas.microsoft.com/office/powerpoint/2010/main" val="860836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F6DBA-071E-4B73-83AD-C356818577BB}"/>
              </a:ext>
            </a:extLst>
          </p:cNvPr>
          <p:cNvSpPr>
            <a:spLocks noGrp="1"/>
          </p:cNvSpPr>
          <p:nvPr>
            <p:ph type="title"/>
          </p:nvPr>
        </p:nvSpPr>
        <p:spPr>
          <a:xfrm>
            <a:off x="623392" y="-387424"/>
            <a:ext cx="10364451" cy="1596177"/>
          </a:xfrm>
        </p:spPr>
        <p:txBody>
          <a:bodyPr/>
          <a:lstStyle/>
          <a:p>
            <a:r>
              <a:rPr lang="en-GB" b="1" dirty="0">
                <a:effectLst>
                  <a:outerShdw blurRad="38100" dist="38100" dir="2700000" algn="tl">
                    <a:srgbClr val="000000">
                      <a:alpha val="43137"/>
                    </a:srgbClr>
                  </a:outerShdw>
                </a:effectLst>
              </a:rPr>
              <a:t>example</a:t>
            </a:r>
          </a:p>
        </p:txBody>
      </p:sp>
      <p:sp>
        <p:nvSpPr>
          <p:cNvPr id="3" name="TextBox 2">
            <a:extLst>
              <a:ext uri="{FF2B5EF4-FFF2-40B4-BE49-F238E27FC236}">
                <a16:creationId xmlns:a16="http://schemas.microsoft.com/office/drawing/2014/main" id="{5A88F3F6-4929-4E45-8219-881F3A3E0A01}"/>
              </a:ext>
            </a:extLst>
          </p:cNvPr>
          <p:cNvSpPr txBox="1"/>
          <p:nvPr/>
        </p:nvSpPr>
        <p:spPr>
          <a:xfrm>
            <a:off x="0" y="734271"/>
            <a:ext cx="13564521" cy="523220"/>
          </a:xfrm>
          <a:prstGeom prst="rect">
            <a:avLst/>
          </a:prstGeom>
          <a:noFill/>
        </p:spPr>
        <p:txBody>
          <a:bodyPr wrap="square" rtlCol="0">
            <a:spAutoFit/>
          </a:bodyPr>
          <a:lstStyle/>
          <a:p>
            <a:r>
              <a:rPr lang="en-GB" sz="2800" dirty="0"/>
              <a:t>Find the number of moles of H</a:t>
            </a:r>
            <a:r>
              <a:rPr lang="en-GB" sz="2800" baseline="-25000" dirty="0"/>
              <a:t>2</a:t>
            </a:r>
            <a:r>
              <a:rPr lang="en-GB" sz="2800" dirty="0"/>
              <a:t> needed to produce 5.0 mol NH</a:t>
            </a:r>
            <a:r>
              <a:rPr lang="en-GB" sz="2800" baseline="-25000" dirty="0"/>
              <a:t>3</a:t>
            </a:r>
            <a:r>
              <a:rPr lang="en-GB" sz="2800" dirty="0"/>
              <a:t> by reaction with N</a:t>
            </a:r>
            <a:r>
              <a:rPr lang="en-GB" sz="2800" baseline="-25000" dirty="0"/>
              <a:t>2</a:t>
            </a:r>
          </a:p>
        </p:txBody>
      </p:sp>
      <p:sp>
        <p:nvSpPr>
          <p:cNvPr id="4" name="TextBox 3">
            <a:extLst>
              <a:ext uri="{FF2B5EF4-FFF2-40B4-BE49-F238E27FC236}">
                <a16:creationId xmlns:a16="http://schemas.microsoft.com/office/drawing/2014/main" id="{F7823BF7-045F-473F-AEFF-1FBC9EB95CCC}"/>
              </a:ext>
            </a:extLst>
          </p:cNvPr>
          <p:cNvSpPr txBox="1"/>
          <p:nvPr/>
        </p:nvSpPr>
        <p:spPr>
          <a:xfrm>
            <a:off x="324090" y="1699848"/>
            <a:ext cx="11543819" cy="769441"/>
          </a:xfrm>
          <a:prstGeom prst="rect">
            <a:avLst/>
          </a:prstGeom>
          <a:noFill/>
        </p:spPr>
        <p:txBody>
          <a:bodyPr wrap="square" rtlCol="0">
            <a:spAutoFit/>
          </a:bodyPr>
          <a:lstStyle/>
          <a:p>
            <a:r>
              <a:rPr lang="en-GB" sz="2200" i="1" dirty="0"/>
              <a:t>Strategy: </a:t>
            </a:r>
            <a:r>
              <a:rPr lang="en-GB" sz="2200" dirty="0"/>
              <a:t>Write the balanced chemical equation , identify the mole ratio between N</a:t>
            </a:r>
            <a:r>
              <a:rPr lang="en-GB" sz="2200" baseline="-25000" dirty="0"/>
              <a:t>2</a:t>
            </a:r>
            <a:r>
              <a:rPr lang="en-GB" sz="2200" dirty="0"/>
              <a:t> and NH</a:t>
            </a:r>
            <a:r>
              <a:rPr lang="en-GB" sz="2200" baseline="-25000" dirty="0"/>
              <a:t>3</a:t>
            </a:r>
            <a:r>
              <a:rPr lang="en-GB" sz="2200" dirty="0"/>
              <a:t> and use it as a conversion factor</a:t>
            </a:r>
          </a:p>
        </p:txBody>
      </p:sp>
      <p:sp>
        <p:nvSpPr>
          <p:cNvPr id="5" name="TextBox 4">
            <a:extLst>
              <a:ext uri="{FF2B5EF4-FFF2-40B4-BE49-F238E27FC236}">
                <a16:creationId xmlns:a16="http://schemas.microsoft.com/office/drawing/2014/main" id="{66580ABA-229F-4417-BDDA-577796DD5097}"/>
              </a:ext>
            </a:extLst>
          </p:cNvPr>
          <p:cNvSpPr txBox="1"/>
          <p:nvPr/>
        </p:nvSpPr>
        <p:spPr>
          <a:xfrm>
            <a:off x="667475" y="2618432"/>
            <a:ext cx="4464684" cy="1446550"/>
          </a:xfrm>
          <a:prstGeom prst="rect">
            <a:avLst/>
          </a:prstGeom>
          <a:noFill/>
        </p:spPr>
        <p:txBody>
          <a:bodyPr wrap="none" lIns="91440" tIns="45720" rIns="91440" bIns="45720" rtlCol="0" anchor="t">
            <a:spAutoFit/>
          </a:bodyPr>
          <a:lstStyle/>
          <a:p>
            <a:r>
              <a:rPr lang="en-GB" sz="2200" dirty="0"/>
              <a:t>1: N</a:t>
            </a:r>
            <a:r>
              <a:rPr lang="en-GB" sz="2200" baseline="-25000" dirty="0"/>
              <a:t>2</a:t>
            </a:r>
            <a:r>
              <a:rPr lang="en-GB" sz="2200" dirty="0"/>
              <a:t> (g)   +   3 H</a:t>
            </a:r>
            <a:r>
              <a:rPr lang="en-GB" sz="2200" baseline="-25000" dirty="0"/>
              <a:t>2</a:t>
            </a:r>
            <a:r>
              <a:rPr lang="en-GB" sz="2200" dirty="0"/>
              <a:t> (g)  </a:t>
            </a:r>
            <a:r>
              <a:rPr lang="en-GB" sz="2200" dirty="0">
                <a:sym typeface="Wingdings" panose="05000000000000000000" pitchFamily="2" charset="2"/>
              </a:rPr>
              <a:t> 2 NH</a:t>
            </a:r>
            <a:r>
              <a:rPr lang="en-GB" sz="2200" baseline="-25000" dirty="0">
                <a:sym typeface="Wingdings" panose="05000000000000000000" pitchFamily="2" charset="2"/>
              </a:rPr>
              <a:t>3</a:t>
            </a:r>
            <a:r>
              <a:rPr lang="en-GB" sz="2200" dirty="0">
                <a:sym typeface="Wingdings" panose="05000000000000000000" pitchFamily="2" charset="2"/>
              </a:rPr>
              <a:t> (g)</a:t>
            </a:r>
          </a:p>
          <a:p>
            <a:r>
              <a:rPr lang="en-GB" sz="2200" dirty="0">
                <a:sym typeface="Wingdings" panose="05000000000000000000" pitchFamily="2" charset="2"/>
              </a:rPr>
              <a:t>2: 3 mol H</a:t>
            </a:r>
            <a:r>
              <a:rPr lang="en-GB" sz="2200" baseline="-25000" dirty="0">
                <a:sym typeface="Wingdings" panose="05000000000000000000" pitchFamily="2" charset="2"/>
              </a:rPr>
              <a:t>2</a:t>
            </a:r>
            <a:r>
              <a:rPr lang="en-GB" sz="2200" dirty="0">
                <a:sym typeface="Wingdings" panose="05000000000000000000" pitchFamily="2" charset="2"/>
              </a:rPr>
              <a:t> produce 2 mol NH</a:t>
            </a:r>
            <a:r>
              <a:rPr lang="en-GB" sz="2200" baseline="-25000" dirty="0">
                <a:sym typeface="Wingdings" panose="05000000000000000000" pitchFamily="2" charset="2"/>
              </a:rPr>
              <a:t>3</a:t>
            </a:r>
          </a:p>
          <a:p>
            <a:r>
              <a:rPr lang="en-GB" sz="2200" dirty="0">
                <a:sym typeface="Wingdings" panose="05000000000000000000" pitchFamily="2" charset="2"/>
              </a:rPr>
              <a:t> </a:t>
            </a:r>
            <a:r>
              <a:rPr lang="en-GB" sz="2200" dirty="0">
                <a:solidFill>
                  <a:srgbClr val="0000FF"/>
                </a:solidFill>
                <a:sym typeface="Wingdings" panose="05000000000000000000" pitchFamily="2" charset="2"/>
              </a:rPr>
              <a:t>B (required): ? mol H</a:t>
            </a:r>
            <a:r>
              <a:rPr lang="en-GB" sz="2200" baseline="-25000" dirty="0">
                <a:solidFill>
                  <a:srgbClr val="0000FF"/>
                </a:solidFill>
                <a:sym typeface="Wingdings" panose="05000000000000000000" pitchFamily="2" charset="2"/>
              </a:rPr>
              <a:t>2</a:t>
            </a:r>
            <a:r>
              <a:rPr lang="en-GB" sz="2200" dirty="0">
                <a:solidFill>
                  <a:srgbClr val="0000FF"/>
                </a:solidFill>
                <a:sym typeface="Wingdings" panose="05000000000000000000" pitchFamily="2" charset="2"/>
              </a:rPr>
              <a:t> </a:t>
            </a:r>
            <a:endParaRPr lang="en-GB" sz="2200" dirty="0">
              <a:solidFill>
                <a:srgbClr val="0000FF"/>
              </a:solidFill>
            </a:endParaRPr>
          </a:p>
          <a:p>
            <a:r>
              <a:rPr lang="en-GB" sz="2200" dirty="0">
                <a:sym typeface="Wingdings" panose="05000000000000000000" pitchFamily="2" charset="2"/>
              </a:rPr>
              <a:t> </a:t>
            </a:r>
            <a:r>
              <a:rPr lang="en-GB" sz="2200" dirty="0">
                <a:solidFill>
                  <a:srgbClr val="FF0000"/>
                </a:solidFill>
                <a:sym typeface="Wingdings" panose="05000000000000000000" pitchFamily="2" charset="2"/>
              </a:rPr>
              <a:t>A (given): 5 mol NH</a:t>
            </a:r>
            <a:r>
              <a:rPr lang="en-GB" sz="2200" baseline="-25000" dirty="0">
                <a:solidFill>
                  <a:srgbClr val="FF0000"/>
                </a:solidFill>
                <a:sym typeface="Wingdings" panose="05000000000000000000" pitchFamily="2" charset="2"/>
              </a:rPr>
              <a:t>3</a:t>
            </a:r>
            <a:r>
              <a:rPr lang="en-GB" sz="2200" dirty="0">
                <a:solidFill>
                  <a:srgbClr val="FF0000"/>
                </a:solidFill>
                <a:sym typeface="Wingdings" panose="05000000000000000000" pitchFamily="2" charset="2"/>
              </a:rPr>
              <a:t> </a:t>
            </a:r>
            <a:endParaRPr lang="en-GB" sz="2200">
              <a:solidFill>
                <a:srgbClr val="FF0000"/>
              </a:solidFill>
            </a:endParaRPr>
          </a:p>
        </p:txBody>
      </p:sp>
      <p:sp>
        <p:nvSpPr>
          <p:cNvPr id="6" name="TextBox 5">
            <a:extLst>
              <a:ext uri="{FF2B5EF4-FFF2-40B4-BE49-F238E27FC236}">
                <a16:creationId xmlns:a16="http://schemas.microsoft.com/office/drawing/2014/main" id="{A3ED5CD8-1B65-489B-97BE-1FC850AAC172}"/>
              </a:ext>
            </a:extLst>
          </p:cNvPr>
          <p:cNvSpPr txBox="1"/>
          <p:nvPr/>
        </p:nvSpPr>
        <p:spPr>
          <a:xfrm>
            <a:off x="883499" y="4538841"/>
            <a:ext cx="481222" cy="430887"/>
          </a:xfrm>
          <a:prstGeom prst="rect">
            <a:avLst/>
          </a:prstGeom>
          <a:noFill/>
        </p:spPr>
        <p:txBody>
          <a:bodyPr wrap="none" rtlCol="0">
            <a:spAutoFit/>
          </a:bodyPr>
          <a:lstStyle/>
          <a:p>
            <a:r>
              <a:rPr lang="en-GB" sz="2200" dirty="0"/>
              <a:t>3: </a:t>
            </a:r>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D684E136-DEDF-49F7-97F7-A18AAE1343AF}"/>
                  </a:ext>
                </a:extLst>
              </p:cNvPr>
              <p:cNvSpPr txBox="1"/>
              <p:nvPr/>
            </p:nvSpPr>
            <p:spPr>
              <a:xfrm>
                <a:off x="307435" y="4240683"/>
                <a:ext cx="6136640" cy="795346"/>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2200" b="1" i="1" dirty="0" smtClean="0">
                              <a:latin typeface="Cambria Math" panose="02040503050406030204" pitchFamily="18" charset="0"/>
                            </a:rPr>
                          </m:ctrlPr>
                        </m:fPr>
                        <m:num>
                          <m:r>
                            <a:rPr lang="en-GB" sz="2200" b="1" i="1" dirty="0" smtClean="0">
                              <a:solidFill>
                                <a:srgbClr val="0000FF"/>
                              </a:solidFill>
                              <a:latin typeface="Cambria Math" panose="02040503050406030204" pitchFamily="18" charset="0"/>
                            </a:rPr>
                            <m:t>𝒎</m:t>
                          </m:r>
                          <m:r>
                            <a:rPr lang="en-GB" sz="2200" b="1" i="1" dirty="0">
                              <a:solidFill>
                                <a:srgbClr val="0000FF"/>
                              </a:solidFill>
                              <a:latin typeface="Cambria Math" panose="02040503050406030204" pitchFamily="18" charset="0"/>
                            </a:rPr>
                            <m:t>𝒐𝒍𝒆𝒔</m:t>
                          </m:r>
                          <m:r>
                            <a:rPr lang="en-GB" sz="2200" b="1" i="1" dirty="0">
                              <a:solidFill>
                                <a:srgbClr val="0000FF"/>
                              </a:solidFill>
                              <a:latin typeface="Cambria Math" panose="02040503050406030204" pitchFamily="18" charset="0"/>
                            </a:rPr>
                            <m:t> </m:t>
                          </m:r>
                          <m:r>
                            <a:rPr lang="en-GB" sz="2200" b="1" i="1" dirty="0">
                              <a:solidFill>
                                <a:srgbClr val="0000FF"/>
                              </a:solidFill>
                              <a:latin typeface="Cambria Math" panose="02040503050406030204" pitchFamily="18" charset="0"/>
                            </a:rPr>
                            <m:t>𝒐𝒇</m:t>
                          </m:r>
                          <m:r>
                            <a:rPr lang="en-GB" sz="2200" b="1" i="1" dirty="0">
                              <a:solidFill>
                                <a:srgbClr val="0000FF"/>
                              </a:solidFill>
                              <a:latin typeface="Cambria Math" panose="02040503050406030204" pitchFamily="18" charset="0"/>
                            </a:rPr>
                            <m:t> </m:t>
                          </m:r>
                          <m:r>
                            <a:rPr lang="en-GB" sz="2200" b="1" i="1" dirty="0" smtClean="0">
                              <a:solidFill>
                                <a:srgbClr val="0000FF"/>
                              </a:solidFill>
                              <a:latin typeface="Cambria Math" panose="02040503050406030204" pitchFamily="18" charset="0"/>
                            </a:rPr>
                            <m:t>𝑩</m:t>
                          </m:r>
                        </m:num>
                        <m:den>
                          <m:r>
                            <a:rPr lang="en-GB" sz="2200" b="1" i="1" dirty="0" smtClean="0">
                              <a:solidFill>
                                <a:srgbClr val="FF0000"/>
                              </a:solidFill>
                              <a:latin typeface="Cambria Math" panose="02040503050406030204" pitchFamily="18" charset="0"/>
                            </a:rPr>
                            <m:t>𝒎𝒐𝒍𝒆𝒔</m:t>
                          </m:r>
                          <m:r>
                            <a:rPr lang="en-GB" sz="2200" b="1" i="1" dirty="0" smtClean="0">
                              <a:solidFill>
                                <a:srgbClr val="FF0000"/>
                              </a:solidFill>
                              <a:latin typeface="Cambria Math" panose="02040503050406030204" pitchFamily="18" charset="0"/>
                            </a:rPr>
                            <m:t> </m:t>
                          </m:r>
                          <m:r>
                            <a:rPr lang="en-GB" sz="2200" b="1" i="1" dirty="0" smtClean="0">
                              <a:solidFill>
                                <a:srgbClr val="FF0000"/>
                              </a:solidFill>
                              <a:latin typeface="Cambria Math" panose="02040503050406030204" pitchFamily="18" charset="0"/>
                            </a:rPr>
                            <m:t>𝒐𝒇</m:t>
                          </m:r>
                          <m:r>
                            <a:rPr lang="en-GB" sz="2200" b="1" i="1" dirty="0" smtClean="0">
                              <a:solidFill>
                                <a:srgbClr val="FF0000"/>
                              </a:solidFill>
                              <a:latin typeface="Cambria Math" panose="02040503050406030204" pitchFamily="18" charset="0"/>
                            </a:rPr>
                            <m:t> </m:t>
                          </m:r>
                          <m:r>
                            <a:rPr lang="en-GB" sz="2200" b="1" i="1" dirty="0" smtClean="0">
                              <a:solidFill>
                                <a:srgbClr val="FF0000"/>
                              </a:solidFill>
                              <a:latin typeface="Cambria Math" panose="02040503050406030204" pitchFamily="18" charset="0"/>
                            </a:rPr>
                            <m:t>𝑨</m:t>
                          </m:r>
                        </m:den>
                      </m:f>
                      <m:r>
                        <a:rPr lang="en-GB" sz="2200" b="1" i="1" dirty="0" smtClean="0">
                          <a:latin typeface="Cambria Math" panose="02040503050406030204" pitchFamily="18" charset="0"/>
                        </a:rPr>
                        <m:t>=</m:t>
                      </m:r>
                      <m:f>
                        <m:fPr>
                          <m:ctrlPr>
                            <a:rPr lang="en-GB" sz="2200" b="1" i="1" dirty="0">
                              <a:latin typeface="Cambria Math" panose="02040503050406030204" pitchFamily="18" charset="0"/>
                            </a:rPr>
                          </m:ctrlPr>
                        </m:fPr>
                        <m:num>
                          <m:r>
                            <a:rPr lang="en-GB" sz="2200" b="1" i="1" dirty="0" smtClean="0">
                              <a:solidFill>
                                <a:srgbClr val="0000FF"/>
                              </a:solidFill>
                              <a:latin typeface="Cambria Math" panose="02040503050406030204" pitchFamily="18" charset="0"/>
                            </a:rPr>
                            <m:t>𝒄𝒐𝒆𝒇𝒇𝒊𝒄𝒊𝒆𝒏𝒕</m:t>
                          </m:r>
                          <m:r>
                            <a:rPr lang="en-GB" sz="2200" b="1" i="1" dirty="0">
                              <a:solidFill>
                                <a:srgbClr val="0000FF"/>
                              </a:solidFill>
                              <a:latin typeface="Cambria Math" panose="02040503050406030204" pitchFamily="18" charset="0"/>
                            </a:rPr>
                            <m:t> </m:t>
                          </m:r>
                          <m:r>
                            <a:rPr lang="en-GB" sz="2200" b="1" i="1" dirty="0">
                              <a:solidFill>
                                <a:srgbClr val="0000FF"/>
                              </a:solidFill>
                              <a:latin typeface="Cambria Math" panose="02040503050406030204" pitchFamily="18" charset="0"/>
                            </a:rPr>
                            <m:t>𝒐𝒇</m:t>
                          </m:r>
                          <m:r>
                            <a:rPr lang="en-GB" sz="2200" b="1" i="1" dirty="0">
                              <a:solidFill>
                                <a:srgbClr val="0000FF"/>
                              </a:solidFill>
                              <a:latin typeface="Cambria Math" panose="02040503050406030204" pitchFamily="18" charset="0"/>
                            </a:rPr>
                            <m:t> </m:t>
                          </m:r>
                          <m:r>
                            <a:rPr lang="en-GB" sz="2200" b="1" i="1" dirty="0">
                              <a:solidFill>
                                <a:srgbClr val="0000FF"/>
                              </a:solidFill>
                              <a:latin typeface="Cambria Math" panose="02040503050406030204" pitchFamily="18" charset="0"/>
                            </a:rPr>
                            <m:t>𝑩</m:t>
                          </m:r>
                        </m:num>
                        <m:den>
                          <m:r>
                            <a:rPr lang="en-GB" sz="2200" b="1" i="1" dirty="0" smtClean="0">
                              <a:solidFill>
                                <a:srgbClr val="FF0000"/>
                              </a:solidFill>
                              <a:latin typeface="Cambria Math" panose="02040503050406030204" pitchFamily="18" charset="0"/>
                            </a:rPr>
                            <m:t>𝒄𝒐𝒆𝒇𝒇𝒊𝒄𝒊𝒆𝒏𝒕</m:t>
                          </m:r>
                          <m:r>
                            <a:rPr lang="en-GB" sz="2200" b="1" i="1" dirty="0">
                              <a:solidFill>
                                <a:srgbClr val="FF0000"/>
                              </a:solidFill>
                              <a:latin typeface="Cambria Math" panose="02040503050406030204" pitchFamily="18" charset="0"/>
                            </a:rPr>
                            <m:t> </m:t>
                          </m:r>
                          <m:r>
                            <a:rPr lang="en-GB" sz="2200" b="1" i="1" dirty="0">
                              <a:solidFill>
                                <a:srgbClr val="FF0000"/>
                              </a:solidFill>
                              <a:latin typeface="Cambria Math" panose="02040503050406030204" pitchFamily="18" charset="0"/>
                            </a:rPr>
                            <m:t>𝒐𝒇</m:t>
                          </m:r>
                          <m:r>
                            <a:rPr lang="en-GB" sz="2200" b="1" i="1" dirty="0" smtClean="0">
                              <a:solidFill>
                                <a:srgbClr val="FF0000"/>
                              </a:solidFill>
                              <a:latin typeface="Cambria Math" panose="02040503050406030204" pitchFamily="18" charset="0"/>
                            </a:rPr>
                            <m:t> </m:t>
                          </m:r>
                          <m:r>
                            <a:rPr lang="en-GB" sz="2200" b="1" i="1" dirty="0" smtClean="0">
                              <a:solidFill>
                                <a:srgbClr val="FF0000"/>
                              </a:solidFill>
                              <a:latin typeface="Cambria Math" panose="02040503050406030204" pitchFamily="18" charset="0"/>
                            </a:rPr>
                            <m:t>𝑨</m:t>
                          </m:r>
                          <m:r>
                            <a:rPr lang="en-GB" sz="2200" b="1" i="1" dirty="0" smtClean="0">
                              <a:solidFill>
                                <a:srgbClr val="FF0000"/>
                              </a:solidFill>
                              <a:latin typeface="Cambria Math" panose="02040503050406030204" pitchFamily="18" charset="0"/>
                            </a:rPr>
                            <m:t> </m:t>
                          </m:r>
                        </m:den>
                      </m:f>
                    </m:oMath>
                  </m:oMathPara>
                </a14:m>
                <a:endParaRPr lang="en-GB" sz="2200" dirty="0"/>
              </a:p>
            </p:txBody>
          </p:sp>
        </mc:Choice>
        <mc:Fallback xmlns="">
          <p:sp>
            <p:nvSpPr>
              <p:cNvPr id="8" name="TextBox 7">
                <a:extLst>
                  <a:ext uri="{FF2B5EF4-FFF2-40B4-BE49-F238E27FC236}">
                    <a16:creationId xmlns:a16="http://schemas.microsoft.com/office/drawing/2014/main" id="{D684E136-DEDF-49F7-97F7-A18AAE1343AF}"/>
                  </a:ext>
                </a:extLst>
              </p:cNvPr>
              <p:cNvSpPr txBox="1">
                <a:spLocks noRot="1" noChangeAspect="1" noMove="1" noResize="1" noEditPoints="1" noAdjustHandles="1" noChangeArrowheads="1" noChangeShapeType="1" noTextEdit="1"/>
              </p:cNvSpPr>
              <p:nvPr/>
            </p:nvSpPr>
            <p:spPr>
              <a:xfrm>
                <a:off x="307435" y="4240683"/>
                <a:ext cx="6136640" cy="795346"/>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24EBD227-7932-4E05-8724-37CCA738F3DC}"/>
                  </a:ext>
                </a:extLst>
              </p:cNvPr>
              <p:cNvSpPr txBox="1"/>
              <p:nvPr/>
            </p:nvSpPr>
            <p:spPr>
              <a:xfrm>
                <a:off x="1231335" y="5193443"/>
                <a:ext cx="2896562" cy="64293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𝑚𝑜𝑙</m:t>
                          </m:r>
                          <m:r>
                            <a:rPr lang="en-GB" sz="2200" b="0" i="1" smtClean="0">
                              <a:latin typeface="Cambria Math" panose="02040503050406030204" pitchFamily="18" charset="0"/>
                            </a:rPr>
                            <m:t> </m:t>
                          </m:r>
                          <m:r>
                            <a:rPr lang="en-GB" sz="2200" b="0" i="1" smtClean="0">
                              <a:latin typeface="Cambria Math" panose="02040503050406030204" pitchFamily="18" charset="0"/>
                            </a:rPr>
                            <m:t>𝐻</m:t>
                          </m:r>
                          <m:r>
                            <a:rPr lang="en-GB" sz="2200" b="0" i="1" baseline="-25000" smtClean="0">
                              <a:latin typeface="Cambria Math" panose="02040503050406030204" pitchFamily="18" charset="0"/>
                            </a:rPr>
                            <m:t>2</m:t>
                          </m:r>
                        </m:num>
                        <m:den>
                          <m:r>
                            <a:rPr lang="en-GB" sz="2200" b="0" i="1" smtClean="0">
                              <a:latin typeface="Cambria Math" panose="02040503050406030204" pitchFamily="18" charset="0"/>
                            </a:rPr>
                            <m:t>𝑚𝑜𝑙</m:t>
                          </m:r>
                          <m:r>
                            <a:rPr lang="en-GB" sz="2200" b="0" i="1" smtClean="0">
                              <a:latin typeface="Cambria Math" panose="02040503050406030204" pitchFamily="18" charset="0"/>
                            </a:rPr>
                            <m:t> </m:t>
                          </m:r>
                          <m:r>
                            <a:rPr lang="en-GB" sz="2200" b="0" i="1" smtClean="0">
                              <a:latin typeface="Cambria Math" panose="02040503050406030204" pitchFamily="18" charset="0"/>
                            </a:rPr>
                            <m:t>𝑁𝐻</m:t>
                          </m:r>
                          <m:r>
                            <a:rPr lang="en-GB" sz="2200" b="0" i="1" baseline="-25000" smtClean="0">
                              <a:latin typeface="Cambria Math" panose="02040503050406030204" pitchFamily="18" charset="0"/>
                            </a:rPr>
                            <m:t>3</m:t>
                          </m:r>
                        </m:den>
                      </m:f>
                      <m:r>
                        <a:rPr lang="en-GB" sz="2200" b="0" i="1" smtClean="0">
                          <a:latin typeface="Cambria Math" panose="02040503050406030204" pitchFamily="18" charset="0"/>
                        </a:rPr>
                        <m:t>=</m:t>
                      </m:r>
                      <m:f>
                        <m:fPr>
                          <m:ctrlPr>
                            <a:rPr lang="en-GB" sz="2200" b="0" i="1" smtClean="0">
                              <a:latin typeface="Cambria Math" panose="02040503050406030204" pitchFamily="18" charset="0"/>
                            </a:rPr>
                          </m:ctrlPr>
                        </m:fPr>
                        <m:num>
                          <m:r>
                            <a:rPr lang="en-GB" sz="2200" b="0" i="1" smtClean="0">
                              <a:latin typeface="Cambria Math" panose="02040503050406030204" pitchFamily="18" charset="0"/>
                            </a:rPr>
                            <m:t>3 </m:t>
                          </m:r>
                          <m:r>
                            <a:rPr lang="en-GB" sz="2200" b="0" i="1" smtClean="0">
                              <a:latin typeface="Cambria Math" panose="02040503050406030204" pitchFamily="18" charset="0"/>
                            </a:rPr>
                            <m:t>𝑚𝑜𝑙</m:t>
                          </m:r>
                          <m:r>
                            <a:rPr lang="en-GB" sz="2200" b="0" i="1" smtClean="0">
                              <a:latin typeface="Cambria Math" panose="02040503050406030204" pitchFamily="18" charset="0"/>
                            </a:rPr>
                            <m:t> </m:t>
                          </m:r>
                          <m:r>
                            <a:rPr lang="en-GB" sz="2200" b="0" i="1" smtClean="0">
                              <a:latin typeface="Cambria Math" panose="02040503050406030204" pitchFamily="18" charset="0"/>
                            </a:rPr>
                            <m:t>𝐻</m:t>
                          </m:r>
                          <m:r>
                            <a:rPr lang="en-GB" sz="2200" b="0" i="1" baseline="-25000" smtClean="0">
                              <a:latin typeface="Cambria Math" panose="02040503050406030204" pitchFamily="18" charset="0"/>
                            </a:rPr>
                            <m:t>2</m:t>
                          </m:r>
                        </m:num>
                        <m:den>
                          <m:r>
                            <a:rPr lang="en-GB" sz="2200" b="0" i="1" smtClean="0">
                              <a:latin typeface="Cambria Math" panose="02040503050406030204" pitchFamily="18" charset="0"/>
                            </a:rPr>
                            <m:t>2 </m:t>
                          </m:r>
                          <m:r>
                            <a:rPr lang="en-GB" sz="2200" b="0" i="1" smtClean="0">
                              <a:latin typeface="Cambria Math" panose="02040503050406030204" pitchFamily="18" charset="0"/>
                            </a:rPr>
                            <m:t>𝑚𝑜𝑙</m:t>
                          </m:r>
                          <m:r>
                            <a:rPr lang="en-GB" sz="2200" b="0" i="1" smtClean="0">
                              <a:latin typeface="Cambria Math" panose="02040503050406030204" pitchFamily="18" charset="0"/>
                            </a:rPr>
                            <m:t> </m:t>
                          </m:r>
                          <m:r>
                            <a:rPr lang="en-GB" sz="2200" b="0" i="1" smtClean="0">
                              <a:latin typeface="Cambria Math" panose="02040503050406030204" pitchFamily="18" charset="0"/>
                            </a:rPr>
                            <m:t>𝑁𝐻</m:t>
                          </m:r>
                          <m:r>
                            <a:rPr lang="en-GB" sz="2200" b="0" i="1" baseline="-25000" smtClean="0">
                              <a:latin typeface="Cambria Math" panose="02040503050406030204" pitchFamily="18" charset="0"/>
                            </a:rPr>
                            <m:t>3</m:t>
                          </m:r>
                        </m:den>
                      </m:f>
                    </m:oMath>
                  </m:oMathPara>
                </a14:m>
                <a:endParaRPr lang="en-GB" sz="2200" dirty="0"/>
              </a:p>
            </p:txBody>
          </p:sp>
        </mc:Choice>
        <mc:Fallback xmlns="">
          <p:sp>
            <p:nvSpPr>
              <p:cNvPr id="10" name="TextBox 9">
                <a:extLst>
                  <a:ext uri="{FF2B5EF4-FFF2-40B4-BE49-F238E27FC236}">
                    <a16:creationId xmlns:a16="http://schemas.microsoft.com/office/drawing/2014/main" id="{24EBD227-7932-4E05-8724-37CCA738F3DC}"/>
                  </a:ext>
                </a:extLst>
              </p:cNvPr>
              <p:cNvSpPr txBox="1">
                <a:spLocks noRot="1" noChangeAspect="1" noMove="1" noResize="1" noEditPoints="1" noAdjustHandles="1" noChangeArrowheads="1" noChangeShapeType="1" noTextEdit="1"/>
              </p:cNvSpPr>
              <p:nvPr/>
            </p:nvSpPr>
            <p:spPr>
              <a:xfrm>
                <a:off x="1231335" y="5193443"/>
                <a:ext cx="2896562" cy="642933"/>
              </a:xfrm>
              <a:prstGeom prst="rect">
                <a:avLst/>
              </a:prstGeom>
              <a:blipFill>
                <a:blip r:embed="rId4"/>
                <a:stretch>
                  <a:fillRect b="-9524"/>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3FDA98F4-8915-4668-8C4B-A55974564557}"/>
                  </a:ext>
                </a:extLst>
              </p:cNvPr>
              <p:cNvSpPr txBox="1"/>
              <p:nvPr/>
            </p:nvSpPr>
            <p:spPr>
              <a:xfrm>
                <a:off x="4649619" y="5193443"/>
                <a:ext cx="6506974" cy="64293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200" b="0" i="1" smtClean="0">
                          <a:latin typeface="Cambria Math" panose="02040503050406030204" pitchFamily="18" charset="0"/>
                        </a:rPr>
                        <m:t>𝑚𝑜𝑙</m:t>
                      </m:r>
                      <m:r>
                        <a:rPr lang="en-GB" sz="2200" b="0" i="1" smtClean="0">
                          <a:latin typeface="Cambria Math" panose="02040503050406030204" pitchFamily="18" charset="0"/>
                        </a:rPr>
                        <m:t> </m:t>
                      </m:r>
                      <m:r>
                        <a:rPr lang="en-GB" sz="2200" b="0" i="1" smtClean="0">
                          <a:latin typeface="Cambria Math" panose="02040503050406030204" pitchFamily="18" charset="0"/>
                        </a:rPr>
                        <m:t>𝐻</m:t>
                      </m:r>
                      <m:r>
                        <a:rPr lang="en-GB" sz="2200" b="0" i="1" baseline="-25000" smtClean="0">
                          <a:latin typeface="Cambria Math" panose="02040503050406030204" pitchFamily="18" charset="0"/>
                        </a:rPr>
                        <m:t>2</m:t>
                      </m:r>
                      <m:r>
                        <a:rPr lang="en-GB" sz="2200" b="0" i="1" smtClean="0">
                          <a:latin typeface="Cambria Math" panose="02040503050406030204" pitchFamily="18" charset="0"/>
                        </a:rPr>
                        <m:t>=</m:t>
                      </m:r>
                      <m:d>
                        <m:dPr>
                          <m:ctrlPr>
                            <a:rPr lang="en-GB" sz="2200" b="0" i="1" smtClean="0">
                              <a:latin typeface="Cambria Math" panose="02040503050406030204" pitchFamily="18" charset="0"/>
                            </a:rPr>
                          </m:ctrlPr>
                        </m:dPr>
                        <m:e>
                          <m:r>
                            <a:rPr lang="en-GB" sz="2200" b="0" i="1" smtClean="0">
                              <a:latin typeface="Cambria Math" panose="02040503050406030204" pitchFamily="18" charset="0"/>
                            </a:rPr>
                            <m:t>5.0 </m:t>
                          </m:r>
                          <m:r>
                            <a:rPr lang="en-GB" sz="2200" b="0" i="1" smtClean="0">
                              <a:latin typeface="Cambria Math" panose="02040503050406030204" pitchFamily="18" charset="0"/>
                            </a:rPr>
                            <m:t>𝑚𝑜𝑙</m:t>
                          </m:r>
                          <m:r>
                            <a:rPr lang="en-GB" sz="2200" b="0" i="1" smtClean="0">
                              <a:latin typeface="Cambria Math" panose="02040503050406030204" pitchFamily="18" charset="0"/>
                            </a:rPr>
                            <m:t> </m:t>
                          </m:r>
                          <m:r>
                            <a:rPr lang="en-GB" sz="2200" b="0" i="1" smtClean="0">
                              <a:latin typeface="Cambria Math" panose="02040503050406030204" pitchFamily="18" charset="0"/>
                            </a:rPr>
                            <m:t>𝑁𝐻</m:t>
                          </m:r>
                          <m:r>
                            <a:rPr lang="en-GB" sz="2200" b="0" i="1" baseline="-25000" smtClean="0">
                              <a:latin typeface="Cambria Math" panose="02040503050406030204" pitchFamily="18" charset="0"/>
                            </a:rPr>
                            <m:t>3</m:t>
                          </m:r>
                        </m:e>
                      </m:d>
                      <m:r>
                        <a:rPr lang="en-GB" sz="2200" b="0" i="1" smtClean="0">
                          <a:latin typeface="Cambria Math" panose="02040503050406030204" pitchFamily="18" charset="0"/>
                          <a:ea typeface="Cambria Math" panose="02040503050406030204" pitchFamily="18" charset="0"/>
                        </a:rPr>
                        <m:t>×</m:t>
                      </m:r>
                      <m:f>
                        <m:fPr>
                          <m:ctrlPr>
                            <a:rPr lang="en-GB" sz="2200" b="0" i="1" smtClean="0">
                              <a:latin typeface="Cambria Math" panose="02040503050406030204" pitchFamily="18" charset="0"/>
                              <a:ea typeface="Cambria Math" panose="02040503050406030204" pitchFamily="18" charset="0"/>
                            </a:rPr>
                          </m:ctrlPr>
                        </m:fPr>
                        <m:num>
                          <m:r>
                            <a:rPr lang="en-GB" sz="2200" b="0" i="1" smtClean="0">
                              <a:latin typeface="Cambria Math" panose="02040503050406030204" pitchFamily="18" charset="0"/>
                              <a:ea typeface="Cambria Math" panose="02040503050406030204" pitchFamily="18" charset="0"/>
                            </a:rPr>
                            <m:t>3 </m:t>
                          </m:r>
                          <m:r>
                            <a:rPr lang="en-GB" sz="2200" b="0" i="1" smtClean="0">
                              <a:latin typeface="Cambria Math" panose="02040503050406030204" pitchFamily="18" charset="0"/>
                              <a:ea typeface="Cambria Math" panose="02040503050406030204" pitchFamily="18" charset="0"/>
                            </a:rPr>
                            <m:t>𝑚𝑜𝑙</m:t>
                          </m:r>
                          <m:r>
                            <a:rPr lang="en-GB" sz="2200" b="0" i="1" smtClean="0">
                              <a:latin typeface="Cambria Math" panose="02040503050406030204" pitchFamily="18" charset="0"/>
                              <a:ea typeface="Cambria Math" panose="02040503050406030204" pitchFamily="18" charset="0"/>
                            </a:rPr>
                            <m:t> </m:t>
                          </m:r>
                          <m:r>
                            <a:rPr lang="en-GB" sz="2200" b="0" i="1" smtClean="0">
                              <a:latin typeface="Cambria Math" panose="02040503050406030204" pitchFamily="18" charset="0"/>
                              <a:ea typeface="Cambria Math" panose="02040503050406030204" pitchFamily="18" charset="0"/>
                            </a:rPr>
                            <m:t>𝐻</m:t>
                          </m:r>
                          <m:r>
                            <a:rPr lang="en-GB" sz="2200" b="0" i="1" baseline="-25000" smtClean="0">
                              <a:latin typeface="Cambria Math" panose="02040503050406030204" pitchFamily="18" charset="0"/>
                              <a:ea typeface="Cambria Math" panose="02040503050406030204" pitchFamily="18" charset="0"/>
                            </a:rPr>
                            <m:t>2</m:t>
                          </m:r>
                        </m:num>
                        <m:den>
                          <m:r>
                            <a:rPr lang="en-GB" sz="2200" b="0" i="1" smtClean="0">
                              <a:latin typeface="Cambria Math" panose="02040503050406030204" pitchFamily="18" charset="0"/>
                              <a:ea typeface="Cambria Math" panose="02040503050406030204" pitchFamily="18" charset="0"/>
                            </a:rPr>
                            <m:t>2 </m:t>
                          </m:r>
                          <m:r>
                            <a:rPr lang="en-GB" sz="2200" b="0" i="1" smtClean="0">
                              <a:latin typeface="Cambria Math" panose="02040503050406030204" pitchFamily="18" charset="0"/>
                              <a:ea typeface="Cambria Math" panose="02040503050406030204" pitchFamily="18" charset="0"/>
                            </a:rPr>
                            <m:t>𝑚𝑜𝑙</m:t>
                          </m:r>
                          <m:r>
                            <a:rPr lang="en-GB" sz="2200" b="0" i="1" smtClean="0">
                              <a:latin typeface="Cambria Math" panose="02040503050406030204" pitchFamily="18" charset="0"/>
                              <a:ea typeface="Cambria Math" panose="02040503050406030204" pitchFamily="18" charset="0"/>
                            </a:rPr>
                            <m:t> </m:t>
                          </m:r>
                          <m:r>
                            <a:rPr lang="en-GB" sz="2200" b="0" i="1" smtClean="0">
                              <a:latin typeface="Cambria Math" panose="02040503050406030204" pitchFamily="18" charset="0"/>
                              <a:ea typeface="Cambria Math" panose="02040503050406030204" pitchFamily="18" charset="0"/>
                            </a:rPr>
                            <m:t>𝑁𝐻</m:t>
                          </m:r>
                          <m:r>
                            <a:rPr lang="en-GB" sz="2200" b="0" i="1" baseline="-25000" smtClean="0">
                              <a:latin typeface="Cambria Math" panose="02040503050406030204" pitchFamily="18" charset="0"/>
                              <a:ea typeface="Cambria Math" panose="02040503050406030204" pitchFamily="18" charset="0"/>
                            </a:rPr>
                            <m:t>3</m:t>
                          </m:r>
                        </m:den>
                      </m:f>
                      <m:r>
                        <a:rPr lang="en-GB" sz="2200" b="0" i="1" smtClean="0">
                          <a:latin typeface="Cambria Math" panose="02040503050406030204" pitchFamily="18" charset="0"/>
                          <a:ea typeface="Cambria Math" panose="02040503050406030204" pitchFamily="18" charset="0"/>
                        </a:rPr>
                        <m:t>=7.5 </m:t>
                      </m:r>
                      <m:r>
                        <a:rPr lang="en-GB" sz="2200" b="0" i="1" smtClean="0">
                          <a:latin typeface="Cambria Math" panose="02040503050406030204" pitchFamily="18" charset="0"/>
                          <a:ea typeface="Cambria Math" panose="02040503050406030204" pitchFamily="18" charset="0"/>
                        </a:rPr>
                        <m:t>𝑚𝑜𝑙</m:t>
                      </m:r>
                      <m:r>
                        <a:rPr lang="en-GB" sz="2200" b="0" i="1" smtClean="0">
                          <a:latin typeface="Cambria Math" panose="02040503050406030204" pitchFamily="18" charset="0"/>
                          <a:ea typeface="Cambria Math" panose="02040503050406030204" pitchFamily="18" charset="0"/>
                        </a:rPr>
                        <m:t> </m:t>
                      </m:r>
                      <m:r>
                        <a:rPr lang="en-GB" sz="2200" b="0" i="1" smtClean="0">
                          <a:latin typeface="Cambria Math" panose="02040503050406030204" pitchFamily="18" charset="0"/>
                          <a:ea typeface="Cambria Math" panose="02040503050406030204" pitchFamily="18" charset="0"/>
                        </a:rPr>
                        <m:t>𝐻</m:t>
                      </m:r>
                      <m:r>
                        <a:rPr lang="en-GB" sz="2200" b="0" i="1" baseline="-25000" smtClean="0">
                          <a:latin typeface="Cambria Math" panose="02040503050406030204" pitchFamily="18" charset="0"/>
                          <a:ea typeface="Cambria Math" panose="02040503050406030204" pitchFamily="18" charset="0"/>
                        </a:rPr>
                        <m:t>2</m:t>
                      </m:r>
                    </m:oMath>
                  </m:oMathPara>
                </a14:m>
                <a:endParaRPr lang="en-GB" sz="2200" baseline="-25000" dirty="0"/>
              </a:p>
            </p:txBody>
          </p:sp>
        </mc:Choice>
        <mc:Fallback xmlns="">
          <p:sp>
            <p:nvSpPr>
              <p:cNvPr id="12" name="TextBox 11">
                <a:extLst>
                  <a:ext uri="{FF2B5EF4-FFF2-40B4-BE49-F238E27FC236}">
                    <a16:creationId xmlns:a16="http://schemas.microsoft.com/office/drawing/2014/main" id="{3FDA98F4-8915-4668-8C4B-A55974564557}"/>
                  </a:ext>
                </a:extLst>
              </p:cNvPr>
              <p:cNvSpPr txBox="1">
                <a:spLocks noRot="1" noChangeAspect="1" noMove="1" noResize="1" noEditPoints="1" noAdjustHandles="1" noChangeArrowheads="1" noChangeShapeType="1" noTextEdit="1"/>
              </p:cNvSpPr>
              <p:nvPr/>
            </p:nvSpPr>
            <p:spPr>
              <a:xfrm>
                <a:off x="4649619" y="5193443"/>
                <a:ext cx="6506974" cy="642933"/>
              </a:xfrm>
              <a:prstGeom prst="rect">
                <a:avLst/>
              </a:prstGeom>
              <a:blipFill>
                <a:blip r:embed="rId5"/>
                <a:stretch>
                  <a:fillRect b="-9524"/>
                </a:stretch>
              </a:blipFill>
            </p:spPr>
            <p:txBody>
              <a:bodyPr/>
              <a:lstStyle/>
              <a:p>
                <a:r>
                  <a:rPr lang="en-GB">
                    <a:noFill/>
                  </a:rPr>
                  <a:t> </a:t>
                </a:r>
              </a:p>
            </p:txBody>
          </p:sp>
        </mc:Fallback>
      </mc:AlternateContent>
      <p:sp>
        <p:nvSpPr>
          <p:cNvPr id="13" name="Oval 12">
            <a:extLst>
              <a:ext uri="{FF2B5EF4-FFF2-40B4-BE49-F238E27FC236}">
                <a16:creationId xmlns:a16="http://schemas.microsoft.com/office/drawing/2014/main" id="{8C5D9B8F-6769-4A6D-B75E-AC4D598C17B2}"/>
              </a:ext>
            </a:extLst>
          </p:cNvPr>
          <p:cNvSpPr/>
          <p:nvPr/>
        </p:nvSpPr>
        <p:spPr>
          <a:xfrm>
            <a:off x="8064105" y="5087942"/>
            <a:ext cx="1361694" cy="100451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00"/>
          </a:p>
        </p:txBody>
      </p:sp>
      <p:sp>
        <p:nvSpPr>
          <p:cNvPr id="14" name="TextBox 13">
            <a:extLst>
              <a:ext uri="{FF2B5EF4-FFF2-40B4-BE49-F238E27FC236}">
                <a16:creationId xmlns:a16="http://schemas.microsoft.com/office/drawing/2014/main" id="{F030C5CD-8268-4853-B109-C69D86AA9AAB}"/>
              </a:ext>
            </a:extLst>
          </p:cNvPr>
          <p:cNvSpPr txBox="1"/>
          <p:nvPr/>
        </p:nvSpPr>
        <p:spPr>
          <a:xfrm>
            <a:off x="8072095" y="6031873"/>
            <a:ext cx="1353704" cy="430887"/>
          </a:xfrm>
          <a:prstGeom prst="rect">
            <a:avLst/>
          </a:prstGeom>
          <a:noFill/>
        </p:spPr>
        <p:txBody>
          <a:bodyPr wrap="none" rtlCol="0">
            <a:spAutoFit/>
          </a:bodyPr>
          <a:lstStyle/>
          <a:p>
            <a:r>
              <a:rPr lang="en-GB" sz="2200" dirty="0"/>
              <a:t>Mole ratio</a:t>
            </a:r>
          </a:p>
        </p:txBody>
      </p:sp>
      <p:sp>
        <p:nvSpPr>
          <p:cNvPr id="15" name="Oval 14">
            <a:extLst>
              <a:ext uri="{FF2B5EF4-FFF2-40B4-BE49-F238E27FC236}">
                <a16:creationId xmlns:a16="http://schemas.microsoft.com/office/drawing/2014/main" id="{8F4F6251-B394-AD89-F6BA-E4A792B724EA}"/>
              </a:ext>
            </a:extLst>
          </p:cNvPr>
          <p:cNvSpPr/>
          <p:nvPr/>
        </p:nvSpPr>
        <p:spPr>
          <a:xfrm>
            <a:off x="2285998" y="2589161"/>
            <a:ext cx="655484" cy="475226"/>
          </a:xfrm>
          <a:prstGeom prst="ellipse">
            <a:avLst/>
          </a:prstGeom>
          <a:noFill/>
          <a:ln w="28575">
            <a:solidFill>
              <a:srgbClr val="00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D5A358A2-EBF0-A55F-F258-4723CF6005BE}"/>
              </a:ext>
            </a:extLst>
          </p:cNvPr>
          <p:cNvSpPr/>
          <p:nvPr/>
        </p:nvSpPr>
        <p:spPr>
          <a:xfrm>
            <a:off x="3695288" y="2589160"/>
            <a:ext cx="860322" cy="475226"/>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71BC51DB-824D-D83F-84DA-6120A6D931C6}"/>
              </a:ext>
            </a:extLst>
          </p:cNvPr>
          <p:cNvSpPr txBox="1"/>
          <p:nvPr/>
        </p:nvSpPr>
        <p:spPr>
          <a:xfrm>
            <a:off x="3916515" y="2179483"/>
            <a:ext cx="35068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dirty="0">
                <a:solidFill>
                  <a:srgbClr val="FF0000"/>
                </a:solidFill>
              </a:rPr>
              <a:t>A</a:t>
            </a:r>
          </a:p>
        </p:txBody>
      </p:sp>
      <p:sp>
        <p:nvSpPr>
          <p:cNvPr id="30" name="TextBox 29">
            <a:extLst>
              <a:ext uri="{FF2B5EF4-FFF2-40B4-BE49-F238E27FC236}">
                <a16:creationId xmlns:a16="http://schemas.microsoft.com/office/drawing/2014/main" id="{99D8243E-8567-C2F5-1CDA-E4C9B095FC9D}"/>
              </a:ext>
            </a:extLst>
          </p:cNvPr>
          <p:cNvSpPr txBox="1"/>
          <p:nvPr/>
        </p:nvSpPr>
        <p:spPr>
          <a:xfrm>
            <a:off x="2310580" y="2277806"/>
            <a:ext cx="68661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0000FF"/>
                </a:solidFill>
              </a:rPr>
              <a:t>B=?</a:t>
            </a:r>
          </a:p>
        </p:txBody>
      </p:sp>
    </p:spTree>
    <p:extLst>
      <p:ext uri="{BB962C8B-B14F-4D97-AF65-F5344CB8AC3E}">
        <p14:creationId xmlns:p14="http://schemas.microsoft.com/office/powerpoint/2010/main" val="1179572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10" grpId="0"/>
      <p:bldP spid="12" grpId="0"/>
      <p:bldP spid="13" grpId="0" animBg="1"/>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729D8-0987-418A-8B2F-4B60ACE058E6}"/>
              </a:ext>
            </a:extLst>
          </p:cNvPr>
          <p:cNvSpPr>
            <a:spLocks noGrp="1"/>
          </p:cNvSpPr>
          <p:nvPr>
            <p:ph type="title"/>
          </p:nvPr>
        </p:nvSpPr>
        <p:spPr>
          <a:xfrm>
            <a:off x="551384" y="-99391"/>
            <a:ext cx="10364451" cy="765934"/>
          </a:xfrm>
        </p:spPr>
        <p:txBody>
          <a:bodyPr/>
          <a:lstStyle/>
          <a:p>
            <a:r>
              <a:rPr lang="en-GB" b="1" dirty="0">
                <a:effectLst>
                  <a:outerShdw blurRad="38100" dist="38100" dir="2700000" algn="tl">
                    <a:srgbClr val="000000">
                      <a:alpha val="43137"/>
                    </a:srgbClr>
                  </a:outerShdw>
                </a:effectLst>
              </a:rPr>
              <a:t>Practice problem</a:t>
            </a:r>
          </a:p>
        </p:txBody>
      </p:sp>
      <p:sp>
        <p:nvSpPr>
          <p:cNvPr id="3" name="TextBox 2">
            <a:extLst>
              <a:ext uri="{FF2B5EF4-FFF2-40B4-BE49-F238E27FC236}">
                <a16:creationId xmlns:a16="http://schemas.microsoft.com/office/drawing/2014/main" id="{E36D8F78-2422-4B3C-9FFE-8B095516D71D}"/>
              </a:ext>
            </a:extLst>
          </p:cNvPr>
          <p:cNvSpPr txBox="1"/>
          <p:nvPr/>
        </p:nvSpPr>
        <p:spPr>
          <a:xfrm>
            <a:off x="230838" y="574834"/>
            <a:ext cx="11305256" cy="954107"/>
          </a:xfrm>
          <a:prstGeom prst="rect">
            <a:avLst/>
          </a:prstGeom>
          <a:noFill/>
        </p:spPr>
        <p:txBody>
          <a:bodyPr wrap="square" rtlCol="0">
            <a:spAutoFit/>
          </a:bodyPr>
          <a:lstStyle/>
          <a:p>
            <a:r>
              <a:rPr lang="en-GB" sz="2800" dirty="0"/>
              <a:t>Aluminium metal reacts with molecular oxygen gas to form solid aluminium oxide. How many moles of aluminium are required to produce 25 mol Al</a:t>
            </a:r>
            <a:r>
              <a:rPr lang="en-GB" sz="2800" baseline="-25000" dirty="0"/>
              <a:t>2</a:t>
            </a:r>
            <a:r>
              <a:rPr lang="en-GB" sz="2800" dirty="0"/>
              <a:t>O</a:t>
            </a:r>
            <a:r>
              <a:rPr lang="en-GB" sz="2800" baseline="-25000" dirty="0"/>
              <a:t>3</a:t>
            </a:r>
            <a:r>
              <a:rPr lang="en-GB" sz="2800" dirty="0"/>
              <a:t>?</a:t>
            </a:r>
          </a:p>
        </p:txBody>
      </p:sp>
      <p:sp>
        <p:nvSpPr>
          <p:cNvPr id="4" name="TextBox 3">
            <a:extLst>
              <a:ext uri="{FF2B5EF4-FFF2-40B4-BE49-F238E27FC236}">
                <a16:creationId xmlns:a16="http://schemas.microsoft.com/office/drawing/2014/main" id="{837A9719-5F76-4366-8FDC-CBA3567C6C33}"/>
              </a:ext>
            </a:extLst>
          </p:cNvPr>
          <p:cNvSpPr txBox="1"/>
          <p:nvPr/>
        </p:nvSpPr>
        <p:spPr>
          <a:xfrm>
            <a:off x="936005" y="2600391"/>
            <a:ext cx="4642618" cy="1446550"/>
          </a:xfrm>
          <a:prstGeom prst="rect">
            <a:avLst/>
          </a:prstGeom>
          <a:noFill/>
        </p:spPr>
        <p:txBody>
          <a:bodyPr wrap="none" rtlCol="0">
            <a:spAutoFit/>
          </a:bodyPr>
          <a:lstStyle/>
          <a:p>
            <a:r>
              <a:rPr lang="en-GB" sz="2200" dirty="0"/>
              <a:t>1: 4 Al (s)   +   3 O</a:t>
            </a:r>
            <a:r>
              <a:rPr lang="en-GB" sz="2200" baseline="-25000" dirty="0"/>
              <a:t>2</a:t>
            </a:r>
            <a:r>
              <a:rPr lang="en-GB" sz="2200" dirty="0"/>
              <a:t> (g)  </a:t>
            </a:r>
            <a:r>
              <a:rPr lang="en-GB" sz="2200" dirty="0">
                <a:sym typeface="Wingdings" panose="05000000000000000000" pitchFamily="2" charset="2"/>
              </a:rPr>
              <a:t> 2 Al</a:t>
            </a:r>
            <a:r>
              <a:rPr lang="en-GB" sz="2200" baseline="-25000" dirty="0">
                <a:sym typeface="Wingdings" panose="05000000000000000000" pitchFamily="2" charset="2"/>
              </a:rPr>
              <a:t>2</a:t>
            </a:r>
            <a:r>
              <a:rPr lang="en-GB" sz="2200" dirty="0">
                <a:sym typeface="Wingdings" panose="05000000000000000000" pitchFamily="2" charset="2"/>
              </a:rPr>
              <a:t>O</a:t>
            </a:r>
            <a:r>
              <a:rPr lang="en-GB" sz="2200" baseline="-25000" dirty="0">
                <a:sym typeface="Wingdings" panose="05000000000000000000" pitchFamily="2" charset="2"/>
              </a:rPr>
              <a:t>3</a:t>
            </a:r>
            <a:r>
              <a:rPr lang="en-GB" sz="2200" dirty="0">
                <a:sym typeface="Wingdings" panose="05000000000000000000" pitchFamily="2" charset="2"/>
              </a:rPr>
              <a:t> (g)</a:t>
            </a:r>
          </a:p>
          <a:p>
            <a:r>
              <a:rPr lang="en-GB" sz="2200" dirty="0">
                <a:sym typeface="Wingdings" panose="05000000000000000000" pitchFamily="2" charset="2"/>
              </a:rPr>
              <a:t>2: 4 mol Al produce 2 mol Al</a:t>
            </a:r>
            <a:r>
              <a:rPr lang="en-GB" sz="2200" baseline="-25000" dirty="0">
                <a:sym typeface="Wingdings" panose="05000000000000000000" pitchFamily="2" charset="2"/>
              </a:rPr>
              <a:t>2</a:t>
            </a:r>
            <a:r>
              <a:rPr lang="en-GB" sz="2200" dirty="0">
                <a:sym typeface="Wingdings" panose="05000000000000000000" pitchFamily="2" charset="2"/>
              </a:rPr>
              <a:t>O</a:t>
            </a:r>
            <a:r>
              <a:rPr lang="en-GB" sz="2200" baseline="-25000" dirty="0">
                <a:sym typeface="Wingdings" panose="05000000000000000000" pitchFamily="2" charset="2"/>
              </a:rPr>
              <a:t>3</a:t>
            </a:r>
          </a:p>
          <a:p>
            <a:r>
              <a:rPr lang="en-GB" sz="2200" dirty="0">
                <a:sym typeface="Wingdings" panose="05000000000000000000" pitchFamily="2" charset="2"/>
              </a:rPr>
              <a:t> 	B (required): ? mol Al </a:t>
            </a:r>
          </a:p>
          <a:p>
            <a:r>
              <a:rPr lang="en-GB" sz="2200" dirty="0">
                <a:sym typeface="Wingdings" panose="05000000000000000000" pitchFamily="2" charset="2"/>
              </a:rPr>
              <a:t>	A (given): 25 mol AlO</a:t>
            </a:r>
            <a:r>
              <a:rPr lang="en-GB" sz="2200" baseline="-25000" dirty="0">
                <a:sym typeface="Wingdings" panose="05000000000000000000" pitchFamily="2" charset="2"/>
              </a:rPr>
              <a:t>3</a:t>
            </a:r>
            <a:r>
              <a:rPr lang="en-GB" sz="2200" dirty="0">
                <a:sym typeface="Wingdings" panose="05000000000000000000" pitchFamily="2" charset="2"/>
              </a:rPr>
              <a:t> </a:t>
            </a:r>
            <a:endParaRPr lang="en-GB" sz="2200" dirty="0"/>
          </a:p>
        </p:txBody>
      </p:sp>
      <p:sp>
        <p:nvSpPr>
          <p:cNvPr id="5" name="TextBox 4">
            <a:extLst>
              <a:ext uri="{FF2B5EF4-FFF2-40B4-BE49-F238E27FC236}">
                <a16:creationId xmlns:a16="http://schemas.microsoft.com/office/drawing/2014/main" id="{5E996436-A785-4A56-ACE3-D4158D9F7E4A}"/>
              </a:ext>
            </a:extLst>
          </p:cNvPr>
          <p:cNvSpPr txBox="1"/>
          <p:nvPr/>
        </p:nvSpPr>
        <p:spPr>
          <a:xfrm>
            <a:off x="911424" y="4881741"/>
            <a:ext cx="481222" cy="430887"/>
          </a:xfrm>
          <a:prstGeom prst="rect">
            <a:avLst/>
          </a:prstGeom>
          <a:noFill/>
        </p:spPr>
        <p:txBody>
          <a:bodyPr wrap="none" rtlCol="0">
            <a:spAutoFit/>
          </a:bodyPr>
          <a:lstStyle/>
          <a:p>
            <a:r>
              <a:rPr lang="en-GB" sz="2200" dirty="0"/>
              <a:t>3: </a:t>
            </a:r>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16835131-215E-4A1F-B794-99484D946A83}"/>
                  </a:ext>
                </a:extLst>
              </p:cNvPr>
              <p:cNvSpPr txBox="1"/>
              <p:nvPr/>
            </p:nvSpPr>
            <p:spPr>
              <a:xfrm>
                <a:off x="335360" y="4583583"/>
                <a:ext cx="6136640" cy="795346"/>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2200" b="1" i="1" dirty="0" smtClean="0">
                              <a:latin typeface="Cambria Math" panose="02040503050406030204" pitchFamily="18" charset="0"/>
                            </a:rPr>
                          </m:ctrlPr>
                        </m:fPr>
                        <m:num>
                          <m:r>
                            <a:rPr lang="en-GB" sz="2200" b="1" i="1" dirty="0" smtClean="0">
                              <a:solidFill>
                                <a:srgbClr val="0000FF"/>
                              </a:solidFill>
                              <a:latin typeface="Cambria Math" panose="02040503050406030204" pitchFamily="18" charset="0"/>
                            </a:rPr>
                            <m:t>𝒎</m:t>
                          </m:r>
                          <m:r>
                            <a:rPr lang="en-GB" sz="2200" b="1" i="1" dirty="0">
                              <a:solidFill>
                                <a:srgbClr val="0000FF"/>
                              </a:solidFill>
                              <a:latin typeface="Cambria Math" panose="02040503050406030204" pitchFamily="18" charset="0"/>
                            </a:rPr>
                            <m:t>𝒐𝒍𝒆𝒔</m:t>
                          </m:r>
                          <m:r>
                            <a:rPr lang="en-GB" sz="2200" b="1" i="1" dirty="0">
                              <a:solidFill>
                                <a:srgbClr val="0000FF"/>
                              </a:solidFill>
                              <a:latin typeface="Cambria Math" panose="02040503050406030204" pitchFamily="18" charset="0"/>
                            </a:rPr>
                            <m:t> </m:t>
                          </m:r>
                          <m:r>
                            <a:rPr lang="en-GB" sz="2200" b="1" i="1" dirty="0">
                              <a:solidFill>
                                <a:srgbClr val="0000FF"/>
                              </a:solidFill>
                              <a:latin typeface="Cambria Math" panose="02040503050406030204" pitchFamily="18" charset="0"/>
                            </a:rPr>
                            <m:t>𝒐𝒇</m:t>
                          </m:r>
                          <m:r>
                            <a:rPr lang="en-GB" sz="2200" b="1" i="1" dirty="0">
                              <a:solidFill>
                                <a:srgbClr val="0000FF"/>
                              </a:solidFill>
                              <a:latin typeface="Cambria Math" panose="02040503050406030204" pitchFamily="18" charset="0"/>
                            </a:rPr>
                            <m:t> </m:t>
                          </m:r>
                          <m:r>
                            <a:rPr lang="en-GB" sz="2200" b="1" i="1" dirty="0" smtClean="0">
                              <a:solidFill>
                                <a:srgbClr val="0000FF"/>
                              </a:solidFill>
                              <a:latin typeface="Cambria Math" panose="02040503050406030204" pitchFamily="18" charset="0"/>
                            </a:rPr>
                            <m:t>𝑩</m:t>
                          </m:r>
                        </m:num>
                        <m:den>
                          <m:r>
                            <a:rPr lang="en-GB" sz="2200" b="1" i="1" dirty="0" smtClean="0">
                              <a:solidFill>
                                <a:srgbClr val="FF0000"/>
                              </a:solidFill>
                              <a:latin typeface="Cambria Math" panose="02040503050406030204" pitchFamily="18" charset="0"/>
                            </a:rPr>
                            <m:t>𝒎𝒐𝒍𝒆𝒔</m:t>
                          </m:r>
                          <m:r>
                            <a:rPr lang="en-GB" sz="2200" b="1" i="1" dirty="0" smtClean="0">
                              <a:solidFill>
                                <a:srgbClr val="FF0000"/>
                              </a:solidFill>
                              <a:latin typeface="Cambria Math" panose="02040503050406030204" pitchFamily="18" charset="0"/>
                            </a:rPr>
                            <m:t> </m:t>
                          </m:r>
                          <m:r>
                            <a:rPr lang="en-GB" sz="2200" b="1" i="1" dirty="0" smtClean="0">
                              <a:solidFill>
                                <a:srgbClr val="FF0000"/>
                              </a:solidFill>
                              <a:latin typeface="Cambria Math" panose="02040503050406030204" pitchFamily="18" charset="0"/>
                            </a:rPr>
                            <m:t>𝒐𝒇</m:t>
                          </m:r>
                          <m:r>
                            <a:rPr lang="en-GB" sz="2200" b="1" i="1" dirty="0" smtClean="0">
                              <a:solidFill>
                                <a:srgbClr val="FF0000"/>
                              </a:solidFill>
                              <a:latin typeface="Cambria Math" panose="02040503050406030204" pitchFamily="18" charset="0"/>
                            </a:rPr>
                            <m:t> </m:t>
                          </m:r>
                          <m:r>
                            <a:rPr lang="en-GB" sz="2200" b="1" i="1" dirty="0" smtClean="0">
                              <a:solidFill>
                                <a:srgbClr val="FF0000"/>
                              </a:solidFill>
                              <a:latin typeface="Cambria Math" panose="02040503050406030204" pitchFamily="18" charset="0"/>
                            </a:rPr>
                            <m:t>𝑨</m:t>
                          </m:r>
                        </m:den>
                      </m:f>
                      <m:r>
                        <a:rPr lang="en-GB" sz="2200" b="1" i="1" dirty="0" smtClean="0">
                          <a:latin typeface="Cambria Math" panose="02040503050406030204" pitchFamily="18" charset="0"/>
                        </a:rPr>
                        <m:t>=</m:t>
                      </m:r>
                      <m:f>
                        <m:fPr>
                          <m:ctrlPr>
                            <a:rPr lang="en-GB" sz="2200" b="1" i="1" dirty="0">
                              <a:latin typeface="Cambria Math" panose="02040503050406030204" pitchFamily="18" charset="0"/>
                            </a:rPr>
                          </m:ctrlPr>
                        </m:fPr>
                        <m:num>
                          <m:r>
                            <a:rPr lang="en-GB" sz="2200" b="1" i="1" dirty="0" smtClean="0">
                              <a:solidFill>
                                <a:srgbClr val="0000FF"/>
                              </a:solidFill>
                              <a:latin typeface="Cambria Math" panose="02040503050406030204" pitchFamily="18" charset="0"/>
                            </a:rPr>
                            <m:t>𝒄𝒐𝒆𝒇𝒇𝒊𝒄𝒊𝒆𝒏𝒕</m:t>
                          </m:r>
                          <m:r>
                            <a:rPr lang="en-GB" sz="2200" b="1" i="1" dirty="0">
                              <a:solidFill>
                                <a:srgbClr val="0000FF"/>
                              </a:solidFill>
                              <a:latin typeface="Cambria Math" panose="02040503050406030204" pitchFamily="18" charset="0"/>
                            </a:rPr>
                            <m:t> </m:t>
                          </m:r>
                          <m:r>
                            <a:rPr lang="en-GB" sz="2200" b="1" i="1" dirty="0">
                              <a:solidFill>
                                <a:srgbClr val="0000FF"/>
                              </a:solidFill>
                              <a:latin typeface="Cambria Math" panose="02040503050406030204" pitchFamily="18" charset="0"/>
                            </a:rPr>
                            <m:t>𝒐𝒇</m:t>
                          </m:r>
                          <m:r>
                            <a:rPr lang="en-GB" sz="2200" b="1" i="1" dirty="0">
                              <a:solidFill>
                                <a:srgbClr val="0000FF"/>
                              </a:solidFill>
                              <a:latin typeface="Cambria Math" panose="02040503050406030204" pitchFamily="18" charset="0"/>
                            </a:rPr>
                            <m:t> </m:t>
                          </m:r>
                          <m:r>
                            <a:rPr lang="en-GB" sz="2200" b="1" i="1" dirty="0">
                              <a:solidFill>
                                <a:srgbClr val="0000FF"/>
                              </a:solidFill>
                              <a:latin typeface="Cambria Math" panose="02040503050406030204" pitchFamily="18" charset="0"/>
                            </a:rPr>
                            <m:t>𝑩</m:t>
                          </m:r>
                        </m:num>
                        <m:den>
                          <m:r>
                            <a:rPr lang="en-GB" sz="2200" b="1" i="1" dirty="0" smtClean="0">
                              <a:solidFill>
                                <a:srgbClr val="FF0000"/>
                              </a:solidFill>
                              <a:latin typeface="Cambria Math" panose="02040503050406030204" pitchFamily="18" charset="0"/>
                            </a:rPr>
                            <m:t>𝒄𝒐𝒆𝒇𝒇𝒊𝒄𝒊𝒆𝒏𝒕</m:t>
                          </m:r>
                          <m:r>
                            <a:rPr lang="en-GB" sz="2200" b="1" i="1" dirty="0">
                              <a:solidFill>
                                <a:srgbClr val="FF0000"/>
                              </a:solidFill>
                              <a:latin typeface="Cambria Math" panose="02040503050406030204" pitchFamily="18" charset="0"/>
                            </a:rPr>
                            <m:t> </m:t>
                          </m:r>
                          <m:r>
                            <a:rPr lang="en-GB" sz="2200" b="1" i="1" dirty="0">
                              <a:solidFill>
                                <a:srgbClr val="FF0000"/>
                              </a:solidFill>
                              <a:latin typeface="Cambria Math" panose="02040503050406030204" pitchFamily="18" charset="0"/>
                            </a:rPr>
                            <m:t>𝒐𝒇</m:t>
                          </m:r>
                          <m:r>
                            <a:rPr lang="en-GB" sz="2200" b="1" i="1" dirty="0" smtClean="0">
                              <a:solidFill>
                                <a:srgbClr val="FF0000"/>
                              </a:solidFill>
                              <a:latin typeface="Cambria Math" panose="02040503050406030204" pitchFamily="18" charset="0"/>
                            </a:rPr>
                            <m:t> </m:t>
                          </m:r>
                          <m:r>
                            <a:rPr lang="en-GB" sz="2200" b="1" i="1" dirty="0" smtClean="0">
                              <a:solidFill>
                                <a:srgbClr val="FF0000"/>
                              </a:solidFill>
                              <a:latin typeface="Cambria Math" panose="02040503050406030204" pitchFamily="18" charset="0"/>
                            </a:rPr>
                            <m:t>𝑨</m:t>
                          </m:r>
                          <m:r>
                            <a:rPr lang="en-GB" sz="2200" b="1" i="1" dirty="0" smtClean="0">
                              <a:solidFill>
                                <a:srgbClr val="FF0000"/>
                              </a:solidFill>
                              <a:latin typeface="Cambria Math" panose="02040503050406030204" pitchFamily="18" charset="0"/>
                            </a:rPr>
                            <m:t> </m:t>
                          </m:r>
                        </m:den>
                      </m:f>
                    </m:oMath>
                  </m:oMathPara>
                </a14:m>
                <a:endParaRPr lang="en-GB" sz="2200" dirty="0"/>
              </a:p>
            </p:txBody>
          </p:sp>
        </mc:Choice>
        <mc:Fallback xmlns="">
          <p:sp>
            <p:nvSpPr>
              <p:cNvPr id="6" name="TextBox 5">
                <a:extLst>
                  <a:ext uri="{FF2B5EF4-FFF2-40B4-BE49-F238E27FC236}">
                    <a16:creationId xmlns:a16="http://schemas.microsoft.com/office/drawing/2014/main" id="{16835131-215E-4A1F-B794-99484D946A83}"/>
                  </a:ext>
                </a:extLst>
              </p:cNvPr>
              <p:cNvSpPr txBox="1">
                <a:spLocks noRot="1" noChangeAspect="1" noMove="1" noResize="1" noEditPoints="1" noAdjustHandles="1" noChangeArrowheads="1" noChangeShapeType="1" noTextEdit="1"/>
              </p:cNvSpPr>
              <p:nvPr/>
            </p:nvSpPr>
            <p:spPr>
              <a:xfrm>
                <a:off x="335360" y="4583583"/>
                <a:ext cx="6136640" cy="795346"/>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31B2A9E9-8ADA-4C1C-8867-7C850F6A26D2}"/>
                  </a:ext>
                </a:extLst>
              </p:cNvPr>
              <p:cNvSpPr txBox="1"/>
              <p:nvPr/>
            </p:nvSpPr>
            <p:spPr>
              <a:xfrm>
                <a:off x="1258227" y="5614571"/>
                <a:ext cx="3146631" cy="64293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200" i="1" smtClean="0">
                              <a:latin typeface="Cambria Math" panose="02040503050406030204" pitchFamily="18" charset="0"/>
                            </a:rPr>
                          </m:ctrlPr>
                        </m:fPr>
                        <m:num>
                          <m:r>
                            <a:rPr lang="en-GB" sz="2200" b="0" i="1" smtClean="0">
                              <a:latin typeface="Cambria Math" panose="02040503050406030204" pitchFamily="18" charset="0"/>
                            </a:rPr>
                            <m:t>𝑚𝑜𝑙</m:t>
                          </m:r>
                          <m:r>
                            <a:rPr lang="en-GB" sz="2200" b="0" i="1" smtClean="0">
                              <a:latin typeface="Cambria Math" panose="02040503050406030204" pitchFamily="18" charset="0"/>
                            </a:rPr>
                            <m:t> </m:t>
                          </m:r>
                          <m:r>
                            <a:rPr lang="en-GB" sz="2200" b="0" i="1" smtClean="0">
                              <a:latin typeface="Cambria Math" panose="02040503050406030204" pitchFamily="18" charset="0"/>
                            </a:rPr>
                            <m:t>𝐴𝑙</m:t>
                          </m:r>
                        </m:num>
                        <m:den>
                          <m:r>
                            <a:rPr lang="en-GB" sz="2200" b="0" i="1" smtClean="0">
                              <a:latin typeface="Cambria Math" panose="02040503050406030204" pitchFamily="18" charset="0"/>
                            </a:rPr>
                            <m:t>𝑚𝑜𝑙</m:t>
                          </m:r>
                          <m:r>
                            <a:rPr lang="en-GB" sz="2200" b="0" i="1" smtClean="0">
                              <a:latin typeface="Cambria Math" panose="02040503050406030204" pitchFamily="18" charset="0"/>
                            </a:rPr>
                            <m:t> </m:t>
                          </m:r>
                          <m:r>
                            <a:rPr lang="en-GB" sz="2200" b="0" i="1" smtClean="0">
                              <a:latin typeface="Cambria Math" panose="02040503050406030204" pitchFamily="18" charset="0"/>
                            </a:rPr>
                            <m:t>𝐴𝑙</m:t>
                          </m:r>
                          <m:r>
                            <a:rPr lang="en-GB" sz="2200" b="0" i="1" baseline="-25000" smtClean="0">
                              <a:latin typeface="Cambria Math" panose="02040503050406030204" pitchFamily="18" charset="0"/>
                            </a:rPr>
                            <m:t>2</m:t>
                          </m:r>
                          <m:r>
                            <a:rPr lang="en-GB" sz="2200" b="0" i="1" smtClean="0">
                              <a:latin typeface="Cambria Math" panose="02040503050406030204" pitchFamily="18" charset="0"/>
                            </a:rPr>
                            <m:t>𝑂</m:t>
                          </m:r>
                          <m:r>
                            <a:rPr lang="en-GB" sz="2200" b="0" i="1" baseline="-25000" smtClean="0">
                              <a:latin typeface="Cambria Math" panose="02040503050406030204" pitchFamily="18" charset="0"/>
                            </a:rPr>
                            <m:t>3</m:t>
                          </m:r>
                        </m:den>
                      </m:f>
                      <m:r>
                        <a:rPr lang="en-GB" sz="2200" b="0" i="1" smtClean="0">
                          <a:latin typeface="Cambria Math" panose="02040503050406030204" pitchFamily="18" charset="0"/>
                        </a:rPr>
                        <m:t>=</m:t>
                      </m:r>
                      <m:f>
                        <m:fPr>
                          <m:ctrlPr>
                            <a:rPr lang="en-GB" sz="2200" b="0" i="1" smtClean="0">
                              <a:latin typeface="Cambria Math" panose="02040503050406030204" pitchFamily="18" charset="0"/>
                            </a:rPr>
                          </m:ctrlPr>
                        </m:fPr>
                        <m:num>
                          <m:r>
                            <a:rPr lang="en-GB" sz="2200" b="0" i="1" smtClean="0">
                              <a:latin typeface="Cambria Math" panose="02040503050406030204" pitchFamily="18" charset="0"/>
                            </a:rPr>
                            <m:t>4 </m:t>
                          </m:r>
                          <m:r>
                            <a:rPr lang="en-GB" sz="2200" b="0" i="1" smtClean="0">
                              <a:latin typeface="Cambria Math" panose="02040503050406030204" pitchFamily="18" charset="0"/>
                            </a:rPr>
                            <m:t>𝑚𝑜𝑙</m:t>
                          </m:r>
                          <m:r>
                            <a:rPr lang="en-GB" sz="2200" b="0" i="1" smtClean="0">
                              <a:latin typeface="Cambria Math" panose="02040503050406030204" pitchFamily="18" charset="0"/>
                            </a:rPr>
                            <m:t> </m:t>
                          </m:r>
                          <m:r>
                            <a:rPr lang="en-GB" sz="2200" b="0" i="1" smtClean="0">
                              <a:latin typeface="Cambria Math" panose="02040503050406030204" pitchFamily="18" charset="0"/>
                            </a:rPr>
                            <m:t>𝐴𝑙</m:t>
                          </m:r>
                        </m:num>
                        <m:den>
                          <m:r>
                            <a:rPr lang="en-GB" sz="2200" b="0" i="1" smtClean="0">
                              <a:latin typeface="Cambria Math" panose="02040503050406030204" pitchFamily="18" charset="0"/>
                            </a:rPr>
                            <m:t>2 </m:t>
                          </m:r>
                          <m:r>
                            <a:rPr lang="en-GB" sz="2200" b="0" i="1" smtClean="0">
                              <a:latin typeface="Cambria Math" panose="02040503050406030204" pitchFamily="18" charset="0"/>
                            </a:rPr>
                            <m:t>𝑚𝑜𝑙</m:t>
                          </m:r>
                          <m:r>
                            <a:rPr lang="en-GB" sz="2200" b="0" i="1" smtClean="0">
                              <a:latin typeface="Cambria Math" panose="02040503050406030204" pitchFamily="18" charset="0"/>
                            </a:rPr>
                            <m:t> </m:t>
                          </m:r>
                          <m:r>
                            <a:rPr lang="en-GB" sz="2200" b="0" i="1" smtClean="0">
                              <a:latin typeface="Cambria Math" panose="02040503050406030204" pitchFamily="18" charset="0"/>
                            </a:rPr>
                            <m:t>𝐴𝑙</m:t>
                          </m:r>
                          <m:r>
                            <a:rPr lang="en-GB" sz="2200" b="0" i="1" baseline="-25000" smtClean="0">
                              <a:latin typeface="Cambria Math" panose="02040503050406030204" pitchFamily="18" charset="0"/>
                            </a:rPr>
                            <m:t>2</m:t>
                          </m:r>
                          <m:r>
                            <a:rPr lang="en-GB" sz="2200" b="0" i="1" smtClean="0">
                              <a:latin typeface="Cambria Math" panose="02040503050406030204" pitchFamily="18" charset="0"/>
                            </a:rPr>
                            <m:t>𝑂</m:t>
                          </m:r>
                          <m:r>
                            <a:rPr lang="en-GB" sz="2200" b="0" i="1" baseline="-25000" smtClean="0">
                              <a:latin typeface="Cambria Math" panose="02040503050406030204" pitchFamily="18" charset="0"/>
                            </a:rPr>
                            <m:t>3</m:t>
                          </m:r>
                        </m:den>
                      </m:f>
                    </m:oMath>
                  </m:oMathPara>
                </a14:m>
                <a:endParaRPr lang="en-GB" sz="2200" dirty="0"/>
              </a:p>
            </p:txBody>
          </p:sp>
        </mc:Choice>
        <mc:Fallback xmlns="">
          <p:sp>
            <p:nvSpPr>
              <p:cNvPr id="7" name="TextBox 6">
                <a:extLst>
                  <a:ext uri="{FF2B5EF4-FFF2-40B4-BE49-F238E27FC236}">
                    <a16:creationId xmlns:a16="http://schemas.microsoft.com/office/drawing/2014/main" id="{31B2A9E9-8ADA-4C1C-8867-7C850F6A26D2}"/>
                  </a:ext>
                </a:extLst>
              </p:cNvPr>
              <p:cNvSpPr txBox="1">
                <a:spLocks noRot="1" noChangeAspect="1" noMove="1" noResize="1" noEditPoints="1" noAdjustHandles="1" noChangeArrowheads="1" noChangeShapeType="1" noTextEdit="1"/>
              </p:cNvSpPr>
              <p:nvPr/>
            </p:nvSpPr>
            <p:spPr>
              <a:xfrm>
                <a:off x="1258227" y="5614571"/>
                <a:ext cx="3146631" cy="642933"/>
              </a:xfrm>
              <a:prstGeom prst="rect">
                <a:avLst/>
              </a:prstGeom>
              <a:blipFill>
                <a:blip r:embed="rId4"/>
                <a:stretch>
                  <a:fillRect b="-9524"/>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CA737A9C-9722-42D2-80E3-BE286A24168C}"/>
                  </a:ext>
                </a:extLst>
              </p:cNvPr>
              <p:cNvSpPr txBox="1"/>
              <p:nvPr/>
            </p:nvSpPr>
            <p:spPr>
              <a:xfrm>
                <a:off x="4714611" y="5507365"/>
                <a:ext cx="6821483" cy="64293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200" b="0" i="1" smtClean="0">
                          <a:latin typeface="Cambria Math" panose="02040503050406030204" pitchFamily="18" charset="0"/>
                        </a:rPr>
                        <m:t>𝑚𝑜𝑙</m:t>
                      </m:r>
                      <m:r>
                        <a:rPr lang="en-GB" sz="2200" b="0" i="1" smtClean="0">
                          <a:latin typeface="Cambria Math" panose="02040503050406030204" pitchFamily="18" charset="0"/>
                        </a:rPr>
                        <m:t> </m:t>
                      </m:r>
                      <m:r>
                        <a:rPr lang="en-GB" sz="2200" b="0" i="1" smtClean="0">
                          <a:latin typeface="Cambria Math" panose="02040503050406030204" pitchFamily="18" charset="0"/>
                        </a:rPr>
                        <m:t>𝐴𝑙</m:t>
                      </m:r>
                      <m:r>
                        <a:rPr lang="en-GB" sz="2200" b="0" i="1" smtClean="0">
                          <a:latin typeface="Cambria Math" panose="02040503050406030204" pitchFamily="18" charset="0"/>
                        </a:rPr>
                        <m:t>=</m:t>
                      </m:r>
                      <m:d>
                        <m:dPr>
                          <m:ctrlPr>
                            <a:rPr lang="en-GB" sz="2200" b="0" i="1" smtClean="0">
                              <a:latin typeface="Cambria Math" panose="02040503050406030204" pitchFamily="18" charset="0"/>
                            </a:rPr>
                          </m:ctrlPr>
                        </m:dPr>
                        <m:e>
                          <m:r>
                            <a:rPr lang="en-GB" sz="2200" b="0" i="1" smtClean="0">
                              <a:latin typeface="Cambria Math" panose="02040503050406030204" pitchFamily="18" charset="0"/>
                            </a:rPr>
                            <m:t>25.0 </m:t>
                          </m:r>
                          <m:r>
                            <a:rPr lang="en-GB" sz="2200" b="0" i="1" smtClean="0">
                              <a:latin typeface="Cambria Math" panose="02040503050406030204" pitchFamily="18" charset="0"/>
                            </a:rPr>
                            <m:t>𝑚𝑜𝑙</m:t>
                          </m:r>
                          <m:r>
                            <a:rPr lang="en-GB" sz="2200" b="0" i="1" smtClean="0">
                              <a:latin typeface="Cambria Math" panose="02040503050406030204" pitchFamily="18" charset="0"/>
                            </a:rPr>
                            <m:t> </m:t>
                          </m:r>
                          <m:r>
                            <a:rPr lang="en-GB" sz="2200" b="0" i="1" smtClean="0">
                              <a:latin typeface="Cambria Math" panose="02040503050406030204" pitchFamily="18" charset="0"/>
                            </a:rPr>
                            <m:t>𝐴𝑙</m:t>
                          </m:r>
                          <m:r>
                            <a:rPr lang="en-GB" sz="2200" b="0" i="1" baseline="-25000" smtClean="0">
                              <a:latin typeface="Cambria Math" panose="02040503050406030204" pitchFamily="18" charset="0"/>
                            </a:rPr>
                            <m:t>2</m:t>
                          </m:r>
                          <m:r>
                            <a:rPr lang="en-GB" sz="2200" b="0" i="1" smtClean="0">
                              <a:latin typeface="Cambria Math" panose="02040503050406030204" pitchFamily="18" charset="0"/>
                            </a:rPr>
                            <m:t>𝑂</m:t>
                          </m:r>
                          <m:r>
                            <a:rPr lang="en-GB" sz="2200" b="0" i="1" baseline="-25000" smtClean="0">
                              <a:latin typeface="Cambria Math" panose="02040503050406030204" pitchFamily="18" charset="0"/>
                            </a:rPr>
                            <m:t>3</m:t>
                          </m:r>
                        </m:e>
                      </m:d>
                      <m:r>
                        <a:rPr lang="en-GB" sz="2200" b="0" i="1" smtClean="0">
                          <a:latin typeface="Cambria Math" panose="02040503050406030204" pitchFamily="18" charset="0"/>
                          <a:ea typeface="Cambria Math" panose="02040503050406030204" pitchFamily="18" charset="0"/>
                        </a:rPr>
                        <m:t>×</m:t>
                      </m:r>
                      <m:f>
                        <m:fPr>
                          <m:ctrlPr>
                            <a:rPr lang="en-GB" sz="2200" b="0" i="1" smtClean="0">
                              <a:latin typeface="Cambria Math" panose="02040503050406030204" pitchFamily="18" charset="0"/>
                              <a:ea typeface="Cambria Math" panose="02040503050406030204" pitchFamily="18" charset="0"/>
                            </a:rPr>
                          </m:ctrlPr>
                        </m:fPr>
                        <m:num>
                          <m:r>
                            <a:rPr lang="en-GB" sz="2200" b="0" i="1" smtClean="0">
                              <a:latin typeface="Cambria Math" panose="02040503050406030204" pitchFamily="18" charset="0"/>
                              <a:ea typeface="Cambria Math" panose="02040503050406030204" pitchFamily="18" charset="0"/>
                            </a:rPr>
                            <m:t>4 </m:t>
                          </m:r>
                          <m:r>
                            <a:rPr lang="en-GB" sz="2200" b="0" i="1" smtClean="0">
                              <a:latin typeface="Cambria Math" panose="02040503050406030204" pitchFamily="18" charset="0"/>
                              <a:ea typeface="Cambria Math" panose="02040503050406030204" pitchFamily="18" charset="0"/>
                            </a:rPr>
                            <m:t>𝑚𝑜𝑙</m:t>
                          </m:r>
                          <m:r>
                            <a:rPr lang="en-GB" sz="2200" b="0" i="1" smtClean="0">
                              <a:latin typeface="Cambria Math" panose="02040503050406030204" pitchFamily="18" charset="0"/>
                              <a:ea typeface="Cambria Math" panose="02040503050406030204" pitchFamily="18" charset="0"/>
                            </a:rPr>
                            <m:t> </m:t>
                          </m:r>
                          <m:r>
                            <a:rPr lang="en-GB" sz="2200" b="0" i="1" smtClean="0">
                              <a:latin typeface="Cambria Math" panose="02040503050406030204" pitchFamily="18" charset="0"/>
                              <a:ea typeface="Cambria Math" panose="02040503050406030204" pitchFamily="18" charset="0"/>
                            </a:rPr>
                            <m:t>𝐴𝑙</m:t>
                          </m:r>
                        </m:num>
                        <m:den>
                          <m:r>
                            <a:rPr lang="en-GB" sz="2200" b="0" i="1" smtClean="0">
                              <a:latin typeface="Cambria Math" panose="02040503050406030204" pitchFamily="18" charset="0"/>
                              <a:ea typeface="Cambria Math" panose="02040503050406030204" pitchFamily="18" charset="0"/>
                            </a:rPr>
                            <m:t>2 </m:t>
                          </m:r>
                          <m:r>
                            <a:rPr lang="en-GB" sz="2200" b="0" i="1" smtClean="0">
                              <a:latin typeface="Cambria Math" panose="02040503050406030204" pitchFamily="18" charset="0"/>
                              <a:ea typeface="Cambria Math" panose="02040503050406030204" pitchFamily="18" charset="0"/>
                            </a:rPr>
                            <m:t>𝑚𝑜𝑙</m:t>
                          </m:r>
                          <m:r>
                            <a:rPr lang="en-GB" sz="2200" b="0" i="1" smtClean="0">
                              <a:latin typeface="Cambria Math" panose="02040503050406030204" pitchFamily="18" charset="0"/>
                              <a:ea typeface="Cambria Math" panose="02040503050406030204" pitchFamily="18" charset="0"/>
                            </a:rPr>
                            <m:t> </m:t>
                          </m:r>
                          <m:r>
                            <a:rPr lang="en-GB" sz="2200" b="0" i="1" smtClean="0">
                              <a:latin typeface="Cambria Math" panose="02040503050406030204" pitchFamily="18" charset="0"/>
                              <a:ea typeface="Cambria Math" panose="02040503050406030204" pitchFamily="18" charset="0"/>
                            </a:rPr>
                            <m:t>𝐴𝑙</m:t>
                          </m:r>
                          <m:r>
                            <a:rPr lang="en-GB" sz="2200" b="0" i="1" baseline="-25000" smtClean="0">
                              <a:latin typeface="Cambria Math" panose="02040503050406030204" pitchFamily="18" charset="0"/>
                              <a:ea typeface="Cambria Math" panose="02040503050406030204" pitchFamily="18" charset="0"/>
                            </a:rPr>
                            <m:t>2</m:t>
                          </m:r>
                          <m:r>
                            <a:rPr lang="en-GB" sz="2200" b="0" i="1" smtClean="0">
                              <a:latin typeface="Cambria Math" panose="02040503050406030204" pitchFamily="18" charset="0"/>
                              <a:ea typeface="Cambria Math" panose="02040503050406030204" pitchFamily="18" charset="0"/>
                            </a:rPr>
                            <m:t>𝑂</m:t>
                          </m:r>
                          <m:r>
                            <a:rPr lang="en-GB" sz="2200" b="0" i="1" baseline="-25000" smtClean="0">
                              <a:latin typeface="Cambria Math" panose="02040503050406030204" pitchFamily="18" charset="0"/>
                              <a:ea typeface="Cambria Math" panose="02040503050406030204" pitchFamily="18" charset="0"/>
                            </a:rPr>
                            <m:t>3</m:t>
                          </m:r>
                        </m:den>
                      </m:f>
                      <m:r>
                        <a:rPr lang="en-GB" sz="2200" b="0" i="1" smtClean="0">
                          <a:latin typeface="Cambria Math" panose="02040503050406030204" pitchFamily="18" charset="0"/>
                          <a:ea typeface="Cambria Math" panose="02040503050406030204" pitchFamily="18" charset="0"/>
                        </a:rPr>
                        <m:t>=50.0 </m:t>
                      </m:r>
                      <m:r>
                        <a:rPr lang="en-GB" sz="2200" b="0" i="1" smtClean="0">
                          <a:latin typeface="Cambria Math" panose="02040503050406030204" pitchFamily="18" charset="0"/>
                          <a:ea typeface="Cambria Math" panose="02040503050406030204" pitchFamily="18" charset="0"/>
                        </a:rPr>
                        <m:t>𝑚𝑜𝑙</m:t>
                      </m:r>
                      <m:r>
                        <a:rPr lang="en-GB" sz="2200" b="0" i="1" smtClean="0">
                          <a:latin typeface="Cambria Math" panose="02040503050406030204" pitchFamily="18" charset="0"/>
                          <a:ea typeface="Cambria Math" panose="02040503050406030204" pitchFamily="18" charset="0"/>
                        </a:rPr>
                        <m:t> </m:t>
                      </m:r>
                      <m:r>
                        <a:rPr lang="en-GB" sz="2200" b="0" i="1" smtClean="0">
                          <a:latin typeface="Cambria Math" panose="02040503050406030204" pitchFamily="18" charset="0"/>
                          <a:ea typeface="Cambria Math" panose="02040503050406030204" pitchFamily="18" charset="0"/>
                        </a:rPr>
                        <m:t>𝐴𝑙</m:t>
                      </m:r>
                    </m:oMath>
                  </m:oMathPara>
                </a14:m>
                <a:endParaRPr lang="en-GB" sz="2200" baseline="-25000" dirty="0"/>
              </a:p>
            </p:txBody>
          </p:sp>
        </mc:Choice>
        <mc:Fallback xmlns="">
          <p:sp>
            <p:nvSpPr>
              <p:cNvPr id="8" name="TextBox 7">
                <a:extLst>
                  <a:ext uri="{FF2B5EF4-FFF2-40B4-BE49-F238E27FC236}">
                    <a16:creationId xmlns:a16="http://schemas.microsoft.com/office/drawing/2014/main" id="{CA737A9C-9722-42D2-80E3-BE286A24168C}"/>
                  </a:ext>
                </a:extLst>
              </p:cNvPr>
              <p:cNvSpPr txBox="1">
                <a:spLocks noRot="1" noChangeAspect="1" noMove="1" noResize="1" noEditPoints="1" noAdjustHandles="1" noChangeArrowheads="1" noChangeShapeType="1" noTextEdit="1"/>
              </p:cNvSpPr>
              <p:nvPr/>
            </p:nvSpPr>
            <p:spPr>
              <a:xfrm>
                <a:off x="4714611" y="5507365"/>
                <a:ext cx="6821483" cy="642933"/>
              </a:xfrm>
              <a:prstGeom prst="rect">
                <a:avLst/>
              </a:prstGeom>
              <a:blipFill>
                <a:blip r:embed="rId5"/>
                <a:stretch>
                  <a:fillRect b="-8491"/>
                </a:stretch>
              </a:blipFill>
            </p:spPr>
            <p:txBody>
              <a:bodyPr/>
              <a:lstStyle/>
              <a:p>
                <a:r>
                  <a:rPr lang="en-GB">
                    <a:noFill/>
                  </a:rPr>
                  <a:t> </a:t>
                </a:r>
              </a:p>
            </p:txBody>
          </p:sp>
        </mc:Fallback>
      </mc:AlternateContent>
      <p:sp>
        <p:nvSpPr>
          <p:cNvPr id="9" name="Oval 8">
            <a:extLst>
              <a:ext uri="{FF2B5EF4-FFF2-40B4-BE49-F238E27FC236}">
                <a16:creationId xmlns:a16="http://schemas.microsoft.com/office/drawing/2014/main" id="{54A2F0DF-00F9-4F44-BBE6-15C7EBADBFD1}"/>
              </a:ext>
            </a:extLst>
          </p:cNvPr>
          <p:cNvSpPr/>
          <p:nvPr/>
        </p:nvSpPr>
        <p:spPr>
          <a:xfrm>
            <a:off x="8227405" y="5312628"/>
            <a:ext cx="1583860" cy="1161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00"/>
          </a:p>
        </p:txBody>
      </p:sp>
      <p:sp>
        <p:nvSpPr>
          <p:cNvPr id="10" name="TextBox 9">
            <a:extLst>
              <a:ext uri="{FF2B5EF4-FFF2-40B4-BE49-F238E27FC236}">
                <a16:creationId xmlns:a16="http://schemas.microsoft.com/office/drawing/2014/main" id="{3248750D-BC10-4089-BC4D-508F676C5B4B}"/>
              </a:ext>
            </a:extLst>
          </p:cNvPr>
          <p:cNvSpPr txBox="1"/>
          <p:nvPr/>
        </p:nvSpPr>
        <p:spPr>
          <a:xfrm>
            <a:off x="8342483" y="6453001"/>
            <a:ext cx="1353704" cy="430887"/>
          </a:xfrm>
          <a:prstGeom prst="rect">
            <a:avLst/>
          </a:prstGeom>
          <a:noFill/>
        </p:spPr>
        <p:txBody>
          <a:bodyPr wrap="none" rtlCol="0">
            <a:spAutoFit/>
          </a:bodyPr>
          <a:lstStyle/>
          <a:p>
            <a:r>
              <a:rPr lang="en-GB" sz="2200" dirty="0"/>
              <a:t>Mole ratio</a:t>
            </a:r>
          </a:p>
        </p:txBody>
      </p:sp>
      <p:sp>
        <p:nvSpPr>
          <p:cNvPr id="11" name="TextBox 10">
            <a:extLst>
              <a:ext uri="{FF2B5EF4-FFF2-40B4-BE49-F238E27FC236}">
                <a16:creationId xmlns:a16="http://schemas.microsoft.com/office/drawing/2014/main" id="{7B0832A9-F2F7-476B-9E8D-F7F65F4B0929}"/>
              </a:ext>
            </a:extLst>
          </p:cNvPr>
          <p:cNvSpPr txBox="1"/>
          <p:nvPr/>
        </p:nvSpPr>
        <p:spPr>
          <a:xfrm>
            <a:off x="324090" y="1699848"/>
            <a:ext cx="11543819" cy="769441"/>
          </a:xfrm>
          <a:prstGeom prst="rect">
            <a:avLst/>
          </a:prstGeom>
          <a:noFill/>
        </p:spPr>
        <p:txBody>
          <a:bodyPr wrap="square" rtlCol="0">
            <a:spAutoFit/>
          </a:bodyPr>
          <a:lstStyle/>
          <a:p>
            <a:r>
              <a:rPr lang="en-GB" sz="2200" i="1" dirty="0"/>
              <a:t>Strategy: </a:t>
            </a:r>
            <a:r>
              <a:rPr lang="en-GB" sz="2200" dirty="0"/>
              <a:t>Write the balanced chemical equation , identify the mole ratio between N</a:t>
            </a:r>
            <a:r>
              <a:rPr lang="en-GB" sz="2200" baseline="-25000" dirty="0"/>
              <a:t>2</a:t>
            </a:r>
            <a:r>
              <a:rPr lang="en-GB" sz="2200" dirty="0"/>
              <a:t> and NH</a:t>
            </a:r>
            <a:r>
              <a:rPr lang="en-GB" sz="2200" baseline="-25000" dirty="0"/>
              <a:t>3</a:t>
            </a:r>
            <a:r>
              <a:rPr lang="en-GB" sz="2200" dirty="0"/>
              <a:t> and use it as a conversion factor</a:t>
            </a:r>
          </a:p>
        </p:txBody>
      </p:sp>
    </p:spTree>
    <p:extLst>
      <p:ext uri="{BB962C8B-B14F-4D97-AF65-F5344CB8AC3E}">
        <p14:creationId xmlns:p14="http://schemas.microsoft.com/office/powerpoint/2010/main" val="4004620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animBg="1"/>
      <p:bldP spid="10"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6B91905-C174-4CED-8229-A7CE165D3DA0}"/>
              </a:ext>
            </a:extLst>
          </p:cNvPr>
          <p:cNvSpPr txBox="1"/>
          <p:nvPr/>
        </p:nvSpPr>
        <p:spPr>
          <a:xfrm>
            <a:off x="1443836" y="1926597"/>
            <a:ext cx="5537093" cy="523220"/>
          </a:xfrm>
          <a:prstGeom prst="rect">
            <a:avLst/>
          </a:prstGeom>
          <a:noFill/>
        </p:spPr>
        <p:txBody>
          <a:bodyPr wrap="none" rtlCol="0">
            <a:spAutoFit/>
          </a:bodyPr>
          <a:lstStyle/>
          <a:p>
            <a:r>
              <a:rPr lang="en-GB" sz="2800" dirty="0">
                <a:cs typeface="Calibri" panose="020F0502020204030204" pitchFamily="34" charset="0"/>
              </a:rPr>
              <a:t>C</a:t>
            </a:r>
            <a:r>
              <a:rPr lang="en-GB" sz="2800" baseline="-25000" dirty="0">
                <a:cs typeface="Calibri" panose="020F0502020204030204" pitchFamily="34" charset="0"/>
              </a:rPr>
              <a:t>2</a:t>
            </a:r>
            <a:r>
              <a:rPr lang="en-GB" sz="2800" dirty="0">
                <a:cs typeface="Calibri" panose="020F0502020204030204" pitchFamily="34" charset="0"/>
              </a:rPr>
              <a:t>H</a:t>
            </a:r>
            <a:r>
              <a:rPr lang="en-GB" sz="2800" baseline="-25000" dirty="0">
                <a:cs typeface="Calibri" panose="020F0502020204030204" pitchFamily="34" charset="0"/>
              </a:rPr>
              <a:t>6 </a:t>
            </a:r>
            <a:r>
              <a:rPr lang="en-GB" sz="2800" dirty="0">
                <a:cs typeface="Calibri" panose="020F0502020204030204" pitchFamily="34" charset="0"/>
              </a:rPr>
              <a:t>+         O</a:t>
            </a:r>
            <a:r>
              <a:rPr lang="en-GB" sz="2800" baseline="-25000" dirty="0">
                <a:cs typeface="Calibri" panose="020F0502020204030204" pitchFamily="34" charset="0"/>
              </a:rPr>
              <a:t>2</a:t>
            </a:r>
            <a:r>
              <a:rPr lang="en-GB" sz="2800" dirty="0">
                <a:cs typeface="Calibri" panose="020F0502020204030204" pitchFamily="34" charset="0"/>
              </a:rPr>
              <a:t>		     H</a:t>
            </a:r>
            <a:r>
              <a:rPr lang="en-GB" sz="2800" baseline="-25000" dirty="0">
                <a:cs typeface="Calibri" panose="020F0502020204030204" pitchFamily="34" charset="0"/>
              </a:rPr>
              <a:t>2</a:t>
            </a:r>
            <a:r>
              <a:rPr lang="en-GB" sz="2800" dirty="0">
                <a:cs typeface="Calibri" panose="020F0502020204030204" pitchFamily="34" charset="0"/>
              </a:rPr>
              <a:t>O  +    CO</a:t>
            </a:r>
            <a:r>
              <a:rPr lang="en-GB" sz="2800" baseline="-25000" dirty="0">
                <a:cs typeface="Calibri" panose="020F0502020204030204" pitchFamily="34" charset="0"/>
              </a:rPr>
              <a:t>2</a:t>
            </a:r>
          </a:p>
        </p:txBody>
      </p:sp>
      <p:sp>
        <p:nvSpPr>
          <p:cNvPr id="11" name="TextBox 10">
            <a:extLst>
              <a:ext uri="{FF2B5EF4-FFF2-40B4-BE49-F238E27FC236}">
                <a16:creationId xmlns:a16="http://schemas.microsoft.com/office/drawing/2014/main" id="{A71C5941-ADE4-47C2-8BAF-54915DFFF4FA}"/>
              </a:ext>
            </a:extLst>
          </p:cNvPr>
          <p:cNvSpPr txBox="1"/>
          <p:nvPr/>
        </p:nvSpPr>
        <p:spPr>
          <a:xfrm>
            <a:off x="5850920" y="1935061"/>
            <a:ext cx="367408" cy="523220"/>
          </a:xfrm>
          <a:prstGeom prst="rect">
            <a:avLst/>
          </a:prstGeom>
          <a:noFill/>
        </p:spPr>
        <p:txBody>
          <a:bodyPr wrap="none" rtlCol="0">
            <a:spAutoFit/>
          </a:bodyPr>
          <a:lstStyle/>
          <a:p>
            <a:r>
              <a:rPr lang="en-GB" sz="2800" dirty="0">
                <a:cs typeface="Calibri" panose="020F0502020204030204" pitchFamily="34" charset="0"/>
                <a:sym typeface="Wingdings" panose="05000000000000000000" pitchFamily="2" charset="2"/>
              </a:rPr>
              <a:t>2</a:t>
            </a:r>
            <a:endParaRPr lang="en-GB" sz="2800" dirty="0">
              <a:cs typeface="Calibri" panose="020F0502020204030204" pitchFamily="34" charset="0"/>
            </a:endParaRPr>
          </a:p>
        </p:txBody>
      </p:sp>
      <p:sp>
        <p:nvSpPr>
          <p:cNvPr id="17" name="TextBox 16">
            <a:extLst>
              <a:ext uri="{FF2B5EF4-FFF2-40B4-BE49-F238E27FC236}">
                <a16:creationId xmlns:a16="http://schemas.microsoft.com/office/drawing/2014/main" id="{61F3AA7B-C2A4-41B1-9600-D4C237B6AC59}"/>
              </a:ext>
            </a:extLst>
          </p:cNvPr>
          <p:cNvSpPr txBox="1"/>
          <p:nvPr/>
        </p:nvSpPr>
        <p:spPr>
          <a:xfrm>
            <a:off x="335360" y="781697"/>
            <a:ext cx="11856640" cy="954107"/>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Ethane burns in oxygen gas to give water vapor and carbon dioxide gas. How many moles of oxygen gas are needed to completely burn 5.0 mol of ethane?</a:t>
            </a:r>
          </a:p>
        </p:txBody>
      </p:sp>
      <p:sp>
        <p:nvSpPr>
          <p:cNvPr id="2" name="TextBox 1">
            <a:extLst>
              <a:ext uri="{FF2B5EF4-FFF2-40B4-BE49-F238E27FC236}">
                <a16:creationId xmlns:a16="http://schemas.microsoft.com/office/drawing/2014/main" id="{4965BB79-FB95-4BA6-923F-5FDA8A9F7D59}"/>
              </a:ext>
            </a:extLst>
          </p:cNvPr>
          <p:cNvSpPr txBox="1"/>
          <p:nvPr/>
        </p:nvSpPr>
        <p:spPr>
          <a:xfrm>
            <a:off x="6993814" y="1998582"/>
            <a:ext cx="473206" cy="461665"/>
          </a:xfrm>
          <a:prstGeom prst="rect">
            <a:avLst/>
          </a:prstGeom>
          <a:noFill/>
        </p:spPr>
        <p:txBody>
          <a:bodyPr wrap="none" rtlCol="0">
            <a:spAutoFit/>
          </a:bodyPr>
          <a:lstStyle/>
          <a:p>
            <a:r>
              <a:rPr lang="en-GB" sz="2400" i="1" dirty="0">
                <a:cs typeface="Calibri" panose="020F0502020204030204" pitchFamily="34" charset="0"/>
              </a:rPr>
              <a:t>x2</a:t>
            </a:r>
          </a:p>
        </p:txBody>
      </p:sp>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AB5D2EF2-544F-4139-9640-A6851E1B9F01}"/>
                  </a:ext>
                </a:extLst>
              </p:cNvPr>
              <p:cNvSpPr txBox="1"/>
              <p:nvPr/>
            </p:nvSpPr>
            <p:spPr>
              <a:xfrm>
                <a:off x="2224409" y="3816350"/>
                <a:ext cx="3661195" cy="73597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
                        <m:fPr>
                          <m:ctrlPr>
                            <a:rPr lang="en-GB" sz="2200" i="1" dirty="0">
                              <a:latin typeface="Cambria Math" panose="02040503050406030204" pitchFamily="18" charset="0"/>
                            </a:rPr>
                          </m:ctrlPr>
                        </m:fPr>
                        <m:num>
                          <m:r>
                            <m:rPr>
                              <m:sty m:val="p"/>
                            </m:rPr>
                            <a:rPr lang="en-GB" sz="2200" dirty="0">
                              <a:latin typeface="Cambria Math" panose="02040503050406030204" pitchFamily="18" charset="0"/>
                            </a:rPr>
                            <m:t>moles</m:t>
                          </m:r>
                          <m:r>
                            <a:rPr lang="en-GB" sz="2200" dirty="0">
                              <a:latin typeface="Cambria Math" panose="02040503050406030204" pitchFamily="18" charset="0"/>
                            </a:rPr>
                            <m:t> </m:t>
                          </m:r>
                          <m:r>
                            <m:rPr>
                              <m:sty m:val="p"/>
                            </m:rPr>
                            <a:rPr lang="en-GB" sz="2200" dirty="0">
                              <a:latin typeface="Cambria Math" panose="02040503050406030204" pitchFamily="18" charset="0"/>
                            </a:rPr>
                            <m:t>of</m:t>
                          </m:r>
                          <m:r>
                            <a:rPr lang="en-GB" sz="2200" dirty="0">
                              <a:latin typeface="Cambria Math" panose="02040503050406030204" pitchFamily="18" charset="0"/>
                            </a:rPr>
                            <m:t> </m:t>
                          </m:r>
                          <m:r>
                            <m:rPr>
                              <m:sty m:val="p"/>
                            </m:rPr>
                            <a:rPr lang="en-GB" sz="2200" dirty="0">
                              <a:latin typeface="Cambria Math" panose="02040503050406030204" pitchFamily="18" charset="0"/>
                            </a:rPr>
                            <m:t>B</m:t>
                          </m:r>
                        </m:num>
                        <m:den>
                          <m:r>
                            <m:rPr>
                              <m:sty m:val="p"/>
                            </m:rPr>
                            <a:rPr lang="en-GB" sz="2200" dirty="0">
                              <a:latin typeface="Cambria Math" panose="02040503050406030204" pitchFamily="18" charset="0"/>
                            </a:rPr>
                            <m:t>moles</m:t>
                          </m:r>
                          <m:r>
                            <a:rPr lang="en-GB" sz="2200" dirty="0">
                              <a:latin typeface="Cambria Math" panose="02040503050406030204" pitchFamily="18" charset="0"/>
                            </a:rPr>
                            <m:t> </m:t>
                          </m:r>
                          <m:r>
                            <m:rPr>
                              <m:sty m:val="p"/>
                            </m:rPr>
                            <a:rPr lang="en-GB" sz="2200" dirty="0">
                              <a:latin typeface="Cambria Math" panose="02040503050406030204" pitchFamily="18" charset="0"/>
                            </a:rPr>
                            <m:t>of</m:t>
                          </m:r>
                          <m:r>
                            <a:rPr lang="en-GB" sz="2200" dirty="0">
                              <a:latin typeface="Cambria Math" panose="02040503050406030204" pitchFamily="18" charset="0"/>
                            </a:rPr>
                            <m:t> </m:t>
                          </m:r>
                          <m:r>
                            <m:rPr>
                              <m:sty m:val="p"/>
                            </m:rPr>
                            <a:rPr lang="en-GB" sz="2200" dirty="0">
                              <a:latin typeface="Cambria Math" panose="02040503050406030204" pitchFamily="18" charset="0"/>
                            </a:rPr>
                            <m:t>A</m:t>
                          </m:r>
                        </m:den>
                      </m:f>
                      <m:r>
                        <a:rPr lang="en-GB" sz="2200" dirty="0">
                          <a:latin typeface="Cambria Math" panose="02040503050406030204" pitchFamily="18" charset="0"/>
                        </a:rPr>
                        <m:t>=</m:t>
                      </m:r>
                      <m:f>
                        <m:fPr>
                          <m:ctrlPr>
                            <a:rPr lang="en-GB" sz="2200" i="1" dirty="0">
                              <a:latin typeface="Cambria Math" panose="02040503050406030204" pitchFamily="18" charset="0"/>
                            </a:rPr>
                          </m:ctrlPr>
                        </m:fPr>
                        <m:num>
                          <m:r>
                            <m:rPr>
                              <m:sty m:val="p"/>
                            </m:rPr>
                            <a:rPr lang="en-GB" sz="2200" dirty="0">
                              <a:latin typeface="Cambria Math" panose="02040503050406030204" pitchFamily="18" charset="0"/>
                            </a:rPr>
                            <m:t>coefficient</m:t>
                          </m:r>
                          <m:r>
                            <a:rPr lang="en-GB" sz="2200" dirty="0">
                              <a:latin typeface="Cambria Math" panose="02040503050406030204" pitchFamily="18" charset="0"/>
                            </a:rPr>
                            <m:t> </m:t>
                          </m:r>
                          <m:r>
                            <m:rPr>
                              <m:sty m:val="p"/>
                            </m:rPr>
                            <a:rPr lang="en-GB" sz="2200" dirty="0">
                              <a:latin typeface="Cambria Math" panose="02040503050406030204" pitchFamily="18" charset="0"/>
                            </a:rPr>
                            <m:t>of</m:t>
                          </m:r>
                          <m:r>
                            <a:rPr lang="en-GB" sz="2200" dirty="0">
                              <a:latin typeface="Cambria Math" panose="02040503050406030204" pitchFamily="18" charset="0"/>
                            </a:rPr>
                            <m:t> </m:t>
                          </m:r>
                          <m:r>
                            <m:rPr>
                              <m:sty m:val="p"/>
                            </m:rPr>
                            <a:rPr lang="en-GB" sz="2200" dirty="0">
                              <a:latin typeface="Cambria Math" panose="02040503050406030204" pitchFamily="18" charset="0"/>
                            </a:rPr>
                            <m:t>B</m:t>
                          </m:r>
                        </m:num>
                        <m:den>
                          <m:r>
                            <m:rPr>
                              <m:sty m:val="p"/>
                            </m:rPr>
                            <a:rPr lang="en-GB" sz="2200" dirty="0">
                              <a:latin typeface="Cambria Math" panose="02040503050406030204" pitchFamily="18" charset="0"/>
                            </a:rPr>
                            <m:t>coefficient</m:t>
                          </m:r>
                          <m:r>
                            <a:rPr lang="en-GB" sz="2200" dirty="0">
                              <a:latin typeface="Cambria Math" panose="02040503050406030204" pitchFamily="18" charset="0"/>
                            </a:rPr>
                            <m:t> </m:t>
                          </m:r>
                          <m:r>
                            <m:rPr>
                              <m:sty m:val="p"/>
                            </m:rPr>
                            <a:rPr lang="en-GB" sz="2200" dirty="0">
                              <a:latin typeface="Cambria Math" panose="02040503050406030204" pitchFamily="18" charset="0"/>
                            </a:rPr>
                            <m:t>of</m:t>
                          </m:r>
                          <m:r>
                            <a:rPr lang="en-GB" sz="2200" dirty="0">
                              <a:latin typeface="Cambria Math" panose="02040503050406030204" pitchFamily="18" charset="0"/>
                            </a:rPr>
                            <m:t> </m:t>
                          </m:r>
                          <m:r>
                            <m:rPr>
                              <m:sty m:val="p"/>
                            </m:rPr>
                            <a:rPr lang="en-GB" sz="2200" dirty="0">
                              <a:latin typeface="Cambria Math" panose="02040503050406030204" pitchFamily="18" charset="0"/>
                            </a:rPr>
                            <m:t>A</m:t>
                          </m:r>
                        </m:den>
                      </m:f>
                    </m:oMath>
                  </m:oMathPara>
                </a14:m>
                <a:endParaRPr lang="en-GB" sz="2200" dirty="0">
                  <a:cs typeface="Calibri" panose="020F0502020204030204" pitchFamily="34" charset="0"/>
                </a:endParaRPr>
              </a:p>
            </p:txBody>
          </p:sp>
        </mc:Choice>
        <mc:Fallback xmlns="">
          <p:sp>
            <p:nvSpPr>
              <p:cNvPr id="20" name="TextBox 19">
                <a:extLst>
                  <a:ext uri="{FF2B5EF4-FFF2-40B4-BE49-F238E27FC236}">
                    <a16:creationId xmlns:a16="http://schemas.microsoft.com/office/drawing/2014/main" id="{AB5D2EF2-544F-4139-9640-A6851E1B9F01}"/>
                  </a:ext>
                </a:extLst>
              </p:cNvPr>
              <p:cNvSpPr txBox="1">
                <a:spLocks noRot="1" noChangeAspect="1" noMove="1" noResize="1" noEditPoints="1" noAdjustHandles="1" noChangeArrowheads="1" noChangeShapeType="1" noTextEdit="1"/>
              </p:cNvSpPr>
              <p:nvPr/>
            </p:nvSpPr>
            <p:spPr>
              <a:xfrm>
                <a:off x="2224409" y="3816350"/>
                <a:ext cx="3661195" cy="735971"/>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31BAA592-8CF6-4F87-9DA5-01571854F5A0}"/>
                  </a:ext>
                </a:extLst>
              </p:cNvPr>
              <p:cNvSpPr txBox="1"/>
              <p:nvPr/>
            </p:nvSpPr>
            <p:spPr>
              <a:xfrm>
                <a:off x="2207039" y="4881377"/>
                <a:ext cx="4430636" cy="73597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
                        <m:fPr>
                          <m:ctrlPr>
                            <a:rPr lang="en-GB" sz="2200" i="1" dirty="0">
                              <a:latin typeface="Cambria Math" panose="02040503050406030204" pitchFamily="18" charset="0"/>
                            </a:rPr>
                          </m:ctrlPr>
                        </m:fPr>
                        <m:num>
                          <m:r>
                            <m:rPr>
                              <m:sty m:val="p"/>
                            </m:rPr>
                            <a:rPr lang="en-GB" sz="2200" dirty="0">
                              <a:latin typeface="Cambria Math" panose="02040503050406030204" pitchFamily="18" charset="0"/>
                            </a:rPr>
                            <m:t>moles</m:t>
                          </m:r>
                          <m:r>
                            <a:rPr lang="en-GB" sz="2200" dirty="0">
                              <a:latin typeface="Cambria Math" panose="02040503050406030204" pitchFamily="18" charset="0"/>
                            </a:rPr>
                            <m:t> </m:t>
                          </m:r>
                          <m:r>
                            <m:rPr>
                              <m:sty m:val="p"/>
                            </m:rPr>
                            <a:rPr lang="en-GB" sz="2200" dirty="0">
                              <a:latin typeface="Cambria Math" panose="02040503050406030204" pitchFamily="18" charset="0"/>
                            </a:rPr>
                            <m:t>of</m:t>
                          </m:r>
                          <m:r>
                            <a:rPr lang="en-GB" sz="2200" dirty="0">
                              <a:latin typeface="Cambria Math" panose="02040503050406030204" pitchFamily="18" charset="0"/>
                            </a:rPr>
                            <m:t> </m:t>
                          </m:r>
                          <m:r>
                            <m:rPr>
                              <m:sty m:val="p"/>
                            </m:rPr>
                            <a:rPr lang="en-GB" sz="2200" dirty="0">
                              <a:latin typeface="Cambria Math" panose="02040503050406030204" pitchFamily="18" charset="0"/>
                            </a:rPr>
                            <m:t>O</m:t>
                          </m:r>
                          <m:r>
                            <a:rPr lang="en-GB" sz="2200" baseline="-25000" dirty="0">
                              <a:latin typeface="Cambria Math" panose="02040503050406030204" pitchFamily="18" charset="0"/>
                            </a:rPr>
                            <m:t>2</m:t>
                          </m:r>
                        </m:num>
                        <m:den>
                          <m:r>
                            <m:rPr>
                              <m:sty m:val="p"/>
                            </m:rPr>
                            <a:rPr lang="en-GB" sz="2200" dirty="0">
                              <a:latin typeface="Cambria Math" panose="02040503050406030204" pitchFamily="18" charset="0"/>
                            </a:rPr>
                            <m:t>moles</m:t>
                          </m:r>
                          <m:r>
                            <a:rPr lang="en-GB" sz="2200" dirty="0">
                              <a:latin typeface="Cambria Math" panose="02040503050406030204" pitchFamily="18" charset="0"/>
                            </a:rPr>
                            <m:t> </m:t>
                          </m:r>
                          <m:r>
                            <m:rPr>
                              <m:sty m:val="p"/>
                            </m:rPr>
                            <a:rPr lang="en-GB" sz="2200" dirty="0">
                              <a:latin typeface="Cambria Math" panose="02040503050406030204" pitchFamily="18" charset="0"/>
                            </a:rPr>
                            <m:t>of</m:t>
                          </m:r>
                          <m:r>
                            <a:rPr lang="en-GB" sz="2200" dirty="0">
                              <a:latin typeface="Cambria Math" panose="02040503050406030204" pitchFamily="18" charset="0"/>
                            </a:rPr>
                            <m:t> </m:t>
                          </m:r>
                          <m:r>
                            <m:rPr>
                              <m:sty m:val="p"/>
                            </m:rPr>
                            <a:rPr lang="en-GB" sz="2200" dirty="0">
                              <a:latin typeface="Cambria Math" panose="02040503050406030204" pitchFamily="18" charset="0"/>
                            </a:rPr>
                            <m:t>C</m:t>
                          </m:r>
                          <m:r>
                            <a:rPr lang="en-GB" sz="2200" baseline="-25000" dirty="0">
                              <a:latin typeface="Cambria Math" panose="02040503050406030204" pitchFamily="18" charset="0"/>
                            </a:rPr>
                            <m:t>2</m:t>
                          </m:r>
                          <m:r>
                            <m:rPr>
                              <m:sty m:val="p"/>
                            </m:rPr>
                            <a:rPr lang="en-GB" sz="2200" dirty="0">
                              <a:latin typeface="Cambria Math" panose="02040503050406030204" pitchFamily="18" charset="0"/>
                            </a:rPr>
                            <m:t>H</m:t>
                          </m:r>
                          <m:r>
                            <a:rPr lang="en-GB" sz="2200" baseline="-25000" dirty="0">
                              <a:latin typeface="Cambria Math" panose="02040503050406030204" pitchFamily="18" charset="0"/>
                            </a:rPr>
                            <m:t>6</m:t>
                          </m:r>
                        </m:den>
                      </m:f>
                      <m:r>
                        <a:rPr lang="en-GB" sz="2200" dirty="0">
                          <a:latin typeface="Cambria Math" panose="02040503050406030204" pitchFamily="18" charset="0"/>
                        </a:rPr>
                        <m:t>=</m:t>
                      </m:r>
                      <m:f>
                        <m:fPr>
                          <m:ctrlPr>
                            <a:rPr lang="en-GB" sz="2200" i="1" dirty="0">
                              <a:latin typeface="Cambria Math" panose="02040503050406030204" pitchFamily="18" charset="0"/>
                            </a:rPr>
                          </m:ctrlPr>
                        </m:fPr>
                        <m:num>
                          <m:r>
                            <m:rPr>
                              <m:sty m:val="p"/>
                            </m:rPr>
                            <a:rPr lang="en-GB" sz="2200" dirty="0">
                              <a:latin typeface="Cambria Math" panose="02040503050406030204" pitchFamily="18" charset="0"/>
                            </a:rPr>
                            <m:t>coefficient</m:t>
                          </m:r>
                          <m:r>
                            <a:rPr lang="en-GB" sz="2200" dirty="0">
                              <a:latin typeface="Cambria Math" panose="02040503050406030204" pitchFamily="18" charset="0"/>
                            </a:rPr>
                            <m:t> </m:t>
                          </m:r>
                          <m:r>
                            <m:rPr>
                              <m:sty m:val="p"/>
                            </m:rPr>
                            <a:rPr lang="en-GB" sz="2200" dirty="0">
                              <a:latin typeface="Cambria Math" panose="02040503050406030204" pitchFamily="18" charset="0"/>
                            </a:rPr>
                            <m:t>of</m:t>
                          </m:r>
                          <m:r>
                            <a:rPr lang="en-GB" sz="2200" dirty="0">
                              <a:latin typeface="Cambria Math" panose="02040503050406030204" pitchFamily="18" charset="0"/>
                            </a:rPr>
                            <m:t> </m:t>
                          </m:r>
                          <m:r>
                            <m:rPr>
                              <m:sty m:val="p"/>
                            </m:rPr>
                            <a:rPr lang="en-GB" sz="2200" dirty="0">
                              <a:latin typeface="Cambria Math" panose="02040503050406030204" pitchFamily="18" charset="0"/>
                            </a:rPr>
                            <m:t>O</m:t>
                          </m:r>
                          <m:r>
                            <a:rPr lang="en-GB" sz="2200" baseline="-25000" dirty="0">
                              <a:latin typeface="Cambria Math" panose="02040503050406030204" pitchFamily="18" charset="0"/>
                            </a:rPr>
                            <m:t>2</m:t>
                          </m:r>
                        </m:num>
                        <m:den>
                          <m:r>
                            <m:rPr>
                              <m:sty m:val="p"/>
                            </m:rPr>
                            <a:rPr lang="en-GB" sz="2200" dirty="0">
                              <a:latin typeface="Cambria Math" panose="02040503050406030204" pitchFamily="18" charset="0"/>
                            </a:rPr>
                            <m:t>coefficient</m:t>
                          </m:r>
                          <m:r>
                            <a:rPr lang="en-GB" sz="2200" dirty="0">
                              <a:latin typeface="Cambria Math" panose="02040503050406030204" pitchFamily="18" charset="0"/>
                            </a:rPr>
                            <m:t> </m:t>
                          </m:r>
                          <m:r>
                            <m:rPr>
                              <m:sty m:val="p"/>
                            </m:rPr>
                            <a:rPr lang="en-GB" sz="2200" dirty="0">
                              <a:latin typeface="Cambria Math" panose="02040503050406030204" pitchFamily="18" charset="0"/>
                            </a:rPr>
                            <m:t>of</m:t>
                          </m:r>
                          <m:r>
                            <a:rPr lang="en-GB" sz="2200" dirty="0">
                              <a:latin typeface="Cambria Math" panose="02040503050406030204" pitchFamily="18" charset="0"/>
                            </a:rPr>
                            <m:t> </m:t>
                          </m:r>
                          <m:r>
                            <m:rPr>
                              <m:sty m:val="p"/>
                            </m:rPr>
                            <a:rPr lang="en-GB" sz="2200" dirty="0">
                              <a:latin typeface="Cambria Math" panose="02040503050406030204" pitchFamily="18" charset="0"/>
                            </a:rPr>
                            <m:t>C</m:t>
                          </m:r>
                          <m:r>
                            <a:rPr lang="en-GB" sz="2200" baseline="-25000" dirty="0">
                              <a:latin typeface="Cambria Math" panose="02040503050406030204" pitchFamily="18" charset="0"/>
                            </a:rPr>
                            <m:t>2</m:t>
                          </m:r>
                          <m:r>
                            <m:rPr>
                              <m:sty m:val="p"/>
                            </m:rPr>
                            <a:rPr lang="en-GB" sz="2200" dirty="0">
                              <a:latin typeface="Cambria Math" panose="02040503050406030204" pitchFamily="18" charset="0"/>
                            </a:rPr>
                            <m:t>H</m:t>
                          </m:r>
                          <m:r>
                            <a:rPr lang="en-GB" sz="2200" baseline="-25000" dirty="0">
                              <a:latin typeface="Cambria Math" panose="02040503050406030204" pitchFamily="18" charset="0"/>
                            </a:rPr>
                            <m:t>6</m:t>
                          </m:r>
                        </m:den>
                      </m:f>
                    </m:oMath>
                  </m:oMathPara>
                </a14:m>
                <a:endParaRPr lang="en-GB" sz="2200" dirty="0">
                  <a:cs typeface="Calibri" panose="020F0502020204030204" pitchFamily="34" charset="0"/>
                </a:endParaRPr>
              </a:p>
            </p:txBody>
          </p:sp>
        </mc:Choice>
        <mc:Fallback xmlns="">
          <p:sp>
            <p:nvSpPr>
              <p:cNvPr id="22" name="TextBox 21">
                <a:extLst>
                  <a:ext uri="{FF2B5EF4-FFF2-40B4-BE49-F238E27FC236}">
                    <a16:creationId xmlns:a16="http://schemas.microsoft.com/office/drawing/2014/main" id="{31BAA592-8CF6-4F87-9DA5-01571854F5A0}"/>
                  </a:ext>
                </a:extLst>
              </p:cNvPr>
              <p:cNvSpPr txBox="1">
                <a:spLocks noRot="1" noChangeAspect="1" noMove="1" noResize="1" noEditPoints="1" noAdjustHandles="1" noChangeArrowheads="1" noChangeShapeType="1" noTextEdit="1"/>
              </p:cNvSpPr>
              <p:nvPr/>
            </p:nvSpPr>
            <p:spPr>
              <a:xfrm>
                <a:off x="2207039" y="4881377"/>
                <a:ext cx="4430636" cy="735971"/>
              </a:xfrm>
              <a:prstGeom prst="rect">
                <a:avLst/>
              </a:prstGeom>
              <a:blipFill>
                <a:blip r:embed="rId4"/>
                <a:stretch>
                  <a:fillRect b="-25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3" name="TextBox 22">
                <a:extLst>
                  <a:ext uri="{FF2B5EF4-FFF2-40B4-BE49-F238E27FC236}">
                    <a16:creationId xmlns:a16="http://schemas.microsoft.com/office/drawing/2014/main" id="{1F6EA952-9016-4F1A-AF9C-4031D698CF67}"/>
                  </a:ext>
                </a:extLst>
              </p:cNvPr>
              <p:cNvSpPr txBox="1"/>
              <p:nvPr/>
            </p:nvSpPr>
            <p:spPr>
              <a:xfrm>
                <a:off x="2224299" y="5804599"/>
                <a:ext cx="2842060" cy="73597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
                        <m:fPr>
                          <m:ctrlPr>
                            <a:rPr lang="en-GB" sz="2200" i="1" dirty="0">
                              <a:latin typeface="Cambria Math" panose="02040503050406030204" pitchFamily="18" charset="0"/>
                            </a:rPr>
                          </m:ctrlPr>
                        </m:fPr>
                        <m:num>
                          <m:r>
                            <m:rPr>
                              <m:sty m:val="p"/>
                            </m:rPr>
                            <a:rPr lang="en-GB" sz="2200" dirty="0">
                              <a:latin typeface="Cambria Math" panose="02040503050406030204" pitchFamily="18" charset="0"/>
                            </a:rPr>
                            <m:t>moles</m:t>
                          </m:r>
                          <m:r>
                            <a:rPr lang="en-GB" sz="2200" dirty="0">
                              <a:latin typeface="Cambria Math" panose="02040503050406030204" pitchFamily="18" charset="0"/>
                            </a:rPr>
                            <m:t> </m:t>
                          </m:r>
                          <m:r>
                            <m:rPr>
                              <m:sty m:val="p"/>
                            </m:rPr>
                            <a:rPr lang="en-GB" sz="2200" dirty="0">
                              <a:latin typeface="Cambria Math" panose="02040503050406030204" pitchFamily="18" charset="0"/>
                            </a:rPr>
                            <m:t>of</m:t>
                          </m:r>
                          <m:r>
                            <a:rPr lang="en-GB" sz="2200" dirty="0">
                              <a:latin typeface="Cambria Math" panose="02040503050406030204" pitchFamily="18" charset="0"/>
                            </a:rPr>
                            <m:t> </m:t>
                          </m:r>
                          <m:r>
                            <m:rPr>
                              <m:sty m:val="p"/>
                            </m:rPr>
                            <a:rPr lang="en-GB" sz="2200" dirty="0">
                              <a:latin typeface="Cambria Math" panose="02040503050406030204" pitchFamily="18" charset="0"/>
                            </a:rPr>
                            <m:t>O</m:t>
                          </m:r>
                          <m:r>
                            <a:rPr lang="en-GB" sz="2200" baseline="-25000" dirty="0">
                              <a:latin typeface="Cambria Math" panose="02040503050406030204" pitchFamily="18" charset="0"/>
                            </a:rPr>
                            <m:t>2</m:t>
                          </m:r>
                        </m:num>
                        <m:den>
                          <m:r>
                            <a:rPr lang="en-GB" sz="2200" dirty="0">
                              <a:latin typeface="Cambria Math" panose="02040503050406030204" pitchFamily="18" charset="0"/>
                            </a:rPr>
                            <m:t>5.0 </m:t>
                          </m:r>
                          <m:r>
                            <m:rPr>
                              <m:sty m:val="p"/>
                            </m:rPr>
                            <a:rPr lang="en-GB" sz="2200" dirty="0">
                              <a:latin typeface="Cambria Math" panose="02040503050406030204" pitchFamily="18" charset="0"/>
                            </a:rPr>
                            <m:t>moles</m:t>
                          </m:r>
                          <m:r>
                            <a:rPr lang="en-GB" sz="2200" dirty="0">
                              <a:latin typeface="Cambria Math" panose="02040503050406030204" pitchFamily="18" charset="0"/>
                            </a:rPr>
                            <m:t> </m:t>
                          </m:r>
                          <m:r>
                            <m:rPr>
                              <m:sty m:val="p"/>
                            </m:rPr>
                            <a:rPr lang="en-GB" sz="2200" dirty="0">
                              <a:latin typeface="Cambria Math" panose="02040503050406030204" pitchFamily="18" charset="0"/>
                            </a:rPr>
                            <m:t>of</m:t>
                          </m:r>
                          <m:r>
                            <a:rPr lang="en-GB" sz="2200" dirty="0">
                              <a:latin typeface="Cambria Math" panose="02040503050406030204" pitchFamily="18" charset="0"/>
                            </a:rPr>
                            <m:t> </m:t>
                          </m:r>
                          <m:r>
                            <m:rPr>
                              <m:sty m:val="p"/>
                            </m:rPr>
                            <a:rPr lang="en-GB" sz="2200" dirty="0">
                              <a:latin typeface="Cambria Math" panose="02040503050406030204" pitchFamily="18" charset="0"/>
                            </a:rPr>
                            <m:t>C</m:t>
                          </m:r>
                          <m:r>
                            <a:rPr lang="en-GB" sz="2200" baseline="-25000" dirty="0">
                              <a:latin typeface="Cambria Math" panose="02040503050406030204" pitchFamily="18" charset="0"/>
                            </a:rPr>
                            <m:t>2</m:t>
                          </m:r>
                          <m:r>
                            <m:rPr>
                              <m:sty m:val="p"/>
                            </m:rPr>
                            <a:rPr lang="en-GB" sz="2200" dirty="0">
                              <a:latin typeface="Cambria Math" panose="02040503050406030204" pitchFamily="18" charset="0"/>
                            </a:rPr>
                            <m:t>H</m:t>
                          </m:r>
                          <m:r>
                            <a:rPr lang="en-GB" sz="2200" baseline="-25000" dirty="0">
                              <a:latin typeface="Cambria Math" panose="02040503050406030204" pitchFamily="18" charset="0"/>
                            </a:rPr>
                            <m:t>6</m:t>
                          </m:r>
                        </m:den>
                      </m:f>
                      <m:r>
                        <a:rPr lang="en-GB" sz="2200" dirty="0">
                          <a:latin typeface="Cambria Math" panose="02040503050406030204" pitchFamily="18" charset="0"/>
                        </a:rPr>
                        <m:t>=</m:t>
                      </m:r>
                      <m:f>
                        <m:fPr>
                          <m:ctrlPr>
                            <a:rPr lang="en-GB" sz="2200" i="1" dirty="0">
                              <a:latin typeface="Cambria Math" panose="02040503050406030204" pitchFamily="18" charset="0"/>
                            </a:rPr>
                          </m:ctrlPr>
                        </m:fPr>
                        <m:num>
                          <m:r>
                            <a:rPr lang="en-GB" sz="2200" dirty="0">
                              <a:latin typeface="Cambria Math" panose="02040503050406030204" pitchFamily="18" charset="0"/>
                            </a:rPr>
                            <m:t>7</m:t>
                          </m:r>
                        </m:num>
                        <m:den>
                          <m:r>
                            <a:rPr lang="en-GB" sz="2200" i="1" dirty="0">
                              <a:latin typeface="Cambria Math" panose="02040503050406030204" pitchFamily="18" charset="0"/>
                            </a:rPr>
                            <m:t>2</m:t>
                          </m:r>
                        </m:den>
                      </m:f>
                    </m:oMath>
                  </m:oMathPara>
                </a14:m>
                <a:endParaRPr lang="en-GB" sz="2200" dirty="0">
                  <a:cs typeface="Calibri" panose="020F0502020204030204" pitchFamily="34" charset="0"/>
                </a:endParaRPr>
              </a:p>
            </p:txBody>
          </p:sp>
        </mc:Choice>
        <mc:Fallback xmlns="">
          <p:sp>
            <p:nvSpPr>
              <p:cNvPr id="23" name="TextBox 22">
                <a:extLst>
                  <a:ext uri="{FF2B5EF4-FFF2-40B4-BE49-F238E27FC236}">
                    <a16:creationId xmlns:a16="http://schemas.microsoft.com/office/drawing/2014/main" id="{1F6EA952-9016-4F1A-AF9C-4031D698CF67}"/>
                  </a:ext>
                </a:extLst>
              </p:cNvPr>
              <p:cNvSpPr txBox="1">
                <a:spLocks noRot="1" noChangeAspect="1" noMove="1" noResize="1" noEditPoints="1" noAdjustHandles="1" noChangeArrowheads="1" noChangeShapeType="1" noTextEdit="1"/>
              </p:cNvSpPr>
              <p:nvPr/>
            </p:nvSpPr>
            <p:spPr>
              <a:xfrm>
                <a:off x="2224299" y="5804599"/>
                <a:ext cx="2842060" cy="735971"/>
              </a:xfrm>
              <a:prstGeom prst="rect">
                <a:avLst/>
              </a:prstGeom>
              <a:blipFill>
                <a:blip r:embed="rId5"/>
                <a:stretch>
                  <a:fillRect b="-1653"/>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AF3C6FE0-08D2-4F3D-A78D-25368965997F}"/>
              </a:ext>
            </a:extLst>
          </p:cNvPr>
          <p:cNvSpPr txBox="1"/>
          <p:nvPr/>
        </p:nvSpPr>
        <p:spPr>
          <a:xfrm>
            <a:off x="5887854" y="6082085"/>
            <a:ext cx="2832827" cy="430887"/>
          </a:xfrm>
          <a:prstGeom prst="rect">
            <a:avLst/>
          </a:prstGeom>
          <a:noFill/>
          <a:ln>
            <a:solidFill>
              <a:srgbClr val="00B0F0"/>
            </a:solidFill>
          </a:ln>
        </p:spPr>
        <p:txBody>
          <a:bodyPr wrap="none" rtlCol="0">
            <a:spAutoFit/>
          </a:bodyPr>
          <a:lstStyle/>
          <a:p>
            <a:r>
              <a:rPr lang="en-GB" sz="2200" b="1" dirty="0">
                <a:solidFill>
                  <a:srgbClr val="00B0F0"/>
                </a:solidFill>
                <a:cs typeface="Calibri" panose="020F0502020204030204" pitchFamily="34" charset="0"/>
              </a:rPr>
              <a:t>moles of O</a:t>
            </a:r>
            <a:r>
              <a:rPr lang="en-GB" sz="2200" b="1" baseline="-25000" dirty="0">
                <a:solidFill>
                  <a:srgbClr val="00B0F0"/>
                </a:solidFill>
                <a:cs typeface="Calibri" panose="020F0502020204030204" pitchFamily="34" charset="0"/>
              </a:rPr>
              <a:t>2</a:t>
            </a:r>
            <a:r>
              <a:rPr lang="en-GB" sz="2200" b="1" dirty="0">
                <a:solidFill>
                  <a:srgbClr val="00B0F0"/>
                </a:solidFill>
                <a:cs typeface="Calibri" panose="020F0502020204030204" pitchFamily="34" charset="0"/>
              </a:rPr>
              <a:t> = 17.5 mol</a:t>
            </a:r>
          </a:p>
        </p:txBody>
      </p:sp>
      <p:grpSp>
        <p:nvGrpSpPr>
          <p:cNvPr id="29" name="Group 28">
            <a:extLst>
              <a:ext uri="{FF2B5EF4-FFF2-40B4-BE49-F238E27FC236}">
                <a16:creationId xmlns:a16="http://schemas.microsoft.com/office/drawing/2014/main" id="{F0115E13-84D0-4E6B-812B-18333875594E}"/>
              </a:ext>
            </a:extLst>
          </p:cNvPr>
          <p:cNvGrpSpPr/>
          <p:nvPr/>
        </p:nvGrpSpPr>
        <p:grpSpPr>
          <a:xfrm>
            <a:off x="1165105" y="2561878"/>
            <a:ext cx="7426912" cy="523220"/>
            <a:chOff x="43601" y="2246808"/>
            <a:chExt cx="7426912" cy="523220"/>
          </a:xfrm>
        </p:grpSpPr>
        <p:sp>
          <p:nvSpPr>
            <p:cNvPr id="18" name="TextBox 17">
              <a:extLst>
                <a:ext uri="{FF2B5EF4-FFF2-40B4-BE49-F238E27FC236}">
                  <a16:creationId xmlns:a16="http://schemas.microsoft.com/office/drawing/2014/main" id="{EA3F2951-87CB-495F-BA50-88743DAF8F1E}"/>
                </a:ext>
              </a:extLst>
            </p:cNvPr>
            <p:cNvSpPr txBox="1"/>
            <p:nvPr/>
          </p:nvSpPr>
          <p:spPr>
            <a:xfrm>
              <a:off x="43601" y="2246808"/>
              <a:ext cx="7426912" cy="523220"/>
            </a:xfrm>
            <a:prstGeom prst="rect">
              <a:avLst/>
            </a:prstGeom>
            <a:noFill/>
          </p:spPr>
          <p:txBody>
            <a:bodyPr wrap="square" lIns="91440" tIns="45720" rIns="91440" bIns="45720" rtlCol="0" anchor="t">
              <a:spAutoFit/>
            </a:bodyPr>
            <a:lstStyle/>
            <a:p>
              <a:r>
                <a:rPr lang="en-GB" sz="2800" dirty="0">
                  <a:cs typeface="Calibri"/>
                </a:rPr>
                <a:t>2 C</a:t>
              </a:r>
              <a:r>
                <a:rPr lang="en-GB" sz="2800" baseline="-25000" dirty="0">
                  <a:cs typeface="Calibri"/>
                </a:rPr>
                <a:t>2</a:t>
              </a:r>
              <a:r>
                <a:rPr lang="en-GB" sz="2800" dirty="0">
                  <a:cs typeface="Calibri"/>
                </a:rPr>
                <a:t>H</a:t>
              </a:r>
              <a:r>
                <a:rPr lang="en-GB" sz="2800" baseline="-25000" dirty="0">
                  <a:cs typeface="Calibri"/>
                </a:rPr>
                <a:t>6</a:t>
              </a:r>
              <a:r>
                <a:rPr lang="en-GB" sz="2800" dirty="0">
                  <a:cs typeface="Calibri"/>
                </a:rPr>
                <a:t>  +    7 O</a:t>
              </a:r>
              <a:r>
                <a:rPr lang="en-GB" sz="2800" baseline="-25000" dirty="0">
                  <a:cs typeface="Calibri"/>
                </a:rPr>
                <a:t>2</a:t>
              </a:r>
              <a:r>
                <a:rPr lang="en-GB" sz="2800" dirty="0">
                  <a:cs typeface="Calibri"/>
                </a:rPr>
                <a:t>	       6 H</a:t>
              </a:r>
              <a:r>
                <a:rPr lang="en-GB" sz="2800" baseline="-25000" dirty="0">
                  <a:cs typeface="Calibri"/>
                </a:rPr>
                <a:t>2</a:t>
              </a:r>
              <a:r>
                <a:rPr lang="en-GB" sz="2800" dirty="0">
                  <a:cs typeface="Calibri"/>
                </a:rPr>
                <a:t>O + 4 CO</a:t>
              </a:r>
              <a:r>
                <a:rPr lang="en-GB" sz="2800" baseline="-25000" dirty="0">
                  <a:cs typeface="Calibri"/>
                </a:rPr>
                <a:t>2      </a:t>
              </a:r>
              <a:endParaRPr lang="en-GB" sz="2800" baseline="-25000" dirty="0">
                <a:cs typeface="Calibri" panose="020F0502020204030204" pitchFamily="34" charset="0"/>
              </a:endParaRPr>
            </a:p>
          </p:txBody>
        </p:sp>
        <p:cxnSp>
          <p:nvCxnSpPr>
            <p:cNvPr id="27" name="Straight Arrow Connector 26">
              <a:extLst>
                <a:ext uri="{FF2B5EF4-FFF2-40B4-BE49-F238E27FC236}">
                  <a16:creationId xmlns:a16="http://schemas.microsoft.com/office/drawing/2014/main" id="{EA1D8367-8910-46B4-9F60-23DB1920CE19}"/>
                </a:ext>
              </a:extLst>
            </p:cNvPr>
            <p:cNvCxnSpPr>
              <a:cxnSpLocks/>
            </p:cNvCxnSpPr>
            <p:nvPr/>
          </p:nvCxnSpPr>
          <p:spPr>
            <a:xfrm>
              <a:off x="2830814" y="2565773"/>
              <a:ext cx="504056"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1" name="TextBox 30">
            <a:extLst>
              <a:ext uri="{FF2B5EF4-FFF2-40B4-BE49-F238E27FC236}">
                <a16:creationId xmlns:a16="http://schemas.microsoft.com/office/drawing/2014/main" id="{72A5D35C-FFAC-4C0E-8721-5BA81F591A0A}"/>
              </a:ext>
            </a:extLst>
          </p:cNvPr>
          <p:cNvSpPr txBox="1"/>
          <p:nvPr/>
        </p:nvSpPr>
        <p:spPr>
          <a:xfrm>
            <a:off x="4431203" y="1932345"/>
            <a:ext cx="367408" cy="575542"/>
          </a:xfrm>
          <a:prstGeom prst="rect">
            <a:avLst/>
          </a:prstGeom>
          <a:noFill/>
        </p:spPr>
        <p:txBody>
          <a:bodyPr wrap="none" rtlCol="0">
            <a:spAutoFit/>
          </a:bodyPr>
          <a:lstStyle/>
          <a:p>
            <a:r>
              <a:rPr lang="en-GB" sz="2800" dirty="0">
                <a:cs typeface="Calibri" panose="020F0502020204030204" pitchFamily="34" charset="0"/>
              </a:rPr>
              <a:t>3</a:t>
            </a:r>
          </a:p>
        </p:txBody>
      </p:sp>
      <p:sp>
        <p:nvSpPr>
          <p:cNvPr id="32" name="TextBox 31">
            <a:extLst>
              <a:ext uri="{FF2B5EF4-FFF2-40B4-BE49-F238E27FC236}">
                <a16:creationId xmlns:a16="http://schemas.microsoft.com/office/drawing/2014/main" id="{DAB46539-B7AC-48A6-9D54-A296E4488A35}"/>
              </a:ext>
            </a:extLst>
          </p:cNvPr>
          <p:cNvSpPr txBox="1"/>
          <p:nvPr/>
        </p:nvSpPr>
        <p:spPr>
          <a:xfrm>
            <a:off x="2664397" y="1952156"/>
            <a:ext cx="934871" cy="523220"/>
          </a:xfrm>
          <a:prstGeom prst="rect">
            <a:avLst/>
          </a:prstGeom>
          <a:noFill/>
        </p:spPr>
        <p:txBody>
          <a:bodyPr wrap="none" rtlCol="0">
            <a:spAutoFit/>
          </a:bodyPr>
          <a:lstStyle/>
          <a:p>
            <a:r>
              <a:rPr lang="en-GB" sz="2800" dirty="0">
                <a:cs typeface="Calibri" panose="020F0502020204030204" pitchFamily="34" charset="0"/>
                <a:sym typeface="Wingdings" panose="05000000000000000000" pitchFamily="2" charset="2"/>
              </a:rPr>
              <a:t>3 ½   </a:t>
            </a:r>
            <a:endParaRPr lang="en-GB" sz="2800" dirty="0">
              <a:cs typeface="Calibri" panose="020F0502020204030204" pitchFamily="34" charset="0"/>
            </a:endParaRPr>
          </a:p>
        </p:txBody>
      </p:sp>
      <p:cxnSp>
        <p:nvCxnSpPr>
          <p:cNvPr id="33" name="Straight Arrow Connector 32">
            <a:extLst>
              <a:ext uri="{FF2B5EF4-FFF2-40B4-BE49-F238E27FC236}">
                <a16:creationId xmlns:a16="http://schemas.microsoft.com/office/drawing/2014/main" id="{7A82A9E0-78FA-417C-9927-E89112CA6106}"/>
              </a:ext>
            </a:extLst>
          </p:cNvPr>
          <p:cNvCxnSpPr>
            <a:cxnSpLocks/>
          </p:cNvCxnSpPr>
          <p:nvPr/>
        </p:nvCxnSpPr>
        <p:spPr>
          <a:xfrm>
            <a:off x="3942390" y="2193661"/>
            <a:ext cx="479402"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 name="Title 2">
            <a:extLst>
              <a:ext uri="{FF2B5EF4-FFF2-40B4-BE49-F238E27FC236}">
                <a16:creationId xmlns:a16="http://schemas.microsoft.com/office/drawing/2014/main" id="{804FE03E-ACB7-40AA-A304-992A232E7ACC}"/>
              </a:ext>
            </a:extLst>
          </p:cNvPr>
          <p:cNvSpPr>
            <a:spLocks noGrp="1"/>
          </p:cNvSpPr>
          <p:nvPr>
            <p:ph type="title"/>
          </p:nvPr>
        </p:nvSpPr>
        <p:spPr>
          <a:xfrm>
            <a:off x="930284" y="-109513"/>
            <a:ext cx="10364451" cy="748148"/>
          </a:xfrm>
        </p:spPr>
        <p:txBody>
          <a:bodyPr/>
          <a:lstStyle/>
          <a:p>
            <a:r>
              <a:rPr lang="en-GB" dirty="0"/>
              <a:t>Another example</a:t>
            </a:r>
          </a:p>
        </p:txBody>
      </p:sp>
      <p:sp>
        <p:nvSpPr>
          <p:cNvPr id="5" name="Oval 4">
            <a:extLst>
              <a:ext uri="{FF2B5EF4-FFF2-40B4-BE49-F238E27FC236}">
                <a16:creationId xmlns:a16="http://schemas.microsoft.com/office/drawing/2014/main" id="{8F660C37-5F3C-5E6B-BF8E-3D7A985722D0}"/>
              </a:ext>
            </a:extLst>
          </p:cNvPr>
          <p:cNvSpPr/>
          <p:nvPr/>
        </p:nvSpPr>
        <p:spPr>
          <a:xfrm>
            <a:off x="2638321" y="1884516"/>
            <a:ext cx="1392903" cy="1261806"/>
          </a:xfrm>
          <a:prstGeom prst="ellipse">
            <a:avLst/>
          </a:prstGeom>
          <a:noFill/>
          <a:ln w="28575">
            <a:solidFill>
              <a:srgbClr val="00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78496A0-BE83-BFDE-4817-E9385A0175FC}"/>
              </a:ext>
            </a:extLst>
          </p:cNvPr>
          <p:cNvSpPr txBox="1"/>
          <p:nvPr/>
        </p:nvSpPr>
        <p:spPr>
          <a:xfrm>
            <a:off x="3015225" y="3088967"/>
            <a:ext cx="2743199"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dirty="0">
                <a:solidFill>
                  <a:srgbClr val="0000FF"/>
                </a:solidFill>
              </a:rPr>
              <a:t>B=?</a:t>
            </a:r>
          </a:p>
        </p:txBody>
      </p:sp>
      <p:sp>
        <p:nvSpPr>
          <p:cNvPr id="8" name="Oval 7">
            <a:extLst>
              <a:ext uri="{FF2B5EF4-FFF2-40B4-BE49-F238E27FC236}">
                <a16:creationId xmlns:a16="http://schemas.microsoft.com/office/drawing/2014/main" id="{FCAED8E6-1CC3-7F79-6970-EF14A9E32E99}"/>
              </a:ext>
            </a:extLst>
          </p:cNvPr>
          <p:cNvSpPr/>
          <p:nvPr/>
        </p:nvSpPr>
        <p:spPr>
          <a:xfrm>
            <a:off x="1097933" y="1884515"/>
            <a:ext cx="1392903" cy="1261806"/>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570086-534A-7960-9C08-DDF5F8B7FCBB}"/>
              </a:ext>
            </a:extLst>
          </p:cNvPr>
          <p:cNvSpPr txBox="1"/>
          <p:nvPr/>
        </p:nvSpPr>
        <p:spPr>
          <a:xfrm>
            <a:off x="1589547" y="3064386"/>
            <a:ext cx="2743199"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dirty="0">
                <a:solidFill>
                  <a:srgbClr val="FF0000"/>
                </a:solidFill>
              </a:rPr>
              <a:t>A</a:t>
            </a:r>
          </a:p>
        </p:txBody>
      </p:sp>
    </p:spTree>
    <p:extLst>
      <p:ext uri="{BB962C8B-B14F-4D97-AF65-F5344CB8AC3E}">
        <p14:creationId xmlns:p14="http://schemas.microsoft.com/office/powerpoint/2010/main" val="11230748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CDDBBB6-B8FA-4B6E-8CF1-6DA95E30A236}"/>
              </a:ext>
            </a:extLst>
          </p:cNvPr>
          <p:cNvSpPr>
            <a:spLocks noGrp="1"/>
          </p:cNvSpPr>
          <p:nvPr>
            <p:ph type="title"/>
          </p:nvPr>
        </p:nvSpPr>
        <p:spPr>
          <a:xfrm>
            <a:off x="939682" y="0"/>
            <a:ext cx="10364451" cy="889654"/>
          </a:xfrm>
        </p:spPr>
        <p:txBody>
          <a:bodyPr>
            <a:normAutofit/>
          </a:bodyPr>
          <a:lstStyle/>
          <a:p>
            <a:r>
              <a:rPr lang="en-GB" dirty="0"/>
              <a:t>Mass-to-mass calculations</a:t>
            </a:r>
          </a:p>
        </p:txBody>
      </p:sp>
      <p:sp>
        <p:nvSpPr>
          <p:cNvPr id="6" name="TextBox 5">
            <a:extLst>
              <a:ext uri="{FF2B5EF4-FFF2-40B4-BE49-F238E27FC236}">
                <a16:creationId xmlns:a16="http://schemas.microsoft.com/office/drawing/2014/main" id="{39F684B7-9C98-4238-BF78-B3FD5B02CCA1}"/>
              </a:ext>
            </a:extLst>
          </p:cNvPr>
          <p:cNvSpPr txBox="1"/>
          <p:nvPr/>
        </p:nvSpPr>
        <p:spPr>
          <a:xfrm>
            <a:off x="143245" y="700235"/>
            <a:ext cx="11785403" cy="892552"/>
          </a:xfrm>
          <a:prstGeom prst="rect">
            <a:avLst/>
          </a:prstGeom>
          <a:noFill/>
        </p:spPr>
        <p:txBody>
          <a:bodyPr wrap="square" rtlCol="0">
            <a:spAutoFit/>
          </a:bodyPr>
          <a:lstStyle/>
          <a:p>
            <a:r>
              <a:rPr lang="en-GB" sz="2600" dirty="0"/>
              <a:t>Propane is a common camping fuel. Calculate the mass of carbon dioxide produced when 100.0 of propane is burned in a camp stove</a:t>
            </a:r>
          </a:p>
        </p:txBody>
      </p:sp>
      <p:sp>
        <p:nvSpPr>
          <p:cNvPr id="7" name="TextBox 6">
            <a:extLst>
              <a:ext uri="{FF2B5EF4-FFF2-40B4-BE49-F238E27FC236}">
                <a16:creationId xmlns:a16="http://schemas.microsoft.com/office/drawing/2014/main" id="{22B00619-743C-4BF9-878F-7E6211433839}"/>
              </a:ext>
            </a:extLst>
          </p:cNvPr>
          <p:cNvSpPr txBox="1"/>
          <p:nvPr/>
        </p:nvSpPr>
        <p:spPr>
          <a:xfrm>
            <a:off x="1120590" y="2245777"/>
            <a:ext cx="6288901" cy="461665"/>
          </a:xfrm>
          <a:prstGeom prst="rect">
            <a:avLst/>
          </a:prstGeom>
          <a:noFill/>
        </p:spPr>
        <p:txBody>
          <a:bodyPr wrap="none" rtlCol="0">
            <a:spAutoFit/>
          </a:bodyPr>
          <a:lstStyle/>
          <a:p>
            <a:r>
              <a:rPr lang="en-GB" sz="2400" dirty="0"/>
              <a:t>C</a:t>
            </a:r>
            <a:r>
              <a:rPr lang="en-GB" sz="2400" baseline="-25000" dirty="0"/>
              <a:t>3</a:t>
            </a:r>
            <a:r>
              <a:rPr lang="en-GB" sz="2400" dirty="0"/>
              <a:t>H</a:t>
            </a:r>
            <a:r>
              <a:rPr lang="en-GB" sz="2400" baseline="-25000" dirty="0"/>
              <a:t>8</a:t>
            </a:r>
            <a:r>
              <a:rPr lang="en-GB" sz="2400" dirty="0"/>
              <a:t> (g)  +  5 O</a:t>
            </a:r>
            <a:r>
              <a:rPr lang="en-GB" sz="2400" baseline="-25000" dirty="0"/>
              <a:t>2</a:t>
            </a:r>
            <a:r>
              <a:rPr lang="en-GB" sz="2400" dirty="0"/>
              <a:t> (g)  </a:t>
            </a:r>
            <a:r>
              <a:rPr lang="en-GB" sz="2400" dirty="0">
                <a:sym typeface="Wingdings" panose="05000000000000000000" pitchFamily="2" charset="2"/>
              </a:rPr>
              <a:t>  3 CO</a:t>
            </a:r>
            <a:r>
              <a:rPr lang="en-GB" sz="2400" baseline="-25000" dirty="0">
                <a:sym typeface="Wingdings" panose="05000000000000000000" pitchFamily="2" charset="2"/>
              </a:rPr>
              <a:t>2</a:t>
            </a:r>
            <a:r>
              <a:rPr lang="en-GB" sz="2400" dirty="0">
                <a:sym typeface="Wingdings" panose="05000000000000000000" pitchFamily="2" charset="2"/>
              </a:rPr>
              <a:t> (g)  +  4 H</a:t>
            </a:r>
            <a:r>
              <a:rPr lang="en-GB" sz="2400" baseline="-25000" dirty="0">
                <a:sym typeface="Wingdings" panose="05000000000000000000" pitchFamily="2" charset="2"/>
              </a:rPr>
              <a:t>2</a:t>
            </a:r>
            <a:r>
              <a:rPr lang="en-GB" sz="2400" dirty="0">
                <a:sym typeface="Wingdings" panose="05000000000000000000" pitchFamily="2" charset="2"/>
              </a:rPr>
              <a:t>O (l)</a:t>
            </a:r>
            <a:endParaRPr lang="en-GB" sz="2400" dirty="0"/>
          </a:p>
        </p:txBody>
      </p:sp>
      <p:sp>
        <p:nvSpPr>
          <p:cNvPr id="8" name="TextBox 7">
            <a:extLst>
              <a:ext uri="{FF2B5EF4-FFF2-40B4-BE49-F238E27FC236}">
                <a16:creationId xmlns:a16="http://schemas.microsoft.com/office/drawing/2014/main" id="{5805723C-7EB5-4D4F-8733-30E96DAE54F1}"/>
              </a:ext>
            </a:extLst>
          </p:cNvPr>
          <p:cNvSpPr txBox="1"/>
          <p:nvPr/>
        </p:nvSpPr>
        <p:spPr>
          <a:xfrm>
            <a:off x="1120763" y="2820726"/>
            <a:ext cx="5880136" cy="738664"/>
          </a:xfrm>
          <a:prstGeom prst="rect">
            <a:avLst/>
          </a:prstGeom>
          <a:noFill/>
        </p:spPr>
        <p:txBody>
          <a:bodyPr wrap="none" rtlCol="0">
            <a:spAutoFit/>
          </a:bodyPr>
          <a:lstStyle/>
          <a:p>
            <a:r>
              <a:rPr lang="en-GB" dirty="0"/>
              <a:t>2. Calculate the molar mass of propane and carbon dioxide: </a:t>
            </a:r>
          </a:p>
          <a:p>
            <a:r>
              <a:rPr lang="en-GB" sz="2400" dirty="0"/>
              <a:t>C</a:t>
            </a:r>
            <a:r>
              <a:rPr lang="en-GB" sz="2400" baseline="-25000" dirty="0"/>
              <a:t>3</a:t>
            </a:r>
            <a:r>
              <a:rPr lang="en-GB" sz="2400" dirty="0"/>
              <a:t>H</a:t>
            </a:r>
            <a:r>
              <a:rPr lang="en-GB" sz="2400" baseline="-25000" dirty="0"/>
              <a:t>8</a:t>
            </a:r>
            <a:r>
              <a:rPr lang="en-GB" sz="2400" dirty="0"/>
              <a:t> = 44.09 g/mol and </a:t>
            </a:r>
            <a:r>
              <a:rPr lang="en-GB" sz="2400" dirty="0">
                <a:sym typeface="Wingdings" panose="05000000000000000000" pitchFamily="2" charset="2"/>
              </a:rPr>
              <a:t>CO</a:t>
            </a:r>
            <a:r>
              <a:rPr lang="en-GB" sz="2400" baseline="-25000" dirty="0">
                <a:sym typeface="Wingdings" panose="05000000000000000000" pitchFamily="2" charset="2"/>
              </a:rPr>
              <a:t>2</a:t>
            </a:r>
            <a:r>
              <a:rPr lang="en-GB" sz="2400" dirty="0">
                <a:sym typeface="Wingdings" panose="05000000000000000000" pitchFamily="2" charset="2"/>
              </a:rPr>
              <a:t> = </a:t>
            </a:r>
            <a:r>
              <a:rPr lang="en-GB" sz="2400" dirty="0"/>
              <a:t>44.01 g/mol</a:t>
            </a:r>
          </a:p>
        </p:txBody>
      </p:sp>
      <p:sp>
        <p:nvSpPr>
          <p:cNvPr id="9" name="TextBox 8">
            <a:extLst>
              <a:ext uri="{FF2B5EF4-FFF2-40B4-BE49-F238E27FC236}">
                <a16:creationId xmlns:a16="http://schemas.microsoft.com/office/drawing/2014/main" id="{1486B46C-286C-4837-A523-61737A89B437}"/>
              </a:ext>
            </a:extLst>
          </p:cNvPr>
          <p:cNvSpPr txBox="1"/>
          <p:nvPr/>
        </p:nvSpPr>
        <p:spPr>
          <a:xfrm>
            <a:off x="1120590" y="2020000"/>
            <a:ext cx="3990964" cy="369332"/>
          </a:xfrm>
          <a:prstGeom prst="rect">
            <a:avLst/>
          </a:prstGeom>
          <a:noFill/>
        </p:spPr>
        <p:txBody>
          <a:bodyPr wrap="none" rtlCol="0">
            <a:spAutoFit/>
          </a:bodyPr>
          <a:lstStyle/>
          <a:p>
            <a:r>
              <a:rPr lang="en-GB" dirty="0"/>
              <a:t>1. Write the balanced chemical equation:</a:t>
            </a:r>
          </a:p>
        </p:txBody>
      </p:sp>
      <p:sp>
        <p:nvSpPr>
          <p:cNvPr id="10" name="TextBox 9">
            <a:extLst>
              <a:ext uri="{FF2B5EF4-FFF2-40B4-BE49-F238E27FC236}">
                <a16:creationId xmlns:a16="http://schemas.microsoft.com/office/drawing/2014/main" id="{F2C1E478-74E3-4ECE-A59F-3C2FE915069E}"/>
              </a:ext>
            </a:extLst>
          </p:cNvPr>
          <p:cNvSpPr txBox="1"/>
          <p:nvPr/>
        </p:nvSpPr>
        <p:spPr>
          <a:xfrm>
            <a:off x="1145217" y="3761588"/>
            <a:ext cx="3313343" cy="369332"/>
          </a:xfrm>
          <a:prstGeom prst="rect">
            <a:avLst/>
          </a:prstGeom>
          <a:noFill/>
        </p:spPr>
        <p:txBody>
          <a:bodyPr wrap="none" rtlCol="0">
            <a:spAutoFit/>
          </a:bodyPr>
          <a:lstStyle/>
          <a:p>
            <a:r>
              <a:rPr lang="en-GB" dirty="0"/>
              <a:t>3. Find the stoichiometric relation: </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2396B3C-B910-4A0A-92C1-E9382F8C9911}"/>
                  </a:ext>
                </a:extLst>
              </p:cNvPr>
              <p:cNvSpPr txBox="1"/>
              <p:nvPr/>
            </p:nvSpPr>
            <p:spPr>
              <a:xfrm>
                <a:off x="7337406" y="4262459"/>
                <a:ext cx="3966727" cy="63831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GB" sz="2000" i="1" smtClean="0">
                              <a:latin typeface="Cambria Math" panose="02040503050406030204" pitchFamily="18" charset="0"/>
                            </a:rPr>
                          </m:ctrlPr>
                        </m:fPr>
                        <m:num>
                          <m:r>
                            <a:rPr lang="en-GB" sz="2000" b="0" i="1" smtClean="0">
                              <a:latin typeface="Cambria Math" panose="02040503050406030204" pitchFamily="18" charset="0"/>
                            </a:rPr>
                            <m:t>𝑠𝑢𝑏𝑠𝑡𝑎𝑛𝑐𝑒</m:t>
                          </m:r>
                          <m:r>
                            <a:rPr lang="en-GB" sz="2000" b="0" i="1" smtClean="0">
                              <a:latin typeface="Cambria Math" panose="02040503050406030204" pitchFamily="18" charset="0"/>
                            </a:rPr>
                            <m:t> </m:t>
                          </m:r>
                          <m:r>
                            <a:rPr lang="en-GB" sz="2000" b="0" i="1" smtClean="0">
                              <a:latin typeface="Cambria Math" panose="02040503050406030204" pitchFamily="18" charset="0"/>
                            </a:rPr>
                            <m:t>𝑟𝑒𝑞𝑢𝑖𝑟𝑒𝑑</m:t>
                          </m:r>
                        </m:num>
                        <m:den>
                          <m:r>
                            <a:rPr lang="en-GB" sz="2000" b="0" i="1" smtClean="0">
                              <a:latin typeface="Cambria Math" panose="02040503050406030204" pitchFamily="18" charset="0"/>
                            </a:rPr>
                            <m:t>𝑠𝑢𝑏𝑠𝑡𝑎𝑛𝑐𝑒</m:t>
                          </m:r>
                          <m:r>
                            <a:rPr lang="en-GB" sz="2000" b="0" i="1" smtClean="0">
                              <a:latin typeface="Cambria Math" panose="02040503050406030204" pitchFamily="18" charset="0"/>
                            </a:rPr>
                            <m:t> </m:t>
                          </m:r>
                          <m:r>
                            <a:rPr lang="en-GB" sz="2000" b="0" i="1" smtClean="0">
                              <a:latin typeface="Cambria Math" panose="02040503050406030204" pitchFamily="18" charset="0"/>
                            </a:rPr>
                            <m:t>𝑔𝑖𝑣𝑒𝑛</m:t>
                          </m:r>
                        </m:den>
                      </m:f>
                      <m:r>
                        <a:rPr lang="en-GB" sz="2000" b="0" i="1" smtClean="0">
                          <a:latin typeface="Cambria Math" panose="02040503050406030204" pitchFamily="18" charset="0"/>
                        </a:rPr>
                        <m:t>=</m:t>
                      </m:r>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3 </m:t>
                          </m:r>
                          <m:r>
                            <a:rPr lang="en-GB" sz="2000" b="0" i="1" smtClean="0">
                              <a:latin typeface="Cambria Math" panose="02040503050406030204" pitchFamily="18" charset="0"/>
                            </a:rPr>
                            <m:t>𝑚𝑜𝑙</m:t>
                          </m:r>
                          <m:r>
                            <a:rPr lang="en-GB" sz="2000" b="0" i="1" smtClean="0">
                              <a:latin typeface="Cambria Math" panose="02040503050406030204" pitchFamily="18" charset="0"/>
                            </a:rPr>
                            <m:t> </m:t>
                          </m:r>
                          <m:r>
                            <a:rPr lang="en-GB" sz="2000" b="0" i="1" smtClean="0">
                              <a:latin typeface="Cambria Math" panose="02040503050406030204" pitchFamily="18" charset="0"/>
                            </a:rPr>
                            <m:t>𝐶𝑂</m:t>
                          </m:r>
                          <m:r>
                            <a:rPr lang="en-GB" sz="2000" b="0" i="1" baseline="-25000" smtClean="0">
                              <a:latin typeface="Cambria Math" panose="02040503050406030204" pitchFamily="18" charset="0"/>
                            </a:rPr>
                            <m:t>2</m:t>
                          </m:r>
                        </m:num>
                        <m:den>
                          <m:r>
                            <a:rPr lang="en-GB" sz="2000" b="0" i="1" smtClean="0">
                              <a:latin typeface="Cambria Math" panose="02040503050406030204" pitchFamily="18" charset="0"/>
                            </a:rPr>
                            <m:t>1 </m:t>
                          </m:r>
                          <m:r>
                            <a:rPr lang="en-GB" sz="2000" b="0" i="1" smtClean="0">
                              <a:latin typeface="Cambria Math" panose="02040503050406030204" pitchFamily="18" charset="0"/>
                            </a:rPr>
                            <m:t>𝑚𝑜𝑙</m:t>
                          </m:r>
                          <m:r>
                            <a:rPr lang="en-GB" sz="2000" b="0" i="1" smtClean="0">
                              <a:latin typeface="Cambria Math" panose="02040503050406030204" pitchFamily="18" charset="0"/>
                            </a:rPr>
                            <m:t> </m:t>
                          </m:r>
                          <m:r>
                            <a:rPr lang="en-GB" sz="2000" b="0" i="1" smtClean="0">
                              <a:latin typeface="Cambria Math" panose="02040503050406030204" pitchFamily="18" charset="0"/>
                            </a:rPr>
                            <m:t>𝐶</m:t>
                          </m:r>
                          <m:r>
                            <a:rPr lang="en-GB" sz="2000" b="0" i="1" baseline="-25000" smtClean="0">
                              <a:latin typeface="Cambria Math" panose="02040503050406030204" pitchFamily="18" charset="0"/>
                            </a:rPr>
                            <m:t>3</m:t>
                          </m:r>
                          <m:r>
                            <a:rPr lang="en-GB" sz="2000" b="0" i="1" smtClean="0">
                              <a:latin typeface="Cambria Math" panose="02040503050406030204" pitchFamily="18" charset="0"/>
                            </a:rPr>
                            <m:t>𝐻</m:t>
                          </m:r>
                          <m:r>
                            <a:rPr lang="en-GB" sz="2000" b="0" i="1" baseline="-25000" smtClean="0">
                              <a:latin typeface="Cambria Math" panose="02040503050406030204" pitchFamily="18" charset="0"/>
                            </a:rPr>
                            <m:t>8</m:t>
                          </m:r>
                        </m:den>
                      </m:f>
                    </m:oMath>
                  </m:oMathPara>
                </a14:m>
                <a:endParaRPr lang="en-GB" sz="2000" dirty="0"/>
              </a:p>
            </p:txBody>
          </p:sp>
        </mc:Choice>
        <mc:Fallback xmlns="">
          <p:sp>
            <p:nvSpPr>
              <p:cNvPr id="11" name="TextBox 10">
                <a:extLst>
                  <a:ext uri="{FF2B5EF4-FFF2-40B4-BE49-F238E27FC236}">
                    <a16:creationId xmlns:a16="http://schemas.microsoft.com/office/drawing/2014/main" id="{F2396B3C-B910-4A0A-92C1-E9382F8C9911}"/>
                  </a:ext>
                </a:extLst>
              </p:cNvPr>
              <p:cNvSpPr txBox="1">
                <a:spLocks noRot="1" noChangeAspect="1" noMove="1" noResize="1" noEditPoints="1" noAdjustHandles="1" noChangeArrowheads="1" noChangeShapeType="1" noTextEdit="1"/>
              </p:cNvSpPr>
              <p:nvPr/>
            </p:nvSpPr>
            <p:spPr>
              <a:xfrm>
                <a:off x="7337406" y="4262459"/>
                <a:ext cx="3966727" cy="638316"/>
              </a:xfrm>
              <a:prstGeom prst="rect">
                <a:avLst/>
              </a:prstGeom>
              <a:blipFill>
                <a:blip r:embed="rId3"/>
                <a:stretch>
                  <a:fillRect/>
                </a:stretch>
              </a:blipFill>
            </p:spPr>
            <p:txBody>
              <a:bodyPr/>
              <a:lstStyle/>
              <a:p>
                <a:r>
                  <a:rPr lang="en-GB">
                    <a:noFill/>
                  </a:rPr>
                  <a:t> </a:t>
                </a:r>
              </a:p>
            </p:txBody>
          </p:sp>
        </mc:Fallback>
      </mc:AlternateContent>
      <p:sp>
        <p:nvSpPr>
          <p:cNvPr id="12" name="TextBox 11">
            <a:extLst>
              <a:ext uri="{FF2B5EF4-FFF2-40B4-BE49-F238E27FC236}">
                <a16:creationId xmlns:a16="http://schemas.microsoft.com/office/drawing/2014/main" id="{9C8E53BA-5955-4CC9-B259-5633BD63953B}"/>
              </a:ext>
            </a:extLst>
          </p:cNvPr>
          <p:cNvSpPr txBox="1"/>
          <p:nvPr/>
        </p:nvSpPr>
        <p:spPr>
          <a:xfrm>
            <a:off x="1157009" y="5032044"/>
            <a:ext cx="5674502" cy="369332"/>
          </a:xfrm>
          <a:prstGeom prst="rect">
            <a:avLst/>
          </a:prstGeom>
          <a:noFill/>
        </p:spPr>
        <p:txBody>
          <a:bodyPr wrap="none" rtlCol="0">
            <a:spAutoFit/>
          </a:bodyPr>
          <a:lstStyle/>
          <a:p>
            <a:r>
              <a:rPr lang="en-GB" dirty="0"/>
              <a:t>4. Use this mole ratio to convert from mol C</a:t>
            </a:r>
            <a:r>
              <a:rPr lang="en-GB" baseline="-25000" dirty="0"/>
              <a:t>3</a:t>
            </a:r>
            <a:r>
              <a:rPr lang="en-GB" dirty="0"/>
              <a:t>H</a:t>
            </a:r>
            <a:r>
              <a:rPr lang="en-GB" baseline="-25000" dirty="0"/>
              <a:t>8</a:t>
            </a:r>
            <a:r>
              <a:rPr lang="en-GB" dirty="0"/>
              <a:t> to mol CO</a:t>
            </a:r>
            <a:r>
              <a:rPr lang="en-GB" baseline="-25000" dirty="0"/>
              <a:t>2</a:t>
            </a:r>
          </a:p>
        </p:txBody>
      </p: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EAF414B8-D6C7-4835-A2D7-4D6961C496CE}"/>
                  </a:ext>
                </a:extLst>
              </p:cNvPr>
              <p:cNvSpPr txBox="1"/>
              <p:nvPr/>
            </p:nvSpPr>
            <p:spPr>
              <a:xfrm>
                <a:off x="1182262" y="5431984"/>
                <a:ext cx="6248056" cy="63831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𝑚𝑜𝑙</m:t>
                      </m:r>
                      <m:r>
                        <a:rPr lang="en-GB" sz="2000" b="0" i="1" smtClean="0">
                          <a:latin typeface="Cambria Math" panose="02040503050406030204" pitchFamily="18" charset="0"/>
                        </a:rPr>
                        <m:t> </m:t>
                      </m:r>
                      <m:r>
                        <a:rPr lang="en-GB" sz="2000" b="0" i="1" smtClean="0">
                          <a:latin typeface="Cambria Math" panose="02040503050406030204" pitchFamily="18" charset="0"/>
                        </a:rPr>
                        <m:t>𝐶𝑂</m:t>
                      </m:r>
                      <m:r>
                        <a:rPr lang="en-GB" sz="2000" b="0" i="1" baseline="-25000" smtClean="0">
                          <a:latin typeface="Cambria Math" panose="02040503050406030204" pitchFamily="18" charset="0"/>
                        </a:rPr>
                        <m:t>2</m:t>
                      </m:r>
                      <m:r>
                        <a:rPr lang="en-GB" sz="2000" b="0" i="1" smtClean="0">
                          <a:latin typeface="Cambria Math" panose="02040503050406030204" pitchFamily="18" charset="0"/>
                        </a:rPr>
                        <m:t>=(100.0 </m:t>
                      </m:r>
                      <m:r>
                        <a:rPr lang="en-GB" sz="2000" b="0" i="1" smtClean="0">
                          <a:latin typeface="Cambria Math" panose="02040503050406030204" pitchFamily="18" charset="0"/>
                        </a:rPr>
                        <m:t>𝑔</m:t>
                      </m:r>
                      <m:r>
                        <a:rPr lang="en-GB" sz="2000" b="0" i="1" smtClean="0">
                          <a:latin typeface="Cambria Math" panose="02040503050406030204" pitchFamily="18" charset="0"/>
                        </a:rPr>
                        <m:t> </m:t>
                      </m:r>
                      <m:r>
                        <a:rPr lang="en-GB" sz="2000" b="0" i="1" smtClean="0">
                          <a:latin typeface="Cambria Math" panose="02040503050406030204" pitchFamily="18" charset="0"/>
                        </a:rPr>
                        <m:t>𝐶</m:t>
                      </m:r>
                      <m:r>
                        <a:rPr lang="en-GB" sz="2000" b="0" i="1" baseline="-25000" smtClean="0">
                          <a:latin typeface="Cambria Math" panose="02040503050406030204" pitchFamily="18" charset="0"/>
                        </a:rPr>
                        <m:t>3</m:t>
                      </m:r>
                      <m:r>
                        <a:rPr lang="en-GB" sz="2000" b="0" i="1" smtClean="0">
                          <a:latin typeface="Cambria Math" panose="02040503050406030204" pitchFamily="18" charset="0"/>
                        </a:rPr>
                        <m:t>𝐻</m:t>
                      </m:r>
                      <m:r>
                        <a:rPr lang="en-GB" sz="2000" b="0" i="1" baseline="-25000" smtClean="0">
                          <a:latin typeface="Cambria Math" panose="02040503050406030204" pitchFamily="18" charset="0"/>
                        </a:rPr>
                        <m:t>8</m:t>
                      </m:r>
                      <m:r>
                        <a:rPr lang="en-GB" sz="2000" b="0" i="1" smtClean="0">
                          <a:latin typeface="Cambria Math" panose="02040503050406030204" pitchFamily="18" charset="0"/>
                        </a:rPr>
                        <m:t>)×</m:t>
                      </m:r>
                      <m:f>
                        <m:fPr>
                          <m:ctrlPr>
                            <a:rPr lang="en-GB" sz="2000" b="0" i="1" smtClean="0">
                              <a:latin typeface="Cambria Math" panose="02040503050406030204" pitchFamily="18" charset="0"/>
                              <a:ea typeface="Cambria Math" panose="02040503050406030204" pitchFamily="18" charset="0"/>
                            </a:rPr>
                          </m:ctrlPr>
                        </m:fPr>
                        <m:num>
                          <m:r>
                            <a:rPr lang="en-GB" sz="2000" b="0" i="1" smtClean="0">
                              <a:latin typeface="Cambria Math" panose="02040503050406030204" pitchFamily="18" charset="0"/>
                              <a:ea typeface="Cambria Math" panose="02040503050406030204" pitchFamily="18" charset="0"/>
                            </a:rPr>
                            <m:t>1 </m:t>
                          </m:r>
                          <m:r>
                            <a:rPr lang="en-GB" sz="2000" b="0" i="1" smtClean="0">
                              <a:latin typeface="Cambria Math" panose="02040503050406030204" pitchFamily="18" charset="0"/>
                              <a:ea typeface="Cambria Math" panose="02040503050406030204" pitchFamily="18" charset="0"/>
                            </a:rPr>
                            <m:t>𝑚𝑜𝑙</m:t>
                          </m:r>
                          <m:r>
                            <a:rPr lang="en-GB" sz="2000" b="0" i="1" smtClean="0">
                              <a:latin typeface="Cambria Math" panose="02040503050406030204" pitchFamily="18" charset="0"/>
                              <a:ea typeface="Cambria Math" panose="02040503050406030204" pitchFamily="18" charset="0"/>
                            </a:rPr>
                            <m:t> </m:t>
                          </m:r>
                          <m:r>
                            <a:rPr lang="en-GB" sz="2000" b="0" i="1" smtClean="0">
                              <a:latin typeface="Cambria Math" panose="02040503050406030204" pitchFamily="18" charset="0"/>
                              <a:ea typeface="Cambria Math" panose="02040503050406030204" pitchFamily="18" charset="0"/>
                            </a:rPr>
                            <m:t>𝐶</m:t>
                          </m:r>
                          <m:r>
                            <a:rPr lang="en-GB" sz="2000" b="0" i="1" baseline="-25000" smtClean="0">
                              <a:latin typeface="Cambria Math" panose="02040503050406030204" pitchFamily="18" charset="0"/>
                              <a:ea typeface="Cambria Math" panose="02040503050406030204" pitchFamily="18" charset="0"/>
                            </a:rPr>
                            <m:t>3</m:t>
                          </m:r>
                          <m:r>
                            <a:rPr lang="en-GB" sz="2000" b="0" i="1" smtClean="0">
                              <a:latin typeface="Cambria Math" panose="02040503050406030204" pitchFamily="18" charset="0"/>
                              <a:ea typeface="Cambria Math" panose="02040503050406030204" pitchFamily="18" charset="0"/>
                            </a:rPr>
                            <m:t>𝐻</m:t>
                          </m:r>
                          <m:r>
                            <a:rPr lang="en-GB" sz="2000" b="0" i="1" baseline="-25000" smtClean="0">
                              <a:latin typeface="Cambria Math" panose="02040503050406030204" pitchFamily="18" charset="0"/>
                              <a:ea typeface="Cambria Math" panose="02040503050406030204" pitchFamily="18" charset="0"/>
                            </a:rPr>
                            <m:t>8</m:t>
                          </m:r>
                        </m:num>
                        <m:den>
                          <m:r>
                            <a:rPr lang="en-GB" sz="2000" b="0" i="1" smtClean="0">
                              <a:latin typeface="Cambria Math" panose="02040503050406030204" pitchFamily="18" charset="0"/>
                              <a:ea typeface="Cambria Math" panose="02040503050406030204" pitchFamily="18" charset="0"/>
                            </a:rPr>
                            <m:t>44.09 </m:t>
                          </m:r>
                          <m:r>
                            <a:rPr lang="en-GB" sz="2000" b="0" i="1" smtClean="0">
                              <a:latin typeface="Cambria Math" panose="02040503050406030204" pitchFamily="18" charset="0"/>
                              <a:ea typeface="Cambria Math" panose="02040503050406030204" pitchFamily="18" charset="0"/>
                            </a:rPr>
                            <m:t>𝑔</m:t>
                          </m:r>
                          <m:r>
                            <a:rPr lang="en-GB" sz="2000" b="0" i="1" smtClean="0">
                              <a:latin typeface="Cambria Math" panose="02040503050406030204" pitchFamily="18" charset="0"/>
                              <a:ea typeface="Cambria Math" panose="02040503050406030204" pitchFamily="18" charset="0"/>
                            </a:rPr>
                            <m:t> </m:t>
                          </m:r>
                          <m:r>
                            <a:rPr lang="en-GB" sz="2000" b="0" i="1" smtClean="0">
                              <a:latin typeface="Cambria Math" panose="02040503050406030204" pitchFamily="18" charset="0"/>
                              <a:ea typeface="Cambria Math" panose="02040503050406030204" pitchFamily="18" charset="0"/>
                            </a:rPr>
                            <m:t>𝐶</m:t>
                          </m:r>
                          <m:r>
                            <a:rPr lang="en-GB" sz="2000" b="0" i="1" baseline="-25000" smtClean="0">
                              <a:latin typeface="Cambria Math" panose="02040503050406030204" pitchFamily="18" charset="0"/>
                              <a:ea typeface="Cambria Math" panose="02040503050406030204" pitchFamily="18" charset="0"/>
                            </a:rPr>
                            <m:t>3</m:t>
                          </m:r>
                          <m:r>
                            <a:rPr lang="en-GB" sz="2000" b="0" i="1" smtClean="0">
                              <a:latin typeface="Cambria Math" panose="02040503050406030204" pitchFamily="18" charset="0"/>
                              <a:ea typeface="Cambria Math" panose="02040503050406030204" pitchFamily="18" charset="0"/>
                            </a:rPr>
                            <m:t>𝐻</m:t>
                          </m:r>
                          <m:r>
                            <a:rPr lang="en-GB" sz="2000" b="0" i="1" baseline="-25000" smtClean="0">
                              <a:latin typeface="Cambria Math" panose="02040503050406030204" pitchFamily="18" charset="0"/>
                              <a:ea typeface="Cambria Math" panose="02040503050406030204" pitchFamily="18" charset="0"/>
                            </a:rPr>
                            <m:t>8</m:t>
                          </m:r>
                        </m:den>
                      </m:f>
                      <m:r>
                        <a:rPr lang="en-GB" sz="2000" b="0" i="1" smtClean="0">
                          <a:latin typeface="Cambria Math" panose="02040503050406030204" pitchFamily="18" charset="0"/>
                          <a:ea typeface="Cambria Math" panose="02040503050406030204" pitchFamily="18" charset="0"/>
                        </a:rPr>
                        <m:t>×</m:t>
                      </m:r>
                      <m:f>
                        <m:fPr>
                          <m:ctrlPr>
                            <a:rPr lang="en-GB" sz="2000" b="0" i="1" smtClean="0">
                              <a:latin typeface="Cambria Math" panose="02040503050406030204" pitchFamily="18" charset="0"/>
                              <a:ea typeface="Cambria Math" panose="02040503050406030204" pitchFamily="18" charset="0"/>
                            </a:rPr>
                          </m:ctrlPr>
                        </m:fPr>
                        <m:num>
                          <m:r>
                            <a:rPr lang="en-GB" sz="2000" b="0" i="1" smtClean="0">
                              <a:latin typeface="Cambria Math" panose="02040503050406030204" pitchFamily="18" charset="0"/>
                              <a:ea typeface="Cambria Math" panose="02040503050406030204" pitchFamily="18" charset="0"/>
                            </a:rPr>
                            <m:t>3 </m:t>
                          </m:r>
                          <m:r>
                            <a:rPr lang="en-GB" sz="2000" b="0" i="1" smtClean="0">
                              <a:latin typeface="Cambria Math" panose="02040503050406030204" pitchFamily="18" charset="0"/>
                              <a:ea typeface="Cambria Math" panose="02040503050406030204" pitchFamily="18" charset="0"/>
                            </a:rPr>
                            <m:t>𝑚𝑜𝑙</m:t>
                          </m:r>
                          <m:r>
                            <a:rPr lang="en-GB" sz="2000" b="0" i="1" smtClean="0">
                              <a:latin typeface="Cambria Math" panose="02040503050406030204" pitchFamily="18" charset="0"/>
                              <a:ea typeface="Cambria Math" panose="02040503050406030204" pitchFamily="18" charset="0"/>
                            </a:rPr>
                            <m:t> </m:t>
                          </m:r>
                          <m:r>
                            <a:rPr lang="en-GB" sz="2000" b="0" i="1" smtClean="0">
                              <a:latin typeface="Cambria Math" panose="02040503050406030204" pitchFamily="18" charset="0"/>
                              <a:ea typeface="Cambria Math" panose="02040503050406030204" pitchFamily="18" charset="0"/>
                            </a:rPr>
                            <m:t>𝐶𝑂</m:t>
                          </m:r>
                          <m:r>
                            <a:rPr lang="en-GB" sz="2000" b="0" i="1" baseline="-25000" smtClean="0">
                              <a:latin typeface="Cambria Math" panose="02040503050406030204" pitchFamily="18" charset="0"/>
                              <a:ea typeface="Cambria Math" panose="02040503050406030204" pitchFamily="18" charset="0"/>
                            </a:rPr>
                            <m:t>2</m:t>
                          </m:r>
                        </m:num>
                        <m:den>
                          <m:r>
                            <a:rPr lang="en-GB" sz="2000" b="0" i="1" smtClean="0">
                              <a:latin typeface="Cambria Math" panose="02040503050406030204" pitchFamily="18" charset="0"/>
                              <a:ea typeface="Cambria Math" panose="02040503050406030204" pitchFamily="18" charset="0"/>
                            </a:rPr>
                            <m:t>1 </m:t>
                          </m:r>
                          <m:r>
                            <a:rPr lang="en-GB" sz="2000" b="0" i="1" smtClean="0">
                              <a:latin typeface="Cambria Math" panose="02040503050406030204" pitchFamily="18" charset="0"/>
                              <a:ea typeface="Cambria Math" panose="02040503050406030204" pitchFamily="18" charset="0"/>
                            </a:rPr>
                            <m:t>𝑚𝑜𝑙</m:t>
                          </m:r>
                          <m:r>
                            <a:rPr lang="en-GB" sz="2000" b="0" i="1" smtClean="0">
                              <a:latin typeface="Cambria Math" panose="02040503050406030204" pitchFamily="18" charset="0"/>
                              <a:ea typeface="Cambria Math" panose="02040503050406030204" pitchFamily="18" charset="0"/>
                            </a:rPr>
                            <m:t> </m:t>
                          </m:r>
                          <m:r>
                            <a:rPr lang="en-GB" sz="2000" b="0" i="1" smtClean="0">
                              <a:latin typeface="Cambria Math" panose="02040503050406030204" pitchFamily="18" charset="0"/>
                              <a:ea typeface="Cambria Math" panose="02040503050406030204" pitchFamily="18" charset="0"/>
                            </a:rPr>
                            <m:t>𝐶</m:t>
                          </m:r>
                          <m:r>
                            <a:rPr lang="en-GB" sz="2000" b="0" i="1" baseline="-25000" smtClean="0">
                              <a:latin typeface="Cambria Math" panose="02040503050406030204" pitchFamily="18" charset="0"/>
                              <a:ea typeface="Cambria Math" panose="02040503050406030204" pitchFamily="18" charset="0"/>
                            </a:rPr>
                            <m:t>3</m:t>
                          </m:r>
                          <m:r>
                            <a:rPr lang="en-GB" sz="2000" b="0" i="1" smtClean="0">
                              <a:latin typeface="Cambria Math" panose="02040503050406030204" pitchFamily="18" charset="0"/>
                              <a:ea typeface="Cambria Math" panose="02040503050406030204" pitchFamily="18" charset="0"/>
                            </a:rPr>
                            <m:t>𝐻</m:t>
                          </m:r>
                          <m:r>
                            <a:rPr lang="en-GB" sz="2000" b="0" i="1" baseline="-25000" smtClean="0">
                              <a:latin typeface="Cambria Math" panose="02040503050406030204" pitchFamily="18" charset="0"/>
                              <a:ea typeface="Cambria Math" panose="02040503050406030204" pitchFamily="18" charset="0"/>
                            </a:rPr>
                            <m:t>8</m:t>
                          </m:r>
                        </m:den>
                      </m:f>
                    </m:oMath>
                  </m:oMathPara>
                </a14:m>
                <a:endParaRPr lang="en-GB" sz="2000" dirty="0"/>
              </a:p>
            </p:txBody>
          </p:sp>
        </mc:Choice>
        <mc:Fallback xmlns="">
          <p:sp>
            <p:nvSpPr>
              <p:cNvPr id="13" name="TextBox 12">
                <a:extLst>
                  <a:ext uri="{FF2B5EF4-FFF2-40B4-BE49-F238E27FC236}">
                    <a16:creationId xmlns:a16="http://schemas.microsoft.com/office/drawing/2014/main" id="{EAF414B8-D6C7-4835-A2D7-4D6961C496CE}"/>
                  </a:ext>
                </a:extLst>
              </p:cNvPr>
              <p:cNvSpPr txBox="1">
                <a:spLocks noRot="1" noChangeAspect="1" noMove="1" noResize="1" noEditPoints="1" noAdjustHandles="1" noChangeArrowheads="1" noChangeShapeType="1" noTextEdit="1"/>
              </p:cNvSpPr>
              <p:nvPr/>
            </p:nvSpPr>
            <p:spPr>
              <a:xfrm>
                <a:off x="1182262" y="5431984"/>
                <a:ext cx="6248056" cy="638316"/>
              </a:xfrm>
              <a:prstGeom prst="rect">
                <a:avLst/>
              </a:prstGeom>
              <a:blipFill>
                <a:blip r:embed="rId4"/>
                <a:stretch>
                  <a:fillRect/>
                </a:stretch>
              </a:blipFill>
            </p:spPr>
            <p:txBody>
              <a:bodyPr/>
              <a:lstStyle/>
              <a:p>
                <a:r>
                  <a:rPr lang="en-GB">
                    <a:noFill/>
                  </a:rPr>
                  <a:t> </a:t>
                </a:r>
              </a:p>
            </p:txBody>
          </p:sp>
        </mc:Fallback>
      </mc:AlternateContent>
      <p:sp>
        <p:nvSpPr>
          <p:cNvPr id="14" name="Rectangle 13">
            <a:extLst>
              <a:ext uri="{FF2B5EF4-FFF2-40B4-BE49-F238E27FC236}">
                <a16:creationId xmlns:a16="http://schemas.microsoft.com/office/drawing/2014/main" id="{AC6D176E-1224-4270-8649-F0D1567F68C9}"/>
              </a:ext>
            </a:extLst>
          </p:cNvPr>
          <p:cNvSpPr/>
          <p:nvPr/>
        </p:nvSpPr>
        <p:spPr>
          <a:xfrm>
            <a:off x="2419367" y="5380074"/>
            <a:ext cx="3456384" cy="792088"/>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15" name="Rectangle 14">
            <a:extLst>
              <a:ext uri="{FF2B5EF4-FFF2-40B4-BE49-F238E27FC236}">
                <a16:creationId xmlns:a16="http://schemas.microsoft.com/office/drawing/2014/main" id="{D1DA620C-DF68-4255-90BC-3A8846BB0A0B}"/>
              </a:ext>
            </a:extLst>
          </p:cNvPr>
          <p:cNvSpPr/>
          <p:nvPr/>
        </p:nvSpPr>
        <p:spPr>
          <a:xfrm>
            <a:off x="6072191" y="5367401"/>
            <a:ext cx="1376731" cy="792088"/>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16" name="TextBox 15">
            <a:extLst>
              <a:ext uri="{FF2B5EF4-FFF2-40B4-BE49-F238E27FC236}">
                <a16:creationId xmlns:a16="http://schemas.microsoft.com/office/drawing/2014/main" id="{F3D33CD9-07DE-450E-83A5-BA7CC20103D5}"/>
              </a:ext>
            </a:extLst>
          </p:cNvPr>
          <p:cNvSpPr txBox="1"/>
          <p:nvPr/>
        </p:nvSpPr>
        <p:spPr>
          <a:xfrm>
            <a:off x="5816990" y="2971800"/>
            <a:ext cx="65" cy="369332"/>
          </a:xfrm>
          <a:prstGeom prst="rect">
            <a:avLst/>
          </a:prstGeom>
          <a:noFill/>
        </p:spPr>
        <p:txBody>
          <a:bodyPr wrap="none" lIns="0" tIns="0" rIns="0" bIns="0" rtlCol="0">
            <a:spAutoFit/>
          </a:bodyPr>
          <a:lstStyle/>
          <a:p>
            <a:endParaRPr lang="en-GB" sz="2400" dirty="0"/>
          </a:p>
        </p:txBody>
      </p:sp>
      <p:sp>
        <p:nvSpPr>
          <p:cNvPr id="17" name="TextBox 16">
            <a:extLst>
              <a:ext uri="{FF2B5EF4-FFF2-40B4-BE49-F238E27FC236}">
                <a16:creationId xmlns:a16="http://schemas.microsoft.com/office/drawing/2014/main" id="{C2D55147-D103-4F4E-9FA1-F0CEF73C566D}"/>
              </a:ext>
            </a:extLst>
          </p:cNvPr>
          <p:cNvSpPr txBox="1"/>
          <p:nvPr/>
        </p:nvSpPr>
        <p:spPr>
          <a:xfrm>
            <a:off x="2285254" y="6236745"/>
            <a:ext cx="3464410" cy="461665"/>
          </a:xfrm>
          <a:prstGeom prst="rect">
            <a:avLst/>
          </a:prstGeom>
          <a:noFill/>
        </p:spPr>
        <p:txBody>
          <a:bodyPr wrap="none" rtlCol="0">
            <a:spAutoFit/>
          </a:bodyPr>
          <a:lstStyle/>
          <a:p>
            <a:r>
              <a:rPr lang="en-GB" sz="2400" dirty="0"/>
              <a:t>converts mass to mol C</a:t>
            </a:r>
            <a:r>
              <a:rPr lang="en-GB" sz="2400" baseline="-25000" dirty="0"/>
              <a:t>3</a:t>
            </a:r>
            <a:r>
              <a:rPr lang="en-GB" sz="2400" dirty="0"/>
              <a:t>H</a:t>
            </a:r>
            <a:r>
              <a:rPr lang="en-GB" sz="2400" baseline="-25000" dirty="0"/>
              <a:t>8</a:t>
            </a:r>
          </a:p>
        </p:txBody>
      </p:sp>
      <p:sp>
        <p:nvSpPr>
          <p:cNvPr id="18" name="TextBox 17">
            <a:extLst>
              <a:ext uri="{FF2B5EF4-FFF2-40B4-BE49-F238E27FC236}">
                <a16:creationId xmlns:a16="http://schemas.microsoft.com/office/drawing/2014/main" id="{B7FAD85D-2AA9-440D-806B-1216DA1D6387}"/>
              </a:ext>
            </a:extLst>
          </p:cNvPr>
          <p:cNvSpPr txBox="1"/>
          <p:nvPr/>
        </p:nvSpPr>
        <p:spPr>
          <a:xfrm>
            <a:off x="7645362" y="5532612"/>
            <a:ext cx="3820277" cy="461665"/>
          </a:xfrm>
          <a:prstGeom prst="rect">
            <a:avLst/>
          </a:prstGeom>
          <a:noFill/>
        </p:spPr>
        <p:txBody>
          <a:bodyPr wrap="none" rtlCol="0">
            <a:spAutoFit/>
          </a:bodyPr>
          <a:lstStyle/>
          <a:p>
            <a:r>
              <a:rPr lang="en-GB" sz="2400" dirty="0"/>
              <a:t>converts mol C</a:t>
            </a:r>
            <a:r>
              <a:rPr lang="en-GB" sz="2400" baseline="-25000" dirty="0"/>
              <a:t>3</a:t>
            </a:r>
            <a:r>
              <a:rPr lang="en-GB" sz="2400" dirty="0"/>
              <a:t>H</a:t>
            </a:r>
            <a:r>
              <a:rPr lang="en-GB" sz="2400" baseline="-25000" dirty="0"/>
              <a:t>8</a:t>
            </a:r>
            <a:r>
              <a:rPr lang="en-GB" sz="2400" dirty="0"/>
              <a:t> to mol CO</a:t>
            </a:r>
            <a:r>
              <a:rPr lang="en-GB" sz="2400" baseline="-25000" dirty="0"/>
              <a:t>2</a:t>
            </a:r>
          </a:p>
        </p:txBody>
      </p:sp>
      <mc:AlternateContent xmlns:mc="http://schemas.openxmlformats.org/markup-compatibility/2006" xmlns:a14="http://schemas.microsoft.com/office/drawing/2010/main">
        <mc:Choice Requires="a14">
          <p:sp>
            <p:nvSpPr>
              <p:cNvPr id="19" name="TextBox 18">
                <a:extLst>
                  <a:ext uri="{FF2B5EF4-FFF2-40B4-BE49-F238E27FC236}">
                    <a16:creationId xmlns:a16="http://schemas.microsoft.com/office/drawing/2014/main" id="{8FBB2728-8379-45E1-916B-082385F0375B}"/>
                  </a:ext>
                </a:extLst>
              </p:cNvPr>
              <p:cNvSpPr txBox="1"/>
              <p:nvPr/>
            </p:nvSpPr>
            <p:spPr>
              <a:xfrm>
                <a:off x="261220" y="4183944"/>
                <a:ext cx="6136640" cy="795346"/>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2200" b="1" i="1" dirty="0" smtClean="0">
                              <a:latin typeface="Cambria Math" panose="02040503050406030204" pitchFamily="18" charset="0"/>
                            </a:rPr>
                          </m:ctrlPr>
                        </m:fPr>
                        <m:num>
                          <m:r>
                            <a:rPr lang="en-GB" sz="2200" b="1" i="1" dirty="0" smtClean="0">
                              <a:solidFill>
                                <a:srgbClr val="0000FF"/>
                              </a:solidFill>
                              <a:latin typeface="Cambria Math" panose="02040503050406030204" pitchFamily="18" charset="0"/>
                            </a:rPr>
                            <m:t>𝒎</m:t>
                          </m:r>
                          <m:r>
                            <a:rPr lang="en-GB" sz="2200" b="1" i="1" dirty="0">
                              <a:solidFill>
                                <a:srgbClr val="0000FF"/>
                              </a:solidFill>
                              <a:latin typeface="Cambria Math" panose="02040503050406030204" pitchFamily="18" charset="0"/>
                            </a:rPr>
                            <m:t>𝒐𝒍𝒆𝒔</m:t>
                          </m:r>
                          <m:r>
                            <a:rPr lang="en-GB" sz="2200" b="1" i="1" dirty="0">
                              <a:solidFill>
                                <a:srgbClr val="0000FF"/>
                              </a:solidFill>
                              <a:latin typeface="Cambria Math" panose="02040503050406030204" pitchFamily="18" charset="0"/>
                            </a:rPr>
                            <m:t> </m:t>
                          </m:r>
                          <m:r>
                            <a:rPr lang="en-GB" sz="2200" b="1" i="1" dirty="0">
                              <a:solidFill>
                                <a:srgbClr val="0000FF"/>
                              </a:solidFill>
                              <a:latin typeface="Cambria Math" panose="02040503050406030204" pitchFamily="18" charset="0"/>
                            </a:rPr>
                            <m:t>𝒐𝒇</m:t>
                          </m:r>
                          <m:r>
                            <a:rPr lang="en-GB" sz="2200" b="1" i="1" dirty="0">
                              <a:solidFill>
                                <a:srgbClr val="0000FF"/>
                              </a:solidFill>
                              <a:latin typeface="Cambria Math" panose="02040503050406030204" pitchFamily="18" charset="0"/>
                            </a:rPr>
                            <m:t> </m:t>
                          </m:r>
                          <m:r>
                            <a:rPr lang="en-GB" sz="2200" b="1" i="1" dirty="0" smtClean="0">
                              <a:solidFill>
                                <a:srgbClr val="0000FF"/>
                              </a:solidFill>
                              <a:latin typeface="Cambria Math" panose="02040503050406030204" pitchFamily="18" charset="0"/>
                            </a:rPr>
                            <m:t>𝑩</m:t>
                          </m:r>
                        </m:num>
                        <m:den>
                          <m:r>
                            <a:rPr lang="en-GB" sz="2200" b="1" i="1" dirty="0" smtClean="0">
                              <a:solidFill>
                                <a:srgbClr val="FF0000"/>
                              </a:solidFill>
                              <a:latin typeface="Cambria Math" panose="02040503050406030204" pitchFamily="18" charset="0"/>
                            </a:rPr>
                            <m:t>𝒎𝒐𝒍𝒆𝒔</m:t>
                          </m:r>
                          <m:r>
                            <a:rPr lang="en-GB" sz="2200" b="1" i="1" dirty="0" smtClean="0">
                              <a:solidFill>
                                <a:srgbClr val="FF0000"/>
                              </a:solidFill>
                              <a:latin typeface="Cambria Math" panose="02040503050406030204" pitchFamily="18" charset="0"/>
                            </a:rPr>
                            <m:t> </m:t>
                          </m:r>
                          <m:r>
                            <a:rPr lang="en-GB" sz="2200" b="1" i="1" dirty="0" smtClean="0">
                              <a:solidFill>
                                <a:srgbClr val="FF0000"/>
                              </a:solidFill>
                              <a:latin typeface="Cambria Math" panose="02040503050406030204" pitchFamily="18" charset="0"/>
                            </a:rPr>
                            <m:t>𝒐𝒇</m:t>
                          </m:r>
                          <m:r>
                            <a:rPr lang="en-GB" sz="2200" b="1" i="1" dirty="0" smtClean="0">
                              <a:solidFill>
                                <a:srgbClr val="FF0000"/>
                              </a:solidFill>
                              <a:latin typeface="Cambria Math" panose="02040503050406030204" pitchFamily="18" charset="0"/>
                            </a:rPr>
                            <m:t> </m:t>
                          </m:r>
                          <m:r>
                            <a:rPr lang="en-GB" sz="2200" b="1" i="1" dirty="0" smtClean="0">
                              <a:solidFill>
                                <a:srgbClr val="FF0000"/>
                              </a:solidFill>
                              <a:latin typeface="Cambria Math" panose="02040503050406030204" pitchFamily="18" charset="0"/>
                            </a:rPr>
                            <m:t>𝑨</m:t>
                          </m:r>
                        </m:den>
                      </m:f>
                      <m:r>
                        <a:rPr lang="en-GB" sz="2200" b="1" i="1" dirty="0" smtClean="0">
                          <a:latin typeface="Cambria Math" panose="02040503050406030204" pitchFamily="18" charset="0"/>
                        </a:rPr>
                        <m:t>=</m:t>
                      </m:r>
                      <m:f>
                        <m:fPr>
                          <m:ctrlPr>
                            <a:rPr lang="en-GB" sz="2200" b="1" i="1" dirty="0">
                              <a:latin typeface="Cambria Math" panose="02040503050406030204" pitchFamily="18" charset="0"/>
                            </a:rPr>
                          </m:ctrlPr>
                        </m:fPr>
                        <m:num>
                          <m:r>
                            <a:rPr lang="en-GB" sz="2200" b="1" i="1" dirty="0" smtClean="0">
                              <a:solidFill>
                                <a:srgbClr val="0000FF"/>
                              </a:solidFill>
                              <a:latin typeface="Cambria Math" panose="02040503050406030204" pitchFamily="18" charset="0"/>
                            </a:rPr>
                            <m:t>𝒄𝒐𝒆𝒇𝒇𝒊𝒄𝒊𝒆𝒏𝒕</m:t>
                          </m:r>
                          <m:r>
                            <a:rPr lang="en-GB" sz="2200" b="1" i="1" dirty="0">
                              <a:solidFill>
                                <a:srgbClr val="0000FF"/>
                              </a:solidFill>
                              <a:latin typeface="Cambria Math" panose="02040503050406030204" pitchFamily="18" charset="0"/>
                            </a:rPr>
                            <m:t> </m:t>
                          </m:r>
                          <m:r>
                            <a:rPr lang="en-GB" sz="2200" b="1" i="1" dirty="0">
                              <a:solidFill>
                                <a:srgbClr val="0000FF"/>
                              </a:solidFill>
                              <a:latin typeface="Cambria Math" panose="02040503050406030204" pitchFamily="18" charset="0"/>
                            </a:rPr>
                            <m:t>𝒐𝒇</m:t>
                          </m:r>
                          <m:r>
                            <a:rPr lang="en-GB" sz="2200" b="1" i="1" dirty="0">
                              <a:solidFill>
                                <a:srgbClr val="0000FF"/>
                              </a:solidFill>
                              <a:latin typeface="Cambria Math" panose="02040503050406030204" pitchFamily="18" charset="0"/>
                            </a:rPr>
                            <m:t> </m:t>
                          </m:r>
                          <m:r>
                            <a:rPr lang="en-GB" sz="2200" b="1" i="1" dirty="0">
                              <a:solidFill>
                                <a:srgbClr val="0000FF"/>
                              </a:solidFill>
                              <a:latin typeface="Cambria Math" panose="02040503050406030204" pitchFamily="18" charset="0"/>
                            </a:rPr>
                            <m:t>𝑩</m:t>
                          </m:r>
                        </m:num>
                        <m:den>
                          <m:r>
                            <a:rPr lang="en-GB" sz="2200" b="1" i="1" dirty="0" smtClean="0">
                              <a:solidFill>
                                <a:srgbClr val="FF0000"/>
                              </a:solidFill>
                              <a:latin typeface="Cambria Math" panose="02040503050406030204" pitchFamily="18" charset="0"/>
                            </a:rPr>
                            <m:t>𝒄𝒐𝒆𝒇𝒇𝒊𝒄𝒊𝒆𝒏𝒕</m:t>
                          </m:r>
                          <m:r>
                            <a:rPr lang="en-GB" sz="2200" b="1" i="1" dirty="0">
                              <a:solidFill>
                                <a:srgbClr val="FF0000"/>
                              </a:solidFill>
                              <a:latin typeface="Cambria Math" panose="02040503050406030204" pitchFamily="18" charset="0"/>
                            </a:rPr>
                            <m:t> </m:t>
                          </m:r>
                          <m:r>
                            <a:rPr lang="en-GB" sz="2200" b="1" i="1" dirty="0">
                              <a:solidFill>
                                <a:srgbClr val="FF0000"/>
                              </a:solidFill>
                              <a:latin typeface="Cambria Math" panose="02040503050406030204" pitchFamily="18" charset="0"/>
                            </a:rPr>
                            <m:t>𝒐𝒇</m:t>
                          </m:r>
                          <m:r>
                            <a:rPr lang="en-GB" sz="2200" b="1" i="1" dirty="0" smtClean="0">
                              <a:solidFill>
                                <a:srgbClr val="FF0000"/>
                              </a:solidFill>
                              <a:latin typeface="Cambria Math" panose="02040503050406030204" pitchFamily="18" charset="0"/>
                            </a:rPr>
                            <m:t> </m:t>
                          </m:r>
                          <m:r>
                            <a:rPr lang="en-GB" sz="2200" b="1" i="1" dirty="0" smtClean="0">
                              <a:solidFill>
                                <a:srgbClr val="FF0000"/>
                              </a:solidFill>
                              <a:latin typeface="Cambria Math" panose="02040503050406030204" pitchFamily="18" charset="0"/>
                            </a:rPr>
                            <m:t>𝑨</m:t>
                          </m:r>
                          <m:r>
                            <a:rPr lang="en-GB" sz="2200" b="1" i="1" dirty="0" smtClean="0">
                              <a:solidFill>
                                <a:srgbClr val="FF0000"/>
                              </a:solidFill>
                              <a:latin typeface="Cambria Math" panose="02040503050406030204" pitchFamily="18" charset="0"/>
                            </a:rPr>
                            <m:t> </m:t>
                          </m:r>
                        </m:den>
                      </m:f>
                    </m:oMath>
                  </m:oMathPara>
                </a14:m>
                <a:endParaRPr lang="en-GB" sz="2200" dirty="0"/>
              </a:p>
            </p:txBody>
          </p:sp>
        </mc:Choice>
        <mc:Fallback xmlns="">
          <p:sp>
            <p:nvSpPr>
              <p:cNvPr id="19" name="TextBox 18">
                <a:extLst>
                  <a:ext uri="{FF2B5EF4-FFF2-40B4-BE49-F238E27FC236}">
                    <a16:creationId xmlns:a16="http://schemas.microsoft.com/office/drawing/2014/main" id="{8FBB2728-8379-45E1-916B-082385F0375B}"/>
                  </a:ext>
                </a:extLst>
              </p:cNvPr>
              <p:cNvSpPr txBox="1">
                <a:spLocks noRot="1" noChangeAspect="1" noMove="1" noResize="1" noEditPoints="1" noAdjustHandles="1" noChangeArrowheads="1" noChangeShapeType="1" noTextEdit="1"/>
              </p:cNvSpPr>
              <p:nvPr/>
            </p:nvSpPr>
            <p:spPr>
              <a:xfrm>
                <a:off x="261220" y="4183944"/>
                <a:ext cx="6136640" cy="795346"/>
              </a:xfrm>
              <a:prstGeom prst="rect">
                <a:avLst/>
              </a:prstGeom>
              <a:blipFill>
                <a:blip r:embed="rId5"/>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21257787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67A964-90F2-4D78-98FF-BF9603BC5FEE}"/>
              </a:ext>
            </a:extLst>
          </p:cNvPr>
          <p:cNvSpPr txBox="1"/>
          <p:nvPr/>
        </p:nvSpPr>
        <p:spPr>
          <a:xfrm>
            <a:off x="138833" y="109845"/>
            <a:ext cx="3796232" cy="523220"/>
          </a:xfrm>
          <a:prstGeom prst="rect">
            <a:avLst/>
          </a:prstGeom>
          <a:noFill/>
        </p:spPr>
        <p:txBody>
          <a:bodyPr wrap="none" rtlCol="0">
            <a:spAutoFit/>
          </a:bodyPr>
          <a:lstStyle/>
          <a:p>
            <a:r>
              <a:rPr lang="en-GB" sz="2800" dirty="0"/>
              <a:t>Mass-to mass calculations</a:t>
            </a:r>
          </a:p>
        </p:txBody>
      </p:sp>
      <p:sp>
        <p:nvSpPr>
          <p:cNvPr id="19" name="TextBox 18">
            <a:extLst>
              <a:ext uri="{FF2B5EF4-FFF2-40B4-BE49-F238E27FC236}">
                <a16:creationId xmlns:a16="http://schemas.microsoft.com/office/drawing/2014/main" id="{D3CDE353-1B85-47BE-966A-D279BA845F42}"/>
              </a:ext>
            </a:extLst>
          </p:cNvPr>
          <p:cNvSpPr txBox="1"/>
          <p:nvPr/>
        </p:nvSpPr>
        <p:spPr>
          <a:xfrm>
            <a:off x="983432" y="1196752"/>
            <a:ext cx="4786695" cy="369332"/>
          </a:xfrm>
          <a:prstGeom prst="rect">
            <a:avLst/>
          </a:prstGeom>
          <a:noFill/>
        </p:spPr>
        <p:txBody>
          <a:bodyPr wrap="none" rtlCol="0">
            <a:spAutoFit/>
          </a:bodyPr>
          <a:lstStyle/>
          <a:p>
            <a:r>
              <a:rPr lang="en-GB" dirty="0"/>
              <a:t>5. Convert this amount of CO2 into mass in grams </a:t>
            </a:r>
          </a:p>
        </p:txBody>
      </p:sp>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33E1B613-9B4E-4ABF-82F0-E56626DF58D9}"/>
                  </a:ext>
                </a:extLst>
              </p:cNvPr>
              <p:cNvSpPr txBox="1"/>
              <p:nvPr/>
            </p:nvSpPr>
            <p:spPr>
              <a:xfrm>
                <a:off x="263352" y="1746749"/>
                <a:ext cx="9747604" cy="63831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𝑚𝑎𝑠𝑠</m:t>
                      </m:r>
                      <m:r>
                        <a:rPr lang="en-GB" sz="2000" b="0" i="1" smtClean="0">
                          <a:latin typeface="Cambria Math" panose="02040503050406030204" pitchFamily="18" charset="0"/>
                        </a:rPr>
                        <m:t> </m:t>
                      </m:r>
                      <m:r>
                        <a:rPr lang="en-GB" sz="2000" b="0" i="1" smtClean="0">
                          <a:latin typeface="Cambria Math" panose="02040503050406030204" pitchFamily="18" charset="0"/>
                        </a:rPr>
                        <m:t>𝑜𝑓</m:t>
                      </m:r>
                      <m:r>
                        <a:rPr lang="en-GB" sz="2000" b="0" i="1" smtClean="0">
                          <a:latin typeface="Cambria Math" panose="02040503050406030204" pitchFamily="18" charset="0"/>
                        </a:rPr>
                        <m:t> </m:t>
                      </m:r>
                      <m:r>
                        <a:rPr lang="en-GB" sz="2000" b="0" i="1" smtClean="0">
                          <a:latin typeface="Cambria Math" panose="02040503050406030204" pitchFamily="18" charset="0"/>
                        </a:rPr>
                        <m:t>𝐶𝑂</m:t>
                      </m:r>
                      <m:r>
                        <a:rPr lang="en-GB" sz="2000" b="0" i="1" baseline="-25000" smtClean="0">
                          <a:latin typeface="Cambria Math" panose="02040503050406030204" pitchFamily="18" charset="0"/>
                        </a:rPr>
                        <m:t>2</m:t>
                      </m:r>
                      <m:r>
                        <a:rPr lang="en-GB" sz="2000" b="0" i="1" smtClean="0">
                          <a:latin typeface="Cambria Math" panose="02040503050406030204" pitchFamily="18" charset="0"/>
                        </a:rPr>
                        <m:t>=</m:t>
                      </m:r>
                      <m:d>
                        <m:dPr>
                          <m:ctrlPr>
                            <a:rPr lang="en-GB" sz="2000" b="0" i="1" smtClean="0">
                              <a:latin typeface="Cambria Math" panose="02040503050406030204" pitchFamily="18" charset="0"/>
                            </a:rPr>
                          </m:ctrlPr>
                        </m:dPr>
                        <m:e>
                          <m:r>
                            <a:rPr lang="en-GB" sz="2000" b="0" i="1" smtClean="0">
                              <a:latin typeface="Cambria Math" panose="02040503050406030204" pitchFamily="18" charset="0"/>
                            </a:rPr>
                            <m:t>100.0 </m:t>
                          </m:r>
                          <m:r>
                            <a:rPr lang="en-GB" sz="2000" b="0" i="1" smtClean="0">
                              <a:latin typeface="Cambria Math" panose="02040503050406030204" pitchFamily="18" charset="0"/>
                            </a:rPr>
                            <m:t>𝑔</m:t>
                          </m:r>
                          <m:r>
                            <a:rPr lang="en-GB" sz="2000" b="0" i="1" smtClean="0">
                              <a:latin typeface="Cambria Math" panose="02040503050406030204" pitchFamily="18" charset="0"/>
                            </a:rPr>
                            <m:t> </m:t>
                          </m:r>
                          <m:r>
                            <a:rPr lang="en-GB" sz="2000" b="0" i="1" smtClean="0">
                              <a:latin typeface="Cambria Math" panose="02040503050406030204" pitchFamily="18" charset="0"/>
                            </a:rPr>
                            <m:t>𝐶</m:t>
                          </m:r>
                          <m:r>
                            <a:rPr lang="en-GB" sz="2000" b="0" i="1" baseline="-25000" smtClean="0">
                              <a:latin typeface="Cambria Math" panose="02040503050406030204" pitchFamily="18" charset="0"/>
                            </a:rPr>
                            <m:t>3</m:t>
                          </m:r>
                          <m:r>
                            <a:rPr lang="en-GB" sz="2000" b="0" i="1" smtClean="0">
                              <a:latin typeface="Cambria Math" panose="02040503050406030204" pitchFamily="18" charset="0"/>
                            </a:rPr>
                            <m:t>𝐻</m:t>
                          </m:r>
                          <m:r>
                            <a:rPr lang="en-GB" sz="2000" b="0" i="1" baseline="-25000" smtClean="0">
                              <a:latin typeface="Cambria Math" panose="02040503050406030204" pitchFamily="18" charset="0"/>
                            </a:rPr>
                            <m:t>8</m:t>
                          </m:r>
                        </m:e>
                      </m:d>
                      <m:r>
                        <a:rPr lang="en-GB" sz="2000" b="0" i="1" smtClean="0">
                          <a:latin typeface="Cambria Math" panose="02040503050406030204" pitchFamily="18" charset="0"/>
                          <a:ea typeface="Cambria Math" panose="02040503050406030204" pitchFamily="18" charset="0"/>
                        </a:rPr>
                        <m:t>×</m:t>
                      </m:r>
                      <m:f>
                        <m:fPr>
                          <m:ctrlPr>
                            <a:rPr lang="en-GB" sz="2000" b="0" i="1" smtClean="0">
                              <a:latin typeface="Cambria Math" panose="02040503050406030204" pitchFamily="18" charset="0"/>
                              <a:ea typeface="Cambria Math" panose="02040503050406030204" pitchFamily="18" charset="0"/>
                            </a:rPr>
                          </m:ctrlPr>
                        </m:fPr>
                        <m:num>
                          <m:r>
                            <a:rPr lang="en-GB" sz="2000" b="0" i="1" smtClean="0">
                              <a:latin typeface="Cambria Math" panose="02040503050406030204" pitchFamily="18" charset="0"/>
                              <a:ea typeface="Cambria Math" panose="02040503050406030204" pitchFamily="18" charset="0"/>
                            </a:rPr>
                            <m:t>1 </m:t>
                          </m:r>
                          <m:r>
                            <a:rPr lang="en-GB" sz="2000" b="0" i="1" smtClean="0">
                              <a:latin typeface="Cambria Math" panose="02040503050406030204" pitchFamily="18" charset="0"/>
                              <a:ea typeface="Cambria Math" panose="02040503050406030204" pitchFamily="18" charset="0"/>
                            </a:rPr>
                            <m:t>𝑚𝑜𝑙</m:t>
                          </m:r>
                          <m:r>
                            <a:rPr lang="en-GB" sz="2000" b="0" i="1" smtClean="0">
                              <a:latin typeface="Cambria Math" panose="02040503050406030204" pitchFamily="18" charset="0"/>
                              <a:ea typeface="Cambria Math" panose="02040503050406030204" pitchFamily="18" charset="0"/>
                            </a:rPr>
                            <m:t> </m:t>
                          </m:r>
                          <m:r>
                            <a:rPr lang="en-GB" sz="2000" b="0" i="1" smtClean="0">
                              <a:latin typeface="Cambria Math" panose="02040503050406030204" pitchFamily="18" charset="0"/>
                              <a:ea typeface="Cambria Math" panose="02040503050406030204" pitchFamily="18" charset="0"/>
                            </a:rPr>
                            <m:t>𝐶</m:t>
                          </m:r>
                          <m:r>
                            <a:rPr lang="en-GB" sz="2000" b="0" i="1" baseline="-25000" smtClean="0">
                              <a:latin typeface="Cambria Math" panose="02040503050406030204" pitchFamily="18" charset="0"/>
                              <a:ea typeface="Cambria Math" panose="02040503050406030204" pitchFamily="18" charset="0"/>
                            </a:rPr>
                            <m:t>3</m:t>
                          </m:r>
                          <m:r>
                            <a:rPr lang="en-GB" sz="2000" b="0" i="1" smtClean="0">
                              <a:latin typeface="Cambria Math" panose="02040503050406030204" pitchFamily="18" charset="0"/>
                              <a:ea typeface="Cambria Math" panose="02040503050406030204" pitchFamily="18" charset="0"/>
                            </a:rPr>
                            <m:t>𝐻</m:t>
                          </m:r>
                          <m:r>
                            <a:rPr lang="en-GB" sz="2000" b="0" i="1" baseline="-25000" smtClean="0">
                              <a:latin typeface="Cambria Math" panose="02040503050406030204" pitchFamily="18" charset="0"/>
                              <a:ea typeface="Cambria Math" panose="02040503050406030204" pitchFamily="18" charset="0"/>
                            </a:rPr>
                            <m:t>8</m:t>
                          </m:r>
                        </m:num>
                        <m:den>
                          <m:r>
                            <a:rPr lang="en-GB" sz="2000" b="0" i="1" smtClean="0">
                              <a:latin typeface="Cambria Math" panose="02040503050406030204" pitchFamily="18" charset="0"/>
                              <a:ea typeface="Cambria Math" panose="02040503050406030204" pitchFamily="18" charset="0"/>
                            </a:rPr>
                            <m:t>44.09 </m:t>
                          </m:r>
                          <m:r>
                            <a:rPr lang="en-GB" sz="2000" b="0" i="1" smtClean="0">
                              <a:latin typeface="Cambria Math" panose="02040503050406030204" pitchFamily="18" charset="0"/>
                              <a:ea typeface="Cambria Math" panose="02040503050406030204" pitchFamily="18" charset="0"/>
                            </a:rPr>
                            <m:t>𝑔</m:t>
                          </m:r>
                          <m:r>
                            <a:rPr lang="en-GB" sz="2000" b="0" i="1" smtClean="0">
                              <a:latin typeface="Cambria Math" panose="02040503050406030204" pitchFamily="18" charset="0"/>
                              <a:ea typeface="Cambria Math" panose="02040503050406030204" pitchFamily="18" charset="0"/>
                            </a:rPr>
                            <m:t> </m:t>
                          </m:r>
                          <m:r>
                            <a:rPr lang="en-GB" sz="2000" b="0" i="1" smtClean="0">
                              <a:latin typeface="Cambria Math" panose="02040503050406030204" pitchFamily="18" charset="0"/>
                              <a:ea typeface="Cambria Math" panose="02040503050406030204" pitchFamily="18" charset="0"/>
                            </a:rPr>
                            <m:t>𝐶</m:t>
                          </m:r>
                          <m:r>
                            <a:rPr lang="en-GB" sz="2000" b="0" i="1" baseline="-25000" smtClean="0">
                              <a:latin typeface="Cambria Math" panose="02040503050406030204" pitchFamily="18" charset="0"/>
                              <a:ea typeface="Cambria Math" panose="02040503050406030204" pitchFamily="18" charset="0"/>
                            </a:rPr>
                            <m:t>3</m:t>
                          </m:r>
                          <m:r>
                            <a:rPr lang="en-GB" sz="2000" b="0" i="1" smtClean="0">
                              <a:latin typeface="Cambria Math" panose="02040503050406030204" pitchFamily="18" charset="0"/>
                              <a:ea typeface="Cambria Math" panose="02040503050406030204" pitchFamily="18" charset="0"/>
                            </a:rPr>
                            <m:t>𝐻</m:t>
                          </m:r>
                          <m:r>
                            <a:rPr lang="en-GB" sz="2000" b="0" i="1" baseline="-25000" smtClean="0">
                              <a:latin typeface="Cambria Math" panose="02040503050406030204" pitchFamily="18" charset="0"/>
                              <a:ea typeface="Cambria Math" panose="02040503050406030204" pitchFamily="18" charset="0"/>
                            </a:rPr>
                            <m:t>8</m:t>
                          </m:r>
                        </m:den>
                      </m:f>
                      <m:r>
                        <a:rPr lang="en-GB" sz="2000" b="0" i="1" smtClean="0">
                          <a:latin typeface="Cambria Math" panose="02040503050406030204" pitchFamily="18" charset="0"/>
                          <a:ea typeface="Cambria Math" panose="02040503050406030204" pitchFamily="18" charset="0"/>
                        </a:rPr>
                        <m:t>×</m:t>
                      </m:r>
                      <m:f>
                        <m:fPr>
                          <m:ctrlPr>
                            <a:rPr lang="en-GB" sz="2000" b="0" i="1" smtClean="0">
                              <a:latin typeface="Cambria Math" panose="02040503050406030204" pitchFamily="18" charset="0"/>
                              <a:ea typeface="Cambria Math" panose="02040503050406030204" pitchFamily="18" charset="0"/>
                            </a:rPr>
                          </m:ctrlPr>
                        </m:fPr>
                        <m:num>
                          <m:r>
                            <a:rPr lang="en-GB" sz="2000" b="0" i="1" smtClean="0">
                              <a:latin typeface="Cambria Math" panose="02040503050406030204" pitchFamily="18" charset="0"/>
                              <a:ea typeface="Cambria Math" panose="02040503050406030204" pitchFamily="18" charset="0"/>
                            </a:rPr>
                            <m:t>3 </m:t>
                          </m:r>
                          <m:r>
                            <a:rPr lang="en-GB" sz="2000" b="0" i="1" smtClean="0">
                              <a:latin typeface="Cambria Math" panose="02040503050406030204" pitchFamily="18" charset="0"/>
                              <a:ea typeface="Cambria Math" panose="02040503050406030204" pitchFamily="18" charset="0"/>
                            </a:rPr>
                            <m:t>𝑚𝑜𝑙</m:t>
                          </m:r>
                          <m:r>
                            <a:rPr lang="en-GB" sz="2000" b="0" i="1" smtClean="0">
                              <a:latin typeface="Cambria Math" panose="02040503050406030204" pitchFamily="18" charset="0"/>
                              <a:ea typeface="Cambria Math" panose="02040503050406030204" pitchFamily="18" charset="0"/>
                            </a:rPr>
                            <m:t> </m:t>
                          </m:r>
                          <m:r>
                            <a:rPr lang="en-GB" sz="2000" b="0" i="1" smtClean="0">
                              <a:latin typeface="Cambria Math" panose="02040503050406030204" pitchFamily="18" charset="0"/>
                              <a:ea typeface="Cambria Math" panose="02040503050406030204" pitchFamily="18" charset="0"/>
                            </a:rPr>
                            <m:t>𝐶𝑂</m:t>
                          </m:r>
                          <m:r>
                            <a:rPr lang="en-GB" sz="2000" b="0" i="1" baseline="-25000" smtClean="0">
                              <a:latin typeface="Cambria Math" panose="02040503050406030204" pitchFamily="18" charset="0"/>
                              <a:ea typeface="Cambria Math" panose="02040503050406030204" pitchFamily="18" charset="0"/>
                            </a:rPr>
                            <m:t>2</m:t>
                          </m:r>
                        </m:num>
                        <m:den>
                          <m:r>
                            <a:rPr lang="en-GB" sz="2000" b="0" i="1" smtClean="0">
                              <a:latin typeface="Cambria Math" panose="02040503050406030204" pitchFamily="18" charset="0"/>
                              <a:ea typeface="Cambria Math" panose="02040503050406030204" pitchFamily="18" charset="0"/>
                            </a:rPr>
                            <m:t>1 </m:t>
                          </m:r>
                          <m:r>
                            <a:rPr lang="en-GB" sz="2000" b="0" i="1" smtClean="0">
                              <a:latin typeface="Cambria Math" panose="02040503050406030204" pitchFamily="18" charset="0"/>
                              <a:ea typeface="Cambria Math" panose="02040503050406030204" pitchFamily="18" charset="0"/>
                            </a:rPr>
                            <m:t>𝑚𝑜𝑙</m:t>
                          </m:r>
                          <m:r>
                            <a:rPr lang="en-GB" sz="2000" b="0" i="1" smtClean="0">
                              <a:latin typeface="Cambria Math" panose="02040503050406030204" pitchFamily="18" charset="0"/>
                              <a:ea typeface="Cambria Math" panose="02040503050406030204" pitchFamily="18" charset="0"/>
                            </a:rPr>
                            <m:t> </m:t>
                          </m:r>
                          <m:r>
                            <a:rPr lang="en-GB" sz="2000" b="0" i="1" smtClean="0">
                              <a:latin typeface="Cambria Math" panose="02040503050406030204" pitchFamily="18" charset="0"/>
                              <a:ea typeface="Cambria Math" panose="02040503050406030204" pitchFamily="18" charset="0"/>
                            </a:rPr>
                            <m:t>𝐶</m:t>
                          </m:r>
                          <m:r>
                            <a:rPr lang="en-GB" sz="2000" b="0" i="1" baseline="-25000" smtClean="0">
                              <a:latin typeface="Cambria Math" panose="02040503050406030204" pitchFamily="18" charset="0"/>
                              <a:ea typeface="Cambria Math" panose="02040503050406030204" pitchFamily="18" charset="0"/>
                            </a:rPr>
                            <m:t>3</m:t>
                          </m:r>
                          <m:r>
                            <a:rPr lang="en-GB" sz="2000" b="0" i="1" smtClean="0">
                              <a:latin typeface="Cambria Math" panose="02040503050406030204" pitchFamily="18" charset="0"/>
                              <a:ea typeface="Cambria Math" panose="02040503050406030204" pitchFamily="18" charset="0"/>
                            </a:rPr>
                            <m:t>𝐻</m:t>
                          </m:r>
                          <m:r>
                            <a:rPr lang="en-GB" sz="2000" b="0" i="1" baseline="-25000" smtClean="0">
                              <a:latin typeface="Cambria Math" panose="02040503050406030204" pitchFamily="18" charset="0"/>
                              <a:ea typeface="Cambria Math" panose="02040503050406030204" pitchFamily="18" charset="0"/>
                            </a:rPr>
                            <m:t>8</m:t>
                          </m:r>
                        </m:den>
                      </m:f>
                      <m:r>
                        <a:rPr lang="en-GB" sz="2000" b="0" i="1" smtClean="0">
                          <a:latin typeface="Cambria Math" panose="02040503050406030204" pitchFamily="18" charset="0"/>
                          <a:ea typeface="Cambria Math" panose="02040503050406030204" pitchFamily="18" charset="0"/>
                        </a:rPr>
                        <m:t>×</m:t>
                      </m:r>
                      <m:f>
                        <m:fPr>
                          <m:ctrlPr>
                            <a:rPr lang="en-GB" sz="2000" b="0" i="1" smtClean="0">
                              <a:latin typeface="Cambria Math" panose="02040503050406030204" pitchFamily="18" charset="0"/>
                              <a:ea typeface="Cambria Math" panose="02040503050406030204" pitchFamily="18" charset="0"/>
                            </a:rPr>
                          </m:ctrlPr>
                        </m:fPr>
                        <m:num>
                          <m:r>
                            <a:rPr lang="en-GB" sz="2000" b="0" i="1" smtClean="0">
                              <a:latin typeface="Cambria Math" panose="02040503050406030204" pitchFamily="18" charset="0"/>
                              <a:ea typeface="Cambria Math" panose="02040503050406030204" pitchFamily="18" charset="0"/>
                            </a:rPr>
                            <m:t>44.01 </m:t>
                          </m:r>
                          <m:r>
                            <a:rPr lang="en-GB" sz="2000" b="0" i="1" smtClean="0">
                              <a:latin typeface="Cambria Math" panose="02040503050406030204" pitchFamily="18" charset="0"/>
                              <a:ea typeface="Cambria Math" panose="02040503050406030204" pitchFamily="18" charset="0"/>
                            </a:rPr>
                            <m:t>𝑔</m:t>
                          </m:r>
                          <m:r>
                            <a:rPr lang="en-GB" sz="2000" b="0" i="1" smtClean="0">
                              <a:latin typeface="Cambria Math" panose="02040503050406030204" pitchFamily="18" charset="0"/>
                              <a:ea typeface="Cambria Math" panose="02040503050406030204" pitchFamily="18" charset="0"/>
                            </a:rPr>
                            <m:t> </m:t>
                          </m:r>
                          <m:r>
                            <a:rPr lang="en-GB" sz="2000" b="0" i="1" smtClean="0">
                              <a:latin typeface="Cambria Math" panose="02040503050406030204" pitchFamily="18" charset="0"/>
                              <a:ea typeface="Cambria Math" panose="02040503050406030204" pitchFamily="18" charset="0"/>
                            </a:rPr>
                            <m:t>𝐶𝑂</m:t>
                          </m:r>
                          <m:r>
                            <a:rPr lang="en-GB" sz="2000" b="0" i="1" baseline="-25000" smtClean="0">
                              <a:latin typeface="Cambria Math" panose="02040503050406030204" pitchFamily="18" charset="0"/>
                              <a:ea typeface="Cambria Math" panose="02040503050406030204" pitchFamily="18" charset="0"/>
                            </a:rPr>
                            <m:t>2</m:t>
                          </m:r>
                        </m:num>
                        <m:den>
                          <m:r>
                            <a:rPr lang="en-GB" sz="2000" b="0" i="1" smtClean="0">
                              <a:latin typeface="Cambria Math" panose="02040503050406030204" pitchFamily="18" charset="0"/>
                              <a:ea typeface="Cambria Math" panose="02040503050406030204" pitchFamily="18" charset="0"/>
                            </a:rPr>
                            <m:t>1 </m:t>
                          </m:r>
                          <m:r>
                            <a:rPr lang="en-GB" sz="2000" b="0" i="1" smtClean="0">
                              <a:latin typeface="Cambria Math" panose="02040503050406030204" pitchFamily="18" charset="0"/>
                              <a:ea typeface="Cambria Math" panose="02040503050406030204" pitchFamily="18" charset="0"/>
                            </a:rPr>
                            <m:t>𝑚𝑜𝑙</m:t>
                          </m:r>
                          <m:r>
                            <a:rPr lang="en-GB" sz="2000" b="0" i="1" smtClean="0">
                              <a:latin typeface="Cambria Math" panose="02040503050406030204" pitchFamily="18" charset="0"/>
                              <a:ea typeface="Cambria Math" panose="02040503050406030204" pitchFamily="18" charset="0"/>
                            </a:rPr>
                            <m:t> </m:t>
                          </m:r>
                          <m:r>
                            <a:rPr lang="en-GB" sz="2000" b="0" i="1" smtClean="0">
                              <a:latin typeface="Cambria Math" panose="02040503050406030204" pitchFamily="18" charset="0"/>
                              <a:ea typeface="Cambria Math" panose="02040503050406030204" pitchFamily="18" charset="0"/>
                            </a:rPr>
                            <m:t>𝐶𝑂</m:t>
                          </m:r>
                          <m:r>
                            <a:rPr lang="en-GB" sz="2000" b="0" i="1" baseline="-25000" smtClean="0">
                              <a:latin typeface="Cambria Math" panose="02040503050406030204" pitchFamily="18" charset="0"/>
                              <a:ea typeface="Cambria Math" panose="02040503050406030204" pitchFamily="18" charset="0"/>
                            </a:rPr>
                            <m:t>2</m:t>
                          </m:r>
                        </m:den>
                      </m:f>
                      <m:r>
                        <a:rPr lang="en-GB" sz="2000" b="0" i="1" smtClean="0">
                          <a:latin typeface="Cambria Math" panose="02040503050406030204" pitchFamily="18" charset="0"/>
                          <a:ea typeface="Cambria Math" panose="02040503050406030204" pitchFamily="18" charset="0"/>
                        </a:rPr>
                        <m:t>=299 </m:t>
                      </m:r>
                      <m:r>
                        <a:rPr lang="en-GB" sz="2000" b="0" i="1" smtClean="0">
                          <a:latin typeface="Cambria Math" panose="02040503050406030204" pitchFamily="18" charset="0"/>
                          <a:ea typeface="Cambria Math" panose="02040503050406030204" pitchFamily="18" charset="0"/>
                        </a:rPr>
                        <m:t>𝑔</m:t>
                      </m:r>
                      <m:r>
                        <a:rPr lang="en-GB" sz="2000" b="0" i="1" smtClean="0">
                          <a:latin typeface="Cambria Math" panose="02040503050406030204" pitchFamily="18" charset="0"/>
                          <a:ea typeface="Cambria Math" panose="02040503050406030204" pitchFamily="18" charset="0"/>
                        </a:rPr>
                        <m:t> </m:t>
                      </m:r>
                      <m:r>
                        <a:rPr lang="en-GB" sz="2000" b="0" i="1" smtClean="0">
                          <a:latin typeface="Cambria Math" panose="02040503050406030204" pitchFamily="18" charset="0"/>
                          <a:ea typeface="Cambria Math" panose="02040503050406030204" pitchFamily="18" charset="0"/>
                        </a:rPr>
                        <m:t>𝐶𝑂</m:t>
                      </m:r>
                      <m:r>
                        <a:rPr lang="en-GB" sz="2000" b="0" i="1" baseline="-25000" smtClean="0">
                          <a:latin typeface="Cambria Math" panose="02040503050406030204" pitchFamily="18" charset="0"/>
                          <a:ea typeface="Cambria Math" panose="02040503050406030204" pitchFamily="18" charset="0"/>
                        </a:rPr>
                        <m:t>2</m:t>
                      </m:r>
                    </m:oMath>
                  </m:oMathPara>
                </a14:m>
                <a:endParaRPr lang="en-GB" sz="2000" baseline="-25000" dirty="0"/>
              </a:p>
            </p:txBody>
          </p:sp>
        </mc:Choice>
        <mc:Fallback xmlns="">
          <p:sp>
            <p:nvSpPr>
              <p:cNvPr id="20" name="TextBox 19">
                <a:extLst>
                  <a:ext uri="{FF2B5EF4-FFF2-40B4-BE49-F238E27FC236}">
                    <a16:creationId xmlns:a16="http://schemas.microsoft.com/office/drawing/2014/main" id="{33E1B613-9B4E-4ABF-82F0-E56626DF58D9}"/>
                  </a:ext>
                </a:extLst>
              </p:cNvPr>
              <p:cNvSpPr txBox="1">
                <a:spLocks noRot="1" noChangeAspect="1" noMove="1" noResize="1" noEditPoints="1" noAdjustHandles="1" noChangeArrowheads="1" noChangeShapeType="1" noTextEdit="1"/>
              </p:cNvSpPr>
              <p:nvPr/>
            </p:nvSpPr>
            <p:spPr>
              <a:xfrm>
                <a:off x="263352" y="1746749"/>
                <a:ext cx="9747604" cy="638316"/>
              </a:xfrm>
              <a:prstGeom prst="rect">
                <a:avLst/>
              </a:prstGeom>
              <a:blipFill>
                <a:blip r:embed="rId3"/>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30581383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D2263-2563-457F-BE0D-104A1E07BBEE}"/>
              </a:ext>
            </a:extLst>
          </p:cNvPr>
          <p:cNvSpPr txBox="1">
            <a:spLocks/>
          </p:cNvSpPr>
          <p:nvPr/>
        </p:nvSpPr>
        <p:spPr>
          <a:xfrm>
            <a:off x="913774" y="116632"/>
            <a:ext cx="10364451" cy="650243"/>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b="1"/>
              <a:t>Practice problem</a:t>
            </a:r>
            <a:endParaRPr lang="en-GB" b="1" dirty="0"/>
          </a:p>
        </p:txBody>
      </p:sp>
      <p:sp>
        <p:nvSpPr>
          <p:cNvPr id="3" name="TextBox 2">
            <a:extLst>
              <a:ext uri="{FF2B5EF4-FFF2-40B4-BE49-F238E27FC236}">
                <a16:creationId xmlns:a16="http://schemas.microsoft.com/office/drawing/2014/main" id="{51E4772E-316B-4AB1-926C-82D7609D2CE3}"/>
              </a:ext>
            </a:extLst>
          </p:cNvPr>
          <p:cNvSpPr txBox="1"/>
          <p:nvPr/>
        </p:nvSpPr>
        <p:spPr>
          <a:xfrm>
            <a:off x="210064" y="887970"/>
            <a:ext cx="11208100" cy="892552"/>
          </a:xfrm>
          <a:prstGeom prst="rect">
            <a:avLst/>
          </a:prstGeom>
          <a:noFill/>
        </p:spPr>
        <p:txBody>
          <a:bodyPr wrap="square" rtlCol="0">
            <a:spAutoFit/>
          </a:bodyPr>
          <a:lstStyle/>
          <a:p>
            <a:r>
              <a:rPr lang="en-GB" sz="2600" dirty="0"/>
              <a:t>Calculate the mass of oxygen needed to react with 0.450 g of hydrogen in the reaction 2 H</a:t>
            </a:r>
            <a:r>
              <a:rPr lang="en-GB" sz="2600" baseline="-25000" dirty="0"/>
              <a:t>2</a:t>
            </a:r>
            <a:r>
              <a:rPr lang="en-GB" sz="2600" dirty="0"/>
              <a:t> (g)  +  O</a:t>
            </a:r>
            <a:r>
              <a:rPr lang="en-GB" sz="2600" baseline="-25000" dirty="0"/>
              <a:t>2</a:t>
            </a:r>
            <a:r>
              <a:rPr lang="en-GB" sz="2600" dirty="0"/>
              <a:t> (g)  </a:t>
            </a:r>
            <a:r>
              <a:rPr lang="en-GB" sz="2600" dirty="0">
                <a:sym typeface="Wingdings" panose="05000000000000000000" pitchFamily="2" charset="2"/>
              </a:rPr>
              <a:t>  2 H</a:t>
            </a:r>
            <a:r>
              <a:rPr lang="en-GB" sz="2600" baseline="-25000" dirty="0">
                <a:sym typeface="Wingdings" panose="05000000000000000000" pitchFamily="2" charset="2"/>
              </a:rPr>
              <a:t>2</a:t>
            </a:r>
            <a:r>
              <a:rPr lang="en-GB" sz="2600" dirty="0">
                <a:sym typeface="Wingdings" panose="05000000000000000000" pitchFamily="2" charset="2"/>
              </a:rPr>
              <a:t>O (l)								(3.57 g)</a:t>
            </a:r>
            <a:endParaRPr lang="en-GB" sz="2600" dirty="0"/>
          </a:p>
        </p:txBody>
      </p:sp>
    </p:spTree>
    <p:extLst>
      <p:ext uri="{BB962C8B-B14F-4D97-AF65-F5344CB8AC3E}">
        <p14:creationId xmlns:p14="http://schemas.microsoft.com/office/powerpoint/2010/main" val="20253128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1D6EB-2B6D-4D0B-AE3F-F133ABEBF546}"/>
              </a:ext>
            </a:extLst>
          </p:cNvPr>
          <p:cNvSpPr>
            <a:spLocks noGrp="1"/>
          </p:cNvSpPr>
          <p:nvPr>
            <p:ph type="title"/>
          </p:nvPr>
        </p:nvSpPr>
        <p:spPr>
          <a:xfrm>
            <a:off x="913774" y="-137985"/>
            <a:ext cx="10364451" cy="1066801"/>
          </a:xfrm>
        </p:spPr>
        <p:txBody>
          <a:bodyPr/>
          <a:lstStyle/>
          <a:p>
            <a:r>
              <a:rPr lang="en-GB" dirty="0"/>
              <a:t>Importance of moles in </a:t>
            </a:r>
            <a:r>
              <a:rPr lang="en-GB" dirty="0" err="1"/>
              <a:t>ome</a:t>
            </a:r>
            <a:endParaRPr lang="en-GB" dirty="0"/>
          </a:p>
        </p:txBody>
      </p:sp>
      <p:sp>
        <p:nvSpPr>
          <p:cNvPr id="3" name="Content Placeholder 2">
            <a:extLst>
              <a:ext uri="{FF2B5EF4-FFF2-40B4-BE49-F238E27FC236}">
                <a16:creationId xmlns:a16="http://schemas.microsoft.com/office/drawing/2014/main" id="{F1F5E484-A538-47E9-8FA7-8AF2FF987F4B}"/>
              </a:ext>
            </a:extLst>
          </p:cNvPr>
          <p:cNvSpPr>
            <a:spLocks noGrp="1"/>
          </p:cNvSpPr>
          <p:nvPr>
            <p:ph sz="quarter" idx="13"/>
          </p:nvPr>
        </p:nvSpPr>
        <p:spPr>
          <a:xfrm>
            <a:off x="234152" y="819666"/>
            <a:ext cx="11957848" cy="5642918"/>
          </a:xfrm>
        </p:spPr>
        <p:txBody>
          <a:bodyPr>
            <a:normAutofit fontScale="85000" lnSpcReduction="20000"/>
          </a:bodyPr>
          <a:lstStyle/>
          <a:p>
            <a:r>
              <a:rPr lang="en-GB" sz="2100" b="1" dirty="0"/>
              <a:t>Moles</a:t>
            </a:r>
            <a:r>
              <a:rPr lang="en-GB" sz="2100" dirty="0"/>
              <a:t>: </a:t>
            </a:r>
            <a:r>
              <a:rPr lang="en-GB" sz="2100" cap="none" dirty="0"/>
              <a:t>provide a way to accurately quantify the amount of substance </a:t>
            </a:r>
          </a:p>
          <a:p>
            <a:pPr lvl="1"/>
            <a:r>
              <a:rPr lang="en-GB" sz="2100" cap="none" dirty="0"/>
              <a:t>critical in manufacturing process for production of consistent and reliable explosives.</a:t>
            </a:r>
          </a:p>
          <a:p>
            <a:pPr lvl="1"/>
            <a:r>
              <a:rPr lang="en-GB" sz="2100" cap="none" dirty="0"/>
              <a:t>by understanding the number of moles involved in a reaction, it becomes possible to predict the yield of an explosive, evaluate its potency, and control its effects in a controlled detonation.</a:t>
            </a:r>
          </a:p>
          <a:p>
            <a:pPr lvl="1"/>
            <a:r>
              <a:rPr lang="en-GB" sz="2100" cap="none" dirty="0"/>
              <a:t>allows comparison between e.g. efficiency </a:t>
            </a:r>
            <a:r>
              <a:rPr lang="en-GB" sz="2100" cap="none"/>
              <a:t>of fuels</a:t>
            </a:r>
            <a:endParaRPr lang="en-GB" sz="2100" cap="none" dirty="0"/>
          </a:p>
          <a:p>
            <a:pPr lvl="1"/>
            <a:endParaRPr lang="en-GB" sz="2100" cap="none" dirty="0"/>
          </a:p>
          <a:p>
            <a:r>
              <a:rPr lang="en-GB" sz="2100" b="1" cap="none" dirty="0"/>
              <a:t>MOLAR MASS</a:t>
            </a:r>
            <a:r>
              <a:rPr lang="en-GB" sz="2100" cap="none" dirty="0"/>
              <a:t>: </a:t>
            </a:r>
            <a:r>
              <a:rPr lang="en-GB" sz="2100" b="0" i="0" cap="none" dirty="0">
                <a:effectLst/>
              </a:rPr>
              <a:t>mass of one mole of a substance and is crucial for various calculations in OME</a:t>
            </a:r>
          </a:p>
          <a:p>
            <a:pPr lvl="1"/>
            <a:r>
              <a:rPr lang="en-GB" sz="2100" b="0" i="0" cap="none" dirty="0">
                <a:effectLst/>
              </a:rPr>
              <a:t>to determine the precise amount of an explosive or a component required for a specific reaction or formulation</a:t>
            </a:r>
          </a:p>
          <a:p>
            <a:pPr lvl="1"/>
            <a:r>
              <a:rPr lang="en-GB" sz="2100" b="0" i="0" cap="none" dirty="0">
                <a:effectLst/>
              </a:rPr>
              <a:t>essential for calculating the stoichiometry of reactions, ensuring that the correct proportions of reactants are used to achieve desired outcomes while minimizing the risk of unintended reactions or inadequate detonation</a:t>
            </a:r>
            <a:endParaRPr lang="en-GB" sz="2100" cap="none" dirty="0"/>
          </a:p>
          <a:p>
            <a:pPr lvl="1"/>
            <a:endParaRPr lang="en-GB" sz="2100" cap="none" dirty="0"/>
          </a:p>
          <a:p>
            <a:r>
              <a:rPr lang="en-GB" sz="2100" b="1" cap="none" dirty="0"/>
              <a:t>AVOGADRO’S NUMBER</a:t>
            </a:r>
            <a:r>
              <a:rPr lang="en-GB" sz="2100" cap="none" dirty="0"/>
              <a:t>: </a:t>
            </a:r>
            <a:r>
              <a:rPr lang="en-GB" sz="2100" b="0" i="0" cap="none" dirty="0">
                <a:effectLst/>
              </a:rPr>
              <a:t>represents the number of atoms, ions, or molecules in one mole of a substance</a:t>
            </a:r>
          </a:p>
          <a:p>
            <a:pPr lvl="1"/>
            <a:r>
              <a:rPr lang="en-GB" sz="2100" b="0" i="0" cap="none" dirty="0">
                <a:effectLst/>
              </a:rPr>
              <a:t>allows for the conversion between the macroscopic scale (mass, volume) and the microscopic scale (number of particles).</a:t>
            </a:r>
          </a:p>
          <a:p>
            <a:pPr lvl="1"/>
            <a:r>
              <a:rPr lang="en-GB" sz="2100" b="0" i="0" cap="none" dirty="0">
                <a:effectLst/>
              </a:rPr>
              <a:t>by utilizing </a:t>
            </a:r>
            <a:r>
              <a:rPr lang="en-GB" sz="2100" cap="none" dirty="0"/>
              <a:t>A</a:t>
            </a:r>
            <a:r>
              <a:rPr lang="en-GB" sz="2100" b="0" i="0" cap="none" dirty="0">
                <a:effectLst/>
              </a:rPr>
              <a:t>vogadro's number, it becomes possible to determine the number of atoms, ions, or molecules involved in OME reactions, leading to a better understanding of the explosive behaviour and the optimization of formulation and performance.</a:t>
            </a:r>
            <a:endParaRPr lang="en-GB" sz="2100" cap="none" dirty="0"/>
          </a:p>
          <a:p>
            <a:pPr lvl="1"/>
            <a:endParaRPr lang="en-GB" sz="2100" b="0" i="0" cap="none" dirty="0">
              <a:effectLst/>
            </a:endParaRPr>
          </a:p>
          <a:p>
            <a:endParaRPr lang="en-GB" dirty="0"/>
          </a:p>
        </p:txBody>
      </p:sp>
    </p:spTree>
    <p:extLst>
      <p:ext uri="{BB962C8B-B14F-4D97-AF65-F5344CB8AC3E}">
        <p14:creationId xmlns:p14="http://schemas.microsoft.com/office/powerpoint/2010/main" val="1235552506"/>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0</TotalTime>
  <Words>4395</Words>
  <Application>Microsoft Office PowerPoint</Application>
  <PresentationFormat>Widescreen</PresentationFormat>
  <Paragraphs>431</Paragraphs>
  <Slides>34</Slides>
  <Notes>32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Lato Extended</vt:lpstr>
      <vt:lpstr>Söhne</vt:lpstr>
      <vt:lpstr>YouTube Sans</vt:lpstr>
      <vt:lpstr>Arial</vt:lpstr>
      <vt:lpstr>Calibri</vt:lpstr>
      <vt:lpstr>Cambria Math</vt:lpstr>
      <vt:lpstr>Tw Cen MT</vt:lpstr>
      <vt:lpstr>Droplet</vt:lpstr>
      <vt:lpstr>MOLES, chemical equations AND STOICHIOMETRY  Lecture 4</vt:lpstr>
      <vt:lpstr>introduction</vt:lpstr>
      <vt:lpstr>The mole</vt:lpstr>
      <vt:lpstr>The mole</vt:lpstr>
      <vt:lpstr>The mole - definition</vt:lpstr>
      <vt:lpstr>Molar mass</vt:lpstr>
      <vt:lpstr>Molar mass of molecular compound </vt:lpstr>
      <vt:lpstr>Molar mass – sample problem</vt:lpstr>
      <vt:lpstr>moles to mass/Mass to moles </vt:lpstr>
      <vt:lpstr>Practice problems</vt:lpstr>
      <vt:lpstr>Mass % composition</vt:lpstr>
      <vt:lpstr>Why moles not mass?</vt:lpstr>
      <vt:lpstr>Chemical reaction</vt:lpstr>
      <vt:lpstr>Chemical equation</vt:lpstr>
      <vt:lpstr>PowerPoint Presentation</vt:lpstr>
      <vt:lpstr>Combustion reaction in Ome</vt:lpstr>
      <vt:lpstr>Example of combustion reaction</vt:lpstr>
      <vt:lpstr>Steps to balance chemical equation</vt:lpstr>
      <vt:lpstr>Few more rules</vt:lpstr>
      <vt:lpstr>Stoichiometric coefficients</vt:lpstr>
      <vt:lpstr>incomplete combustion</vt:lpstr>
      <vt:lpstr>Practice problems</vt:lpstr>
      <vt:lpstr>The chemistry of gun powder</vt:lpstr>
      <vt:lpstr>The chemistry of gunpowder, cont</vt:lpstr>
      <vt:lpstr>PowerPoint Presentation</vt:lpstr>
      <vt:lpstr>Mole-to-mole calculations</vt:lpstr>
      <vt:lpstr>PowerPoint Presentation</vt:lpstr>
      <vt:lpstr>example</vt:lpstr>
      <vt:lpstr>Practice problem</vt:lpstr>
      <vt:lpstr>Another example</vt:lpstr>
      <vt:lpstr>Mass-to-mass calculations</vt:lpstr>
      <vt:lpstr>PowerPoint Presentation</vt:lpstr>
      <vt:lpstr>PowerPoint Presentation</vt:lpstr>
      <vt:lpstr>Importance of moles in ome</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Ewa Kazimierska</cp:lastModifiedBy>
  <cp:revision>276</cp:revision>
  <cp:lastPrinted>2023-01-31T17:55:41Z</cp:lastPrinted>
  <dcterms:created xsi:type="dcterms:W3CDTF">2010-05-23T14:28:12Z</dcterms:created>
  <dcterms:modified xsi:type="dcterms:W3CDTF">2023-07-06T09:02:31Z</dcterms:modified>
</cp:coreProperties>
</file>