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xml" ContentType="application/vnd.openxmlformats-officedocument.presentationml.tags+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8.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9.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0.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2.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5.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6.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61"/>
  </p:notesMasterIdLst>
  <p:sldIdLst>
    <p:sldId id="256" r:id="rId3"/>
    <p:sldId id="437" r:id="rId4"/>
    <p:sldId id="442" r:id="rId5"/>
    <p:sldId id="714" r:id="rId6"/>
    <p:sldId id="443" r:id="rId7"/>
    <p:sldId id="377" r:id="rId8"/>
    <p:sldId id="378" r:id="rId9"/>
    <p:sldId id="716" r:id="rId10"/>
    <p:sldId id="382" r:id="rId11"/>
    <p:sldId id="717" r:id="rId12"/>
    <p:sldId id="387" r:id="rId13"/>
    <p:sldId id="446" r:id="rId14"/>
    <p:sldId id="392" r:id="rId15"/>
    <p:sldId id="394" r:id="rId16"/>
    <p:sldId id="449" r:id="rId17"/>
    <p:sldId id="450" r:id="rId18"/>
    <p:sldId id="402" r:id="rId19"/>
    <p:sldId id="405" r:id="rId20"/>
    <p:sldId id="406" r:id="rId21"/>
    <p:sldId id="713" r:id="rId22"/>
    <p:sldId id="410" r:id="rId23"/>
    <p:sldId id="414" r:id="rId24"/>
    <p:sldId id="416" r:id="rId25"/>
    <p:sldId id="712" r:id="rId26"/>
    <p:sldId id="421" r:id="rId27"/>
    <p:sldId id="423" r:id="rId28"/>
    <p:sldId id="422" r:id="rId29"/>
    <p:sldId id="425" r:id="rId30"/>
    <p:sldId id="427" r:id="rId31"/>
    <p:sldId id="727" r:id="rId32"/>
    <p:sldId id="728" r:id="rId33"/>
    <p:sldId id="257" r:id="rId34"/>
    <p:sldId id="258" r:id="rId35"/>
    <p:sldId id="295" r:id="rId36"/>
    <p:sldId id="259" r:id="rId37"/>
    <p:sldId id="272" r:id="rId38"/>
    <p:sldId id="293" r:id="rId39"/>
    <p:sldId id="260" r:id="rId40"/>
    <p:sldId id="290" r:id="rId41"/>
    <p:sldId id="291" r:id="rId42"/>
    <p:sldId id="292" r:id="rId43"/>
    <p:sldId id="294" r:id="rId44"/>
    <p:sldId id="277" r:id="rId45"/>
    <p:sldId id="279" r:id="rId46"/>
    <p:sldId id="300" r:id="rId47"/>
    <p:sldId id="261" r:id="rId48"/>
    <p:sldId id="262" r:id="rId49"/>
    <p:sldId id="263" r:id="rId50"/>
    <p:sldId id="304" r:id="rId51"/>
    <p:sldId id="264" r:id="rId52"/>
    <p:sldId id="268" r:id="rId53"/>
    <p:sldId id="296" r:id="rId54"/>
    <p:sldId id="305" r:id="rId55"/>
    <p:sldId id="280" r:id="rId56"/>
    <p:sldId id="269" r:id="rId57"/>
    <p:sldId id="303" r:id="rId58"/>
    <p:sldId id="271" r:id="rId59"/>
    <p:sldId id="265" r:id="rId6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Jt2X+ruhvri+d2+oTCJIpA==" hashData="Lxt2KscYz5Y6JDMkPHuLraIxkHCtzoA656x9xhDXNDt7eIQiofjN9mq/t5tJqI90YLIwcL0sSTsvuZ2GlMSkN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16"/>
    <p:restoredTop sz="83293" autoAdjust="0"/>
  </p:normalViewPr>
  <p:slideViewPr>
    <p:cSldViewPr snapToGrid="0">
      <p:cViewPr varScale="1">
        <p:scale>
          <a:sx n="80" d="100"/>
          <a:sy n="80" d="100"/>
        </p:scale>
        <p:origin x="474"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notesMaster" Target="notesMasters/notesMaster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52E4F-FE0A-423B-A54A-E8FACC26D249}" type="doc">
      <dgm:prSet loTypeId="urn:microsoft.com/office/officeart/2016/7/layout/VerticalDownArrowProcess" loCatId="process" qsTypeId="urn:microsoft.com/office/officeart/2005/8/quickstyle/simple2" qsCatId="simple" csTypeId="urn:microsoft.com/office/officeart/2005/8/colors/colorful5" csCatId="colorful" phldr="1"/>
      <dgm:spPr/>
      <dgm:t>
        <a:bodyPr/>
        <a:lstStyle/>
        <a:p>
          <a:endParaRPr lang="en-US"/>
        </a:p>
      </dgm:t>
    </dgm:pt>
    <dgm:pt modelId="{CBEA3425-98D7-453E-9D57-E86135D7B875}">
      <dgm:prSet/>
      <dgm:spPr/>
      <dgm:t>
        <a:bodyPr/>
        <a:lstStyle/>
        <a:p>
          <a:r>
            <a:rPr lang="en-US"/>
            <a:t>Identify</a:t>
          </a:r>
        </a:p>
      </dgm:t>
    </dgm:pt>
    <dgm:pt modelId="{75394061-51F4-4FB2-8F33-E1330CC02495}" type="parTrans" cxnId="{4CBF9ECC-7DB7-4DED-963A-5862DCB02241}">
      <dgm:prSet/>
      <dgm:spPr/>
      <dgm:t>
        <a:bodyPr/>
        <a:lstStyle/>
        <a:p>
          <a:endParaRPr lang="en-US"/>
        </a:p>
      </dgm:t>
    </dgm:pt>
    <dgm:pt modelId="{C8E18A76-0B30-49B8-95B6-A66E852739B7}" type="sibTrans" cxnId="{4CBF9ECC-7DB7-4DED-963A-5862DCB02241}">
      <dgm:prSet/>
      <dgm:spPr/>
      <dgm:t>
        <a:bodyPr/>
        <a:lstStyle/>
        <a:p>
          <a:endParaRPr lang="en-US"/>
        </a:p>
      </dgm:t>
    </dgm:pt>
    <dgm:pt modelId="{9B10FF83-A76F-45CC-BAE3-A39F526E9F92}">
      <dgm:prSet/>
      <dgm:spPr/>
      <dgm:t>
        <a:bodyPr/>
        <a:lstStyle/>
        <a:p>
          <a:r>
            <a:rPr lang="en-US" dirty="0"/>
            <a:t>Identify the difference between Information and Intelligence</a:t>
          </a:r>
        </a:p>
      </dgm:t>
    </dgm:pt>
    <dgm:pt modelId="{241C6653-E72B-48C7-8127-60470A31E98A}" type="parTrans" cxnId="{33364487-9A34-47BF-A280-876D405EAC47}">
      <dgm:prSet/>
      <dgm:spPr/>
      <dgm:t>
        <a:bodyPr/>
        <a:lstStyle/>
        <a:p>
          <a:endParaRPr lang="en-US"/>
        </a:p>
      </dgm:t>
    </dgm:pt>
    <dgm:pt modelId="{5784DEEC-53BD-4870-8ADE-0C68A57C9B97}" type="sibTrans" cxnId="{33364487-9A34-47BF-A280-876D405EAC47}">
      <dgm:prSet/>
      <dgm:spPr/>
      <dgm:t>
        <a:bodyPr/>
        <a:lstStyle/>
        <a:p>
          <a:endParaRPr lang="en-US"/>
        </a:p>
      </dgm:t>
    </dgm:pt>
    <dgm:pt modelId="{BA174BD8-C7FD-46E4-BE67-41190967B56B}">
      <dgm:prSet/>
      <dgm:spPr/>
      <dgm:t>
        <a:bodyPr/>
        <a:lstStyle/>
        <a:p>
          <a:r>
            <a:rPr lang="en-US"/>
            <a:t>List</a:t>
          </a:r>
        </a:p>
      </dgm:t>
    </dgm:pt>
    <dgm:pt modelId="{A74CD401-B420-4FBE-85D1-3144EFDDD7B6}" type="parTrans" cxnId="{35734D59-E64A-42E3-9E74-64C0481C0AC5}">
      <dgm:prSet/>
      <dgm:spPr/>
      <dgm:t>
        <a:bodyPr/>
        <a:lstStyle/>
        <a:p>
          <a:endParaRPr lang="en-US"/>
        </a:p>
      </dgm:t>
    </dgm:pt>
    <dgm:pt modelId="{4B41700A-491B-41AA-A458-0D8A09458905}" type="sibTrans" cxnId="{35734D59-E64A-42E3-9E74-64C0481C0AC5}">
      <dgm:prSet/>
      <dgm:spPr/>
      <dgm:t>
        <a:bodyPr/>
        <a:lstStyle/>
        <a:p>
          <a:endParaRPr lang="en-US"/>
        </a:p>
      </dgm:t>
    </dgm:pt>
    <dgm:pt modelId="{B356CDE8-FAC3-4E02-8081-8B0464FA23AA}">
      <dgm:prSet/>
      <dgm:spPr/>
      <dgm:t>
        <a:bodyPr/>
        <a:lstStyle/>
        <a:p>
          <a:r>
            <a:rPr lang="en-US" dirty="0"/>
            <a:t>Understand the possible sources of information available to police</a:t>
          </a:r>
        </a:p>
      </dgm:t>
    </dgm:pt>
    <dgm:pt modelId="{1C4C0987-CB09-4968-B8F2-2895C29BA289}" type="parTrans" cxnId="{B1614503-7794-48A1-8D76-AE868904D2F6}">
      <dgm:prSet/>
      <dgm:spPr/>
      <dgm:t>
        <a:bodyPr/>
        <a:lstStyle/>
        <a:p>
          <a:endParaRPr lang="en-US"/>
        </a:p>
      </dgm:t>
    </dgm:pt>
    <dgm:pt modelId="{59712D04-CC01-487D-AEF5-1E36DE707FA8}" type="sibTrans" cxnId="{B1614503-7794-48A1-8D76-AE868904D2F6}">
      <dgm:prSet/>
      <dgm:spPr/>
      <dgm:t>
        <a:bodyPr/>
        <a:lstStyle/>
        <a:p>
          <a:endParaRPr lang="en-US"/>
        </a:p>
      </dgm:t>
    </dgm:pt>
    <dgm:pt modelId="{DE35AB8B-C468-4523-A21D-30C553BBFBC7}">
      <dgm:prSet/>
      <dgm:spPr/>
      <dgm:t>
        <a:bodyPr/>
        <a:lstStyle/>
        <a:p>
          <a:r>
            <a:rPr lang="en-US"/>
            <a:t>Explain</a:t>
          </a:r>
        </a:p>
      </dgm:t>
    </dgm:pt>
    <dgm:pt modelId="{D1B25382-DCC3-493B-B22C-0D504D1121EB}" type="parTrans" cxnId="{25889322-8B3D-47CC-BFE2-F9BD838B42C8}">
      <dgm:prSet/>
      <dgm:spPr/>
      <dgm:t>
        <a:bodyPr/>
        <a:lstStyle/>
        <a:p>
          <a:endParaRPr lang="en-US"/>
        </a:p>
      </dgm:t>
    </dgm:pt>
    <dgm:pt modelId="{C89D56DF-6E53-466D-9BC0-A2DD8EE4A2E1}" type="sibTrans" cxnId="{25889322-8B3D-47CC-BFE2-F9BD838B42C8}">
      <dgm:prSet/>
      <dgm:spPr/>
      <dgm:t>
        <a:bodyPr/>
        <a:lstStyle/>
        <a:p>
          <a:endParaRPr lang="en-US"/>
        </a:p>
      </dgm:t>
    </dgm:pt>
    <dgm:pt modelId="{74A86FD2-E19F-4687-A303-6577CC963066}">
      <dgm:prSet/>
      <dgm:spPr/>
      <dgm:t>
        <a:bodyPr/>
        <a:lstStyle/>
        <a:p>
          <a:r>
            <a:rPr lang="en-US" dirty="0"/>
            <a:t>Explain how the National Intelligence Model applies to a policing</a:t>
          </a:r>
        </a:p>
      </dgm:t>
    </dgm:pt>
    <dgm:pt modelId="{0A7E7C4E-2081-454D-A7CE-9D4FA361A82C}" type="parTrans" cxnId="{1A5ED98D-58D6-42F6-BBDF-92473E4D24E4}">
      <dgm:prSet/>
      <dgm:spPr/>
      <dgm:t>
        <a:bodyPr/>
        <a:lstStyle/>
        <a:p>
          <a:endParaRPr lang="en-US"/>
        </a:p>
      </dgm:t>
    </dgm:pt>
    <dgm:pt modelId="{C7B87EF5-5910-4C7B-9900-016A837FD976}" type="sibTrans" cxnId="{1A5ED98D-58D6-42F6-BBDF-92473E4D24E4}">
      <dgm:prSet/>
      <dgm:spPr/>
      <dgm:t>
        <a:bodyPr/>
        <a:lstStyle/>
        <a:p>
          <a:endParaRPr lang="en-US"/>
        </a:p>
      </dgm:t>
    </dgm:pt>
    <dgm:pt modelId="{62E8600A-55A8-4F2F-AF6E-6BD60AB23B31}">
      <dgm:prSet/>
      <dgm:spPr/>
      <dgm:t>
        <a:bodyPr/>
        <a:lstStyle/>
        <a:p>
          <a:r>
            <a:rPr lang="en-US"/>
            <a:t>Describe</a:t>
          </a:r>
        </a:p>
      </dgm:t>
    </dgm:pt>
    <dgm:pt modelId="{7C72CB85-7C64-4C27-9FD7-EF4018837211}" type="parTrans" cxnId="{5FEB1F60-B043-4158-81B0-696A890205E1}">
      <dgm:prSet/>
      <dgm:spPr/>
      <dgm:t>
        <a:bodyPr/>
        <a:lstStyle/>
        <a:p>
          <a:endParaRPr lang="en-US"/>
        </a:p>
      </dgm:t>
    </dgm:pt>
    <dgm:pt modelId="{E22963B7-40A2-4B8C-99D1-624EDD3BCA04}" type="sibTrans" cxnId="{5FEB1F60-B043-4158-81B0-696A890205E1}">
      <dgm:prSet/>
      <dgm:spPr/>
      <dgm:t>
        <a:bodyPr/>
        <a:lstStyle/>
        <a:p>
          <a:endParaRPr lang="en-US"/>
        </a:p>
      </dgm:t>
    </dgm:pt>
    <dgm:pt modelId="{61AAAAA5-A635-4834-BA3B-D2A4F9B29CE0}">
      <dgm:prSet/>
      <dgm:spPr/>
      <dgm:t>
        <a:bodyPr/>
        <a:lstStyle/>
        <a:p>
          <a:r>
            <a:rPr lang="en-US" dirty="0"/>
            <a:t>Describe how intelligence is graded according to the 3x5x2 System</a:t>
          </a:r>
        </a:p>
      </dgm:t>
    </dgm:pt>
    <dgm:pt modelId="{6B02940A-4504-4FCB-BC23-2D0E4B2648D0}" type="parTrans" cxnId="{8CD8AA70-0CFD-48E3-8C32-AF5944F91913}">
      <dgm:prSet/>
      <dgm:spPr/>
      <dgm:t>
        <a:bodyPr/>
        <a:lstStyle/>
        <a:p>
          <a:endParaRPr lang="en-US"/>
        </a:p>
      </dgm:t>
    </dgm:pt>
    <dgm:pt modelId="{0D00D5F2-DC74-4F13-B4E0-9D53EE037445}" type="sibTrans" cxnId="{8CD8AA70-0CFD-48E3-8C32-AF5944F91913}">
      <dgm:prSet/>
      <dgm:spPr/>
      <dgm:t>
        <a:bodyPr/>
        <a:lstStyle/>
        <a:p>
          <a:endParaRPr lang="en-US"/>
        </a:p>
      </dgm:t>
    </dgm:pt>
    <dgm:pt modelId="{56F578DA-6AE1-4712-A987-070C23BB7A09}">
      <dgm:prSet/>
      <dgm:spPr/>
      <dgm:t>
        <a:bodyPr/>
        <a:lstStyle/>
        <a:p>
          <a:r>
            <a:rPr lang="en-US"/>
            <a:t>Demonstrate</a:t>
          </a:r>
        </a:p>
      </dgm:t>
    </dgm:pt>
    <dgm:pt modelId="{3E6B5CAF-3ADA-48F4-B6E1-242E358F2827}" type="parTrans" cxnId="{BADFB221-C6FA-46A4-93C4-C8757DE84FF9}">
      <dgm:prSet/>
      <dgm:spPr/>
      <dgm:t>
        <a:bodyPr/>
        <a:lstStyle/>
        <a:p>
          <a:endParaRPr lang="en-US"/>
        </a:p>
      </dgm:t>
    </dgm:pt>
    <dgm:pt modelId="{4C2BE2CC-50E3-4ACB-A870-D53D5FC7140D}" type="sibTrans" cxnId="{BADFB221-C6FA-46A4-93C4-C8757DE84FF9}">
      <dgm:prSet/>
      <dgm:spPr/>
      <dgm:t>
        <a:bodyPr/>
        <a:lstStyle/>
        <a:p>
          <a:endParaRPr lang="en-US"/>
        </a:p>
      </dgm:t>
    </dgm:pt>
    <dgm:pt modelId="{27C7AE0E-5C6E-45B1-9D78-B76FBFFE0DED}">
      <dgm:prSet/>
      <dgm:spPr/>
      <dgm:t>
        <a:bodyPr/>
        <a:lstStyle/>
        <a:p>
          <a:r>
            <a:rPr lang="en-US" dirty="0"/>
            <a:t>Gain an understanding of Management Of Police Information</a:t>
          </a:r>
        </a:p>
      </dgm:t>
    </dgm:pt>
    <dgm:pt modelId="{0D7E8270-8070-4951-903D-CAD7FB55E93E}" type="parTrans" cxnId="{456D5A2C-2938-4715-9D0C-3CE2E3BC5D41}">
      <dgm:prSet/>
      <dgm:spPr/>
      <dgm:t>
        <a:bodyPr/>
        <a:lstStyle/>
        <a:p>
          <a:endParaRPr lang="en-US"/>
        </a:p>
      </dgm:t>
    </dgm:pt>
    <dgm:pt modelId="{3CE7F00F-6BDE-41CE-9AEF-8538A3D491BB}" type="sibTrans" cxnId="{456D5A2C-2938-4715-9D0C-3CE2E3BC5D41}">
      <dgm:prSet/>
      <dgm:spPr/>
      <dgm:t>
        <a:bodyPr/>
        <a:lstStyle/>
        <a:p>
          <a:endParaRPr lang="en-US"/>
        </a:p>
      </dgm:t>
    </dgm:pt>
    <dgm:pt modelId="{CDF389B3-DA7A-4366-B120-21BEDF27CB32}">
      <dgm:prSet/>
      <dgm:spPr/>
      <dgm:t>
        <a:bodyPr/>
        <a:lstStyle/>
        <a:p>
          <a:r>
            <a:rPr lang="en-US"/>
            <a:t>Demonstrate</a:t>
          </a:r>
        </a:p>
      </dgm:t>
    </dgm:pt>
    <dgm:pt modelId="{7180EF20-3EFC-40E6-BAD0-D590A3D18F32}" type="parTrans" cxnId="{449D430E-6A59-4C98-B4E7-5D6F86CFBD5D}">
      <dgm:prSet/>
      <dgm:spPr/>
      <dgm:t>
        <a:bodyPr/>
        <a:lstStyle/>
        <a:p>
          <a:endParaRPr lang="en-US"/>
        </a:p>
      </dgm:t>
    </dgm:pt>
    <dgm:pt modelId="{44B9BC56-B22A-4919-A54D-62E54F5D5BF5}" type="sibTrans" cxnId="{449D430E-6A59-4C98-B4E7-5D6F86CFBD5D}">
      <dgm:prSet/>
      <dgm:spPr/>
      <dgm:t>
        <a:bodyPr/>
        <a:lstStyle/>
        <a:p>
          <a:endParaRPr lang="en-US"/>
        </a:p>
      </dgm:t>
    </dgm:pt>
    <dgm:pt modelId="{B4095AA3-7CF8-4B14-A76D-1E1F7ACA2C4A}">
      <dgm:prSet/>
      <dgm:spPr/>
      <dgm:t>
        <a:bodyPr/>
        <a:lstStyle/>
        <a:p>
          <a:r>
            <a:rPr lang="en-US" dirty="0"/>
            <a:t>Describe the main principles relating to Information sharing</a:t>
          </a:r>
        </a:p>
      </dgm:t>
    </dgm:pt>
    <dgm:pt modelId="{5D85612E-3F98-4C73-AFD2-7CD37D6F1E41}" type="parTrans" cxnId="{1C08FB39-46C8-4512-AFB0-69C37FA3EE5C}">
      <dgm:prSet/>
      <dgm:spPr/>
      <dgm:t>
        <a:bodyPr/>
        <a:lstStyle/>
        <a:p>
          <a:endParaRPr lang="en-US"/>
        </a:p>
      </dgm:t>
    </dgm:pt>
    <dgm:pt modelId="{3522917E-6AAC-4731-97CC-5FFDA7E296A9}" type="sibTrans" cxnId="{1C08FB39-46C8-4512-AFB0-69C37FA3EE5C}">
      <dgm:prSet/>
      <dgm:spPr/>
      <dgm:t>
        <a:bodyPr/>
        <a:lstStyle/>
        <a:p>
          <a:endParaRPr lang="en-US"/>
        </a:p>
      </dgm:t>
    </dgm:pt>
    <dgm:pt modelId="{CDBAA791-EEAF-BA49-8119-9F5390C6B710}" type="pres">
      <dgm:prSet presAssocID="{36052E4F-FE0A-423B-A54A-E8FACC26D249}" presName="Name0" presStyleCnt="0">
        <dgm:presLayoutVars>
          <dgm:dir/>
          <dgm:animLvl val="lvl"/>
          <dgm:resizeHandles val="exact"/>
        </dgm:presLayoutVars>
      </dgm:prSet>
      <dgm:spPr/>
    </dgm:pt>
    <dgm:pt modelId="{ED3A013E-1FDE-1C40-AE80-7F8781511F96}" type="pres">
      <dgm:prSet presAssocID="{CDF389B3-DA7A-4366-B120-21BEDF27CB32}" presName="boxAndChildren" presStyleCnt="0"/>
      <dgm:spPr/>
    </dgm:pt>
    <dgm:pt modelId="{481138E3-A835-D341-899F-84F4265BC31F}" type="pres">
      <dgm:prSet presAssocID="{CDF389B3-DA7A-4366-B120-21BEDF27CB32}" presName="parentTextBox" presStyleLbl="alignNode1" presStyleIdx="0" presStyleCnt="6"/>
      <dgm:spPr/>
    </dgm:pt>
    <dgm:pt modelId="{C1BED5EF-161F-434C-ABE5-955D7D5DD5F5}" type="pres">
      <dgm:prSet presAssocID="{CDF389B3-DA7A-4366-B120-21BEDF27CB32}" presName="descendantBox" presStyleLbl="bgAccFollowNode1" presStyleIdx="0" presStyleCnt="6"/>
      <dgm:spPr/>
    </dgm:pt>
    <dgm:pt modelId="{7318E760-3563-B549-A1DF-A2EF0FAAB227}" type="pres">
      <dgm:prSet presAssocID="{4C2BE2CC-50E3-4ACB-A870-D53D5FC7140D}" presName="sp" presStyleCnt="0"/>
      <dgm:spPr/>
    </dgm:pt>
    <dgm:pt modelId="{03DFE56F-A3B9-3848-8324-4834FEB2A0C4}" type="pres">
      <dgm:prSet presAssocID="{56F578DA-6AE1-4712-A987-070C23BB7A09}" presName="arrowAndChildren" presStyleCnt="0"/>
      <dgm:spPr/>
    </dgm:pt>
    <dgm:pt modelId="{F1CBBDC9-7F5C-4F4C-9DC0-D2409F634524}" type="pres">
      <dgm:prSet presAssocID="{56F578DA-6AE1-4712-A987-070C23BB7A09}" presName="parentTextArrow" presStyleLbl="node1" presStyleIdx="0" presStyleCnt="0"/>
      <dgm:spPr/>
    </dgm:pt>
    <dgm:pt modelId="{CE116490-F24C-3449-88DC-61804A78A3AC}" type="pres">
      <dgm:prSet presAssocID="{56F578DA-6AE1-4712-A987-070C23BB7A09}" presName="arrow" presStyleLbl="alignNode1" presStyleIdx="1" presStyleCnt="6"/>
      <dgm:spPr/>
    </dgm:pt>
    <dgm:pt modelId="{6DDE4110-7CFA-9B44-835C-383135DD0446}" type="pres">
      <dgm:prSet presAssocID="{56F578DA-6AE1-4712-A987-070C23BB7A09}" presName="descendantArrow" presStyleLbl="bgAccFollowNode1" presStyleIdx="1" presStyleCnt="6"/>
      <dgm:spPr/>
    </dgm:pt>
    <dgm:pt modelId="{66E42E2B-AD88-8C4A-9011-B929BB7C2BC8}" type="pres">
      <dgm:prSet presAssocID="{E22963B7-40A2-4B8C-99D1-624EDD3BCA04}" presName="sp" presStyleCnt="0"/>
      <dgm:spPr/>
    </dgm:pt>
    <dgm:pt modelId="{885BBB6A-BCAA-C34A-99DB-9E7E715BC446}" type="pres">
      <dgm:prSet presAssocID="{62E8600A-55A8-4F2F-AF6E-6BD60AB23B31}" presName="arrowAndChildren" presStyleCnt="0"/>
      <dgm:spPr/>
    </dgm:pt>
    <dgm:pt modelId="{6633238C-5FCE-2A42-936A-A11226D12A6F}" type="pres">
      <dgm:prSet presAssocID="{62E8600A-55A8-4F2F-AF6E-6BD60AB23B31}" presName="parentTextArrow" presStyleLbl="node1" presStyleIdx="0" presStyleCnt="0"/>
      <dgm:spPr/>
    </dgm:pt>
    <dgm:pt modelId="{9FEBDA9D-2D9C-6C44-A6F2-E4C7BB1FFB81}" type="pres">
      <dgm:prSet presAssocID="{62E8600A-55A8-4F2F-AF6E-6BD60AB23B31}" presName="arrow" presStyleLbl="alignNode1" presStyleIdx="2" presStyleCnt="6"/>
      <dgm:spPr/>
    </dgm:pt>
    <dgm:pt modelId="{BA50F7A7-B441-EB4D-AB59-9A304199D393}" type="pres">
      <dgm:prSet presAssocID="{62E8600A-55A8-4F2F-AF6E-6BD60AB23B31}" presName="descendantArrow" presStyleLbl="bgAccFollowNode1" presStyleIdx="2" presStyleCnt="6"/>
      <dgm:spPr/>
    </dgm:pt>
    <dgm:pt modelId="{6A5895E6-41BB-ED49-A9E4-885B290A0118}" type="pres">
      <dgm:prSet presAssocID="{C89D56DF-6E53-466D-9BC0-A2DD8EE4A2E1}" presName="sp" presStyleCnt="0"/>
      <dgm:spPr/>
    </dgm:pt>
    <dgm:pt modelId="{0849F0CD-DC85-B248-800E-ED976D8D5956}" type="pres">
      <dgm:prSet presAssocID="{DE35AB8B-C468-4523-A21D-30C553BBFBC7}" presName="arrowAndChildren" presStyleCnt="0"/>
      <dgm:spPr/>
    </dgm:pt>
    <dgm:pt modelId="{090FD623-879C-B84A-881B-08B90916553D}" type="pres">
      <dgm:prSet presAssocID="{DE35AB8B-C468-4523-A21D-30C553BBFBC7}" presName="parentTextArrow" presStyleLbl="node1" presStyleIdx="0" presStyleCnt="0"/>
      <dgm:spPr/>
    </dgm:pt>
    <dgm:pt modelId="{2B1ACE80-7696-E641-AC78-32FE1C64D2A5}" type="pres">
      <dgm:prSet presAssocID="{DE35AB8B-C468-4523-A21D-30C553BBFBC7}" presName="arrow" presStyleLbl="alignNode1" presStyleIdx="3" presStyleCnt="6"/>
      <dgm:spPr/>
    </dgm:pt>
    <dgm:pt modelId="{2D86C0AB-DA91-DE46-872A-79CAE19C84B4}" type="pres">
      <dgm:prSet presAssocID="{DE35AB8B-C468-4523-A21D-30C553BBFBC7}" presName="descendantArrow" presStyleLbl="bgAccFollowNode1" presStyleIdx="3" presStyleCnt="6"/>
      <dgm:spPr/>
    </dgm:pt>
    <dgm:pt modelId="{ACCBC58F-C805-2742-B4E9-F4BBF316C73E}" type="pres">
      <dgm:prSet presAssocID="{4B41700A-491B-41AA-A458-0D8A09458905}" presName="sp" presStyleCnt="0"/>
      <dgm:spPr/>
    </dgm:pt>
    <dgm:pt modelId="{DF5B941C-2250-8343-8CC6-1F547CC147CB}" type="pres">
      <dgm:prSet presAssocID="{BA174BD8-C7FD-46E4-BE67-41190967B56B}" presName="arrowAndChildren" presStyleCnt="0"/>
      <dgm:spPr/>
    </dgm:pt>
    <dgm:pt modelId="{F3308587-BDF7-4D47-BE31-1AE19C60E638}" type="pres">
      <dgm:prSet presAssocID="{BA174BD8-C7FD-46E4-BE67-41190967B56B}" presName="parentTextArrow" presStyleLbl="node1" presStyleIdx="0" presStyleCnt="0"/>
      <dgm:spPr/>
    </dgm:pt>
    <dgm:pt modelId="{5EE37E3B-A689-9E47-AEB7-19653B550F66}" type="pres">
      <dgm:prSet presAssocID="{BA174BD8-C7FD-46E4-BE67-41190967B56B}" presName="arrow" presStyleLbl="alignNode1" presStyleIdx="4" presStyleCnt="6"/>
      <dgm:spPr/>
    </dgm:pt>
    <dgm:pt modelId="{C0533798-4E0A-974F-81CD-AC412850CC22}" type="pres">
      <dgm:prSet presAssocID="{BA174BD8-C7FD-46E4-BE67-41190967B56B}" presName="descendantArrow" presStyleLbl="bgAccFollowNode1" presStyleIdx="4" presStyleCnt="6"/>
      <dgm:spPr/>
    </dgm:pt>
    <dgm:pt modelId="{86CFB1A1-A996-1A47-9A9D-5A9DE992CA73}" type="pres">
      <dgm:prSet presAssocID="{C8E18A76-0B30-49B8-95B6-A66E852739B7}" presName="sp" presStyleCnt="0"/>
      <dgm:spPr/>
    </dgm:pt>
    <dgm:pt modelId="{2D9F1771-12CF-DD46-8F22-442B4FDE7A28}" type="pres">
      <dgm:prSet presAssocID="{CBEA3425-98D7-453E-9D57-E86135D7B875}" presName="arrowAndChildren" presStyleCnt="0"/>
      <dgm:spPr/>
    </dgm:pt>
    <dgm:pt modelId="{C236D62B-F630-1A46-9B7B-84D9298FEE28}" type="pres">
      <dgm:prSet presAssocID="{CBEA3425-98D7-453E-9D57-E86135D7B875}" presName="parentTextArrow" presStyleLbl="node1" presStyleIdx="0" presStyleCnt="0"/>
      <dgm:spPr/>
    </dgm:pt>
    <dgm:pt modelId="{1DAFA2DB-58E1-D649-A4ED-FDF2527787DE}" type="pres">
      <dgm:prSet presAssocID="{CBEA3425-98D7-453E-9D57-E86135D7B875}" presName="arrow" presStyleLbl="alignNode1" presStyleIdx="5" presStyleCnt="6"/>
      <dgm:spPr/>
    </dgm:pt>
    <dgm:pt modelId="{A3511E57-6294-0A4E-8A4C-BD0716F38E0D}" type="pres">
      <dgm:prSet presAssocID="{CBEA3425-98D7-453E-9D57-E86135D7B875}" presName="descendantArrow" presStyleLbl="bgAccFollowNode1" presStyleIdx="5" presStyleCnt="6"/>
      <dgm:spPr/>
    </dgm:pt>
  </dgm:ptLst>
  <dgm:cxnLst>
    <dgm:cxn modelId="{918E0800-B229-134D-B824-5B2182DBE19D}" type="presOf" srcId="{56F578DA-6AE1-4712-A987-070C23BB7A09}" destId="{F1CBBDC9-7F5C-4F4C-9DC0-D2409F634524}" srcOrd="0" destOrd="0" presId="urn:microsoft.com/office/officeart/2016/7/layout/VerticalDownArrowProcess"/>
    <dgm:cxn modelId="{B1614503-7794-48A1-8D76-AE868904D2F6}" srcId="{BA174BD8-C7FD-46E4-BE67-41190967B56B}" destId="{B356CDE8-FAC3-4E02-8081-8B0464FA23AA}" srcOrd="0" destOrd="0" parTransId="{1C4C0987-CB09-4968-B8F2-2895C29BA289}" sibTransId="{59712D04-CC01-487D-AEF5-1E36DE707FA8}"/>
    <dgm:cxn modelId="{449D430E-6A59-4C98-B4E7-5D6F86CFBD5D}" srcId="{36052E4F-FE0A-423B-A54A-E8FACC26D249}" destId="{CDF389B3-DA7A-4366-B120-21BEDF27CB32}" srcOrd="5" destOrd="0" parTransId="{7180EF20-3EFC-40E6-BAD0-D590A3D18F32}" sibTransId="{44B9BC56-B22A-4919-A54D-62E54F5D5BF5}"/>
    <dgm:cxn modelId="{2B67010F-E6F3-AC49-9DE8-1C38277D436D}" type="presOf" srcId="{56F578DA-6AE1-4712-A987-070C23BB7A09}" destId="{CE116490-F24C-3449-88DC-61804A78A3AC}" srcOrd="1" destOrd="0" presId="urn:microsoft.com/office/officeart/2016/7/layout/VerticalDownArrowProcess"/>
    <dgm:cxn modelId="{9C738D15-4EE9-504B-B137-76D1DABD359D}" type="presOf" srcId="{CBEA3425-98D7-453E-9D57-E86135D7B875}" destId="{C236D62B-F630-1A46-9B7B-84D9298FEE28}" srcOrd="0" destOrd="0" presId="urn:microsoft.com/office/officeart/2016/7/layout/VerticalDownArrowProcess"/>
    <dgm:cxn modelId="{536FB519-1227-2B48-850F-FE34F2D95B8F}" type="presOf" srcId="{CDF389B3-DA7A-4366-B120-21BEDF27CB32}" destId="{481138E3-A835-D341-899F-84F4265BC31F}" srcOrd="0" destOrd="0" presId="urn:microsoft.com/office/officeart/2016/7/layout/VerticalDownArrowProcess"/>
    <dgm:cxn modelId="{BADFB221-C6FA-46A4-93C4-C8757DE84FF9}" srcId="{36052E4F-FE0A-423B-A54A-E8FACC26D249}" destId="{56F578DA-6AE1-4712-A987-070C23BB7A09}" srcOrd="4" destOrd="0" parTransId="{3E6B5CAF-3ADA-48F4-B6E1-242E358F2827}" sibTransId="{4C2BE2CC-50E3-4ACB-A870-D53D5FC7140D}"/>
    <dgm:cxn modelId="{25889322-8B3D-47CC-BFE2-F9BD838B42C8}" srcId="{36052E4F-FE0A-423B-A54A-E8FACC26D249}" destId="{DE35AB8B-C468-4523-A21D-30C553BBFBC7}" srcOrd="2" destOrd="0" parTransId="{D1B25382-DCC3-493B-B22C-0D504D1121EB}" sibTransId="{C89D56DF-6E53-466D-9BC0-A2DD8EE4A2E1}"/>
    <dgm:cxn modelId="{32619124-A35D-484F-8933-5854754ACAFA}" type="presOf" srcId="{9B10FF83-A76F-45CC-BAE3-A39F526E9F92}" destId="{A3511E57-6294-0A4E-8A4C-BD0716F38E0D}" srcOrd="0" destOrd="0" presId="urn:microsoft.com/office/officeart/2016/7/layout/VerticalDownArrowProcess"/>
    <dgm:cxn modelId="{3D3EC525-782F-C341-9CB2-59790ECB4B7B}" type="presOf" srcId="{74A86FD2-E19F-4687-A303-6577CC963066}" destId="{2D86C0AB-DA91-DE46-872A-79CAE19C84B4}" srcOrd="0" destOrd="0" presId="urn:microsoft.com/office/officeart/2016/7/layout/VerticalDownArrowProcess"/>
    <dgm:cxn modelId="{46B56628-44CC-324B-95E8-9CBADBDAB5BD}" type="presOf" srcId="{BA174BD8-C7FD-46E4-BE67-41190967B56B}" destId="{5EE37E3B-A689-9E47-AEB7-19653B550F66}" srcOrd="1" destOrd="0" presId="urn:microsoft.com/office/officeart/2016/7/layout/VerticalDownArrowProcess"/>
    <dgm:cxn modelId="{456D5A2C-2938-4715-9D0C-3CE2E3BC5D41}" srcId="{56F578DA-6AE1-4712-A987-070C23BB7A09}" destId="{27C7AE0E-5C6E-45B1-9D78-B76FBFFE0DED}" srcOrd="0" destOrd="0" parTransId="{0D7E8270-8070-4951-903D-CAD7FB55E93E}" sibTransId="{3CE7F00F-6BDE-41CE-9AEF-8538A3D491BB}"/>
    <dgm:cxn modelId="{1C08FB39-46C8-4512-AFB0-69C37FA3EE5C}" srcId="{CDF389B3-DA7A-4366-B120-21BEDF27CB32}" destId="{B4095AA3-7CF8-4B14-A76D-1E1F7ACA2C4A}" srcOrd="0" destOrd="0" parTransId="{5D85612E-3F98-4C73-AFD2-7CD37D6F1E41}" sibTransId="{3522917E-6AAC-4731-97CC-5FFDA7E296A9}"/>
    <dgm:cxn modelId="{3B1DEC5B-2340-6C45-97F9-15F8D21C0084}" type="presOf" srcId="{CBEA3425-98D7-453E-9D57-E86135D7B875}" destId="{1DAFA2DB-58E1-D649-A4ED-FDF2527787DE}" srcOrd="1" destOrd="0" presId="urn:microsoft.com/office/officeart/2016/7/layout/VerticalDownArrowProcess"/>
    <dgm:cxn modelId="{5FEB1F60-B043-4158-81B0-696A890205E1}" srcId="{36052E4F-FE0A-423B-A54A-E8FACC26D249}" destId="{62E8600A-55A8-4F2F-AF6E-6BD60AB23B31}" srcOrd="3" destOrd="0" parTransId="{7C72CB85-7C64-4C27-9FD7-EF4018837211}" sibTransId="{E22963B7-40A2-4B8C-99D1-624EDD3BCA04}"/>
    <dgm:cxn modelId="{3A075D69-8A89-8448-96BE-7101271F8DAC}" type="presOf" srcId="{BA174BD8-C7FD-46E4-BE67-41190967B56B}" destId="{F3308587-BDF7-4D47-BE31-1AE19C60E638}" srcOrd="0" destOrd="0" presId="urn:microsoft.com/office/officeart/2016/7/layout/VerticalDownArrowProcess"/>
    <dgm:cxn modelId="{8CD8AA70-0CFD-48E3-8C32-AF5944F91913}" srcId="{62E8600A-55A8-4F2F-AF6E-6BD60AB23B31}" destId="{61AAAAA5-A635-4834-BA3B-D2A4F9B29CE0}" srcOrd="0" destOrd="0" parTransId="{6B02940A-4504-4FCB-BC23-2D0E4B2648D0}" sibTransId="{0D00D5F2-DC74-4F13-B4E0-9D53EE037445}"/>
    <dgm:cxn modelId="{9A2E4F78-9D3B-0340-8D72-398E97FD16DD}" type="presOf" srcId="{B356CDE8-FAC3-4E02-8081-8B0464FA23AA}" destId="{C0533798-4E0A-974F-81CD-AC412850CC22}" srcOrd="0" destOrd="0" presId="urn:microsoft.com/office/officeart/2016/7/layout/VerticalDownArrowProcess"/>
    <dgm:cxn modelId="{35734D59-E64A-42E3-9E74-64C0481C0AC5}" srcId="{36052E4F-FE0A-423B-A54A-E8FACC26D249}" destId="{BA174BD8-C7FD-46E4-BE67-41190967B56B}" srcOrd="1" destOrd="0" parTransId="{A74CD401-B420-4FBE-85D1-3144EFDDD7B6}" sibTransId="{4B41700A-491B-41AA-A458-0D8A09458905}"/>
    <dgm:cxn modelId="{A938A981-DBC3-B743-A3E0-52EC5EB476F2}" type="presOf" srcId="{36052E4F-FE0A-423B-A54A-E8FACC26D249}" destId="{CDBAA791-EEAF-BA49-8119-9F5390C6B710}" srcOrd="0" destOrd="0" presId="urn:microsoft.com/office/officeart/2016/7/layout/VerticalDownArrowProcess"/>
    <dgm:cxn modelId="{33364487-9A34-47BF-A280-876D405EAC47}" srcId="{CBEA3425-98D7-453E-9D57-E86135D7B875}" destId="{9B10FF83-A76F-45CC-BAE3-A39F526E9F92}" srcOrd="0" destOrd="0" parTransId="{241C6653-E72B-48C7-8127-60470A31E98A}" sibTransId="{5784DEEC-53BD-4870-8ADE-0C68A57C9B97}"/>
    <dgm:cxn modelId="{23BFC487-B8A3-7443-BF44-5DEA2ADA9768}" type="presOf" srcId="{27C7AE0E-5C6E-45B1-9D78-B76FBFFE0DED}" destId="{6DDE4110-7CFA-9B44-835C-383135DD0446}" srcOrd="0" destOrd="0" presId="urn:microsoft.com/office/officeart/2016/7/layout/VerticalDownArrowProcess"/>
    <dgm:cxn modelId="{1A5ED98D-58D6-42F6-BBDF-92473E4D24E4}" srcId="{DE35AB8B-C468-4523-A21D-30C553BBFBC7}" destId="{74A86FD2-E19F-4687-A303-6577CC963066}" srcOrd="0" destOrd="0" parTransId="{0A7E7C4E-2081-454D-A7CE-9D4FA361A82C}" sibTransId="{C7B87EF5-5910-4C7B-9900-016A837FD976}"/>
    <dgm:cxn modelId="{E4EC6D95-CE8F-C04C-90D5-42BE8C5541A6}" type="presOf" srcId="{61AAAAA5-A635-4834-BA3B-D2A4F9B29CE0}" destId="{BA50F7A7-B441-EB4D-AB59-9A304199D393}" srcOrd="0" destOrd="0" presId="urn:microsoft.com/office/officeart/2016/7/layout/VerticalDownArrowProcess"/>
    <dgm:cxn modelId="{A9CDD4C8-EFE4-B848-962A-BE2EDDF90EB1}" type="presOf" srcId="{62E8600A-55A8-4F2F-AF6E-6BD60AB23B31}" destId="{6633238C-5FCE-2A42-936A-A11226D12A6F}" srcOrd="0" destOrd="0" presId="urn:microsoft.com/office/officeart/2016/7/layout/VerticalDownArrowProcess"/>
    <dgm:cxn modelId="{4CBF9ECC-7DB7-4DED-963A-5862DCB02241}" srcId="{36052E4F-FE0A-423B-A54A-E8FACC26D249}" destId="{CBEA3425-98D7-453E-9D57-E86135D7B875}" srcOrd="0" destOrd="0" parTransId="{75394061-51F4-4FB2-8F33-E1330CC02495}" sibTransId="{C8E18A76-0B30-49B8-95B6-A66E852739B7}"/>
    <dgm:cxn modelId="{E45DECDB-8BAD-DF49-ABE3-104E6C67DD54}" type="presOf" srcId="{B4095AA3-7CF8-4B14-A76D-1E1F7ACA2C4A}" destId="{C1BED5EF-161F-434C-ABE5-955D7D5DD5F5}" srcOrd="0" destOrd="0" presId="urn:microsoft.com/office/officeart/2016/7/layout/VerticalDownArrowProcess"/>
    <dgm:cxn modelId="{3460B7E3-C75A-244F-922C-4F4BA46E0302}" type="presOf" srcId="{DE35AB8B-C468-4523-A21D-30C553BBFBC7}" destId="{090FD623-879C-B84A-881B-08B90916553D}" srcOrd="0" destOrd="0" presId="urn:microsoft.com/office/officeart/2016/7/layout/VerticalDownArrowProcess"/>
    <dgm:cxn modelId="{BEFEA4E4-4854-A941-B44B-305A84D67907}" type="presOf" srcId="{DE35AB8B-C468-4523-A21D-30C553BBFBC7}" destId="{2B1ACE80-7696-E641-AC78-32FE1C64D2A5}" srcOrd="1" destOrd="0" presId="urn:microsoft.com/office/officeart/2016/7/layout/VerticalDownArrowProcess"/>
    <dgm:cxn modelId="{220572ED-2D28-594E-92B5-D4E5BCA6DA62}" type="presOf" srcId="{62E8600A-55A8-4F2F-AF6E-6BD60AB23B31}" destId="{9FEBDA9D-2D9C-6C44-A6F2-E4C7BB1FFB81}" srcOrd="1" destOrd="0" presId="urn:microsoft.com/office/officeart/2016/7/layout/VerticalDownArrowProcess"/>
    <dgm:cxn modelId="{E922ECE6-2CC0-2D44-A423-A7953C2F9DBE}" type="presParOf" srcId="{CDBAA791-EEAF-BA49-8119-9F5390C6B710}" destId="{ED3A013E-1FDE-1C40-AE80-7F8781511F96}" srcOrd="0" destOrd="0" presId="urn:microsoft.com/office/officeart/2016/7/layout/VerticalDownArrowProcess"/>
    <dgm:cxn modelId="{1EF44657-84FD-6B41-AACE-F2BA51E59302}" type="presParOf" srcId="{ED3A013E-1FDE-1C40-AE80-7F8781511F96}" destId="{481138E3-A835-D341-899F-84F4265BC31F}" srcOrd="0" destOrd="0" presId="urn:microsoft.com/office/officeart/2016/7/layout/VerticalDownArrowProcess"/>
    <dgm:cxn modelId="{B7678E6F-C0AF-CF4B-889A-3E203971494F}" type="presParOf" srcId="{ED3A013E-1FDE-1C40-AE80-7F8781511F96}" destId="{C1BED5EF-161F-434C-ABE5-955D7D5DD5F5}" srcOrd="1" destOrd="0" presId="urn:microsoft.com/office/officeart/2016/7/layout/VerticalDownArrowProcess"/>
    <dgm:cxn modelId="{55DB9A54-82AA-F646-9D0D-E7B05071543E}" type="presParOf" srcId="{CDBAA791-EEAF-BA49-8119-9F5390C6B710}" destId="{7318E760-3563-B549-A1DF-A2EF0FAAB227}" srcOrd="1" destOrd="0" presId="urn:microsoft.com/office/officeart/2016/7/layout/VerticalDownArrowProcess"/>
    <dgm:cxn modelId="{02DF9CD0-7D58-9448-8048-EAC3DCEFE5E6}" type="presParOf" srcId="{CDBAA791-EEAF-BA49-8119-9F5390C6B710}" destId="{03DFE56F-A3B9-3848-8324-4834FEB2A0C4}" srcOrd="2" destOrd="0" presId="urn:microsoft.com/office/officeart/2016/7/layout/VerticalDownArrowProcess"/>
    <dgm:cxn modelId="{1231F021-D2A0-844C-B619-33A08671F259}" type="presParOf" srcId="{03DFE56F-A3B9-3848-8324-4834FEB2A0C4}" destId="{F1CBBDC9-7F5C-4F4C-9DC0-D2409F634524}" srcOrd="0" destOrd="0" presId="urn:microsoft.com/office/officeart/2016/7/layout/VerticalDownArrowProcess"/>
    <dgm:cxn modelId="{A724476A-CEB9-5C4E-9382-5F4FB7A54684}" type="presParOf" srcId="{03DFE56F-A3B9-3848-8324-4834FEB2A0C4}" destId="{CE116490-F24C-3449-88DC-61804A78A3AC}" srcOrd="1" destOrd="0" presId="urn:microsoft.com/office/officeart/2016/7/layout/VerticalDownArrowProcess"/>
    <dgm:cxn modelId="{1C21E52D-8C47-4147-B5D3-1EE78DB51BA7}" type="presParOf" srcId="{03DFE56F-A3B9-3848-8324-4834FEB2A0C4}" destId="{6DDE4110-7CFA-9B44-835C-383135DD0446}" srcOrd="2" destOrd="0" presId="urn:microsoft.com/office/officeart/2016/7/layout/VerticalDownArrowProcess"/>
    <dgm:cxn modelId="{B0FF7927-C39D-D147-816D-62382B5CF152}" type="presParOf" srcId="{CDBAA791-EEAF-BA49-8119-9F5390C6B710}" destId="{66E42E2B-AD88-8C4A-9011-B929BB7C2BC8}" srcOrd="3" destOrd="0" presId="urn:microsoft.com/office/officeart/2016/7/layout/VerticalDownArrowProcess"/>
    <dgm:cxn modelId="{44B83373-88CC-6D42-B00D-566947DD810A}" type="presParOf" srcId="{CDBAA791-EEAF-BA49-8119-9F5390C6B710}" destId="{885BBB6A-BCAA-C34A-99DB-9E7E715BC446}" srcOrd="4" destOrd="0" presId="urn:microsoft.com/office/officeart/2016/7/layout/VerticalDownArrowProcess"/>
    <dgm:cxn modelId="{988A7447-5BFF-4B4C-A2C3-3E826C6306EB}" type="presParOf" srcId="{885BBB6A-BCAA-C34A-99DB-9E7E715BC446}" destId="{6633238C-5FCE-2A42-936A-A11226D12A6F}" srcOrd="0" destOrd="0" presId="urn:microsoft.com/office/officeart/2016/7/layout/VerticalDownArrowProcess"/>
    <dgm:cxn modelId="{47BD9981-6053-1C4D-BA4B-FB81FDA14CE6}" type="presParOf" srcId="{885BBB6A-BCAA-C34A-99DB-9E7E715BC446}" destId="{9FEBDA9D-2D9C-6C44-A6F2-E4C7BB1FFB81}" srcOrd="1" destOrd="0" presId="urn:microsoft.com/office/officeart/2016/7/layout/VerticalDownArrowProcess"/>
    <dgm:cxn modelId="{B7B49D7D-A625-C94E-A823-4C4C4D7251B5}" type="presParOf" srcId="{885BBB6A-BCAA-C34A-99DB-9E7E715BC446}" destId="{BA50F7A7-B441-EB4D-AB59-9A304199D393}" srcOrd="2" destOrd="0" presId="urn:microsoft.com/office/officeart/2016/7/layout/VerticalDownArrowProcess"/>
    <dgm:cxn modelId="{55AAA06C-84A8-3E42-B9B9-0AD224086A4D}" type="presParOf" srcId="{CDBAA791-EEAF-BA49-8119-9F5390C6B710}" destId="{6A5895E6-41BB-ED49-A9E4-885B290A0118}" srcOrd="5" destOrd="0" presId="urn:microsoft.com/office/officeart/2016/7/layout/VerticalDownArrowProcess"/>
    <dgm:cxn modelId="{D253A3A7-DFA3-F44F-997B-B8A9D2249F01}" type="presParOf" srcId="{CDBAA791-EEAF-BA49-8119-9F5390C6B710}" destId="{0849F0CD-DC85-B248-800E-ED976D8D5956}" srcOrd="6" destOrd="0" presId="urn:microsoft.com/office/officeart/2016/7/layout/VerticalDownArrowProcess"/>
    <dgm:cxn modelId="{733904CA-8EE5-CF41-B9F2-9B121D05D7A1}" type="presParOf" srcId="{0849F0CD-DC85-B248-800E-ED976D8D5956}" destId="{090FD623-879C-B84A-881B-08B90916553D}" srcOrd="0" destOrd="0" presId="urn:microsoft.com/office/officeart/2016/7/layout/VerticalDownArrowProcess"/>
    <dgm:cxn modelId="{80CA7665-79BC-9C48-84FA-F7319234FE6D}" type="presParOf" srcId="{0849F0CD-DC85-B248-800E-ED976D8D5956}" destId="{2B1ACE80-7696-E641-AC78-32FE1C64D2A5}" srcOrd="1" destOrd="0" presId="urn:microsoft.com/office/officeart/2016/7/layout/VerticalDownArrowProcess"/>
    <dgm:cxn modelId="{804098AE-9ACC-1849-926B-973254FF948F}" type="presParOf" srcId="{0849F0CD-DC85-B248-800E-ED976D8D5956}" destId="{2D86C0AB-DA91-DE46-872A-79CAE19C84B4}" srcOrd="2" destOrd="0" presId="urn:microsoft.com/office/officeart/2016/7/layout/VerticalDownArrowProcess"/>
    <dgm:cxn modelId="{5B5B10BC-F7C8-9E49-9E6D-D741A7092F96}" type="presParOf" srcId="{CDBAA791-EEAF-BA49-8119-9F5390C6B710}" destId="{ACCBC58F-C805-2742-B4E9-F4BBF316C73E}" srcOrd="7" destOrd="0" presId="urn:microsoft.com/office/officeart/2016/7/layout/VerticalDownArrowProcess"/>
    <dgm:cxn modelId="{DC18D00D-9852-B545-AE7B-168E6A9795E0}" type="presParOf" srcId="{CDBAA791-EEAF-BA49-8119-9F5390C6B710}" destId="{DF5B941C-2250-8343-8CC6-1F547CC147CB}" srcOrd="8" destOrd="0" presId="urn:microsoft.com/office/officeart/2016/7/layout/VerticalDownArrowProcess"/>
    <dgm:cxn modelId="{4B5B5433-BD50-5446-9A95-72650EFB2FB3}" type="presParOf" srcId="{DF5B941C-2250-8343-8CC6-1F547CC147CB}" destId="{F3308587-BDF7-4D47-BE31-1AE19C60E638}" srcOrd="0" destOrd="0" presId="urn:microsoft.com/office/officeart/2016/7/layout/VerticalDownArrowProcess"/>
    <dgm:cxn modelId="{6902C0C1-3DAE-6A42-8792-A9C3DB951EA9}" type="presParOf" srcId="{DF5B941C-2250-8343-8CC6-1F547CC147CB}" destId="{5EE37E3B-A689-9E47-AEB7-19653B550F66}" srcOrd="1" destOrd="0" presId="urn:microsoft.com/office/officeart/2016/7/layout/VerticalDownArrowProcess"/>
    <dgm:cxn modelId="{1760AF4D-7D18-AE40-A307-3E786CBFD8DE}" type="presParOf" srcId="{DF5B941C-2250-8343-8CC6-1F547CC147CB}" destId="{C0533798-4E0A-974F-81CD-AC412850CC22}" srcOrd="2" destOrd="0" presId="urn:microsoft.com/office/officeart/2016/7/layout/VerticalDownArrowProcess"/>
    <dgm:cxn modelId="{BD701B7E-DD7D-F941-B6C2-7F834D7509ED}" type="presParOf" srcId="{CDBAA791-EEAF-BA49-8119-9F5390C6B710}" destId="{86CFB1A1-A996-1A47-9A9D-5A9DE992CA73}" srcOrd="9" destOrd="0" presId="urn:microsoft.com/office/officeart/2016/7/layout/VerticalDownArrowProcess"/>
    <dgm:cxn modelId="{4CB30F1D-A77D-5A43-B00F-272CF808423C}" type="presParOf" srcId="{CDBAA791-EEAF-BA49-8119-9F5390C6B710}" destId="{2D9F1771-12CF-DD46-8F22-442B4FDE7A28}" srcOrd="10" destOrd="0" presId="urn:microsoft.com/office/officeart/2016/7/layout/VerticalDownArrowProcess"/>
    <dgm:cxn modelId="{0A5E705B-E388-1740-B2E2-C1ED4E4B8314}" type="presParOf" srcId="{2D9F1771-12CF-DD46-8F22-442B4FDE7A28}" destId="{C236D62B-F630-1A46-9B7B-84D9298FEE28}" srcOrd="0" destOrd="0" presId="urn:microsoft.com/office/officeart/2016/7/layout/VerticalDownArrowProcess"/>
    <dgm:cxn modelId="{404951F9-47D3-AE43-922D-03C44FEFFFDA}" type="presParOf" srcId="{2D9F1771-12CF-DD46-8F22-442B4FDE7A28}" destId="{1DAFA2DB-58E1-D649-A4ED-FDF2527787DE}" srcOrd="1" destOrd="0" presId="urn:microsoft.com/office/officeart/2016/7/layout/VerticalDownArrowProcess"/>
    <dgm:cxn modelId="{D482E6D6-083A-0841-8E80-F345BBD86D5C}" type="presParOf" srcId="{2D9F1771-12CF-DD46-8F22-442B4FDE7A28}" destId="{A3511E57-6294-0A4E-8A4C-BD0716F38E0D}"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84D8C7-22EF-4727-B403-EDBD949444F7}"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991200D0-8846-44A8-A8FF-A3BB3E518198}">
      <dgm:prSet custT="1"/>
      <dgm:spPr/>
      <dgm:t>
        <a:bodyPr/>
        <a:lstStyle/>
        <a:p>
          <a:pPr>
            <a:buFont typeface="Arial" panose="020B0604020202020204" pitchFamily="34" charset="0"/>
            <a:buChar char="•"/>
          </a:pPr>
          <a:r>
            <a:rPr lang="en-GB" sz="1800" dirty="0">
              <a:effectLst/>
              <a:ea typeface="+mn-ea"/>
              <a:cs typeface="Arial" charset="0"/>
            </a:rPr>
            <a:t>It is essential that all police information is managed lawfully, from its initial collection to its final disposal in order to ensure its lawfulness.</a:t>
          </a:r>
          <a:r>
            <a:rPr lang="en-GB" sz="1800" baseline="0" dirty="0">
              <a:effectLst/>
              <a:ea typeface="+mn-ea"/>
              <a:cs typeface="Arial" charset="0"/>
            </a:rPr>
            <a:t> </a:t>
          </a:r>
        </a:p>
      </dgm:t>
    </dgm:pt>
    <dgm:pt modelId="{08CEC6C6-362E-4547-8697-BABEE4A1AE74}" type="parTrans" cxnId="{16DE899F-B059-4519-945A-BF7BF9AD3153}">
      <dgm:prSet/>
      <dgm:spPr/>
      <dgm:t>
        <a:bodyPr/>
        <a:lstStyle/>
        <a:p>
          <a:endParaRPr lang="en-GB"/>
        </a:p>
      </dgm:t>
    </dgm:pt>
    <dgm:pt modelId="{322CA64D-E14C-4BE3-B16C-5410B0A8814E}" type="sibTrans" cxnId="{16DE899F-B059-4519-945A-BF7BF9AD3153}">
      <dgm:prSet/>
      <dgm:spPr/>
      <dgm:t>
        <a:bodyPr/>
        <a:lstStyle/>
        <a:p>
          <a:endParaRPr lang="en-GB"/>
        </a:p>
      </dgm:t>
    </dgm:pt>
    <dgm:pt modelId="{FE632600-DF39-43F0-B26E-03469F8BCBAE}">
      <dgm:prSet custT="1"/>
      <dgm:spPr/>
      <dgm:t>
        <a:bodyPr/>
        <a:lstStyle/>
        <a:p>
          <a:r>
            <a:rPr lang="en-GB" sz="1800" dirty="0"/>
            <a:t>Information may come from the public, other officers or be fed to you by partner agencies or other sources</a:t>
          </a:r>
        </a:p>
      </dgm:t>
    </dgm:pt>
    <dgm:pt modelId="{F16AD732-9369-44A7-B3D0-F033824C5012}" type="parTrans" cxnId="{1E7B279B-CB3C-476A-BC70-8BA5A947E3C6}">
      <dgm:prSet/>
      <dgm:spPr/>
      <dgm:t>
        <a:bodyPr/>
        <a:lstStyle/>
        <a:p>
          <a:endParaRPr lang="en-GB"/>
        </a:p>
      </dgm:t>
    </dgm:pt>
    <dgm:pt modelId="{E0E3392A-3305-45EF-9F75-2EE5F9D96888}" type="sibTrans" cxnId="{1E7B279B-CB3C-476A-BC70-8BA5A947E3C6}">
      <dgm:prSet/>
      <dgm:spPr/>
      <dgm:t>
        <a:bodyPr/>
        <a:lstStyle/>
        <a:p>
          <a:endParaRPr lang="en-GB"/>
        </a:p>
      </dgm:t>
    </dgm:pt>
    <dgm:pt modelId="{994C423B-609A-426E-9303-41B6A9FC1151}">
      <dgm:prSet custT="1"/>
      <dgm:spPr/>
      <dgm:t>
        <a:bodyPr/>
        <a:lstStyle/>
        <a:p>
          <a:pPr>
            <a:buNone/>
          </a:pPr>
          <a:r>
            <a:rPr lang="en-GB" sz="1800" dirty="0"/>
            <a:t>Police information is: </a:t>
          </a:r>
        </a:p>
      </dgm:t>
    </dgm:pt>
    <dgm:pt modelId="{8AE9F0AA-9732-483C-9B03-01680DA7C5BF}" type="parTrans" cxnId="{ED0EBC95-1259-4710-B3A0-D0EB4E711483}">
      <dgm:prSet/>
      <dgm:spPr/>
      <dgm:t>
        <a:bodyPr/>
        <a:lstStyle/>
        <a:p>
          <a:endParaRPr lang="en-GB"/>
        </a:p>
      </dgm:t>
    </dgm:pt>
    <dgm:pt modelId="{DBA2645E-8C49-428E-A7DC-179FC0FA409B}" type="sibTrans" cxnId="{ED0EBC95-1259-4710-B3A0-D0EB4E711483}">
      <dgm:prSet/>
      <dgm:spPr/>
      <dgm:t>
        <a:bodyPr/>
        <a:lstStyle/>
        <a:p>
          <a:endParaRPr lang="en-GB"/>
        </a:p>
      </dgm:t>
    </dgm:pt>
    <dgm:pt modelId="{EEB5D1FF-874D-4E30-9240-04E9C169EA53}">
      <dgm:prSet custT="1"/>
      <dgm:spPr/>
      <dgm:t>
        <a:bodyPr/>
        <a:lstStyle/>
        <a:p>
          <a:pPr>
            <a:buNone/>
          </a:pPr>
          <a:r>
            <a:rPr lang="en-GB" sz="1800" dirty="0"/>
            <a:t>“All the information obtained and recorded for a policing purpose”</a:t>
          </a:r>
        </a:p>
      </dgm:t>
    </dgm:pt>
    <dgm:pt modelId="{99193859-B2AE-451C-90D2-ED0769DA552E}" type="parTrans" cxnId="{9B8150F2-3D6C-4DD1-9ECF-7991016F94CA}">
      <dgm:prSet/>
      <dgm:spPr/>
      <dgm:t>
        <a:bodyPr/>
        <a:lstStyle/>
        <a:p>
          <a:endParaRPr lang="en-GB"/>
        </a:p>
      </dgm:t>
    </dgm:pt>
    <dgm:pt modelId="{981EEC32-0E94-49B8-8609-391B27564E00}" type="sibTrans" cxnId="{9B8150F2-3D6C-4DD1-9ECF-7991016F94CA}">
      <dgm:prSet/>
      <dgm:spPr/>
      <dgm:t>
        <a:bodyPr/>
        <a:lstStyle/>
        <a:p>
          <a:endParaRPr lang="en-GB"/>
        </a:p>
      </dgm:t>
    </dgm:pt>
    <dgm:pt modelId="{A868C97D-A141-46F0-9DCF-D3B89ABCDBCF}" type="pres">
      <dgm:prSet presAssocID="{CC84D8C7-22EF-4727-B403-EDBD949444F7}" presName="linear" presStyleCnt="0">
        <dgm:presLayoutVars>
          <dgm:dir/>
          <dgm:animLvl val="lvl"/>
          <dgm:resizeHandles val="exact"/>
        </dgm:presLayoutVars>
      </dgm:prSet>
      <dgm:spPr/>
    </dgm:pt>
    <dgm:pt modelId="{3DB878D5-F27C-4B0F-8C93-436CB960250B}" type="pres">
      <dgm:prSet presAssocID="{994C423B-609A-426E-9303-41B6A9FC1151}" presName="parentLin" presStyleCnt="0"/>
      <dgm:spPr/>
    </dgm:pt>
    <dgm:pt modelId="{33164BF2-C720-49A0-8547-335D9C50D44B}" type="pres">
      <dgm:prSet presAssocID="{994C423B-609A-426E-9303-41B6A9FC1151}" presName="parentLeftMargin" presStyleLbl="node1" presStyleIdx="0" presStyleCnt="4"/>
      <dgm:spPr/>
    </dgm:pt>
    <dgm:pt modelId="{96E046AD-B6E1-4D21-9575-B4376CE6CDEE}" type="pres">
      <dgm:prSet presAssocID="{994C423B-609A-426E-9303-41B6A9FC1151}" presName="parentText" presStyleLbl="node1" presStyleIdx="0" presStyleCnt="4">
        <dgm:presLayoutVars>
          <dgm:chMax val="0"/>
          <dgm:bulletEnabled val="1"/>
        </dgm:presLayoutVars>
      </dgm:prSet>
      <dgm:spPr/>
    </dgm:pt>
    <dgm:pt modelId="{1038E1CF-C0B4-4CBA-8A7B-26366A57EA94}" type="pres">
      <dgm:prSet presAssocID="{994C423B-609A-426E-9303-41B6A9FC1151}" presName="negativeSpace" presStyleCnt="0"/>
      <dgm:spPr/>
    </dgm:pt>
    <dgm:pt modelId="{118854A4-CA6A-4E24-9026-F74792F78FD8}" type="pres">
      <dgm:prSet presAssocID="{994C423B-609A-426E-9303-41B6A9FC1151}" presName="childText" presStyleLbl="conFgAcc1" presStyleIdx="0" presStyleCnt="4">
        <dgm:presLayoutVars>
          <dgm:bulletEnabled val="1"/>
        </dgm:presLayoutVars>
      </dgm:prSet>
      <dgm:spPr/>
    </dgm:pt>
    <dgm:pt modelId="{2DEC4339-8B2B-48AB-B725-496ABD789A33}" type="pres">
      <dgm:prSet presAssocID="{DBA2645E-8C49-428E-A7DC-179FC0FA409B}" presName="spaceBetweenRectangles" presStyleCnt="0"/>
      <dgm:spPr/>
    </dgm:pt>
    <dgm:pt modelId="{26B6F280-EC81-4D04-8022-86005917687D}" type="pres">
      <dgm:prSet presAssocID="{EEB5D1FF-874D-4E30-9240-04E9C169EA53}" presName="parentLin" presStyleCnt="0"/>
      <dgm:spPr/>
    </dgm:pt>
    <dgm:pt modelId="{332965DA-1EB7-4EB0-B400-0A8F9346DDEE}" type="pres">
      <dgm:prSet presAssocID="{EEB5D1FF-874D-4E30-9240-04E9C169EA53}" presName="parentLeftMargin" presStyleLbl="node1" presStyleIdx="0" presStyleCnt="4"/>
      <dgm:spPr/>
    </dgm:pt>
    <dgm:pt modelId="{68DEF0C3-208C-40AA-B5AA-C1521C228501}" type="pres">
      <dgm:prSet presAssocID="{EEB5D1FF-874D-4E30-9240-04E9C169EA53}" presName="parentText" presStyleLbl="node1" presStyleIdx="1" presStyleCnt="4">
        <dgm:presLayoutVars>
          <dgm:chMax val="0"/>
          <dgm:bulletEnabled val="1"/>
        </dgm:presLayoutVars>
      </dgm:prSet>
      <dgm:spPr/>
    </dgm:pt>
    <dgm:pt modelId="{D758EB92-137E-409E-BCA1-888F00BFA60D}" type="pres">
      <dgm:prSet presAssocID="{EEB5D1FF-874D-4E30-9240-04E9C169EA53}" presName="negativeSpace" presStyleCnt="0"/>
      <dgm:spPr/>
    </dgm:pt>
    <dgm:pt modelId="{1C6099D7-5EF4-4453-A2A3-4DDF92739F47}" type="pres">
      <dgm:prSet presAssocID="{EEB5D1FF-874D-4E30-9240-04E9C169EA53}" presName="childText" presStyleLbl="conFgAcc1" presStyleIdx="1" presStyleCnt="4">
        <dgm:presLayoutVars>
          <dgm:bulletEnabled val="1"/>
        </dgm:presLayoutVars>
      </dgm:prSet>
      <dgm:spPr/>
    </dgm:pt>
    <dgm:pt modelId="{CF708624-3199-4BBB-A3EF-4819B6A13909}" type="pres">
      <dgm:prSet presAssocID="{981EEC32-0E94-49B8-8609-391B27564E00}" presName="spaceBetweenRectangles" presStyleCnt="0"/>
      <dgm:spPr/>
    </dgm:pt>
    <dgm:pt modelId="{614D075F-B9A8-4F75-90A8-716C03099D8F}" type="pres">
      <dgm:prSet presAssocID="{FE632600-DF39-43F0-B26E-03469F8BCBAE}" presName="parentLin" presStyleCnt="0"/>
      <dgm:spPr/>
    </dgm:pt>
    <dgm:pt modelId="{188354E5-C5E5-4F51-A954-383E29124E5C}" type="pres">
      <dgm:prSet presAssocID="{FE632600-DF39-43F0-B26E-03469F8BCBAE}" presName="parentLeftMargin" presStyleLbl="node1" presStyleIdx="1" presStyleCnt="4"/>
      <dgm:spPr/>
    </dgm:pt>
    <dgm:pt modelId="{49C73D76-2538-4D74-803B-0C544D22AEA6}" type="pres">
      <dgm:prSet presAssocID="{FE632600-DF39-43F0-B26E-03469F8BCBAE}" presName="parentText" presStyleLbl="node1" presStyleIdx="2" presStyleCnt="4">
        <dgm:presLayoutVars>
          <dgm:chMax val="0"/>
          <dgm:bulletEnabled val="1"/>
        </dgm:presLayoutVars>
      </dgm:prSet>
      <dgm:spPr/>
    </dgm:pt>
    <dgm:pt modelId="{DC58A3A7-6CE9-4AD3-B155-D0FDF14D9B4D}" type="pres">
      <dgm:prSet presAssocID="{FE632600-DF39-43F0-B26E-03469F8BCBAE}" presName="negativeSpace" presStyleCnt="0"/>
      <dgm:spPr/>
    </dgm:pt>
    <dgm:pt modelId="{A7B09DE2-D791-4874-8EF0-27CA8F75040B}" type="pres">
      <dgm:prSet presAssocID="{FE632600-DF39-43F0-B26E-03469F8BCBAE}" presName="childText" presStyleLbl="conFgAcc1" presStyleIdx="2" presStyleCnt="4">
        <dgm:presLayoutVars>
          <dgm:bulletEnabled val="1"/>
        </dgm:presLayoutVars>
      </dgm:prSet>
      <dgm:spPr/>
    </dgm:pt>
    <dgm:pt modelId="{70B81D41-6057-4B53-AAC2-E430B52F453B}" type="pres">
      <dgm:prSet presAssocID="{E0E3392A-3305-45EF-9F75-2EE5F9D96888}" presName="spaceBetweenRectangles" presStyleCnt="0"/>
      <dgm:spPr/>
    </dgm:pt>
    <dgm:pt modelId="{1935C1F6-33BF-4637-B29F-76EC1E94DFE3}" type="pres">
      <dgm:prSet presAssocID="{991200D0-8846-44A8-A8FF-A3BB3E518198}" presName="parentLin" presStyleCnt="0"/>
      <dgm:spPr/>
    </dgm:pt>
    <dgm:pt modelId="{AAE84A56-B415-4D2B-80B2-CB13181C0F33}" type="pres">
      <dgm:prSet presAssocID="{991200D0-8846-44A8-A8FF-A3BB3E518198}" presName="parentLeftMargin" presStyleLbl="node1" presStyleIdx="2" presStyleCnt="4"/>
      <dgm:spPr/>
    </dgm:pt>
    <dgm:pt modelId="{B7ACF000-26AC-4DD3-9FFE-E071876CC6C3}" type="pres">
      <dgm:prSet presAssocID="{991200D0-8846-44A8-A8FF-A3BB3E518198}" presName="parentText" presStyleLbl="node1" presStyleIdx="3" presStyleCnt="4">
        <dgm:presLayoutVars>
          <dgm:chMax val="0"/>
          <dgm:bulletEnabled val="1"/>
        </dgm:presLayoutVars>
      </dgm:prSet>
      <dgm:spPr/>
    </dgm:pt>
    <dgm:pt modelId="{8E8640EA-75E5-4016-9996-2E10F8ADF1D9}" type="pres">
      <dgm:prSet presAssocID="{991200D0-8846-44A8-A8FF-A3BB3E518198}" presName="negativeSpace" presStyleCnt="0"/>
      <dgm:spPr/>
    </dgm:pt>
    <dgm:pt modelId="{CA3B8CDE-B19E-4C38-A8CD-318867BFD6C1}" type="pres">
      <dgm:prSet presAssocID="{991200D0-8846-44A8-A8FF-A3BB3E518198}" presName="childText" presStyleLbl="conFgAcc1" presStyleIdx="3" presStyleCnt="4">
        <dgm:presLayoutVars>
          <dgm:bulletEnabled val="1"/>
        </dgm:presLayoutVars>
      </dgm:prSet>
      <dgm:spPr/>
    </dgm:pt>
  </dgm:ptLst>
  <dgm:cxnLst>
    <dgm:cxn modelId="{A7806904-2A48-4947-BBE3-794346EBEB1E}" type="presOf" srcId="{CC84D8C7-22EF-4727-B403-EDBD949444F7}" destId="{A868C97D-A141-46F0-9DCF-D3B89ABCDBCF}" srcOrd="0" destOrd="0" presId="urn:microsoft.com/office/officeart/2005/8/layout/list1"/>
    <dgm:cxn modelId="{B89B2041-6503-4A7F-B3A1-ECEC8C499567}" type="presOf" srcId="{FE632600-DF39-43F0-B26E-03469F8BCBAE}" destId="{188354E5-C5E5-4F51-A954-383E29124E5C}" srcOrd="0" destOrd="0" presId="urn:microsoft.com/office/officeart/2005/8/layout/list1"/>
    <dgm:cxn modelId="{951A5150-C138-41F0-9A8C-D3C3954B0909}" type="presOf" srcId="{994C423B-609A-426E-9303-41B6A9FC1151}" destId="{96E046AD-B6E1-4D21-9575-B4376CE6CDEE}" srcOrd="1" destOrd="0" presId="urn:microsoft.com/office/officeart/2005/8/layout/list1"/>
    <dgm:cxn modelId="{5B01CA72-A9C1-484B-970F-D56B0B258754}" type="presOf" srcId="{FE632600-DF39-43F0-B26E-03469F8BCBAE}" destId="{49C73D76-2538-4D74-803B-0C544D22AEA6}" srcOrd="1" destOrd="0" presId="urn:microsoft.com/office/officeart/2005/8/layout/list1"/>
    <dgm:cxn modelId="{B2DA748F-9CDF-473B-B009-997A778DC89F}" type="presOf" srcId="{EEB5D1FF-874D-4E30-9240-04E9C169EA53}" destId="{68DEF0C3-208C-40AA-B5AA-C1521C228501}" srcOrd="1" destOrd="0" presId="urn:microsoft.com/office/officeart/2005/8/layout/list1"/>
    <dgm:cxn modelId="{ED0EBC95-1259-4710-B3A0-D0EB4E711483}" srcId="{CC84D8C7-22EF-4727-B403-EDBD949444F7}" destId="{994C423B-609A-426E-9303-41B6A9FC1151}" srcOrd="0" destOrd="0" parTransId="{8AE9F0AA-9732-483C-9B03-01680DA7C5BF}" sibTransId="{DBA2645E-8C49-428E-A7DC-179FC0FA409B}"/>
    <dgm:cxn modelId="{1E7B279B-CB3C-476A-BC70-8BA5A947E3C6}" srcId="{CC84D8C7-22EF-4727-B403-EDBD949444F7}" destId="{FE632600-DF39-43F0-B26E-03469F8BCBAE}" srcOrd="2" destOrd="0" parTransId="{F16AD732-9369-44A7-B3D0-F033824C5012}" sibTransId="{E0E3392A-3305-45EF-9F75-2EE5F9D96888}"/>
    <dgm:cxn modelId="{16DE899F-B059-4519-945A-BF7BF9AD3153}" srcId="{CC84D8C7-22EF-4727-B403-EDBD949444F7}" destId="{991200D0-8846-44A8-A8FF-A3BB3E518198}" srcOrd="3" destOrd="0" parTransId="{08CEC6C6-362E-4547-8697-BABEE4A1AE74}" sibTransId="{322CA64D-E14C-4BE3-B16C-5410B0A8814E}"/>
    <dgm:cxn modelId="{5E70CEAD-5A27-46BC-A9CD-4056D88DACB5}" type="presOf" srcId="{991200D0-8846-44A8-A8FF-A3BB3E518198}" destId="{B7ACF000-26AC-4DD3-9FFE-E071876CC6C3}" srcOrd="1" destOrd="0" presId="urn:microsoft.com/office/officeart/2005/8/layout/list1"/>
    <dgm:cxn modelId="{31A0C3BD-94D2-4C53-8441-3107A5092F1F}" type="presOf" srcId="{991200D0-8846-44A8-A8FF-A3BB3E518198}" destId="{AAE84A56-B415-4D2B-80B2-CB13181C0F33}" srcOrd="0" destOrd="0" presId="urn:microsoft.com/office/officeart/2005/8/layout/list1"/>
    <dgm:cxn modelId="{D6F869C2-866F-49EA-A3BA-F6903C57B350}" type="presOf" srcId="{EEB5D1FF-874D-4E30-9240-04E9C169EA53}" destId="{332965DA-1EB7-4EB0-B400-0A8F9346DDEE}" srcOrd="0" destOrd="0" presId="urn:microsoft.com/office/officeart/2005/8/layout/list1"/>
    <dgm:cxn modelId="{6553E2E0-A3B0-4561-B078-3E38083FB2DE}" type="presOf" srcId="{994C423B-609A-426E-9303-41B6A9FC1151}" destId="{33164BF2-C720-49A0-8547-335D9C50D44B}" srcOrd="0" destOrd="0" presId="urn:microsoft.com/office/officeart/2005/8/layout/list1"/>
    <dgm:cxn modelId="{9B8150F2-3D6C-4DD1-9ECF-7991016F94CA}" srcId="{CC84D8C7-22EF-4727-B403-EDBD949444F7}" destId="{EEB5D1FF-874D-4E30-9240-04E9C169EA53}" srcOrd="1" destOrd="0" parTransId="{99193859-B2AE-451C-90D2-ED0769DA552E}" sibTransId="{981EEC32-0E94-49B8-8609-391B27564E00}"/>
    <dgm:cxn modelId="{41E0E3AA-2F24-41DE-9BEC-23E96ED472FC}" type="presParOf" srcId="{A868C97D-A141-46F0-9DCF-D3B89ABCDBCF}" destId="{3DB878D5-F27C-4B0F-8C93-436CB960250B}" srcOrd="0" destOrd="0" presId="urn:microsoft.com/office/officeart/2005/8/layout/list1"/>
    <dgm:cxn modelId="{8AB735D1-4526-478A-9678-731D63983627}" type="presParOf" srcId="{3DB878D5-F27C-4B0F-8C93-436CB960250B}" destId="{33164BF2-C720-49A0-8547-335D9C50D44B}" srcOrd="0" destOrd="0" presId="urn:microsoft.com/office/officeart/2005/8/layout/list1"/>
    <dgm:cxn modelId="{C0661C6F-F26B-4699-A791-09181F8893FB}" type="presParOf" srcId="{3DB878D5-F27C-4B0F-8C93-436CB960250B}" destId="{96E046AD-B6E1-4D21-9575-B4376CE6CDEE}" srcOrd="1" destOrd="0" presId="urn:microsoft.com/office/officeart/2005/8/layout/list1"/>
    <dgm:cxn modelId="{317F46D8-11DD-40E8-B79E-37BAEBE8C3F0}" type="presParOf" srcId="{A868C97D-A141-46F0-9DCF-D3B89ABCDBCF}" destId="{1038E1CF-C0B4-4CBA-8A7B-26366A57EA94}" srcOrd="1" destOrd="0" presId="urn:microsoft.com/office/officeart/2005/8/layout/list1"/>
    <dgm:cxn modelId="{F3E3673F-7F85-4EB2-AE1E-352B8847F4C2}" type="presParOf" srcId="{A868C97D-A141-46F0-9DCF-D3B89ABCDBCF}" destId="{118854A4-CA6A-4E24-9026-F74792F78FD8}" srcOrd="2" destOrd="0" presId="urn:microsoft.com/office/officeart/2005/8/layout/list1"/>
    <dgm:cxn modelId="{17AE2FEC-1C03-43CA-8FA6-B62984EE27BF}" type="presParOf" srcId="{A868C97D-A141-46F0-9DCF-D3B89ABCDBCF}" destId="{2DEC4339-8B2B-48AB-B725-496ABD789A33}" srcOrd="3" destOrd="0" presId="urn:microsoft.com/office/officeart/2005/8/layout/list1"/>
    <dgm:cxn modelId="{80D8E360-C3BF-4080-8994-03C1391BAC4F}" type="presParOf" srcId="{A868C97D-A141-46F0-9DCF-D3B89ABCDBCF}" destId="{26B6F280-EC81-4D04-8022-86005917687D}" srcOrd="4" destOrd="0" presId="urn:microsoft.com/office/officeart/2005/8/layout/list1"/>
    <dgm:cxn modelId="{0F850D8C-E57E-4ABD-BA2A-90D85ACB17C0}" type="presParOf" srcId="{26B6F280-EC81-4D04-8022-86005917687D}" destId="{332965DA-1EB7-4EB0-B400-0A8F9346DDEE}" srcOrd="0" destOrd="0" presId="urn:microsoft.com/office/officeart/2005/8/layout/list1"/>
    <dgm:cxn modelId="{4838D04F-42C4-4ABE-9650-C8FF884BCA11}" type="presParOf" srcId="{26B6F280-EC81-4D04-8022-86005917687D}" destId="{68DEF0C3-208C-40AA-B5AA-C1521C228501}" srcOrd="1" destOrd="0" presId="urn:microsoft.com/office/officeart/2005/8/layout/list1"/>
    <dgm:cxn modelId="{5996D238-6032-42CE-93BB-4628F86C2845}" type="presParOf" srcId="{A868C97D-A141-46F0-9DCF-D3B89ABCDBCF}" destId="{D758EB92-137E-409E-BCA1-888F00BFA60D}" srcOrd="5" destOrd="0" presId="urn:microsoft.com/office/officeart/2005/8/layout/list1"/>
    <dgm:cxn modelId="{9B275E04-7549-4A5B-AD32-4DAA4586BEF8}" type="presParOf" srcId="{A868C97D-A141-46F0-9DCF-D3B89ABCDBCF}" destId="{1C6099D7-5EF4-4453-A2A3-4DDF92739F47}" srcOrd="6" destOrd="0" presId="urn:microsoft.com/office/officeart/2005/8/layout/list1"/>
    <dgm:cxn modelId="{AC55F710-5858-4366-A07C-F32016BC5799}" type="presParOf" srcId="{A868C97D-A141-46F0-9DCF-D3B89ABCDBCF}" destId="{CF708624-3199-4BBB-A3EF-4819B6A13909}" srcOrd="7" destOrd="0" presId="urn:microsoft.com/office/officeart/2005/8/layout/list1"/>
    <dgm:cxn modelId="{821E7BC0-4165-4640-B961-4538D1AFF7E2}" type="presParOf" srcId="{A868C97D-A141-46F0-9DCF-D3B89ABCDBCF}" destId="{614D075F-B9A8-4F75-90A8-716C03099D8F}" srcOrd="8" destOrd="0" presId="urn:microsoft.com/office/officeart/2005/8/layout/list1"/>
    <dgm:cxn modelId="{145A5857-33C7-4ACF-B820-2143F07869B7}" type="presParOf" srcId="{614D075F-B9A8-4F75-90A8-716C03099D8F}" destId="{188354E5-C5E5-4F51-A954-383E29124E5C}" srcOrd="0" destOrd="0" presId="urn:microsoft.com/office/officeart/2005/8/layout/list1"/>
    <dgm:cxn modelId="{AC0CD184-AE39-44F3-BD4D-872E93626435}" type="presParOf" srcId="{614D075F-B9A8-4F75-90A8-716C03099D8F}" destId="{49C73D76-2538-4D74-803B-0C544D22AEA6}" srcOrd="1" destOrd="0" presId="urn:microsoft.com/office/officeart/2005/8/layout/list1"/>
    <dgm:cxn modelId="{9F9EFCC9-A6C4-4E9A-B439-D91BA388D867}" type="presParOf" srcId="{A868C97D-A141-46F0-9DCF-D3B89ABCDBCF}" destId="{DC58A3A7-6CE9-4AD3-B155-D0FDF14D9B4D}" srcOrd="9" destOrd="0" presId="urn:microsoft.com/office/officeart/2005/8/layout/list1"/>
    <dgm:cxn modelId="{2EDA4702-A4C3-4AC6-89B8-CE089E9DCF8E}" type="presParOf" srcId="{A868C97D-A141-46F0-9DCF-D3B89ABCDBCF}" destId="{A7B09DE2-D791-4874-8EF0-27CA8F75040B}" srcOrd="10" destOrd="0" presId="urn:microsoft.com/office/officeart/2005/8/layout/list1"/>
    <dgm:cxn modelId="{826E651D-187C-4113-A366-D7439E368593}" type="presParOf" srcId="{A868C97D-A141-46F0-9DCF-D3B89ABCDBCF}" destId="{70B81D41-6057-4B53-AAC2-E430B52F453B}" srcOrd="11" destOrd="0" presId="urn:microsoft.com/office/officeart/2005/8/layout/list1"/>
    <dgm:cxn modelId="{425B3264-91F1-433A-9CE1-9522F2EAA426}" type="presParOf" srcId="{A868C97D-A141-46F0-9DCF-D3B89ABCDBCF}" destId="{1935C1F6-33BF-4637-B29F-76EC1E94DFE3}" srcOrd="12" destOrd="0" presId="urn:microsoft.com/office/officeart/2005/8/layout/list1"/>
    <dgm:cxn modelId="{24F46EB7-49AD-4656-8BD5-B4233FE34AF8}" type="presParOf" srcId="{1935C1F6-33BF-4637-B29F-76EC1E94DFE3}" destId="{AAE84A56-B415-4D2B-80B2-CB13181C0F33}" srcOrd="0" destOrd="0" presId="urn:microsoft.com/office/officeart/2005/8/layout/list1"/>
    <dgm:cxn modelId="{5C4AE1FF-8B90-4096-9492-F077A87E7CC4}" type="presParOf" srcId="{1935C1F6-33BF-4637-B29F-76EC1E94DFE3}" destId="{B7ACF000-26AC-4DD3-9FFE-E071876CC6C3}" srcOrd="1" destOrd="0" presId="urn:microsoft.com/office/officeart/2005/8/layout/list1"/>
    <dgm:cxn modelId="{FC4EA61E-274E-4086-B11A-08BB4980E22C}" type="presParOf" srcId="{A868C97D-A141-46F0-9DCF-D3B89ABCDBCF}" destId="{8E8640EA-75E5-4016-9996-2E10F8ADF1D9}" srcOrd="13" destOrd="0" presId="urn:microsoft.com/office/officeart/2005/8/layout/list1"/>
    <dgm:cxn modelId="{EB9FBB57-A425-4737-B689-E3139BE0953E}" type="presParOf" srcId="{A868C97D-A141-46F0-9DCF-D3B89ABCDBCF}" destId="{CA3B8CDE-B19E-4C38-A8CD-318867BFD6C1}"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3A2B8D-83AF-4862-9CD3-E1DC942602B6}"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42236B3D-DAF8-4A40-A26B-D9C62E8D3FBB}">
      <dgm:prSet/>
      <dgm:spPr/>
      <dgm:t>
        <a:bodyPr/>
        <a:lstStyle/>
        <a:p>
          <a:endParaRPr lang="en-US" dirty="0"/>
        </a:p>
      </dgm:t>
    </dgm:pt>
    <dgm:pt modelId="{45429896-3F3C-4340-9DBD-44A0A29980DE}" type="parTrans" cxnId="{A3B039BE-E948-40C0-933E-BB628E29801E}">
      <dgm:prSet/>
      <dgm:spPr/>
      <dgm:t>
        <a:bodyPr/>
        <a:lstStyle/>
        <a:p>
          <a:endParaRPr lang="en-US"/>
        </a:p>
      </dgm:t>
    </dgm:pt>
    <dgm:pt modelId="{26C25BED-9DDD-42B5-88C7-973590CA5755}" type="sibTrans" cxnId="{A3B039BE-E948-40C0-933E-BB628E29801E}">
      <dgm:prSet/>
      <dgm:spPr/>
      <dgm:t>
        <a:bodyPr/>
        <a:lstStyle/>
        <a:p>
          <a:endParaRPr lang="en-US"/>
        </a:p>
      </dgm:t>
    </dgm:pt>
    <dgm:pt modelId="{C19243E8-511C-47C0-90CB-2A285B5C4673}">
      <dgm:prSet/>
      <dgm:spPr/>
      <dgm:t>
        <a:bodyPr/>
        <a:lstStyle/>
        <a:p>
          <a:r>
            <a:rPr lang="en-GB" b="0" i="0" baseline="0" dirty="0"/>
            <a:t>Police Information may support both local and national policing objectives and you will need to be able to work in accordance with the requirements of the National Intelligence Model and the principles of managing police information and intelligence. </a:t>
          </a:r>
          <a:endParaRPr lang="en-US" dirty="0"/>
        </a:p>
      </dgm:t>
    </dgm:pt>
    <dgm:pt modelId="{748E9D51-C19F-4F9D-B1F9-1CB3C5C2E599}" type="parTrans" cxnId="{9D434379-3912-46FE-A5C1-D5C409E0341C}">
      <dgm:prSet/>
      <dgm:spPr/>
      <dgm:t>
        <a:bodyPr/>
        <a:lstStyle/>
        <a:p>
          <a:endParaRPr lang="en-US"/>
        </a:p>
      </dgm:t>
    </dgm:pt>
    <dgm:pt modelId="{328F5E83-3508-433A-AF02-D844C2DDB370}" type="sibTrans" cxnId="{9D434379-3912-46FE-A5C1-D5C409E0341C}">
      <dgm:prSet/>
      <dgm:spPr/>
      <dgm:t>
        <a:bodyPr/>
        <a:lstStyle/>
        <a:p>
          <a:endParaRPr lang="en-US"/>
        </a:p>
      </dgm:t>
    </dgm:pt>
    <dgm:pt modelId="{37DDFF08-9DF6-4790-AA82-51105BE747E1}">
      <dgm:prSet/>
      <dgm:spPr/>
      <dgm:t>
        <a:bodyPr/>
        <a:lstStyle/>
        <a:p>
          <a:r>
            <a:rPr lang="en-GB" b="0" i="0" baseline="0" dirty="0"/>
            <a:t>Gathered information will be evaluated, assessed and graded, information will be reviewed periodically, and a decision will be made on its retention and disposal – this will normally be carried out inside an intelligence handling section.  </a:t>
          </a:r>
          <a:endParaRPr lang="en-US" dirty="0"/>
        </a:p>
      </dgm:t>
    </dgm:pt>
    <dgm:pt modelId="{8188C12A-07A2-4F49-AC46-9407520F9413}" type="parTrans" cxnId="{3B785EE2-235B-474A-85D0-C4F8E933AE34}">
      <dgm:prSet/>
      <dgm:spPr/>
      <dgm:t>
        <a:bodyPr/>
        <a:lstStyle/>
        <a:p>
          <a:endParaRPr lang="en-US"/>
        </a:p>
      </dgm:t>
    </dgm:pt>
    <dgm:pt modelId="{B1D7078D-1698-4931-91CD-B67CD6482959}" type="sibTrans" cxnId="{3B785EE2-235B-474A-85D0-C4F8E933AE34}">
      <dgm:prSet/>
      <dgm:spPr/>
      <dgm:t>
        <a:bodyPr/>
        <a:lstStyle/>
        <a:p>
          <a:endParaRPr lang="en-US"/>
        </a:p>
      </dgm:t>
    </dgm:pt>
    <dgm:pt modelId="{BAD268D2-086C-4C92-8C21-523B14AD7C39}">
      <dgm:prSet/>
      <dgm:spPr/>
      <dgm:t>
        <a:bodyPr/>
        <a:lstStyle/>
        <a:p>
          <a:endParaRPr lang="en-US" dirty="0"/>
        </a:p>
      </dgm:t>
    </dgm:pt>
    <dgm:pt modelId="{CBF08DB3-0D3B-4C61-8285-933FA14BC196}" type="parTrans" cxnId="{2F821928-F019-4B3C-8C99-53233B583AA4}">
      <dgm:prSet/>
      <dgm:spPr/>
      <dgm:t>
        <a:bodyPr/>
        <a:lstStyle/>
        <a:p>
          <a:endParaRPr lang="en-US"/>
        </a:p>
      </dgm:t>
    </dgm:pt>
    <dgm:pt modelId="{2E893EC1-D5F6-448E-A524-353303CFB151}" type="sibTrans" cxnId="{2F821928-F019-4B3C-8C99-53233B583AA4}">
      <dgm:prSet/>
      <dgm:spPr/>
      <dgm:t>
        <a:bodyPr/>
        <a:lstStyle/>
        <a:p>
          <a:endParaRPr lang="en-US"/>
        </a:p>
      </dgm:t>
    </dgm:pt>
    <dgm:pt modelId="{5D71CF59-8754-F94B-BEB6-4C7BCEA3892C}" type="pres">
      <dgm:prSet presAssocID="{A33A2B8D-83AF-4862-9CD3-E1DC942602B6}" presName="vert0" presStyleCnt="0">
        <dgm:presLayoutVars>
          <dgm:dir/>
          <dgm:animOne val="branch"/>
          <dgm:animLvl val="lvl"/>
        </dgm:presLayoutVars>
      </dgm:prSet>
      <dgm:spPr/>
    </dgm:pt>
    <dgm:pt modelId="{F8AF79A3-051A-A04E-A266-B1E4844EF5E5}" type="pres">
      <dgm:prSet presAssocID="{42236B3D-DAF8-4A40-A26B-D9C62E8D3FBB}" presName="thickLine" presStyleLbl="alignNode1" presStyleIdx="0" presStyleCnt="4"/>
      <dgm:spPr/>
    </dgm:pt>
    <dgm:pt modelId="{6D24E3FD-5F1F-B04B-9834-C7786DB34E9C}" type="pres">
      <dgm:prSet presAssocID="{42236B3D-DAF8-4A40-A26B-D9C62E8D3FBB}" presName="horz1" presStyleCnt="0"/>
      <dgm:spPr/>
    </dgm:pt>
    <dgm:pt modelId="{D91A94EB-7EDA-414E-BDA3-D61B01F75B25}" type="pres">
      <dgm:prSet presAssocID="{42236B3D-DAF8-4A40-A26B-D9C62E8D3FBB}" presName="tx1" presStyleLbl="revTx" presStyleIdx="0" presStyleCnt="4"/>
      <dgm:spPr/>
    </dgm:pt>
    <dgm:pt modelId="{3248DA9C-60C6-4C42-850A-1B8AF6CE7117}" type="pres">
      <dgm:prSet presAssocID="{42236B3D-DAF8-4A40-A26B-D9C62E8D3FBB}" presName="vert1" presStyleCnt="0"/>
      <dgm:spPr/>
    </dgm:pt>
    <dgm:pt modelId="{092BD7F8-8E2F-2A47-BF09-B9A2FD629C91}" type="pres">
      <dgm:prSet presAssocID="{C19243E8-511C-47C0-90CB-2A285B5C4673}" presName="thickLine" presStyleLbl="alignNode1" presStyleIdx="1" presStyleCnt="4"/>
      <dgm:spPr/>
    </dgm:pt>
    <dgm:pt modelId="{41C5E10B-85BE-1F46-B6BA-75E4B8B7E576}" type="pres">
      <dgm:prSet presAssocID="{C19243E8-511C-47C0-90CB-2A285B5C4673}" presName="horz1" presStyleCnt="0"/>
      <dgm:spPr/>
    </dgm:pt>
    <dgm:pt modelId="{866441E7-63DE-8C43-B379-B941E53E835A}" type="pres">
      <dgm:prSet presAssocID="{C19243E8-511C-47C0-90CB-2A285B5C4673}" presName="tx1" presStyleLbl="revTx" presStyleIdx="1" presStyleCnt="4"/>
      <dgm:spPr/>
    </dgm:pt>
    <dgm:pt modelId="{F10AA9E3-998E-7946-A7E6-80C66073DBB3}" type="pres">
      <dgm:prSet presAssocID="{C19243E8-511C-47C0-90CB-2A285B5C4673}" presName="vert1" presStyleCnt="0"/>
      <dgm:spPr/>
    </dgm:pt>
    <dgm:pt modelId="{23EC5BF7-009D-FD4A-BDA0-E4669C74C5FD}" type="pres">
      <dgm:prSet presAssocID="{37DDFF08-9DF6-4790-AA82-51105BE747E1}" presName="thickLine" presStyleLbl="alignNode1" presStyleIdx="2" presStyleCnt="4"/>
      <dgm:spPr/>
    </dgm:pt>
    <dgm:pt modelId="{2924A886-4488-B247-9677-E8CAD881EB6F}" type="pres">
      <dgm:prSet presAssocID="{37DDFF08-9DF6-4790-AA82-51105BE747E1}" presName="horz1" presStyleCnt="0"/>
      <dgm:spPr/>
    </dgm:pt>
    <dgm:pt modelId="{0620118E-DDDD-CE40-8585-BCF92BBC6649}" type="pres">
      <dgm:prSet presAssocID="{37DDFF08-9DF6-4790-AA82-51105BE747E1}" presName="tx1" presStyleLbl="revTx" presStyleIdx="2" presStyleCnt="4"/>
      <dgm:spPr/>
    </dgm:pt>
    <dgm:pt modelId="{0DD09A4A-E779-384C-8EF8-C7F2550A3F3A}" type="pres">
      <dgm:prSet presAssocID="{37DDFF08-9DF6-4790-AA82-51105BE747E1}" presName="vert1" presStyleCnt="0"/>
      <dgm:spPr/>
    </dgm:pt>
    <dgm:pt modelId="{0EAD9267-E917-7840-8FCE-D711047BAC85}" type="pres">
      <dgm:prSet presAssocID="{BAD268D2-086C-4C92-8C21-523B14AD7C39}" presName="thickLine" presStyleLbl="alignNode1" presStyleIdx="3" presStyleCnt="4"/>
      <dgm:spPr/>
    </dgm:pt>
    <dgm:pt modelId="{B7B8E6D9-C61F-D549-B5A2-6A8BA3FDFB49}" type="pres">
      <dgm:prSet presAssocID="{BAD268D2-086C-4C92-8C21-523B14AD7C39}" presName="horz1" presStyleCnt="0"/>
      <dgm:spPr/>
    </dgm:pt>
    <dgm:pt modelId="{D764DE79-D437-F846-8462-483468979FB4}" type="pres">
      <dgm:prSet presAssocID="{BAD268D2-086C-4C92-8C21-523B14AD7C39}" presName="tx1" presStyleLbl="revTx" presStyleIdx="3" presStyleCnt="4"/>
      <dgm:spPr/>
    </dgm:pt>
    <dgm:pt modelId="{A6CBC8C3-C0BA-074E-B5B9-C5DAB458894B}" type="pres">
      <dgm:prSet presAssocID="{BAD268D2-086C-4C92-8C21-523B14AD7C39}" presName="vert1" presStyleCnt="0"/>
      <dgm:spPr/>
    </dgm:pt>
  </dgm:ptLst>
  <dgm:cxnLst>
    <dgm:cxn modelId="{2F821928-F019-4B3C-8C99-53233B583AA4}" srcId="{A33A2B8D-83AF-4862-9CD3-E1DC942602B6}" destId="{BAD268D2-086C-4C92-8C21-523B14AD7C39}" srcOrd="3" destOrd="0" parTransId="{CBF08DB3-0D3B-4C61-8285-933FA14BC196}" sibTransId="{2E893EC1-D5F6-448E-A524-353303CFB151}"/>
    <dgm:cxn modelId="{9D434379-3912-46FE-A5C1-D5C409E0341C}" srcId="{A33A2B8D-83AF-4862-9CD3-E1DC942602B6}" destId="{C19243E8-511C-47C0-90CB-2A285B5C4673}" srcOrd="1" destOrd="0" parTransId="{748E9D51-C19F-4F9D-B1F9-1CB3C5C2E599}" sibTransId="{328F5E83-3508-433A-AF02-D844C2DDB370}"/>
    <dgm:cxn modelId="{9487169A-66B8-5B48-92AA-8104025D5C18}" type="presOf" srcId="{C19243E8-511C-47C0-90CB-2A285B5C4673}" destId="{866441E7-63DE-8C43-B379-B941E53E835A}" srcOrd="0" destOrd="0" presId="urn:microsoft.com/office/officeart/2008/layout/LinedList"/>
    <dgm:cxn modelId="{833A75B5-F263-9745-89EF-46E7669044FA}" type="presOf" srcId="{A33A2B8D-83AF-4862-9CD3-E1DC942602B6}" destId="{5D71CF59-8754-F94B-BEB6-4C7BCEA3892C}" srcOrd="0" destOrd="0" presId="urn:microsoft.com/office/officeart/2008/layout/LinedList"/>
    <dgm:cxn modelId="{A3B039BE-E948-40C0-933E-BB628E29801E}" srcId="{A33A2B8D-83AF-4862-9CD3-E1DC942602B6}" destId="{42236B3D-DAF8-4A40-A26B-D9C62E8D3FBB}" srcOrd="0" destOrd="0" parTransId="{45429896-3F3C-4340-9DBD-44A0A29980DE}" sibTransId="{26C25BED-9DDD-42B5-88C7-973590CA5755}"/>
    <dgm:cxn modelId="{982E4BC7-4E70-654B-970D-2A6F0E41CE39}" type="presOf" srcId="{37DDFF08-9DF6-4790-AA82-51105BE747E1}" destId="{0620118E-DDDD-CE40-8585-BCF92BBC6649}" srcOrd="0" destOrd="0" presId="urn:microsoft.com/office/officeart/2008/layout/LinedList"/>
    <dgm:cxn modelId="{F63465DA-9A59-D14E-BB6D-E35A8F89CCEC}" type="presOf" srcId="{42236B3D-DAF8-4A40-A26B-D9C62E8D3FBB}" destId="{D91A94EB-7EDA-414E-BDA3-D61B01F75B25}" srcOrd="0" destOrd="0" presId="urn:microsoft.com/office/officeart/2008/layout/LinedList"/>
    <dgm:cxn modelId="{3B785EE2-235B-474A-85D0-C4F8E933AE34}" srcId="{A33A2B8D-83AF-4862-9CD3-E1DC942602B6}" destId="{37DDFF08-9DF6-4790-AA82-51105BE747E1}" srcOrd="2" destOrd="0" parTransId="{8188C12A-07A2-4F49-AC46-9407520F9413}" sibTransId="{B1D7078D-1698-4931-91CD-B67CD6482959}"/>
    <dgm:cxn modelId="{77E135F5-498C-6148-83A0-788B5F5D92ED}" type="presOf" srcId="{BAD268D2-086C-4C92-8C21-523B14AD7C39}" destId="{D764DE79-D437-F846-8462-483468979FB4}" srcOrd="0" destOrd="0" presId="urn:microsoft.com/office/officeart/2008/layout/LinedList"/>
    <dgm:cxn modelId="{8C9A4FC9-D6E7-404C-B369-B5C28A63CCC8}" type="presParOf" srcId="{5D71CF59-8754-F94B-BEB6-4C7BCEA3892C}" destId="{F8AF79A3-051A-A04E-A266-B1E4844EF5E5}" srcOrd="0" destOrd="0" presId="urn:microsoft.com/office/officeart/2008/layout/LinedList"/>
    <dgm:cxn modelId="{DF65C6B0-AF75-8C4D-ACB3-81BA8DB3F864}" type="presParOf" srcId="{5D71CF59-8754-F94B-BEB6-4C7BCEA3892C}" destId="{6D24E3FD-5F1F-B04B-9834-C7786DB34E9C}" srcOrd="1" destOrd="0" presId="urn:microsoft.com/office/officeart/2008/layout/LinedList"/>
    <dgm:cxn modelId="{BE7F0AC7-F01E-4A4E-8F57-E640B4F9DC23}" type="presParOf" srcId="{6D24E3FD-5F1F-B04B-9834-C7786DB34E9C}" destId="{D91A94EB-7EDA-414E-BDA3-D61B01F75B25}" srcOrd="0" destOrd="0" presId="urn:microsoft.com/office/officeart/2008/layout/LinedList"/>
    <dgm:cxn modelId="{928288DB-F273-B94F-BE86-C87954F18239}" type="presParOf" srcId="{6D24E3FD-5F1F-B04B-9834-C7786DB34E9C}" destId="{3248DA9C-60C6-4C42-850A-1B8AF6CE7117}" srcOrd="1" destOrd="0" presId="urn:microsoft.com/office/officeart/2008/layout/LinedList"/>
    <dgm:cxn modelId="{0378CAD1-04AF-6D40-A561-0402283C6BE3}" type="presParOf" srcId="{5D71CF59-8754-F94B-BEB6-4C7BCEA3892C}" destId="{092BD7F8-8E2F-2A47-BF09-B9A2FD629C91}" srcOrd="2" destOrd="0" presId="urn:microsoft.com/office/officeart/2008/layout/LinedList"/>
    <dgm:cxn modelId="{DBA01296-29F3-3B43-936B-AD7F136492E7}" type="presParOf" srcId="{5D71CF59-8754-F94B-BEB6-4C7BCEA3892C}" destId="{41C5E10B-85BE-1F46-B6BA-75E4B8B7E576}" srcOrd="3" destOrd="0" presId="urn:microsoft.com/office/officeart/2008/layout/LinedList"/>
    <dgm:cxn modelId="{16CB2908-43F5-EE43-B498-FE3015BB6C48}" type="presParOf" srcId="{41C5E10B-85BE-1F46-B6BA-75E4B8B7E576}" destId="{866441E7-63DE-8C43-B379-B941E53E835A}" srcOrd="0" destOrd="0" presId="urn:microsoft.com/office/officeart/2008/layout/LinedList"/>
    <dgm:cxn modelId="{D21A9AA6-9F8D-2D44-B6DE-AF1260CC5462}" type="presParOf" srcId="{41C5E10B-85BE-1F46-B6BA-75E4B8B7E576}" destId="{F10AA9E3-998E-7946-A7E6-80C66073DBB3}" srcOrd="1" destOrd="0" presId="urn:microsoft.com/office/officeart/2008/layout/LinedList"/>
    <dgm:cxn modelId="{BE77B4D2-C119-484D-A225-C4A7F8C2BCA2}" type="presParOf" srcId="{5D71CF59-8754-F94B-BEB6-4C7BCEA3892C}" destId="{23EC5BF7-009D-FD4A-BDA0-E4669C74C5FD}" srcOrd="4" destOrd="0" presId="urn:microsoft.com/office/officeart/2008/layout/LinedList"/>
    <dgm:cxn modelId="{8086F881-1A73-224B-8474-AC0EF290615F}" type="presParOf" srcId="{5D71CF59-8754-F94B-BEB6-4C7BCEA3892C}" destId="{2924A886-4488-B247-9677-E8CAD881EB6F}" srcOrd="5" destOrd="0" presId="urn:microsoft.com/office/officeart/2008/layout/LinedList"/>
    <dgm:cxn modelId="{5048AC57-119E-AE4A-ACCC-4FD17690972D}" type="presParOf" srcId="{2924A886-4488-B247-9677-E8CAD881EB6F}" destId="{0620118E-DDDD-CE40-8585-BCF92BBC6649}" srcOrd="0" destOrd="0" presId="urn:microsoft.com/office/officeart/2008/layout/LinedList"/>
    <dgm:cxn modelId="{54076212-A7BB-5F40-B11A-1E40538E5B68}" type="presParOf" srcId="{2924A886-4488-B247-9677-E8CAD881EB6F}" destId="{0DD09A4A-E779-384C-8EF8-C7F2550A3F3A}" srcOrd="1" destOrd="0" presId="urn:microsoft.com/office/officeart/2008/layout/LinedList"/>
    <dgm:cxn modelId="{FE720880-472B-6B43-88F2-132DBEB22995}" type="presParOf" srcId="{5D71CF59-8754-F94B-BEB6-4C7BCEA3892C}" destId="{0EAD9267-E917-7840-8FCE-D711047BAC85}" srcOrd="6" destOrd="0" presId="urn:microsoft.com/office/officeart/2008/layout/LinedList"/>
    <dgm:cxn modelId="{529A5BDC-465E-6E4E-8C80-2C119E748C13}" type="presParOf" srcId="{5D71CF59-8754-F94B-BEB6-4C7BCEA3892C}" destId="{B7B8E6D9-C61F-D549-B5A2-6A8BA3FDFB49}" srcOrd="7" destOrd="0" presId="urn:microsoft.com/office/officeart/2008/layout/LinedList"/>
    <dgm:cxn modelId="{237EED8B-AF9C-F04A-AAA8-B8591151D02E}" type="presParOf" srcId="{B7B8E6D9-C61F-D549-B5A2-6A8BA3FDFB49}" destId="{D764DE79-D437-F846-8462-483468979FB4}" srcOrd="0" destOrd="0" presId="urn:microsoft.com/office/officeart/2008/layout/LinedList"/>
    <dgm:cxn modelId="{3EAEC4AE-60AF-FD4A-8BD7-088DD7348E31}" type="presParOf" srcId="{B7B8E6D9-C61F-D549-B5A2-6A8BA3FDFB49}" destId="{A6CBC8C3-C0BA-074E-B5B9-C5DAB458894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27A243-E8B0-457D-8177-34052A650204}"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80ED47E1-38E5-430D-A444-1292B050157C}">
      <dgm:prSet phldrT="[Text]" custT="1"/>
      <dgm:spPr/>
      <dgm:t>
        <a:bodyPr/>
        <a:lstStyle/>
        <a:p>
          <a:r>
            <a:rPr lang="en-GB" sz="2200"/>
            <a:t>Searching the PNC</a:t>
          </a:r>
          <a:endParaRPr lang="en-GB" sz="2200" dirty="0"/>
        </a:p>
      </dgm:t>
    </dgm:pt>
    <dgm:pt modelId="{2345A182-6FD3-47DB-8E3C-FBE27E37D5F3}" type="parTrans" cxnId="{0840E503-787A-46DB-9B51-854042BD7BBD}">
      <dgm:prSet/>
      <dgm:spPr/>
      <dgm:t>
        <a:bodyPr/>
        <a:lstStyle/>
        <a:p>
          <a:endParaRPr lang="en-GB"/>
        </a:p>
      </dgm:t>
    </dgm:pt>
    <dgm:pt modelId="{658346A5-01E9-41DD-BA21-E6C0165D8174}" type="sibTrans" cxnId="{0840E503-787A-46DB-9B51-854042BD7BBD}">
      <dgm:prSet/>
      <dgm:spPr/>
      <dgm:t>
        <a:bodyPr/>
        <a:lstStyle/>
        <a:p>
          <a:endParaRPr lang="en-GB"/>
        </a:p>
      </dgm:t>
    </dgm:pt>
    <dgm:pt modelId="{6D38E35D-B03F-439A-8C19-BF61F48B562E}">
      <dgm:prSet phldrT="[Text]" custT="1"/>
      <dgm:spPr/>
      <dgm:t>
        <a:bodyPr/>
        <a:lstStyle/>
        <a:p>
          <a:r>
            <a:rPr lang="en-GB" sz="2200"/>
            <a:t>Local Intelligence Units</a:t>
          </a:r>
          <a:endParaRPr lang="en-GB" sz="2200" dirty="0"/>
        </a:p>
      </dgm:t>
    </dgm:pt>
    <dgm:pt modelId="{2F1EADFC-C08C-4581-84AF-E3170E50BC1F}" type="parTrans" cxnId="{DAFBD33A-A364-4EBC-8148-EC6BC21685B0}">
      <dgm:prSet/>
      <dgm:spPr/>
      <dgm:t>
        <a:bodyPr/>
        <a:lstStyle/>
        <a:p>
          <a:endParaRPr lang="en-GB"/>
        </a:p>
      </dgm:t>
    </dgm:pt>
    <dgm:pt modelId="{F2372EB9-29AB-49F8-A154-3EEA3FD08506}" type="sibTrans" cxnId="{DAFBD33A-A364-4EBC-8148-EC6BC21685B0}">
      <dgm:prSet/>
      <dgm:spPr/>
      <dgm:t>
        <a:bodyPr/>
        <a:lstStyle/>
        <a:p>
          <a:endParaRPr lang="en-GB"/>
        </a:p>
      </dgm:t>
    </dgm:pt>
    <dgm:pt modelId="{52113452-6380-4234-9EAD-815CE1863B91}">
      <dgm:prSet phldrT="[Text]" custT="1"/>
      <dgm:spPr/>
      <dgm:t>
        <a:bodyPr/>
        <a:lstStyle/>
        <a:p>
          <a:r>
            <a:rPr lang="en-GB" sz="2200"/>
            <a:t>Method Index</a:t>
          </a:r>
          <a:br>
            <a:rPr lang="en-GB" sz="2200"/>
          </a:br>
          <a:r>
            <a:rPr lang="en-GB" sz="1100"/>
            <a:t>(Unsolved/Nicknames)</a:t>
          </a:r>
          <a:endParaRPr lang="en-GB" sz="2200" dirty="0"/>
        </a:p>
      </dgm:t>
    </dgm:pt>
    <dgm:pt modelId="{7ECB4708-93EC-4B4E-8E85-BD4800E0D64F}" type="parTrans" cxnId="{5A801AF7-88DC-4DD7-958D-D2CED8469CDC}">
      <dgm:prSet/>
      <dgm:spPr/>
      <dgm:t>
        <a:bodyPr/>
        <a:lstStyle/>
        <a:p>
          <a:endParaRPr lang="en-GB"/>
        </a:p>
      </dgm:t>
    </dgm:pt>
    <dgm:pt modelId="{2A304645-156F-4475-B885-02F4F2FD353F}" type="sibTrans" cxnId="{5A801AF7-88DC-4DD7-958D-D2CED8469CDC}">
      <dgm:prSet/>
      <dgm:spPr/>
      <dgm:t>
        <a:bodyPr/>
        <a:lstStyle/>
        <a:p>
          <a:endParaRPr lang="en-GB"/>
        </a:p>
      </dgm:t>
    </dgm:pt>
    <dgm:pt modelId="{35048354-6C8D-4FA7-A41D-EA8560856DCF}">
      <dgm:prSet phldrT="[Text]" custT="1"/>
      <dgm:spPr/>
      <dgm:t>
        <a:bodyPr/>
        <a:lstStyle/>
        <a:p>
          <a:r>
            <a:rPr lang="en-GB" sz="2200"/>
            <a:t>Witness Albums</a:t>
          </a:r>
          <a:endParaRPr lang="en-GB" sz="2200" dirty="0"/>
        </a:p>
      </dgm:t>
    </dgm:pt>
    <dgm:pt modelId="{F337811B-05F6-4D74-911B-F6CDEBDDA2F9}" type="parTrans" cxnId="{36C4ADD8-7C05-48D6-8AF7-1F7E21908F2E}">
      <dgm:prSet/>
      <dgm:spPr/>
      <dgm:t>
        <a:bodyPr/>
        <a:lstStyle/>
        <a:p>
          <a:endParaRPr lang="en-GB"/>
        </a:p>
      </dgm:t>
    </dgm:pt>
    <dgm:pt modelId="{C824D9FF-1423-4EF7-BB80-81DE8E8075A7}" type="sibTrans" cxnId="{36C4ADD8-7C05-48D6-8AF7-1F7E21908F2E}">
      <dgm:prSet/>
      <dgm:spPr/>
      <dgm:t>
        <a:bodyPr/>
        <a:lstStyle/>
        <a:p>
          <a:endParaRPr lang="en-GB"/>
        </a:p>
      </dgm:t>
    </dgm:pt>
    <dgm:pt modelId="{60F6783A-11C0-4285-BEA8-7A72FD653F9A}">
      <dgm:prSet phldrT="[Text]" custT="1"/>
      <dgm:spPr/>
      <dgm:t>
        <a:bodyPr/>
        <a:lstStyle/>
        <a:p>
          <a:r>
            <a:rPr lang="en-GB" sz="2200"/>
            <a:t>Photo-fit, e-fit &amp; artist’s impressions</a:t>
          </a:r>
          <a:endParaRPr lang="en-GB" sz="2200" dirty="0"/>
        </a:p>
      </dgm:t>
    </dgm:pt>
    <dgm:pt modelId="{42C030E3-4209-4532-86E0-3617FA40F0FF}" type="parTrans" cxnId="{4AA4EF44-2407-4746-886A-9C95C9993F5C}">
      <dgm:prSet/>
      <dgm:spPr/>
      <dgm:t>
        <a:bodyPr/>
        <a:lstStyle/>
        <a:p>
          <a:endParaRPr lang="en-GB"/>
        </a:p>
      </dgm:t>
    </dgm:pt>
    <dgm:pt modelId="{699B8050-A245-430A-9B9C-90BDC0C769B1}" type="sibTrans" cxnId="{4AA4EF44-2407-4746-886A-9C95C9993F5C}">
      <dgm:prSet/>
      <dgm:spPr/>
      <dgm:t>
        <a:bodyPr/>
        <a:lstStyle/>
        <a:p>
          <a:endParaRPr lang="en-GB"/>
        </a:p>
      </dgm:t>
    </dgm:pt>
    <dgm:pt modelId="{5CAEFE8E-D6FD-45E5-ADE6-9F57830FEE1B}">
      <dgm:prSet phldrT="[Text]" custT="1"/>
      <dgm:spPr/>
      <dgm:t>
        <a:bodyPr/>
        <a:lstStyle/>
        <a:p>
          <a:r>
            <a:rPr lang="en-GB" sz="2200"/>
            <a:t>Section parades &amp; briefings</a:t>
          </a:r>
          <a:endParaRPr lang="en-GB" sz="2200" dirty="0"/>
        </a:p>
      </dgm:t>
    </dgm:pt>
    <dgm:pt modelId="{00F3FAAD-006E-4531-A75C-C49948E248AB}" type="parTrans" cxnId="{7FA35EAB-D7F5-4E43-A980-9F17ADA0B4D4}">
      <dgm:prSet/>
      <dgm:spPr/>
      <dgm:t>
        <a:bodyPr/>
        <a:lstStyle/>
        <a:p>
          <a:endParaRPr lang="en-GB"/>
        </a:p>
      </dgm:t>
    </dgm:pt>
    <dgm:pt modelId="{5CEB8EA7-AE72-46EE-8756-0884C5F13A51}" type="sibTrans" cxnId="{7FA35EAB-D7F5-4E43-A980-9F17ADA0B4D4}">
      <dgm:prSet/>
      <dgm:spPr/>
      <dgm:t>
        <a:bodyPr/>
        <a:lstStyle/>
        <a:p>
          <a:endParaRPr lang="en-GB"/>
        </a:p>
      </dgm:t>
    </dgm:pt>
    <dgm:pt modelId="{09BEAF04-5EC1-4797-9454-FD50A1073106}">
      <dgm:prSet phldrT="[Text]" custT="1"/>
      <dgm:spPr/>
      <dgm:t>
        <a:bodyPr/>
        <a:lstStyle/>
        <a:p>
          <a:r>
            <a:rPr lang="en-GB" sz="2200" dirty="0"/>
            <a:t>Enquiries at adjoining stations</a:t>
          </a:r>
        </a:p>
      </dgm:t>
    </dgm:pt>
    <dgm:pt modelId="{CE353CB6-EC4C-4327-874B-FB3169479444}" type="parTrans" cxnId="{C35F96DE-A66A-4AB6-AD75-33E52DA1E91F}">
      <dgm:prSet/>
      <dgm:spPr/>
      <dgm:t>
        <a:bodyPr/>
        <a:lstStyle/>
        <a:p>
          <a:endParaRPr lang="en-GB"/>
        </a:p>
      </dgm:t>
    </dgm:pt>
    <dgm:pt modelId="{AACEBF17-7E12-4564-B19D-D1014E5CCCB8}" type="sibTrans" cxnId="{C35F96DE-A66A-4AB6-AD75-33E52DA1E91F}">
      <dgm:prSet/>
      <dgm:spPr/>
      <dgm:t>
        <a:bodyPr/>
        <a:lstStyle/>
        <a:p>
          <a:endParaRPr lang="en-GB"/>
        </a:p>
      </dgm:t>
    </dgm:pt>
    <dgm:pt modelId="{56FF1215-EABB-463F-8284-3210A4DF3683}">
      <dgm:prSet phldrT="[Text]" custT="1"/>
      <dgm:spPr/>
      <dgm:t>
        <a:bodyPr/>
        <a:lstStyle/>
        <a:p>
          <a:r>
            <a:rPr lang="en-GB" sz="2200"/>
            <a:t>Observations</a:t>
          </a:r>
          <a:endParaRPr lang="en-GB" sz="2200" dirty="0"/>
        </a:p>
      </dgm:t>
    </dgm:pt>
    <dgm:pt modelId="{18218D97-9773-4FB5-91A8-FF63256AB906}" type="parTrans" cxnId="{47B5C2AE-F878-404F-8A54-3169869960E5}">
      <dgm:prSet/>
      <dgm:spPr/>
      <dgm:t>
        <a:bodyPr/>
        <a:lstStyle/>
        <a:p>
          <a:endParaRPr lang="en-GB"/>
        </a:p>
      </dgm:t>
    </dgm:pt>
    <dgm:pt modelId="{0CADDE04-372C-4C04-AD7E-B6693357E8A4}" type="sibTrans" cxnId="{47B5C2AE-F878-404F-8A54-3169869960E5}">
      <dgm:prSet/>
      <dgm:spPr/>
      <dgm:t>
        <a:bodyPr/>
        <a:lstStyle/>
        <a:p>
          <a:endParaRPr lang="en-GB"/>
        </a:p>
      </dgm:t>
    </dgm:pt>
    <dgm:pt modelId="{04DBC1AE-A1FF-4261-AF05-70860839EFDD}">
      <dgm:prSet phldrT="[Text]" custT="1"/>
      <dgm:spPr/>
      <dgm:t>
        <a:bodyPr/>
        <a:lstStyle/>
        <a:p>
          <a:r>
            <a:rPr lang="en-GB" sz="2200"/>
            <a:t>Circulations</a:t>
          </a:r>
          <a:endParaRPr lang="en-GB" sz="2200" dirty="0"/>
        </a:p>
      </dgm:t>
    </dgm:pt>
    <dgm:pt modelId="{06923D28-DC44-4552-A83F-57E8A36EB80B}" type="parTrans" cxnId="{BC22D103-2AB9-434F-AB9A-0162C7377C12}">
      <dgm:prSet/>
      <dgm:spPr/>
      <dgm:t>
        <a:bodyPr/>
        <a:lstStyle/>
        <a:p>
          <a:endParaRPr lang="en-GB"/>
        </a:p>
      </dgm:t>
    </dgm:pt>
    <dgm:pt modelId="{10946705-EBD6-4BE5-9D01-C4D67579EE37}" type="sibTrans" cxnId="{BC22D103-2AB9-434F-AB9A-0162C7377C12}">
      <dgm:prSet/>
      <dgm:spPr/>
      <dgm:t>
        <a:bodyPr/>
        <a:lstStyle/>
        <a:p>
          <a:endParaRPr lang="en-GB"/>
        </a:p>
      </dgm:t>
    </dgm:pt>
    <dgm:pt modelId="{1E569A70-F9C8-4399-8120-4EBE4861605E}">
      <dgm:prSet phldrT="[Text]" custT="1"/>
      <dgm:spPr/>
      <dgm:t>
        <a:bodyPr/>
        <a:lstStyle/>
        <a:p>
          <a:r>
            <a:rPr lang="en-GB" sz="2200"/>
            <a:t>Golden Nominal concept</a:t>
          </a:r>
          <a:endParaRPr lang="en-GB" sz="2200" dirty="0"/>
        </a:p>
      </dgm:t>
    </dgm:pt>
    <dgm:pt modelId="{BC56E0C2-889F-431D-8F58-56928668CF2E}" type="parTrans" cxnId="{4ACD84D0-0B2B-4FA4-BC9D-670C8F3BD4A9}">
      <dgm:prSet/>
      <dgm:spPr/>
      <dgm:t>
        <a:bodyPr/>
        <a:lstStyle/>
        <a:p>
          <a:endParaRPr lang="en-GB"/>
        </a:p>
      </dgm:t>
    </dgm:pt>
    <dgm:pt modelId="{A69BD79D-5DA7-4F10-986F-C6B0C03F6A5B}" type="sibTrans" cxnId="{4ACD84D0-0B2B-4FA4-BC9D-670C8F3BD4A9}">
      <dgm:prSet/>
      <dgm:spPr/>
      <dgm:t>
        <a:bodyPr/>
        <a:lstStyle/>
        <a:p>
          <a:endParaRPr lang="en-GB"/>
        </a:p>
      </dgm:t>
    </dgm:pt>
    <dgm:pt modelId="{BC4874F7-6176-40FA-923A-55690C32F86D}" type="pres">
      <dgm:prSet presAssocID="{3B27A243-E8B0-457D-8177-34052A650204}" presName="diagram" presStyleCnt="0">
        <dgm:presLayoutVars>
          <dgm:dir/>
          <dgm:resizeHandles val="exact"/>
        </dgm:presLayoutVars>
      </dgm:prSet>
      <dgm:spPr/>
    </dgm:pt>
    <dgm:pt modelId="{55A9AAF6-34A2-4E42-974F-F63E4CDBC9FC}" type="pres">
      <dgm:prSet presAssocID="{80ED47E1-38E5-430D-A444-1292B050157C}" presName="node" presStyleLbl="node1" presStyleIdx="0" presStyleCnt="10">
        <dgm:presLayoutVars>
          <dgm:bulletEnabled val="1"/>
        </dgm:presLayoutVars>
      </dgm:prSet>
      <dgm:spPr/>
    </dgm:pt>
    <dgm:pt modelId="{7326C931-4542-4BC3-A06D-85C6283E3768}" type="pres">
      <dgm:prSet presAssocID="{658346A5-01E9-41DD-BA21-E6C0165D8174}" presName="sibTrans" presStyleCnt="0"/>
      <dgm:spPr/>
    </dgm:pt>
    <dgm:pt modelId="{96618DC0-637F-4570-AFDC-2C1C809B3F14}" type="pres">
      <dgm:prSet presAssocID="{6D38E35D-B03F-439A-8C19-BF61F48B562E}" presName="node" presStyleLbl="node1" presStyleIdx="1" presStyleCnt="10">
        <dgm:presLayoutVars>
          <dgm:bulletEnabled val="1"/>
        </dgm:presLayoutVars>
      </dgm:prSet>
      <dgm:spPr/>
    </dgm:pt>
    <dgm:pt modelId="{DC4E2038-472B-4176-9683-DFE7D785F6F0}" type="pres">
      <dgm:prSet presAssocID="{F2372EB9-29AB-49F8-A154-3EEA3FD08506}" presName="sibTrans" presStyleCnt="0"/>
      <dgm:spPr/>
    </dgm:pt>
    <dgm:pt modelId="{7829B1D7-4CCA-42B0-93B9-5A6476EA9AC1}" type="pres">
      <dgm:prSet presAssocID="{52113452-6380-4234-9EAD-815CE1863B91}" presName="node" presStyleLbl="node1" presStyleIdx="2" presStyleCnt="10">
        <dgm:presLayoutVars>
          <dgm:bulletEnabled val="1"/>
        </dgm:presLayoutVars>
      </dgm:prSet>
      <dgm:spPr/>
    </dgm:pt>
    <dgm:pt modelId="{D2C1506E-71BE-48B2-92F9-87B2EB52EAA9}" type="pres">
      <dgm:prSet presAssocID="{2A304645-156F-4475-B885-02F4F2FD353F}" presName="sibTrans" presStyleCnt="0"/>
      <dgm:spPr/>
    </dgm:pt>
    <dgm:pt modelId="{7C2AC7A8-4A31-49DF-BEAB-68129E9CA1C5}" type="pres">
      <dgm:prSet presAssocID="{35048354-6C8D-4FA7-A41D-EA8560856DCF}" presName="node" presStyleLbl="node1" presStyleIdx="3" presStyleCnt="10">
        <dgm:presLayoutVars>
          <dgm:bulletEnabled val="1"/>
        </dgm:presLayoutVars>
      </dgm:prSet>
      <dgm:spPr/>
    </dgm:pt>
    <dgm:pt modelId="{ACC797F0-E73B-42FC-843C-54A75353CDE8}" type="pres">
      <dgm:prSet presAssocID="{C824D9FF-1423-4EF7-BB80-81DE8E8075A7}" presName="sibTrans" presStyleCnt="0"/>
      <dgm:spPr/>
    </dgm:pt>
    <dgm:pt modelId="{27A32CB0-1211-40D6-B65A-A26C81E50873}" type="pres">
      <dgm:prSet presAssocID="{60F6783A-11C0-4285-BEA8-7A72FD653F9A}" presName="node" presStyleLbl="node1" presStyleIdx="4" presStyleCnt="10">
        <dgm:presLayoutVars>
          <dgm:bulletEnabled val="1"/>
        </dgm:presLayoutVars>
      </dgm:prSet>
      <dgm:spPr/>
    </dgm:pt>
    <dgm:pt modelId="{BB03B250-9459-453C-B090-01A6CC8C96E7}" type="pres">
      <dgm:prSet presAssocID="{699B8050-A245-430A-9B9C-90BDC0C769B1}" presName="sibTrans" presStyleCnt="0"/>
      <dgm:spPr/>
    </dgm:pt>
    <dgm:pt modelId="{B1EBEA65-2C1E-45D9-9E9E-47DD906D34F3}" type="pres">
      <dgm:prSet presAssocID="{5CAEFE8E-D6FD-45E5-ADE6-9F57830FEE1B}" presName="node" presStyleLbl="node1" presStyleIdx="5" presStyleCnt="10">
        <dgm:presLayoutVars>
          <dgm:bulletEnabled val="1"/>
        </dgm:presLayoutVars>
      </dgm:prSet>
      <dgm:spPr/>
    </dgm:pt>
    <dgm:pt modelId="{05AA8F31-3FCE-4D35-9A45-955662BF1ED4}" type="pres">
      <dgm:prSet presAssocID="{5CEB8EA7-AE72-46EE-8756-0884C5F13A51}" presName="sibTrans" presStyleCnt="0"/>
      <dgm:spPr/>
    </dgm:pt>
    <dgm:pt modelId="{8BC08E08-2C11-4B9A-A453-B21163967556}" type="pres">
      <dgm:prSet presAssocID="{09BEAF04-5EC1-4797-9454-FD50A1073106}" presName="node" presStyleLbl="node1" presStyleIdx="6" presStyleCnt="10">
        <dgm:presLayoutVars>
          <dgm:bulletEnabled val="1"/>
        </dgm:presLayoutVars>
      </dgm:prSet>
      <dgm:spPr/>
    </dgm:pt>
    <dgm:pt modelId="{F6A88F41-0285-485F-BA3B-6CF3F551C44F}" type="pres">
      <dgm:prSet presAssocID="{AACEBF17-7E12-4564-B19D-D1014E5CCCB8}" presName="sibTrans" presStyleCnt="0"/>
      <dgm:spPr/>
    </dgm:pt>
    <dgm:pt modelId="{19368745-FFC4-4D83-85CC-FA05454DB85D}" type="pres">
      <dgm:prSet presAssocID="{56FF1215-EABB-463F-8284-3210A4DF3683}" presName="node" presStyleLbl="node1" presStyleIdx="7" presStyleCnt="10">
        <dgm:presLayoutVars>
          <dgm:bulletEnabled val="1"/>
        </dgm:presLayoutVars>
      </dgm:prSet>
      <dgm:spPr/>
    </dgm:pt>
    <dgm:pt modelId="{FA389325-3359-4243-A3A3-FA0F7995FBC9}" type="pres">
      <dgm:prSet presAssocID="{0CADDE04-372C-4C04-AD7E-B6693357E8A4}" presName="sibTrans" presStyleCnt="0"/>
      <dgm:spPr/>
    </dgm:pt>
    <dgm:pt modelId="{F568E676-16F9-4F85-B231-BCA8858473B9}" type="pres">
      <dgm:prSet presAssocID="{04DBC1AE-A1FF-4261-AF05-70860839EFDD}" presName="node" presStyleLbl="node1" presStyleIdx="8" presStyleCnt="10">
        <dgm:presLayoutVars>
          <dgm:bulletEnabled val="1"/>
        </dgm:presLayoutVars>
      </dgm:prSet>
      <dgm:spPr/>
    </dgm:pt>
    <dgm:pt modelId="{2B9CC23E-FFAD-473C-B52E-F1AFDD98CEA7}" type="pres">
      <dgm:prSet presAssocID="{10946705-EBD6-4BE5-9D01-C4D67579EE37}" presName="sibTrans" presStyleCnt="0"/>
      <dgm:spPr/>
    </dgm:pt>
    <dgm:pt modelId="{D87568A9-2897-40EB-A540-F926F5C61FB5}" type="pres">
      <dgm:prSet presAssocID="{1E569A70-F9C8-4399-8120-4EBE4861605E}" presName="node" presStyleLbl="node1" presStyleIdx="9" presStyleCnt="10">
        <dgm:presLayoutVars>
          <dgm:bulletEnabled val="1"/>
        </dgm:presLayoutVars>
      </dgm:prSet>
      <dgm:spPr/>
    </dgm:pt>
  </dgm:ptLst>
  <dgm:cxnLst>
    <dgm:cxn modelId="{BC22D103-2AB9-434F-AB9A-0162C7377C12}" srcId="{3B27A243-E8B0-457D-8177-34052A650204}" destId="{04DBC1AE-A1FF-4261-AF05-70860839EFDD}" srcOrd="8" destOrd="0" parTransId="{06923D28-DC44-4552-A83F-57E8A36EB80B}" sibTransId="{10946705-EBD6-4BE5-9D01-C4D67579EE37}"/>
    <dgm:cxn modelId="{0840E503-787A-46DB-9B51-854042BD7BBD}" srcId="{3B27A243-E8B0-457D-8177-34052A650204}" destId="{80ED47E1-38E5-430D-A444-1292B050157C}" srcOrd="0" destOrd="0" parTransId="{2345A182-6FD3-47DB-8E3C-FBE27E37D5F3}" sibTransId="{658346A5-01E9-41DD-BA21-E6C0165D8174}"/>
    <dgm:cxn modelId="{954BD80F-364F-4E02-BE30-1643EA8B00BA}" type="presOf" srcId="{6D38E35D-B03F-439A-8C19-BF61F48B562E}" destId="{96618DC0-637F-4570-AFDC-2C1C809B3F14}" srcOrd="0" destOrd="0" presId="urn:microsoft.com/office/officeart/2005/8/layout/default"/>
    <dgm:cxn modelId="{070D2D22-B7CE-4F5B-8D3F-C6DC4831ABFF}" type="presOf" srcId="{52113452-6380-4234-9EAD-815CE1863B91}" destId="{7829B1D7-4CCA-42B0-93B9-5A6476EA9AC1}" srcOrd="0" destOrd="0" presId="urn:microsoft.com/office/officeart/2005/8/layout/default"/>
    <dgm:cxn modelId="{A8C94A32-147C-4243-A3CC-CE3E6EA72231}" type="presOf" srcId="{5CAEFE8E-D6FD-45E5-ADE6-9F57830FEE1B}" destId="{B1EBEA65-2C1E-45D9-9E9E-47DD906D34F3}" srcOrd="0" destOrd="0" presId="urn:microsoft.com/office/officeart/2005/8/layout/default"/>
    <dgm:cxn modelId="{C61BE038-CC86-4ED2-B1D8-AC6D5CA6640E}" type="presOf" srcId="{35048354-6C8D-4FA7-A41D-EA8560856DCF}" destId="{7C2AC7A8-4A31-49DF-BEAB-68129E9CA1C5}" srcOrd="0" destOrd="0" presId="urn:microsoft.com/office/officeart/2005/8/layout/default"/>
    <dgm:cxn modelId="{DAFBD33A-A364-4EBC-8148-EC6BC21685B0}" srcId="{3B27A243-E8B0-457D-8177-34052A650204}" destId="{6D38E35D-B03F-439A-8C19-BF61F48B562E}" srcOrd="1" destOrd="0" parTransId="{2F1EADFC-C08C-4581-84AF-E3170E50BC1F}" sibTransId="{F2372EB9-29AB-49F8-A154-3EEA3FD08506}"/>
    <dgm:cxn modelId="{DF33FB5B-C0E7-4159-B8CE-4B857CC250C0}" type="presOf" srcId="{09BEAF04-5EC1-4797-9454-FD50A1073106}" destId="{8BC08E08-2C11-4B9A-A453-B21163967556}" srcOrd="0" destOrd="0" presId="urn:microsoft.com/office/officeart/2005/8/layout/default"/>
    <dgm:cxn modelId="{4AA4EF44-2407-4746-886A-9C95C9993F5C}" srcId="{3B27A243-E8B0-457D-8177-34052A650204}" destId="{60F6783A-11C0-4285-BEA8-7A72FD653F9A}" srcOrd="4" destOrd="0" parTransId="{42C030E3-4209-4532-86E0-3617FA40F0FF}" sibTransId="{699B8050-A245-430A-9B9C-90BDC0C769B1}"/>
    <dgm:cxn modelId="{C851647B-CA6E-4F5F-B93B-7D467B50655B}" type="presOf" srcId="{1E569A70-F9C8-4399-8120-4EBE4861605E}" destId="{D87568A9-2897-40EB-A540-F926F5C61FB5}" srcOrd="0" destOrd="0" presId="urn:microsoft.com/office/officeart/2005/8/layout/default"/>
    <dgm:cxn modelId="{6C82E687-F91C-4796-93EF-CC37E946B24E}" type="presOf" srcId="{60F6783A-11C0-4285-BEA8-7A72FD653F9A}" destId="{27A32CB0-1211-40D6-B65A-A26C81E50873}" srcOrd="0" destOrd="0" presId="urn:microsoft.com/office/officeart/2005/8/layout/default"/>
    <dgm:cxn modelId="{CDC2108F-869A-4469-9DAC-C22414028DE2}" type="presOf" srcId="{80ED47E1-38E5-430D-A444-1292B050157C}" destId="{55A9AAF6-34A2-4E42-974F-F63E4CDBC9FC}" srcOrd="0" destOrd="0" presId="urn:microsoft.com/office/officeart/2005/8/layout/default"/>
    <dgm:cxn modelId="{F9907194-29CC-4388-A946-3588191D6EA7}" type="presOf" srcId="{04DBC1AE-A1FF-4261-AF05-70860839EFDD}" destId="{F568E676-16F9-4F85-B231-BCA8858473B9}" srcOrd="0" destOrd="0" presId="urn:microsoft.com/office/officeart/2005/8/layout/default"/>
    <dgm:cxn modelId="{7FA35EAB-D7F5-4E43-A980-9F17ADA0B4D4}" srcId="{3B27A243-E8B0-457D-8177-34052A650204}" destId="{5CAEFE8E-D6FD-45E5-ADE6-9F57830FEE1B}" srcOrd="5" destOrd="0" parTransId="{00F3FAAD-006E-4531-A75C-C49948E248AB}" sibTransId="{5CEB8EA7-AE72-46EE-8756-0884C5F13A51}"/>
    <dgm:cxn modelId="{47B5C2AE-F878-404F-8A54-3169869960E5}" srcId="{3B27A243-E8B0-457D-8177-34052A650204}" destId="{56FF1215-EABB-463F-8284-3210A4DF3683}" srcOrd="7" destOrd="0" parTransId="{18218D97-9773-4FB5-91A8-FF63256AB906}" sibTransId="{0CADDE04-372C-4C04-AD7E-B6693357E8A4}"/>
    <dgm:cxn modelId="{4ACD84D0-0B2B-4FA4-BC9D-670C8F3BD4A9}" srcId="{3B27A243-E8B0-457D-8177-34052A650204}" destId="{1E569A70-F9C8-4399-8120-4EBE4861605E}" srcOrd="9" destOrd="0" parTransId="{BC56E0C2-889F-431D-8F58-56928668CF2E}" sibTransId="{A69BD79D-5DA7-4F10-986F-C6B0C03F6A5B}"/>
    <dgm:cxn modelId="{59BBD0D0-41AC-43B9-97AD-74087EA1FE47}" type="presOf" srcId="{56FF1215-EABB-463F-8284-3210A4DF3683}" destId="{19368745-FFC4-4D83-85CC-FA05454DB85D}" srcOrd="0" destOrd="0" presId="urn:microsoft.com/office/officeart/2005/8/layout/default"/>
    <dgm:cxn modelId="{36C4ADD8-7C05-48D6-8AF7-1F7E21908F2E}" srcId="{3B27A243-E8B0-457D-8177-34052A650204}" destId="{35048354-6C8D-4FA7-A41D-EA8560856DCF}" srcOrd="3" destOrd="0" parTransId="{F337811B-05F6-4D74-911B-F6CDEBDDA2F9}" sibTransId="{C824D9FF-1423-4EF7-BB80-81DE8E8075A7}"/>
    <dgm:cxn modelId="{C35F96DE-A66A-4AB6-AD75-33E52DA1E91F}" srcId="{3B27A243-E8B0-457D-8177-34052A650204}" destId="{09BEAF04-5EC1-4797-9454-FD50A1073106}" srcOrd="6" destOrd="0" parTransId="{CE353CB6-EC4C-4327-874B-FB3169479444}" sibTransId="{AACEBF17-7E12-4564-B19D-D1014E5CCCB8}"/>
    <dgm:cxn modelId="{A568ADED-6FC2-4F57-987D-14E81D3D4D4C}" type="presOf" srcId="{3B27A243-E8B0-457D-8177-34052A650204}" destId="{BC4874F7-6176-40FA-923A-55690C32F86D}" srcOrd="0" destOrd="0" presId="urn:microsoft.com/office/officeart/2005/8/layout/default"/>
    <dgm:cxn modelId="{5A801AF7-88DC-4DD7-958D-D2CED8469CDC}" srcId="{3B27A243-E8B0-457D-8177-34052A650204}" destId="{52113452-6380-4234-9EAD-815CE1863B91}" srcOrd="2" destOrd="0" parTransId="{7ECB4708-93EC-4B4E-8E85-BD4800E0D64F}" sibTransId="{2A304645-156F-4475-B885-02F4F2FD353F}"/>
    <dgm:cxn modelId="{73BCED2A-56D6-410A-9EE4-F5A4E8893FED}" type="presParOf" srcId="{BC4874F7-6176-40FA-923A-55690C32F86D}" destId="{55A9AAF6-34A2-4E42-974F-F63E4CDBC9FC}" srcOrd="0" destOrd="0" presId="urn:microsoft.com/office/officeart/2005/8/layout/default"/>
    <dgm:cxn modelId="{AE0B1D50-3F61-4A69-9B1A-5607B4F6417A}" type="presParOf" srcId="{BC4874F7-6176-40FA-923A-55690C32F86D}" destId="{7326C931-4542-4BC3-A06D-85C6283E3768}" srcOrd="1" destOrd="0" presId="urn:microsoft.com/office/officeart/2005/8/layout/default"/>
    <dgm:cxn modelId="{1C1FF18B-3AA4-4BE7-BFC8-E7F01CAC2D5C}" type="presParOf" srcId="{BC4874F7-6176-40FA-923A-55690C32F86D}" destId="{96618DC0-637F-4570-AFDC-2C1C809B3F14}" srcOrd="2" destOrd="0" presId="urn:microsoft.com/office/officeart/2005/8/layout/default"/>
    <dgm:cxn modelId="{C41A443E-EC19-48FB-AAC1-0901EEB400F1}" type="presParOf" srcId="{BC4874F7-6176-40FA-923A-55690C32F86D}" destId="{DC4E2038-472B-4176-9683-DFE7D785F6F0}" srcOrd="3" destOrd="0" presId="urn:microsoft.com/office/officeart/2005/8/layout/default"/>
    <dgm:cxn modelId="{75E77BB3-B2A0-4415-ADCA-80FE1F8E83D6}" type="presParOf" srcId="{BC4874F7-6176-40FA-923A-55690C32F86D}" destId="{7829B1D7-4CCA-42B0-93B9-5A6476EA9AC1}" srcOrd="4" destOrd="0" presId="urn:microsoft.com/office/officeart/2005/8/layout/default"/>
    <dgm:cxn modelId="{6722FFEB-EA63-470A-B3E9-71BA6C703EE3}" type="presParOf" srcId="{BC4874F7-6176-40FA-923A-55690C32F86D}" destId="{D2C1506E-71BE-48B2-92F9-87B2EB52EAA9}" srcOrd="5" destOrd="0" presId="urn:microsoft.com/office/officeart/2005/8/layout/default"/>
    <dgm:cxn modelId="{C2C7AAC3-53EF-480F-8194-3B4D5A527649}" type="presParOf" srcId="{BC4874F7-6176-40FA-923A-55690C32F86D}" destId="{7C2AC7A8-4A31-49DF-BEAB-68129E9CA1C5}" srcOrd="6" destOrd="0" presId="urn:microsoft.com/office/officeart/2005/8/layout/default"/>
    <dgm:cxn modelId="{ED030F9F-506C-4B09-9C39-7DECAEA6B662}" type="presParOf" srcId="{BC4874F7-6176-40FA-923A-55690C32F86D}" destId="{ACC797F0-E73B-42FC-843C-54A75353CDE8}" srcOrd="7" destOrd="0" presId="urn:microsoft.com/office/officeart/2005/8/layout/default"/>
    <dgm:cxn modelId="{499E332D-8820-4E58-8BF4-19A01E43C4FE}" type="presParOf" srcId="{BC4874F7-6176-40FA-923A-55690C32F86D}" destId="{27A32CB0-1211-40D6-B65A-A26C81E50873}" srcOrd="8" destOrd="0" presId="urn:microsoft.com/office/officeart/2005/8/layout/default"/>
    <dgm:cxn modelId="{C1B0B797-5C63-4463-AEC3-329C4AEA4F22}" type="presParOf" srcId="{BC4874F7-6176-40FA-923A-55690C32F86D}" destId="{BB03B250-9459-453C-B090-01A6CC8C96E7}" srcOrd="9" destOrd="0" presId="urn:microsoft.com/office/officeart/2005/8/layout/default"/>
    <dgm:cxn modelId="{35EFC765-36CE-45D2-BE5E-DFE12759D3B6}" type="presParOf" srcId="{BC4874F7-6176-40FA-923A-55690C32F86D}" destId="{B1EBEA65-2C1E-45D9-9E9E-47DD906D34F3}" srcOrd="10" destOrd="0" presId="urn:microsoft.com/office/officeart/2005/8/layout/default"/>
    <dgm:cxn modelId="{9AE27EC2-6E20-47F3-940E-6D2E62BCA5C6}" type="presParOf" srcId="{BC4874F7-6176-40FA-923A-55690C32F86D}" destId="{05AA8F31-3FCE-4D35-9A45-955662BF1ED4}" srcOrd="11" destOrd="0" presId="urn:microsoft.com/office/officeart/2005/8/layout/default"/>
    <dgm:cxn modelId="{30CFE8A5-3328-4CA8-B93B-2FC8B68448D1}" type="presParOf" srcId="{BC4874F7-6176-40FA-923A-55690C32F86D}" destId="{8BC08E08-2C11-4B9A-A453-B21163967556}" srcOrd="12" destOrd="0" presId="urn:microsoft.com/office/officeart/2005/8/layout/default"/>
    <dgm:cxn modelId="{AF42067A-3335-40D9-8CD2-946857643C4B}" type="presParOf" srcId="{BC4874F7-6176-40FA-923A-55690C32F86D}" destId="{F6A88F41-0285-485F-BA3B-6CF3F551C44F}" srcOrd="13" destOrd="0" presId="urn:microsoft.com/office/officeart/2005/8/layout/default"/>
    <dgm:cxn modelId="{31DADB2D-76D5-44D6-942C-5A34C8D9414F}" type="presParOf" srcId="{BC4874F7-6176-40FA-923A-55690C32F86D}" destId="{19368745-FFC4-4D83-85CC-FA05454DB85D}" srcOrd="14" destOrd="0" presId="urn:microsoft.com/office/officeart/2005/8/layout/default"/>
    <dgm:cxn modelId="{1FEF7F0C-4B69-4FA6-ADBC-D8F03652CAD7}" type="presParOf" srcId="{BC4874F7-6176-40FA-923A-55690C32F86D}" destId="{FA389325-3359-4243-A3A3-FA0F7995FBC9}" srcOrd="15" destOrd="0" presId="urn:microsoft.com/office/officeart/2005/8/layout/default"/>
    <dgm:cxn modelId="{5E61DF4F-9503-4515-904A-385FA05597A1}" type="presParOf" srcId="{BC4874F7-6176-40FA-923A-55690C32F86D}" destId="{F568E676-16F9-4F85-B231-BCA8858473B9}" srcOrd="16" destOrd="0" presId="urn:microsoft.com/office/officeart/2005/8/layout/default"/>
    <dgm:cxn modelId="{8B8D9557-58D5-4FE5-B26F-A564518B2B9C}" type="presParOf" srcId="{BC4874F7-6176-40FA-923A-55690C32F86D}" destId="{2B9CC23E-FFAD-473C-B52E-F1AFDD98CEA7}" srcOrd="17" destOrd="0" presId="urn:microsoft.com/office/officeart/2005/8/layout/default"/>
    <dgm:cxn modelId="{FA7AFAB9-153F-4B28-908C-A6734A3F85E1}" type="presParOf" srcId="{BC4874F7-6176-40FA-923A-55690C32F86D}" destId="{D87568A9-2897-40EB-A540-F926F5C61FB5}"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FACB3E-78A1-4DC9-B73B-7E3811267126}"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en-US"/>
        </a:p>
      </dgm:t>
    </dgm:pt>
    <dgm:pt modelId="{C3B60DD4-0401-4215-B9F4-CE6E4A6C513A}">
      <dgm:prSet custT="1"/>
      <dgm:spPr/>
      <dgm:t>
        <a:bodyPr/>
        <a:lstStyle/>
        <a:p>
          <a:r>
            <a:rPr lang="en-GB" sz="2000" b="1" u="sng" dirty="0"/>
            <a:t>Level 1 </a:t>
          </a:r>
          <a:r>
            <a:rPr lang="en-GB" sz="2000" dirty="0"/>
            <a:t>- deals with crime, incidents and neighbourhood priorities occurring at a local Basic Command Unit (BCU) level.</a:t>
          </a:r>
          <a:r>
            <a:rPr lang="en-GB" sz="2000" baseline="0" dirty="0"/>
            <a:t> </a:t>
          </a:r>
          <a:r>
            <a:rPr lang="en-GB" sz="2000" b="1" dirty="0"/>
            <a:t>Local Intelligence Units</a:t>
          </a:r>
          <a:r>
            <a:rPr lang="en-GB" sz="2000" b="0" dirty="0"/>
            <a:t> </a:t>
          </a:r>
          <a:r>
            <a:rPr lang="en-GB" sz="2000" dirty="0"/>
            <a:t>provide intelligence to operational officers within BCUs or areas and will vary in staffing levels. The intelligence you submit as an operational officer will be submitted via Local Intelligence Units.</a:t>
          </a:r>
          <a:endParaRPr lang="en-US" sz="2000" dirty="0"/>
        </a:p>
      </dgm:t>
    </dgm:pt>
    <dgm:pt modelId="{F2F476BA-433F-4777-99A4-F3A24ED0A63C}" type="parTrans" cxnId="{20D484B4-CA61-453F-8E09-DC02CFC86DE1}">
      <dgm:prSet/>
      <dgm:spPr/>
      <dgm:t>
        <a:bodyPr/>
        <a:lstStyle/>
        <a:p>
          <a:endParaRPr lang="en-US"/>
        </a:p>
      </dgm:t>
    </dgm:pt>
    <dgm:pt modelId="{167AE9EE-2329-4790-9B09-CA0C06975566}" type="sibTrans" cxnId="{20D484B4-CA61-453F-8E09-DC02CFC86DE1}">
      <dgm:prSet/>
      <dgm:spPr/>
      <dgm:t>
        <a:bodyPr/>
        <a:lstStyle/>
        <a:p>
          <a:endParaRPr lang="en-US"/>
        </a:p>
      </dgm:t>
    </dgm:pt>
    <dgm:pt modelId="{3D8927D0-4388-4146-8AB0-6F09BBF88E4D}">
      <dgm:prSet custT="1"/>
      <dgm:spPr/>
      <dgm:t>
        <a:bodyPr/>
        <a:lstStyle/>
        <a:p>
          <a:r>
            <a:rPr lang="en-GB" sz="2000" b="1" u="sng" dirty="0"/>
            <a:t>Level 2 </a:t>
          </a:r>
          <a:r>
            <a:rPr lang="en-GB" sz="2000" dirty="0"/>
            <a:t>- deals with issues affecting a group of BCUs, neighbouring forces or a group of forces.</a:t>
          </a:r>
          <a:r>
            <a:rPr lang="en-GB" sz="2000" baseline="0" dirty="0"/>
            <a:t> </a:t>
          </a:r>
          <a:r>
            <a:rPr lang="en-GB" sz="2000" b="1" dirty="0"/>
            <a:t>FIB</a:t>
          </a:r>
          <a:r>
            <a:rPr lang="en-GB" sz="2000" dirty="0"/>
            <a:t> is the </a:t>
          </a:r>
          <a:r>
            <a:rPr lang="en-GB" sz="2000" b="1" dirty="0"/>
            <a:t>Force Intelligence Bureau</a:t>
          </a:r>
          <a:r>
            <a:rPr lang="en-GB" sz="2000" dirty="0"/>
            <a:t>, who deal with serious and inter-force intelligence.  Within this department are specialists such as interception of communication experts etc.</a:t>
          </a:r>
          <a:endParaRPr lang="en-US" sz="2000" dirty="0"/>
        </a:p>
      </dgm:t>
    </dgm:pt>
    <dgm:pt modelId="{7FAC4B6A-8067-4ED1-9332-2A56218BD435}" type="parTrans" cxnId="{C39A0F01-B401-4A1B-9878-4DC99438DA8D}">
      <dgm:prSet/>
      <dgm:spPr/>
      <dgm:t>
        <a:bodyPr/>
        <a:lstStyle/>
        <a:p>
          <a:endParaRPr lang="en-US"/>
        </a:p>
      </dgm:t>
    </dgm:pt>
    <dgm:pt modelId="{27FD9D84-E5F2-4B9E-90E4-BBC083678AED}" type="sibTrans" cxnId="{C39A0F01-B401-4A1B-9878-4DC99438DA8D}">
      <dgm:prSet/>
      <dgm:spPr/>
      <dgm:t>
        <a:bodyPr/>
        <a:lstStyle/>
        <a:p>
          <a:endParaRPr lang="en-US"/>
        </a:p>
      </dgm:t>
    </dgm:pt>
    <dgm:pt modelId="{EEC67F20-32D9-408F-9F61-DACD82001760}">
      <dgm:prSet custT="1"/>
      <dgm:spPr/>
      <dgm:t>
        <a:bodyPr/>
        <a:lstStyle/>
        <a:p>
          <a:r>
            <a:rPr lang="en-GB" sz="2000" b="1" u="sng" dirty="0"/>
            <a:t>Level 3 </a:t>
          </a:r>
          <a:r>
            <a:rPr lang="en-GB" sz="2000" dirty="0"/>
            <a:t>- is dealt with by the National Crime Agency (NCA) and UK Border Agency which operate on a national or international scale.</a:t>
          </a:r>
          <a:r>
            <a:rPr lang="en-GB" sz="2000" baseline="0" dirty="0"/>
            <a:t> </a:t>
          </a:r>
          <a:r>
            <a:rPr lang="en-GB" sz="2000" dirty="0"/>
            <a:t>As well as developing strategic pictures of the different areas in which organised crime operates, the UK Division also collates and analyses intelligence on the UK’s top criminal groups and their key players.  </a:t>
          </a:r>
          <a:endParaRPr lang="en-US" sz="2000" dirty="0"/>
        </a:p>
      </dgm:t>
    </dgm:pt>
    <dgm:pt modelId="{675EAB27-A7C6-4A55-8443-ED27DFC5A598}" type="parTrans" cxnId="{99CFC8F3-9AE6-4037-98E9-7EE8B661841C}">
      <dgm:prSet/>
      <dgm:spPr/>
      <dgm:t>
        <a:bodyPr/>
        <a:lstStyle/>
        <a:p>
          <a:endParaRPr lang="en-US"/>
        </a:p>
      </dgm:t>
    </dgm:pt>
    <dgm:pt modelId="{EF872F4C-BE34-4889-A47B-E3DCB7905143}" type="sibTrans" cxnId="{99CFC8F3-9AE6-4037-98E9-7EE8B661841C}">
      <dgm:prSet/>
      <dgm:spPr/>
      <dgm:t>
        <a:bodyPr/>
        <a:lstStyle/>
        <a:p>
          <a:endParaRPr lang="en-US"/>
        </a:p>
      </dgm:t>
    </dgm:pt>
    <dgm:pt modelId="{680B05A5-FBF9-0946-843E-3B5E7BF3A07D}" type="pres">
      <dgm:prSet presAssocID="{7DFACB3E-78A1-4DC9-B73B-7E3811267126}" presName="linear" presStyleCnt="0">
        <dgm:presLayoutVars>
          <dgm:animLvl val="lvl"/>
          <dgm:resizeHandles val="exact"/>
        </dgm:presLayoutVars>
      </dgm:prSet>
      <dgm:spPr/>
    </dgm:pt>
    <dgm:pt modelId="{28AE8D92-D38C-4C4F-8A3C-AA04A3032243}" type="pres">
      <dgm:prSet presAssocID="{C3B60DD4-0401-4215-B9F4-CE6E4A6C513A}" presName="parentText" presStyleLbl="node1" presStyleIdx="0" presStyleCnt="3" custScaleY="95665" custLinFactNeighborX="-15" custLinFactNeighborY="72641">
        <dgm:presLayoutVars>
          <dgm:chMax val="0"/>
          <dgm:bulletEnabled val="1"/>
        </dgm:presLayoutVars>
      </dgm:prSet>
      <dgm:spPr/>
    </dgm:pt>
    <dgm:pt modelId="{6A91371B-EA85-F642-9416-B9AEF7D99EFB}" type="pres">
      <dgm:prSet presAssocID="{167AE9EE-2329-4790-9B09-CA0C06975566}" presName="spacer" presStyleCnt="0"/>
      <dgm:spPr/>
    </dgm:pt>
    <dgm:pt modelId="{AF42240B-3B68-C946-8E7A-6ED30E335180}" type="pres">
      <dgm:prSet presAssocID="{3D8927D0-4388-4146-8AB0-6F09BBF88E4D}" presName="parentText" presStyleLbl="node1" presStyleIdx="1" presStyleCnt="3">
        <dgm:presLayoutVars>
          <dgm:chMax val="0"/>
          <dgm:bulletEnabled val="1"/>
        </dgm:presLayoutVars>
      </dgm:prSet>
      <dgm:spPr/>
    </dgm:pt>
    <dgm:pt modelId="{45812B95-A421-D145-8700-A373BA85C924}" type="pres">
      <dgm:prSet presAssocID="{27FD9D84-E5F2-4B9E-90E4-BBC083678AED}" presName="spacer" presStyleCnt="0"/>
      <dgm:spPr/>
    </dgm:pt>
    <dgm:pt modelId="{581A86DE-2BE1-2D49-AAA8-94CC79A9B6FA}" type="pres">
      <dgm:prSet presAssocID="{EEC67F20-32D9-408F-9F61-DACD82001760}" presName="parentText" presStyleLbl="node1" presStyleIdx="2" presStyleCnt="3">
        <dgm:presLayoutVars>
          <dgm:chMax val="0"/>
          <dgm:bulletEnabled val="1"/>
        </dgm:presLayoutVars>
      </dgm:prSet>
      <dgm:spPr/>
    </dgm:pt>
  </dgm:ptLst>
  <dgm:cxnLst>
    <dgm:cxn modelId="{C39A0F01-B401-4A1B-9878-4DC99438DA8D}" srcId="{7DFACB3E-78A1-4DC9-B73B-7E3811267126}" destId="{3D8927D0-4388-4146-8AB0-6F09BBF88E4D}" srcOrd="1" destOrd="0" parTransId="{7FAC4B6A-8067-4ED1-9332-2A56218BD435}" sibTransId="{27FD9D84-E5F2-4B9E-90E4-BBC083678AED}"/>
    <dgm:cxn modelId="{1F658661-7543-2A48-A132-635A678738B8}" type="presOf" srcId="{7DFACB3E-78A1-4DC9-B73B-7E3811267126}" destId="{680B05A5-FBF9-0946-843E-3B5E7BF3A07D}" srcOrd="0" destOrd="0" presId="urn:microsoft.com/office/officeart/2005/8/layout/vList2"/>
    <dgm:cxn modelId="{F96E8372-46E8-1847-9682-1EE16D1FB44D}" type="presOf" srcId="{C3B60DD4-0401-4215-B9F4-CE6E4A6C513A}" destId="{28AE8D92-D38C-4C4F-8A3C-AA04A3032243}" srcOrd="0" destOrd="0" presId="urn:microsoft.com/office/officeart/2005/8/layout/vList2"/>
    <dgm:cxn modelId="{02E4E49D-9F67-C44D-97DF-0C9F057C7437}" type="presOf" srcId="{EEC67F20-32D9-408F-9F61-DACD82001760}" destId="{581A86DE-2BE1-2D49-AAA8-94CC79A9B6FA}" srcOrd="0" destOrd="0" presId="urn:microsoft.com/office/officeart/2005/8/layout/vList2"/>
    <dgm:cxn modelId="{20D484B4-CA61-453F-8E09-DC02CFC86DE1}" srcId="{7DFACB3E-78A1-4DC9-B73B-7E3811267126}" destId="{C3B60DD4-0401-4215-B9F4-CE6E4A6C513A}" srcOrd="0" destOrd="0" parTransId="{F2F476BA-433F-4777-99A4-F3A24ED0A63C}" sibTransId="{167AE9EE-2329-4790-9B09-CA0C06975566}"/>
    <dgm:cxn modelId="{EA9EFABD-2FB0-FA46-BB14-EBE1EA522966}" type="presOf" srcId="{3D8927D0-4388-4146-8AB0-6F09BBF88E4D}" destId="{AF42240B-3B68-C946-8E7A-6ED30E335180}" srcOrd="0" destOrd="0" presId="urn:microsoft.com/office/officeart/2005/8/layout/vList2"/>
    <dgm:cxn modelId="{99CFC8F3-9AE6-4037-98E9-7EE8B661841C}" srcId="{7DFACB3E-78A1-4DC9-B73B-7E3811267126}" destId="{EEC67F20-32D9-408F-9F61-DACD82001760}" srcOrd="2" destOrd="0" parTransId="{675EAB27-A7C6-4A55-8443-ED27DFC5A598}" sibTransId="{EF872F4C-BE34-4889-A47B-E3DCB7905143}"/>
    <dgm:cxn modelId="{C848B352-E74B-8A49-A4AD-80DF095A708A}" type="presParOf" srcId="{680B05A5-FBF9-0946-843E-3B5E7BF3A07D}" destId="{28AE8D92-D38C-4C4F-8A3C-AA04A3032243}" srcOrd="0" destOrd="0" presId="urn:microsoft.com/office/officeart/2005/8/layout/vList2"/>
    <dgm:cxn modelId="{3ECFB2A2-275B-E143-9A44-D042F5C41ADC}" type="presParOf" srcId="{680B05A5-FBF9-0946-843E-3B5E7BF3A07D}" destId="{6A91371B-EA85-F642-9416-B9AEF7D99EFB}" srcOrd="1" destOrd="0" presId="urn:microsoft.com/office/officeart/2005/8/layout/vList2"/>
    <dgm:cxn modelId="{37BDDC4F-500E-284F-9D4C-3931EFEE17DB}" type="presParOf" srcId="{680B05A5-FBF9-0946-843E-3B5E7BF3A07D}" destId="{AF42240B-3B68-C946-8E7A-6ED30E335180}" srcOrd="2" destOrd="0" presId="urn:microsoft.com/office/officeart/2005/8/layout/vList2"/>
    <dgm:cxn modelId="{39C22BF6-9EA0-9B4F-A23B-902B4CCA6A0C}" type="presParOf" srcId="{680B05A5-FBF9-0946-843E-3B5E7BF3A07D}" destId="{45812B95-A421-D145-8700-A373BA85C924}" srcOrd="3" destOrd="0" presId="urn:microsoft.com/office/officeart/2005/8/layout/vList2"/>
    <dgm:cxn modelId="{D3C949D4-A706-3A45-8B42-1B592D0CBFDE}" type="presParOf" srcId="{680B05A5-FBF9-0946-843E-3B5E7BF3A07D}" destId="{581A86DE-2BE1-2D49-AAA8-94CC79A9B6F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099D128-4A34-4D2E-900E-40C8C4E2F0D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GB"/>
        </a:p>
      </dgm:t>
    </dgm:pt>
    <dgm:pt modelId="{743C82C7-1C98-4CE3-80EC-A7839B8FE1FD}">
      <dgm:prSet phldrT="[Text]" custT="1"/>
      <dgm:spPr/>
      <dgm:t>
        <a:bodyPr/>
        <a:lstStyle/>
        <a:p>
          <a:r>
            <a:rPr lang="en-GB" sz="2400"/>
            <a:t>National Intelligence Model</a:t>
          </a:r>
          <a:endParaRPr lang="en-GB" sz="2400" dirty="0"/>
        </a:p>
      </dgm:t>
    </dgm:pt>
    <dgm:pt modelId="{504C89A0-34E6-4234-9DF7-F0E53A564AD8}" type="parTrans" cxnId="{A9024D54-A98C-4553-8874-754FB8722F71}">
      <dgm:prSet/>
      <dgm:spPr/>
      <dgm:t>
        <a:bodyPr/>
        <a:lstStyle/>
        <a:p>
          <a:endParaRPr lang="en-GB"/>
        </a:p>
      </dgm:t>
    </dgm:pt>
    <dgm:pt modelId="{D0978556-7F49-4DC6-B176-4B3DD663A1EA}" type="sibTrans" cxnId="{A9024D54-A98C-4553-8874-754FB8722F71}">
      <dgm:prSet/>
      <dgm:spPr/>
      <dgm:t>
        <a:bodyPr/>
        <a:lstStyle/>
        <a:p>
          <a:endParaRPr lang="en-GB"/>
        </a:p>
      </dgm:t>
    </dgm:pt>
    <dgm:pt modelId="{DF7A6471-0DE3-4D7B-9066-4DDDEB0C1A64}">
      <dgm:prSet phldrT="[Text]" custT="1"/>
      <dgm:spPr/>
      <dgm:t>
        <a:bodyPr/>
        <a:lstStyle/>
        <a:p>
          <a:r>
            <a:rPr lang="en-GB" sz="2400"/>
            <a:t>3x5x2 grading system</a:t>
          </a:r>
          <a:endParaRPr lang="en-GB" sz="2400" dirty="0"/>
        </a:p>
      </dgm:t>
    </dgm:pt>
    <dgm:pt modelId="{F216975A-A2BB-48EA-A776-1122B326E826}" type="parTrans" cxnId="{CA685115-28C5-4C22-8F20-040F8C809EF8}">
      <dgm:prSet/>
      <dgm:spPr/>
      <dgm:t>
        <a:bodyPr/>
        <a:lstStyle/>
        <a:p>
          <a:endParaRPr lang="en-GB"/>
        </a:p>
      </dgm:t>
    </dgm:pt>
    <dgm:pt modelId="{6817ECA3-3809-41B6-800D-4A3FBE4E40A0}" type="sibTrans" cxnId="{CA685115-28C5-4C22-8F20-040F8C809EF8}">
      <dgm:prSet/>
      <dgm:spPr/>
      <dgm:t>
        <a:bodyPr/>
        <a:lstStyle/>
        <a:p>
          <a:endParaRPr lang="en-GB"/>
        </a:p>
      </dgm:t>
    </dgm:pt>
    <dgm:pt modelId="{8351F82B-1971-437C-9892-267346CE80B7}">
      <dgm:prSet phldrT="[Text]" custT="1"/>
      <dgm:spPr/>
      <dgm:t>
        <a:bodyPr/>
        <a:lstStyle/>
        <a:p>
          <a:r>
            <a:rPr lang="en-GB" sz="2400"/>
            <a:t>National Briefing Model</a:t>
          </a:r>
          <a:endParaRPr lang="en-GB" sz="2400" dirty="0"/>
        </a:p>
      </dgm:t>
    </dgm:pt>
    <dgm:pt modelId="{90FB8E3E-7A37-43FE-833E-0B224E4C2A59}" type="parTrans" cxnId="{2569C9EC-63C9-4DCC-A496-1D82D713C5AF}">
      <dgm:prSet/>
      <dgm:spPr/>
      <dgm:t>
        <a:bodyPr/>
        <a:lstStyle/>
        <a:p>
          <a:endParaRPr lang="en-GB"/>
        </a:p>
      </dgm:t>
    </dgm:pt>
    <dgm:pt modelId="{01E8DFA6-6C89-42D0-B3B3-ACF736153054}" type="sibTrans" cxnId="{2569C9EC-63C9-4DCC-A496-1D82D713C5AF}">
      <dgm:prSet/>
      <dgm:spPr/>
      <dgm:t>
        <a:bodyPr/>
        <a:lstStyle/>
        <a:p>
          <a:endParaRPr lang="en-GB"/>
        </a:p>
      </dgm:t>
    </dgm:pt>
    <dgm:pt modelId="{B2D31A67-7BD3-4BDD-A94A-DECAFBDA38F8}">
      <dgm:prSet phldrT="[Text]" custT="1"/>
      <dgm:spPr/>
      <dgm:t>
        <a:bodyPr/>
        <a:lstStyle/>
        <a:p>
          <a:r>
            <a:rPr lang="en-GB" sz="2400"/>
            <a:t>Management Police Information 2006 (MOPI)</a:t>
          </a:r>
          <a:endParaRPr lang="en-GB" sz="2400" dirty="0"/>
        </a:p>
      </dgm:t>
    </dgm:pt>
    <dgm:pt modelId="{5FD88E21-0238-484A-9A86-F50DFB62B7CC}" type="parTrans" cxnId="{4272980D-D240-4FDA-B450-ABB7312A9E5D}">
      <dgm:prSet/>
      <dgm:spPr/>
      <dgm:t>
        <a:bodyPr/>
        <a:lstStyle/>
        <a:p>
          <a:endParaRPr lang="en-GB"/>
        </a:p>
      </dgm:t>
    </dgm:pt>
    <dgm:pt modelId="{A1C215DF-C07E-416F-9194-458F043828BE}" type="sibTrans" cxnId="{4272980D-D240-4FDA-B450-ABB7312A9E5D}">
      <dgm:prSet/>
      <dgm:spPr/>
      <dgm:t>
        <a:bodyPr/>
        <a:lstStyle/>
        <a:p>
          <a:endParaRPr lang="en-GB"/>
        </a:p>
      </dgm:t>
    </dgm:pt>
    <dgm:pt modelId="{A2CB311C-1D19-4E7C-8F3F-4DFB5F1A31A0}">
      <dgm:prSet phldrT="[Text]" custT="1"/>
      <dgm:spPr/>
      <dgm:t>
        <a:bodyPr/>
        <a:lstStyle/>
        <a:p>
          <a:r>
            <a:rPr lang="en-GB" sz="2400"/>
            <a:t>CHIS National Policy</a:t>
          </a:r>
          <a:endParaRPr lang="en-GB" sz="2400" dirty="0"/>
        </a:p>
      </dgm:t>
    </dgm:pt>
    <dgm:pt modelId="{B783A349-C940-46EC-AA05-1844327DB9D2}" type="parTrans" cxnId="{D35AFFD6-CE49-48A8-8C73-BE611141C327}">
      <dgm:prSet/>
      <dgm:spPr/>
      <dgm:t>
        <a:bodyPr/>
        <a:lstStyle/>
        <a:p>
          <a:endParaRPr lang="en-GB"/>
        </a:p>
      </dgm:t>
    </dgm:pt>
    <dgm:pt modelId="{6C4F7E73-4BA4-475A-B549-0C96C322D1B4}" type="sibTrans" cxnId="{D35AFFD6-CE49-48A8-8C73-BE611141C327}">
      <dgm:prSet/>
      <dgm:spPr/>
      <dgm:t>
        <a:bodyPr/>
        <a:lstStyle/>
        <a:p>
          <a:endParaRPr lang="en-GB"/>
        </a:p>
      </dgm:t>
    </dgm:pt>
    <dgm:pt modelId="{85DD9B5B-F127-4D15-B7ED-122CD65B404C}" type="pres">
      <dgm:prSet presAssocID="{6099D128-4A34-4D2E-900E-40C8C4E2F0D3}" presName="diagram" presStyleCnt="0">
        <dgm:presLayoutVars>
          <dgm:dir/>
          <dgm:resizeHandles val="exact"/>
        </dgm:presLayoutVars>
      </dgm:prSet>
      <dgm:spPr/>
    </dgm:pt>
    <dgm:pt modelId="{2DF52457-75FD-4CE0-83FF-128D7AF0483D}" type="pres">
      <dgm:prSet presAssocID="{743C82C7-1C98-4CE3-80EC-A7839B8FE1FD}" presName="node" presStyleLbl="node1" presStyleIdx="0" presStyleCnt="5">
        <dgm:presLayoutVars>
          <dgm:bulletEnabled val="1"/>
        </dgm:presLayoutVars>
      </dgm:prSet>
      <dgm:spPr/>
    </dgm:pt>
    <dgm:pt modelId="{A1B47D14-85DD-4A74-9EF8-FE2B6569897F}" type="pres">
      <dgm:prSet presAssocID="{D0978556-7F49-4DC6-B176-4B3DD663A1EA}" presName="sibTrans" presStyleLbl="sibTrans2D1" presStyleIdx="0" presStyleCnt="4"/>
      <dgm:spPr/>
    </dgm:pt>
    <dgm:pt modelId="{4D5DB427-D5EC-4496-A58E-9FAFAA66A629}" type="pres">
      <dgm:prSet presAssocID="{D0978556-7F49-4DC6-B176-4B3DD663A1EA}" presName="connectorText" presStyleLbl="sibTrans2D1" presStyleIdx="0" presStyleCnt="4"/>
      <dgm:spPr/>
    </dgm:pt>
    <dgm:pt modelId="{7EB669C5-05C7-49D5-88F5-15D8CD900966}" type="pres">
      <dgm:prSet presAssocID="{DF7A6471-0DE3-4D7B-9066-4DDDEB0C1A64}" presName="node" presStyleLbl="node1" presStyleIdx="1" presStyleCnt="5" custLinFactNeighborX="2080" custLinFactNeighborY="-7506">
        <dgm:presLayoutVars>
          <dgm:bulletEnabled val="1"/>
        </dgm:presLayoutVars>
      </dgm:prSet>
      <dgm:spPr/>
    </dgm:pt>
    <dgm:pt modelId="{E8832CC3-88F3-4BEF-A618-105E30856423}" type="pres">
      <dgm:prSet presAssocID="{6817ECA3-3809-41B6-800D-4A3FBE4E40A0}" presName="sibTrans" presStyleLbl="sibTrans2D1" presStyleIdx="1" presStyleCnt="4"/>
      <dgm:spPr/>
    </dgm:pt>
    <dgm:pt modelId="{344C7576-0CCB-4B70-8507-72D6F850FFB0}" type="pres">
      <dgm:prSet presAssocID="{6817ECA3-3809-41B6-800D-4A3FBE4E40A0}" presName="connectorText" presStyleLbl="sibTrans2D1" presStyleIdx="1" presStyleCnt="4"/>
      <dgm:spPr/>
    </dgm:pt>
    <dgm:pt modelId="{DBBA4FE8-0432-43DD-A5C7-A6493FDE4EAD}" type="pres">
      <dgm:prSet presAssocID="{8351F82B-1971-437C-9892-267346CE80B7}" presName="node" presStyleLbl="node1" presStyleIdx="2" presStyleCnt="5">
        <dgm:presLayoutVars>
          <dgm:bulletEnabled val="1"/>
        </dgm:presLayoutVars>
      </dgm:prSet>
      <dgm:spPr/>
    </dgm:pt>
    <dgm:pt modelId="{70EFD6AF-02DC-43BE-8D5C-3D90C23FF42D}" type="pres">
      <dgm:prSet presAssocID="{01E8DFA6-6C89-42D0-B3B3-ACF736153054}" presName="sibTrans" presStyleLbl="sibTrans2D1" presStyleIdx="2" presStyleCnt="4" custAng="21182285" custScaleX="131447" custScaleY="120632"/>
      <dgm:spPr/>
    </dgm:pt>
    <dgm:pt modelId="{5D8C62EC-9210-422C-9F5D-3D818E99BC97}" type="pres">
      <dgm:prSet presAssocID="{01E8DFA6-6C89-42D0-B3B3-ACF736153054}" presName="connectorText" presStyleLbl="sibTrans2D1" presStyleIdx="2" presStyleCnt="4"/>
      <dgm:spPr/>
    </dgm:pt>
    <dgm:pt modelId="{F1690C99-A691-4C82-90EA-B9B6E6059621}" type="pres">
      <dgm:prSet presAssocID="{B2D31A67-7BD3-4BDD-A94A-DECAFBDA38F8}" presName="node" presStyleLbl="node1" presStyleIdx="3" presStyleCnt="5" custScaleX="124422">
        <dgm:presLayoutVars>
          <dgm:bulletEnabled val="1"/>
        </dgm:presLayoutVars>
      </dgm:prSet>
      <dgm:spPr/>
    </dgm:pt>
    <dgm:pt modelId="{78467264-A539-4F41-BBFD-0594B185F500}" type="pres">
      <dgm:prSet presAssocID="{A1C215DF-C07E-416F-9194-458F043828BE}" presName="sibTrans" presStyleLbl="sibTrans2D1" presStyleIdx="3" presStyleCnt="4"/>
      <dgm:spPr/>
    </dgm:pt>
    <dgm:pt modelId="{FF9B4DD0-85E5-4707-BFA6-C8A87D757C06}" type="pres">
      <dgm:prSet presAssocID="{A1C215DF-C07E-416F-9194-458F043828BE}" presName="connectorText" presStyleLbl="sibTrans2D1" presStyleIdx="3" presStyleCnt="4"/>
      <dgm:spPr/>
    </dgm:pt>
    <dgm:pt modelId="{074E3F64-33FB-4AB2-9A74-D8E59B56C0F3}" type="pres">
      <dgm:prSet presAssocID="{A2CB311C-1D19-4E7C-8F3F-4DFB5F1A31A0}" presName="node" presStyleLbl="node1" presStyleIdx="4" presStyleCnt="5">
        <dgm:presLayoutVars>
          <dgm:bulletEnabled val="1"/>
        </dgm:presLayoutVars>
      </dgm:prSet>
      <dgm:spPr/>
    </dgm:pt>
  </dgm:ptLst>
  <dgm:cxnLst>
    <dgm:cxn modelId="{C057F901-96C5-44B9-958E-A8A693E8CAEC}" type="presOf" srcId="{6099D128-4A34-4D2E-900E-40C8C4E2F0D3}" destId="{85DD9B5B-F127-4D15-B7ED-122CD65B404C}" srcOrd="0" destOrd="0" presId="urn:microsoft.com/office/officeart/2005/8/layout/process5"/>
    <dgm:cxn modelId="{4272980D-D240-4FDA-B450-ABB7312A9E5D}" srcId="{6099D128-4A34-4D2E-900E-40C8C4E2F0D3}" destId="{B2D31A67-7BD3-4BDD-A94A-DECAFBDA38F8}" srcOrd="3" destOrd="0" parTransId="{5FD88E21-0238-484A-9A86-F50DFB62B7CC}" sibTransId="{A1C215DF-C07E-416F-9194-458F043828BE}"/>
    <dgm:cxn modelId="{CA685115-28C5-4C22-8F20-040F8C809EF8}" srcId="{6099D128-4A34-4D2E-900E-40C8C4E2F0D3}" destId="{DF7A6471-0DE3-4D7B-9066-4DDDEB0C1A64}" srcOrd="1" destOrd="0" parTransId="{F216975A-A2BB-48EA-A776-1122B326E826}" sibTransId="{6817ECA3-3809-41B6-800D-4A3FBE4E40A0}"/>
    <dgm:cxn modelId="{AAC1B318-7951-41AE-9A05-A2AA2D76A865}" type="presOf" srcId="{B2D31A67-7BD3-4BDD-A94A-DECAFBDA38F8}" destId="{F1690C99-A691-4C82-90EA-B9B6E6059621}" srcOrd="0" destOrd="0" presId="urn:microsoft.com/office/officeart/2005/8/layout/process5"/>
    <dgm:cxn modelId="{3BDD6C32-6F87-403E-B961-E8B059189F35}" type="presOf" srcId="{A1C215DF-C07E-416F-9194-458F043828BE}" destId="{78467264-A539-4F41-BBFD-0594B185F500}" srcOrd="0" destOrd="0" presId="urn:microsoft.com/office/officeart/2005/8/layout/process5"/>
    <dgm:cxn modelId="{9B483B5C-890A-4E32-8787-F395F6F64818}" type="presOf" srcId="{743C82C7-1C98-4CE3-80EC-A7839B8FE1FD}" destId="{2DF52457-75FD-4CE0-83FF-128D7AF0483D}" srcOrd="0" destOrd="0" presId="urn:microsoft.com/office/officeart/2005/8/layout/process5"/>
    <dgm:cxn modelId="{8097825C-CA53-4E2E-B9D2-453A0FA91CB3}" type="presOf" srcId="{6817ECA3-3809-41B6-800D-4A3FBE4E40A0}" destId="{344C7576-0CCB-4B70-8507-72D6F850FFB0}" srcOrd="1" destOrd="0" presId="urn:microsoft.com/office/officeart/2005/8/layout/process5"/>
    <dgm:cxn modelId="{D7E0C765-DEFE-447A-9535-09EA79C71937}" type="presOf" srcId="{6817ECA3-3809-41B6-800D-4A3FBE4E40A0}" destId="{E8832CC3-88F3-4BEF-A618-105E30856423}" srcOrd="0" destOrd="0" presId="urn:microsoft.com/office/officeart/2005/8/layout/process5"/>
    <dgm:cxn modelId="{D0C32E68-2199-43C6-8C26-B0FADB890EC2}" type="presOf" srcId="{D0978556-7F49-4DC6-B176-4B3DD663A1EA}" destId="{A1B47D14-85DD-4A74-9EF8-FE2B6569897F}" srcOrd="0" destOrd="0" presId="urn:microsoft.com/office/officeart/2005/8/layout/process5"/>
    <dgm:cxn modelId="{A9024D54-A98C-4553-8874-754FB8722F71}" srcId="{6099D128-4A34-4D2E-900E-40C8C4E2F0D3}" destId="{743C82C7-1C98-4CE3-80EC-A7839B8FE1FD}" srcOrd="0" destOrd="0" parTransId="{504C89A0-34E6-4234-9DF7-F0E53A564AD8}" sibTransId="{D0978556-7F49-4DC6-B176-4B3DD663A1EA}"/>
    <dgm:cxn modelId="{C588C157-14BF-4054-B887-CE3D8912B588}" type="presOf" srcId="{8351F82B-1971-437C-9892-267346CE80B7}" destId="{DBBA4FE8-0432-43DD-A5C7-A6493FDE4EAD}" srcOrd="0" destOrd="0" presId="urn:microsoft.com/office/officeart/2005/8/layout/process5"/>
    <dgm:cxn modelId="{56C5C87D-6514-46E4-9E4E-81B0BD81D8FB}" type="presOf" srcId="{01E8DFA6-6C89-42D0-B3B3-ACF736153054}" destId="{70EFD6AF-02DC-43BE-8D5C-3D90C23FF42D}" srcOrd="0" destOrd="0" presId="urn:microsoft.com/office/officeart/2005/8/layout/process5"/>
    <dgm:cxn modelId="{C348EF7D-833C-41F7-857B-759CCA50C4C5}" type="presOf" srcId="{A1C215DF-C07E-416F-9194-458F043828BE}" destId="{FF9B4DD0-85E5-4707-BFA6-C8A87D757C06}" srcOrd="1" destOrd="0" presId="urn:microsoft.com/office/officeart/2005/8/layout/process5"/>
    <dgm:cxn modelId="{8EE14D90-0C15-43A0-950A-8276BE0C405F}" type="presOf" srcId="{01E8DFA6-6C89-42D0-B3B3-ACF736153054}" destId="{5D8C62EC-9210-422C-9F5D-3D818E99BC97}" srcOrd="1" destOrd="0" presId="urn:microsoft.com/office/officeart/2005/8/layout/process5"/>
    <dgm:cxn modelId="{41D8E698-5F57-4350-A06C-5EEA36AD743B}" type="presOf" srcId="{DF7A6471-0DE3-4D7B-9066-4DDDEB0C1A64}" destId="{7EB669C5-05C7-49D5-88F5-15D8CD900966}" srcOrd="0" destOrd="0" presId="urn:microsoft.com/office/officeart/2005/8/layout/process5"/>
    <dgm:cxn modelId="{1BAC4EC3-BF69-4676-863D-E5F5B9CDBB0C}" type="presOf" srcId="{D0978556-7F49-4DC6-B176-4B3DD663A1EA}" destId="{4D5DB427-D5EC-4496-A58E-9FAFAA66A629}" srcOrd="1" destOrd="0" presId="urn:microsoft.com/office/officeart/2005/8/layout/process5"/>
    <dgm:cxn modelId="{D35AFFD6-CE49-48A8-8C73-BE611141C327}" srcId="{6099D128-4A34-4D2E-900E-40C8C4E2F0D3}" destId="{A2CB311C-1D19-4E7C-8F3F-4DFB5F1A31A0}" srcOrd="4" destOrd="0" parTransId="{B783A349-C940-46EC-AA05-1844327DB9D2}" sibTransId="{6C4F7E73-4BA4-475A-B549-0C96C322D1B4}"/>
    <dgm:cxn modelId="{2569C9EC-63C9-4DCC-A496-1D82D713C5AF}" srcId="{6099D128-4A34-4D2E-900E-40C8C4E2F0D3}" destId="{8351F82B-1971-437C-9892-267346CE80B7}" srcOrd="2" destOrd="0" parTransId="{90FB8E3E-7A37-43FE-833E-0B224E4C2A59}" sibTransId="{01E8DFA6-6C89-42D0-B3B3-ACF736153054}"/>
    <dgm:cxn modelId="{FBE8EBF2-D0B4-47BC-B0AE-B8715C26696F}" type="presOf" srcId="{A2CB311C-1D19-4E7C-8F3F-4DFB5F1A31A0}" destId="{074E3F64-33FB-4AB2-9A74-D8E59B56C0F3}" srcOrd="0" destOrd="0" presId="urn:microsoft.com/office/officeart/2005/8/layout/process5"/>
    <dgm:cxn modelId="{17578E8D-6C75-4069-8C2E-ED5BD59BB9E7}" type="presParOf" srcId="{85DD9B5B-F127-4D15-B7ED-122CD65B404C}" destId="{2DF52457-75FD-4CE0-83FF-128D7AF0483D}" srcOrd="0" destOrd="0" presId="urn:microsoft.com/office/officeart/2005/8/layout/process5"/>
    <dgm:cxn modelId="{2E13A323-C236-4C4F-943D-8E653DFD4DF8}" type="presParOf" srcId="{85DD9B5B-F127-4D15-B7ED-122CD65B404C}" destId="{A1B47D14-85DD-4A74-9EF8-FE2B6569897F}" srcOrd="1" destOrd="0" presId="urn:microsoft.com/office/officeart/2005/8/layout/process5"/>
    <dgm:cxn modelId="{E219442F-814F-4D1C-8294-A054F0CA49C3}" type="presParOf" srcId="{A1B47D14-85DD-4A74-9EF8-FE2B6569897F}" destId="{4D5DB427-D5EC-4496-A58E-9FAFAA66A629}" srcOrd="0" destOrd="0" presId="urn:microsoft.com/office/officeart/2005/8/layout/process5"/>
    <dgm:cxn modelId="{81E18075-DA5B-4284-9A27-BFB6AED1A455}" type="presParOf" srcId="{85DD9B5B-F127-4D15-B7ED-122CD65B404C}" destId="{7EB669C5-05C7-49D5-88F5-15D8CD900966}" srcOrd="2" destOrd="0" presId="urn:microsoft.com/office/officeart/2005/8/layout/process5"/>
    <dgm:cxn modelId="{1C3DBF7A-307D-4B5E-954D-E0CA59663744}" type="presParOf" srcId="{85DD9B5B-F127-4D15-B7ED-122CD65B404C}" destId="{E8832CC3-88F3-4BEF-A618-105E30856423}" srcOrd="3" destOrd="0" presId="urn:microsoft.com/office/officeart/2005/8/layout/process5"/>
    <dgm:cxn modelId="{0E872D46-8E6C-49D6-A2C5-CE0E88A9E2A1}" type="presParOf" srcId="{E8832CC3-88F3-4BEF-A618-105E30856423}" destId="{344C7576-0CCB-4B70-8507-72D6F850FFB0}" srcOrd="0" destOrd="0" presId="urn:microsoft.com/office/officeart/2005/8/layout/process5"/>
    <dgm:cxn modelId="{D58F398C-3BAC-44B0-B2CC-5312CAC5AA22}" type="presParOf" srcId="{85DD9B5B-F127-4D15-B7ED-122CD65B404C}" destId="{DBBA4FE8-0432-43DD-A5C7-A6493FDE4EAD}" srcOrd="4" destOrd="0" presId="urn:microsoft.com/office/officeart/2005/8/layout/process5"/>
    <dgm:cxn modelId="{B6C0748A-0735-4688-9D96-91531CE085C0}" type="presParOf" srcId="{85DD9B5B-F127-4D15-B7ED-122CD65B404C}" destId="{70EFD6AF-02DC-43BE-8D5C-3D90C23FF42D}" srcOrd="5" destOrd="0" presId="urn:microsoft.com/office/officeart/2005/8/layout/process5"/>
    <dgm:cxn modelId="{6ADE9258-0E4C-49B3-B6C3-B801E0A9CF15}" type="presParOf" srcId="{70EFD6AF-02DC-43BE-8D5C-3D90C23FF42D}" destId="{5D8C62EC-9210-422C-9F5D-3D818E99BC97}" srcOrd="0" destOrd="0" presId="urn:microsoft.com/office/officeart/2005/8/layout/process5"/>
    <dgm:cxn modelId="{F08ED4EF-9300-4F81-BF32-B4B03164B841}" type="presParOf" srcId="{85DD9B5B-F127-4D15-B7ED-122CD65B404C}" destId="{F1690C99-A691-4C82-90EA-B9B6E6059621}" srcOrd="6" destOrd="0" presId="urn:microsoft.com/office/officeart/2005/8/layout/process5"/>
    <dgm:cxn modelId="{72F48D2D-E624-43FD-B68B-5D7E733F1259}" type="presParOf" srcId="{85DD9B5B-F127-4D15-B7ED-122CD65B404C}" destId="{78467264-A539-4F41-BBFD-0594B185F500}" srcOrd="7" destOrd="0" presId="urn:microsoft.com/office/officeart/2005/8/layout/process5"/>
    <dgm:cxn modelId="{49EBFF51-9DF9-4005-9428-F256F886CFD0}" type="presParOf" srcId="{78467264-A539-4F41-BBFD-0594B185F500}" destId="{FF9B4DD0-85E5-4707-BFA6-C8A87D757C06}" srcOrd="0" destOrd="0" presId="urn:microsoft.com/office/officeart/2005/8/layout/process5"/>
    <dgm:cxn modelId="{E22E80C0-3B62-4977-B050-6A57A8230F41}" type="presParOf" srcId="{85DD9B5B-F127-4D15-B7ED-122CD65B404C}" destId="{074E3F64-33FB-4AB2-9A74-D8E59B56C0F3}"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1418175-4456-469F-95D5-F4E0E3BEBE1A}"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54316997-EC46-4872-B631-C48E2FCE6F5D}">
      <dgm:prSet custT="1"/>
      <dgm:spPr/>
      <dgm:t>
        <a:bodyPr/>
        <a:lstStyle/>
        <a:p>
          <a:r>
            <a:rPr lang="en-GB" sz="2000" dirty="0"/>
            <a:t>In order to be of use, intelligence must be properly evaluated and its provenance assessed.</a:t>
          </a:r>
          <a:endParaRPr lang="en-US" sz="2000" dirty="0"/>
        </a:p>
      </dgm:t>
    </dgm:pt>
    <dgm:pt modelId="{56EB3DF6-A640-437D-8A78-EBCB537E975E}" type="parTrans" cxnId="{BE412608-7639-4CF4-B559-97B82AC37497}">
      <dgm:prSet/>
      <dgm:spPr/>
      <dgm:t>
        <a:bodyPr/>
        <a:lstStyle/>
        <a:p>
          <a:endParaRPr lang="en-US"/>
        </a:p>
      </dgm:t>
    </dgm:pt>
    <dgm:pt modelId="{C408BEA3-A87C-4E51-9718-75D9FD30E426}" type="sibTrans" cxnId="{BE412608-7639-4CF4-B559-97B82AC37497}">
      <dgm:prSet/>
      <dgm:spPr/>
      <dgm:t>
        <a:bodyPr/>
        <a:lstStyle/>
        <a:p>
          <a:endParaRPr lang="en-US"/>
        </a:p>
      </dgm:t>
    </dgm:pt>
    <dgm:pt modelId="{7087F15F-6C36-46C9-A289-F37C97943B12}">
      <dgm:prSet custT="1"/>
      <dgm:spPr/>
      <dgm:t>
        <a:bodyPr/>
        <a:lstStyle/>
        <a:p>
          <a:r>
            <a:rPr lang="en-GB" sz="2000" dirty="0"/>
            <a:t>The emphasis </a:t>
          </a:r>
          <a:r>
            <a:rPr lang="en-GB" sz="2000" b="1" u="sng" dirty="0"/>
            <a:t>MUST</a:t>
          </a:r>
          <a:r>
            <a:rPr lang="en-GB" sz="2000" dirty="0"/>
            <a:t> be on integrity in the use of intelligence.</a:t>
          </a:r>
          <a:endParaRPr lang="en-US" sz="2000" dirty="0"/>
        </a:p>
      </dgm:t>
    </dgm:pt>
    <dgm:pt modelId="{BFC96730-8A34-4F92-9815-18D79E0B8899}" type="parTrans" cxnId="{B46D1DD6-3848-4F41-8F26-93FF442A2C22}">
      <dgm:prSet/>
      <dgm:spPr/>
      <dgm:t>
        <a:bodyPr/>
        <a:lstStyle/>
        <a:p>
          <a:endParaRPr lang="en-US"/>
        </a:p>
      </dgm:t>
    </dgm:pt>
    <dgm:pt modelId="{9AFDC6FD-C0E1-4D9A-8623-46ADB14BE344}" type="sibTrans" cxnId="{B46D1DD6-3848-4F41-8F26-93FF442A2C22}">
      <dgm:prSet/>
      <dgm:spPr/>
      <dgm:t>
        <a:bodyPr/>
        <a:lstStyle/>
        <a:p>
          <a:endParaRPr lang="en-US"/>
        </a:p>
      </dgm:t>
    </dgm:pt>
    <dgm:pt modelId="{B645B1B2-E242-44B8-B050-CF06E3F08364}">
      <dgm:prSet custT="1"/>
      <dgm:spPr/>
      <dgm:t>
        <a:bodyPr/>
        <a:lstStyle/>
        <a:p>
          <a:r>
            <a:rPr lang="en-GB" sz="2000" b="0" dirty="0"/>
            <a:t>Evaluation of ‘raw information’ is known as the 3 x 5 x 2 grading System</a:t>
          </a:r>
          <a:endParaRPr lang="en-US" sz="2000" b="0" dirty="0"/>
        </a:p>
      </dgm:t>
    </dgm:pt>
    <dgm:pt modelId="{E8BC7659-5A47-48EE-A408-7E177DB02BAA}" type="parTrans" cxnId="{6E6DF4D6-BECC-4D2E-8C4E-32AE9289562B}">
      <dgm:prSet/>
      <dgm:spPr/>
      <dgm:t>
        <a:bodyPr/>
        <a:lstStyle/>
        <a:p>
          <a:endParaRPr lang="en-US"/>
        </a:p>
      </dgm:t>
    </dgm:pt>
    <dgm:pt modelId="{36930F15-23CB-4FDB-8393-75D55426B30C}" type="sibTrans" cxnId="{6E6DF4D6-BECC-4D2E-8C4E-32AE9289562B}">
      <dgm:prSet/>
      <dgm:spPr/>
      <dgm:t>
        <a:bodyPr/>
        <a:lstStyle/>
        <a:p>
          <a:endParaRPr lang="en-US"/>
        </a:p>
      </dgm:t>
    </dgm:pt>
    <dgm:pt modelId="{4E9FC62A-C50C-48AB-B085-38DAC6A522CD}">
      <dgm:prSet custT="1"/>
      <dgm:spPr/>
      <dgm:t>
        <a:bodyPr/>
        <a:lstStyle/>
        <a:p>
          <a:r>
            <a:rPr lang="en-GB" sz="2000" dirty="0"/>
            <a:t>There are three different methods commonly associated with the collection of information</a:t>
          </a:r>
          <a:r>
            <a:rPr lang="en-GB" sz="1400" dirty="0"/>
            <a:t>. </a:t>
          </a:r>
          <a:endParaRPr lang="en-US" sz="1400" dirty="0"/>
        </a:p>
      </dgm:t>
    </dgm:pt>
    <dgm:pt modelId="{468DF3AF-36E9-4FCF-A6FE-A63F12AF7AB6}" type="parTrans" cxnId="{02CBD367-76AE-4266-B8EE-6C60AE51B354}">
      <dgm:prSet/>
      <dgm:spPr/>
      <dgm:t>
        <a:bodyPr/>
        <a:lstStyle/>
        <a:p>
          <a:endParaRPr lang="en-US"/>
        </a:p>
      </dgm:t>
    </dgm:pt>
    <dgm:pt modelId="{027C107D-6318-4B60-97EB-C3CEC113C580}" type="sibTrans" cxnId="{02CBD367-76AE-4266-B8EE-6C60AE51B354}">
      <dgm:prSet/>
      <dgm:spPr/>
      <dgm:t>
        <a:bodyPr/>
        <a:lstStyle/>
        <a:p>
          <a:endParaRPr lang="en-US"/>
        </a:p>
      </dgm:t>
    </dgm:pt>
    <dgm:pt modelId="{1D152904-4658-4E31-822E-1D4A2F352A98}">
      <dgm:prSet custT="1"/>
      <dgm:spPr/>
      <dgm:t>
        <a:bodyPr/>
        <a:lstStyle/>
        <a:p>
          <a:r>
            <a:rPr lang="en-GB" sz="2000" dirty="0"/>
            <a:t>Sometimes the source of the information may need to be treated in a confidential or sensitive manner.</a:t>
          </a:r>
          <a:endParaRPr lang="en-US" sz="2000" dirty="0"/>
        </a:p>
      </dgm:t>
    </dgm:pt>
    <dgm:pt modelId="{011B1245-A79A-4D1E-AD14-7703CFFBB9CC}" type="parTrans" cxnId="{6110A0DE-B268-476C-A1D0-4AE2D5EB9642}">
      <dgm:prSet/>
      <dgm:spPr/>
      <dgm:t>
        <a:bodyPr/>
        <a:lstStyle/>
        <a:p>
          <a:endParaRPr lang="en-US"/>
        </a:p>
      </dgm:t>
    </dgm:pt>
    <dgm:pt modelId="{B1ACC6E5-E5A6-462B-AD79-C3C07E6BEB0D}" type="sibTrans" cxnId="{6110A0DE-B268-476C-A1D0-4AE2D5EB9642}">
      <dgm:prSet/>
      <dgm:spPr/>
      <dgm:t>
        <a:bodyPr/>
        <a:lstStyle/>
        <a:p>
          <a:endParaRPr lang="en-US"/>
        </a:p>
      </dgm:t>
    </dgm:pt>
    <dgm:pt modelId="{CCC99C4C-56E6-3345-8C06-F42E11EDD7B4}" type="pres">
      <dgm:prSet presAssocID="{C1418175-4456-469F-95D5-F4E0E3BEBE1A}" presName="diagram" presStyleCnt="0">
        <dgm:presLayoutVars>
          <dgm:dir/>
          <dgm:resizeHandles val="exact"/>
        </dgm:presLayoutVars>
      </dgm:prSet>
      <dgm:spPr/>
    </dgm:pt>
    <dgm:pt modelId="{1690723F-DD77-F649-B42C-2A0D3EB7C8C3}" type="pres">
      <dgm:prSet presAssocID="{54316997-EC46-4872-B631-C48E2FCE6F5D}" presName="node" presStyleLbl="node1" presStyleIdx="0" presStyleCnt="5">
        <dgm:presLayoutVars>
          <dgm:bulletEnabled val="1"/>
        </dgm:presLayoutVars>
      </dgm:prSet>
      <dgm:spPr/>
    </dgm:pt>
    <dgm:pt modelId="{85F4BDB5-CD50-A045-8826-1ED04D6B35CC}" type="pres">
      <dgm:prSet presAssocID="{C408BEA3-A87C-4E51-9718-75D9FD30E426}" presName="sibTrans" presStyleCnt="0"/>
      <dgm:spPr/>
    </dgm:pt>
    <dgm:pt modelId="{6A22B59A-37EC-8647-B064-4690FF3E361E}" type="pres">
      <dgm:prSet presAssocID="{7087F15F-6C36-46C9-A289-F37C97943B12}" presName="node" presStyleLbl="node1" presStyleIdx="1" presStyleCnt="5" custLinFactNeighborX="-1328" custLinFactNeighborY="3176">
        <dgm:presLayoutVars>
          <dgm:bulletEnabled val="1"/>
        </dgm:presLayoutVars>
      </dgm:prSet>
      <dgm:spPr/>
    </dgm:pt>
    <dgm:pt modelId="{70DA1756-B6BF-3D4C-AAAF-C640FF17EA71}" type="pres">
      <dgm:prSet presAssocID="{9AFDC6FD-C0E1-4D9A-8623-46ADB14BE344}" presName="sibTrans" presStyleCnt="0"/>
      <dgm:spPr/>
    </dgm:pt>
    <dgm:pt modelId="{B18C52D2-AB5E-B14B-89B6-CAEA3C65B827}" type="pres">
      <dgm:prSet presAssocID="{B645B1B2-E242-44B8-B050-CF06E3F08364}" presName="node" presStyleLbl="node1" presStyleIdx="2" presStyleCnt="5">
        <dgm:presLayoutVars>
          <dgm:bulletEnabled val="1"/>
        </dgm:presLayoutVars>
      </dgm:prSet>
      <dgm:spPr/>
    </dgm:pt>
    <dgm:pt modelId="{CD2C2D79-A72B-3944-AAD7-B1E70B1846EE}" type="pres">
      <dgm:prSet presAssocID="{36930F15-23CB-4FDB-8393-75D55426B30C}" presName="sibTrans" presStyleCnt="0"/>
      <dgm:spPr/>
    </dgm:pt>
    <dgm:pt modelId="{2B677255-FEAA-524A-A2D9-45C591F826E8}" type="pres">
      <dgm:prSet presAssocID="{4E9FC62A-C50C-48AB-B085-38DAC6A522CD}" presName="node" presStyleLbl="node1" presStyleIdx="3" presStyleCnt="5">
        <dgm:presLayoutVars>
          <dgm:bulletEnabled val="1"/>
        </dgm:presLayoutVars>
      </dgm:prSet>
      <dgm:spPr/>
    </dgm:pt>
    <dgm:pt modelId="{FF4F84D0-25CD-8041-9CA8-EAE7374930C8}" type="pres">
      <dgm:prSet presAssocID="{027C107D-6318-4B60-97EB-C3CEC113C580}" presName="sibTrans" presStyleCnt="0"/>
      <dgm:spPr/>
    </dgm:pt>
    <dgm:pt modelId="{FA0AED5B-805D-F346-9697-0A84B01D5354}" type="pres">
      <dgm:prSet presAssocID="{1D152904-4658-4E31-822E-1D4A2F352A98}" presName="node" presStyleLbl="node1" presStyleIdx="4" presStyleCnt="5">
        <dgm:presLayoutVars>
          <dgm:bulletEnabled val="1"/>
        </dgm:presLayoutVars>
      </dgm:prSet>
      <dgm:spPr/>
    </dgm:pt>
  </dgm:ptLst>
  <dgm:cxnLst>
    <dgm:cxn modelId="{BE412608-7639-4CF4-B559-97B82AC37497}" srcId="{C1418175-4456-469F-95D5-F4E0E3BEBE1A}" destId="{54316997-EC46-4872-B631-C48E2FCE6F5D}" srcOrd="0" destOrd="0" parTransId="{56EB3DF6-A640-437D-8A78-EBCB537E975E}" sibTransId="{C408BEA3-A87C-4E51-9718-75D9FD30E426}"/>
    <dgm:cxn modelId="{C221F323-F88E-2C47-9687-147346E01584}" type="presOf" srcId="{B645B1B2-E242-44B8-B050-CF06E3F08364}" destId="{B18C52D2-AB5E-B14B-89B6-CAEA3C65B827}" srcOrd="0" destOrd="0" presId="urn:microsoft.com/office/officeart/2005/8/layout/default"/>
    <dgm:cxn modelId="{02CBD367-76AE-4266-B8EE-6C60AE51B354}" srcId="{C1418175-4456-469F-95D5-F4E0E3BEBE1A}" destId="{4E9FC62A-C50C-48AB-B085-38DAC6A522CD}" srcOrd="3" destOrd="0" parTransId="{468DF3AF-36E9-4FCF-A6FE-A63F12AF7AB6}" sibTransId="{027C107D-6318-4B60-97EB-C3CEC113C580}"/>
    <dgm:cxn modelId="{F68A476C-2C8F-1A44-BEE9-5204AD36E543}" type="presOf" srcId="{C1418175-4456-469F-95D5-F4E0E3BEBE1A}" destId="{CCC99C4C-56E6-3345-8C06-F42E11EDD7B4}" srcOrd="0" destOrd="0" presId="urn:microsoft.com/office/officeart/2005/8/layout/default"/>
    <dgm:cxn modelId="{B42EF050-7A09-9D46-9F3F-48306AD4130D}" type="presOf" srcId="{7087F15F-6C36-46C9-A289-F37C97943B12}" destId="{6A22B59A-37EC-8647-B064-4690FF3E361E}" srcOrd="0" destOrd="0" presId="urn:microsoft.com/office/officeart/2005/8/layout/default"/>
    <dgm:cxn modelId="{18E1489C-9641-8E41-A615-C13CFB6D1F19}" type="presOf" srcId="{4E9FC62A-C50C-48AB-B085-38DAC6A522CD}" destId="{2B677255-FEAA-524A-A2D9-45C591F826E8}" srcOrd="0" destOrd="0" presId="urn:microsoft.com/office/officeart/2005/8/layout/default"/>
    <dgm:cxn modelId="{AEFF54AD-B61E-0548-8EE9-546DF650B291}" type="presOf" srcId="{1D152904-4658-4E31-822E-1D4A2F352A98}" destId="{FA0AED5B-805D-F346-9697-0A84B01D5354}" srcOrd="0" destOrd="0" presId="urn:microsoft.com/office/officeart/2005/8/layout/default"/>
    <dgm:cxn modelId="{B46D1DD6-3848-4F41-8F26-93FF442A2C22}" srcId="{C1418175-4456-469F-95D5-F4E0E3BEBE1A}" destId="{7087F15F-6C36-46C9-A289-F37C97943B12}" srcOrd="1" destOrd="0" parTransId="{BFC96730-8A34-4F92-9815-18D79E0B8899}" sibTransId="{9AFDC6FD-C0E1-4D9A-8623-46ADB14BE344}"/>
    <dgm:cxn modelId="{6E6DF4D6-BECC-4D2E-8C4E-32AE9289562B}" srcId="{C1418175-4456-469F-95D5-F4E0E3BEBE1A}" destId="{B645B1B2-E242-44B8-B050-CF06E3F08364}" srcOrd="2" destOrd="0" parTransId="{E8BC7659-5A47-48EE-A408-7E177DB02BAA}" sibTransId="{36930F15-23CB-4FDB-8393-75D55426B30C}"/>
    <dgm:cxn modelId="{6110A0DE-B268-476C-A1D0-4AE2D5EB9642}" srcId="{C1418175-4456-469F-95D5-F4E0E3BEBE1A}" destId="{1D152904-4658-4E31-822E-1D4A2F352A98}" srcOrd="4" destOrd="0" parTransId="{011B1245-A79A-4D1E-AD14-7703CFFBB9CC}" sibTransId="{B1ACC6E5-E5A6-462B-AD79-C3C07E6BEB0D}"/>
    <dgm:cxn modelId="{7B506AE6-FF55-554A-BCF9-8654D834C1CE}" type="presOf" srcId="{54316997-EC46-4872-B631-C48E2FCE6F5D}" destId="{1690723F-DD77-F649-B42C-2A0D3EB7C8C3}" srcOrd="0" destOrd="0" presId="urn:microsoft.com/office/officeart/2005/8/layout/default"/>
    <dgm:cxn modelId="{1ACBE12C-A9E2-1D4A-951B-74F4DD164526}" type="presParOf" srcId="{CCC99C4C-56E6-3345-8C06-F42E11EDD7B4}" destId="{1690723F-DD77-F649-B42C-2A0D3EB7C8C3}" srcOrd="0" destOrd="0" presId="urn:microsoft.com/office/officeart/2005/8/layout/default"/>
    <dgm:cxn modelId="{22261F37-55FF-6F4A-9B41-E3CA371622C5}" type="presParOf" srcId="{CCC99C4C-56E6-3345-8C06-F42E11EDD7B4}" destId="{85F4BDB5-CD50-A045-8826-1ED04D6B35CC}" srcOrd="1" destOrd="0" presId="urn:microsoft.com/office/officeart/2005/8/layout/default"/>
    <dgm:cxn modelId="{C14254E5-FA32-1C47-AF9D-C29BA733F45E}" type="presParOf" srcId="{CCC99C4C-56E6-3345-8C06-F42E11EDD7B4}" destId="{6A22B59A-37EC-8647-B064-4690FF3E361E}" srcOrd="2" destOrd="0" presId="urn:microsoft.com/office/officeart/2005/8/layout/default"/>
    <dgm:cxn modelId="{D8912D7F-3572-BC4C-9DE7-70790C77CB5A}" type="presParOf" srcId="{CCC99C4C-56E6-3345-8C06-F42E11EDD7B4}" destId="{70DA1756-B6BF-3D4C-AAAF-C640FF17EA71}" srcOrd="3" destOrd="0" presId="urn:microsoft.com/office/officeart/2005/8/layout/default"/>
    <dgm:cxn modelId="{42F6AC0E-980B-9E40-B266-DCB505BF5219}" type="presParOf" srcId="{CCC99C4C-56E6-3345-8C06-F42E11EDD7B4}" destId="{B18C52D2-AB5E-B14B-89B6-CAEA3C65B827}" srcOrd="4" destOrd="0" presId="urn:microsoft.com/office/officeart/2005/8/layout/default"/>
    <dgm:cxn modelId="{78D25BDF-A1F4-7849-B78D-512B27B901AD}" type="presParOf" srcId="{CCC99C4C-56E6-3345-8C06-F42E11EDD7B4}" destId="{CD2C2D79-A72B-3944-AAD7-B1E70B1846EE}" srcOrd="5" destOrd="0" presId="urn:microsoft.com/office/officeart/2005/8/layout/default"/>
    <dgm:cxn modelId="{831FD834-02C2-3148-8790-269F6D1A012C}" type="presParOf" srcId="{CCC99C4C-56E6-3345-8C06-F42E11EDD7B4}" destId="{2B677255-FEAA-524A-A2D9-45C591F826E8}" srcOrd="6" destOrd="0" presId="urn:microsoft.com/office/officeart/2005/8/layout/default"/>
    <dgm:cxn modelId="{CACBA00F-766E-3849-B67B-29E5EF6B92DC}" type="presParOf" srcId="{CCC99C4C-56E6-3345-8C06-F42E11EDD7B4}" destId="{FF4F84D0-25CD-8041-9CA8-EAE7374930C8}" srcOrd="7" destOrd="0" presId="urn:microsoft.com/office/officeart/2005/8/layout/default"/>
    <dgm:cxn modelId="{6F174087-9494-0C4B-A403-295B37087994}" type="presParOf" srcId="{CCC99C4C-56E6-3345-8C06-F42E11EDD7B4}" destId="{FA0AED5B-805D-F346-9697-0A84B01D535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96F814B-A4AB-444F-8523-A02858D730A4}"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05FF7C0C-5A9A-4EE9-A3FF-257D4BEB3E28}">
      <dgm:prSet phldrT="[Text]" custT="1"/>
      <dgm:spPr/>
      <dgm:t>
        <a:bodyPr/>
        <a:lstStyle/>
        <a:p>
          <a:pPr algn="ctr"/>
          <a:r>
            <a:rPr lang="en-GB" sz="4000" dirty="0">
              <a:latin typeface="+mj-lt"/>
            </a:rPr>
            <a:t>All intelligence must be accurately reported</a:t>
          </a:r>
        </a:p>
      </dgm:t>
    </dgm:pt>
    <dgm:pt modelId="{7EB5D0A5-0D7C-42CB-818E-7BE0B8A494A5}" type="parTrans" cxnId="{762E420E-14FD-4628-8506-AA2B13FA826D}">
      <dgm:prSet/>
      <dgm:spPr/>
      <dgm:t>
        <a:bodyPr/>
        <a:lstStyle/>
        <a:p>
          <a:endParaRPr lang="en-GB"/>
        </a:p>
      </dgm:t>
    </dgm:pt>
    <dgm:pt modelId="{AF83A4CB-4643-4F8B-908D-129795A0B1B9}" type="sibTrans" cxnId="{762E420E-14FD-4628-8506-AA2B13FA826D}">
      <dgm:prSet/>
      <dgm:spPr/>
      <dgm:t>
        <a:bodyPr/>
        <a:lstStyle/>
        <a:p>
          <a:endParaRPr lang="en-GB"/>
        </a:p>
      </dgm:t>
    </dgm:pt>
    <dgm:pt modelId="{79D3C9AE-2F13-4163-B492-964037BE3662}">
      <dgm:prSet phldrT="[Text]" custT="1"/>
      <dgm:spPr/>
      <dgm:t>
        <a:bodyPr/>
        <a:lstStyle/>
        <a:p>
          <a:r>
            <a:rPr lang="en-GB" sz="2400" dirty="0"/>
            <a:t>Care must be taken to remove from the text all material that in any way identifies the source (may be sanitised)</a:t>
          </a:r>
        </a:p>
      </dgm:t>
    </dgm:pt>
    <dgm:pt modelId="{FE13F385-B43B-420B-A1EA-2D130C8A4EEB}" type="parTrans" cxnId="{7F74FE22-2034-4109-8100-4B73C492C936}">
      <dgm:prSet/>
      <dgm:spPr/>
      <dgm:t>
        <a:bodyPr/>
        <a:lstStyle/>
        <a:p>
          <a:endParaRPr lang="en-GB"/>
        </a:p>
      </dgm:t>
    </dgm:pt>
    <dgm:pt modelId="{DE451723-4E32-4EC6-ACF1-1C453B8BD8E6}" type="sibTrans" cxnId="{7F74FE22-2034-4109-8100-4B73C492C936}">
      <dgm:prSet/>
      <dgm:spPr/>
      <dgm:t>
        <a:bodyPr/>
        <a:lstStyle/>
        <a:p>
          <a:endParaRPr lang="en-GB"/>
        </a:p>
      </dgm:t>
    </dgm:pt>
    <dgm:pt modelId="{22806211-1FA5-4E4E-B779-362E8DD1256B}">
      <dgm:prSet phldrT="[Text]" custT="1"/>
      <dgm:spPr/>
      <dgm:t>
        <a:bodyPr/>
        <a:lstStyle/>
        <a:p>
          <a:r>
            <a:rPr lang="en-GB" sz="2400"/>
            <a:t>The timing &amp; place of meetings with sources may be relevant &amp; could lead to the source being identified</a:t>
          </a:r>
          <a:endParaRPr lang="en-GB" sz="2400" dirty="0"/>
        </a:p>
      </dgm:t>
    </dgm:pt>
    <dgm:pt modelId="{AB81BD7B-497E-4146-BCAB-B02CCA0537FC}" type="parTrans" cxnId="{4174F8E9-58FD-4A54-BE0C-AB9FD04FABC1}">
      <dgm:prSet/>
      <dgm:spPr/>
      <dgm:t>
        <a:bodyPr/>
        <a:lstStyle/>
        <a:p>
          <a:endParaRPr lang="en-GB"/>
        </a:p>
      </dgm:t>
    </dgm:pt>
    <dgm:pt modelId="{9518F97E-1A4A-46C6-AC84-B89D6065D986}" type="sibTrans" cxnId="{4174F8E9-58FD-4A54-BE0C-AB9FD04FABC1}">
      <dgm:prSet/>
      <dgm:spPr/>
      <dgm:t>
        <a:bodyPr/>
        <a:lstStyle/>
        <a:p>
          <a:endParaRPr lang="en-GB"/>
        </a:p>
      </dgm:t>
    </dgm:pt>
    <dgm:pt modelId="{5852F4BB-6DB4-4F8E-895C-25065746049C}">
      <dgm:prSet phldrT="[Text]" custT="1"/>
      <dgm:spPr/>
      <dgm:t>
        <a:bodyPr/>
        <a:lstStyle/>
        <a:p>
          <a:r>
            <a:rPr lang="en-GB" sz="2400" dirty="0"/>
            <a:t>Repeat intelligence from the same source could lead to the source’s identification </a:t>
          </a:r>
        </a:p>
      </dgm:t>
    </dgm:pt>
    <dgm:pt modelId="{FEC7B9F2-2ECD-4DE0-8101-11CF4553947C}" type="parTrans" cxnId="{39DDCAC2-5D7D-41C3-81A2-AA6D0BE59174}">
      <dgm:prSet/>
      <dgm:spPr/>
      <dgm:t>
        <a:bodyPr/>
        <a:lstStyle/>
        <a:p>
          <a:endParaRPr lang="en-GB"/>
        </a:p>
      </dgm:t>
    </dgm:pt>
    <dgm:pt modelId="{E61BB533-3D96-4EA2-B8FB-2B13DEF78165}" type="sibTrans" cxnId="{39DDCAC2-5D7D-41C3-81A2-AA6D0BE59174}">
      <dgm:prSet/>
      <dgm:spPr/>
      <dgm:t>
        <a:bodyPr/>
        <a:lstStyle/>
        <a:p>
          <a:endParaRPr lang="en-GB"/>
        </a:p>
      </dgm:t>
    </dgm:pt>
    <dgm:pt modelId="{FE242D93-6DEC-0248-AFD6-4FDB67B2BDF9}" type="pres">
      <dgm:prSet presAssocID="{896F814B-A4AB-444F-8523-A02858D730A4}" presName="vert0" presStyleCnt="0">
        <dgm:presLayoutVars>
          <dgm:dir/>
          <dgm:animOne val="branch"/>
          <dgm:animLvl val="lvl"/>
        </dgm:presLayoutVars>
      </dgm:prSet>
      <dgm:spPr/>
    </dgm:pt>
    <dgm:pt modelId="{F3FBCA39-8E63-C04C-A70B-E2C44DC70B06}" type="pres">
      <dgm:prSet presAssocID="{05FF7C0C-5A9A-4EE9-A3FF-257D4BEB3E28}" presName="thickLine" presStyleLbl="alignNode1" presStyleIdx="0" presStyleCnt="1"/>
      <dgm:spPr/>
    </dgm:pt>
    <dgm:pt modelId="{ED7BEA88-50B3-E249-AC44-A7B7CBD43560}" type="pres">
      <dgm:prSet presAssocID="{05FF7C0C-5A9A-4EE9-A3FF-257D4BEB3E28}" presName="horz1" presStyleCnt="0"/>
      <dgm:spPr/>
    </dgm:pt>
    <dgm:pt modelId="{4D30F173-A796-F446-A15F-D6F7A0123165}" type="pres">
      <dgm:prSet presAssocID="{05FF7C0C-5A9A-4EE9-A3FF-257D4BEB3E28}" presName="tx1" presStyleLbl="revTx" presStyleIdx="0" presStyleCnt="4" custScaleX="169501"/>
      <dgm:spPr/>
    </dgm:pt>
    <dgm:pt modelId="{8710B6DC-3380-1444-BECD-B76B74D405D8}" type="pres">
      <dgm:prSet presAssocID="{05FF7C0C-5A9A-4EE9-A3FF-257D4BEB3E28}" presName="vert1" presStyleCnt="0"/>
      <dgm:spPr/>
    </dgm:pt>
    <dgm:pt modelId="{CA355728-71C6-C44A-8121-FAC9B953A5AF}" type="pres">
      <dgm:prSet presAssocID="{79D3C9AE-2F13-4163-B492-964037BE3662}" presName="vertSpace2a" presStyleCnt="0"/>
      <dgm:spPr/>
    </dgm:pt>
    <dgm:pt modelId="{F0D5F056-D18E-4B49-8199-0872C3AC2F9B}" type="pres">
      <dgm:prSet presAssocID="{79D3C9AE-2F13-4163-B492-964037BE3662}" presName="horz2" presStyleCnt="0"/>
      <dgm:spPr/>
    </dgm:pt>
    <dgm:pt modelId="{10AE645B-99DE-5146-B5C8-AB85E8A136CB}" type="pres">
      <dgm:prSet presAssocID="{79D3C9AE-2F13-4163-B492-964037BE3662}" presName="horzSpace2" presStyleCnt="0"/>
      <dgm:spPr/>
    </dgm:pt>
    <dgm:pt modelId="{305A6AF2-9A1A-214A-8173-161E3BF85E1E}" type="pres">
      <dgm:prSet presAssocID="{79D3C9AE-2F13-4163-B492-964037BE3662}" presName="tx2" presStyleLbl="revTx" presStyleIdx="1" presStyleCnt="4"/>
      <dgm:spPr/>
    </dgm:pt>
    <dgm:pt modelId="{19A0B36D-CFB9-B243-8782-6293E1E59180}" type="pres">
      <dgm:prSet presAssocID="{79D3C9AE-2F13-4163-B492-964037BE3662}" presName="vert2" presStyleCnt="0"/>
      <dgm:spPr/>
    </dgm:pt>
    <dgm:pt modelId="{FCAD7156-657F-9941-93F2-460ACA4BD52C}" type="pres">
      <dgm:prSet presAssocID="{79D3C9AE-2F13-4163-B492-964037BE3662}" presName="thinLine2b" presStyleLbl="callout" presStyleIdx="0" presStyleCnt="3"/>
      <dgm:spPr/>
    </dgm:pt>
    <dgm:pt modelId="{3FA4835A-2E90-D147-942A-53990A2341C2}" type="pres">
      <dgm:prSet presAssocID="{79D3C9AE-2F13-4163-B492-964037BE3662}" presName="vertSpace2b" presStyleCnt="0"/>
      <dgm:spPr/>
    </dgm:pt>
    <dgm:pt modelId="{4DD179F9-3059-C147-94B2-43F13E1BE630}" type="pres">
      <dgm:prSet presAssocID="{22806211-1FA5-4E4E-B779-362E8DD1256B}" presName="horz2" presStyleCnt="0"/>
      <dgm:spPr/>
    </dgm:pt>
    <dgm:pt modelId="{B7273D12-9E82-C047-88AA-6D240A682442}" type="pres">
      <dgm:prSet presAssocID="{22806211-1FA5-4E4E-B779-362E8DD1256B}" presName="horzSpace2" presStyleCnt="0"/>
      <dgm:spPr/>
    </dgm:pt>
    <dgm:pt modelId="{13EDC2C9-0B0E-A749-9B00-4E95C68DCFC9}" type="pres">
      <dgm:prSet presAssocID="{22806211-1FA5-4E4E-B779-362E8DD1256B}" presName="tx2" presStyleLbl="revTx" presStyleIdx="2" presStyleCnt="4"/>
      <dgm:spPr/>
    </dgm:pt>
    <dgm:pt modelId="{0A0F6733-09CB-E345-AE2F-4C29A798137A}" type="pres">
      <dgm:prSet presAssocID="{22806211-1FA5-4E4E-B779-362E8DD1256B}" presName="vert2" presStyleCnt="0"/>
      <dgm:spPr/>
    </dgm:pt>
    <dgm:pt modelId="{3874ACCD-C327-554E-B54B-C9673A5D775E}" type="pres">
      <dgm:prSet presAssocID="{22806211-1FA5-4E4E-B779-362E8DD1256B}" presName="thinLine2b" presStyleLbl="callout" presStyleIdx="1" presStyleCnt="3"/>
      <dgm:spPr/>
    </dgm:pt>
    <dgm:pt modelId="{D94D6E9D-1FE0-214E-A70B-AECC5DA4D119}" type="pres">
      <dgm:prSet presAssocID="{22806211-1FA5-4E4E-B779-362E8DD1256B}" presName="vertSpace2b" presStyleCnt="0"/>
      <dgm:spPr/>
    </dgm:pt>
    <dgm:pt modelId="{B2253136-8BAC-A942-8EC2-D0742A98BABD}" type="pres">
      <dgm:prSet presAssocID="{5852F4BB-6DB4-4F8E-895C-25065746049C}" presName="horz2" presStyleCnt="0"/>
      <dgm:spPr/>
    </dgm:pt>
    <dgm:pt modelId="{53EBB6B0-C764-F347-87A2-08BF53DB84E8}" type="pres">
      <dgm:prSet presAssocID="{5852F4BB-6DB4-4F8E-895C-25065746049C}" presName="horzSpace2" presStyleCnt="0"/>
      <dgm:spPr/>
    </dgm:pt>
    <dgm:pt modelId="{6DB53346-1CF7-E346-BC03-4A20AF0FEA4B}" type="pres">
      <dgm:prSet presAssocID="{5852F4BB-6DB4-4F8E-895C-25065746049C}" presName="tx2" presStyleLbl="revTx" presStyleIdx="3" presStyleCnt="4"/>
      <dgm:spPr/>
    </dgm:pt>
    <dgm:pt modelId="{FD9568C5-E93B-7A40-89C0-AD83DB7DA798}" type="pres">
      <dgm:prSet presAssocID="{5852F4BB-6DB4-4F8E-895C-25065746049C}" presName="vert2" presStyleCnt="0"/>
      <dgm:spPr/>
    </dgm:pt>
    <dgm:pt modelId="{1616B867-45E2-EC40-BA06-07C9D58E357D}" type="pres">
      <dgm:prSet presAssocID="{5852F4BB-6DB4-4F8E-895C-25065746049C}" presName="thinLine2b" presStyleLbl="callout" presStyleIdx="2" presStyleCnt="3"/>
      <dgm:spPr/>
    </dgm:pt>
    <dgm:pt modelId="{D04DC3C1-52BE-CC48-8810-0CFDE4C99D7A}" type="pres">
      <dgm:prSet presAssocID="{5852F4BB-6DB4-4F8E-895C-25065746049C}" presName="vertSpace2b" presStyleCnt="0"/>
      <dgm:spPr/>
    </dgm:pt>
  </dgm:ptLst>
  <dgm:cxnLst>
    <dgm:cxn modelId="{762E420E-14FD-4628-8506-AA2B13FA826D}" srcId="{896F814B-A4AB-444F-8523-A02858D730A4}" destId="{05FF7C0C-5A9A-4EE9-A3FF-257D4BEB3E28}" srcOrd="0" destOrd="0" parTransId="{7EB5D0A5-0D7C-42CB-818E-7BE0B8A494A5}" sibTransId="{AF83A4CB-4643-4F8B-908D-129795A0B1B9}"/>
    <dgm:cxn modelId="{7F74FE22-2034-4109-8100-4B73C492C936}" srcId="{05FF7C0C-5A9A-4EE9-A3FF-257D4BEB3E28}" destId="{79D3C9AE-2F13-4163-B492-964037BE3662}" srcOrd="0" destOrd="0" parTransId="{FE13F385-B43B-420B-A1EA-2D130C8A4EEB}" sibTransId="{DE451723-4E32-4EC6-ACF1-1C453B8BD8E6}"/>
    <dgm:cxn modelId="{69CACA39-673B-2346-8E96-2ADEC79BADE4}" type="presOf" srcId="{22806211-1FA5-4E4E-B779-362E8DD1256B}" destId="{13EDC2C9-0B0E-A749-9B00-4E95C68DCFC9}" srcOrd="0" destOrd="0" presId="urn:microsoft.com/office/officeart/2008/layout/LinedList"/>
    <dgm:cxn modelId="{160B315C-8391-D940-9C89-CD805F42E9AC}" type="presOf" srcId="{896F814B-A4AB-444F-8523-A02858D730A4}" destId="{FE242D93-6DEC-0248-AFD6-4FDB67B2BDF9}" srcOrd="0" destOrd="0" presId="urn:microsoft.com/office/officeart/2008/layout/LinedList"/>
    <dgm:cxn modelId="{4335006C-0DD4-4E49-8B22-A24A2F273286}" type="presOf" srcId="{5852F4BB-6DB4-4F8E-895C-25065746049C}" destId="{6DB53346-1CF7-E346-BC03-4A20AF0FEA4B}" srcOrd="0" destOrd="0" presId="urn:microsoft.com/office/officeart/2008/layout/LinedList"/>
    <dgm:cxn modelId="{79DF4D93-FABC-5A4C-9C98-705C38229C39}" type="presOf" srcId="{79D3C9AE-2F13-4163-B492-964037BE3662}" destId="{305A6AF2-9A1A-214A-8173-161E3BF85E1E}" srcOrd="0" destOrd="0" presId="urn:microsoft.com/office/officeart/2008/layout/LinedList"/>
    <dgm:cxn modelId="{39DDCAC2-5D7D-41C3-81A2-AA6D0BE59174}" srcId="{05FF7C0C-5A9A-4EE9-A3FF-257D4BEB3E28}" destId="{5852F4BB-6DB4-4F8E-895C-25065746049C}" srcOrd="2" destOrd="0" parTransId="{FEC7B9F2-2ECD-4DE0-8101-11CF4553947C}" sibTransId="{E61BB533-3D96-4EA2-B8FB-2B13DEF78165}"/>
    <dgm:cxn modelId="{4174F8E9-58FD-4A54-BE0C-AB9FD04FABC1}" srcId="{05FF7C0C-5A9A-4EE9-A3FF-257D4BEB3E28}" destId="{22806211-1FA5-4E4E-B779-362E8DD1256B}" srcOrd="1" destOrd="0" parTransId="{AB81BD7B-497E-4146-BCAB-B02CCA0537FC}" sibTransId="{9518F97E-1A4A-46C6-AC84-B89D6065D986}"/>
    <dgm:cxn modelId="{A7BD81ED-1C93-2446-890B-E89235208034}" type="presOf" srcId="{05FF7C0C-5A9A-4EE9-A3FF-257D4BEB3E28}" destId="{4D30F173-A796-F446-A15F-D6F7A0123165}" srcOrd="0" destOrd="0" presId="urn:microsoft.com/office/officeart/2008/layout/LinedList"/>
    <dgm:cxn modelId="{54134047-B2FD-2B40-88B8-1F2F8B0B3381}" type="presParOf" srcId="{FE242D93-6DEC-0248-AFD6-4FDB67B2BDF9}" destId="{F3FBCA39-8E63-C04C-A70B-E2C44DC70B06}" srcOrd="0" destOrd="0" presId="urn:microsoft.com/office/officeart/2008/layout/LinedList"/>
    <dgm:cxn modelId="{9C5C2B8E-3710-E541-99F3-3BC901FD81F8}" type="presParOf" srcId="{FE242D93-6DEC-0248-AFD6-4FDB67B2BDF9}" destId="{ED7BEA88-50B3-E249-AC44-A7B7CBD43560}" srcOrd="1" destOrd="0" presId="urn:microsoft.com/office/officeart/2008/layout/LinedList"/>
    <dgm:cxn modelId="{EBC6AB83-29AF-4F41-B00A-2FD94B7AD00B}" type="presParOf" srcId="{ED7BEA88-50B3-E249-AC44-A7B7CBD43560}" destId="{4D30F173-A796-F446-A15F-D6F7A0123165}" srcOrd="0" destOrd="0" presId="urn:microsoft.com/office/officeart/2008/layout/LinedList"/>
    <dgm:cxn modelId="{570F6458-09BC-A94D-8BB2-C5A3F683C292}" type="presParOf" srcId="{ED7BEA88-50B3-E249-AC44-A7B7CBD43560}" destId="{8710B6DC-3380-1444-BECD-B76B74D405D8}" srcOrd="1" destOrd="0" presId="urn:microsoft.com/office/officeart/2008/layout/LinedList"/>
    <dgm:cxn modelId="{FF04FFC8-EE03-2948-95B3-050AA84B0865}" type="presParOf" srcId="{8710B6DC-3380-1444-BECD-B76B74D405D8}" destId="{CA355728-71C6-C44A-8121-FAC9B953A5AF}" srcOrd="0" destOrd="0" presId="urn:microsoft.com/office/officeart/2008/layout/LinedList"/>
    <dgm:cxn modelId="{9D816E29-FDEC-9241-8B4F-95AC6FFD5792}" type="presParOf" srcId="{8710B6DC-3380-1444-BECD-B76B74D405D8}" destId="{F0D5F056-D18E-4B49-8199-0872C3AC2F9B}" srcOrd="1" destOrd="0" presId="urn:microsoft.com/office/officeart/2008/layout/LinedList"/>
    <dgm:cxn modelId="{1F802779-7F69-F24C-BC95-FF970564A08B}" type="presParOf" srcId="{F0D5F056-D18E-4B49-8199-0872C3AC2F9B}" destId="{10AE645B-99DE-5146-B5C8-AB85E8A136CB}" srcOrd="0" destOrd="0" presId="urn:microsoft.com/office/officeart/2008/layout/LinedList"/>
    <dgm:cxn modelId="{65DC79A6-6790-0149-A424-1DEE1E11D19A}" type="presParOf" srcId="{F0D5F056-D18E-4B49-8199-0872C3AC2F9B}" destId="{305A6AF2-9A1A-214A-8173-161E3BF85E1E}" srcOrd="1" destOrd="0" presId="urn:microsoft.com/office/officeart/2008/layout/LinedList"/>
    <dgm:cxn modelId="{BE223ADC-2314-9441-AA11-E848E37E5057}" type="presParOf" srcId="{F0D5F056-D18E-4B49-8199-0872C3AC2F9B}" destId="{19A0B36D-CFB9-B243-8782-6293E1E59180}" srcOrd="2" destOrd="0" presId="urn:microsoft.com/office/officeart/2008/layout/LinedList"/>
    <dgm:cxn modelId="{A1A03EC5-5146-CD4C-8BB3-C75B64830445}" type="presParOf" srcId="{8710B6DC-3380-1444-BECD-B76B74D405D8}" destId="{FCAD7156-657F-9941-93F2-460ACA4BD52C}" srcOrd="2" destOrd="0" presId="urn:microsoft.com/office/officeart/2008/layout/LinedList"/>
    <dgm:cxn modelId="{2141B0EA-798A-1342-BC63-6714508229E5}" type="presParOf" srcId="{8710B6DC-3380-1444-BECD-B76B74D405D8}" destId="{3FA4835A-2E90-D147-942A-53990A2341C2}" srcOrd="3" destOrd="0" presId="urn:microsoft.com/office/officeart/2008/layout/LinedList"/>
    <dgm:cxn modelId="{83258CF7-F4E7-FB4A-8013-41E8B0C8F3D0}" type="presParOf" srcId="{8710B6DC-3380-1444-BECD-B76B74D405D8}" destId="{4DD179F9-3059-C147-94B2-43F13E1BE630}" srcOrd="4" destOrd="0" presId="urn:microsoft.com/office/officeart/2008/layout/LinedList"/>
    <dgm:cxn modelId="{7FDE54DE-A843-BE4E-9A5D-88DA2A75DD34}" type="presParOf" srcId="{4DD179F9-3059-C147-94B2-43F13E1BE630}" destId="{B7273D12-9E82-C047-88AA-6D240A682442}" srcOrd="0" destOrd="0" presId="urn:microsoft.com/office/officeart/2008/layout/LinedList"/>
    <dgm:cxn modelId="{72E651A9-866B-B14F-926C-3ECB5C50524C}" type="presParOf" srcId="{4DD179F9-3059-C147-94B2-43F13E1BE630}" destId="{13EDC2C9-0B0E-A749-9B00-4E95C68DCFC9}" srcOrd="1" destOrd="0" presId="urn:microsoft.com/office/officeart/2008/layout/LinedList"/>
    <dgm:cxn modelId="{E87EDFE9-EAAF-474B-9E5A-CEA7E5DF8FC0}" type="presParOf" srcId="{4DD179F9-3059-C147-94B2-43F13E1BE630}" destId="{0A0F6733-09CB-E345-AE2F-4C29A798137A}" srcOrd="2" destOrd="0" presId="urn:microsoft.com/office/officeart/2008/layout/LinedList"/>
    <dgm:cxn modelId="{4D629EFB-5B39-2A48-92E3-E3CDCAFD4970}" type="presParOf" srcId="{8710B6DC-3380-1444-BECD-B76B74D405D8}" destId="{3874ACCD-C327-554E-B54B-C9673A5D775E}" srcOrd="5" destOrd="0" presId="urn:microsoft.com/office/officeart/2008/layout/LinedList"/>
    <dgm:cxn modelId="{0A89F5A4-5EA8-0548-849F-1D161365150C}" type="presParOf" srcId="{8710B6DC-3380-1444-BECD-B76B74D405D8}" destId="{D94D6E9D-1FE0-214E-A70B-AECC5DA4D119}" srcOrd="6" destOrd="0" presId="urn:microsoft.com/office/officeart/2008/layout/LinedList"/>
    <dgm:cxn modelId="{93CC7334-F356-2D4F-8763-EDE3F7E89ED8}" type="presParOf" srcId="{8710B6DC-3380-1444-BECD-B76B74D405D8}" destId="{B2253136-8BAC-A942-8EC2-D0742A98BABD}" srcOrd="7" destOrd="0" presId="urn:microsoft.com/office/officeart/2008/layout/LinedList"/>
    <dgm:cxn modelId="{83AAC320-75F6-2845-B0CA-D1ADA03AABEA}" type="presParOf" srcId="{B2253136-8BAC-A942-8EC2-D0742A98BABD}" destId="{53EBB6B0-C764-F347-87A2-08BF53DB84E8}" srcOrd="0" destOrd="0" presId="urn:microsoft.com/office/officeart/2008/layout/LinedList"/>
    <dgm:cxn modelId="{6E2BB75B-7C69-444C-AFC1-2A75353954F7}" type="presParOf" srcId="{B2253136-8BAC-A942-8EC2-D0742A98BABD}" destId="{6DB53346-1CF7-E346-BC03-4A20AF0FEA4B}" srcOrd="1" destOrd="0" presId="urn:microsoft.com/office/officeart/2008/layout/LinedList"/>
    <dgm:cxn modelId="{B64A8FB4-C704-CC47-B281-6D8DBDF53F02}" type="presParOf" srcId="{B2253136-8BAC-A942-8EC2-D0742A98BABD}" destId="{FD9568C5-E93B-7A40-89C0-AD83DB7DA798}" srcOrd="2" destOrd="0" presId="urn:microsoft.com/office/officeart/2008/layout/LinedList"/>
    <dgm:cxn modelId="{BDC8A159-4F98-BA4C-9B5F-C853DB72AA21}" type="presParOf" srcId="{8710B6DC-3380-1444-BECD-B76B74D405D8}" destId="{1616B867-45E2-EC40-BA06-07C9D58E357D}" srcOrd="8" destOrd="0" presId="urn:microsoft.com/office/officeart/2008/layout/LinedList"/>
    <dgm:cxn modelId="{03E88A38-9FFF-D544-A1F1-3A602FF8A6E3}" type="presParOf" srcId="{8710B6DC-3380-1444-BECD-B76B74D405D8}" destId="{D04DC3C1-52BE-CC48-8810-0CFDE4C99D7A}"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16BFEC8-0E02-4DC0-841B-6ADBF06C836D}" type="doc">
      <dgm:prSet loTypeId="urn:microsoft.com/office/officeart/2008/layout/LinedList" loCatId="cycle" qsTypeId="urn:microsoft.com/office/officeart/2005/8/quickstyle/simple1" qsCatId="simple" csTypeId="urn:microsoft.com/office/officeart/2005/8/colors/accent1_3" csCatId="accent1" phldr="1"/>
      <dgm:spPr/>
    </dgm:pt>
    <dgm:pt modelId="{2FC9D229-A06C-4344-BF1E-604B97357FC5}">
      <dgm:prSet phldrT="[Text]" custT="1"/>
      <dgm:spPr/>
      <dgm:t>
        <a:bodyPr/>
        <a:lstStyle/>
        <a:p>
          <a:pPr>
            <a:lnSpc>
              <a:spcPct val="150000"/>
            </a:lnSpc>
          </a:pPr>
          <a:r>
            <a:rPr lang="en-GB" sz="2000" dirty="0"/>
            <a:t>Information &amp; intelligence can be stored in any suitable format.</a:t>
          </a:r>
        </a:p>
        <a:p>
          <a:pPr>
            <a:lnSpc>
              <a:spcPct val="150000"/>
            </a:lnSpc>
          </a:pPr>
          <a:r>
            <a:rPr lang="en-GB" sz="2000" dirty="0"/>
            <a:t>E.G paper records, computer records, audio tapes, video tape or photographs. </a:t>
          </a:r>
        </a:p>
        <a:p>
          <a:pPr>
            <a:lnSpc>
              <a:spcPct val="150000"/>
            </a:lnSpc>
          </a:pPr>
          <a:r>
            <a:rPr lang="en-GB" sz="2000" dirty="0"/>
            <a:t>Whatever system is used must be secure from unauthorised access</a:t>
          </a:r>
        </a:p>
      </dgm:t>
    </dgm:pt>
    <dgm:pt modelId="{2E9CAF7E-8CB1-4833-B488-4656F85ED884}" type="parTrans" cxnId="{4687DAF7-194A-48D3-AC49-B2828930495F}">
      <dgm:prSet/>
      <dgm:spPr/>
      <dgm:t>
        <a:bodyPr/>
        <a:lstStyle/>
        <a:p>
          <a:endParaRPr lang="en-GB"/>
        </a:p>
      </dgm:t>
    </dgm:pt>
    <dgm:pt modelId="{AA6E5C4D-637B-4B79-9FEE-728CA026D111}" type="sibTrans" cxnId="{4687DAF7-194A-48D3-AC49-B2828930495F}">
      <dgm:prSet/>
      <dgm:spPr/>
      <dgm:t>
        <a:bodyPr/>
        <a:lstStyle/>
        <a:p>
          <a:endParaRPr lang="en-GB"/>
        </a:p>
      </dgm:t>
    </dgm:pt>
    <dgm:pt modelId="{973569B7-86A2-4DA3-8311-6CA892118B10}">
      <dgm:prSet phldrT="[Text]" custT="1"/>
      <dgm:spPr/>
      <dgm:t>
        <a:bodyPr/>
        <a:lstStyle/>
        <a:p>
          <a:pPr>
            <a:lnSpc>
              <a:spcPct val="150000"/>
            </a:lnSpc>
          </a:pPr>
          <a:r>
            <a:rPr lang="en-GB" sz="2000" dirty="0"/>
            <a:t>However, there are two important provisos, namely that the medium in which it is stored must be </a:t>
          </a:r>
          <a:r>
            <a:rPr lang="en-GB" sz="2000" b="1" i="1" u="sng" dirty="0"/>
            <a:t>durable</a:t>
          </a:r>
          <a:r>
            <a:rPr lang="en-GB" sz="2000" dirty="0"/>
            <a:t> &amp; the information must be </a:t>
          </a:r>
          <a:r>
            <a:rPr lang="en-GB" sz="2000" b="1" i="1" u="sng" dirty="0"/>
            <a:t>retrievable</a:t>
          </a:r>
          <a:r>
            <a:rPr lang="en-GB" sz="2000" dirty="0"/>
            <a:t> </a:t>
          </a:r>
        </a:p>
      </dgm:t>
    </dgm:pt>
    <dgm:pt modelId="{00159F32-8403-4806-83F8-29547EF2C2E3}" type="parTrans" cxnId="{4B39C556-2B60-4BBC-96C6-522BB6EEDF01}">
      <dgm:prSet/>
      <dgm:spPr/>
      <dgm:t>
        <a:bodyPr/>
        <a:lstStyle/>
        <a:p>
          <a:endParaRPr lang="en-GB"/>
        </a:p>
      </dgm:t>
    </dgm:pt>
    <dgm:pt modelId="{CB7F39B5-27E7-496D-8BA1-374346FB342F}" type="sibTrans" cxnId="{4B39C556-2B60-4BBC-96C6-522BB6EEDF01}">
      <dgm:prSet/>
      <dgm:spPr/>
      <dgm:t>
        <a:bodyPr/>
        <a:lstStyle/>
        <a:p>
          <a:endParaRPr lang="en-GB"/>
        </a:p>
      </dgm:t>
    </dgm:pt>
    <dgm:pt modelId="{7D70B21E-5AB6-6546-B5EE-5BD51282F861}" type="pres">
      <dgm:prSet presAssocID="{216BFEC8-0E02-4DC0-841B-6ADBF06C836D}" presName="vert0" presStyleCnt="0">
        <dgm:presLayoutVars>
          <dgm:dir/>
          <dgm:animOne val="branch"/>
          <dgm:animLvl val="lvl"/>
        </dgm:presLayoutVars>
      </dgm:prSet>
      <dgm:spPr/>
    </dgm:pt>
    <dgm:pt modelId="{A2F34DDB-A33A-8649-9811-AE2FC7B5A3D9}" type="pres">
      <dgm:prSet presAssocID="{2FC9D229-A06C-4344-BF1E-604B97357FC5}" presName="thickLine" presStyleLbl="alignNode1" presStyleIdx="0" presStyleCnt="2"/>
      <dgm:spPr/>
    </dgm:pt>
    <dgm:pt modelId="{D470C2C1-7FE4-794C-98FB-BFCEB8FB82D3}" type="pres">
      <dgm:prSet presAssocID="{2FC9D229-A06C-4344-BF1E-604B97357FC5}" presName="horz1" presStyleCnt="0"/>
      <dgm:spPr/>
    </dgm:pt>
    <dgm:pt modelId="{DDA2DE0D-E654-1D47-97BC-B005DA685A34}" type="pres">
      <dgm:prSet presAssocID="{2FC9D229-A06C-4344-BF1E-604B97357FC5}" presName="tx1" presStyleLbl="revTx" presStyleIdx="0" presStyleCnt="2"/>
      <dgm:spPr/>
    </dgm:pt>
    <dgm:pt modelId="{178AC699-F8F5-0C4C-A2A3-F20790046D07}" type="pres">
      <dgm:prSet presAssocID="{2FC9D229-A06C-4344-BF1E-604B97357FC5}" presName="vert1" presStyleCnt="0"/>
      <dgm:spPr/>
    </dgm:pt>
    <dgm:pt modelId="{6367F7A8-6860-5A4C-98FD-A95A73AC107A}" type="pres">
      <dgm:prSet presAssocID="{973569B7-86A2-4DA3-8311-6CA892118B10}" presName="thickLine" presStyleLbl="alignNode1" presStyleIdx="1" presStyleCnt="2"/>
      <dgm:spPr/>
    </dgm:pt>
    <dgm:pt modelId="{75AB91BC-84FD-4342-A434-ECAC1F67C9CC}" type="pres">
      <dgm:prSet presAssocID="{973569B7-86A2-4DA3-8311-6CA892118B10}" presName="horz1" presStyleCnt="0"/>
      <dgm:spPr/>
    </dgm:pt>
    <dgm:pt modelId="{27F035C0-07E8-7F40-9CC1-BBDC930EA571}" type="pres">
      <dgm:prSet presAssocID="{973569B7-86A2-4DA3-8311-6CA892118B10}" presName="tx1" presStyleLbl="revTx" presStyleIdx="1" presStyleCnt="2"/>
      <dgm:spPr/>
    </dgm:pt>
    <dgm:pt modelId="{86FCF225-3270-4048-85A1-74156638D5FD}" type="pres">
      <dgm:prSet presAssocID="{973569B7-86A2-4DA3-8311-6CA892118B10}" presName="vert1" presStyleCnt="0"/>
      <dgm:spPr/>
    </dgm:pt>
  </dgm:ptLst>
  <dgm:cxnLst>
    <dgm:cxn modelId="{C17CB335-2353-BA4F-A800-F9B1FD4B47D5}" type="presOf" srcId="{2FC9D229-A06C-4344-BF1E-604B97357FC5}" destId="{DDA2DE0D-E654-1D47-97BC-B005DA685A34}" srcOrd="0" destOrd="0" presId="urn:microsoft.com/office/officeart/2008/layout/LinedList"/>
    <dgm:cxn modelId="{4B39C556-2B60-4BBC-96C6-522BB6EEDF01}" srcId="{216BFEC8-0E02-4DC0-841B-6ADBF06C836D}" destId="{973569B7-86A2-4DA3-8311-6CA892118B10}" srcOrd="1" destOrd="0" parTransId="{00159F32-8403-4806-83F8-29547EF2C2E3}" sibTransId="{CB7F39B5-27E7-496D-8BA1-374346FB342F}"/>
    <dgm:cxn modelId="{199844BE-A0B5-2841-98B8-D20145AC9037}" type="presOf" srcId="{973569B7-86A2-4DA3-8311-6CA892118B10}" destId="{27F035C0-07E8-7F40-9CC1-BBDC930EA571}" srcOrd="0" destOrd="0" presId="urn:microsoft.com/office/officeart/2008/layout/LinedList"/>
    <dgm:cxn modelId="{735A1CF0-C92C-0B42-A147-895F9281CEC0}" type="presOf" srcId="{216BFEC8-0E02-4DC0-841B-6ADBF06C836D}" destId="{7D70B21E-5AB6-6546-B5EE-5BD51282F861}" srcOrd="0" destOrd="0" presId="urn:microsoft.com/office/officeart/2008/layout/LinedList"/>
    <dgm:cxn modelId="{4687DAF7-194A-48D3-AC49-B2828930495F}" srcId="{216BFEC8-0E02-4DC0-841B-6ADBF06C836D}" destId="{2FC9D229-A06C-4344-BF1E-604B97357FC5}" srcOrd="0" destOrd="0" parTransId="{2E9CAF7E-8CB1-4833-B488-4656F85ED884}" sibTransId="{AA6E5C4D-637B-4B79-9FEE-728CA026D111}"/>
    <dgm:cxn modelId="{E2F78003-7ED4-B543-B6E5-8FA0256097C6}" type="presParOf" srcId="{7D70B21E-5AB6-6546-B5EE-5BD51282F861}" destId="{A2F34DDB-A33A-8649-9811-AE2FC7B5A3D9}" srcOrd="0" destOrd="0" presId="urn:microsoft.com/office/officeart/2008/layout/LinedList"/>
    <dgm:cxn modelId="{4BBBF2A4-23A9-F74A-BD0F-CAEA2E58E7F6}" type="presParOf" srcId="{7D70B21E-5AB6-6546-B5EE-5BD51282F861}" destId="{D470C2C1-7FE4-794C-98FB-BFCEB8FB82D3}" srcOrd="1" destOrd="0" presId="urn:microsoft.com/office/officeart/2008/layout/LinedList"/>
    <dgm:cxn modelId="{3C5878CE-7561-364D-94D0-C0BA3D1A91BC}" type="presParOf" srcId="{D470C2C1-7FE4-794C-98FB-BFCEB8FB82D3}" destId="{DDA2DE0D-E654-1D47-97BC-B005DA685A34}" srcOrd="0" destOrd="0" presId="urn:microsoft.com/office/officeart/2008/layout/LinedList"/>
    <dgm:cxn modelId="{516DD174-A245-6646-B758-EA86488C0B74}" type="presParOf" srcId="{D470C2C1-7FE4-794C-98FB-BFCEB8FB82D3}" destId="{178AC699-F8F5-0C4C-A2A3-F20790046D07}" srcOrd="1" destOrd="0" presId="urn:microsoft.com/office/officeart/2008/layout/LinedList"/>
    <dgm:cxn modelId="{7D46C595-6CB3-B944-9FCB-5F32ACF843C5}" type="presParOf" srcId="{7D70B21E-5AB6-6546-B5EE-5BD51282F861}" destId="{6367F7A8-6860-5A4C-98FD-A95A73AC107A}" srcOrd="2" destOrd="0" presId="urn:microsoft.com/office/officeart/2008/layout/LinedList"/>
    <dgm:cxn modelId="{0602458F-517F-3B48-A7FC-FCEE4804749E}" type="presParOf" srcId="{7D70B21E-5AB6-6546-B5EE-5BD51282F861}" destId="{75AB91BC-84FD-4342-A434-ECAC1F67C9CC}" srcOrd="3" destOrd="0" presId="urn:microsoft.com/office/officeart/2008/layout/LinedList"/>
    <dgm:cxn modelId="{A910FF03-9BE6-2A44-8BB4-07453A39AB93}" type="presParOf" srcId="{75AB91BC-84FD-4342-A434-ECAC1F67C9CC}" destId="{27F035C0-07E8-7F40-9CC1-BBDC930EA571}" srcOrd="0" destOrd="0" presId="urn:microsoft.com/office/officeart/2008/layout/LinedList"/>
    <dgm:cxn modelId="{D276B512-F5EB-6B49-91B7-08A27E065011}" type="presParOf" srcId="{75AB91BC-84FD-4342-A434-ECAC1F67C9CC}" destId="{86FCF225-3270-4048-85A1-74156638D5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DB8624A-49D9-48BB-93E7-7DCD5114EBA0}" type="doc">
      <dgm:prSet loTypeId="urn:microsoft.com/office/officeart/2005/8/layout/process2" loCatId="process" qsTypeId="urn:microsoft.com/office/officeart/2005/8/quickstyle/simple1" qsCatId="simple" csTypeId="urn:microsoft.com/office/officeart/2005/8/colors/accent1_3" csCatId="accent1" phldr="1"/>
      <dgm:spPr/>
      <dgm:t>
        <a:bodyPr/>
        <a:lstStyle/>
        <a:p>
          <a:endParaRPr lang="en-GB"/>
        </a:p>
      </dgm:t>
    </dgm:pt>
    <dgm:pt modelId="{2E98B970-EDBF-40A4-9A20-AD0F21D5E103}">
      <dgm:prSet phldrT="[Text]" custT="1"/>
      <dgm:spPr>
        <a:solidFill>
          <a:schemeClr val="accent1">
            <a:lumMod val="75000"/>
          </a:schemeClr>
        </a:solidFill>
      </dgm:spPr>
      <dgm:t>
        <a:bodyPr/>
        <a:lstStyle/>
        <a:p>
          <a:r>
            <a:rPr lang="en-GB" sz="2400" dirty="0"/>
            <a:t>The Code of Practice on the Management of Police Information states:</a:t>
          </a:r>
        </a:p>
      </dgm:t>
    </dgm:pt>
    <dgm:pt modelId="{3AF3788F-82E3-4908-A6CE-86ADF0B3C7AB}" type="parTrans" cxnId="{EE318526-A1AE-4C06-BEF3-01C6A6BC4D94}">
      <dgm:prSet/>
      <dgm:spPr/>
      <dgm:t>
        <a:bodyPr/>
        <a:lstStyle/>
        <a:p>
          <a:endParaRPr lang="en-GB"/>
        </a:p>
      </dgm:t>
    </dgm:pt>
    <dgm:pt modelId="{0A7F1596-87A6-4539-844E-74DB0C02513D}" type="sibTrans" cxnId="{EE318526-A1AE-4C06-BEF3-01C6A6BC4D94}">
      <dgm:prSet/>
      <dgm:spPr/>
      <dgm:t>
        <a:bodyPr/>
        <a:lstStyle/>
        <a:p>
          <a:endParaRPr lang="en-GB"/>
        </a:p>
      </dgm:t>
    </dgm:pt>
    <dgm:pt modelId="{EA7E78B5-B8CD-4535-AF8A-E734D1922E37}">
      <dgm:prSet phldrT="[Text]" custT="1"/>
      <dgm:spPr>
        <a:solidFill>
          <a:schemeClr val="accent1">
            <a:lumMod val="75000"/>
          </a:schemeClr>
        </a:solidFill>
      </dgm:spPr>
      <dgm:t>
        <a:bodyPr/>
        <a:lstStyle/>
        <a:p>
          <a:r>
            <a:rPr lang="en-GB" sz="2400"/>
            <a:t>Information gathered by the police must be :-</a:t>
          </a:r>
          <a:endParaRPr lang="en-GB" sz="2400" dirty="0"/>
        </a:p>
      </dgm:t>
    </dgm:pt>
    <dgm:pt modelId="{C3147BA2-9603-451C-AEBB-304BC45E32C1}" type="parTrans" cxnId="{26013DD2-0832-4415-959E-584E27AFA50F}">
      <dgm:prSet/>
      <dgm:spPr/>
      <dgm:t>
        <a:bodyPr/>
        <a:lstStyle/>
        <a:p>
          <a:endParaRPr lang="en-GB"/>
        </a:p>
      </dgm:t>
    </dgm:pt>
    <dgm:pt modelId="{64C560FF-F719-41A8-ADF0-D54D7E5DCD2F}" type="sibTrans" cxnId="{26013DD2-0832-4415-959E-584E27AFA50F}">
      <dgm:prSet/>
      <dgm:spPr>
        <a:solidFill>
          <a:schemeClr val="accent1">
            <a:lumMod val="75000"/>
          </a:schemeClr>
        </a:solidFill>
      </dgm:spPr>
      <dgm:t>
        <a:bodyPr/>
        <a:lstStyle/>
        <a:p>
          <a:endParaRPr lang="en-GB"/>
        </a:p>
      </dgm:t>
    </dgm:pt>
    <dgm:pt modelId="{D141D064-C5E5-433E-B6C0-24CB8AEF7F7B}">
      <dgm:prSet phldrT="[Text]" custT="1"/>
      <dgm:spPr>
        <a:solidFill>
          <a:schemeClr val="accent1">
            <a:lumMod val="75000"/>
          </a:schemeClr>
        </a:solidFill>
      </dgm:spPr>
      <dgm:t>
        <a:bodyPr/>
        <a:lstStyle/>
        <a:p>
          <a:r>
            <a:rPr lang="en-GB" sz="2400" b="1" dirty="0"/>
            <a:t>For a policing purpose </a:t>
          </a:r>
        </a:p>
        <a:p>
          <a:r>
            <a:rPr lang="en-GB" sz="2400" b="1" dirty="0"/>
            <a:t>and</a:t>
          </a:r>
        </a:p>
        <a:p>
          <a:r>
            <a:rPr lang="en-GB" sz="2400" b="1" dirty="0"/>
            <a:t>Managed lawfully</a:t>
          </a:r>
        </a:p>
      </dgm:t>
    </dgm:pt>
    <dgm:pt modelId="{C9C30DC0-EACA-4B0F-B92A-82C23B56F578}" type="parTrans" cxnId="{5399C78A-3F3C-4969-A0B3-81FFFD5877E0}">
      <dgm:prSet/>
      <dgm:spPr/>
      <dgm:t>
        <a:bodyPr/>
        <a:lstStyle/>
        <a:p>
          <a:endParaRPr lang="en-GB"/>
        </a:p>
      </dgm:t>
    </dgm:pt>
    <dgm:pt modelId="{11329BF6-BC9E-4E96-9130-287A3FA5CFB3}" type="sibTrans" cxnId="{5399C78A-3F3C-4969-A0B3-81FFFD5877E0}">
      <dgm:prSet/>
      <dgm:spPr/>
      <dgm:t>
        <a:bodyPr/>
        <a:lstStyle/>
        <a:p>
          <a:endParaRPr lang="en-GB"/>
        </a:p>
      </dgm:t>
    </dgm:pt>
    <dgm:pt modelId="{05306A2C-078C-4FF5-96AA-ACF15FEA250D}" type="pres">
      <dgm:prSet presAssocID="{FDB8624A-49D9-48BB-93E7-7DCD5114EBA0}" presName="linearFlow" presStyleCnt="0">
        <dgm:presLayoutVars>
          <dgm:resizeHandles val="exact"/>
        </dgm:presLayoutVars>
      </dgm:prSet>
      <dgm:spPr/>
    </dgm:pt>
    <dgm:pt modelId="{042F1394-ADD9-42C7-873E-456022E220DF}" type="pres">
      <dgm:prSet presAssocID="{2E98B970-EDBF-40A4-9A20-AD0F21D5E103}" presName="node" presStyleLbl="node1" presStyleIdx="0" presStyleCnt="3" custScaleX="167328" custLinFactNeighborX="2961" custLinFactNeighborY="-6430">
        <dgm:presLayoutVars>
          <dgm:bulletEnabled val="1"/>
        </dgm:presLayoutVars>
      </dgm:prSet>
      <dgm:spPr/>
    </dgm:pt>
    <dgm:pt modelId="{B483AB8E-7F68-45C7-8005-B193BEFB4A44}" type="pres">
      <dgm:prSet presAssocID="{0A7F1596-87A6-4539-844E-74DB0C02513D}" presName="sibTrans" presStyleLbl="sibTrans2D1" presStyleIdx="0" presStyleCnt="2"/>
      <dgm:spPr/>
    </dgm:pt>
    <dgm:pt modelId="{6987AD98-3813-4790-AFC6-EB6DB32E571E}" type="pres">
      <dgm:prSet presAssocID="{0A7F1596-87A6-4539-844E-74DB0C02513D}" presName="connectorText" presStyleLbl="sibTrans2D1" presStyleIdx="0" presStyleCnt="2"/>
      <dgm:spPr/>
    </dgm:pt>
    <dgm:pt modelId="{C1092146-B1DB-4A8D-A44D-9EF5DE0B05B4}" type="pres">
      <dgm:prSet presAssocID="{EA7E78B5-B8CD-4535-AF8A-E734D1922E37}" presName="node" presStyleLbl="node1" presStyleIdx="1" presStyleCnt="3">
        <dgm:presLayoutVars>
          <dgm:bulletEnabled val="1"/>
        </dgm:presLayoutVars>
      </dgm:prSet>
      <dgm:spPr/>
    </dgm:pt>
    <dgm:pt modelId="{12D6A5C9-C782-4569-9831-185A38A5ABDF}" type="pres">
      <dgm:prSet presAssocID="{64C560FF-F719-41A8-ADF0-D54D7E5DCD2F}" presName="sibTrans" presStyleLbl="sibTrans2D1" presStyleIdx="1" presStyleCnt="2"/>
      <dgm:spPr/>
    </dgm:pt>
    <dgm:pt modelId="{655F5BB0-B7BF-4D1E-A6A9-F2F73878492C}" type="pres">
      <dgm:prSet presAssocID="{64C560FF-F719-41A8-ADF0-D54D7E5DCD2F}" presName="connectorText" presStyleLbl="sibTrans2D1" presStyleIdx="1" presStyleCnt="2"/>
      <dgm:spPr/>
    </dgm:pt>
    <dgm:pt modelId="{94B32C4D-6069-403A-98AE-44A0CF9AE29B}" type="pres">
      <dgm:prSet presAssocID="{D141D064-C5E5-433E-B6C0-24CB8AEF7F7B}" presName="node" presStyleLbl="node1" presStyleIdx="2" presStyleCnt="3" custScaleX="114940">
        <dgm:presLayoutVars>
          <dgm:bulletEnabled val="1"/>
        </dgm:presLayoutVars>
      </dgm:prSet>
      <dgm:spPr/>
    </dgm:pt>
  </dgm:ptLst>
  <dgm:cxnLst>
    <dgm:cxn modelId="{FA257C02-2FA8-4BDF-8ABF-4B8169D199AD}" type="presOf" srcId="{2E98B970-EDBF-40A4-9A20-AD0F21D5E103}" destId="{042F1394-ADD9-42C7-873E-456022E220DF}" srcOrd="0" destOrd="0" presId="urn:microsoft.com/office/officeart/2005/8/layout/process2"/>
    <dgm:cxn modelId="{0D9DAE18-3C0B-4280-8C8B-68AD16B8C658}" type="presOf" srcId="{64C560FF-F719-41A8-ADF0-D54D7E5DCD2F}" destId="{655F5BB0-B7BF-4D1E-A6A9-F2F73878492C}" srcOrd="1" destOrd="0" presId="urn:microsoft.com/office/officeart/2005/8/layout/process2"/>
    <dgm:cxn modelId="{EE318526-A1AE-4C06-BEF3-01C6A6BC4D94}" srcId="{FDB8624A-49D9-48BB-93E7-7DCD5114EBA0}" destId="{2E98B970-EDBF-40A4-9A20-AD0F21D5E103}" srcOrd="0" destOrd="0" parTransId="{3AF3788F-82E3-4908-A6CE-86ADF0B3C7AB}" sibTransId="{0A7F1596-87A6-4539-844E-74DB0C02513D}"/>
    <dgm:cxn modelId="{29F07D7A-E3B7-43CB-9EF9-EEB599B1260D}" type="presOf" srcId="{FDB8624A-49D9-48BB-93E7-7DCD5114EBA0}" destId="{05306A2C-078C-4FF5-96AA-ACF15FEA250D}" srcOrd="0" destOrd="0" presId="urn:microsoft.com/office/officeart/2005/8/layout/process2"/>
    <dgm:cxn modelId="{5399C78A-3F3C-4969-A0B3-81FFFD5877E0}" srcId="{FDB8624A-49D9-48BB-93E7-7DCD5114EBA0}" destId="{D141D064-C5E5-433E-B6C0-24CB8AEF7F7B}" srcOrd="2" destOrd="0" parTransId="{C9C30DC0-EACA-4B0F-B92A-82C23B56F578}" sibTransId="{11329BF6-BC9E-4E96-9130-287A3FA5CFB3}"/>
    <dgm:cxn modelId="{0F939D8B-6355-4AD6-8A5A-DAD2181FD617}" type="presOf" srcId="{0A7F1596-87A6-4539-844E-74DB0C02513D}" destId="{B483AB8E-7F68-45C7-8005-B193BEFB4A44}" srcOrd="0" destOrd="0" presId="urn:microsoft.com/office/officeart/2005/8/layout/process2"/>
    <dgm:cxn modelId="{AAE911BC-1D99-4046-BFE1-078468E157C8}" type="presOf" srcId="{D141D064-C5E5-433E-B6C0-24CB8AEF7F7B}" destId="{94B32C4D-6069-403A-98AE-44A0CF9AE29B}" srcOrd="0" destOrd="0" presId="urn:microsoft.com/office/officeart/2005/8/layout/process2"/>
    <dgm:cxn modelId="{26013DD2-0832-4415-959E-584E27AFA50F}" srcId="{FDB8624A-49D9-48BB-93E7-7DCD5114EBA0}" destId="{EA7E78B5-B8CD-4535-AF8A-E734D1922E37}" srcOrd="1" destOrd="0" parTransId="{C3147BA2-9603-451C-AEBB-304BC45E32C1}" sibTransId="{64C560FF-F719-41A8-ADF0-D54D7E5DCD2F}"/>
    <dgm:cxn modelId="{11F500DD-26C2-4E4F-9D6B-471A06122735}" type="presOf" srcId="{EA7E78B5-B8CD-4535-AF8A-E734D1922E37}" destId="{C1092146-B1DB-4A8D-A44D-9EF5DE0B05B4}" srcOrd="0" destOrd="0" presId="urn:microsoft.com/office/officeart/2005/8/layout/process2"/>
    <dgm:cxn modelId="{EC4E69E0-CA0E-40ED-8253-51ED46A0773D}" type="presOf" srcId="{0A7F1596-87A6-4539-844E-74DB0C02513D}" destId="{6987AD98-3813-4790-AFC6-EB6DB32E571E}" srcOrd="1" destOrd="0" presId="urn:microsoft.com/office/officeart/2005/8/layout/process2"/>
    <dgm:cxn modelId="{AC11FDE2-3C4E-4774-AC48-B08D04F54595}" type="presOf" srcId="{64C560FF-F719-41A8-ADF0-D54D7E5DCD2F}" destId="{12D6A5C9-C782-4569-9831-185A38A5ABDF}" srcOrd="0" destOrd="0" presId="urn:microsoft.com/office/officeart/2005/8/layout/process2"/>
    <dgm:cxn modelId="{A34BD309-AE97-4AB4-828C-ECBF1D89F7F9}" type="presParOf" srcId="{05306A2C-078C-4FF5-96AA-ACF15FEA250D}" destId="{042F1394-ADD9-42C7-873E-456022E220DF}" srcOrd="0" destOrd="0" presId="urn:microsoft.com/office/officeart/2005/8/layout/process2"/>
    <dgm:cxn modelId="{485CD5D9-F81C-4381-96DD-F7AF29C7C253}" type="presParOf" srcId="{05306A2C-078C-4FF5-96AA-ACF15FEA250D}" destId="{B483AB8E-7F68-45C7-8005-B193BEFB4A44}" srcOrd="1" destOrd="0" presId="urn:microsoft.com/office/officeart/2005/8/layout/process2"/>
    <dgm:cxn modelId="{60D4A40F-D641-41C1-AD15-8037691792CE}" type="presParOf" srcId="{B483AB8E-7F68-45C7-8005-B193BEFB4A44}" destId="{6987AD98-3813-4790-AFC6-EB6DB32E571E}" srcOrd="0" destOrd="0" presId="urn:microsoft.com/office/officeart/2005/8/layout/process2"/>
    <dgm:cxn modelId="{EE7F7E62-60A9-4C30-A3E5-07E4FE9A3CE8}" type="presParOf" srcId="{05306A2C-078C-4FF5-96AA-ACF15FEA250D}" destId="{C1092146-B1DB-4A8D-A44D-9EF5DE0B05B4}" srcOrd="2" destOrd="0" presId="urn:microsoft.com/office/officeart/2005/8/layout/process2"/>
    <dgm:cxn modelId="{2F52AAF3-DAA4-4E5A-AB11-2648BCD31D28}" type="presParOf" srcId="{05306A2C-078C-4FF5-96AA-ACF15FEA250D}" destId="{12D6A5C9-C782-4569-9831-185A38A5ABDF}" srcOrd="3" destOrd="0" presId="urn:microsoft.com/office/officeart/2005/8/layout/process2"/>
    <dgm:cxn modelId="{25BED69D-798F-440F-BAA0-81E45FD29BE6}" type="presParOf" srcId="{12D6A5C9-C782-4569-9831-185A38A5ABDF}" destId="{655F5BB0-B7BF-4D1E-A6A9-F2F73878492C}" srcOrd="0" destOrd="0" presId="urn:microsoft.com/office/officeart/2005/8/layout/process2"/>
    <dgm:cxn modelId="{1D2DFE06-2F2C-4704-81B1-AA9AEADFE310}" type="presParOf" srcId="{05306A2C-078C-4FF5-96AA-ACF15FEA250D}" destId="{94B32C4D-6069-403A-98AE-44A0CF9AE29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9645DBD-D793-4F58-96B4-5FC28A55BAEE}"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6E086378-CAD7-4D4D-803D-542A85FE3C34}">
      <dgm:prSet phldrT="[Text]" custT="1"/>
      <dgm:spPr>
        <a:solidFill>
          <a:schemeClr val="accent1">
            <a:lumMod val="75000"/>
          </a:schemeClr>
        </a:solidFill>
      </dgm:spPr>
      <dgm:t>
        <a:bodyPr/>
        <a:lstStyle/>
        <a:p>
          <a:r>
            <a:rPr lang="en-GB" sz="2400" dirty="0"/>
            <a:t>Gathering &amp; storing information &amp; intelligence</a:t>
          </a:r>
        </a:p>
      </dgm:t>
    </dgm:pt>
    <dgm:pt modelId="{F8F2D4B6-AD81-4C5B-96A5-C8CBEED0CD0D}" type="parTrans" cxnId="{4BF37740-2515-4688-BE71-5D2A110092F7}">
      <dgm:prSet/>
      <dgm:spPr/>
      <dgm:t>
        <a:bodyPr/>
        <a:lstStyle/>
        <a:p>
          <a:endParaRPr lang="en-GB"/>
        </a:p>
      </dgm:t>
    </dgm:pt>
    <dgm:pt modelId="{0EA0CB7A-CD91-4D42-B4C8-4192365F66C2}" type="sibTrans" cxnId="{4BF37740-2515-4688-BE71-5D2A110092F7}">
      <dgm:prSet/>
      <dgm:spPr/>
      <dgm:t>
        <a:bodyPr/>
        <a:lstStyle/>
        <a:p>
          <a:endParaRPr lang="en-GB"/>
        </a:p>
      </dgm:t>
    </dgm:pt>
    <dgm:pt modelId="{DA180794-D194-4A27-9E65-8E3A5D153D39}">
      <dgm:prSet phldrT="[Text]" custT="1"/>
      <dgm:spPr>
        <a:solidFill>
          <a:schemeClr val="accent1">
            <a:lumMod val="75000"/>
          </a:schemeClr>
        </a:solidFill>
      </dgm:spPr>
      <dgm:t>
        <a:bodyPr/>
        <a:lstStyle/>
        <a:p>
          <a:r>
            <a:rPr lang="en-GB" sz="2400"/>
            <a:t>Sharing information &amp; intelligence</a:t>
          </a:r>
          <a:endParaRPr lang="en-GB" sz="2400" dirty="0"/>
        </a:p>
      </dgm:t>
    </dgm:pt>
    <dgm:pt modelId="{DB0D8FAC-170F-4948-B96D-7EE567710934}" type="parTrans" cxnId="{4DC3D246-F29A-477E-B244-899D7785EED1}">
      <dgm:prSet/>
      <dgm:spPr/>
      <dgm:t>
        <a:bodyPr/>
        <a:lstStyle/>
        <a:p>
          <a:endParaRPr lang="en-GB"/>
        </a:p>
      </dgm:t>
    </dgm:pt>
    <dgm:pt modelId="{42E6C842-FDBD-4DE4-81B3-1BD135C73129}" type="sibTrans" cxnId="{4DC3D246-F29A-477E-B244-899D7785EED1}">
      <dgm:prSet/>
      <dgm:spPr/>
      <dgm:t>
        <a:bodyPr/>
        <a:lstStyle/>
        <a:p>
          <a:endParaRPr lang="en-GB"/>
        </a:p>
      </dgm:t>
    </dgm:pt>
    <dgm:pt modelId="{B054F0AA-2B09-4B94-936C-FF73A1270E92}">
      <dgm:prSet phldrT="[Text]" custT="1"/>
      <dgm:spPr>
        <a:solidFill>
          <a:schemeClr val="accent1">
            <a:lumMod val="75000"/>
          </a:schemeClr>
        </a:solidFill>
      </dgm:spPr>
      <dgm:t>
        <a:bodyPr/>
        <a:lstStyle/>
        <a:p>
          <a:r>
            <a:rPr lang="en-GB" sz="2400" dirty="0"/>
            <a:t>Legal considerations</a:t>
          </a:r>
        </a:p>
      </dgm:t>
    </dgm:pt>
    <dgm:pt modelId="{6B718852-95D1-4C2F-B56E-CD8E177AA09E}" type="parTrans" cxnId="{857E9C57-CFFA-476A-8506-1B810CD6273A}">
      <dgm:prSet/>
      <dgm:spPr/>
      <dgm:t>
        <a:bodyPr/>
        <a:lstStyle/>
        <a:p>
          <a:endParaRPr lang="en-GB"/>
        </a:p>
      </dgm:t>
    </dgm:pt>
    <dgm:pt modelId="{78A09BC3-B003-48F3-8191-D5F164F57D54}" type="sibTrans" cxnId="{857E9C57-CFFA-476A-8506-1B810CD6273A}">
      <dgm:prSet/>
      <dgm:spPr/>
      <dgm:t>
        <a:bodyPr/>
        <a:lstStyle/>
        <a:p>
          <a:endParaRPr lang="en-GB"/>
        </a:p>
      </dgm:t>
    </dgm:pt>
    <dgm:pt modelId="{B457AD85-2B4E-4C78-B14F-805ADEA7C135}" type="pres">
      <dgm:prSet presAssocID="{C9645DBD-D793-4F58-96B4-5FC28A55BAEE}" presName="diagram" presStyleCnt="0">
        <dgm:presLayoutVars>
          <dgm:dir/>
          <dgm:resizeHandles val="exact"/>
        </dgm:presLayoutVars>
      </dgm:prSet>
      <dgm:spPr/>
    </dgm:pt>
    <dgm:pt modelId="{792F4528-C94B-4DD8-A866-CA6AA95686E2}" type="pres">
      <dgm:prSet presAssocID="{6E086378-CAD7-4D4D-803D-542A85FE3C34}" presName="node" presStyleLbl="node1" presStyleIdx="0" presStyleCnt="3">
        <dgm:presLayoutVars>
          <dgm:bulletEnabled val="1"/>
        </dgm:presLayoutVars>
      </dgm:prSet>
      <dgm:spPr/>
    </dgm:pt>
    <dgm:pt modelId="{4FB0E323-C1E8-47B3-9FB2-20D850858C48}" type="pres">
      <dgm:prSet presAssocID="{0EA0CB7A-CD91-4D42-B4C8-4192365F66C2}" presName="sibTrans" presStyleCnt="0"/>
      <dgm:spPr/>
    </dgm:pt>
    <dgm:pt modelId="{BAB21607-5C3B-4898-8543-DB3DB0941C9B}" type="pres">
      <dgm:prSet presAssocID="{DA180794-D194-4A27-9E65-8E3A5D153D39}" presName="node" presStyleLbl="node1" presStyleIdx="1" presStyleCnt="3">
        <dgm:presLayoutVars>
          <dgm:bulletEnabled val="1"/>
        </dgm:presLayoutVars>
      </dgm:prSet>
      <dgm:spPr/>
    </dgm:pt>
    <dgm:pt modelId="{20D8EEA6-A4E2-4D30-AD16-9EC7EF9FD733}" type="pres">
      <dgm:prSet presAssocID="{42E6C842-FDBD-4DE4-81B3-1BD135C73129}" presName="sibTrans" presStyleCnt="0"/>
      <dgm:spPr/>
    </dgm:pt>
    <dgm:pt modelId="{EF5349CE-0196-48B8-809C-6D71597A107E}" type="pres">
      <dgm:prSet presAssocID="{B054F0AA-2B09-4B94-936C-FF73A1270E92}" presName="node" presStyleLbl="node1" presStyleIdx="2" presStyleCnt="3">
        <dgm:presLayoutVars>
          <dgm:bulletEnabled val="1"/>
        </dgm:presLayoutVars>
      </dgm:prSet>
      <dgm:spPr/>
    </dgm:pt>
  </dgm:ptLst>
  <dgm:cxnLst>
    <dgm:cxn modelId="{FABCBE3B-E004-4A2F-AF09-0922ED012538}" type="presOf" srcId="{DA180794-D194-4A27-9E65-8E3A5D153D39}" destId="{BAB21607-5C3B-4898-8543-DB3DB0941C9B}" srcOrd="0" destOrd="0" presId="urn:microsoft.com/office/officeart/2005/8/layout/default"/>
    <dgm:cxn modelId="{4BF37740-2515-4688-BE71-5D2A110092F7}" srcId="{C9645DBD-D793-4F58-96B4-5FC28A55BAEE}" destId="{6E086378-CAD7-4D4D-803D-542A85FE3C34}" srcOrd="0" destOrd="0" parTransId="{F8F2D4B6-AD81-4C5B-96A5-C8CBEED0CD0D}" sibTransId="{0EA0CB7A-CD91-4D42-B4C8-4192365F66C2}"/>
    <dgm:cxn modelId="{4DC3D246-F29A-477E-B244-899D7785EED1}" srcId="{C9645DBD-D793-4F58-96B4-5FC28A55BAEE}" destId="{DA180794-D194-4A27-9E65-8E3A5D153D39}" srcOrd="1" destOrd="0" parTransId="{DB0D8FAC-170F-4948-B96D-7EE567710934}" sibTransId="{42E6C842-FDBD-4DE4-81B3-1BD135C73129}"/>
    <dgm:cxn modelId="{857E9C57-CFFA-476A-8506-1B810CD6273A}" srcId="{C9645DBD-D793-4F58-96B4-5FC28A55BAEE}" destId="{B054F0AA-2B09-4B94-936C-FF73A1270E92}" srcOrd="2" destOrd="0" parTransId="{6B718852-95D1-4C2F-B56E-CD8E177AA09E}" sibTransId="{78A09BC3-B003-48F3-8191-D5F164F57D54}"/>
    <dgm:cxn modelId="{968DD890-C94D-45BB-8A61-AFE54C346A27}" type="presOf" srcId="{C9645DBD-D793-4F58-96B4-5FC28A55BAEE}" destId="{B457AD85-2B4E-4C78-B14F-805ADEA7C135}" srcOrd="0" destOrd="0" presId="urn:microsoft.com/office/officeart/2005/8/layout/default"/>
    <dgm:cxn modelId="{FBD02E91-B417-4FC3-B273-55B4D39C79B1}" type="presOf" srcId="{6E086378-CAD7-4D4D-803D-542A85FE3C34}" destId="{792F4528-C94B-4DD8-A866-CA6AA95686E2}" srcOrd="0" destOrd="0" presId="urn:microsoft.com/office/officeart/2005/8/layout/default"/>
    <dgm:cxn modelId="{E905C1A6-731A-4B66-9503-9BCA9013812B}" type="presOf" srcId="{B054F0AA-2B09-4B94-936C-FF73A1270E92}" destId="{EF5349CE-0196-48B8-809C-6D71597A107E}" srcOrd="0" destOrd="0" presId="urn:microsoft.com/office/officeart/2005/8/layout/default"/>
    <dgm:cxn modelId="{4208C1B0-F6BE-4B1C-B1C6-7DDD235833D5}" type="presParOf" srcId="{B457AD85-2B4E-4C78-B14F-805ADEA7C135}" destId="{792F4528-C94B-4DD8-A866-CA6AA95686E2}" srcOrd="0" destOrd="0" presId="urn:microsoft.com/office/officeart/2005/8/layout/default"/>
    <dgm:cxn modelId="{BD178B84-A946-4303-A705-009523DA476F}" type="presParOf" srcId="{B457AD85-2B4E-4C78-B14F-805ADEA7C135}" destId="{4FB0E323-C1E8-47B3-9FB2-20D850858C48}" srcOrd="1" destOrd="0" presId="urn:microsoft.com/office/officeart/2005/8/layout/default"/>
    <dgm:cxn modelId="{8A491D1A-FAF7-43B3-AE99-468FDA4E8A0E}" type="presParOf" srcId="{B457AD85-2B4E-4C78-B14F-805ADEA7C135}" destId="{BAB21607-5C3B-4898-8543-DB3DB0941C9B}" srcOrd="2" destOrd="0" presId="urn:microsoft.com/office/officeart/2005/8/layout/default"/>
    <dgm:cxn modelId="{75579165-1E23-4803-AC95-F108ACB282EB}" type="presParOf" srcId="{B457AD85-2B4E-4C78-B14F-805ADEA7C135}" destId="{20D8EEA6-A4E2-4D30-AD16-9EC7EF9FD733}" srcOrd="3" destOrd="0" presId="urn:microsoft.com/office/officeart/2005/8/layout/default"/>
    <dgm:cxn modelId="{90FDE43C-59D8-4A41-9CC0-A57142B9C089}" type="presParOf" srcId="{B457AD85-2B4E-4C78-B14F-805ADEA7C135}" destId="{EF5349CE-0196-48B8-809C-6D71597A107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FCBE9F7-4489-47F3-96A4-37A120D0C3DC}"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4D269968-EFF0-40C2-BE5C-8F3680098242}">
      <dgm:prSet phldrT="[Text]" custT="1"/>
      <dgm:spPr>
        <a:solidFill>
          <a:schemeClr val="accent1">
            <a:lumMod val="75000"/>
          </a:schemeClr>
        </a:solidFill>
      </dgm:spPr>
      <dgm:t>
        <a:bodyPr/>
        <a:lstStyle/>
        <a:p>
          <a:r>
            <a:rPr lang="en-GB" sz="2400"/>
            <a:t>Crime &amp; Disorder Act 1998</a:t>
          </a:r>
          <a:endParaRPr lang="en-GB" sz="2400" dirty="0"/>
        </a:p>
      </dgm:t>
    </dgm:pt>
    <dgm:pt modelId="{A76CD812-7568-4739-AE1B-0DAB59F185BA}" type="parTrans" cxnId="{538B6C9A-9506-48D0-B7F2-5EB87C34BF01}">
      <dgm:prSet/>
      <dgm:spPr/>
      <dgm:t>
        <a:bodyPr/>
        <a:lstStyle/>
        <a:p>
          <a:endParaRPr lang="en-GB"/>
        </a:p>
      </dgm:t>
    </dgm:pt>
    <dgm:pt modelId="{83E86E19-F39C-48E3-882C-1E160C0A4AFB}" type="sibTrans" cxnId="{538B6C9A-9506-48D0-B7F2-5EB87C34BF01}">
      <dgm:prSet/>
      <dgm:spPr/>
      <dgm:t>
        <a:bodyPr/>
        <a:lstStyle/>
        <a:p>
          <a:endParaRPr lang="en-GB"/>
        </a:p>
      </dgm:t>
    </dgm:pt>
    <dgm:pt modelId="{33EFD480-1F88-4A15-9536-20CBE08C667F}">
      <dgm:prSet phldrT="[Text]" custT="1"/>
      <dgm:spPr>
        <a:solidFill>
          <a:schemeClr val="accent1">
            <a:lumMod val="75000"/>
          </a:schemeClr>
        </a:solidFill>
      </dgm:spPr>
      <dgm:t>
        <a:bodyPr/>
        <a:lstStyle/>
        <a:p>
          <a:r>
            <a:rPr lang="en-GB" sz="2400"/>
            <a:t>Computer Misuse Act 1990</a:t>
          </a:r>
          <a:endParaRPr lang="en-GB" sz="2400" dirty="0"/>
        </a:p>
      </dgm:t>
    </dgm:pt>
    <dgm:pt modelId="{E196CEA3-D6FD-4A51-BFBC-1CB75DAEEDED}" type="parTrans" cxnId="{DC70E04A-7DBA-49E2-9614-7C39CD1B78F8}">
      <dgm:prSet/>
      <dgm:spPr/>
      <dgm:t>
        <a:bodyPr/>
        <a:lstStyle/>
        <a:p>
          <a:endParaRPr lang="en-GB"/>
        </a:p>
      </dgm:t>
    </dgm:pt>
    <dgm:pt modelId="{1FE886A7-472E-4DF7-B7D4-7C4263F7BCE0}" type="sibTrans" cxnId="{DC70E04A-7DBA-49E2-9614-7C39CD1B78F8}">
      <dgm:prSet/>
      <dgm:spPr/>
      <dgm:t>
        <a:bodyPr/>
        <a:lstStyle/>
        <a:p>
          <a:endParaRPr lang="en-GB"/>
        </a:p>
      </dgm:t>
    </dgm:pt>
    <dgm:pt modelId="{AD7CD433-1615-4A4B-AD23-9F08184EAABD}">
      <dgm:prSet phldrT="[Text]" custT="1"/>
      <dgm:spPr>
        <a:solidFill>
          <a:schemeClr val="accent1">
            <a:lumMod val="75000"/>
          </a:schemeClr>
        </a:solidFill>
      </dgm:spPr>
      <dgm:t>
        <a:bodyPr/>
        <a:lstStyle/>
        <a:p>
          <a:r>
            <a:rPr lang="en-GB" sz="2400" dirty="0"/>
            <a:t>Criminal Procedure &amp; Investigations Act 1996</a:t>
          </a:r>
        </a:p>
      </dgm:t>
    </dgm:pt>
    <dgm:pt modelId="{2EA9394C-9395-4F0B-88FE-3F12540C5B81}" type="parTrans" cxnId="{A9292F78-0C8B-4EFE-B233-02FE7893799A}">
      <dgm:prSet/>
      <dgm:spPr/>
      <dgm:t>
        <a:bodyPr/>
        <a:lstStyle/>
        <a:p>
          <a:endParaRPr lang="en-GB"/>
        </a:p>
      </dgm:t>
    </dgm:pt>
    <dgm:pt modelId="{F02844D3-71E5-4D3B-9D9B-37D87E01D3DD}" type="sibTrans" cxnId="{A9292F78-0C8B-4EFE-B233-02FE7893799A}">
      <dgm:prSet/>
      <dgm:spPr/>
      <dgm:t>
        <a:bodyPr/>
        <a:lstStyle/>
        <a:p>
          <a:endParaRPr lang="en-GB"/>
        </a:p>
      </dgm:t>
    </dgm:pt>
    <dgm:pt modelId="{117159E5-9217-435A-B193-EF9FB745CF85}">
      <dgm:prSet phldrT="[Text]" custT="1"/>
      <dgm:spPr>
        <a:solidFill>
          <a:schemeClr val="accent1">
            <a:lumMod val="75000"/>
          </a:schemeClr>
        </a:solidFill>
      </dgm:spPr>
      <dgm:t>
        <a:bodyPr/>
        <a:lstStyle/>
        <a:p>
          <a:r>
            <a:rPr lang="en-GB" sz="2400" dirty="0"/>
            <a:t>Data Protection Act 2018/ General Data Protection Regulation (EU) 2018/679 (GDPR)</a:t>
          </a:r>
        </a:p>
      </dgm:t>
    </dgm:pt>
    <dgm:pt modelId="{4806FAF5-A6C1-4D4F-A446-33F88040CB90}" type="parTrans" cxnId="{4B766B5F-BB41-4453-9FBA-8D3882B2771C}">
      <dgm:prSet/>
      <dgm:spPr/>
      <dgm:t>
        <a:bodyPr/>
        <a:lstStyle/>
        <a:p>
          <a:endParaRPr lang="en-GB"/>
        </a:p>
      </dgm:t>
    </dgm:pt>
    <dgm:pt modelId="{C653B9C1-6EE9-424D-9B3A-A4CECCB9E79F}" type="sibTrans" cxnId="{4B766B5F-BB41-4453-9FBA-8D3882B2771C}">
      <dgm:prSet/>
      <dgm:spPr/>
      <dgm:t>
        <a:bodyPr/>
        <a:lstStyle/>
        <a:p>
          <a:endParaRPr lang="en-GB"/>
        </a:p>
      </dgm:t>
    </dgm:pt>
    <dgm:pt modelId="{8C86C98C-6E11-4180-8128-DFEACAC1E287}" type="pres">
      <dgm:prSet presAssocID="{3FCBE9F7-4489-47F3-96A4-37A120D0C3DC}" presName="diagram" presStyleCnt="0">
        <dgm:presLayoutVars>
          <dgm:dir/>
          <dgm:resizeHandles val="exact"/>
        </dgm:presLayoutVars>
      </dgm:prSet>
      <dgm:spPr/>
    </dgm:pt>
    <dgm:pt modelId="{D0939FD7-1965-4C9B-AA15-CB6363A01B34}" type="pres">
      <dgm:prSet presAssocID="{4D269968-EFF0-40C2-BE5C-8F3680098242}" presName="node" presStyleLbl="node1" presStyleIdx="0" presStyleCnt="4">
        <dgm:presLayoutVars>
          <dgm:bulletEnabled val="1"/>
        </dgm:presLayoutVars>
      </dgm:prSet>
      <dgm:spPr/>
    </dgm:pt>
    <dgm:pt modelId="{E854FFC6-70B5-449E-92D3-8D7C1D197FCD}" type="pres">
      <dgm:prSet presAssocID="{83E86E19-F39C-48E3-882C-1E160C0A4AFB}" presName="sibTrans" presStyleCnt="0"/>
      <dgm:spPr/>
    </dgm:pt>
    <dgm:pt modelId="{6ED2472E-9090-4998-AB01-05E100ADDFA5}" type="pres">
      <dgm:prSet presAssocID="{33EFD480-1F88-4A15-9536-20CBE08C667F}" presName="node" presStyleLbl="node1" presStyleIdx="1" presStyleCnt="4">
        <dgm:presLayoutVars>
          <dgm:bulletEnabled val="1"/>
        </dgm:presLayoutVars>
      </dgm:prSet>
      <dgm:spPr/>
    </dgm:pt>
    <dgm:pt modelId="{DAED0845-762B-424F-B8C6-06FCEB57A1DE}" type="pres">
      <dgm:prSet presAssocID="{1FE886A7-472E-4DF7-B7D4-7C4263F7BCE0}" presName="sibTrans" presStyleCnt="0"/>
      <dgm:spPr/>
    </dgm:pt>
    <dgm:pt modelId="{A1C7E390-3490-4435-9133-90D0F17F99EE}" type="pres">
      <dgm:prSet presAssocID="{AD7CD433-1615-4A4B-AD23-9F08184EAABD}" presName="node" presStyleLbl="node1" presStyleIdx="2" presStyleCnt="4" custScaleX="133481">
        <dgm:presLayoutVars>
          <dgm:bulletEnabled val="1"/>
        </dgm:presLayoutVars>
      </dgm:prSet>
      <dgm:spPr/>
    </dgm:pt>
    <dgm:pt modelId="{C54328FE-76C1-4E63-828E-B587A09C4200}" type="pres">
      <dgm:prSet presAssocID="{F02844D3-71E5-4D3B-9D9B-37D87E01D3DD}" presName="sibTrans" presStyleCnt="0"/>
      <dgm:spPr/>
    </dgm:pt>
    <dgm:pt modelId="{57633718-6309-4D45-8845-F1657EDBC332}" type="pres">
      <dgm:prSet presAssocID="{117159E5-9217-435A-B193-EF9FB745CF85}" presName="node" presStyleLbl="node1" presStyleIdx="3" presStyleCnt="4" custScaleX="142582">
        <dgm:presLayoutVars>
          <dgm:bulletEnabled val="1"/>
        </dgm:presLayoutVars>
      </dgm:prSet>
      <dgm:spPr/>
    </dgm:pt>
  </dgm:ptLst>
  <dgm:cxnLst>
    <dgm:cxn modelId="{3F5C660E-BCEE-4BFE-8DE6-E190B50FB08F}" type="presOf" srcId="{117159E5-9217-435A-B193-EF9FB745CF85}" destId="{57633718-6309-4D45-8845-F1657EDBC332}" srcOrd="0" destOrd="0" presId="urn:microsoft.com/office/officeart/2005/8/layout/default"/>
    <dgm:cxn modelId="{89B8201F-B35F-43DA-BBC0-66D758AD14CD}" type="presOf" srcId="{AD7CD433-1615-4A4B-AD23-9F08184EAABD}" destId="{A1C7E390-3490-4435-9133-90D0F17F99EE}" srcOrd="0" destOrd="0" presId="urn:microsoft.com/office/officeart/2005/8/layout/default"/>
    <dgm:cxn modelId="{1883B32C-39DD-4C47-8E08-77EB41AC3E4A}" type="presOf" srcId="{4D269968-EFF0-40C2-BE5C-8F3680098242}" destId="{D0939FD7-1965-4C9B-AA15-CB6363A01B34}" srcOrd="0" destOrd="0" presId="urn:microsoft.com/office/officeart/2005/8/layout/default"/>
    <dgm:cxn modelId="{1B229F5D-72F3-45CE-8136-9F081EA453CD}" type="presOf" srcId="{3FCBE9F7-4489-47F3-96A4-37A120D0C3DC}" destId="{8C86C98C-6E11-4180-8128-DFEACAC1E287}" srcOrd="0" destOrd="0" presId="urn:microsoft.com/office/officeart/2005/8/layout/default"/>
    <dgm:cxn modelId="{4B766B5F-BB41-4453-9FBA-8D3882B2771C}" srcId="{3FCBE9F7-4489-47F3-96A4-37A120D0C3DC}" destId="{117159E5-9217-435A-B193-EF9FB745CF85}" srcOrd="3" destOrd="0" parTransId="{4806FAF5-A6C1-4D4F-A446-33F88040CB90}" sibTransId="{C653B9C1-6EE9-424D-9B3A-A4CECCB9E79F}"/>
    <dgm:cxn modelId="{DC70E04A-7DBA-49E2-9614-7C39CD1B78F8}" srcId="{3FCBE9F7-4489-47F3-96A4-37A120D0C3DC}" destId="{33EFD480-1F88-4A15-9536-20CBE08C667F}" srcOrd="1" destOrd="0" parTransId="{E196CEA3-D6FD-4A51-BFBC-1CB75DAEEDED}" sibTransId="{1FE886A7-472E-4DF7-B7D4-7C4263F7BCE0}"/>
    <dgm:cxn modelId="{24802657-384C-487D-A7C4-554203724C0E}" type="presOf" srcId="{33EFD480-1F88-4A15-9536-20CBE08C667F}" destId="{6ED2472E-9090-4998-AB01-05E100ADDFA5}" srcOrd="0" destOrd="0" presId="urn:microsoft.com/office/officeart/2005/8/layout/default"/>
    <dgm:cxn modelId="{A9292F78-0C8B-4EFE-B233-02FE7893799A}" srcId="{3FCBE9F7-4489-47F3-96A4-37A120D0C3DC}" destId="{AD7CD433-1615-4A4B-AD23-9F08184EAABD}" srcOrd="2" destOrd="0" parTransId="{2EA9394C-9395-4F0B-88FE-3F12540C5B81}" sibTransId="{F02844D3-71E5-4D3B-9D9B-37D87E01D3DD}"/>
    <dgm:cxn modelId="{538B6C9A-9506-48D0-B7F2-5EB87C34BF01}" srcId="{3FCBE9F7-4489-47F3-96A4-37A120D0C3DC}" destId="{4D269968-EFF0-40C2-BE5C-8F3680098242}" srcOrd="0" destOrd="0" parTransId="{A76CD812-7568-4739-AE1B-0DAB59F185BA}" sibTransId="{83E86E19-F39C-48E3-882C-1E160C0A4AFB}"/>
    <dgm:cxn modelId="{68A1AA7B-BCB4-43CE-822E-67689AA358D1}" type="presParOf" srcId="{8C86C98C-6E11-4180-8128-DFEACAC1E287}" destId="{D0939FD7-1965-4C9B-AA15-CB6363A01B34}" srcOrd="0" destOrd="0" presId="urn:microsoft.com/office/officeart/2005/8/layout/default"/>
    <dgm:cxn modelId="{36CBD745-49C7-4AA7-A248-D9CDCDF7C284}" type="presParOf" srcId="{8C86C98C-6E11-4180-8128-DFEACAC1E287}" destId="{E854FFC6-70B5-449E-92D3-8D7C1D197FCD}" srcOrd="1" destOrd="0" presId="urn:microsoft.com/office/officeart/2005/8/layout/default"/>
    <dgm:cxn modelId="{EEA9646F-18E8-45F0-8AB9-BB9B6377EDC0}" type="presParOf" srcId="{8C86C98C-6E11-4180-8128-DFEACAC1E287}" destId="{6ED2472E-9090-4998-AB01-05E100ADDFA5}" srcOrd="2" destOrd="0" presId="urn:microsoft.com/office/officeart/2005/8/layout/default"/>
    <dgm:cxn modelId="{60D0431F-36C7-441B-9BB7-C7D3CBCBFEEC}" type="presParOf" srcId="{8C86C98C-6E11-4180-8128-DFEACAC1E287}" destId="{DAED0845-762B-424F-B8C6-06FCEB57A1DE}" srcOrd="3" destOrd="0" presId="urn:microsoft.com/office/officeart/2005/8/layout/default"/>
    <dgm:cxn modelId="{358281EE-3407-4EC7-89B1-2632E16561B3}" type="presParOf" srcId="{8C86C98C-6E11-4180-8128-DFEACAC1E287}" destId="{A1C7E390-3490-4435-9133-90D0F17F99EE}" srcOrd="4" destOrd="0" presId="urn:microsoft.com/office/officeart/2005/8/layout/default"/>
    <dgm:cxn modelId="{E18416AE-1C9B-44BB-A9DD-8309648C08E7}" type="presParOf" srcId="{8C86C98C-6E11-4180-8128-DFEACAC1E287}" destId="{C54328FE-76C1-4E63-828E-B587A09C4200}" srcOrd="5" destOrd="0" presId="urn:microsoft.com/office/officeart/2005/8/layout/default"/>
    <dgm:cxn modelId="{0EE2B136-4944-46BD-9813-C407A3A30249}" type="presParOf" srcId="{8C86C98C-6E11-4180-8128-DFEACAC1E287}" destId="{57633718-6309-4D45-8845-F1657EDBC332}"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D0928BD-4ACE-49C1-A2C7-36936E10BE3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CC6F583-27F6-4DBC-85AB-2272AC2BC166}">
      <dgm:prSet custT="1"/>
      <dgm:spPr>
        <a:solidFill>
          <a:schemeClr val="bg1"/>
        </a:solidFill>
      </dgm:spPr>
      <dgm:t>
        <a:bodyPr/>
        <a:lstStyle/>
        <a:p>
          <a:pPr algn="ctr"/>
          <a:r>
            <a:rPr lang="en-GB" sz="4000" b="1" dirty="0">
              <a:latin typeface="+mj-lt"/>
            </a:rPr>
            <a:t>CHIS National Policy</a:t>
          </a:r>
          <a:endParaRPr lang="en-US" sz="4000" dirty="0">
            <a:latin typeface="+mj-lt"/>
          </a:endParaRPr>
        </a:p>
      </dgm:t>
    </dgm:pt>
    <dgm:pt modelId="{462D1A3D-B230-4285-9A3F-F32A78CD64FE}" type="parTrans" cxnId="{B41DBFF0-010A-4035-9B46-B85AAFE9EF57}">
      <dgm:prSet/>
      <dgm:spPr/>
      <dgm:t>
        <a:bodyPr/>
        <a:lstStyle/>
        <a:p>
          <a:endParaRPr lang="en-US"/>
        </a:p>
      </dgm:t>
    </dgm:pt>
    <dgm:pt modelId="{9E777C56-73E3-4A51-86BA-FC74597F5B6C}" type="sibTrans" cxnId="{B41DBFF0-010A-4035-9B46-B85AAFE9EF57}">
      <dgm:prSet/>
      <dgm:spPr/>
      <dgm:t>
        <a:bodyPr/>
        <a:lstStyle/>
        <a:p>
          <a:endParaRPr lang="en-US"/>
        </a:p>
      </dgm:t>
    </dgm:pt>
    <dgm:pt modelId="{59122304-700A-461D-AFF7-7B65B0FD6553}">
      <dgm:prSet custT="1"/>
      <dgm:spPr/>
      <dgm:t>
        <a:bodyPr/>
        <a:lstStyle/>
        <a:p>
          <a:pPr>
            <a:lnSpc>
              <a:spcPct val="150000"/>
            </a:lnSpc>
          </a:pPr>
          <a:r>
            <a:rPr lang="en-GB" sz="2400" dirty="0"/>
            <a:t>This provides guidelines to Police forces in respect of the use of CHIS.</a:t>
          </a:r>
          <a:endParaRPr lang="en-US" sz="2400" dirty="0"/>
        </a:p>
      </dgm:t>
    </dgm:pt>
    <dgm:pt modelId="{88E2784E-896C-4B6D-8B7A-DA5B778A4239}" type="parTrans" cxnId="{BAD644C9-71D1-401F-8DF3-48A20FDB8332}">
      <dgm:prSet/>
      <dgm:spPr/>
      <dgm:t>
        <a:bodyPr/>
        <a:lstStyle/>
        <a:p>
          <a:endParaRPr lang="en-US"/>
        </a:p>
      </dgm:t>
    </dgm:pt>
    <dgm:pt modelId="{A8EFC1CF-04DB-43CF-8D12-61BE0DFC0E77}" type="sibTrans" cxnId="{BAD644C9-71D1-401F-8DF3-48A20FDB8332}">
      <dgm:prSet/>
      <dgm:spPr/>
      <dgm:t>
        <a:bodyPr/>
        <a:lstStyle/>
        <a:p>
          <a:endParaRPr lang="en-US"/>
        </a:p>
      </dgm:t>
    </dgm:pt>
    <dgm:pt modelId="{8D4A204C-61FA-4DEB-A141-460795869CF8}">
      <dgm:prSet custT="1"/>
      <dgm:spPr/>
      <dgm:t>
        <a:bodyPr/>
        <a:lstStyle/>
        <a:p>
          <a:pPr>
            <a:lnSpc>
              <a:spcPct val="150000"/>
            </a:lnSpc>
          </a:pPr>
          <a:r>
            <a:rPr lang="en-GB" sz="2400" dirty="0"/>
            <a:t>A source is a person who has access to hidden criminal intentions or plans, and enters into arrangements to reveal this information.</a:t>
          </a:r>
          <a:endParaRPr lang="en-US" sz="2400" dirty="0"/>
        </a:p>
      </dgm:t>
    </dgm:pt>
    <dgm:pt modelId="{6C2CFFD2-537F-4919-9DC8-0BC3E9F33433}" type="parTrans" cxnId="{CA17CA81-90EB-46DD-9168-FE0D2EE11AEB}">
      <dgm:prSet/>
      <dgm:spPr/>
      <dgm:t>
        <a:bodyPr/>
        <a:lstStyle/>
        <a:p>
          <a:endParaRPr lang="en-US"/>
        </a:p>
      </dgm:t>
    </dgm:pt>
    <dgm:pt modelId="{AB6272FB-E0F0-4302-91AD-3CE5A9837DF3}" type="sibTrans" cxnId="{CA17CA81-90EB-46DD-9168-FE0D2EE11AEB}">
      <dgm:prSet/>
      <dgm:spPr/>
      <dgm:t>
        <a:bodyPr/>
        <a:lstStyle/>
        <a:p>
          <a:endParaRPr lang="en-US"/>
        </a:p>
      </dgm:t>
    </dgm:pt>
    <dgm:pt modelId="{1EA183CE-C6C0-4D58-BB13-5D9CBE63C735}">
      <dgm:prSet custT="1"/>
      <dgm:spPr/>
      <dgm:t>
        <a:bodyPr/>
        <a:lstStyle/>
        <a:p>
          <a:pPr>
            <a:lnSpc>
              <a:spcPct val="150000"/>
            </a:lnSpc>
          </a:pPr>
          <a:r>
            <a:rPr lang="en-GB" sz="2400" dirty="0"/>
            <a:t>A CHIS will be allocated a ‘handler’ who will meet them to obtain the information provided as and when necessary.</a:t>
          </a:r>
          <a:endParaRPr lang="en-US" sz="2400" dirty="0"/>
        </a:p>
      </dgm:t>
    </dgm:pt>
    <dgm:pt modelId="{19DC5622-A3A3-44A4-ACCA-3BB5BC0B5090}" type="parTrans" cxnId="{3024CAF0-B681-409A-8B1A-EC8B6CF49C0F}">
      <dgm:prSet/>
      <dgm:spPr/>
      <dgm:t>
        <a:bodyPr/>
        <a:lstStyle/>
        <a:p>
          <a:endParaRPr lang="en-US"/>
        </a:p>
      </dgm:t>
    </dgm:pt>
    <dgm:pt modelId="{D72316FB-807A-43BC-BFCE-50A65799F2FB}" type="sibTrans" cxnId="{3024CAF0-B681-409A-8B1A-EC8B6CF49C0F}">
      <dgm:prSet/>
      <dgm:spPr/>
      <dgm:t>
        <a:bodyPr/>
        <a:lstStyle/>
        <a:p>
          <a:endParaRPr lang="en-US"/>
        </a:p>
      </dgm:t>
    </dgm:pt>
    <dgm:pt modelId="{84D62E13-66CE-4669-B6AE-B08D2E915188}">
      <dgm:prSet custT="1"/>
      <dgm:spPr/>
      <dgm:t>
        <a:bodyPr/>
        <a:lstStyle/>
        <a:p>
          <a:pPr>
            <a:lnSpc>
              <a:spcPct val="150000"/>
            </a:lnSpc>
          </a:pPr>
          <a:r>
            <a:rPr lang="en-GB" sz="2400" dirty="0"/>
            <a:t>The operation/handling of a CHIS is strictly controlled under RIPA.</a:t>
          </a:r>
          <a:endParaRPr lang="en-US" sz="2400" dirty="0"/>
        </a:p>
      </dgm:t>
    </dgm:pt>
    <dgm:pt modelId="{1793BE21-3592-43A3-A091-781E96EF1869}" type="parTrans" cxnId="{2C353FD2-DE44-450E-949E-ADCD089F7C15}">
      <dgm:prSet/>
      <dgm:spPr/>
      <dgm:t>
        <a:bodyPr/>
        <a:lstStyle/>
        <a:p>
          <a:endParaRPr lang="en-US"/>
        </a:p>
      </dgm:t>
    </dgm:pt>
    <dgm:pt modelId="{07FCDD77-6D8D-4EA6-BAD7-D17C70EE3590}" type="sibTrans" cxnId="{2C353FD2-DE44-450E-949E-ADCD089F7C15}">
      <dgm:prSet/>
      <dgm:spPr/>
      <dgm:t>
        <a:bodyPr/>
        <a:lstStyle/>
        <a:p>
          <a:endParaRPr lang="en-US"/>
        </a:p>
      </dgm:t>
    </dgm:pt>
    <dgm:pt modelId="{535B7D03-F80B-F84D-924D-4C071E1D1321}" type="pres">
      <dgm:prSet presAssocID="{7D0928BD-4ACE-49C1-A2C7-36936E10BE35}" presName="linear" presStyleCnt="0">
        <dgm:presLayoutVars>
          <dgm:animLvl val="lvl"/>
          <dgm:resizeHandles val="exact"/>
        </dgm:presLayoutVars>
      </dgm:prSet>
      <dgm:spPr/>
    </dgm:pt>
    <dgm:pt modelId="{9005C002-2A7D-2D45-ACE1-BCD5F9A4295B}" type="pres">
      <dgm:prSet presAssocID="{6CC6F583-27F6-4DBC-85AB-2272AC2BC166}" presName="parentText" presStyleLbl="node1" presStyleIdx="0" presStyleCnt="1" custLinFactNeighborX="-27804" custLinFactNeighborY="-35216">
        <dgm:presLayoutVars>
          <dgm:chMax val="0"/>
          <dgm:bulletEnabled val="1"/>
        </dgm:presLayoutVars>
      </dgm:prSet>
      <dgm:spPr/>
    </dgm:pt>
    <dgm:pt modelId="{4F26422B-EE1E-7C47-94F2-374C79BE0563}" type="pres">
      <dgm:prSet presAssocID="{6CC6F583-27F6-4DBC-85AB-2272AC2BC166}" presName="childText" presStyleLbl="revTx" presStyleIdx="0" presStyleCnt="1">
        <dgm:presLayoutVars>
          <dgm:bulletEnabled val="1"/>
        </dgm:presLayoutVars>
      </dgm:prSet>
      <dgm:spPr/>
    </dgm:pt>
  </dgm:ptLst>
  <dgm:cxnLst>
    <dgm:cxn modelId="{8687331B-3926-734E-ADFB-689C5CA41B04}" type="presOf" srcId="{7D0928BD-4ACE-49C1-A2C7-36936E10BE35}" destId="{535B7D03-F80B-F84D-924D-4C071E1D1321}" srcOrd="0" destOrd="0" presId="urn:microsoft.com/office/officeart/2005/8/layout/vList2"/>
    <dgm:cxn modelId="{34AA8D2F-B25C-7B46-968F-5D00E5AD9FFF}" type="presOf" srcId="{6CC6F583-27F6-4DBC-85AB-2272AC2BC166}" destId="{9005C002-2A7D-2D45-ACE1-BCD5F9A4295B}" srcOrd="0" destOrd="0" presId="urn:microsoft.com/office/officeart/2005/8/layout/vList2"/>
    <dgm:cxn modelId="{C3F8DF5E-086B-BE45-9BF6-6447841579E1}" type="presOf" srcId="{8D4A204C-61FA-4DEB-A141-460795869CF8}" destId="{4F26422B-EE1E-7C47-94F2-374C79BE0563}" srcOrd="0" destOrd="1" presId="urn:microsoft.com/office/officeart/2005/8/layout/vList2"/>
    <dgm:cxn modelId="{623D307D-75ED-DB41-8D0A-9040742B52AA}" type="presOf" srcId="{84D62E13-66CE-4669-B6AE-B08D2E915188}" destId="{4F26422B-EE1E-7C47-94F2-374C79BE0563}" srcOrd="0" destOrd="3" presId="urn:microsoft.com/office/officeart/2005/8/layout/vList2"/>
    <dgm:cxn modelId="{CA17CA81-90EB-46DD-9168-FE0D2EE11AEB}" srcId="{6CC6F583-27F6-4DBC-85AB-2272AC2BC166}" destId="{8D4A204C-61FA-4DEB-A141-460795869CF8}" srcOrd="1" destOrd="0" parTransId="{6C2CFFD2-537F-4919-9DC8-0BC3E9F33433}" sibTransId="{AB6272FB-E0F0-4302-91AD-3CE5A9837DF3}"/>
    <dgm:cxn modelId="{9DA9AEA7-89AA-1248-94F4-4585AD1AFEF5}" type="presOf" srcId="{1EA183CE-C6C0-4D58-BB13-5D9CBE63C735}" destId="{4F26422B-EE1E-7C47-94F2-374C79BE0563}" srcOrd="0" destOrd="2" presId="urn:microsoft.com/office/officeart/2005/8/layout/vList2"/>
    <dgm:cxn modelId="{BAD644C9-71D1-401F-8DF3-48A20FDB8332}" srcId="{6CC6F583-27F6-4DBC-85AB-2272AC2BC166}" destId="{59122304-700A-461D-AFF7-7B65B0FD6553}" srcOrd="0" destOrd="0" parTransId="{88E2784E-896C-4B6D-8B7A-DA5B778A4239}" sibTransId="{A8EFC1CF-04DB-43CF-8D12-61BE0DFC0E77}"/>
    <dgm:cxn modelId="{2C353FD2-DE44-450E-949E-ADCD089F7C15}" srcId="{6CC6F583-27F6-4DBC-85AB-2272AC2BC166}" destId="{84D62E13-66CE-4669-B6AE-B08D2E915188}" srcOrd="3" destOrd="0" parTransId="{1793BE21-3592-43A3-A091-781E96EF1869}" sibTransId="{07FCDD77-6D8D-4EA6-BAD7-D17C70EE3590}"/>
    <dgm:cxn modelId="{B41DBFF0-010A-4035-9B46-B85AAFE9EF57}" srcId="{7D0928BD-4ACE-49C1-A2C7-36936E10BE35}" destId="{6CC6F583-27F6-4DBC-85AB-2272AC2BC166}" srcOrd="0" destOrd="0" parTransId="{462D1A3D-B230-4285-9A3F-F32A78CD64FE}" sibTransId="{9E777C56-73E3-4A51-86BA-FC74597F5B6C}"/>
    <dgm:cxn modelId="{3024CAF0-B681-409A-8B1A-EC8B6CF49C0F}" srcId="{6CC6F583-27F6-4DBC-85AB-2272AC2BC166}" destId="{1EA183CE-C6C0-4D58-BB13-5D9CBE63C735}" srcOrd="2" destOrd="0" parTransId="{19DC5622-A3A3-44A4-ACCA-3BB5BC0B5090}" sibTransId="{D72316FB-807A-43BC-BFCE-50A65799F2FB}"/>
    <dgm:cxn modelId="{9C37ECF1-14C5-874A-8E5E-5D5E1C593095}" type="presOf" srcId="{59122304-700A-461D-AFF7-7B65B0FD6553}" destId="{4F26422B-EE1E-7C47-94F2-374C79BE0563}" srcOrd="0" destOrd="0" presId="urn:microsoft.com/office/officeart/2005/8/layout/vList2"/>
    <dgm:cxn modelId="{055765A6-75B9-614A-882B-82AC07620D75}" type="presParOf" srcId="{535B7D03-F80B-F84D-924D-4C071E1D1321}" destId="{9005C002-2A7D-2D45-ACE1-BCD5F9A4295B}" srcOrd="0" destOrd="0" presId="urn:microsoft.com/office/officeart/2005/8/layout/vList2"/>
    <dgm:cxn modelId="{6DA9819D-BE7B-C646-A82B-7CDE0E9EB272}" type="presParOf" srcId="{535B7D03-F80B-F84D-924D-4C071E1D1321}" destId="{4F26422B-EE1E-7C47-94F2-374C79BE0563}"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5D5361D-4470-4179-AB8A-12C92BF39FD8}"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30737AC6-7880-420D-8B76-F026EE1700D5}">
      <dgm:prSet phldrT="[Text]" custT="1"/>
      <dgm:spPr/>
      <dgm:t>
        <a:bodyPr/>
        <a:lstStyle/>
        <a:p>
          <a:r>
            <a:rPr lang="en-GB" sz="2400"/>
            <a:t>Identify new lines of enquiry</a:t>
          </a:r>
          <a:endParaRPr lang="en-GB" sz="2400" dirty="0"/>
        </a:p>
      </dgm:t>
    </dgm:pt>
    <dgm:pt modelId="{43E99276-EDD9-4586-9E10-1F231DA78DB3}" type="parTrans" cxnId="{2505F091-24C5-4D26-B136-F14FB2D91F03}">
      <dgm:prSet/>
      <dgm:spPr/>
      <dgm:t>
        <a:bodyPr/>
        <a:lstStyle/>
        <a:p>
          <a:endParaRPr lang="en-GB"/>
        </a:p>
      </dgm:t>
    </dgm:pt>
    <dgm:pt modelId="{0F9F78EB-DD79-45B7-BF56-09B18083996C}" type="sibTrans" cxnId="{2505F091-24C5-4D26-B136-F14FB2D91F03}">
      <dgm:prSet/>
      <dgm:spPr/>
      <dgm:t>
        <a:bodyPr/>
        <a:lstStyle/>
        <a:p>
          <a:endParaRPr lang="en-GB"/>
        </a:p>
      </dgm:t>
    </dgm:pt>
    <dgm:pt modelId="{6FDC488F-3631-409B-A487-4AAC148F1389}">
      <dgm:prSet phldrT="[Text]" custT="1"/>
      <dgm:spPr/>
      <dgm:t>
        <a:bodyPr/>
        <a:lstStyle/>
        <a:p>
          <a:r>
            <a:rPr lang="en-GB" sz="2400"/>
            <a:t>Identify new patterns in crime</a:t>
          </a:r>
          <a:endParaRPr lang="en-GB" sz="2400" dirty="0"/>
        </a:p>
      </dgm:t>
    </dgm:pt>
    <dgm:pt modelId="{D4E60A09-D516-4DE8-ACF2-1B13A98856B7}" type="parTrans" cxnId="{4B9A8704-4B77-43BC-97BC-1B984B2CA051}">
      <dgm:prSet/>
      <dgm:spPr/>
      <dgm:t>
        <a:bodyPr/>
        <a:lstStyle/>
        <a:p>
          <a:endParaRPr lang="en-GB"/>
        </a:p>
      </dgm:t>
    </dgm:pt>
    <dgm:pt modelId="{F022CEC0-16CF-4179-867D-A395E8FC80C1}" type="sibTrans" cxnId="{4B9A8704-4B77-43BC-97BC-1B984B2CA051}">
      <dgm:prSet/>
      <dgm:spPr/>
      <dgm:t>
        <a:bodyPr/>
        <a:lstStyle/>
        <a:p>
          <a:endParaRPr lang="en-GB"/>
        </a:p>
      </dgm:t>
    </dgm:pt>
    <dgm:pt modelId="{CC3CC3C4-2D07-4570-A351-BBB8A9A20C2A}">
      <dgm:prSet phldrT="[Text]" custT="1"/>
      <dgm:spPr/>
      <dgm:t>
        <a:bodyPr/>
        <a:lstStyle/>
        <a:p>
          <a:r>
            <a:rPr lang="en-GB" sz="2400"/>
            <a:t>Remove the current artificial borders</a:t>
          </a:r>
          <a:endParaRPr lang="en-GB" sz="2400" dirty="0"/>
        </a:p>
      </dgm:t>
    </dgm:pt>
    <dgm:pt modelId="{1646C965-EED2-426E-9FD8-6A5256AEBA2B}" type="parTrans" cxnId="{BDCCD30B-D745-47C0-A613-7C3AA3DB381F}">
      <dgm:prSet/>
      <dgm:spPr/>
      <dgm:t>
        <a:bodyPr/>
        <a:lstStyle/>
        <a:p>
          <a:endParaRPr lang="en-GB"/>
        </a:p>
      </dgm:t>
    </dgm:pt>
    <dgm:pt modelId="{5183FA8F-0173-439E-AF1E-0F814848DEA7}" type="sibTrans" cxnId="{BDCCD30B-D745-47C0-A613-7C3AA3DB381F}">
      <dgm:prSet/>
      <dgm:spPr/>
      <dgm:t>
        <a:bodyPr/>
        <a:lstStyle/>
        <a:p>
          <a:endParaRPr lang="en-GB"/>
        </a:p>
      </dgm:t>
    </dgm:pt>
    <dgm:pt modelId="{59D1424E-A1A8-4D73-B909-99F0BCC04577}">
      <dgm:prSet phldrT="[Text]" custT="1"/>
      <dgm:spPr/>
      <dgm:t>
        <a:bodyPr/>
        <a:lstStyle/>
        <a:p>
          <a:r>
            <a:rPr lang="en-GB" sz="2400"/>
            <a:t>Make much better risk-assessments &amp; improving decision making</a:t>
          </a:r>
          <a:endParaRPr lang="en-GB" sz="2400" dirty="0"/>
        </a:p>
      </dgm:t>
    </dgm:pt>
    <dgm:pt modelId="{62152105-62F5-4F42-A52D-6C628CA6A891}" type="parTrans" cxnId="{C07368DB-AB3C-4020-8E05-0B3E0CC32764}">
      <dgm:prSet/>
      <dgm:spPr/>
      <dgm:t>
        <a:bodyPr/>
        <a:lstStyle/>
        <a:p>
          <a:endParaRPr lang="en-GB"/>
        </a:p>
      </dgm:t>
    </dgm:pt>
    <dgm:pt modelId="{286A711A-3E24-4A24-9FE5-1C5C1F2F352C}" type="sibTrans" cxnId="{C07368DB-AB3C-4020-8E05-0B3E0CC32764}">
      <dgm:prSet/>
      <dgm:spPr/>
      <dgm:t>
        <a:bodyPr/>
        <a:lstStyle/>
        <a:p>
          <a:endParaRPr lang="en-GB"/>
        </a:p>
      </dgm:t>
    </dgm:pt>
    <dgm:pt modelId="{2BAFA41C-9C15-478C-AFCC-FFA5149576ED}">
      <dgm:prSet phldrT="[Text]" custT="1"/>
      <dgm:spPr/>
      <dgm:t>
        <a:bodyPr/>
        <a:lstStyle/>
        <a:p>
          <a:r>
            <a:rPr lang="en-GB" sz="2400"/>
            <a:t>Uncover bad character evidence</a:t>
          </a:r>
          <a:endParaRPr lang="en-GB" sz="2400" dirty="0"/>
        </a:p>
      </dgm:t>
    </dgm:pt>
    <dgm:pt modelId="{786418DB-EE26-415E-934C-52FBCD3BA107}" type="parTrans" cxnId="{85352C09-4207-406C-9DD8-637BA6C4925F}">
      <dgm:prSet/>
      <dgm:spPr/>
      <dgm:t>
        <a:bodyPr/>
        <a:lstStyle/>
        <a:p>
          <a:endParaRPr lang="en-GB"/>
        </a:p>
      </dgm:t>
    </dgm:pt>
    <dgm:pt modelId="{C6659227-1958-42D1-82DB-AB740D89388A}" type="sibTrans" cxnId="{85352C09-4207-406C-9DD8-637BA6C4925F}">
      <dgm:prSet/>
      <dgm:spPr/>
      <dgm:t>
        <a:bodyPr/>
        <a:lstStyle/>
        <a:p>
          <a:endParaRPr lang="en-GB"/>
        </a:p>
      </dgm:t>
    </dgm:pt>
    <dgm:pt modelId="{95E6D16D-0294-404E-98BA-D8AFFCFD6333}" type="pres">
      <dgm:prSet presAssocID="{25D5361D-4470-4179-AB8A-12C92BF39FD8}" presName="diagram" presStyleCnt="0">
        <dgm:presLayoutVars>
          <dgm:dir/>
          <dgm:resizeHandles val="exact"/>
        </dgm:presLayoutVars>
      </dgm:prSet>
      <dgm:spPr/>
    </dgm:pt>
    <dgm:pt modelId="{CCA13089-9D82-4108-82BD-ACADF46DCAE7}" type="pres">
      <dgm:prSet presAssocID="{30737AC6-7880-420D-8B76-F026EE1700D5}" presName="node" presStyleLbl="node1" presStyleIdx="0" presStyleCnt="5">
        <dgm:presLayoutVars>
          <dgm:bulletEnabled val="1"/>
        </dgm:presLayoutVars>
      </dgm:prSet>
      <dgm:spPr/>
    </dgm:pt>
    <dgm:pt modelId="{06A351ED-96FC-422C-9AF6-3FE89C3808A8}" type="pres">
      <dgm:prSet presAssocID="{0F9F78EB-DD79-45B7-BF56-09B18083996C}" presName="sibTrans" presStyleLbl="sibTrans2D1" presStyleIdx="0" presStyleCnt="4"/>
      <dgm:spPr/>
    </dgm:pt>
    <dgm:pt modelId="{0B71825C-C35B-4ACE-9E2D-40C22D5D4E6D}" type="pres">
      <dgm:prSet presAssocID="{0F9F78EB-DD79-45B7-BF56-09B18083996C}" presName="connectorText" presStyleLbl="sibTrans2D1" presStyleIdx="0" presStyleCnt="4"/>
      <dgm:spPr/>
    </dgm:pt>
    <dgm:pt modelId="{E018959B-D057-4802-BF2F-72A39018EF0B}" type="pres">
      <dgm:prSet presAssocID="{6FDC488F-3631-409B-A487-4AAC148F1389}" presName="node" presStyleLbl="node1" presStyleIdx="1" presStyleCnt="5">
        <dgm:presLayoutVars>
          <dgm:bulletEnabled val="1"/>
        </dgm:presLayoutVars>
      </dgm:prSet>
      <dgm:spPr/>
    </dgm:pt>
    <dgm:pt modelId="{AB72BD35-B73A-4C0E-A9F6-C97A5B31C6D1}" type="pres">
      <dgm:prSet presAssocID="{F022CEC0-16CF-4179-867D-A395E8FC80C1}" presName="sibTrans" presStyleLbl="sibTrans2D1" presStyleIdx="1" presStyleCnt="4"/>
      <dgm:spPr/>
    </dgm:pt>
    <dgm:pt modelId="{47A3A562-3E5A-40CC-889C-7611EFA9182C}" type="pres">
      <dgm:prSet presAssocID="{F022CEC0-16CF-4179-867D-A395E8FC80C1}" presName="connectorText" presStyleLbl="sibTrans2D1" presStyleIdx="1" presStyleCnt="4"/>
      <dgm:spPr/>
    </dgm:pt>
    <dgm:pt modelId="{6A6F7504-77FC-4334-93B0-B404855B66E9}" type="pres">
      <dgm:prSet presAssocID="{CC3CC3C4-2D07-4570-A351-BBB8A9A20C2A}" presName="node" presStyleLbl="node1" presStyleIdx="2" presStyleCnt="5">
        <dgm:presLayoutVars>
          <dgm:bulletEnabled val="1"/>
        </dgm:presLayoutVars>
      </dgm:prSet>
      <dgm:spPr/>
    </dgm:pt>
    <dgm:pt modelId="{C5D0CF90-D85D-447A-82E7-BF1A3F1870DF}" type="pres">
      <dgm:prSet presAssocID="{5183FA8F-0173-439E-AF1E-0F814848DEA7}" presName="sibTrans" presStyleLbl="sibTrans2D1" presStyleIdx="2" presStyleCnt="4" custAng="20613394"/>
      <dgm:spPr/>
    </dgm:pt>
    <dgm:pt modelId="{FC3BDC1E-213D-4051-9943-D19C3C0E205E}" type="pres">
      <dgm:prSet presAssocID="{5183FA8F-0173-439E-AF1E-0F814848DEA7}" presName="connectorText" presStyleLbl="sibTrans2D1" presStyleIdx="2" presStyleCnt="4"/>
      <dgm:spPr/>
    </dgm:pt>
    <dgm:pt modelId="{B6D01F50-1681-42C0-AAEB-6C24AD960E2D}" type="pres">
      <dgm:prSet presAssocID="{59D1424E-A1A8-4D73-B909-99F0BCC04577}" presName="node" presStyleLbl="node1" presStyleIdx="3" presStyleCnt="5" custScaleX="159028">
        <dgm:presLayoutVars>
          <dgm:bulletEnabled val="1"/>
        </dgm:presLayoutVars>
      </dgm:prSet>
      <dgm:spPr/>
    </dgm:pt>
    <dgm:pt modelId="{AD836629-9831-4B70-81A9-9556D3E706F3}" type="pres">
      <dgm:prSet presAssocID="{286A711A-3E24-4A24-9FE5-1C5C1F2F352C}" presName="sibTrans" presStyleLbl="sibTrans2D1" presStyleIdx="3" presStyleCnt="4"/>
      <dgm:spPr/>
    </dgm:pt>
    <dgm:pt modelId="{4048351C-869C-459E-A6BA-627442FB9FCC}" type="pres">
      <dgm:prSet presAssocID="{286A711A-3E24-4A24-9FE5-1C5C1F2F352C}" presName="connectorText" presStyleLbl="sibTrans2D1" presStyleIdx="3" presStyleCnt="4"/>
      <dgm:spPr/>
    </dgm:pt>
    <dgm:pt modelId="{0AE8C20D-D984-4557-86B2-B25A20E06734}" type="pres">
      <dgm:prSet presAssocID="{2BAFA41C-9C15-478C-AFCC-FFA5149576ED}" presName="node" presStyleLbl="node1" presStyleIdx="4" presStyleCnt="5" custScaleX="138186">
        <dgm:presLayoutVars>
          <dgm:bulletEnabled val="1"/>
        </dgm:presLayoutVars>
      </dgm:prSet>
      <dgm:spPr/>
    </dgm:pt>
  </dgm:ptLst>
  <dgm:cxnLst>
    <dgm:cxn modelId="{9213E601-7333-4A42-847C-C27D61C33ED2}" type="presOf" srcId="{59D1424E-A1A8-4D73-B909-99F0BCC04577}" destId="{B6D01F50-1681-42C0-AAEB-6C24AD960E2D}" srcOrd="0" destOrd="0" presId="urn:microsoft.com/office/officeart/2005/8/layout/process5"/>
    <dgm:cxn modelId="{4B9A8704-4B77-43BC-97BC-1B984B2CA051}" srcId="{25D5361D-4470-4179-AB8A-12C92BF39FD8}" destId="{6FDC488F-3631-409B-A487-4AAC148F1389}" srcOrd="1" destOrd="0" parTransId="{D4E60A09-D516-4DE8-ACF2-1B13A98856B7}" sibTransId="{F022CEC0-16CF-4179-867D-A395E8FC80C1}"/>
    <dgm:cxn modelId="{85352C09-4207-406C-9DD8-637BA6C4925F}" srcId="{25D5361D-4470-4179-AB8A-12C92BF39FD8}" destId="{2BAFA41C-9C15-478C-AFCC-FFA5149576ED}" srcOrd="4" destOrd="0" parTransId="{786418DB-EE26-415E-934C-52FBCD3BA107}" sibTransId="{C6659227-1958-42D1-82DB-AB740D89388A}"/>
    <dgm:cxn modelId="{BDCCD30B-D745-47C0-A613-7C3AA3DB381F}" srcId="{25D5361D-4470-4179-AB8A-12C92BF39FD8}" destId="{CC3CC3C4-2D07-4570-A351-BBB8A9A20C2A}" srcOrd="2" destOrd="0" parTransId="{1646C965-EED2-426E-9FD8-6A5256AEBA2B}" sibTransId="{5183FA8F-0173-439E-AF1E-0F814848DEA7}"/>
    <dgm:cxn modelId="{E9147F0C-A530-4312-AFBA-5724C97ECD91}" type="presOf" srcId="{30737AC6-7880-420D-8B76-F026EE1700D5}" destId="{CCA13089-9D82-4108-82BD-ACADF46DCAE7}" srcOrd="0" destOrd="0" presId="urn:microsoft.com/office/officeart/2005/8/layout/process5"/>
    <dgm:cxn modelId="{E2000D22-EFEA-4264-8CC4-3C0F0473EF66}" type="presOf" srcId="{0F9F78EB-DD79-45B7-BF56-09B18083996C}" destId="{06A351ED-96FC-422C-9AF6-3FE89C3808A8}" srcOrd="0" destOrd="0" presId="urn:microsoft.com/office/officeart/2005/8/layout/process5"/>
    <dgm:cxn modelId="{D5D3D430-7B9F-4868-BA81-766CB72F9706}" type="presOf" srcId="{CC3CC3C4-2D07-4570-A351-BBB8A9A20C2A}" destId="{6A6F7504-77FC-4334-93B0-B404855B66E9}" srcOrd="0" destOrd="0" presId="urn:microsoft.com/office/officeart/2005/8/layout/process5"/>
    <dgm:cxn modelId="{1F47EE33-61DB-47EF-9B70-51D8245F8E3E}" type="presOf" srcId="{286A711A-3E24-4A24-9FE5-1C5C1F2F352C}" destId="{AD836629-9831-4B70-81A9-9556D3E706F3}" srcOrd="0" destOrd="0" presId="urn:microsoft.com/office/officeart/2005/8/layout/process5"/>
    <dgm:cxn modelId="{37B88464-4AF2-4A99-9853-01A58CAB5062}" type="presOf" srcId="{F022CEC0-16CF-4179-867D-A395E8FC80C1}" destId="{AB72BD35-B73A-4C0E-A9F6-C97A5B31C6D1}" srcOrd="0" destOrd="0" presId="urn:microsoft.com/office/officeart/2005/8/layout/process5"/>
    <dgm:cxn modelId="{C75E3F54-39AD-4870-94C2-1B3F70B4047F}" type="presOf" srcId="{F022CEC0-16CF-4179-867D-A395E8FC80C1}" destId="{47A3A562-3E5A-40CC-889C-7611EFA9182C}" srcOrd="1" destOrd="0" presId="urn:microsoft.com/office/officeart/2005/8/layout/process5"/>
    <dgm:cxn modelId="{1C6C0D82-A3B0-4FDA-8356-3E7A7D8AE911}" type="presOf" srcId="{5183FA8F-0173-439E-AF1E-0F814848DEA7}" destId="{C5D0CF90-D85D-447A-82E7-BF1A3F1870DF}" srcOrd="0" destOrd="0" presId="urn:microsoft.com/office/officeart/2005/8/layout/process5"/>
    <dgm:cxn modelId="{1844AD85-5CD4-43B4-BA39-B3780A3CC588}" type="presOf" srcId="{2BAFA41C-9C15-478C-AFCC-FFA5149576ED}" destId="{0AE8C20D-D984-4557-86B2-B25A20E06734}" srcOrd="0" destOrd="0" presId="urn:microsoft.com/office/officeart/2005/8/layout/process5"/>
    <dgm:cxn modelId="{2505F091-24C5-4D26-B136-F14FB2D91F03}" srcId="{25D5361D-4470-4179-AB8A-12C92BF39FD8}" destId="{30737AC6-7880-420D-8B76-F026EE1700D5}" srcOrd="0" destOrd="0" parTransId="{43E99276-EDD9-4586-9E10-1F231DA78DB3}" sibTransId="{0F9F78EB-DD79-45B7-BF56-09B18083996C}"/>
    <dgm:cxn modelId="{9FF77297-1C6F-41F1-9C97-2E8CFD272841}" type="presOf" srcId="{6FDC488F-3631-409B-A487-4AAC148F1389}" destId="{E018959B-D057-4802-BF2F-72A39018EF0B}" srcOrd="0" destOrd="0" presId="urn:microsoft.com/office/officeart/2005/8/layout/process5"/>
    <dgm:cxn modelId="{B9EC809A-AD0A-46AD-87F5-55B2CA456979}" type="presOf" srcId="{25D5361D-4470-4179-AB8A-12C92BF39FD8}" destId="{95E6D16D-0294-404E-98BA-D8AFFCFD6333}" srcOrd="0" destOrd="0" presId="urn:microsoft.com/office/officeart/2005/8/layout/process5"/>
    <dgm:cxn modelId="{AEA9BEAF-61C8-471C-8178-802F98964DB0}" type="presOf" srcId="{0F9F78EB-DD79-45B7-BF56-09B18083996C}" destId="{0B71825C-C35B-4ACE-9E2D-40C22D5D4E6D}" srcOrd="1" destOrd="0" presId="urn:microsoft.com/office/officeart/2005/8/layout/process5"/>
    <dgm:cxn modelId="{F0D3E8B4-23C1-4E93-9FA9-8EEB56BBD8CC}" type="presOf" srcId="{5183FA8F-0173-439E-AF1E-0F814848DEA7}" destId="{FC3BDC1E-213D-4051-9943-D19C3C0E205E}" srcOrd="1" destOrd="0" presId="urn:microsoft.com/office/officeart/2005/8/layout/process5"/>
    <dgm:cxn modelId="{80D056D3-C680-41C1-A230-461BC1EED641}" type="presOf" srcId="{286A711A-3E24-4A24-9FE5-1C5C1F2F352C}" destId="{4048351C-869C-459E-A6BA-627442FB9FCC}" srcOrd="1" destOrd="0" presId="urn:microsoft.com/office/officeart/2005/8/layout/process5"/>
    <dgm:cxn modelId="{C07368DB-AB3C-4020-8E05-0B3E0CC32764}" srcId="{25D5361D-4470-4179-AB8A-12C92BF39FD8}" destId="{59D1424E-A1A8-4D73-B909-99F0BCC04577}" srcOrd="3" destOrd="0" parTransId="{62152105-62F5-4F42-A52D-6C628CA6A891}" sibTransId="{286A711A-3E24-4A24-9FE5-1C5C1F2F352C}"/>
    <dgm:cxn modelId="{3AF6AB16-7380-4B20-A748-CF134287FF15}" type="presParOf" srcId="{95E6D16D-0294-404E-98BA-D8AFFCFD6333}" destId="{CCA13089-9D82-4108-82BD-ACADF46DCAE7}" srcOrd="0" destOrd="0" presId="urn:microsoft.com/office/officeart/2005/8/layout/process5"/>
    <dgm:cxn modelId="{BC4F9F83-A5CF-492D-8A9C-2F44A21A02D1}" type="presParOf" srcId="{95E6D16D-0294-404E-98BA-D8AFFCFD6333}" destId="{06A351ED-96FC-422C-9AF6-3FE89C3808A8}" srcOrd="1" destOrd="0" presId="urn:microsoft.com/office/officeart/2005/8/layout/process5"/>
    <dgm:cxn modelId="{6269C067-912A-4780-B899-C962B8445786}" type="presParOf" srcId="{06A351ED-96FC-422C-9AF6-3FE89C3808A8}" destId="{0B71825C-C35B-4ACE-9E2D-40C22D5D4E6D}" srcOrd="0" destOrd="0" presId="urn:microsoft.com/office/officeart/2005/8/layout/process5"/>
    <dgm:cxn modelId="{3578D092-FE3D-4405-AE71-9566B313F775}" type="presParOf" srcId="{95E6D16D-0294-404E-98BA-D8AFFCFD6333}" destId="{E018959B-D057-4802-BF2F-72A39018EF0B}" srcOrd="2" destOrd="0" presId="urn:microsoft.com/office/officeart/2005/8/layout/process5"/>
    <dgm:cxn modelId="{29B5B792-82E2-4C28-8173-278662F53B55}" type="presParOf" srcId="{95E6D16D-0294-404E-98BA-D8AFFCFD6333}" destId="{AB72BD35-B73A-4C0E-A9F6-C97A5B31C6D1}" srcOrd="3" destOrd="0" presId="urn:microsoft.com/office/officeart/2005/8/layout/process5"/>
    <dgm:cxn modelId="{07380521-1EC5-4CA0-A5CB-4F072C47B0D1}" type="presParOf" srcId="{AB72BD35-B73A-4C0E-A9F6-C97A5B31C6D1}" destId="{47A3A562-3E5A-40CC-889C-7611EFA9182C}" srcOrd="0" destOrd="0" presId="urn:microsoft.com/office/officeart/2005/8/layout/process5"/>
    <dgm:cxn modelId="{B7856610-443C-4E82-BCFF-C336EFEE6549}" type="presParOf" srcId="{95E6D16D-0294-404E-98BA-D8AFFCFD6333}" destId="{6A6F7504-77FC-4334-93B0-B404855B66E9}" srcOrd="4" destOrd="0" presId="urn:microsoft.com/office/officeart/2005/8/layout/process5"/>
    <dgm:cxn modelId="{87163689-5B34-4E39-80E9-E2AE8FF80D0D}" type="presParOf" srcId="{95E6D16D-0294-404E-98BA-D8AFFCFD6333}" destId="{C5D0CF90-D85D-447A-82E7-BF1A3F1870DF}" srcOrd="5" destOrd="0" presId="urn:microsoft.com/office/officeart/2005/8/layout/process5"/>
    <dgm:cxn modelId="{578D24DE-A5CF-4620-B669-8C2CE272D830}" type="presParOf" srcId="{C5D0CF90-D85D-447A-82E7-BF1A3F1870DF}" destId="{FC3BDC1E-213D-4051-9943-D19C3C0E205E}" srcOrd="0" destOrd="0" presId="urn:microsoft.com/office/officeart/2005/8/layout/process5"/>
    <dgm:cxn modelId="{F1AFA811-A661-44F6-B496-42F4B7FFBDBE}" type="presParOf" srcId="{95E6D16D-0294-404E-98BA-D8AFFCFD6333}" destId="{B6D01F50-1681-42C0-AAEB-6C24AD960E2D}" srcOrd="6" destOrd="0" presId="urn:microsoft.com/office/officeart/2005/8/layout/process5"/>
    <dgm:cxn modelId="{6061EA70-8406-40C3-BF0F-816B2F2D25B9}" type="presParOf" srcId="{95E6D16D-0294-404E-98BA-D8AFFCFD6333}" destId="{AD836629-9831-4B70-81A9-9556D3E706F3}" srcOrd="7" destOrd="0" presId="urn:microsoft.com/office/officeart/2005/8/layout/process5"/>
    <dgm:cxn modelId="{12EE071C-5F08-47A3-8323-5BBEC3131253}" type="presParOf" srcId="{AD836629-9831-4B70-81A9-9556D3E706F3}" destId="{4048351C-869C-459E-A6BA-627442FB9FCC}" srcOrd="0" destOrd="0" presId="urn:microsoft.com/office/officeart/2005/8/layout/process5"/>
    <dgm:cxn modelId="{D48D6D54-47A2-4FEF-BB8B-1EDEAAAF69DF}" type="presParOf" srcId="{95E6D16D-0294-404E-98BA-D8AFFCFD6333}" destId="{0AE8C20D-D984-4557-86B2-B25A20E0673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F90F97E-E5B2-4EEC-93CF-3317EA3B2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8FB5A4-67D4-48AC-85A5-9ABC6419CA65}">
      <dgm:prSet phldrT="[Text]" custT="1"/>
      <dgm:spPr>
        <a:solidFill>
          <a:srgbClr val="00B050"/>
        </a:solidFill>
        <a:ln>
          <a:solidFill>
            <a:schemeClr val="tx1"/>
          </a:solidFill>
        </a:ln>
      </dgm:spPr>
      <dgm:t>
        <a:bodyPr/>
        <a:lstStyle/>
        <a:p>
          <a:r>
            <a:rPr lang="en-GB" sz="2800" b="1" i="1" u="sng" dirty="0">
              <a:solidFill>
                <a:schemeClr val="tx1"/>
              </a:solidFill>
            </a:rPr>
            <a:t>P</a:t>
          </a:r>
          <a:r>
            <a:rPr lang="en-GB" sz="2400" dirty="0">
              <a:solidFill>
                <a:schemeClr val="tx1"/>
              </a:solidFill>
            </a:rPr>
            <a:t>eople</a:t>
          </a:r>
        </a:p>
      </dgm:t>
    </dgm:pt>
    <dgm:pt modelId="{F6E37205-D9FF-4F6D-B83C-C126141F1902}" type="parTrans" cxnId="{030EBD01-3ED4-43A5-9418-07BB254A5441}">
      <dgm:prSet/>
      <dgm:spPr/>
      <dgm:t>
        <a:bodyPr/>
        <a:lstStyle/>
        <a:p>
          <a:endParaRPr lang="en-GB"/>
        </a:p>
      </dgm:t>
    </dgm:pt>
    <dgm:pt modelId="{3383DC76-87CE-43AE-B7FC-C422790CCCBC}" type="sibTrans" cxnId="{030EBD01-3ED4-43A5-9418-07BB254A5441}">
      <dgm:prSet/>
      <dgm:spPr/>
      <dgm:t>
        <a:bodyPr/>
        <a:lstStyle/>
        <a:p>
          <a:endParaRPr lang="en-GB"/>
        </a:p>
      </dgm:t>
    </dgm:pt>
    <dgm:pt modelId="{11A929C4-21A5-4ADF-94CF-FCF1556D594F}">
      <dgm:prSet phldrT="[Text]" custT="1"/>
      <dgm:spPr>
        <a:solidFill>
          <a:srgbClr val="00B050"/>
        </a:solidFill>
        <a:ln>
          <a:solidFill>
            <a:schemeClr val="tx1"/>
          </a:solidFill>
        </a:ln>
      </dgm:spPr>
      <dgm:t>
        <a:bodyPr/>
        <a:lstStyle/>
        <a:p>
          <a:r>
            <a:rPr lang="en-GB" sz="2800" b="1" i="1" u="sng" dirty="0">
              <a:solidFill>
                <a:schemeClr val="tx1"/>
              </a:solidFill>
            </a:rPr>
            <a:t>O</a:t>
          </a:r>
          <a:r>
            <a:rPr lang="en-GB" sz="2400" dirty="0">
              <a:solidFill>
                <a:schemeClr val="tx1"/>
              </a:solidFill>
            </a:rPr>
            <a:t>bjects</a:t>
          </a:r>
        </a:p>
      </dgm:t>
    </dgm:pt>
    <dgm:pt modelId="{AC45609A-7447-46F1-8C36-1EF028B65952}" type="parTrans" cxnId="{2B38FEDB-EBE4-4843-A069-A2ECD147E739}">
      <dgm:prSet/>
      <dgm:spPr/>
      <dgm:t>
        <a:bodyPr/>
        <a:lstStyle/>
        <a:p>
          <a:endParaRPr lang="en-GB"/>
        </a:p>
      </dgm:t>
    </dgm:pt>
    <dgm:pt modelId="{C3383A78-B2D4-4126-8A67-5F971D279B3F}" type="sibTrans" cxnId="{2B38FEDB-EBE4-4843-A069-A2ECD147E739}">
      <dgm:prSet/>
      <dgm:spPr/>
      <dgm:t>
        <a:bodyPr/>
        <a:lstStyle/>
        <a:p>
          <a:endParaRPr lang="en-GB"/>
        </a:p>
      </dgm:t>
    </dgm:pt>
    <dgm:pt modelId="{AE2E00CA-4394-4AAD-9C0A-369942D358E3}">
      <dgm:prSet phldrT="[Text]" custT="1"/>
      <dgm:spPr>
        <a:solidFill>
          <a:srgbClr val="00B050"/>
        </a:solidFill>
        <a:ln>
          <a:solidFill>
            <a:schemeClr val="tx1"/>
          </a:solidFill>
        </a:ln>
      </dgm:spPr>
      <dgm:t>
        <a:bodyPr/>
        <a:lstStyle/>
        <a:p>
          <a:r>
            <a:rPr lang="en-GB" sz="2800" b="1" dirty="0">
              <a:solidFill>
                <a:schemeClr val="tx1"/>
              </a:solidFill>
            </a:rPr>
            <a:t>L</a:t>
          </a:r>
          <a:r>
            <a:rPr lang="en-GB" sz="2400" dirty="0">
              <a:solidFill>
                <a:schemeClr val="tx1"/>
              </a:solidFill>
            </a:rPr>
            <a:t>ocation</a:t>
          </a:r>
        </a:p>
      </dgm:t>
    </dgm:pt>
    <dgm:pt modelId="{9370D3BD-9A06-4AB9-AFC7-59C57C64B19A}" type="parTrans" cxnId="{1A2C7F1E-C92B-4FB3-8A04-AD3333B527F7}">
      <dgm:prSet/>
      <dgm:spPr/>
      <dgm:t>
        <a:bodyPr/>
        <a:lstStyle/>
        <a:p>
          <a:endParaRPr lang="en-GB"/>
        </a:p>
      </dgm:t>
    </dgm:pt>
    <dgm:pt modelId="{6BD9AC29-9139-4E1E-A36F-06D6EF491613}" type="sibTrans" cxnId="{1A2C7F1E-C92B-4FB3-8A04-AD3333B527F7}">
      <dgm:prSet/>
      <dgm:spPr/>
      <dgm:t>
        <a:bodyPr/>
        <a:lstStyle/>
        <a:p>
          <a:endParaRPr lang="en-GB"/>
        </a:p>
      </dgm:t>
    </dgm:pt>
    <dgm:pt modelId="{53FD7ADA-C2BE-4569-A20E-1EAB60126E64}">
      <dgm:prSet phldrT="[Text]" custT="1"/>
      <dgm:spPr>
        <a:solidFill>
          <a:srgbClr val="00B050"/>
        </a:solidFill>
        <a:ln>
          <a:solidFill>
            <a:schemeClr val="tx1"/>
          </a:solidFill>
        </a:ln>
      </dgm:spPr>
      <dgm:t>
        <a:bodyPr/>
        <a:lstStyle/>
        <a:p>
          <a:r>
            <a:rPr lang="en-GB" sz="2800" b="1" i="1" u="sng" dirty="0">
              <a:solidFill>
                <a:schemeClr val="tx1"/>
              </a:solidFill>
            </a:rPr>
            <a:t>E</a:t>
          </a:r>
          <a:r>
            <a:rPr lang="en-GB" sz="2400" dirty="0">
              <a:solidFill>
                <a:schemeClr val="tx1"/>
              </a:solidFill>
            </a:rPr>
            <a:t>vents</a:t>
          </a:r>
        </a:p>
      </dgm:t>
    </dgm:pt>
    <dgm:pt modelId="{637C5530-77E1-4B5D-A3B4-CEAA1EEF8BBD}" type="parTrans" cxnId="{4658D14A-8E2F-44EC-8966-94A3F75C8FB5}">
      <dgm:prSet/>
      <dgm:spPr/>
      <dgm:t>
        <a:bodyPr/>
        <a:lstStyle/>
        <a:p>
          <a:endParaRPr lang="en-GB"/>
        </a:p>
      </dgm:t>
    </dgm:pt>
    <dgm:pt modelId="{89240ADA-808F-4508-994E-9181656CBC1C}" type="sibTrans" cxnId="{4658D14A-8E2F-44EC-8966-94A3F75C8FB5}">
      <dgm:prSet/>
      <dgm:spPr/>
      <dgm:t>
        <a:bodyPr/>
        <a:lstStyle/>
        <a:p>
          <a:endParaRPr lang="en-GB"/>
        </a:p>
      </dgm:t>
    </dgm:pt>
    <dgm:pt modelId="{B0EA6804-DC62-4EF6-BC76-23CC0C062DB2}" type="pres">
      <dgm:prSet presAssocID="{9F90F97E-E5B2-4EEC-93CF-3317EA3B2A46}" presName="diagram" presStyleCnt="0">
        <dgm:presLayoutVars>
          <dgm:dir/>
          <dgm:resizeHandles val="exact"/>
        </dgm:presLayoutVars>
      </dgm:prSet>
      <dgm:spPr/>
    </dgm:pt>
    <dgm:pt modelId="{42F950A0-B4BB-4BFF-978C-FA867870EA19}" type="pres">
      <dgm:prSet presAssocID="{7C8FB5A4-67D4-48AC-85A5-9ABC6419CA65}" presName="node" presStyleLbl="node1" presStyleIdx="0" presStyleCnt="4">
        <dgm:presLayoutVars>
          <dgm:bulletEnabled val="1"/>
        </dgm:presLayoutVars>
      </dgm:prSet>
      <dgm:spPr/>
    </dgm:pt>
    <dgm:pt modelId="{1BE5FFDA-0B6F-4B23-979E-EFB3F414E33B}" type="pres">
      <dgm:prSet presAssocID="{3383DC76-87CE-43AE-B7FC-C422790CCCBC}" presName="sibTrans" presStyleCnt="0"/>
      <dgm:spPr/>
    </dgm:pt>
    <dgm:pt modelId="{56ECC2CF-2690-4FA6-BCC3-0E892E9D30BA}" type="pres">
      <dgm:prSet presAssocID="{11A929C4-21A5-4ADF-94CF-FCF1556D594F}" presName="node" presStyleLbl="node1" presStyleIdx="1" presStyleCnt="4">
        <dgm:presLayoutVars>
          <dgm:bulletEnabled val="1"/>
        </dgm:presLayoutVars>
      </dgm:prSet>
      <dgm:spPr/>
    </dgm:pt>
    <dgm:pt modelId="{8C893222-D05D-495B-853A-A3F6D92F3070}" type="pres">
      <dgm:prSet presAssocID="{C3383A78-B2D4-4126-8A67-5F971D279B3F}" presName="sibTrans" presStyleCnt="0"/>
      <dgm:spPr/>
    </dgm:pt>
    <dgm:pt modelId="{A66801E7-684F-4133-B485-DAE71ADD4C10}" type="pres">
      <dgm:prSet presAssocID="{AE2E00CA-4394-4AAD-9C0A-369942D358E3}" presName="node" presStyleLbl="node1" presStyleIdx="2" presStyleCnt="4">
        <dgm:presLayoutVars>
          <dgm:bulletEnabled val="1"/>
        </dgm:presLayoutVars>
      </dgm:prSet>
      <dgm:spPr/>
    </dgm:pt>
    <dgm:pt modelId="{AEB818C5-F320-471D-82E8-5D117B1EE114}" type="pres">
      <dgm:prSet presAssocID="{6BD9AC29-9139-4E1E-A36F-06D6EF491613}" presName="sibTrans" presStyleCnt="0"/>
      <dgm:spPr/>
    </dgm:pt>
    <dgm:pt modelId="{4236BEF1-2CA4-4206-96CC-075878EC8C56}" type="pres">
      <dgm:prSet presAssocID="{53FD7ADA-C2BE-4569-A20E-1EAB60126E64}" presName="node" presStyleLbl="node1" presStyleIdx="3" presStyleCnt="4">
        <dgm:presLayoutVars>
          <dgm:bulletEnabled val="1"/>
        </dgm:presLayoutVars>
      </dgm:prSet>
      <dgm:spPr/>
    </dgm:pt>
  </dgm:ptLst>
  <dgm:cxnLst>
    <dgm:cxn modelId="{030EBD01-3ED4-43A5-9418-07BB254A5441}" srcId="{9F90F97E-E5B2-4EEC-93CF-3317EA3B2A46}" destId="{7C8FB5A4-67D4-48AC-85A5-9ABC6419CA65}" srcOrd="0" destOrd="0" parTransId="{F6E37205-D9FF-4F6D-B83C-C126141F1902}" sibTransId="{3383DC76-87CE-43AE-B7FC-C422790CCCBC}"/>
    <dgm:cxn modelId="{1A2C7F1E-C92B-4FB3-8A04-AD3333B527F7}" srcId="{9F90F97E-E5B2-4EEC-93CF-3317EA3B2A46}" destId="{AE2E00CA-4394-4AAD-9C0A-369942D358E3}" srcOrd="2" destOrd="0" parTransId="{9370D3BD-9A06-4AB9-AFC7-59C57C64B19A}" sibTransId="{6BD9AC29-9139-4E1E-A36F-06D6EF491613}"/>
    <dgm:cxn modelId="{5A594B2B-EFC4-4D7A-BFC5-B466ADF9F585}" type="presOf" srcId="{AE2E00CA-4394-4AAD-9C0A-369942D358E3}" destId="{A66801E7-684F-4133-B485-DAE71ADD4C10}" srcOrd="0" destOrd="0" presId="urn:microsoft.com/office/officeart/2005/8/layout/default"/>
    <dgm:cxn modelId="{072F5D5F-9933-4744-931C-492E967856B2}" type="presOf" srcId="{53FD7ADA-C2BE-4569-A20E-1EAB60126E64}" destId="{4236BEF1-2CA4-4206-96CC-075878EC8C56}" srcOrd="0" destOrd="0" presId="urn:microsoft.com/office/officeart/2005/8/layout/default"/>
    <dgm:cxn modelId="{5287526A-80DA-4DD4-9319-C4B9DC542B3A}" type="presOf" srcId="{7C8FB5A4-67D4-48AC-85A5-9ABC6419CA65}" destId="{42F950A0-B4BB-4BFF-978C-FA867870EA19}" srcOrd="0" destOrd="0" presId="urn:microsoft.com/office/officeart/2005/8/layout/default"/>
    <dgm:cxn modelId="{4658D14A-8E2F-44EC-8966-94A3F75C8FB5}" srcId="{9F90F97E-E5B2-4EEC-93CF-3317EA3B2A46}" destId="{53FD7ADA-C2BE-4569-A20E-1EAB60126E64}" srcOrd="3" destOrd="0" parTransId="{637C5530-77E1-4B5D-A3B4-CEAA1EEF8BBD}" sibTransId="{89240ADA-808F-4508-994E-9181656CBC1C}"/>
    <dgm:cxn modelId="{1477FD7B-0685-4642-BD8C-6D08D9D9DF3F}" type="presOf" srcId="{11A929C4-21A5-4ADF-94CF-FCF1556D594F}" destId="{56ECC2CF-2690-4FA6-BCC3-0E892E9D30BA}" srcOrd="0" destOrd="0" presId="urn:microsoft.com/office/officeart/2005/8/layout/default"/>
    <dgm:cxn modelId="{2B38FEDB-EBE4-4843-A069-A2ECD147E739}" srcId="{9F90F97E-E5B2-4EEC-93CF-3317EA3B2A46}" destId="{11A929C4-21A5-4ADF-94CF-FCF1556D594F}" srcOrd="1" destOrd="0" parTransId="{AC45609A-7447-46F1-8C36-1EF028B65952}" sibTransId="{C3383A78-B2D4-4126-8A67-5F971D279B3F}"/>
    <dgm:cxn modelId="{767109EF-A9E4-410E-A855-2988F42BE4CB}" type="presOf" srcId="{9F90F97E-E5B2-4EEC-93CF-3317EA3B2A46}" destId="{B0EA6804-DC62-4EF6-BC76-23CC0C062DB2}" srcOrd="0" destOrd="0" presId="urn:microsoft.com/office/officeart/2005/8/layout/default"/>
    <dgm:cxn modelId="{7252ECE3-3213-43F6-82F5-296A3CC9164C}" type="presParOf" srcId="{B0EA6804-DC62-4EF6-BC76-23CC0C062DB2}" destId="{42F950A0-B4BB-4BFF-978C-FA867870EA19}" srcOrd="0" destOrd="0" presId="urn:microsoft.com/office/officeart/2005/8/layout/default"/>
    <dgm:cxn modelId="{95DFCC0C-D4FA-47BE-8503-F63D959A52D5}" type="presParOf" srcId="{B0EA6804-DC62-4EF6-BC76-23CC0C062DB2}" destId="{1BE5FFDA-0B6F-4B23-979E-EFB3F414E33B}" srcOrd="1" destOrd="0" presId="urn:microsoft.com/office/officeart/2005/8/layout/default"/>
    <dgm:cxn modelId="{D614E1A6-E76F-48DA-843A-120C72E8D27F}" type="presParOf" srcId="{B0EA6804-DC62-4EF6-BC76-23CC0C062DB2}" destId="{56ECC2CF-2690-4FA6-BCC3-0E892E9D30BA}" srcOrd="2" destOrd="0" presId="urn:microsoft.com/office/officeart/2005/8/layout/default"/>
    <dgm:cxn modelId="{25E1DB0A-64B2-440E-860F-24727956F1F1}" type="presParOf" srcId="{B0EA6804-DC62-4EF6-BC76-23CC0C062DB2}" destId="{8C893222-D05D-495B-853A-A3F6D92F3070}" srcOrd="3" destOrd="0" presId="urn:microsoft.com/office/officeart/2005/8/layout/default"/>
    <dgm:cxn modelId="{0B0EA190-8510-4020-AE0F-7001C70A1CA8}" type="presParOf" srcId="{B0EA6804-DC62-4EF6-BC76-23CC0C062DB2}" destId="{A66801E7-684F-4133-B485-DAE71ADD4C10}" srcOrd="4" destOrd="0" presId="urn:microsoft.com/office/officeart/2005/8/layout/default"/>
    <dgm:cxn modelId="{D965E0F0-5B40-4320-BBF6-9A5B2230C079}" type="presParOf" srcId="{B0EA6804-DC62-4EF6-BC76-23CC0C062DB2}" destId="{AEB818C5-F320-471D-82E8-5D117B1EE114}" srcOrd="5" destOrd="0" presId="urn:microsoft.com/office/officeart/2005/8/layout/default"/>
    <dgm:cxn modelId="{8100829B-21D8-4938-B1DA-C0E2389F91F2}" type="presParOf" srcId="{B0EA6804-DC62-4EF6-BC76-23CC0C062DB2}" destId="{4236BEF1-2CA4-4206-96CC-075878EC8C5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E4C7720-9D29-48F1-91E6-ABADF8DD054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988D2AF4-C51E-4F35-854B-272CD3992E4C}">
      <dgm:prSet phldrT="[Text]" custT="1"/>
      <dgm:spPr/>
      <dgm:t>
        <a:bodyPr/>
        <a:lstStyle/>
        <a:p>
          <a:r>
            <a:rPr lang="en-GB" sz="2200" dirty="0"/>
            <a:t>A 2-way process with information flowing from and to the police service. Enables links to be made between people, objects, locations and events using data that might not have been available to the other party without it being shared</a:t>
          </a:r>
        </a:p>
      </dgm:t>
    </dgm:pt>
    <dgm:pt modelId="{6E842708-ACC5-4B40-B7AD-5B7330629512}" type="parTrans" cxnId="{D466DE54-03B9-4C2C-BA46-DB3449D5FBBB}">
      <dgm:prSet/>
      <dgm:spPr/>
      <dgm:t>
        <a:bodyPr/>
        <a:lstStyle/>
        <a:p>
          <a:endParaRPr lang="en-GB"/>
        </a:p>
      </dgm:t>
    </dgm:pt>
    <dgm:pt modelId="{B33AF385-42E0-4118-8CED-404F3FFA6E41}" type="sibTrans" cxnId="{D466DE54-03B9-4C2C-BA46-DB3449D5FBBB}">
      <dgm:prSet/>
      <dgm:spPr/>
      <dgm:t>
        <a:bodyPr/>
        <a:lstStyle/>
        <a:p>
          <a:endParaRPr lang="en-GB"/>
        </a:p>
      </dgm:t>
    </dgm:pt>
    <dgm:pt modelId="{7B0200EC-39FF-454F-A3D3-FA0D6AD10A3F}">
      <dgm:prSet phldrT="[Text]" custT="1"/>
      <dgm:spPr/>
      <dgm:t>
        <a:bodyPr/>
        <a:lstStyle/>
        <a:p>
          <a:r>
            <a:rPr lang="en-GB" sz="2200" dirty="0"/>
            <a:t>Increased openness among partner agencies builds confidence and trust in the police service</a:t>
          </a:r>
        </a:p>
      </dgm:t>
    </dgm:pt>
    <dgm:pt modelId="{D38EE367-F5B2-430E-94E2-5B0A2DCC317F}" type="parTrans" cxnId="{2C7145AC-C671-424C-9FAE-8E66C09993ED}">
      <dgm:prSet/>
      <dgm:spPr/>
      <dgm:t>
        <a:bodyPr/>
        <a:lstStyle/>
        <a:p>
          <a:endParaRPr lang="en-GB"/>
        </a:p>
      </dgm:t>
    </dgm:pt>
    <dgm:pt modelId="{697E8EAF-EB4A-49AB-A630-67912B107835}" type="sibTrans" cxnId="{2C7145AC-C671-424C-9FAE-8E66C09993ED}">
      <dgm:prSet/>
      <dgm:spPr/>
      <dgm:t>
        <a:bodyPr/>
        <a:lstStyle/>
        <a:p>
          <a:endParaRPr lang="en-GB"/>
        </a:p>
      </dgm:t>
    </dgm:pt>
    <dgm:pt modelId="{6C6BFCE6-4946-46E3-9F6A-A7C3851CBCC4}">
      <dgm:prSet phldrT="[Text]" custT="1"/>
      <dgm:spPr/>
      <dgm:t>
        <a:bodyPr/>
        <a:lstStyle/>
        <a:p>
          <a:r>
            <a:rPr lang="en-GB" sz="2200" dirty="0"/>
            <a:t>It allows police and partners to make better informed decisions on how best to protect the public</a:t>
          </a:r>
        </a:p>
      </dgm:t>
    </dgm:pt>
    <dgm:pt modelId="{8F33DD98-0CDB-488A-A743-361434A8274C}" type="parTrans" cxnId="{E3185922-91F8-493C-BE32-6450BA69C277}">
      <dgm:prSet/>
      <dgm:spPr/>
      <dgm:t>
        <a:bodyPr/>
        <a:lstStyle/>
        <a:p>
          <a:endParaRPr lang="en-GB"/>
        </a:p>
      </dgm:t>
    </dgm:pt>
    <dgm:pt modelId="{B56233A6-3F60-4032-8A3E-141253AB4A3F}" type="sibTrans" cxnId="{E3185922-91F8-493C-BE32-6450BA69C277}">
      <dgm:prSet/>
      <dgm:spPr/>
      <dgm:t>
        <a:bodyPr/>
        <a:lstStyle/>
        <a:p>
          <a:endParaRPr lang="en-GB"/>
        </a:p>
      </dgm:t>
    </dgm:pt>
    <dgm:pt modelId="{7041851A-325C-4F98-A338-401149EC3E0E}">
      <dgm:prSet phldrT="[Text]" custT="1"/>
      <dgm:spPr/>
      <dgm:t>
        <a:bodyPr/>
        <a:lstStyle/>
        <a:p>
          <a:r>
            <a:rPr lang="en-GB" sz="2200"/>
            <a:t>Formalised processes increase confidence of individual officers &amp; staff to lawfully share information.  Increases expertise &amp; professionalism</a:t>
          </a:r>
          <a:endParaRPr lang="en-GB" sz="2200" dirty="0"/>
        </a:p>
      </dgm:t>
    </dgm:pt>
    <dgm:pt modelId="{D84205C5-0C69-4775-A959-A7405C986406}" type="parTrans" cxnId="{AF66E3DC-CA36-4FBB-9558-D3B4340F9B22}">
      <dgm:prSet/>
      <dgm:spPr/>
      <dgm:t>
        <a:bodyPr/>
        <a:lstStyle/>
        <a:p>
          <a:endParaRPr lang="en-GB"/>
        </a:p>
      </dgm:t>
    </dgm:pt>
    <dgm:pt modelId="{BA15B980-4D6B-4541-AEBB-9F7B23C8FE9F}" type="sibTrans" cxnId="{AF66E3DC-CA36-4FBB-9558-D3B4340F9B22}">
      <dgm:prSet/>
      <dgm:spPr/>
      <dgm:t>
        <a:bodyPr/>
        <a:lstStyle/>
        <a:p>
          <a:endParaRPr lang="en-GB"/>
        </a:p>
      </dgm:t>
    </dgm:pt>
    <dgm:pt modelId="{9946C36C-DDF6-4DE5-BC47-DAD4BA574D13}" type="pres">
      <dgm:prSet presAssocID="{9E4C7720-9D29-48F1-91E6-ABADF8DD0549}" presName="diagram" presStyleCnt="0">
        <dgm:presLayoutVars>
          <dgm:dir/>
          <dgm:resizeHandles val="exact"/>
        </dgm:presLayoutVars>
      </dgm:prSet>
      <dgm:spPr/>
    </dgm:pt>
    <dgm:pt modelId="{CD474F64-F79E-4AFB-BA0C-DB191E467030}" type="pres">
      <dgm:prSet presAssocID="{988D2AF4-C51E-4F35-854B-272CD3992E4C}" presName="node" presStyleLbl="node1" presStyleIdx="0" presStyleCnt="4" custScaleX="274918" custScaleY="70263" custLinFactNeighborX="-65180" custLinFactNeighborY="-1443">
        <dgm:presLayoutVars>
          <dgm:bulletEnabled val="1"/>
        </dgm:presLayoutVars>
      </dgm:prSet>
      <dgm:spPr/>
    </dgm:pt>
    <dgm:pt modelId="{4BD8D8E6-02D6-4EBD-A26A-1130F0214DE7}" type="pres">
      <dgm:prSet presAssocID="{B33AF385-42E0-4118-8CED-404F3FFA6E41}" presName="sibTrans" presStyleCnt="0"/>
      <dgm:spPr/>
    </dgm:pt>
    <dgm:pt modelId="{87D1A8E8-240F-406F-A21D-27426CBB886F}" type="pres">
      <dgm:prSet presAssocID="{7B0200EC-39FF-454F-A3D3-FA0D6AD10A3F}" presName="node" presStyleLbl="node1" presStyleIdx="1" presStyleCnt="4" custScaleX="72648" custScaleY="121981" custLinFactNeighborX="-4367" custLinFactNeighborY="-1818">
        <dgm:presLayoutVars>
          <dgm:bulletEnabled val="1"/>
        </dgm:presLayoutVars>
      </dgm:prSet>
      <dgm:spPr/>
    </dgm:pt>
    <dgm:pt modelId="{716ABD3A-2B50-432E-8166-06A16941DBBC}" type="pres">
      <dgm:prSet presAssocID="{697E8EAF-EB4A-49AB-A630-67912B107835}" presName="sibTrans" presStyleCnt="0"/>
      <dgm:spPr/>
    </dgm:pt>
    <dgm:pt modelId="{5663A424-89E0-405A-828F-2984076FBB96}" type="pres">
      <dgm:prSet presAssocID="{6C6BFCE6-4946-46E3-9F6A-A7C3851CBCC4}" presName="node" presStyleLbl="node1" presStyleIdx="2" presStyleCnt="4" custScaleX="84258" custScaleY="122905" custLinFactNeighborX="-1490" custLinFactNeighborY="-1818">
        <dgm:presLayoutVars>
          <dgm:bulletEnabled val="1"/>
        </dgm:presLayoutVars>
      </dgm:prSet>
      <dgm:spPr/>
    </dgm:pt>
    <dgm:pt modelId="{154F2F80-EEFD-40F6-AD3C-DBB6051DBA09}" type="pres">
      <dgm:prSet presAssocID="{B56233A6-3F60-4032-8A3E-141253AB4A3F}" presName="sibTrans" presStyleCnt="0"/>
      <dgm:spPr/>
    </dgm:pt>
    <dgm:pt modelId="{53B7F332-FA34-4EC3-8C7F-250FE24DBC7C}" type="pres">
      <dgm:prSet presAssocID="{7041851A-325C-4F98-A338-401149EC3E0E}" presName="node" presStyleLbl="node1" presStyleIdx="3" presStyleCnt="4" custScaleX="90321" custScaleY="120913" custLinFactNeighborX="3569" custLinFactNeighborY="-1818">
        <dgm:presLayoutVars>
          <dgm:bulletEnabled val="1"/>
        </dgm:presLayoutVars>
      </dgm:prSet>
      <dgm:spPr/>
    </dgm:pt>
  </dgm:ptLst>
  <dgm:cxnLst>
    <dgm:cxn modelId="{A4FBB403-C4F8-4EA3-BF94-5E1D7E9E64F2}" type="presOf" srcId="{7041851A-325C-4F98-A338-401149EC3E0E}" destId="{53B7F332-FA34-4EC3-8C7F-250FE24DBC7C}" srcOrd="0" destOrd="0" presId="urn:microsoft.com/office/officeart/2005/8/layout/default"/>
    <dgm:cxn modelId="{E3185922-91F8-493C-BE32-6450BA69C277}" srcId="{9E4C7720-9D29-48F1-91E6-ABADF8DD0549}" destId="{6C6BFCE6-4946-46E3-9F6A-A7C3851CBCC4}" srcOrd="2" destOrd="0" parTransId="{8F33DD98-0CDB-488A-A743-361434A8274C}" sibTransId="{B56233A6-3F60-4032-8A3E-141253AB4A3F}"/>
    <dgm:cxn modelId="{7609BB36-83B9-4E5B-A564-EF9940F6AD7D}" type="presOf" srcId="{9E4C7720-9D29-48F1-91E6-ABADF8DD0549}" destId="{9946C36C-DDF6-4DE5-BC47-DAD4BA574D13}" srcOrd="0" destOrd="0" presId="urn:microsoft.com/office/officeart/2005/8/layout/default"/>
    <dgm:cxn modelId="{4042883C-99B8-4D2B-A732-A2D909975E88}" type="presOf" srcId="{7B0200EC-39FF-454F-A3D3-FA0D6AD10A3F}" destId="{87D1A8E8-240F-406F-A21D-27426CBB886F}" srcOrd="0" destOrd="0" presId="urn:microsoft.com/office/officeart/2005/8/layout/default"/>
    <dgm:cxn modelId="{6E71DF4D-F14A-403F-9322-36011733AC6C}" type="presOf" srcId="{988D2AF4-C51E-4F35-854B-272CD3992E4C}" destId="{CD474F64-F79E-4AFB-BA0C-DB191E467030}" srcOrd="0" destOrd="0" presId="urn:microsoft.com/office/officeart/2005/8/layout/default"/>
    <dgm:cxn modelId="{D466DE54-03B9-4C2C-BA46-DB3449D5FBBB}" srcId="{9E4C7720-9D29-48F1-91E6-ABADF8DD0549}" destId="{988D2AF4-C51E-4F35-854B-272CD3992E4C}" srcOrd="0" destOrd="0" parTransId="{6E842708-ACC5-4B40-B7AD-5B7330629512}" sibTransId="{B33AF385-42E0-4118-8CED-404F3FFA6E41}"/>
    <dgm:cxn modelId="{2C7145AC-C671-424C-9FAE-8E66C09993ED}" srcId="{9E4C7720-9D29-48F1-91E6-ABADF8DD0549}" destId="{7B0200EC-39FF-454F-A3D3-FA0D6AD10A3F}" srcOrd="1" destOrd="0" parTransId="{D38EE367-F5B2-430E-94E2-5B0A2DCC317F}" sibTransId="{697E8EAF-EB4A-49AB-A630-67912B107835}"/>
    <dgm:cxn modelId="{7318E6D1-DEB0-4E21-B690-B419074C8211}" type="presOf" srcId="{6C6BFCE6-4946-46E3-9F6A-A7C3851CBCC4}" destId="{5663A424-89E0-405A-828F-2984076FBB96}" srcOrd="0" destOrd="0" presId="urn:microsoft.com/office/officeart/2005/8/layout/default"/>
    <dgm:cxn modelId="{AF66E3DC-CA36-4FBB-9558-D3B4340F9B22}" srcId="{9E4C7720-9D29-48F1-91E6-ABADF8DD0549}" destId="{7041851A-325C-4F98-A338-401149EC3E0E}" srcOrd="3" destOrd="0" parTransId="{D84205C5-0C69-4775-A959-A7405C986406}" sibTransId="{BA15B980-4D6B-4541-AEBB-9F7B23C8FE9F}"/>
    <dgm:cxn modelId="{24981F92-B603-4447-88F1-E279E8CFA234}" type="presParOf" srcId="{9946C36C-DDF6-4DE5-BC47-DAD4BA574D13}" destId="{CD474F64-F79E-4AFB-BA0C-DB191E467030}" srcOrd="0" destOrd="0" presId="urn:microsoft.com/office/officeart/2005/8/layout/default"/>
    <dgm:cxn modelId="{ED33096B-8284-4659-A1AC-74CAAA47FE71}" type="presParOf" srcId="{9946C36C-DDF6-4DE5-BC47-DAD4BA574D13}" destId="{4BD8D8E6-02D6-4EBD-A26A-1130F0214DE7}" srcOrd="1" destOrd="0" presId="urn:microsoft.com/office/officeart/2005/8/layout/default"/>
    <dgm:cxn modelId="{D3D0AA8A-59F1-44A0-8C7B-DD297ED428B1}" type="presParOf" srcId="{9946C36C-DDF6-4DE5-BC47-DAD4BA574D13}" destId="{87D1A8E8-240F-406F-A21D-27426CBB886F}" srcOrd="2" destOrd="0" presId="urn:microsoft.com/office/officeart/2005/8/layout/default"/>
    <dgm:cxn modelId="{928D216C-2DA8-4E62-9CA0-9881CB33C4A2}" type="presParOf" srcId="{9946C36C-DDF6-4DE5-BC47-DAD4BA574D13}" destId="{716ABD3A-2B50-432E-8166-06A16941DBBC}" srcOrd="3" destOrd="0" presId="urn:microsoft.com/office/officeart/2005/8/layout/default"/>
    <dgm:cxn modelId="{101E4100-28D0-43B6-B6E3-22C9FC3BE1B8}" type="presParOf" srcId="{9946C36C-DDF6-4DE5-BC47-DAD4BA574D13}" destId="{5663A424-89E0-405A-828F-2984076FBB96}" srcOrd="4" destOrd="0" presId="urn:microsoft.com/office/officeart/2005/8/layout/default"/>
    <dgm:cxn modelId="{95629EE3-4719-4062-862B-BBAD120A8B2E}" type="presParOf" srcId="{9946C36C-DDF6-4DE5-BC47-DAD4BA574D13}" destId="{154F2F80-EEFD-40F6-AD3C-DBB6051DBA09}" srcOrd="5" destOrd="0" presId="urn:microsoft.com/office/officeart/2005/8/layout/default"/>
    <dgm:cxn modelId="{7BC30545-05E3-494A-BF67-CF8BDF16AF10}" type="presParOf" srcId="{9946C36C-DDF6-4DE5-BC47-DAD4BA574D13}" destId="{53B7F332-FA34-4EC3-8C7F-250FE24DBC7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5CEE173-0032-4393-9246-FAEE640C0C32}" type="doc">
      <dgm:prSet loTypeId="urn:microsoft.com/office/officeart/2016/7/layout/LinearArrowProcessNumbered" loCatId="process" qsTypeId="urn:microsoft.com/office/officeart/2005/8/quickstyle/simple1" qsCatId="simple" csTypeId="urn:microsoft.com/office/officeart/2005/8/colors/colorful2" csCatId="colorful" phldr="1"/>
      <dgm:spPr/>
      <dgm:t>
        <a:bodyPr/>
        <a:lstStyle/>
        <a:p>
          <a:endParaRPr lang="en-US"/>
        </a:p>
      </dgm:t>
    </dgm:pt>
    <dgm:pt modelId="{39F0B5ED-FA50-479A-9C3C-D7B7F71E26F6}">
      <dgm:prSet custT="1"/>
      <dgm:spPr/>
      <dgm:t>
        <a:bodyPr/>
        <a:lstStyle/>
        <a:p>
          <a:r>
            <a:rPr lang="en-GB" sz="2000" dirty="0"/>
            <a:t>Recap vulnerability</a:t>
          </a:r>
          <a:r>
            <a:rPr lang="en-GB" sz="1100" dirty="0"/>
            <a:t>.</a:t>
          </a:r>
          <a:endParaRPr lang="en-US" sz="1100" dirty="0"/>
        </a:p>
      </dgm:t>
    </dgm:pt>
    <dgm:pt modelId="{4F6AA3DE-088E-47BD-A469-D1209223CE06}" type="parTrans" cxnId="{9AF734CE-D1B9-4F64-BF6E-44F775C5FB19}">
      <dgm:prSet/>
      <dgm:spPr/>
      <dgm:t>
        <a:bodyPr/>
        <a:lstStyle/>
        <a:p>
          <a:endParaRPr lang="en-US"/>
        </a:p>
      </dgm:t>
    </dgm:pt>
    <dgm:pt modelId="{690B4C7F-1D0A-40C4-A3AB-708707C80A5D}" type="sibTrans" cxnId="{9AF734CE-D1B9-4F64-BF6E-44F775C5FB19}">
      <dgm:prSet phldrT="1" phldr="0"/>
      <dgm:spPr/>
      <dgm:t>
        <a:bodyPr/>
        <a:lstStyle/>
        <a:p>
          <a:r>
            <a:rPr lang="en-US"/>
            <a:t>1</a:t>
          </a:r>
        </a:p>
      </dgm:t>
    </dgm:pt>
    <dgm:pt modelId="{BA263936-1E1E-4BB6-8C0A-6C719D43277C}">
      <dgm:prSet custT="1"/>
      <dgm:spPr/>
      <dgm:t>
        <a:bodyPr/>
        <a:lstStyle/>
        <a:p>
          <a:r>
            <a:rPr lang="en-GB" sz="2000" dirty="0"/>
            <a:t>Explore legalisation that governs the MOPI</a:t>
          </a:r>
          <a:endParaRPr lang="en-US" sz="2000" dirty="0"/>
        </a:p>
      </dgm:t>
    </dgm:pt>
    <dgm:pt modelId="{A787BADB-5EC2-40F8-94FC-952850D86EEA}" type="parTrans" cxnId="{7068031C-134D-42A7-8469-22F750F0C604}">
      <dgm:prSet/>
      <dgm:spPr/>
      <dgm:t>
        <a:bodyPr/>
        <a:lstStyle/>
        <a:p>
          <a:endParaRPr lang="en-US"/>
        </a:p>
      </dgm:t>
    </dgm:pt>
    <dgm:pt modelId="{8A2085B6-6C97-4DAA-B9EC-650ED6C31A4B}" type="sibTrans" cxnId="{7068031C-134D-42A7-8469-22F750F0C604}">
      <dgm:prSet phldrT="2" phldr="0"/>
      <dgm:spPr/>
      <dgm:t>
        <a:bodyPr/>
        <a:lstStyle/>
        <a:p>
          <a:r>
            <a:rPr lang="en-US"/>
            <a:t>2</a:t>
          </a:r>
        </a:p>
      </dgm:t>
    </dgm:pt>
    <dgm:pt modelId="{3EF7E970-6764-4D52-B0BA-9F7E500A9814}">
      <dgm:prSet custT="1"/>
      <dgm:spPr/>
      <dgm:t>
        <a:bodyPr/>
        <a:lstStyle/>
        <a:p>
          <a:r>
            <a:rPr lang="en-GB" sz="2000" dirty="0"/>
            <a:t>Explore the methods of information sharing with partners.</a:t>
          </a:r>
          <a:endParaRPr lang="en-US" sz="2000" dirty="0"/>
        </a:p>
      </dgm:t>
    </dgm:pt>
    <dgm:pt modelId="{2115BDC3-7294-49C3-827F-C4B88763EA6F}" type="parTrans" cxnId="{34713EE0-0C40-47D6-9B1F-BBA1CEB5EDA6}">
      <dgm:prSet/>
      <dgm:spPr/>
      <dgm:t>
        <a:bodyPr/>
        <a:lstStyle/>
        <a:p>
          <a:endParaRPr lang="en-US"/>
        </a:p>
      </dgm:t>
    </dgm:pt>
    <dgm:pt modelId="{4673F5C5-1910-46B6-81A9-0FC15B27F54B}" type="sibTrans" cxnId="{34713EE0-0C40-47D6-9B1F-BBA1CEB5EDA6}">
      <dgm:prSet phldrT="3" phldr="0"/>
      <dgm:spPr/>
      <dgm:t>
        <a:bodyPr/>
        <a:lstStyle/>
        <a:p>
          <a:r>
            <a:rPr lang="en-US"/>
            <a:t>3</a:t>
          </a:r>
        </a:p>
      </dgm:t>
    </dgm:pt>
    <dgm:pt modelId="{8A1A0E28-010A-4A5E-8BC4-8A8821B932D9}">
      <dgm:prSet custT="1"/>
      <dgm:spPr/>
      <dgm:t>
        <a:bodyPr/>
        <a:lstStyle/>
        <a:p>
          <a:r>
            <a:rPr lang="en-GB" sz="2000" dirty="0"/>
            <a:t>Explain the meaning of statutory obligations. </a:t>
          </a:r>
          <a:endParaRPr lang="en-US" sz="2000" dirty="0"/>
        </a:p>
      </dgm:t>
    </dgm:pt>
    <dgm:pt modelId="{AFB7D716-FCC3-480D-A2B9-88723C7A08E6}" type="parTrans" cxnId="{11A598CF-6E9C-4E1F-9082-458F143C0C40}">
      <dgm:prSet/>
      <dgm:spPr/>
      <dgm:t>
        <a:bodyPr/>
        <a:lstStyle/>
        <a:p>
          <a:endParaRPr lang="en-US"/>
        </a:p>
      </dgm:t>
    </dgm:pt>
    <dgm:pt modelId="{93D9C5AD-C761-426A-9A18-DBEF60D47FF8}" type="sibTrans" cxnId="{11A598CF-6E9C-4E1F-9082-458F143C0C40}">
      <dgm:prSet phldrT="4" phldr="0"/>
      <dgm:spPr/>
      <dgm:t>
        <a:bodyPr/>
        <a:lstStyle/>
        <a:p>
          <a:r>
            <a:rPr lang="en-US"/>
            <a:t>4</a:t>
          </a:r>
        </a:p>
      </dgm:t>
    </dgm:pt>
    <dgm:pt modelId="{4C646921-6279-4A11-8113-083CDCA95C5E}">
      <dgm:prSet custT="1"/>
      <dgm:spPr/>
      <dgm:t>
        <a:bodyPr/>
        <a:lstStyle/>
        <a:p>
          <a:r>
            <a:rPr lang="en-GB" sz="2000" dirty="0"/>
            <a:t>Describe role of Prison Intelligence Officers.</a:t>
          </a:r>
          <a:endParaRPr lang="en-US" sz="2000" dirty="0"/>
        </a:p>
      </dgm:t>
    </dgm:pt>
    <dgm:pt modelId="{08560590-ACB0-4495-B311-B5421F0E2E8B}" type="parTrans" cxnId="{70CA5E94-304F-4A27-AFD1-DAAF619019E5}">
      <dgm:prSet/>
      <dgm:spPr/>
      <dgm:t>
        <a:bodyPr/>
        <a:lstStyle/>
        <a:p>
          <a:endParaRPr lang="en-US"/>
        </a:p>
      </dgm:t>
    </dgm:pt>
    <dgm:pt modelId="{593D18FC-E762-4F86-ABD7-1FAF839A61D8}" type="sibTrans" cxnId="{70CA5E94-304F-4A27-AFD1-DAAF619019E5}">
      <dgm:prSet phldrT="5" phldr="0"/>
      <dgm:spPr/>
      <dgm:t>
        <a:bodyPr/>
        <a:lstStyle/>
        <a:p>
          <a:r>
            <a:rPr lang="en-US"/>
            <a:t>5</a:t>
          </a:r>
        </a:p>
      </dgm:t>
    </dgm:pt>
    <dgm:pt modelId="{875CAEC3-BE6B-4998-BA49-3FAACB820B20}" type="pres">
      <dgm:prSet presAssocID="{95CEE173-0032-4393-9246-FAEE640C0C32}" presName="linearFlow" presStyleCnt="0">
        <dgm:presLayoutVars>
          <dgm:dir/>
          <dgm:animLvl val="lvl"/>
          <dgm:resizeHandles val="exact"/>
        </dgm:presLayoutVars>
      </dgm:prSet>
      <dgm:spPr/>
    </dgm:pt>
    <dgm:pt modelId="{E8140690-6535-46C2-A7B4-85121603D0B2}" type="pres">
      <dgm:prSet presAssocID="{39F0B5ED-FA50-479A-9C3C-D7B7F71E26F6}" presName="compositeNode" presStyleCnt="0"/>
      <dgm:spPr/>
    </dgm:pt>
    <dgm:pt modelId="{A51A402C-1266-4C7F-BEDD-824B361BADDF}" type="pres">
      <dgm:prSet presAssocID="{39F0B5ED-FA50-479A-9C3C-D7B7F71E26F6}" presName="parTx" presStyleLbl="node1" presStyleIdx="0" presStyleCnt="0">
        <dgm:presLayoutVars>
          <dgm:chMax val="0"/>
          <dgm:chPref val="0"/>
          <dgm:bulletEnabled val="1"/>
        </dgm:presLayoutVars>
      </dgm:prSet>
      <dgm:spPr/>
    </dgm:pt>
    <dgm:pt modelId="{D454ED5C-C4BF-4180-947B-CBB05FF390CB}" type="pres">
      <dgm:prSet presAssocID="{39F0B5ED-FA50-479A-9C3C-D7B7F71E26F6}" presName="parSh" presStyleCnt="0"/>
      <dgm:spPr/>
    </dgm:pt>
    <dgm:pt modelId="{199D60AE-1673-4B6F-9E2C-E96AE947425D}" type="pres">
      <dgm:prSet presAssocID="{39F0B5ED-FA50-479A-9C3C-D7B7F71E26F6}" presName="lineNode" presStyleLbl="alignAccFollowNode1" presStyleIdx="0" presStyleCnt="15"/>
      <dgm:spPr/>
    </dgm:pt>
    <dgm:pt modelId="{23D7ADD9-90F8-4BC2-8663-314C46BA2249}" type="pres">
      <dgm:prSet presAssocID="{39F0B5ED-FA50-479A-9C3C-D7B7F71E26F6}" presName="lineArrowNode" presStyleLbl="alignAccFollowNode1" presStyleIdx="1" presStyleCnt="15"/>
      <dgm:spPr/>
    </dgm:pt>
    <dgm:pt modelId="{825304AD-19D3-4DB0-89B5-D8AACF79AD5A}" type="pres">
      <dgm:prSet presAssocID="{690B4C7F-1D0A-40C4-A3AB-708707C80A5D}" presName="sibTransNodeCircle" presStyleLbl="alignNode1" presStyleIdx="0" presStyleCnt="5">
        <dgm:presLayoutVars>
          <dgm:chMax val="0"/>
          <dgm:bulletEnabled/>
        </dgm:presLayoutVars>
      </dgm:prSet>
      <dgm:spPr/>
    </dgm:pt>
    <dgm:pt modelId="{C86D18C8-F79F-4E34-A2EB-88CC1C6631E5}" type="pres">
      <dgm:prSet presAssocID="{690B4C7F-1D0A-40C4-A3AB-708707C80A5D}" presName="spacerBetweenCircleAndCallout" presStyleCnt="0">
        <dgm:presLayoutVars/>
      </dgm:prSet>
      <dgm:spPr/>
    </dgm:pt>
    <dgm:pt modelId="{80A57986-E539-40AA-92FF-A686F2992766}" type="pres">
      <dgm:prSet presAssocID="{39F0B5ED-FA50-479A-9C3C-D7B7F71E26F6}" presName="nodeText" presStyleLbl="alignAccFollowNode1" presStyleIdx="2" presStyleCnt="15">
        <dgm:presLayoutVars>
          <dgm:bulletEnabled val="1"/>
        </dgm:presLayoutVars>
      </dgm:prSet>
      <dgm:spPr/>
    </dgm:pt>
    <dgm:pt modelId="{C82B99C1-4695-4873-A850-404030D69695}" type="pres">
      <dgm:prSet presAssocID="{690B4C7F-1D0A-40C4-A3AB-708707C80A5D}" presName="sibTransComposite" presStyleCnt="0"/>
      <dgm:spPr/>
    </dgm:pt>
    <dgm:pt modelId="{D4B080F9-B1C7-4114-8F96-AB7AB4D55CAD}" type="pres">
      <dgm:prSet presAssocID="{BA263936-1E1E-4BB6-8C0A-6C719D43277C}" presName="compositeNode" presStyleCnt="0"/>
      <dgm:spPr/>
    </dgm:pt>
    <dgm:pt modelId="{38B60521-C0B3-4687-B762-F4DB4EEADD86}" type="pres">
      <dgm:prSet presAssocID="{BA263936-1E1E-4BB6-8C0A-6C719D43277C}" presName="parTx" presStyleLbl="node1" presStyleIdx="0" presStyleCnt="0">
        <dgm:presLayoutVars>
          <dgm:chMax val="0"/>
          <dgm:chPref val="0"/>
          <dgm:bulletEnabled val="1"/>
        </dgm:presLayoutVars>
      </dgm:prSet>
      <dgm:spPr/>
    </dgm:pt>
    <dgm:pt modelId="{CDD93357-179B-4E0B-AA2F-26FCA72424C7}" type="pres">
      <dgm:prSet presAssocID="{BA263936-1E1E-4BB6-8C0A-6C719D43277C}" presName="parSh" presStyleCnt="0"/>
      <dgm:spPr/>
    </dgm:pt>
    <dgm:pt modelId="{444CF375-982E-479C-A1B1-76C9C658C78D}" type="pres">
      <dgm:prSet presAssocID="{BA263936-1E1E-4BB6-8C0A-6C719D43277C}" presName="lineNode" presStyleLbl="alignAccFollowNode1" presStyleIdx="3" presStyleCnt="15"/>
      <dgm:spPr/>
    </dgm:pt>
    <dgm:pt modelId="{1F8AAD95-A0CF-42E9-9A09-D02FCDC10BD7}" type="pres">
      <dgm:prSet presAssocID="{BA263936-1E1E-4BB6-8C0A-6C719D43277C}" presName="lineArrowNode" presStyleLbl="alignAccFollowNode1" presStyleIdx="4" presStyleCnt="15"/>
      <dgm:spPr/>
    </dgm:pt>
    <dgm:pt modelId="{74A4984E-AD2F-4A8B-9BE5-1645AA648CE6}" type="pres">
      <dgm:prSet presAssocID="{8A2085B6-6C97-4DAA-B9EC-650ED6C31A4B}" presName="sibTransNodeCircle" presStyleLbl="alignNode1" presStyleIdx="1" presStyleCnt="5">
        <dgm:presLayoutVars>
          <dgm:chMax val="0"/>
          <dgm:bulletEnabled/>
        </dgm:presLayoutVars>
      </dgm:prSet>
      <dgm:spPr/>
    </dgm:pt>
    <dgm:pt modelId="{7F269053-1189-41E7-9098-F466218B990B}" type="pres">
      <dgm:prSet presAssocID="{8A2085B6-6C97-4DAA-B9EC-650ED6C31A4B}" presName="spacerBetweenCircleAndCallout" presStyleCnt="0">
        <dgm:presLayoutVars/>
      </dgm:prSet>
      <dgm:spPr/>
    </dgm:pt>
    <dgm:pt modelId="{FA85A2CB-C798-49E0-A483-F33243513E98}" type="pres">
      <dgm:prSet presAssocID="{BA263936-1E1E-4BB6-8C0A-6C719D43277C}" presName="nodeText" presStyleLbl="alignAccFollowNode1" presStyleIdx="5" presStyleCnt="15">
        <dgm:presLayoutVars>
          <dgm:bulletEnabled val="1"/>
        </dgm:presLayoutVars>
      </dgm:prSet>
      <dgm:spPr/>
    </dgm:pt>
    <dgm:pt modelId="{89B2C2BE-6AA6-4FE2-8D47-B516A11F34DF}" type="pres">
      <dgm:prSet presAssocID="{8A2085B6-6C97-4DAA-B9EC-650ED6C31A4B}" presName="sibTransComposite" presStyleCnt="0"/>
      <dgm:spPr/>
    </dgm:pt>
    <dgm:pt modelId="{071564C7-11C9-491C-B11D-9B04A690DC65}" type="pres">
      <dgm:prSet presAssocID="{3EF7E970-6764-4D52-B0BA-9F7E500A9814}" presName="compositeNode" presStyleCnt="0"/>
      <dgm:spPr/>
    </dgm:pt>
    <dgm:pt modelId="{199062D5-64C1-4499-ABEE-F097C2692CB4}" type="pres">
      <dgm:prSet presAssocID="{3EF7E970-6764-4D52-B0BA-9F7E500A9814}" presName="parTx" presStyleLbl="node1" presStyleIdx="0" presStyleCnt="0">
        <dgm:presLayoutVars>
          <dgm:chMax val="0"/>
          <dgm:chPref val="0"/>
          <dgm:bulletEnabled val="1"/>
        </dgm:presLayoutVars>
      </dgm:prSet>
      <dgm:spPr/>
    </dgm:pt>
    <dgm:pt modelId="{6E8CEDE7-C42A-4F76-B9D1-26B6A9A1E63E}" type="pres">
      <dgm:prSet presAssocID="{3EF7E970-6764-4D52-B0BA-9F7E500A9814}" presName="parSh" presStyleCnt="0"/>
      <dgm:spPr/>
    </dgm:pt>
    <dgm:pt modelId="{3C52B7F4-D054-42EF-A097-CF1353DE7084}" type="pres">
      <dgm:prSet presAssocID="{3EF7E970-6764-4D52-B0BA-9F7E500A9814}" presName="lineNode" presStyleLbl="alignAccFollowNode1" presStyleIdx="6" presStyleCnt="15"/>
      <dgm:spPr/>
    </dgm:pt>
    <dgm:pt modelId="{01F685EA-BECE-4047-9C11-92A28407DFDB}" type="pres">
      <dgm:prSet presAssocID="{3EF7E970-6764-4D52-B0BA-9F7E500A9814}" presName="lineArrowNode" presStyleLbl="alignAccFollowNode1" presStyleIdx="7" presStyleCnt="15"/>
      <dgm:spPr/>
    </dgm:pt>
    <dgm:pt modelId="{50A85F17-5765-4995-B5E3-BBADB88815C4}" type="pres">
      <dgm:prSet presAssocID="{4673F5C5-1910-46B6-81A9-0FC15B27F54B}" presName="sibTransNodeCircle" presStyleLbl="alignNode1" presStyleIdx="2" presStyleCnt="5">
        <dgm:presLayoutVars>
          <dgm:chMax val="0"/>
          <dgm:bulletEnabled/>
        </dgm:presLayoutVars>
      </dgm:prSet>
      <dgm:spPr/>
    </dgm:pt>
    <dgm:pt modelId="{0C47CACC-AED5-4DD7-9C50-D50383B3D1B3}" type="pres">
      <dgm:prSet presAssocID="{4673F5C5-1910-46B6-81A9-0FC15B27F54B}" presName="spacerBetweenCircleAndCallout" presStyleCnt="0">
        <dgm:presLayoutVars/>
      </dgm:prSet>
      <dgm:spPr/>
    </dgm:pt>
    <dgm:pt modelId="{D764B443-9CEE-4553-B5F3-3959F7801957}" type="pres">
      <dgm:prSet presAssocID="{3EF7E970-6764-4D52-B0BA-9F7E500A9814}" presName="nodeText" presStyleLbl="alignAccFollowNode1" presStyleIdx="8" presStyleCnt="15">
        <dgm:presLayoutVars>
          <dgm:bulletEnabled val="1"/>
        </dgm:presLayoutVars>
      </dgm:prSet>
      <dgm:spPr/>
    </dgm:pt>
    <dgm:pt modelId="{AA502930-77EB-4F13-8E19-5EEDC88C034B}" type="pres">
      <dgm:prSet presAssocID="{4673F5C5-1910-46B6-81A9-0FC15B27F54B}" presName="sibTransComposite" presStyleCnt="0"/>
      <dgm:spPr/>
    </dgm:pt>
    <dgm:pt modelId="{DB15899D-A22A-4B90-990E-1459C4C7BC73}" type="pres">
      <dgm:prSet presAssocID="{8A1A0E28-010A-4A5E-8BC4-8A8821B932D9}" presName="compositeNode" presStyleCnt="0"/>
      <dgm:spPr/>
    </dgm:pt>
    <dgm:pt modelId="{F73D9BFE-2AD2-451D-9ABE-16B606AC92DC}" type="pres">
      <dgm:prSet presAssocID="{8A1A0E28-010A-4A5E-8BC4-8A8821B932D9}" presName="parTx" presStyleLbl="node1" presStyleIdx="0" presStyleCnt="0">
        <dgm:presLayoutVars>
          <dgm:chMax val="0"/>
          <dgm:chPref val="0"/>
          <dgm:bulletEnabled val="1"/>
        </dgm:presLayoutVars>
      </dgm:prSet>
      <dgm:spPr/>
    </dgm:pt>
    <dgm:pt modelId="{D830CF33-A587-483E-A3C7-9CE9D87401C3}" type="pres">
      <dgm:prSet presAssocID="{8A1A0E28-010A-4A5E-8BC4-8A8821B932D9}" presName="parSh" presStyleCnt="0"/>
      <dgm:spPr/>
    </dgm:pt>
    <dgm:pt modelId="{7AF3A7F4-2D0D-4452-B491-781934007A1B}" type="pres">
      <dgm:prSet presAssocID="{8A1A0E28-010A-4A5E-8BC4-8A8821B932D9}" presName="lineNode" presStyleLbl="alignAccFollowNode1" presStyleIdx="9" presStyleCnt="15"/>
      <dgm:spPr/>
    </dgm:pt>
    <dgm:pt modelId="{C4D5BC51-2DF5-43AF-A1F1-7B7F2161D9D1}" type="pres">
      <dgm:prSet presAssocID="{8A1A0E28-010A-4A5E-8BC4-8A8821B932D9}" presName="lineArrowNode" presStyleLbl="alignAccFollowNode1" presStyleIdx="10" presStyleCnt="15"/>
      <dgm:spPr/>
    </dgm:pt>
    <dgm:pt modelId="{18BEF841-A3C2-4524-B791-B15C61DF50D3}" type="pres">
      <dgm:prSet presAssocID="{93D9C5AD-C761-426A-9A18-DBEF60D47FF8}" presName="sibTransNodeCircle" presStyleLbl="alignNode1" presStyleIdx="3" presStyleCnt="5">
        <dgm:presLayoutVars>
          <dgm:chMax val="0"/>
          <dgm:bulletEnabled/>
        </dgm:presLayoutVars>
      </dgm:prSet>
      <dgm:spPr/>
    </dgm:pt>
    <dgm:pt modelId="{1B43B472-334A-47AB-9273-B7CAC870F200}" type="pres">
      <dgm:prSet presAssocID="{93D9C5AD-C761-426A-9A18-DBEF60D47FF8}" presName="spacerBetweenCircleAndCallout" presStyleCnt="0">
        <dgm:presLayoutVars/>
      </dgm:prSet>
      <dgm:spPr/>
    </dgm:pt>
    <dgm:pt modelId="{F83FF1E4-3C6D-4A9C-9422-53C43B283800}" type="pres">
      <dgm:prSet presAssocID="{8A1A0E28-010A-4A5E-8BC4-8A8821B932D9}" presName="nodeText" presStyleLbl="alignAccFollowNode1" presStyleIdx="11" presStyleCnt="15">
        <dgm:presLayoutVars>
          <dgm:bulletEnabled val="1"/>
        </dgm:presLayoutVars>
      </dgm:prSet>
      <dgm:spPr/>
    </dgm:pt>
    <dgm:pt modelId="{9F026DE9-D950-43E4-BAA3-1991AFAEAAEF}" type="pres">
      <dgm:prSet presAssocID="{93D9C5AD-C761-426A-9A18-DBEF60D47FF8}" presName="sibTransComposite" presStyleCnt="0"/>
      <dgm:spPr/>
    </dgm:pt>
    <dgm:pt modelId="{600A6E29-FBE7-4014-BC13-FEB9A17BB952}" type="pres">
      <dgm:prSet presAssocID="{4C646921-6279-4A11-8113-083CDCA95C5E}" presName="compositeNode" presStyleCnt="0"/>
      <dgm:spPr/>
    </dgm:pt>
    <dgm:pt modelId="{8B625A2B-451D-4573-9A6B-5BD739AE8C04}" type="pres">
      <dgm:prSet presAssocID="{4C646921-6279-4A11-8113-083CDCA95C5E}" presName="parTx" presStyleLbl="node1" presStyleIdx="0" presStyleCnt="0">
        <dgm:presLayoutVars>
          <dgm:chMax val="0"/>
          <dgm:chPref val="0"/>
          <dgm:bulletEnabled val="1"/>
        </dgm:presLayoutVars>
      </dgm:prSet>
      <dgm:spPr/>
    </dgm:pt>
    <dgm:pt modelId="{E4D6D339-CDB9-4D04-9FBC-71ED3B365332}" type="pres">
      <dgm:prSet presAssocID="{4C646921-6279-4A11-8113-083CDCA95C5E}" presName="parSh" presStyleCnt="0"/>
      <dgm:spPr/>
    </dgm:pt>
    <dgm:pt modelId="{611194A6-C2F6-4F03-B7A6-C12520D55564}" type="pres">
      <dgm:prSet presAssocID="{4C646921-6279-4A11-8113-083CDCA95C5E}" presName="lineNode" presStyleLbl="alignAccFollowNode1" presStyleIdx="12" presStyleCnt="15"/>
      <dgm:spPr/>
    </dgm:pt>
    <dgm:pt modelId="{E6D6F8B6-EC58-4300-B384-E3565F8AADCD}" type="pres">
      <dgm:prSet presAssocID="{4C646921-6279-4A11-8113-083CDCA95C5E}" presName="lineArrowNode" presStyleLbl="alignAccFollowNode1" presStyleIdx="13" presStyleCnt="15"/>
      <dgm:spPr/>
    </dgm:pt>
    <dgm:pt modelId="{A8D174C0-4682-4131-A282-0A7096D2A066}" type="pres">
      <dgm:prSet presAssocID="{593D18FC-E762-4F86-ABD7-1FAF839A61D8}" presName="sibTransNodeCircle" presStyleLbl="alignNode1" presStyleIdx="4" presStyleCnt="5">
        <dgm:presLayoutVars>
          <dgm:chMax val="0"/>
          <dgm:bulletEnabled/>
        </dgm:presLayoutVars>
      </dgm:prSet>
      <dgm:spPr/>
    </dgm:pt>
    <dgm:pt modelId="{5A50C381-2801-4EAA-BEEC-728797E03689}" type="pres">
      <dgm:prSet presAssocID="{593D18FC-E762-4F86-ABD7-1FAF839A61D8}" presName="spacerBetweenCircleAndCallout" presStyleCnt="0">
        <dgm:presLayoutVars/>
      </dgm:prSet>
      <dgm:spPr/>
    </dgm:pt>
    <dgm:pt modelId="{76EA624B-7AA9-425A-BF15-E31D55F42546}" type="pres">
      <dgm:prSet presAssocID="{4C646921-6279-4A11-8113-083CDCA95C5E}" presName="nodeText" presStyleLbl="alignAccFollowNode1" presStyleIdx="14" presStyleCnt="15">
        <dgm:presLayoutVars>
          <dgm:bulletEnabled val="1"/>
        </dgm:presLayoutVars>
      </dgm:prSet>
      <dgm:spPr/>
    </dgm:pt>
  </dgm:ptLst>
  <dgm:cxnLst>
    <dgm:cxn modelId="{7068031C-134D-42A7-8469-22F750F0C604}" srcId="{95CEE173-0032-4393-9246-FAEE640C0C32}" destId="{BA263936-1E1E-4BB6-8C0A-6C719D43277C}" srcOrd="1" destOrd="0" parTransId="{A787BADB-5EC2-40F8-94FC-952850D86EEA}" sibTransId="{8A2085B6-6C97-4DAA-B9EC-650ED6C31A4B}"/>
    <dgm:cxn modelId="{61DCBA23-4512-41B2-9C83-323411CC8D2D}" type="presOf" srcId="{93D9C5AD-C761-426A-9A18-DBEF60D47FF8}" destId="{18BEF841-A3C2-4524-B791-B15C61DF50D3}" srcOrd="0" destOrd="0" presId="urn:microsoft.com/office/officeart/2016/7/layout/LinearArrowProcessNumbered"/>
    <dgm:cxn modelId="{54636847-0694-49B1-AB7C-3760B154B7A9}" type="presOf" srcId="{593D18FC-E762-4F86-ABD7-1FAF839A61D8}" destId="{A8D174C0-4682-4131-A282-0A7096D2A066}" srcOrd="0" destOrd="0" presId="urn:microsoft.com/office/officeart/2016/7/layout/LinearArrowProcessNumbered"/>
    <dgm:cxn modelId="{4B938670-77A7-458D-93D7-7BD95A81A609}" type="presOf" srcId="{BA263936-1E1E-4BB6-8C0A-6C719D43277C}" destId="{FA85A2CB-C798-49E0-A483-F33243513E98}" srcOrd="0" destOrd="0" presId="urn:microsoft.com/office/officeart/2016/7/layout/LinearArrowProcessNumbered"/>
    <dgm:cxn modelId="{91A8527A-364B-4B5B-9C0B-324EBA2EA6BC}" type="presOf" srcId="{4673F5C5-1910-46B6-81A9-0FC15B27F54B}" destId="{50A85F17-5765-4995-B5E3-BBADB88815C4}" srcOrd="0" destOrd="0" presId="urn:microsoft.com/office/officeart/2016/7/layout/LinearArrowProcessNumbered"/>
    <dgm:cxn modelId="{2CFDB47F-0731-4D87-9B1D-0C74DABC2073}" type="presOf" srcId="{95CEE173-0032-4393-9246-FAEE640C0C32}" destId="{875CAEC3-BE6B-4998-BA49-3FAACB820B20}" srcOrd="0" destOrd="0" presId="urn:microsoft.com/office/officeart/2016/7/layout/LinearArrowProcessNumbered"/>
    <dgm:cxn modelId="{3271758B-C2AD-4AE5-8124-B7EDC543E972}" type="presOf" srcId="{4C646921-6279-4A11-8113-083CDCA95C5E}" destId="{76EA624B-7AA9-425A-BF15-E31D55F42546}" srcOrd="0" destOrd="0" presId="urn:microsoft.com/office/officeart/2016/7/layout/LinearArrowProcessNumbered"/>
    <dgm:cxn modelId="{70CA5E94-304F-4A27-AFD1-DAAF619019E5}" srcId="{95CEE173-0032-4393-9246-FAEE640C0C32}" destId="{4C646921-6279-4A11-8113-083CDCA95C5E}" srcOrd="4" destOrd="0" parTransId="{08560590-ACB0-4495-B311-B5421F0E2E8B}" sibTransId="{593D18FC-E762-4F86-ABD7-1FAF839A61D8}"/>
    <dgm:cxn modelId="{4B3D2596-9F5F-41E3-943F-1D75BA4195A5}" type="presOf" srcId="{8A2085B6-6C97-4DAA-B9EC-650ED6C31A4B}" destId="{74A4984E-AD2F-4A8B-9BE5-1645AA648CE6}" srcOrd="0" destOrd="0" presId="urn:microsoft.com/office/officeart/2016/7/layout/LinearArrowProcessNumbered"/>
    <dgm:cxn modelId="{9A27AEBF-BC5F-438C-B0EA-BB035942775D}" type="presOf" srcId="{690B4C7F-1D0A-40C4-A3AB-708707C80A5D}" destId="{825304AD-19D3-4DB0-89B5-D8AACF79AD5A}" srcOrd="0" destOrd="0" presId="urn:microsoft.com/office/officeart/2016/7/layout/LinearArrowProcessNumbered"/>
    <dgm:cxn modelId="{85107EC4-8803-49EA-8152-348FF6A7BAFE}" type="presOf" srcId="{8A1A0E28-010A-4A5E-8BC4-8A8821B932D9}" destId="{F83FF1E4-3C6D-4A9C-9422-53C43B283800}" srcOrd="0" destOrd="0" presId="urn:microsoft.com/office/officeart/2016/7/layout/LinearArrowProcessNumbered"/>
    <dgm:cxn modelId="{A8CED0C6-0B57-4FEA-B485-D647D0D839E6}" type="presOf" srcId="{39F0B5ED-FA50-479A-9C3C-D7B7F71E26F6}" destId="{80A57986-E539-40AA-92FF-A686F2992766}" srcOrd="0" destOrd="0" presId="urn:microsoft.com/office/officeart/2016/7/layout/LinearArrowProcessNumbered"/>
    <dgm:cxn modelId="{9AF734CE-D1B9-4F64-BF6E-44F775C5FB19}" srcId="{95CEE173-0032-4393-9246-FAEE640C0C32}" destId="{39F0B5ED-FA50-479A-9C3C-D7B7F71E26F6}" srcOrd="0" destOrd="0" parTransId="{4F6AA3DE-088E-47BD-A469-D1209223CE06}" sibTransId="{690B4C7F-1D0A-40C4-A3AB-708707C80A5D}"/>
    <dgm:cxn modelId="{11A598CF-6E9C-4E1F-9082-458F143C0C40}" srcId="{95CEE173-0032-4393-9246-FAEE640C0C32}" destId="{8A1A0E28-010A-4A5E-8BC4-8A8821B932D9}" srcOrd="3" destOrd="0" parTransId="{AFB7D716-FCC3-480D-A2B9-88723C7A08E6}" sibTransId="{93D9C5AD-C761-426A-9A18-DBEF60D47FF8}"/>
    <dgm:cxn modelId="{FE2608E0-8C50-48B1-B8C3-126E5EF2C93E}" type="presOf" srcId="{3EF7E970-6764-4D52-B0BA-9F7E500A9814}" destId="{D764B443-9CEE-4553-B5F3-3959F7801957}" srcOrd="0" destOrd="0" presId="urn:microsoft.com/office/officeart/2016/7/layout/LinearArrowProcessNumbered"/>
    <dgm:cxn modelId="{34713EE0-0C40-47D6-9B1F-BBA1CEB5EDA6}" srcId="{95CEE173-0032-4393-9246-FAEE640C0C32}" destId="{3EF7E970-6764-4D52-B0BA-9F7E500A9814}" srcOrd="2" destOrd="0" parTransId="{2115BDC3-7294-49C3-827F-C4B88763EA6F}" sibTransId="{4673F5C5-1910-46B6-81A9-0FC15B27F54B}"/>
    <dgm:cxn modelId="{8DD1FA30-F7F7-4291-8D6B-29E6932AC5D2}" type="presParOf" srcId="{875CAEC3-BE6B-4998-BA49-3FAACB820B20}" destId="{E8140690-6535-46C2-A7B4-85121603D0B2}" srcOrd="0" destOrd="0" presId="urn:microsoft.com/office/officeart/2016/7/layout/LinearArrowProcessNumbered"/>
    <dgm:cxn modelId="{742A3BB3-A74F-4837-A63B-A20B35263D50}" type="presParOf" srcId="{E8140690-6535-46C2-A7B4-85121603D0B2}" destId="{A51A402C-1266-4C7F-BEDD-824B361BADDF}" srcOrd="0" destOrd="0" presId="urn:microsoft.com/office/officeart/2016/7/layout/LinearArrowProcessNumbered"/>
    <dgm:cxn modelId="{6D8E0B56-A78D-4AE7-8C6E-B2A54F507D58}" type="presParOf" srcId="{E8140690-6535-46C2-A7B4-85121603D0B2}" destId="{D454ED5C-C4BF-4180-947B-CBB05FF390CB}" srcOrd="1" destOrd="0" presId="urn:microsoft.com/office/officeart/2016/7/layout/LinearArrowProcessNumbered"/>
    <dgm:cxn modelId="{5EDE31D5-5786-42A1-ACCD-1BB9480AD1D2}" type="presParOf" srcId="{D454ED5C-C4BF-4180-947B-CBB05FF390CB}" destId="{199D60AE-1673-4B6F-9E2C-E96AE947425D}" srcOrd="0" destOrd="0" presId="urn:microsoft.com/office/officeart/2016/7/layout/LinearArrowProcessNumbered"/>
    <dgm:cxn modelId="{A911ABE1-A73D-4DE7-8D22-3F4F30ADE79C}" type="presParOf" srcId="{D454ED5C-C4BF-4180-947B-CBB05FF390CB}" destId="{23D7ADD9-90F8-4BC2-8663-314C46BA2249}" srcOrd="1" destOrd="0" presId="urn:microsoft.com/office/officeart/2016/7/layout/LinearArrowProcessNumbered"/>
    <dgm:cxn modelId="{5BAEF54F-F8B2-4CD1-B20A-12903084B1B0}" type="presParOf" srcId="{D454ED5C-C4BF-4180-947B-CBB05FF390CB}" destId="{825304AD-19D3-4DB0-89B5-D8AACF79AD5A}" srcOrd="2" destOrd="0" presId="urn:microsoft.com/office/officeart/2016/7/layout/LinearArrowProcessNumbered"/>
    <dgm:cxn modelId="{7AA7449E-ECFB-4433-B4CE-0E63D5996DCB}" type="presParOf" srcId="{D454ED5C-C4BF-4180-947B-CBB05FF390CB}" destId="{C86D18C8-F79F-4E34-A2EB-88CC1C6631E5}" srcOrd="3" destOrd="0" presId="urn:microsoft.com/office/officeart/2016/7/layout/LinearArrowProcessNumbered"/>
    <dgm:cxn modelId="{2A286D87-8FBE-4ED1-9FF1-E0C4DBC18FF0}" type="presParOf" srcId="{E8140690-6535-46C2-A7B4-85121603D0B2}" destId="{80A57986-E539-40AA-92FF-A686F2992766}" srcOrd="2" destOrd="0" presId="urn:microsoft.com/office/officeart/2016/7/layout/LinearArrowProcessNumbered"/>
    <dgm:cxn modelId="{59C20515-9D8A-455F-94C7-3B47F20C8DE1}" type="presParOf" srcId="{875CAEC3-BE6B-4998-BA49-3FAACB820B20}" destId="{C82B99C1-4695-4873-A850-404030D69695}" srcOrd="1" destOrd="0" presId="urn:microsoft.com/office/officeart/2016/7/layout/LinearArrowProcessNumbered"/>
    <dgm:cxn modelId="{D815E832-F856-4522-A5D8-8B4E979DF521}" type="presParOf" srcId="{875CAEC3-BE6B-4998-BA49-3FAACB820B20}" destId="{D4B080F9-B1C7-4114-8F96-AB7AB4D55CAD}" srcOrd="2" destOrd="0" presId="urn:microsoft.com/office/officeart/2016/7/layout/LinearArrowProcessNumbered"/>
    <dgm:cxn modelId="{70B456CB-D933-4AE6-8AD2-9A7337981AEA}" type="presParOf" srcId="{D4B080F9-B1C7-4114-8F96-AB7AB4D55CAD}" destId="{38B60521-C0B3-4687-B762-F4DB4EEADD86}" srcOrd="0" destOrd="0" presId="urn:microsoft.com/office/officeart/2016/7/layout/LinearArrowProcessNumbered"/>
    <dgm:cxn modelId="{97236D45-D7B7-49BA-BB4E-CBBC8127AAF9}" type="presParOf" srcId="{D4B080F9-B1C7-4114-8F96-AB7AB4D55CAD}" destId="{CDD93357-179B-4E0B-AA2F-26FCA72424C7}" srcOrd="1" destOrd="0" presId="urn:microsoft.com/office/officeart/2016/7/layout/LinearArrowProcessNumbered"/>
    <dgm:cxn modelId="{BC56A502-AB8A-41B9-8410-94F72FB08305}" type="presParOf" srcId="{CDD93357-179B-4E0B-AA2F-26FCA72424C7}" destId="{444CF375-982E-479C-A1B1-76C9C658C78D}" srcOrd="0" destOrd="0" presId="urn:microsoft.com/office/officeart/2016/7/layout/LinearArrowProcessNumbered"/>
    <dgm:cxn modelId="{86A618BF-C6B4-4B5D-89C0-D9B199112D18}" type="presParOf" srcId="{CDD93357-179B-4E0B-AA2F-26FCA72424C7}" destId="{1F8AAD95-A0CF-42E9-9A09-D02FCDC10BD7}" srcOrd="1" destOrd="0" presId="urn:microsoft.com/office/officeart/2016/7/layout/LinearArrowProcessNumbered"/>
    <dgm:cxn modelId="{7811E919-E00C-4C9D-968F-11613A07B91F}" type="presParOf" srcId="{CDD93357-179B-4E0B-AA2F-26FCA72424C7}" destId="{74A4984E-AD2F-4A8B-9BE5-1645AA648CE6}" srcOrd="2" destOrd="0" presId="urn:microsoft.com/office/officeart/2016/7/layout/LinearArrowProcessNumbered"/>
    <dgm:cxn modelId="{A3ABC092-2D6C-4ADC-8C40-69385EF077C1}" type="presParOf" srcId="{CDD93357-179B-4E0B-AA2F-26FCA72424C7}" destId="{7F269053-1189-41E7-9098-F466218B990B}" srcOrd="3" destOrd="0" presId="urn:microsoft.com/office/officeart/2016/7/layout/LinearArrowProcessNumbered"/>
    <dgm:cxn modelId="{369F65C1-7882-40EF-BBE3-AC67E9D7129B}" type="presParOf" srcId="{D4B080F9-B1C7-4114-8F96-AB7AB4D55CAD}" destId="{FA85A2CB-C798-49E0-A483-F33243513E98}" srcOrd="2" destOrd="0" presId="urn:microsoft.com/office/officeart/2016/7/layout/LinearArrowProcessNumbered"/>
    <dgm:cxn modelId="{F71D24FC-C1D3-4E17-9A70-F7B3D0A76FCA}" type="presParOf" srcId="{875CAEC3-BE6B-4998-BA49-3FAACB820B20}" destId="{89B2C2BE-6AA6-4FE2-8D47-B516A11F34DF}" srcOrd="3" destOrd="0" presId="urn:microsoft.com/office/officeart/2016/7/layout/LinearArrowProcessNumbered"/>
    <dgm:cxn modelId="{CD607911-267B-4A9D-9D1F-2BA530C35FCD}" type="presParOf" srcId="{875CAEC3-BE6B-4998-BA49-3FAACB820B20}" destId="{071564C7-11C9-491C-B11D-9B04A690DC65}" srcOrd="4" destOrd="0" presId="urn:microsoft.com/office/officeart/2016/7/layout/LinearArrowProcessNumbered"/>
    <dgm:cxn modelId="{4B3914D1-42D9-486D-96D0-39F1C2C7AC31}" type="presParOf" srcId="{071564C7-11C9-491C-B11D-9B04A690DC65}" destId="{199062D5-64C1-4499-ABEE-F097C2692CB4}" srcOrd="0" destOrd="0" presId="urn:microsoft.com/office/officeart/2016/7/layout/LinearArrowProcessNumbered"/>
    <dgm:cxn modelId="{12DC057B-E6DB-4B5B-90BB-B26AD729B525}" type="presParOf" srcId="{071564C7-11C9-491C-B11D-9B04A690DC65}" destId="{6E8CEDE7-C42A-4F76-B9D1-26B6A9A1E63E}" srcOrd="1" destOrd="0" presId="urn:microsoft.com/office/officeart/2016/7/layout/LinearArrowProcessNumbered"/>
    <dgm:cxn modelId="{0AC8BC04-F0B8-46B8-BF4E-030D6C84E24C}" type="presParOf" srcId="{6E8CEDE7-C42A-4F76-B9D1-26B6A9A1E63E}" destId="{3C52B7F4-D054-42EF-A097-CF1353DE7084}" srcOrd="0" destOrd="0" presId="urn:microsoft.com/office/officeart/2016/7/layout/LinearArrowProcessNumbered"/>
    <dgm:cxn modelId="{6669EF8A-FE16-4187-B8D0-E150CA1B479A}" type="presParOf" srcId="{6E8CEDE7-C42A-4F76-B9D1-26B6A9A1E63E}" destId="{01F685EA-BECE-4047-9C11-92A28407DFDB}" srcOrd="1" destOrd="0" presId="urn:microsoft.com/office/officeart/2016/7/layout/LinearArrowProcessNumbered"/>
    <dgm:cxn modelId="{3A6116C4-5DD5-4179-8250-36DCDB3C0838}" type="presParOf" srcId="{6E8CEDE7-C42A-4F76-B9D1-26B6A9A1E63E}" destId="{50A85F17-5765-4995-B5E3-BBADB88815C4}" srcOrd="2" destOrd="0" presId="urn:microsoft.com/office/officeart/2016/7/layout/LinearArrowProcessNumbered"/>
    <dgm:cxn modelId="{40ABAFFC-4429-499C-BBC3-8A094E4797B6}" type="presParOf" srcId="{6E8CEDE7-C42A-4F76-B9D1-26B6A9A1E63E}" destId="{0C47CACC-AED5-4DD7-9C50-D50383B3D1B3}" srcOrd="3" destOrd="0" presId="urn:microsoft.com/office/officeart/2016/7/layout/LinearArrowProcessNumbered"/>
    <dgm:cxn modelId="{90804031-7DE9-414F-B73F-7BAEE36F9EB0}" type="presParOf" srcId="{071564C7-11C9-491C-B11D-9B04A690DC65}" destId="{D764B443-9CEE-4553-B5F3-3959F7801957}" srcOrd="2" destOrd="0" presId="urn:microsoft.com/office/officeart/2016/7/layout/LinearArrowProcessNumbered"/>
    <dgm:cxn modelId="{192B8663-9D2D-41DB-B1A8-23D729929E16}" type="presParOf" srcId="{875CAEC3-BE6B-4998-BA49-3FAACB820B20}" destId="{AA502930-77EB-4F13-8E19-5EEDC88C034B}" srcOrd="5" destOrd="0" presId="urn:microsoft.com/office/officeart/2016/7/layout/LinearArrowProcessNumbered"/>
    <dgm:cxn modelId="{D11F278A-FD26-4F1D-A5AF-4DA2F45E8C9D}" type="presParOf" srcId="{875CAEC3-BE6B-4998-BA49-3FAACB820B20}" destId="{DB15899D-A22A-4B90-990E-1459C4C7BC73}" srcOrd="6" destOrd="0" presId="urn:microsoft.com/office/officeart/2016/7/layout/LinearArrowProcessNumbered"/>
    <dgm:cxn modelId="{30DD2BEA-CC16-4BD7-9BFA-BF5372A4AE68}" type="presParOf" srcId="{DB15899D-A22A-4B90-990E-1459C4C7BC73}" destId="{F73D9BFE-2AD2-451D-9ABE-16B606AC92DC}" srcOrd="0" destOrd="0" presId="urn:microsoft.com/office/officeart/2016/7/layout/LinearArrowProcessNumbered"/>
    <dgm:cxn modelId="{C0E7E44B-25AD-4B77-BE9A-9F5EB3658587}" type="presParOf" srcId="{DB15899D-A22A-4B90-990E-1459C4C7BC73}" destId="{D830CF33-A587-483E-A3C7-9CE9D87401C3}" srcOrd="1" destOrd="0" presId="urn:microsoft.com/office/officeart/2016/7/layout/LinearArrowProcessNumbered"/>
    <dgm:cxn modelId="{A8A1BAAC-E883-49BD-BF52-83274DE94792}" type="presParOf" srcId="{D830CF33-A587-483E-A3C7-9CE9D87401C3}" destId="{7AF3A7F4-2D0D-4452-B491-781934007A1B}" srcOrd="0" destOrd="0" presId="urn:microsoft.com/office/officeart/2016/7/layout/LinearArrowProcessNumbered"/>
    <dgm:cxn modelId="{0F579512-FCD7-4E6B-80EF-F1A0B30AAE21}" type="presParOf" srcId="{D830CF33-A587-483E-A3C7-9CE9D87401C3}" destId="{C4D5BC51-2DF5-43AF-A1F1-7B7F2161D9D1}" srcOrd="1" destOrd="0" presId="urn:microsoft.com/office/officeart/2016/7/layout/LinearArrowProcessNumbered"/>
    <dgm:cxn modelId="{D7B64657-64AC-4FE2-89EB-1B7652D4CD06}" type="presParOf" srcId="{D830CF33-A587-483E-A3C7-9CE9D87401C3}" destId="{18BEF841-A3C2-4524-B791-B15C61DF50D3}" srcOrd="2" destOrd="0" presId="urn:microsoft.com/office/officeart/2016/7/layout/LinearArrowProcessNumbered"/>
    <dgm:cxn modelId="{2516AB79-1CA9-4745-95EB-C42B7F806B12}" type="presParOf" srcId="{D830CF33-A587-483E-A3C7-9CE9D87401C3}" destId="{1B43B472-334A-47AB-9273-B7CAC870F200}" srcOrd="3" destOrd="0" presId="urn:microsoft.com/office/officeart/2016/7/layout/LinearArrowProcessNumbered"/>
    <dgm:cxn modelId="{4AD56C6D-98F5-4022-8462-711D7E84D473}" type="presParOf" srcId="{DB15899D-A22A-4B90-990E-1459C4C7BC73}" destId="{F83FF1E4-3C6D-4A9C-9422-53C43B283800}" srcOrd="2" destOrd="0" presId="urn:microsoft.com/office/officeart/2016/7/layout/LinearArrowProcessNumbered"/>
    <dgm:cxn modelId="{8FB0583B-7078-420E-8A57-7838E91E6A87}" type="presParOf" srcId="{875CAEC3-BE6B-4998-BA49-3FAACB820B20}" destId="{9F026DE9-D950-43E4-BAA3-1991AFAEAAEF}" srcOrd="7" destOrd="0" presId="urn:microsoft.com/office/officeart/2016/7/layout/LinearArrowProcessNumbered"/>
    <dgm:cxn modelId="{30EA7E9C-3159-4BAC-963E-73A421A97E58}" type="presParOf" srcId="{875CAEC3-BE6B-4998-BA49-3FAACB820B20}" destId="{600A6E29-FBE7-4014-BC13-FEB9A17BB952}" srcOrd="8" destOrd="0" presId="urn:microsoft.com/office/officeart/2016/7/layout/LinearArrowProcessNumbered"/>
    <dgm:cxn modelId="{0560E1F6-A642-4B8A-8F9D-200B44990889}" type="presParOf" srcId="{600A6E29-FBE7-4014-BC13-FEB9A17BB952}" destId="{8B625A2B-451D-4573-9A6B-5BD739AE8C04}" srcOrd="0" destOrd="0" presId="urn:microsoft.com/office/officeart/2016/7/layout/LinearArrowProcessNumbered"/>
    <dgm:cxn modelId="{25DA6C57-0D3B-4FE6-8EC0-A26B1F38373E}" type="presParOf" srcId="{600A6E29-FBE7-4014-BC13-FEB9A17BB952}" destId="{E4D6D339-CDB9-4D04-9FBC-71ED3B365332}" srcOrd="1" destOrd="0" presId="urn:microsoft.com/office/officeart/2016/7/layout/LinearArrowProcessNumbered"/>
    <dgm:cxn modelId="{732307FC-1376-4AAE-ADD5-BF9F057AED07}" type="presParOf" srcId="{E4D6D339-CDB9-4D04-9FBC-71ED3B365332}" destId="{611194A6-C2F6-4F03-B7A6-C12520D55564}" srcOrd="0" destOrd="0" presId="urn:microsoft.com/office/officeart/2016/7/layout/LinearArrowProcessNumbered"/>
    <dgm:cxn modelId="{81DCE5EC-54EC-4ED9-A219-C25E7A9B2C3F}" type="presParOf" srcId="{E4D6D339-CDB9-4D04-9FBC-71ED3B365332}" destId="{E6D6F8B6-EC58-4300-B384-E3565F8AADCD}" srcOrd="1" destOrd="0" presId="urn:microsoft.com/office/officeart/2016/7/layout/LinearArrowProcessNumbered"/>
    <dgm:cxn modelId="{25732BED-6FFE-442D-8E73-3F7F91AA3EF0}" type="presParOf" srcId="{E4D6D339-CDB9-4D04-9FBC-71ED3B365332}" destId="{A8D174C0-4682-4131-A282-0A7096D2A066}" srcOrd="2" destOrd="0" presId="urn:microsoft.com/office/officeart/2016/7/layout/LinearArrowProcessNumbered"/>
    <dgm:cxn modelId="{E9605389-21AB-4E1E-8872-21A028EE4150}" type="presParOf" srcId="{E4D6D339-CDB9-4D04-9FBC-71ED3B365332}" destId="{5A50C381-2801-4EAA-BEEC-728797E03689}" srcOrd="3" destOrd="0" presId="urn:microsoft.com/office/officeart/2016/7/layout/LinearArrowProcessNumbered"/>
    <dgm:cxn modelId="{31E85690-6E9C-492A-A1FB-5129701EBC5D}" type="presParOf" srcId="{600A6E29-FBE7-4014-BC13-FEB9A17BB952}" destId="{76EA624B-7AA9-425A-BF15-E31D55F42546}"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FDA0E19-CE56-4C57-91CC-E864FF56BAB9}"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13C09650-08AF-4F08-8DAF-38050A887CD3}">
      <dgm:prSet custT="1"/>
      <dgm:spPr/>
      <dgm:t>
        <a:bodyPr/>
        <a:lstStyle/>
        <a:p>
          <a:r>
            <a:rPr lang="en-GB" sz="2400" dirty="0"/>
            <a:t>The disclosure of information from one or more organisations to a third  - party organisation. </a:t>
          </a:r>
          <a:endParaRPr lang="en-US" sz="2400" dirty="0"/>
        </a:p>
      </dgm:t>
    </dgm:pt>
    <dgm:pt modelId="{A8D38D66-148F-4696-81E6-395AEB1D2A46}" type="parTrans" cxnId="{31511AC8-DA8C-49BF-9CAC-8301B410C994}">
      <dgm:prSet/>
      <dgm:spPr/>
      <dgm:t>
        <a:bodyPr/>
        <a:lstStyle/>
        <a:p>
          <a:endParaRPr lang="en-US"/>
        </a:p>
      </dgm:t>
    </dgm:pt>
    <dgm:pt modelId="{2EE85D1F-E4ED-40FA-B54F-B195C0E782A5}" type="sibTrans" cxnId="{31511AC8-DA8C-49BF-9CAC-8301B410C994}">
      <dgm:prSet/>
      <dgm:spPr/>
      <dgm:t>
        <a:bodyPr/>
        <a:lstStyle/>
        <a:p>
          <a:endParaRPr lang="en-US"/>
        </a:p>
      </dgm:t>
    </dgm:pt>
    <dgm:pt modelId="{8602D2AF-AE5C-4E37-B2FD-5F9245DBC641}">
      <dgm:prSet custT="1"/>
      <dgm:spPr/>
      <dgm:t>
        <a:bodyPr/>
        <a:lstStyle/>
        <a:p>
          <a:r>
            <a:rPr lang="en-GB" sz="2000" dirty="0"/>
            <a:t>This can be a one-off event. </a:t>
          </a:r>
          <a:endParaRPr lang="en-US" sz="2000" dirty="0"/>
        </a:p>
      </dgm:t>
    </dgm:pt>
    <dgm:pt modelId="{B17129E9-8282-41EF-B74E-4E5CCB82391C}" type="parTrans" cxnId="{D1FF001B-2D24-4CF1-9A62-E2914FF09A10}">
      <dgm:prSet/>
      <dgm:spPr/>
      <dgm:t>
        <a:bodyPr/>
        <a:lstStyle/>
        <a:p>
          <a:endParaRPr lang="en-US"/>
        </a:p>
      </dgm:t>
    </dgm:pt>
    <dgm:pt modelId="{A75FC8F0-C9F8-4A85-A7A1-E98A45B2A2A5}" type="sibTrans" cxnId="{D1FF001B-2D24-4CF1-9A62-E2914FF09A10}">
      <dgm:prSet/>
      <dgm:spPr/>
      <dgm:t>
        <a:bodyPr/>
        <a:lstStyle/>
        <a:p>
          <a:endParaRPr lang="en-US"/>
        </a:p>
      </dgm:t>
    </dgm:pt>
    <dgm:pt modelId="{0C890FC6-5798-4E08-817B-8E4A157D844C}">
      <dgm:prSet custT="1"/>
      <dgm:spPr/>
      <dgm:t>
        <a:bodyPr/>
        <a:lstStyle/>
        <a:p>
          <a:r>
            <a:rPr lang="en-GB" sz="2400" dirty="0"/>
            <a:t>Or an ongoing agreement between partners with a common aim. </a:t>
          </a:r>
          <a:endParaRPr lang="en-US" sz="2400" dirty="0"/>
        </a:p>
      </dgm:t>
    </dgm:pt>
    <dgm:pt modelId="{0923C35E-59CD-4F34-9123-D68DCF80EFEC}" type="parTrans" cxnId="{8E795FB5-736C-4E3A-991B-511862467E0D}">
      <dgm:prSet/>
      <dgm:spPr/>
      <dgm:t>
        <a:bodyPr/>
        <a:lstStyle/>
        <a:p>
          <a:endParaRPr lang="en-US"/>
        </a:p>
      </dgm:t>
    </dgm:pt>
    <dgm:pt modelId="{D7E8A4F5-AB59-4D14-8A53-719DE8FEFBA9}" type="sibTrans" cxnId="{8E795FB5-736C-4E3A-991B-511862467E0D}">
      <dgm:prSet/>
      <dgm:spPr/>
      <dgm:t>
        <a:bodyPr/>
        <a:lstStyle/>
        <a:p>
          <a:endParaRPr lang="en-US"/>
        </a:p>
      </dgm:t>
    </dgm:pt>
    <dgm:pt modelId="{606B2009-CB5C-4575-8CDF-AC9BE40202F6}" type="pres">
      <dgm:prSet presAssocID="{8FDA0E19-CE56-4C57-91CC-E864FF56BAB9}" presName="diagram" presStyleCnt="0">
        <dgm:presLayoutVars>
          <dgm:dir/>
          <dgm:resizeHandles val="exact"/>
        </dgm:presLayoutVars>
      </dgm:prSet>
      <dgm:spPr/>
    </dgm:pt>
    <dgm:pt modelId="{6BF1D00F-1B75-4384-BEAA-EBA84502D611}" type="pres">
      <dgm:prSet presAssocID="{13C09650-08AF-4F08-8DAF-38050A887CD3}" presName="node" presStyleLbl="node1" presStyleIdx="0" presStyleCnt="3">
        <dgm:presLayoutVars>
          <dgm:bulletEnabled val="1"/>
        </dgm:presLayoutVars>
      </dgm:prSet>
      <dgm:spPr/>
    </dgm:pt>
    <dgm:pt modelId="{4F52AEA1-CB98-4CD0-871C-D6099F8D1953}" type="pres">
      <dgm:prSet presAssocID="{2EE85D1F-E4ED-40FA-B54F-B195C0E782A5}" presName="sibTrans" presStyleCnt="0"/>
      <dgm:spPr/>
    </dgm:pt>
    <dgm:pt modelId="{8CF3B120-1C3D-471B-A6E7-DD2E14BCC331}" type="pres">
      <dgm:prSet presAssocID="{8602D2AF-AE5C-4E37-B2FD-5F9245DBC641}" presName="node" presStyleLbl="node1" presStyleIdx="1" presStyleCnt="3">
        <dgm:presLayoutVars>
          <dgm:bulletEnabled val="1"/>
        </dgm:presLayoutVars>
      </dgm:prSet>
      <dgm:spPr/>
    </dgm:pt>
    <dgm:pt modelId="{B8B7738F-A0F4-4F6C-801D-4F81CB763DA4}" type="pres">
      <dgm:prSet presAssocID="{A75FC8F0-C9F8-4A85-A7A1-E98A45B2A2A5}" presName="sibTrans" presStyleCnt="0"/>
      <dgm:spPr/>
    </dgm:pt>
    <dgm:pt modelId="{132F32FC-C40B-45FE-94FB-379600590DB2}" type="pres">
      <dgm:prSet presAssocID="{0C890FC6-5798-4E08-817B-8E4A157D844C}" presName="node" presStyleLbl="node1" presStyleIdx="2" presStyleCnt="3">
        <dgm:presLayoutVars>
          <dgm:bulletEnabled val="1"/>
        </dgm:presLayoutVars>
      </dgm:prSet>
      <dgm:spPr/>
    </dgm:pt>
  </dgm:ptLst>
  <dgm:cxnLst>
    <dgm:cxn modelId="{954B5713-626F-4667-A7D6-589FEA81DD8D}" type="presOf" srcId="{13C09650-08AF-4F08-8DAF-38050A887CD3}" destId="{6BF1D00F-1B75-4384-BEAA-EBA84502D611}" srcOrd="0" destOrd="0" presId="urn:microsoft.com/office/officeart/2005/8/layout/default"/>
    <dgm:cxn modelId="{D1FF001B-2D24-4CF1-9A62-E2914FF09A10}" srcId="{8FDA0E19-CE56-4C57-91CC-E864FF56BAB9}" destId="{8602D2AF-AE5C-4E37-B2FD-5F9245DBC641}" srcOrd="1" destOrd="0" parTransId="{B17129E9-8282-41EF-B74E-4E5CCB82391C}" sibTransId="{A75FC8F0-C9F8-4A85-A7A1-E98A45B2A2A5}"/>
    <dgm:cxn modelId="{76F3338F-D5CF-4880-8F46-7F71465CAC37}" type="presOf" srcId="{0C890FC6-5798-4E08-817B-8E4A157D844C}" destId="{132F32FC-C40B-45FE-94FB-379600590DB2}" srcOrd="0" destOrd="0" presId="urn:microsoft.com/office/officeart/2005/8/layout/default"/>
    <dgm:cxn modelId="{F9D7A1A6-7A6C-4ECF-B764-F37145BAD32C}" type="presOf" srcId="{8602D2AF-AE5C-4E37-B2FD-5F9245DBC641}" destId="{8CF3B120-1C3D-471B-A6E7-DD2E14BCC331}" srcOrd="0" destOrd="0" presId="urn:microsoft.com/office/officeart/2005/8/layout/default"/>
    <dgm:cxn modelId="{8E795FB5-736C-4E3A-991B-511862467E0D}" srcId="{8FDA0E19-CE56-4C57-91CC-E864FF56BAB9}" destId="{0C890FC6-5798-4E08-817B-8E4A157D844C}" srcOrd="2" destOrd="0" parTransId="{0923C35E-59CD-4F34-9123-D68DCF80EFEC}" sibTransId="{D7E8A4F5-AB59-4D14-8A53-719DE8FEFBA9}"/>
    <dgm:cxn modelId="{31511AC8-DA8C-49BF-9CAC-8301B410C994}" srcId="{8FDA0E19-CE56-4C57-91CC-E864FF56BAB9}" destId="{13C09650-08AF-4F08-8DAF-38050A887CD3}" srcOrd="0" destOrd="0" parTransId="{A8D38D66-148F-4696-81E6-395AEB1D2A46}" sibTransId="{2EE85D1F-E4ED-40FA-B54F-B195C0E782A5}"/>
    <dgm:cxn modelId="{5EE63CCF-FC44-41C0-B39A-477AEA60224F}" type="presOf" srcId="{8FDA0E19-CE56-4C57-91CC-E864FF56BAB9}" destId="{606B2009-CB5C-4575-8CDF-AC9BE40202F6}" srcOrd="0" destOrd="0" presId="urn:microsoft.com/office/officeart/2005/8/layout/default"/>
    <dgm:cxn modelId="{8B06FB58-F81B-4445-800C-86CD9B7237CC}" type="presParOf" srcId="{606B2009-CB5C-4575-8CDF-AC9BE40202F6}" destId="{6BF1D00F-1B75-4384-BEAA-EBA84502D611}" srcOrd="0" destOrd="0" presId="urn:microsoft.com/office/officeart/2005/8/layout/default"/>
    <dgm:cxn modelId="{C90C44D8-09FB-46E2-BAB7-B21D17897C05}" type="presParOf" srcId="{606B2009-CB5C-4575-8CDF-AC9BE40202F6}" destId="{4F52AEA1-CB98-4CD0-871C-D6099F8D1953}" srcOrd="1" destOrd="0" presId="urn:microsoft.com/office/officeart/2005/8/layout/default"/>
    <dgm:cxn modelId="{DA5CAA09-4F52-4FB3-91A7-7FB978D645D0}" type="presParOf" srcId="{606B2009-CB5C-4575-8CDF-AC9BE40202F6}" destId="{8CF3B120-1C3D-471B-A6E7-DD2E14BCC331}" srcOrd="2" destOrd="0" presId="urn:microsoft.com/office/officeart/2005/8/layout/default"/>
    <dgm:cxn modelId="{3FAAA851-8F7E-4F14-9485-ACADEB1ABC2A}" type="presParOf" srcId="{606B2009-CB5C-4575-8CDF-AC9BE40202F6}" destId="{B8B7738F-A0F4-4F6C-801D-4F81CB763DA4}" srcOrd="3" destOrd="0" presId="urn:microsoft.com/office/officeart/2005/8/layout/default"/>
    <dgm:cxn modelId="{5288237D-5DAF-4988-B4BB-1A583F686F7F}" type="presParOf" srcId="{606B2009-CB5C-4575-8CDF-AC9BE40202F6}" destId="{132F32FC-C40B-45FE-94FB-379600590DB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7BCDACF-2CC7-4EA5-ADD5-C8670BD2A5A1}"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D02098D2-A4BF-4144-81B1-D7EB368AACC7}">
      <dgm:prSet custT="1"/>
      <dgm:spPr/>
      <dgm:t>
        <a:bodyPr/>
        <a:lstStyle/>
        <a:p>
          <a:r>
            <a:rPr lang="en-GB" sz="2000" dirty="0"/>
            <a:t>Information sharing includes both</a:t>
          </a:r>
          <a:endParaRPr lang="en-US" sz="2000" dirty="0"/>
        </a:p>
      </dgm:t>
    </dgm:pt>
    <dgm:pt modelId="{75BDE13F-6664-4DEF-8A1A-DE565D5621AA}" type="parTrans" cxnId="{D011325E-E1ED-4B7C-9C4E-908055B2B84A}">
      <dgm:prSet/>
      <dgm:spPr/>
      <dgm:t>
        <a:bodyPr/>
        <a:lstStyle/>
        <a:p>
          <a:endParaRPr lang="en-US"/>
        </a:p>
      </dgm:t>
    </dgm:pt>
    <dgm:pt modelId="{CE672D10-FD78-4790-A7A4-29495B0146FB}" type="sibTrans" cxnId="{D011325E-E1ED-4B7C-9C4E-908055B2B84A}">
      <dgm:prSet/>
      <dgm:spPr/>
      <dgm:t>
        <a:bodyPr/>
        <a:lstStyle/>
        <a:p>
          <a:endParaRPr lang="en-US"/>
        </a:p>
      </dgm:t>
    </dgm:pt>
    <dgm:pt modelId="{902BD914-D3B2-4650-97F1-669195AD9F93}">
      <dgm:prSet custT="1"/>
      <dgm:spPr/>
      <dgm:t>
        <a:bodyPr/>
        <a:lstStyle/>
        <a:p>
          <a:r>
            <a:rPr lang="en-GB" sz="2000" dirty="0"/>
            <a:t>“Personal data”  - </a:t>
          </a:r>
          <a:r>
            <a:rPr lang="en-GB" sz="2000" b="0" i="0" dirty="0"/>
            <a:t>means any information relating to an identified or identifiable living individual </a:t>
          </a:r>
          <a:endParaRPr lang="en-US" sz="2000" dirty="0"/>
        </a:p>
      </dgm:t>
    </dgm:pt>
    <dgm:pt modelId="{9B00EB33-3FF0-4280-82DA-07ECAF81CEDC}" type="parTrans" cxnId="{8D0D1B3C-A8FF-4B88-9F80-15076DF51ECE}">
      <dgm:prSet/>
      <dgm:spPr/>
      <dgm:t>
        <a:bodyPr/>
        <a:lstStyle/>
        <a:p>
          <a:endParaRPr lang="en-US"/>
        </a:p>
      </dgm:t>
    </dgm:pt>
    <dgm:pt modelId="{0B3ADE0B-A90A-430D-9B29-876F414F3109}" type="sibTrans" cxnId="{8D0D1B3C-A8FF-4B88-9F80-15076DF51ECE}">
      <dgm:prSet/>
      <dgm:spPr/>
      <dgm:t>
        <a:bodyPr/>
        <a:lstStyle/>
        <a:p>
          <a:endParaRPr lang="en-US"/>
        </a:p>
      </dgm:t>
    </dgm:pt>
    <dgm:pt modelId="{AFE87F79-73ED-4282-BF73-0163617E0713}">
      <dgm:prSet/>
      <dgm:spPr/>
      <dgm:t>
        <a:bodyPr/>
        <a:lstStyle/>
        <a:p>
          <a:r>
            <a:rPr lang="en-GB" dirty="0"/>
            <a:t>and</a:t>
          </a:r>
          <a:endParaRPr lang="en-US" dirty="0"/>
        </a:p>
      </dgm:t>
    </dgm:pt>
    <dgm:pt modelId="{9D886AF0-C949-466E-9444-C6A2E64BCDE5}" type="parTrans" cxnId="{4FBF7B57-E895-418D-B555-84D8E7F3B001}">
      <dgm:prSet/>
      <dgm:spPr/>
      <dgm:t>
        <a:bodyPr/>
        <a:lstStyle/>
        <a:p>
          <a:endParaRPr lang="en-US"/>
        </a:p>
      </dgm:t>
    </dgm:pt>
    <dgm:pt modelId="{26FA01CD-785A-44F0-BA57-87B300822421}" type="sibTrans" cxnId="{4FBF7B57-E895-418D-B555-84D8E7F3B001}">
      <dgm:prSet/>
      <dgm:spPr/>
      <dgm:t>
        <a:bodyPr/>
        <a:lstStyle/>
        <a:p>
          <a:endParaRPr lang="en-US"/>
        </a:p>
      </dgm:t>
    </dgm:pt>
    <dgm:pt modelId="{C4FD466A-F095-4EED-8C6D-6B2FA734B0B3}">
      <dgm:prSet custT="1"/>
      <dgm:spPr/>
      <dgm:t>
        <a:bodyPr/>
        <a:lstStyle/>
        <a:p>
          <a:r>
            <a:rPr lang="en-GB" sz="2000" dirty="0"/>
            <a:t>“Special category data” – any personal data which needs more protection because it is sensitive (religious beliefs, racial or ethnic origin).</a:t>
          </a:r>
          <a:endParaRPr lang="en-US" sz="2000" dirty="0"/>
        </a:p>
      </dgm:t>
    </dgm:pt>
    <dgm:pt modelId="{85C93E76-C9E7-4597-92C2-79029CEB2E0F}" type="parTrans" cxnId="{4FB71724-8690-4966-B472-18FCAC412A0D}">
      <dgm:prSet/>
      <dgm:spPr/>
      <dgm:t>
        <a:bodyPr/>
        <a:lstStyle/>
        <a:p>
          <a:endParaRPr lang="en-US"/>
        </a:p>
      </dgm:t>
    </dgm:pt>
    <dgm:pt modelId="{A0948364-9E8F-4510-8AED-015B35DCB4C6}" type="sibTrans" cxnId="{4FB71724-8690-4966-B472-18FCAC412A0D}">
      <dgm:prSet/>
      <dgm:spPr/>
      <dgm:t>
        <a:bodyPr/>
        <a:lstStyle/>
        <a:p>
          <a:endParaRPr lang="en-US"/>
        </a:p>
      </dgm:t>
    </dgm:pt>
    <dgm:pt modelId="{4F912FF1-06E3-4A5D-9E37-D89F6EBED210}">
      <dgm:prSet/>
      <dgm:spPr/>
      <dgm:t>
        <a:bodyPr/>
        <a:lstStyle/>
        <a:p>
          <a:r>
            <a:rPr lang="en-GB" dirty="0"/>
            <a:t>In relation to community safety, information that should also be treated as sensitive personal data includes: •Information relating to victims •Information relating to witnesses</a:t>
          </a:r>
          <a:endParaRPr lang="en-US" dirty="0"/>
        </a:p>
      </dgm:t>
    </dgm:pt>
    <dgm:pt modelId="{030E4B01-8809-4160-8F1C-1D0A68AF9240}" type="parTrans" cxnId="{58A8B474-BA94-4D70-A8D2-157BD73B888D}">
      <dgm:prSet/>
      <dgm:spPr/>
      <dgm:t>
        <a:bodyPr/>
        <a:lstStyle/>
        <a:p>
          <a:endParaRPr lang="en-US"/>
        </a:p>
      </dgm:t>
    </dgm:pt>
    <dgm:pt modelId="{30B1FA76-48A0-4B09-BAA4-18C16A0BB8ED}" type="sibTrans" cxnId="{58A8B474-BA94-4D70-A8D2-157BD73B888D}">
      <dgm:prSet/>
      <dgm:spPr/>
      <dgm:t>
        <a:bodyPr/>
        <a:lstStyle/>
        <a:p>
          <a:endParaRPr lang="en-US"/>
        </a:p>
      </dgm:t>
    </dgm:pt>
    <dgm:pt modelId="{E5781824-7E53-486A-AE16-6F81A0E59F37}" type="pres">
      <dgm:prSet presAssocID="{37BCDACF-2CC7-4EA5-ADD5-C8670BD2A5A1}" presName="diagram" presStyleCnt="0">
        <dgm:presLayoutVars>
          <dgm:dir/>
          <dgm:resizeHandles val="exact"/>
        </dgm:presLayoutVars>
      </dgm:prSet>
      <dgm:spPr/>
    </dgm:pt>
    <dgm:pt modelId="{17B46E7D-565B-4718-AFA7-1C9356023D00}" type="pres">
      <dgm:prSet presAssocID="{D02098D2-A4BF-4144-81B1-D7EB368AACC7}" presName="node" presStyleLbl="node1" presStyleIdx="0" presStyleCnt="5">
        <dgm:presLayoutVars>
          <dgm:bulletEnabled val="1"/>
        </dgm:presLayoutVars>
      </dgm:prSet>
      <dgm:spPr/>
    </dgm:pt>
    <dgm:pt modelId="{1116375F-366C-4BF4-ADEF-6146024D1A79}" type="pres">
      <dgm:prSet presAssocID="{CE672D10-FD78-4790-A7A4-29495B0146FB}" presName="sibTrans" presStyleCnt="0"/>
      <dgm:spPr/>
    </dgm:pt>
    <dgm:pt modelId="{7E521553-1CF5-4AF6-A18A-193204138DDA}" type="pres">
      <dgm:prSet presAssocID="{902BD914-D3B2-4650-97F1-669195AD9F93}" presName="node" presStyleLbl="node1" presStyleIdx="1" presStyleCnt="5">
        <dgm:presLayoutVars>
          <dgm:bulletEnabled val="1"/>
        </dgm:presLayoutVars>
      </dgm:prSet>
      <dgm:spPr/>
    </dgm:pt>
    <dgm:pt modelId="{85E1E1B6-A2BE-4D85-9393-DF981D16DDEC}" type="pres">
      <dgm:prSet presAssocID="{0B3ADE0B-A90A-430D-9B29-876F414F3109}" presName="sibTrans" presStyleCnt="0"/>
      <dgm:spPr/>
    </dgm:pt>
    <dgm:pt modelId="{19633F02-1821-40A7-A477-5737191122D6}" type="pres">
      <dgm:prSet presAssocID="{AFE87F79-73ED-4282-BF73-0163617E0713}" presName="node" presStyleLbl="node1" presStyleIdx="2" presStyleCnt="5">
        <dgm:presLayoutVars>
          <dgm:bulletEnabled val="1"/>
        </dgm:presLayoutVars>
      </dgm:prSet>
      <dgm:spPr/>
    </dgm:pt>
    <dgm:pt modelId="{BE202B7B-9B3F-4E49-8044-67A112FAB7DB}" type="pres">
      <dgm:prSet presAssocID="{26FA01CD-785A-44F0-BA57-87B300822421}" presName="sibTrans" presStyleCnt="0"/>
      <dgm:spPr/>
    </dgm:pt>
    <dgm:pt modelId="{7C492B65-1A7F-41FD-879A-8EA59D8DE42F}" type="pres">
      <dgm:prSet presAssocID="{C4FD466A-F095-4EED-8C6D-6B2FA734B0B3}" presName="node" presStyleLbl="node1" presStyleIdx="3" presStyleCnt="5">
        <dgm:presLayoutVars>
          <dgm:bulletEnabled val="1"/>
        </dgm:presLayoutVars>
      </dgm:prSet>
      <dgm:spPr/>
    </dgm:pt>
    <dgm:pt modelId="{F50FB730-3EAF-465F-A069-4D70BC5B4CBB}" type="pres">
      <dgm:prSet presAssocID="{A0948364-9E8F-4510-8AED-015B35DCB4C6}" presName="sibTrans" presStyleCnt="0"/>
      <dgm:spPr/>
    </dgm:pt>
    <dgm:pt modelId="{00413CD1-16E8-41BA-BAB3-733BEDDB59CF}" type="pres">
      <dgm:prSet presAssocID="{4F912FF1-06E3-4A5D-9E37-D89F6EBED210}" presName="node" presStyleLbl="node1" presStyleIdx="4" presStyleCnt="5">
        <dgm:presLayoutVars>
          <dgm:bulletEnabled val="1"/>
        </dgm:presLayoutVars>
      </dgm:prSet>
      <dgm:spPr/>
    </dgm:pt>
  </dgm:ptLst>
  <dgm:cxnLst>
    <dgm:cxn modelId="{4FB71724-8690-4966-B472-18FCAC412A0D}" srcId="{37BCDACF-2CC7-4EA5-ADD5-C8670BD2A5A1}" destId="{C4FD466A-F095-4EED-8C6D-6B2FA734B0B3}" srcOrd="3" destOrd="0" parTransId="{85C93E76-C9E7-4597-92C2-79029CEB2E0F}" sibTransId="{A0948364-9E8F-4510-8AED-015B35DCB4C6}"/>
    <dgm:cxn modelId="{86FE1934-9AF8-450E-B6EE-5EFB24EAB4AA}" type="presOf" srcId="{AFE87F79-73ED-4282-BF73-0163617E0713}" destId="{19633F02-1821-40A7-A477-5737191122D6}" srcOrd="0" destOrd="0" presId="urn:microsoft.com/office/officeart/2005/8/layout/default"/>
    <dgm:cxn modelId="{8D0D1B3C-A8FF-4B88-9F80-15076DF51ECE}" srcId="{37BCDACF-2CC7-4EA5-ADD5-C8670BD2A5A1}" destId="{902BD914-D3B2-4650-97F1-669195AD9F93}" srcOrd="1" destOrd="0" parTransId="{9B00EB33-3FF0-4280-82DA-07ECAF81CEDC}" sibTransId="{0B3ADE0B-A90A-430D-9B29-876F414F3109}"/>
    <dgm:cxn modelId="{C628605B-DCCC-4E11-84CD-2E6F2849FCDB}" type="presOf" srcId="{4F912FF1-06E3-4A5D-9E37-D89F6EBED210}" destId="{00413CD1-16E8-41BA-BAB3-733BEDDB59CF}" srcOrd="0" destOrd="0" presId="urn:microsoft.com/office/officeart/2005/8/layout/default"/>
    <dgm:cxn modelId="{D011325E-E1ED-4B7C-9C4E-908055B2B84A}" srcId="{37BCDACF-2CC7-4EA5-ADD5-C8670BD2A5A1}" destId="{D02098D2-A4BF-4144-81B1-D7EB368AACC7}" srcOrd="0" destOrd="0" parTransId="{75BDE13F-6664-4DEF-8A1A-DE565D5621AA}" sibTransId="{CE672D10-FD78-4790-A7A4-29495B0146FB}"/>
    <dgm:cxn modelId="{60C55351-5A8D-4A50-BA5D-B7259749734F}" type="presOf" srcId="{C4FD466A-F095-4EED-8C6D-6B2FA734B0B3}" destId="{7C492B65-1A7F-41FD-879A-8EA59D8DE42F}" srcOrd="0" destOrd="0" presId="urn:microsoft.com/office/officeart/2005/8/layout/default"/>
    <dgm:cxn modelId="{58A8B474-BA94-4D70-A8D2-157BD73B888D}" srcId="{37BCDACF-2CC7-4EA5-ADD5-C8670BD2A5A1}" destId="{4F912FF1-06E3-4A5D-9E37-D89F6EBED210}" srcOrd="4" destOrd="0" parTransId="{030E4B01-8809-4160-8F1C-1D0A68AF9240}" sibTransId="{30B1FA76-48A0-4B09-BAA4-18C16A0BB8ED}"/>
    <dgm:cxn modelId="{4FBF7B57-E895-418D-B555-84D8E7F3B001}" srcId="{37BCDACF-2CC7-4EA5-ADD5-C8670BD2A5A1}" destId="{AFE87F79-73ED-4282-BF73-0163617E0713}" srcOrd="2" destOrd="0" parTransId="{9D886AF0-C949-466E-9444-C6A2E64BCDE5}" sibTransId="{26FA01CD-785A-44F0-BA57-87B300822421}"/>
    <dgm:cxn modelId="{5881C689-CA1E-4EAB-9A01-FE1917FA8BF1}" type="presOf" srcId="{D02098D2-A4BF-4144-81B1-D7EB368AACC7}" destId="{17B46E7D-565B-4718-AFA7-1C9356023D00}" srcOrd="0" destOrd="0" presId="urn:microsoft.com/office/officeart/2005/8/layout/default"/>
    <dgm:cxn modelId="{93F0F09C-85FA-47DB-9F97-7D92A22EDD76}" type="presOf" srcId="{902BD914-D3B2-4650-97F1-669195AD9F93}" destId="{7E521553-1CF5-4AF6-A18A-193204138DDA}" srcOrd="0" destOrd="0" presId="urn:microsoft.com/office/officeart/2005/8/layout/default"/>
    <dgm:cxn modelId="{A1A4B5D2-4798-46CA-AFA3-1E96876BA266}" type="presOf" srcId="{37BCDACF-2CC7-4EA5-ADD5-C8670BD2A5A1}" destId="{E5781824-7E53-486A-AE16-6F81A0E59F37}" srcOrd="0" destOrd="0" presId="urn:microsoft.com/office/officeart/2005/8/layout/default"/>
    <dgm:cxn modelId="{208AB8D7-B569-4464-90BE-079B45E4E07D}" type="presParOf" srcId="{E5781824-7E53-486A-AE16-6F81A0E59F37}" destId="{17B46E7D-565B-4718-AFA7-1C9356023D00}" srcOrd="0" destOrd="0" presId="urn:microsoft.com/office/officeart/2005/8/layout/default"/>
    <dgm:cxn modelId="{C056CEC2-1102-415A-B486-41ADC7E9B651}" type="presParOf" srcId="{E5781824-7E53-486A-AE16-6F81A0E59F37}" destId="{1116375F-366C-4BF4-ADEF-6146024D1A79}" srcOrd="1" destOrd="0" presId="urn:microsoft.com/office/officeart/2005/8/layout/default"/>
    <dgm:cxn modelId="{4A3A4B01-219B-447C-BCB5-CED256DD06E4}" type="presParOf" srcId="{E5781824-7E53-486A-AE16-6F81A0E59F37}" destId="{7E521553-1CF5-4AF6-A18A-193204138DDA}" srcOrd="2" destOrd="0" presId="urn:microsoft.com/office/officeart/2005/8/layout/default"/>
    <dgm:cxn modelId="{28BEA98D-3FC0-4863-A87B-29D96CE7FEEC}" type="presParOf" srcId="{E5781824-7E53-486A-AE16-6F81A0E59F37}" destId="{85E1E1B6-A2BE-4D85-9393-DF981D16DDEC}" srcOrd="3" destOrd="0" presId="urn:microsoft.com/office/officeart/2005/8/layout/default"/>
    <dgm:cxn modelId="{40499B64-AE9F-4901-957B-07B27558779F}" type="presParOf" srcId="{E5781824-7E53-486A-AE16-6F81A0E59F37}" destId="{19633F02-1821-40A7-A477-5737191122D6}" srcOrd="4" destOrd="0" presId="urn:microsoft.com/office/officeart/2005/8/layout/default"/>
    <dgm:cxn modelId="{303BF4EF-2027-466B-B3AB-F892B5E92E1A}" type="presParOf" srcId="{E5781824-7E53-486A-AE16-6F81A0E59F37}" destId="{BE202B7B-9B3F-4E49-8044-67A112FAB7DB}" srcOrd="5" destOrd="0" presId="urn:microsoft.com/office/officeart/2005/8/layout/default"/>
    <dgm:cxn modelId="{8492EF4C-9773-45B6-9F70-D3DDFF2995A5}" type="presParOf" srcId="{E5781824-7E53-486A-AE16-6F81A0E59F37}" destId="{7C492B65-1A7F-41FD-879A-8EA59D8DE42F}" srcOrd="6" destOrd="0" presId="urn:microsoft.com/office/officeart/2005/8/layout/default"/>
    <dgm:cxn modelId="{7BD71CE8-8F00-44BA-A784-B846E6F95CB9}" type="presParOf" srcId="{E5781824-7E53-486A-AE16-6F81A0E59F37}" destId="{F50FB730-3EAF-465F-A069-4D70BC5B4CBB}" srcOrd="7" destOrd="0" presId="urn:microsoft.com/office/officeart/2005/8/layout/default"/>
    <dgm:cxn modelId="{9F6A1627-E4D1-4035-893A-34C036A9CDF4}" type="presParOf" srcId="{E5781824-7E53-486A-AE16-6F81A0E59F37}" destId="{00413CD1-16E8-41BA-BAB3-733BEDDB59C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64679DE-9EF0-4672-8704-DBC5DCC4BF46}"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6B9E9EE3-922D-4BD6-95B3-DF8E5D96D419}">
      <dgm:prSet custT="1"/>
      <dgm:spPr/>
      <dgm:t>
        <a:bodyPr/>
        <a:lstStyle/>
        <a:p>
          <a:r>
            <a:rPr lang="en-GB" sz="2000" dirty="0"/>
            <a:t>The responsible authorities are: </a:t>
          </a:r>
          <a:endParaRPr lang="en-US" sz="2000" dirty="0"/>
        </a:p>
      </dgm:t>
    </dgm:pt>
    <dgm:pt modelId="{AA92B57B-FDDD-4AD1-BC45-BFE12F10CEF9}" type="parTrans" cxnId="{0FD7D253-7F48-4A70-9E81-6E73EDD44DA6}">
      <dgm:prSet/>
      <dgm:spPr/>
      <dgm:t>
        <a:bodyPr/>
        <a:lstStyle/>
        <a:p>
          <a:endParaRPr lang="en-US"/>
        </a:p>
      </dgm:t>
    </dgm:pt>
    <dgm:pt modelId="{A8D4CCF7-F591-4688-B3E7-3718D2506A1A}" type="sibTrans" cxnId="{0FD7D253-7F48-4A70-9E81-6E73EDD44DA6}">
      <dgm:prSet/>
      <dgm:spPr/>
      <dgm:t>
        <a:bodyPr/>
        <a:lstStyle/>
        <a:p>
          <a:endParaRPr lang="en-US"/>
        </a:p>
      </dgm:t>
    </dgm:pt>
    <dgm:pt modelId="{F600D0D3-8153-4B39-87C3-DBBDB576520B}">
      <dgm:prSet custT="1"/>
      <dgm:spPr/>
      <dgm:t>
        <a:bodyPr/>
        <a:lstStyle/>
        <a:p>
          <a:r>
            <a:rPr lang="en-GB" sz="1600" dirty="0"/>
            <a:t>• </a:t>
          </a:r>
          <a:r>
            <a:rPr lang="en-GB" sz="2000" dirty="0"/>
            <a:t>Local Authority</a:t>
          </a:r>
          <a:endParaRPr lang="en-US" sz="2000" dirty="0"/>
        </a:p>
      </dgm:t>
    </dgm:pt>
    <dgm:pt modelId="{FB52932A-7FF5-4101-AC47-6FF568ED7BDB}" type="parTrans" cxnId="{C6588139-6845-4879-B93B-76BDC4A10493}">
      <dgm:prSet/>
      <dgm:spPr/>
      <dgm:t>
        <a:bodyPr/>
        <a:lstStyle/>
        <a:p>
          <a:endParaRPr lang="en-US"/>
        </a:p>
      </dgm:t>
    </dgm:pt>
    <dgm:pt modelId="{031D5112-C08E-4966-8ECE-50F28F02C67A}" type="sibTrans" cxnId="{C6588139-6845-4879-B93B-76BDC4A10493}">
      <dgm:prSet/>
      <dgm:spPr/>
      <dgm:t>
        <a:bodyPr/>
        <a:lstStyle/>
        <a:p>
          <a:endParaRPr lang="en-US"/>
        </a:p>
      </dgm:t>
    </dgm:pt>
    <dgm:pt modelId="{61C0F6E7-8033-4A53-9410-14C673BEDAE6}">
      <dgm:prSet custT="1"/>
      <dgm:spPr/>
      <dgm:t>
        <a:bodyPr/>
        <a:lstStyle/>
        <a:p>
          <a:r>
            <a:rPr lang="en-GB" sz="1600" dirty="0"/>
            <a:t>• </a:t>
          </a:r>
          <a:r>
            <a:rPr lang="en-GB" sz="2000" dirty="0"/>
            <a:t>Police forces </a:t>
          </a:r>
          <a:endParaRPr lang="en-US" sz="2000" dirty="0"/>
        </a:p>
      </dgm:t>
    </dgm:pt>
    <dgm:pt modelId="{C4D98E34-BAFF-47D0-82A8-B056BE80525B}" type="parTrans" cxnId="{D558EA64-C902-4D34-99A6-DCB5589FDF3B}">
      <dgm:prSet/>
      <dgm:spPr/>
      <dgm:t>
        <a:bodyPr/>
        <a:lstStyle/>
        <a:p>
          <a:endParaRPr lang="en-US"/>
        </a:p>
      </dgm:t>
    </dgm:pt>
    <dgm:pt modelId="{92ED5D6B-9226-483A-BE8A-BEAB3A51718C}" type="sibTrans" cxnId="{D558EA64-C902-4D34-99A6-DCB5589FDF3B}">
      <dgm:prSet/>
      <dgm:spPr/>
      <dgm:t>
        <a:bodyPr/>
        <a:lstStyle/>
        <a:p>
          <a:endParaRPr lang="en-US"/>
        </a:p>
      </dgm:t>
    </dgm:pt>
    <dgm:pt modelId="{165D3B0A-D213-43DD-802B-E52129B548E1}">
      <dgm:prSet custT="1"/>
      <dgm:spPr/>
      <dgm:t>
        <a:bodyPr/>
        <a:lstStyle/>
        <a:p>
          <a:r>
            <a:rPr lang="en-GB" sz="1600" dirty="0"/>
            <a:t>• </a:t>
          </a:r>
          <a:r>
            <a:rPr lang="en-GB" sz="2000" dirty="0"/>
            <a:t>Police Authority (PCC) </a:t>
          </a:r>
          <a:endParaRPr lang="en-US" sz="2000" dirty="0"/>
        </a:p>
      </dgm:t>
    </dgm:pt>
    <dgm:pt modelId="{341119A1-C80B-485D-936E-9AFB56682741}" type="parTrans" cxnId="{37AE5BF1-1488-4E5A-846D-3FBE188A1A13}">
      <dgm:prSet/>
      <dgm:spPr/>
      <dgm:t>
        <a:bodyPr/>
        <a:lstStyle/>
        <a:p>
          <a:endParaRPr lang="en-US"/>
        </a:p>
      </dgm:t>
    </dgm:pt>
    <dgm:pt modelId="{2B4D52A7-70B9-479D-9216-6538C918EFA4}" type="sibTrans" cxnId="{37AE5BF1-1488-4E5A-846D-3FBE188A1A13}">
      <dgm:prSet/>
      <dgm:spPr/>
      <dgm:t>
        <a:bodyPr/>
        <a:lstStyle/>
        <a:p>
          <a:endParaRPr lang="en-US"/>
        </a:p>
      </dgm:t>
    </dgm:pt>
    <dgm:pt modelId="{35EA013D-4FDE-466D-9101-FA80AC0E7BB2}">
      <dgm:prSet custT="1"/>
      <dgm:spPr/>
      <dgm:t>
        <a:bodyPr/>
        <a:lstStyle/>
        <a:p>
          <a:r>
            <a:rPr lang="en-GB" sz="1600" dirty="0"/>
            <a:t>• </a:t>
          </a:r>
          <a:r>
            <a:rPr lang="en-GB" sz="2000" dirty="0"/>
            <a:t>Fire and Rescue Authority </a:t>
          </a:r>
          <a:endParaRPr lang="en-US" sz="2000" dirty="0"/>
        </a:p>
      </dgm:t>
    </dgm:pt>
    <dgm:pt modelId="{F5C0D761-E7B0-49DE-8E9A-E8866FB0AB13}" type="parTrans" cxnId="{BD2CA077-A458-4CDE-A8BC-345A8C8A8472}">
      <dgm:prSet/>
      <dgm:spPr/>
      <dgm:t>
        <a:bodyPr/>
        <a:lstStyle/>
        <a:p>
          <a:endParaRPr lang="en-US"/>
        </a:p>
      </dgm:t>
    </dgm:pt>
    <dgm:pt modelId="{834688FD-72CC-4187-AB6B-B9D97EFBA512}" type="sibTrans" cxnId="{BD2CA077-A458-4CDE-A8BC-345A8C8A8472}">
      <dgm:prSet/>
      <dgm:spPr/>
      <dgm:t>
        <a:bodyPr/>
        <a:lstStyle/>
        <a:p>
          <a:endParaRPr lang="en-US"/>
        </a:p>
      </dgm:t>
    </dgm:pt>
    <dgm:pt modelId="{B12C8ED5-8C00-4785-9FD6-194592068C2B}">
      <dgm:prSet custT="1"/>
      <dgm:spPr/>
      <dgm:t>
        <a:bodyPr/>
        <a:lstStyle/>
        <a:p>
          <a:r>
            <a:rPr lang="en-GB" sz="2000" dirty="0"/>
            <a:t>• </a:t>
          </a:r>
          <a:r>
            <a:rPr lang="en-GB" sz="1600" dirty="0"/>
            <a:t>Primary Care Trusts in England and Local Health Boards in Wales • Probation Trusts.</a:t>
          </a:r>
          <a:endParaRPr lang="en-US" sz="1600" dirty="0"/>
        </a:p>
      </dgm:t>
    </dgm:pt>
    <dgm:pt modelId="{0B3CC56C-0CC9-40B0-AF68-A173F72FFD56}" type="parTrans" cxnId="{23052B9E-0EB9-4537-B7C2-EDF8FBEA71C6}">
      <dgm:prSet/>
      <dgm:spPr/>
      <dgm:t>
        <a:bodyPr/>
        <a:lstStyle/>
        <a:p>
          <a:endParaRPr lang="en-US"/>
        </a:p>
      </dgm:t>
    </dgm:pt>
    <dgm:pt modelId="{18DACC3E-58F0-4455-86FF-1E6FFE5171FF}" type="sibTrans" cxnId="{23052B9E-0EB9-4537-B7C2-EDF8FBEA71C6}">
      <dgm:prSet/>
      <dgm:spPr/>
      <dgm:t>
        <a:bodyPr/>
        <a:lstStyle/>
        <a:p>
          <a:endParaRPr lang="en-US"/>
        </a:p>
      </dgm:t>
    </dgm:pt>
    <dgm:pt modelId="{0B014B4F-1F05-42E1-83FE-9FD667F08926}" type="pres">
      <dgm:prSet presAssocID="{E64679DE-9EF0-4672-8704-DBC5DCC4BF46}" presName="Name0" presStyleCnt="0">
        <dgm:presLayoutVars>
          <dgm:dir/>
          <dgm:animLvl val="lvl"/>
          <dgm:resizeHandles val="exact"/>
        </dgm:presLayoutVars>
      </dgm:prSet>
      <dgm:spPr/>
    </dgm:pt>
    <dgm:pt modelId="{DFBB124E-537A-4050-86C3-D995E967C494}" type="pres">
      <dgm:prSet presAssocID="{6B9E9EE3-922D-4BD6-95B3-DF8E5D96D419}" presName="linNode" presStyleCnt="0"/>
      <dgm:spPr/>
    </dgm:pt>
    <dgm:pt modelId="{EB57FFD3-852D-43BA-B9A8-4312DD23FAE7}" type="pres">
      <dgm:prSet presAssocID="{6B9E9EE3-922D-4BD6-95B3-DF8E5D96D419}" presName="parentText" presStyleLbl="node1" presStyleIdx="0" presStyleCnt="6">
        <dgm:presLayoutVars>
          <dgm:chMax val="1"/>
          <dgm:bulletEnabled val="1"/>
        </dgm:presLayoutVars>
      </dgm:prSet>
      <dgm:spPr/>
    </dgm:pt>
    <dgm:pt modelId="{C69B855C-02A3-4B81-AD36-04C42E4C4ED5}" type="pres">
      <dgm:prSet presAssocID="{A8D4CCF7-F591-4688-B3E7-3718D2506A1A}" presName="sp" presStyleCnt="0"/>
      <dgm:spPr/>
    </dgm:pt>
    <dgm:pt modelId="{05837B29-EE15-443E-88F5-4CD916794F42}" type="pres">
      <dgm:prSet presAssocID="{F600D0D3-8153-4B39-87C3-DBBDB576520B}" presName="linNode" presStyleCnt="0"/>
      <dgm:spPr/>
    </dgm:pt>
    <dgm:pt modelId="{90FD5504-7B75-458F-B530-A5B26D3ED877}" type="pres">
      <dgm:prSet presAssocID="{F600D0D3-8153-4B39-87C3-DBBDB576520B}" presName="parentText" presStyleLbl="node1" presStyleIdx="1" presStyleCnt="6">
        <dgm:presLayoutVars>
          <dgm:chMax val="1"/>
          <dgm:bulletEnabled val="1"/>
        </dgm:presLayoutVars>
      </dgm:prSet>
      <dgm:spPr/>
    </dgm:pt>
    <dgm:pt modelId="{3AB23E6C-F2AA-4AC3-A782-FD63F6900AF6}" type="pres">
      <dgm:prSet presAssocID="{031D5112-C08E-4966-8ECE-50F28F02C67A}" presName="sp" presStyleCnt="0"/>
      <dgm:spPr/>
    </dgm:pt>
    <dgm:pt modelId="{6AC85905-AED5-406E-93D4-155E592217DC}" type="pres">
      <dgm:prSet presAssocID="{61C0F6E7-8033-4A53-9410-14C673BEDAE6}" presName="linNode" presStyleCnt="0"/>
      <dgm:spPr/>
    </dgm:pt>
    <dgm:pt modelId="{77F850E2-85D3-4CD7-A4DB-47A667824845}" type="pres">
      <dgm:prSet presAssocID="{61C0F6E7-8033-4A53-9410-14C673BEDAE6}" presName="parentText" presStyleLbl="node1" presStyleIdx="2" presStyleCnt="6" custLinFactNeighborX="-304" custLinFactNeighborY="3656">
        <dgm:presLayoutVars>
          <dgm:chMax val="1"/>
          <dgm:bulletEnabled val="1"/>
        </dgm:presLayoutVars>
      </dgm:prSet>
      <dgm:spPr/>
    </dgm:pt>
    <dgm:pt modelId="{1C01CEDE-C524-4D17-9103-A2AD4E93F5E2}" type="pres">
      <dgm:prSet presAssocID="{92ED5D6B-9226-483A-BE8A-BEAB3A51718C}" presName="sp" presStyleCnt="0"/>
      <dgm:spPr/>
    </dgm:pt>
    <dgm:pt modelId="{4D08E4DE-0D73-4639-9FC7-3CB57CBB053F}" type="pres">
      <dgm:prSet presAssocID="{165D3B0A-D213-43DD-802B-E52129B548E1}" presName="linNode" presStyleCnt="0"/>
      <dgm:spPr/>
    </dgm:pt>
    <dgm:pt modelId="{D1F6E104-0BD3-41AA-95F7-3884C436D505}" type="pres">
      <dgm:prSet presAssocID="{165D3B0A-D213-43DD-802B-E52129B548E1}" presName="parentText" presStyleLbl="node1" presStyleIdx="3" presStyleCnt="6">
        <dgm:presLayoutVars>
          <dgm:chMax val="1"/>
          <dgm:bulletEnabled val="1"/>
        </dgm:presLayoutVars>
      </dgm:prSet>
      <dgm:spPr/>
    </dgm:pt>
    <dgm:pt modelId="{BD0216C4-080D-47F7-856A-2D829A3F24DA}" type="pres">
      <dgm:prSet presAssocID="{2B4D52A7-70B9-479D-9216-6538C918EFA4}" presName="sp" presStyleCnt="0"/>
      <dgm:spPr/>
    </dgm:pt>
    <dgm:pt modelId="{CAA96194-E070-4EC4-9410-734CC5AE224C}" type="pres">
      <dgm:prSet presAssocID="{35EA013D-4FDE-466D-9101-FA80AC0E7BB2}" presName="linNode" presStyleCnt="0"/>
      <dgm:spPr/>
    </dgm:pt>
    <dgm:pt modelId="{D4D7B173-CEB3-44D3-A111-7876BE63BC05}" type="pres">
      <dgm:prSet presAssocID="{35EA013D-4FDE-466D-9101-FA80AC0E7BB2}" presName="parentText" presStyleLbl="node1" presStyleIdx="4" presStyleCnt="6">
        <dgm:presLayoutVars>
          <dgm:chMax val="1"/>
          <dgm:bulletEnabled val="1"/>
        </dgm:presLayoutVars>
      </dgm:prSet>
      <dgm:spPr/>
    </dgm:pt>
    <dgm:pt modelId="{37516E35-F0BF-44C1-8469-C8DC53BA7C52}" type="pres">
      <dgm:prSet presAssocID="{834688FD-72CC-4187-AB6B-B9D97EFBA512}" presName="sp" presStyleCnt="0"/>
      <dgm:spPr/>
    </dgm:pt>
    <dgm:pt modelId="{F34C7141-4D66-422C-8C5C-989F57ADA33E}" type="pres">
      <dgm:prSet presAssocID="{B12C8ED5-8C00-4785-9FD6-194592068C2B}" presName="linNode" presStyleCnt="0"/>
      <dgm:spPr/>
    </dgm:pt>
    <dgm:pt modelId="{FDC4B88B-677D-4B70-93DA-AFC81032816E}" type="pres">
      <dgm:prSet presAssocID="{B12C8ED5-8C00-4785-9FD6-194592068C2B}" presName="parentText" presStyleLbl="node1" presStyleIdx="5" presStyleCnt="6">
        <dgm:presLayoutVars>
          <dgm:chMax val="1"/>
          <dgm:bulletEnabled val="1"/>
        </dgm:presLayoutVars>
      </dgm:prSet>
      <dgm:spPr/>
    </dgm:pt>
  </dgm:ptLst>
  <dgm:cxnLst>
    <dgm:cxn modelId="{6CF9E124-C623-4DFC-99EE-CAAB9944E023}" type="presOf" srcId="{F600D0D3-8153-4B39-87C3-DBBDB576520B}" destId="{90FD5504-7B75-458F-B530-A5B26D3ED877}" srcOrd="0" destOrd="0" presId="urn:microsoft.com/office/officeart/2005/8/layout/vList5"/>
    <dgm:cxn modelId="{C6588139-6845-4879-B93B-76BDC4A10493}" srcId="{E64679DE-9EF0-4672-8704-DBC5DCC4BF46}" destId="{F600D0D3-8153-4B39-87C3-DBBDB576520B}" srcOrd="1" destOrd="0" parTransId="{FB52932A-7FF5-4101-AC47-6FF568ED7BDB}" sibTransId="{031D5112-C08E-4966-8ECE-50F28F02C67A}"/>
    <dgm:cxn modelId="{BC37315D-7423-4E78-A0F1-AEBCF8319F24}" type="presOf" srcId="{165D3B0A-D213-43DD-802B-E52129B548E1}" destId="{D1F6E104-0BD3-41AA-95F7-3884C436D505}" srcOrd="0" destOrd="0" presId="urn:microsoft.com/office/officeart/2005/8/layout/vList5"/>
    <dgm:cxn modelId="{D558EA64-C902-4D34-99A6-DCB5589FDF3B}" srcId="{E64679DE-9EF0-4672-8704-DBC5DCC4BF46}" destId="{61C0F6E7-8033-4A53-9410-14C673BEDAE6}" srcOrd="2" destOrd="0" parTransId="{C4D98E34-BAFF-47D0-82A8-B056BE80525B}" sibTransId="{92ED5D6B-9226-483A-BE8A-BEAB3A51718C}"/>
    <dgm:cxn modelId="{78C3C347-B920-4531-9E54-9B54118D9EE3}" type="presOf" srcId="{61C0F6E7-8033-4A53-9410-14C673BEDAE6}" destId="{77F850E2-85D3-4CD7-A4DB-47A667824845}" srcOrd="0" destOrd="0" presId="urn:microsoft.com/office/officeart/2005/8/layout/vList5"/>
    <dgm:cxn modelId="{0FD7D253-7F48-4A70-9E81-6E73EDD44DA6}" srcId="{E64679DE-9EF0-4672-8704-DBC5DCC4BF46}" destId="{6B9E9EE3-922D-4BD6-95B3-DF8E5D96D419}" srcOrd="0" destOrd="0" parTransId="{AA92B57B-FDDD-4AD1-BC45-BFE12F10CEF9}" sibTransId="{A8D4CCF7-F591-4688-B3E7-3718D2506A1A}"/>
    <dgm:cxn modelId="{BD2CA077-A458-4CDE-A8BC-345A8C8A8472}" srcId="{E64679DE-9EF0-4672-8704-DBC5DCC4BF46}" destId="{35EA013D-4FDE-466D-9101-FA80AC0E7BB2}" srcOrd="4" destOrd="0" parTransId="{F5C0D761-E7B0-49DE-8E9A-E8866FB0AB13}" sibTransId="{834688FD-72CC-4187-AB6B-B9D97EFBA512}"/>
    <dgm:cxn modelId="{5D1FB857-C154-46F3-93F1-AF76DDE8E5DD}" type="presOf" srcId="{6B9E9EE3-922D-4BD6-95B3-DF8E5D96D419}" destId="{EB57FFD3-852D-43BA-B9A8-4312DD23FAE7}" srcOrd="0" destOrd="0" presId="urn:microsoft.com/office/officeart/2005/8/layout/vList5"/>
    <dgm:cxn modelId="{23052B9E-0EB9-4537-B7C2-EDF8FBEA71C6}" srcId="{E64679DE-9EF0-4672-8704-DBC5DCC4BF46}" destId="{B12C8ED5-8C00-4785-9FD6-194592068C2B}" srcOrd="5" destOrd="0" parTransId="{0B3CC56C-0CC9-40B0-AF68-A173F72FFD56}" sibTransId="{18DACC3E-58F0-4455-86FF-1E6FFE5171FF}"/>
    <dgm:cxn modelId="{D23784E2-FC9C-4424-8231-DEAB2728A328}" type="presOf" srcId="{35EA013D-4FDE-466D-9101-FA80AC0E7BB2}" destId="{D4D7B173-CEB3-44D3-A111-7876BE63BC05}" srcOrd="0" destOrd="0" presId="urn:microsoft.com/office/officeart/2005/8/layout/vList5"/>
    <dgm:cxn modelId="{37AE5BF1-1488-4E5A-846D-3FBE188A1A13}" srcId="{E64679DE-9EF0-4672-8704-DBC5DCC4BF46}" destId="{165D3B0A-D213-43DD-802B-E52129B548E1}" srcOrd="3" destOrd="0" parTransId="{341119A1-C80B-485D-936E-9AFB56682741}" sibTransId="{2B4D52A7-70B9-479D-9216-6538C918EFA4}"/>
    <dgm:cxn modelId="{FF3CDEF8-120E-487C-A012-56F325FDE7B7}" type="presOf" srcId="{B12C8ED5-8C00-4785-9FD6-194592068C2B}" destId="{FDC4B88B-677D-4B70-93DA-AFC81032816E}" srcOrd="0" destOrd="0" presId="urn:microsoft.com/office/officeart/2005/8/layout/vList5"/>
    <dgm:cxn modelId="{53BC77FF-67F1-4469-A7C4-5CE4230B8195}" type="presOf" srcId="{E64679DE-9EF0-4672-8704-DBC5DCC4BF46}" destId="{0B014B4F-1F05-42E1-83FE-9FD667F08926}" srcOrd="0" destOrd="0" presId="urn:microsoft.com/office/officeart/2005/8/layout/vList5"/>
    <dgm:cxn modelId="{22A7CA96-33E5-41EF-8022-D3625603DA61}" type="presParOf" srcId="{0B014B4F-1F05-42E1-83FE-9FD667F08926}" destId="{DFBB124E-537A-4050-86C3-D995E967C494}" srcOrd="0" destOrd="0" presId="urn:microsoft.com/office/officeart/2005/8/layout/vList5"/>
    <dgm:cxn modelId="{C9774EB5-E81A-4964-AF85-D08916A46EAA}" type="presParOf" srcId="{DFBB124E-537A-4050-86C3-D995E967C494}" destId="{EB57FFD3-852D-43BA-B9A8-4312DD23FAE7}" srcOrd="0" destOrd="0" presId="urn:microsoft.com/office/officeart/2005/8/layout/vList5"/>
    <dgm:cxn modelId="{98C7C359-A131-4CEF-A2D6-CB5ECE0E56E2}" type="presParOf" srcId="{0B014B4F-1F05-42E1-83FE-9FD667F08926}" destId="{C69B855C-02A3-4B81-AD36-04C42E4C4ED5}" srcOrd="1" destOrd="0" presId="urn:microsoft.com/office/officeart/2005/8/layout/vList5"/>
    <dgm:cxn modelId="{57AFDB9A-9879-44AE-80CE-BC2C3DC22EEB}" type="presParOf" srcId="{0B014B4F-1F05-42E1-83FE-9FD667F08926}" destId="{05837B29-EE15-443E-88F5-4CD916794F42}" srcOrd="2" destOrd="0" presId="urn:microsoft.com/office/officeart/2005/8/layout/vList5"/>
    <dgm:cxn modelId="{6455FDDC-112C-417A-A41B-0A9F2AD58A58}" type="presParOf" srcId="{05837B29-EE15-443E-88F5-4CD916794F42}" destId="{90FD5504-7B75-458F-B530-A5B26D3ED877}" srcOrd="0" destOrd="0" presId="urn:microsoft.com/office/officeart/2005/8/layout/vList5"/>
    <dgm:cxn modelId="{072DE300-6B80-4FF1-9851-B34B18C3C4DD}" type="presParOf" srcId="{0B014B4F-1F05-42E1-83FE-9FD667F08926}" destId="{3AB23E6C-F2AA-4AC3-A782-FD63F6900AF6}" srcOrd="3" destOrd="0" presId="urn:microsoft.com/office/officeart/2005/8/layout/vList5"/>
    <dgm:cxn modelId="{D2384489-22A0-4502-88FA-F98109359625}" type="presParOf" srcId="{0B014B4F-1F05-42E1-83FE-9FD667F08926}" destId="{6AC85905-AED5-406E-93D4-155E592217DC}" srcOrd="4" destOrd="0" presId="urn:microsoft.com/office/officeart/2005/8/layout/vList5"/>
    <dgm:cxn modelId="{BE069C94-2364-4049-91A4-AC08E01A6DC9}" type="presParOf" srcId="{6AC85905-AED5-406E-93D4-155E592217DC}" destId="{77F850E2-85D3-4CD7-A4DB-47A667824845}" srcOrd="0" destOrd="0" presId="urn:microsoft.com/office/officeart/2005/8/layout/vList5"/>
    <dgm:cxn modelId="{DA1AEC44-E49C-4AD1-A504-2A96F38EC5E1}" type="presParOf" srcId="{0B014B4F-1F05-42E1-83FE-9FD667F08926}" destId="{1C01CEDE-C524-4D17-9103-A2AD4E93F5E2}" srcOrd="5" destOrd="0" presId="urn:microsoft.com/office/officeart/2005/8/layout/vList5"/>
    <dgm:cxn modelId="{6ED37543-FB7D-42DE-9D20-B93CDB425EE9}" type="presParOf" srcId="{0B014B4F-1F05-42E1-83FE-9FD667F08926}" destId="{4D08E4DE-0D73-4639-9FC7-3CB57CBB053F}" srcOrd="6" destOrd="0" presId="urn:microsoft.com/office/officeart/2005/8/layout/vList5"/>
    <dgm:cxn modelId="{A319392A-E9C4-4DEF-8B2C-137C46858EC9}" type="presParOf" srcId="{4D08E4DE-0D73-4639-9FC7-3CB57CBB053F}" destId="{D1F6E104-0BD3-41AA-95F7-3884C436D505}" srcOrd="0" destOrd="0" presId="urn:microsoft.com/office/officeart/2005/8/layout/vList5"/>
    <dgm:cxn modelId="{FCA302E5-A3DF-443F-B040-C93A7680D25A}" type="presParOf" srcId="{0B014B4F-1F05-42E1-83FE-9FD667F08926}" destId="{BD0216C4-080D-47F7-856A-2D829A3F24DA}" srcOrd="7" destOrd="0" presId="urn:microsoft.com/office/officeart/2005/8/layout/vList5"/>
    <dgm:cxn modelId="{14136E0B-20F5-47F0-9809-9C22005031C4}" type="presParOf" srcId="{0B014B4F-1F05-42E1-83FE-9FD667F08926}" destId="{CAA96194-E070-4EC4-9410-734CC5AE224C}" srcOrd="8" destOrd="0" presId="urn:microsoft.com/office/officeart/2005/8/layout/vList5"/>
    <dgm:cxn modelId="{909FE885-93EC-4C6B-82C7-C84063DAA435}" type="presParOf" srcId="{CAA96194-E070-4EC4-9410-734CC5AE224C}" destId="{D4D7B173-CEB3-44D3-A111-7876BE63BC05}" srcOrd="0" destOrd="0" presId="urn:microsoft.com/office/officeart/2005/8/layout/vList5"/>
    <dgm:cxn modelId="{E4FDC901-041C-4904-91F1-3916E12D3FC9}" type="presParOf" srcId="{0B014B4F-1F05-42E1-83FE-9FD667F08926}" destId="{37516E35-F0BF-44C1-8469-C8DC53BA7C52}" srcOrd="9" destOrd="0" presId="urn:microsoft.com/office/officeart/2005/8/layout/vList5"/>
    <dgm:cxn modelId="{D2C631B8-533E-4AAB-AC3D-6528F6684A00}" type="presParOf" srcId="{0B014B4F-1F05-42E1-83FE-9FD667F08926}" destId="{F34C7141-4D66-422C-8C5C-989F57ADA33E}" srcOrd="10" destOrd="0" presId="urn:microsoft.com/office/officeart/2005/8/layout/vList5"/>
    <dgm:cxn modelId="{EBB394A7-FCA2-45FF-9F64-C4CA64F179CF}" type="presParOf" srcId="{F34C7141-4D66-422C-8C5C-989F57ADA33E}" destId="{FDC4B88B-677D-4B70-93DA-AFC81032816E}"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D6FB92A-3A83-4BCE-A1C1-AB1F9DADFF7C}"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US"/>
        </a:p>
      </dgm:t>
    </dgm:pt>
    <dgm:pt modelId="{8FED8F9E-E8C8-4EC3-8F4F-299E5B9D8378}">
      <dgm:prSet/>
      <dgm:spPr/>
      <dgm:t>
        <a:bodyPr/>
        <a:lstStyle/>
        <a:p>
          <a:r>
            <a:rPr lang="en-GB" b="0" i="0"/>
            <a:t>College of Policing defines such purposes as: </a:t>
          </a:r>
          <a:endParaRPr lang="en-US"/>
        </a:p>
      </dgm:t>
    </dgm:pt>
    <dgm:pt modelId="{286071F3-2B5C-4370-991A-403588EEE514}" type="parTrans" cxnId="{9D50C767-BAFA-483D-B3C2-A555396AA3D9}">
      <dgm:prSet/>
      <dgm:spPr/>
      <dgm:t>
        <a:bodyPr/>
        <a:lstStyle/>
        <a:p>
          <a:endParaRPr lang="en-US"/>
        </a:p>
      </dgm:t>
    </dgm:pt>
    <dgm:pt modelId="{E22D3CE4-7056-4DFF-BE58-4FE9F2436032}" type="sibTrans" cxnId="{9D50C767-BAFA-483D-B3C2-A555396AA3D9}">
      <dgm:prSet/>
      <dgm:spPr/>
      <dgm:t>
        <a:bodyPr/>
        <a:lstStyle/>
        <a:p>
          <a:endParaRPr lang="en-US"/>
        </a:p>
      </dgm:t>
    </dgm:pt>
    <dgm:pt modelId="{26719E6A-DC4E-4483-8E3E-285D848CD9EA}">
      <dgm:prSet/>
      <dgm:spPr/>
      <dgm:t>
        <a:bodyPr/>
        <a:lstStyle/>
        <a:p>
          <a:r>
            <a:rPr lang="en-GB" b="0" i="0"/>
            <a:t>protecting life and property.</a:t>
          </a:r>
          <a:endParaRPr lang="en-US"/>
        </a:p>
      </dgm:t>
    </dgm:pt>
    <dgm:pt modelId="{9BEF39C0-92DA-48EA-84C7-84499E0BDC3D}" type="parTrans" cxnId="{5AC0C224-495D-4D2B-AF36-33A409F6F185}">
      <dgm:prSet/>
      <dgm:spPr/>
      <dgm:t>
        <a:bodyPr/>
        <a:lstStyle/>
        <a:p>
          <a:endParaRPr lang="en-US"/>
        </a:p>
      </dgm:t>
    </dgm:pt>
    <dgm:pt modelId="{CAAE5E28-6345-4F94-99F2-1109D19EFB3B}" type="sibTrans" cxnId="{5AC0C224-495D-4D2B-AF36-33A409F6F185}">
      <dgm:prSet/>
      <dgm:spPr/>
      <dgm:t>
        <a:bodyPr/>
        <a:lstStyle/>
        <a:p>
          <a:endParaRPr lang="en-US"/>
        </a:p>
      </dgm:t>
    </dgm:pt>
    <dgm:pt modelId="{C5804954-0D38-48EB-A44D-E299D9AA2C77}">
      <dgm:prSet/>
      <dgm:spPr/>
      <dgm:t>
        <a:bodyPr/>
        <a:lstStyle/>
        <a:p>
          <a:r>
            <a:rPr lang="en-GB" b="0" i="0"/>
            <a:t>preserving order.</a:t>
          </a:r>
          <a:endParaRPr lang="en-US"/>
        </a:p>
      </dgm:t>
    </dgm:pt>
    <dgm:pt modelId="{A24A7EF8-7D2C-4AEC-BC64-2CA091A4FE1B}" type="parTrans" cxnId="{AEB05963-54EE-4950-876D-2B9F9B720F77}">
      <dgm:prSet/>
      <dgm:spPr/>
      <dgm:t>
        <a:bodyPr/>
        <a:lstStyle/>
        <a:p>
          <a:endParaRPr lang="en-US"/>
        </a:p>
      </dgm:t>
    </dgm:pt>
    <dgm:pt modelId="{55185DCE-5C2F-425A-97DD-33210CA50883}" type="sibTrans" cxnId="{AEB05963-54EE-4950-876D-2B9F9B720F77}">
      <dgm:prSet/>
      <dgm:spPr/>
      <dgm:t>
        <a:bodyPr/>
        <a:lstStyle/>
        <a:p>
          <a:endParaRPr lang="en-US"/>
        </a:p>
      </dgm:t>
    </dgm:pt>
    <dgm:pt modelId="{464DAA6C-E8FB-428B-B145-CEC79CFFE544}">
      <dgm:prSet/>
      <dgm:spPr/>
      <dgm:t>
        <a:bodyPr/>
        <a:lstStyle/>
        <a:p>
          <a:r>
            <a:rPr lang="en-GB" b="0" i="0"/>
            <a:t>preventing and detecting offences.</a:t>
          </a:r>
          <a:endParaRPr lang="en-US"/>
        </a:p>
      </dgm:t>
    </dgm:pt>
    <dgm:pt modelId="{6013A768-EF5B-40AD-A326-4273B5A8D747}" type="parTrans" cxnId="{E178F2FD-3B85-433C-B195-4F736FF909DA}">
      <dgm:prSet/>
      <dgm:spPr/>
      <dgm:t>
        <a:bodyPr/>
        <a:lstStyle/>
        <a:p>
          <a:endParaRPr lang="en-US"/>
        </a:p>
      </dgm:t>
    </dgm:pt>
    <dgm:pt modelId="{1F40449B-AD26-4BDD-8EF8-BA2F274613F0}" type="sibTrans" cxnId="{E178F2FD-3B85-433C-B195-4F736FF909DA}">
      <dgm:prSet/>
      <dgm:spPr/>
      <dgm:t>
        <a:bodyPr/>
        <a:lstStyle/>
        <a:p>
          <a:endParaRPr lang="en-US"/>
        </a:p>
      </dgm:t>
    </dgm:pt>
    <dgm:pt modelId="{DEF002B7-B68A-464F-BAEE-206FACC49FF1}">
      <dgm:prSet/>
      <dgm:spPr/>
      <dgm:t>
        <a:bodyPr/>
        <a:lstStyle/>
        <a:p>
          <a:r>
            <a:rPr lang="en-GB" b="0" i="0"/>
            <a:t>bringing offenders to justice.</a:t>
          </a:r>
          <a:endParaRPr lang="en-US"/>
        </a:p>
      </dgm:t>
    </dgm:pt>
    <dgm:pt modelId="{4BA856C1-C58D-40A1-B417-8F3C66511E74}" type="parTrans" cxnId="{8717926F-50BE-4D67-8FAC-82AC893F4478}">
      <dgm:prSet/>
      <dgm:spPr/>
      <dgm:t>
        <a:bodyPr/>
        <a:lstStyle/>
        <a:p>
          <a:endParaRPr lang="en-US"/>
        </a:p>
      </dgm:t>
    </dgm:pt>
    <dgm:pt modelId="{E78BD540-B2C1-4200-92A2-A9AE24496720}" type="sibTrans" cxnId="{8717926F-50BE-4D67-8FAC-82AC893F4478}">
      <dgm:prSet/>
      <dgm:spPr/>
      <dgm:t>
        <a:bodyPr/>
        <a:lstStyle/>
        <a:p>
          <a:endParaRPr lang="en-US"/>
        </a:p>
      </dgm:t>
    </dgm:pt>
    <dgm:pt modelId="{C47C2177-926E-4FCA-845E-4EB0E6BB4BB8}">
      <dgm:prSet/>
      <dgm:spPr/>
      <dgm:t>
        <a:bodyPr/>
        <a:lstStyle/>
        <a:p>
          <a:r>
            <a:rPr lang="en-GB" b="0" i="0"/>
            <a:t>any duty or responsibility arising from common or statute law.</a:t>
          </a:r>
          <a:endParaRPr lang="en-US"/>
        </a:p>
      </dgm:t>
    </dgm:pt>
    <dgm:pt modelId="{69E997D9-E72F-4EE7-921A-E954ACB93870}" type="parTrans" cxnId="{7DEBCA93-B5CB-4802-933E-28371C8231CF}">
      <dgm:prSet/>
      <dgm:spPr/>
      <dgm:t>
        <a:bodyPr/>
        <a:lstStyle/>
        <a:p>
          <a:endParaRPr lang="en-US"/>
        </a:p>
      </dgm:t>
    </dgm:pt>
    <dgm:pt modelId="{B4412FDA-1D77-443A-9CB2-A53BE1F3D844}" type="sibTrans" cxnId="{7DEBCA93-B5CB-4802-933E-28371C8231CF}">
      <dgm:prSet/>
      <dgm:spPr/>
      <dgm:t>
        <a:bodyPr/>
        <a:lstStyle/>
        <a:p>
          <a:endParaRPr lang="en-US"/>
        </a:p>
      </dgm:t>
    </dgm:pt>
    <dgm:pt modelId="{5500E9D5-040A-40E8-8611-FBB58AD93DD8}" type="pres">
      <dgm:prSet presAssocID="{AD6FB92A-3A83-4BCE-A1C1-AB1F9DADFF7C}" presName="Name0" presStyleCnt="0">
        <dgm:presLayoutVars>
          <dgm:dir/>
          <dgm:animLvl val="lvl"/>
          <dgm:resizeHandles val="exact"/>
        </dgm:presLayoutVars>
      </dgm:prSet>
      <dgm:spPr/>
    </dgm:pt>
    <dgm:pt modelId="{FC6078FD-D3EE-46F6-BD0E-A2BE84C522BF}" type="pres">
      <dgm:prSet presAssocID="{8FED8F9E-E8C8-4EC3-8F4F-299E5B9D8378}" presName="linNode" presStyleCnt="0"/>
      <dgm:spPr/>
    </dgm:pt>
    <dgm:pt modelId="{EF2EAD7A-6D1F-4CBB-BF82-5E5E9748797F}" type="pres">
      <dgm:prSet presAssocID="{8FED8F9E-E8C8-4EC3-8F4F-299E5B9D8378}" presName="parentText" presStyleLbl="node1" presStyleIdx="0" presStyleCnt="6">
        <dgm:presLayoutVars>
          <dgm:chMax val="1"/>
          <dgm:bulletEnabled val="1"/>
        </dgm:presLayoutVars>
      </dgm:prSet>
      <dgm:spPr/>
    </dgm:pt>
    <dgm:pt modelId="{B502C6D7-E36F-4582-BC3A-F373B593A694}" type="pres">
      <dgm:prSet presAssocID="{E22D3CE4-7056-4DFF-BE58-4FE9F2436032}" presName="sp" presStyleCnt="0"/>
      <dgm:spPr/>
    </dgm:pt>
    <dgm:pt modelId="{041850D0-2B50-43A8-8892-DF686DE5F2C6}" type="pres">
      <dgm:prSet presAssocID="{26719E6A-DC4E-4483-8E3E-285D848CD9EA}" presName="linNode" presStyleCnt="0"/>
      <dgm:spPr/>
    </dgm:pt>
    <dgm:pt modelId="{5F2BB4A6-82FF-4D70-937C-F761DFF27B20}" type="pres">
      <dgm:prSet presAssocID="{26719E6A-DC4E-4483-8E3E-285D848CD9EA}" presName="parentText" presStyleLbl="node1" presStyleIdx="1" presStyleCnt="6">
        <dgm:presLayoutVars>
          <dgm:chMax val="1"/>
          <dgm:bulletEnabled val="1"/>
        </dgm:presLayoutVars>
      </dgm:prSet>
      <dgm:spPr/>
    </dgm:pt>
    <dgm:pt modelId="{45C7CF9F-5636-468C-BDD6-F5A85EA4E6D6}" type="pres">
      <dgm:prSet presAssocID="{CAAE5E28-6345-4F94-99F2-1109D19EFB3B}" presName="sp" presStyleCnt="0"/>
      <dgm:spPr/>
    </dgm:pt>
    <dgm:pt modelId="{ACDFAED0-A3A3-49E0-921B-FFCCA264D936}" type="pres">
      <dgm:prSet presAssocID="{C5804954-0D38-48EB-A44D-E299D9AA2C77}" presName="linNode" presStyleCnt="0"/>
      <dgm:spPr/>
    </dgm:pt>
    <dgm:pt modelId="{FDBF0F1C-F1F1-4BD6-86DF-65CBFE825A04}" type="pres">
      <dgm:prSet presAssocID="{C5804954-0D38-48EB-A44D-E299D9AA2C77}" presName="parentText" presStyleLbl="node1" presStyleIdx="2" presStyleCnt="6">
        <dgm:presLayoutVars>
          <dgm:chMax val="1"/>
          <dgm:bulletEnabled val="1"/>
        </dgm:presLayoutVars>
      </dgm:prSet>
      <dgm:spPr/>
    </dgm:pt>
    <dgm:pt modelId="{FA7B6A7A-2E84-46A7-A7F2-2C79CBDF3109}" type="pres">
      <dgm:prSet presAssocID="{55185DCE-5C2F-425A-97DD-33210CA50883}" presName="sp" presStyleCnt="0"/>
      <dgm:spPr/>
    </dgm:pt>
    <dgm:pt modelId="{5E72D7C9-409F-428A-908F-B20679D9F682}" type="pres">
      <dgm:prSet presAssocID="{464DAA6C-E8FB-428B-B145-CEC79CFFE544}" presName="linNode" presStyleCnt="0"/>
      <dgm:spPr/>
    </dgm:pt>
    <dgm:pt modelId="{5231939F-22FD-45B0-91C1-77C2A2CCAEB5}" type="pres">
      <dgm:prSet presAssocID="{464DAA6C-E8FB-428B-B145-CEC79CFFE544}" presName="parentText" presStyleLbl="node1" presStyleIdx="3" presStyleCnt="6">
        <dgm:presLayoutVars>
          <dgm:chMax val="1"/>
          <dgm:bulletEnabled val="1"/>
        </dgm:presLayoutVars>
      </dgm:prSet>
      <dgm:spPr/>
    </dgm:pt>
    <dgm:pt modelId="{4EC86A70-5680-46A1-BA55-67B4F0692B46}" type="pres">
      <dgm:prSet presAssocID="{1F40449B-AD26-4BDD-8EF8-BA2F274613F0}" presName="sp" presStyleCnt="0"/>
      <dgm:spPr/>
    </dgm:pt>
    <dgm:pt modelId="{C6BF2943-6475-4E81-B0B3-B46AF92686FB}" type="pres">
      <dgm:prSet presAssocID="{DEF002B7-B68A-464F-BAEE-206FACC49FF1}" presName="linNode" presStyleCnt="0"/>
      <dgm:spPr/>
    </dgm:pt>
    <dgm:pt modelId="{514C6502-2446-4861-9230-0F7CE0E1F8B1}" type="pres">
      <dgm:prSet presAssocID="{DEF002B7-B68A-464F-BAEE-206FACC49FF1}" presName="parentText" presStyleLbl="node1" presStyleIdx="4" presStyleCnt="6">
        <dgm:presLayoutVars>
          <dgm:chMax val="1"/>
          <dgm:bulletEnabled val="1"/>
        </dgm:presLayoutVars>
      </dgm:prSet>
      <dgm:spPr/>
    </dgm:pt>
    <dgm:pt modelId="{EF6F9AD6-AAA5-4A22-93C9-2FA97F28832D}" type="pres">
      <dgm:prSet presAssocID="{E78BD540-B2C1-4200-92A2-A9AE24496720}" presName="sp" presStyleCnt="0"/>
      <dgm:spPr/>
    </dgm:pt>
    <dgm:pt modelId="{F50AAECA-BDA9-4B4E-A247-E2048180A70A}" type="pres">
      <dgm:prSet presAssocID="{C47C2177-926E-4FCA-845E-4EB0E6BB4BB8}" presName="linNode" presStyleCnt="0"/>
      <dgm:spPr/>
    </dgm:pt>
    <dgm:pt modelId="{45355B2A-73E6-44C6-9809-763BB2BFDCB4}" type="pres">
      <dgm:prSet presAssocID="{C47C2177-926E-4FCA-845E-4EB0E6BB4BB8}" presName="parentText" presStyleLbl="node1" presStyleIdx="5" presStyleCnt="6">
        <dgm:presLayoutVars>
          <dgm:chMax val="1"/>
          <dgm:bulletEnabled val="1"/>
        </dgm:presLayoutVars>
      </dgm:prSet>
      <dgm:spPr/>
    </dgm:pt>
  </dgm:ptLst>
  <dgm:cxnLst>
    <dgm:cxn modelId="{4EF7DF0E-F1BF-472F-BFCC-2D9E16962E7D}" type="presOf" srcId="{AD6FB92A-3A83-4BCE-A1C1-AB1F9DADFF7C}" destId="{5500E9D5-040A-40E8-8611-FBB58AD93DD8}" srcOrd="0" destOrd="0" presId="urn:microsoft.com/office/officeart/2005/8/layout/vList5"/>
    <dgm:cxn modelId="{5AC0C224-495D-4D2B-AF36-33A409F6F185}" srcId="{AD6FB92A-3A83-4BCE-A1C1-AB1F9DADFF7C}" destId="{26719E6A-DC4E-4483-8E3E-285D848CD9EA}" srcOrd="1" destOrd="0" parTransId="{9BEF39C0-92DA-48EA-84C7-84499E0BDC3D}" sibTransId="{CAAE5E28-6345-4F94-99F2-1109D19EFB3B}"/>
    <dgm:cxn modelId="{AEB05963-54EE-4950-876D-2B9F9B720F77}" srcId="{AD6FB92A-3A83-4BCE-A1C1-AB1F9DADFF7C}" destId="{C5804954-0D38-48EB-A44D-E299D9AA2C77}" srcOrd="2" destOrd="0" parTransId="{A24A7EF8-7D2C-4AEC-BC64-2CA091A4FE1B}" sibTransId="{55185DCE-5C2F-425A-97DD-33210CA50883}"/>
    <dgm:cxn modelId="{9D50C767-BAFA-483D-B3C2-A555396AA3D9}" srcId="{AD6FB92A-3A83-4BCE-A1C1-AB1F9DADFF7C}" destId="{8FED8F9E-E8C8-4EC3-8F4F-299E5B9D8378}" srcOrd="0" destOrd="0" parTransId="{286071F3-2B5C-4370-991A-403588EEE514}" sibTransId="{E22D3CE4-7056-4DFF-BE58-4FE9F2436032}"/>
    <dgm:cxn modelId="{BFB1A149-2234-47C3-A4A0-191D23709B32}" type="presOf" srcId="{C5804954-0D38-48EB-A44D-E299D9AA2C77}" destId="{FDBF0F1C-F1F1-4BD6-86DF-65CBFE825A04}" srcOrd="0" destOrd="0" presId="urn:microsoft.com/office/officeart/2005/8/layout/vList5"/>
    <dgm:cxn modelId="{8717926F-50BE-4D67-8FAC-82AC893F4478}" srcId="{AD6FB92A-3A83-4BCE-A1C1-AB1F9DADFF7C}" destId="{DEF002B7-B68A-464F-BAEE-206FACC49FF1}" srcOrd="4" destOrd="0" parTransId="{4BA856C1-C58D-40A1-B417-8F3C66511E74}" sibTransId="{E78BD540-B2C1-4200-92A2-A9AE24496720}"/>
    <dgm:cxn modelId="{5D0AE27B-0677-4B69-8E3F-7D95CA8306A4}" type="presOf" srcId="{464DAA6C-E8FB-428B-B145-CEC79CFFE544}" destId="{5231939F-22FD-45B0-91C1-77C2A2CCAEB5}" srcOrd="0" destOrd="0" presId="urn:microsoft.com/office/officeart/2005/8/layout/vList5"/>
    <dgm:cxn modelId="{0AF2FE7C-335C-425C-8FD5-1B545DE42E4B}" type="presOf" srcId="{DEF002B7-B68A-464F-BAEE-206FACC49FF1}" destId="{514C6502-2446-4861-9230-0F7CE0E1F8B1}" srcOrd="0" destOrd="0" presId="urn:microsoft.com/office/officeart/2005/8/layout/vList5"/>
    <dgm:cxn modelId="{5245237F-5161-4CA5-82E4-E39C278F01C6}" type="presOf" srcId="{C47C2177-926E-4FCA-845E-4EB0E6BB4BB8}" destId="{45355B2A-73E6-44C6-9809-763BB2BFDCB4}" srcOrd="0" destOrd="0" presId="urn:microsoft.com/office/officeart/2005/8/layout/vList5"/>
    <dgm:cxn modelId="{7DEBCA93-B5CB-4802-933E-28371C8231CF}" srcId="{AD6FB92A-3A83-4BCE-A1C1-AB1F9DADFF7C}" destId="{C47C2177-926E-4FCA-845E-4EB0E6BB4BB8}" srcOrd="5" destOrd="0" parTransId="{69E997D9-E72F-4EE7-921A-E954ACB93870}" sibTransId="{B4412FDA-1D77-443A-9CB2-A53BE1F3D844}"/>
    <dgm:cxn modelId="{06584AAB-FAB3-4F55-8EAE-C536B70CB4A0}" type="presOf" srcId="{26719E6A-DC4E-4483-8E3E-285D848CD9EA}" destId="{5F2BB4A6-82FF-4D70-937C-F761DFF27B20}" srcOrd="0" destOrd="0" presId="urn:microsoft.com/office/officeart/2005/8/layout/vList5"/>
    <dgm:cxn modelId="{88AFB8B6-1186-4A11-A338-BB8B0F2ED928}" type="presOf" srcId="{8FED8F9E-E8C8-4EC3-8F4F-299E5B9D8378}" destId="{EF2EAD7A-6D1F-4CBB-BF82-5E5E9748797F}" srcOrd="0" destOrd="0" presId="urn:microsoft.com/office/officeart/2005/8/layout/vList5"/>
    <dgm:cxn modelId="{E178F2FD-3B85-433C-B195-4F736FF909DA}" srcId="{AD6FB92A-3A83-4BCE-A1C1-AB1F9DADFF7C}" destId="{464DAA6C-E8FB-428B-B145-CEC79CFFE544}" srcOrd="3" destOrd="0" parTransId="{6013A768-EF5B-40AD-A326-4273B5A8D747}" sibTransId="{1F40449B-AD26-4BDD-8EF8-BA2F274613F0}"/>
    <dgm:cxn modelId="{67970C08-0E44-437C-9C12-036D847B182F}" type="presParOf" srcId="{5500E9D5-040A-40E8-8611-FBB58AD93DD8}" destId="{FC6078FD-D3EE-46F6-BD0E-A2BE84C522BF}" srcOrd="0" destOrd="0" presId="urn:microsoft.com/office/officeart/2005/8/layout/vList5"/>
    <dgm:cxn modelId="{66E506C1-A79C-4B73-BDC2-0D5BAE4FF1DD}" type="presParOf" srcId="{FC6078FD-D3EE-46F6-BD0E-A2BE84C522BF}" destId="{EF2EAD7A-6D1F-4CBB-BF82-5E5E9748797F}" srcOrd="0" destOrd="0" presId="urn:microsoft.com/office/officeart/2005/8/layout/vList5"/>
    <dgm:cxn modelId="{73E35E71-2E35-42D8-882D-640A541BC549}" type="presParOf" srcId="{5500E9D5-040A-40E8-8611-FBB58AD93DD8}" destId="{B502C6D7-E36F-4582-BC3A-F373B593A694}" srcOrd="1" destOrd="0" presId="urn:microsoft.com/office/officeart/2005/8/layout/vList5"/>
    <dgm:cxn modelId="{C597AC48-F8DE-4E91-B154-5C3D10F61F88}" type="presParOf" srcId="{5500E9D5-040A-40E8-8611-FBB58AD93DD8}" destId="{041850D0-2B50-43A8-8892-DF686DE5F2C6}" srcOrd="2" destOrd="0" presId="urn:microsoft.com/office/officeart/2005/8/layout/vList5"/>
    <dgm:cxn modelId="{1A3FD163-FA1F-474B-B152-36AE1B24A1E2}" type="presParOf" srcId="{041850D0-2B50-43A8-8892-DF686DE5F2C6}" destId="{5F2BB4A6-82FF-4D70-937C-F761DFF27B20}" srcOrd="0" destOrd="0" presId="urn:microsoft.com/office/officeart/2005/8/layout/vList5"/>
    <dgm:cxn modelId="{9217393C-A3EB-4F4A-8C10-6F3B8D011566}" type="presParOf" srcId="{5500E9D5-040A-40E8-8611-FBB58AD93DD8}" destId="{45C7CF9F-5636-468C-BDD6-F5A85EA4E6D6}" srcOrd="3" destOrd="0" presId="urn:microsoft.com/office/officeart/2005/8/layout/vList5"/>
    <dgm:cxn modelId="{19E598E9-6966-4934-B62E-3773191D9748}" type="presParOf" srcId="{5500E9D5-040A-40E8-8611-FBB58AD93DD8}" destId="{ACDFAED0-A3A3-49E0-921B-FFCCA264D936}" srcOrd="4" destOrd="0" presId="urn:microsoft.com/office/officeart/2005/8/layout/vList5"/>
    <dgm:cxn modelId="{BE68DA5F-0829-42FF-804A-BC7095245AE9}" type="presParOf" srcId="{ACDFAED0-A3A3-49E0-921B-FFCCA264D936}" destId="{FDBF0F1C-F1F1-4BD6-86DF-65CBFE825A04}" srcOrd="0" destOrd="0" presId="urn:microsoft.com/office/officeart/2005/8/layout/vList5"/>
    <dgm:cxn modelId="{F0D64745-7B16-4CA9-ABC5-241A4DC73FEB}" type="presParOf" srcId="{5500E9D5-040A-40E8-8611-FBB58AD93DD8}" destId="{FA7B6A7A-2E84-46A7-A7F2-2C79CBDF3109}" srcOrd="5" destOrd="0" presId="urn:microsoft.com/office/officeart/2005/8/layout/vList5"/>
    <dgm:cxn modelId="{9BB1E439-BBC6-4489-88E0-4E8C3CC79B19}" type="presParOf" srcId="{5500E9D5-040A-40E8-8611-FBB58AD93DD8}" destId="{5E72D7C9-409F-428A-908F-B20679D9F682}" srcOrd="6" destOrd="0" presId="urn:microsoft.com/office/officeart/2005/8/layout/vList5"/>
    <dgm:cxn modelId="{8E232F55-AF92-4BFA-8F5F-95A61EF86A88}" type="presParOf" srcId="{5E72D7C9-409F-428A-908F-B20679D9F682}" destId="{5231939F-22FD-45B0-91C1-77C2A2CCAEB5}" srcOrd="0" destOrd="0" presId="urn:microsoft.com/office/officeart/2005/8/layout/vList5"/>
    <dgm:cxn modelId="{33D0A40C-28FF-46CE-81E2-510BDCAA7FE1}" type="presParOf" srcId="{5500E9D5-040A-40E8-8611-FBB58AD93DD8}" destId="{4EC86A70-5680-46A1-BA55-67B4F0692B46}" srcOrd="7" destOrd="0" presId="urn:microsoft.com/office/officeart/2005/8/layout/vList5"/>
    <dgm:cxn modelId="{77C8FFB5-CB2B-4949-BB11-F9C5EBFF3273}" type="presParOf" srcId="{5500E9D5-040A-40E8-8611-FBB58AD93DD8}" destId="{C6BF2943-6475-4E81-B0B3-B46AF92686FB}" srcOrd="8" destOrd="0" presId="urn:microsoft.com/office/officeart/2005/8/layout/vList5"/>
    <dgm:cxn modelId="{4CB35AC6-4863-467A-BAB9-E24BF182FAA7}" type="presParOf" srcId="{C6BF2943-6475-4E81-B0B3-B46AF92686FB}" destId="{514C6502-2446-4861-9230-0F7CE0E1F8B1}" srcOrd="0" destOrd="0" presId="urn:microsoft.com/office/officeart/2005/8/layout/vList5"/>
    <dgm:cxn modelId="{AA12B970-1F88-42EA-A21B-AB8EC640534E}" type="presParOf" srcId="{5500E9D5-040A-40E8-8611-FBB58AD93DD8}" destId="{EF6F9AD6-AAA5-4A22-93C9-2FA97F28832D}" srcOrd="9" destOrd="0" presId="urn:microsoft.com/office/officeart/2005/8/layout/vList5"/>
    <dgm:cxn modelId="{73E78B31-8A58-4D74-A576-045E884A6CEC}" type="presParOf" srcId="{5500E9D5-040A-40E8-8611-FBB58AD93DD8}" destId="{F50AAECA-BDA9-4B4E-A247-E2048180A70A}" srcOrd="10" destOrd="0" presId="urn:microsoft.com/office/officeart/2005/8/layout/vList5"/>
    <dgm:cxn modelId="{D05C864F-46D9-4D69-AD77-B216EF1D1BB2}" type="presParOf" srcId="{F50AAECA-BDA9-4B4E-A247-E2048180A70A}" destId="{45355B2A-73E6-44C6-9809-763BB2BFDCB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99FAC83-DC0F-46A7-81AF-D667D9C74BD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B0992152-4F52-4701-B1D6-68EBCE9745A9}">
      <dgm:prSet custT="1"/>
      <dgm:spPr/>
      <dgm:t>
        <a:bodyPr/>
        <a:lstStyle/>
        <a:p>
          <a:r>
            <a:rPr lang="en-GB" sz="2000" dirty="0"/>
            <a:t>1: Explain why the information will help.</a:t>
          </a:r>
          <a:endParaRPr lang="en-US" sz="2000" dirty="0"/>
        </a:p>
      </dgm:t>
    </dgm:pt>
    <dgm:pt modelId="{33FD0EA7-CA4D-44DF-91EB-117CB5E97BD1}" type="parTrans" cxnId="{AE0FF832-B102-4AD4-BE62-64E1873CD885}">
      <dgm:prSet/>
      <dgm:spPr/>
      <dgm:t>
        <a:bodyPr/>
        <a:lstStyle/>
        <a:p>
          <a:endParaRPr lang="en-US"/>
        </a:p>
      </dgm:t>
    </dgm:pt>
    <dgm:pt modelId="{C8C13703-068D-4EA7-897E-82BD76E53C02}" type="sibTrans" cxnId="{AE0FF832-B102-4AD4-BE62-64E1873CD885}">
      <dgm:prSet/>
      <dgm:spPr/>
      <dgm:t>
        <a:bodyPr/>
        <a:lstStyle/>
        <a:p>
          <a:endParaRPr lang="en-US"/>
        </a:p>
      </dgm:t>
    </dgm:pt>
    <dgm:pt modelId="{23830016-F8A1-402A-97C7-13A157A2FD5C}">
      <dgm:prSet custT="1"/>
      <dgm:spPr/>
      <dgm:t>
        <a:bodyPr/>
        <a:lstStyle/>
        <a:p>
          <a:r>
            <a:rPr lang="en-GB" sz="2000" dirty="0"/>
            <a:t>2:Identify the potential benefits for the information supplier.</a:t>
          </a:r>
          <a:endParaRPr lang="en-US" sz="2000" dirty="0"/>
        </a:p>
      </dgm:t>
    </dgm:pt>
    <dgm:pt modelId="{9DC7CA6B-87AF-4717-A083-33532E62268A}" type="parTrans" cxnId="{F1939D89-647F-4FFF-BB16-13991617E435}">
      <dgm:prSet/>
      <dgm:spPr/>
      <dgm:t>
        <a:bodyPr/>
        <a:lstStyle/>
        <a:p>
          <a:endParaRPr lang="en-US"/>
        </a:p>
      </dgm:t>
    </dgm:pt>
    <dgm:pt modelId="{2A91AA95-BD9B-4C05-BFAB-4C3C483840C7}" type="sibTrans" cxnId="{F1939D89-647F-4FFF-BB16-13991617E435}">
      <dgm:prSet/>
      <dgm:spPr/>
      <dgm:t>
        <a:bodyPr/>
        <a:lstStyle/>
        <a:p>
          <a:endParaRPr lang="en-US"/>
        </a:p>
      </dgm:t>
    </dgm:pt>
    <dgm:pt modelId="{CCA2B586-38A6-4DD0-9C04-B5FC7BD94817}">
      <dgm:prSet custT="1"/>
      <dgm:spPr/>
      <dgm:t>
        <a:bodyPr/>
        <a:lstStyle/>
        <a:p>
          <a:r>
            <a:rPr lang="en-GB" sz="2000" dirty="0"/>
            <a:t>3:Information shared must be fit for purpose.</a:t>
          </a:r>
          <a:endParaRPr lang="en-US" sz="2000" dirty="0"/>
        </a:p>
      </dgm:t>
    </dgm:pt>
    <dgm:pt modelId="{BBD4F914-12E4-41BC-96B8-54151367A7F0}" type="parTrans" cxnId="{A3D3471D-B742-412D-BCE4-BCE6531576F9}">
      <dgm:prSet/>
      <dgm:spPr/>
      <dgm:t>
        <a:bodyPr/>
        <a:lstStyle/>
        <a:p>
          <a:endParaRPr lang="en-US"/>
        </a:p>
      </dgm:t>
    </dgm:pt>
    <dgm:pt modelId="{542BEBAD-ED1B-4D78-BFD9-EA8FCD3CF52C}" type="sibTrans" cxnId="{A3D3471D-B742-412D-BCE4-BCE6531576F9}">
      <dgm:prSet/>
      <dgm:spPr/>
      <dgm:t>
        <a:bodyPr/>
        <a:lstStyle/>
        <a:p>
          <a:endParaRPr lang="en-US"/>
        </a:p>
      </dgm:t>
    </dgm:pt>
    <dgm:pt modelId="{21930FED-2C9C-4E38-8A31-A9E793E8B81E}">
      <dgm:prSet custT="1"/>
      <dgm:spPr/>
      <dgm:t>
        <a:bodyPr/>
        <a:lstStyle/>
        <a:p>
          <a:r>
            <a:rPr lang="en-GB" sz="2000" dirty="0"/>
            <a:t>4: Data is securely managed.</a:t>
          </a:r>
          <a:endParaRPr lang="en-US" sz="2000" dirty="0"/>
        </a:p>
      </dgm:t>
    </dgm:pt>
    <dgm:pt modelId="{68DAA0FD-8719-4005-B077-95F352E79844}" type="parTrans" cxnId="{286C9DE3-780E-4DF2-B1C1-B9AD911FDA94}">
      <dgm:prSet/>
      <dgm:spPr/>
      <dgm:t>
        <a:bodyPr/>
        <a:lstStyle/>
        <a:p>
          <a:endParaRPr lang="en-US"/>
        </a:p>
      </dgm:t>
    </dgm:pt>
    <dgm:pt modelId="{0C01F92F-E234-4AA7-9D0B-B67CCC6E9EC9}" type="sibTrans" cxnId="{286C9DE3-780E-4DF2-B1C1-B9AD911FDA94}">
      <dgm:prSet/>
      <dgm:spPr/>
      <dgm:t>
        <a:bodyPr/>
        <a:lstStyle/>
        <a:p>
          <a:endParaRPr lang="en-US"/>
        </a:p>
      </dgm:t>
    </dgm:pt>
    <dgm:pt modelId="{117964A9-B492-42B7-A549-F0224037C3EC}">
      <dgm:prSet/>
      <dgm:spPr/>
      <dgm:t>
        <a:bodyPr/>
        <a:lstStyle/>
        <a:p>
          <a:r>
            <a:rPr lang="en-GB" dirty="0"/>
            <a:t>5: Data should be held in an environment where they are easy to access. </a:t>
          </a:r>
          <a:endParaRPr lang="en-US" dirty="0"/>
        </a:p>
      </dgm:t>
    </dgm:pt>
    <dgm:pt modelId="{DF27C92A-A9F6-49C2-8535-482EDCE000B2}" type="parTrans" cxnId="{9846F5B4-5739-46F3-9044-2B532B051E8F}">
      <dgm:prSet/>
      <dgm:spPr/>
      <dgm:t>
        <a:bodyPr/>
        <a:lstStyle/>
        <a:p>
          <a:endParaRPr lang="en-US"/>
        </a:p>
      </dgm:t>
    </dgm:pt>
    <dgm:pt modelId="{3899E1F5-1A0F-40DD-98C0-BF5FDDF3D9E4}" type="sibTrans" cxnId="{9846F5B4-5739-46F3-9044-2B532B051E8F}">
      <dgm:prSet/>
      <dgm:spPr/>
      <dgm:t>
        <a:bodyPr/>
        <a:lstStyle/>
        <a:p>
          <a:endParaRPr lang="en-US"/>
        </a:p>
      </dgm:t>
    </dgm:pt>
    <dgm:pt modelId="{ABB75FAA-1AEC-4D8E-A317-17B1F46A757B}" type="pres">
      <dgm:prSet presAssocID="{499FAC83-DC0F-46A7-81AF-D667D9C74BD5}" presName="diagram" presStyleCnt="0">
        <dgm:presLayoutVars>
          <dgm:dir/>
          <dgm:resizeHandles val="exact"/>
        </dgm:presLayoutVars>
      </dgm:prSet>
      <dgm:spPr/>
    </dgm:pt>
    <dgm:pt modelId="{ED008A8C-9ACC-4F7C-B7AB-36BB570F3B51}" type="pres">
      <dgm:prSet presAssocID="{B0992152-4F52-4701-B1D6-68EBCE9745A9}" presName="node" presStyleLbl="node1" presStyleIdx="0" presStyleCnt="5">
        <dgm:presLayoutVars>
          <dgm:bulletEnabled val="1"/>
        </dgm:presLayoutVars>
      </dgm:prSet>
      <dgm:spPr/>
    </dgm:pt>
    <dgm:pt modelId="{85E31001-4A14-46E9-B1DC-B928626073D8}" type="pres">
      <dgm:prSet presAssocID="{C8C13703-068D-4EA7-897E-82BD76E53C02}" presName="sibTrans" presStyleCnt="0"/>
      <dgm:spPr/>
    </dgm:pt>
    <dgm:pt modelId="{A21F7D15-ED71-4ABA-A7BA-7A06B1E98B0D}" type="pres">
      <dgm:prSet presAssocID="{23830016-F8A1-402A-97C7-13A157A2FD5C}" presName="node" presStyleLbl="node1" presStyleIdx="1" presStyleCnt="5">
        <dgm:presLayoutVars>
          <dgm:bulletEnabled val="1"/>
        </dgm:presLayoutVars>
      </dgm:prSet>
      <dgm:spPr/>
    </dgm:pt>
    <dgm:pt modelId="{42D167BE-C41E-48C0-9058-C3EDEE2601B1}" type="pres">
      <dgm:prSet presAssocID="{2A91AA95-BD9B-4C05-BFAB-4C3C483840C7}" presName="sibTrans" presStyleCnt="0"/>
      <dgm:spPr/>
    </dgm:pt>
    <dgm:pt modelId="{1F5C2DF8-28EB-4716-B567-B47AD5BB7F81}" type="pres">
      <dgm:prSet presAssocID="{CCA2B586-38A6-4DD0-9C04-B5FC7BD94817}" presName="node" presStyleLbl="node1" presStyleIdx="2" presStyleCnt="5">
        <dgm:presLayoutVars>
          <dgm:bulletEnabled val="1"/>
        </dgm:presLayoutVars>
      </dgm:prSet>
      <dgm:spPr/>
    </dgm:pt>
    <dgm:pt modelId="{CAF1EDF7-7BB6-4DBB-BA13-33AB940EE3B0}" type="pres">
      <dgm:prSet presAssocID="{542BEBAD-ED1B-4D78-BFD9-EA8FCD3CF52C}" presName="sibTrans" presStyleCnt="0"/>
      <dgm:spPr/>
    </dgm:pt>
    <dgm:pt modelId="{5431F1F2-CA31-4218-87BF-8829BEAD9169}" type="pres">
      <dgm:prSet presAssocID="{21930FED-2C9C-4E38-8A31-A9E793E8B81E}" presName="node" presStyleLbl="node1" presStyleIdx="3" presStyleCnt="5">
        <dgm:presLayoutVars>
          <dgm:bulletEnabled val="1"/>
        </dgm:presLayoutVars>
      </dgm:prSet>
      <dgm:spPr/>
    </dgm:pt>
    <dgm:pt modelId="{A380F7E0-A867-4210-94C6-219A40B94C88}" type="pres">
      <dgm:prSet presAssocID="{0C01F92F-E234-4AA7-9D0B-B67CCC6E9EC9}" presName="sibTrans" presStyleCnt="0"/>
      <dgm:spPr/>
    </dgm:pt>
    <dgm:pt modelId="{60C20EF7-FA91-4258-88EE-0FD840A36F68}" type="pres">
      <dgm:prSet presAssocID="{117964A9-B492-42B7-A549-F0224037C3EC}" presName="node" presStyleLbl="node1" presStyleIdx="4" presStyleCnt="5">
        <dgm:presLayoutVars>
          <dgm:bulletEnabled val="1"/>
        </dgm:presLayoutVars>
      </dgm:prSet>
      <dgm:spPr/>
    </dgm:pt>
  </dgm:ptLst>
  <dgm:cxnLst>
    <dgm:cxn modelId="{A3D3471D-B742-412D-BCE4-BCE6531576F9}" srcId="{499FAC83-DC0F-46A7-81AF-D667D9C74BD5}" destId="{CCA2B586-38A6-4DD0-9C04-B5FC7BD94817}" srcOrd="2" destOrd="0" parTransId="{BBD4F914-12E4-41BC-96B8-54151367A7F0}" sibTransId="{542BEBAD-ED1B-4D78-BFD9-EA8FCD3CF52C}"/>
    <dgm:cxn modelId="{C287FB1F-2C24-42E5-840E-49FFF2486C63}" type="presOf" srcId="{CCA2B586-38A6-4DD0-9C04-B5FC7BD94817}" destId="{1F5C2DF8-28EB-4716-B567-B47AD5BB7F81}" srcOrd="0" destOrd="0" presId="urn:microsoft.com/office/officeart/2005/8/layout/default"/>
    <dgm:cxn modelId="{5F20E524-6B93-4194-A505-A19B9BDAF154}" type="presOf" srcId="{B0992152-4F52-4701-B1D6-68EBCE9745A9}" destId="{ED008A8C-9ACC-4F7C-B7AB-36BB570F3B51}" srcOrd="0" destOrd="0" presId="urn:microsoft.com/office/officeart/2005/8/layout/default"/>
    <dgm:cxn modelId="{AE0FF832-B102-4AD4-BE62-64E1873CD885}" srcId="{499FAC83-DC0F-46A7-81AF-D667D9C74BD5}" destId="{B0992152-4F52-4701-B1D6-68EBCE9745A9}" srcOrd="0" destOrd="0" parTransId="{33FD0EA7-CA4D-44DF-91EB-117CB5E97BD1}" sibTransId="{C8C13703-068D-4EA7-897E-82BD76E53C02}"/>
    <dgm:cxn modelId="{6A7D5F35-4059-4669-9C7A-1ED490170E23}" type="presOf" srcId="{23830016-F8A1-402A-97C7-13A157A2FD5C}" destId="{A21F7D15-ED71-4ABA-A7BA-7A06B1E98B0D}" srcOrd="0" destOrd="0" presId="urn:microsoft.com/office/officeart/2005/8/layout/default"/>
    <dgm:cxn modelId="{74CF8C39-7CE8-491F-90C7-D247B4E793E3}" type="presOf" srcId="{499FAC83-DC0F-46A7-81AF-D667D9C74BD5}" destId="{ABB75FAA-1AEC-4D8E-A317-17B1F46A757B}" srcOrd="0" destOrd="0" presId="urn:microsoft.com/office/officeart/2005/8/layout/default"/>
    <dgm:cxn modelId="{ED3B7481-8930-4656-8560-8FE95A5D0E07}" type="presOf" srcId="{117964A9-B492-42B7-A549-F0224037C3EC}" destId="{60C20EF7-FA91-4258-88EE-0FD840A36F68}" srcOrd="0" destOrd="0" presId="urn:microsoft.com/office/officeart/2005/8/layout/default"/>
    <dgm:cxn modelId="{F1939D89-647F-4FFF-BB16-13991617E435}" srcId="{499FAC83-DC0F-46A7-81AF-D667D9C74BD5}" destId="{23830016-F8A1-402A-97C7-13A157A2FD5C}" srcOrd="1" destOrd="0" parTransId="{9DC7CA6B-87AF-4717-A083-33532E62268A}" sibTransId="{2A91AA95-BD9B-4C05-BFAB-4C3C483840C7}"/>
    <dgm:cxn modelId="{9846F5B4-5739-46F3-9044-2B532B051E8F}" srcId="{499FAC83-DC0F-46A7-81AF-D667D9C74BD5}" destId="{117964A9-B492-42B7-A549-F0224037C3EC}" srcOrd="4" destOrd="0" parTransId="{DF27C92A-A9F6-49C2-8535-482EDCE000B2}" sibTransId="{3899E1F5-1A0F-40DD-98C0-BF5FDDF3D9E4}"/>
    <dgm:cxn modelId="{EB6FE6CF-1F23-4327-9F47-0B8EFC263E41}" type="presOf" srcId="{21930FED-2C9C-4E38-8A31-A9E793E8B81E}" destId="{5431F1F2-CA31-4218-87BF-8829BEAD9169}" srcOrd="0" destOrd="0" presId="urn:microsoft.com/office/officeart/2005/8/layout/default"/>
    <dgm:cxn modelId="{286C9DE3-780E-4DF2-B1C1-B9AD911FDA94}" srcId="{499FAC83-DC0F-46A7-81AF-D667D9C74BD5}" destId="{21930FED-2C9C-4E38-8A31-A9E793E8B81E}" srcOrd="3" destOrd="0" parTransId="{68DAA0FD-8719-4005-B077-95F352E79844}" sibTransId="{0C01F92F-E234-4AA7-9D0B-B67CCC6E9EC9}"/>
    <dgm:cxn modelId="{EDCD4A41-6CBA-4154-AAC4-373665F2942F}" type="presParOf" srcId="{ABB75FAA-1AEC-4D8E-A317-17B1F46A757B}" destId="{ED008A8C-9ACC-4F7C-B7AB-36BB570F3B51}" srcOrd="0" destOrd="0" presId="urn:microsoft.com/office/officeart/2005/8/layout/default"/>
    <dgm:cxn modelId="{D34537A4-28A6-4412-8464-CAB339D5A905}" type="presParOf" srcId="{ABB75FAA-1AEC-4D8E-A317-17B1F46A757B}" destId="{85E31001-4A14-46E9-B1DC-B928626073D8}" srcOrd="1" destOrd="0" presId="urn:microsoft.com/office/officeart/2005/8/layout/default"/>
    <dgm:cxn modelId="{1DA37750-FBB0-4675-9C02-994E1665873C}" type="presParOf" srcId="{ABB75FAA-1AEC-4D8E-A317-17B1F46A757B}" destId="{A21F7D15-ED71-4ABA-A7BA-7A06B1E98B0D}" srcOrd="2" destOrd="0" presId="urn:microsoft.com/office/officeart/2005/8/layout/default"/>
    <dgm:cxn modelId="{C83C810A-8C76-4449-9C0E-E083A901C541}" type="presParOf" srcId="{ABB75FAA-1AEC-4D8E-A317-17B1F46A757B}" destId="{42D167BE-C41E-48C0-9058-C3EDEE2601B1}" srcOrd="3" destOrd="0" presId="urn:microsoft.com/office/officeart/2005/8/layout/default"/>
    <dgm:cxn modelId="{90B0EC19-BDFB-4E22-A0EC-5749A9DB0A75}" type="presParOf" srcId="{ABB75FAA-1AEC-4D8E-A317-17B1F46A757B}" destId="{1F5C2DF8-28EB-4716-B567-B47AD5BB7F81}" srcOrd="4" destOrd="0" presId="urn:microsoft.com/office/officeart/2005/8/layout/default"/>
    <dgm:cxn modelId="{9C2F620D-63CD-4B55-8CCB-265EFD81A52E}" type="presParOf" srcId="{ABB75FAA-1AEC-4D8E-A317-17B1F46A757B}" destId="{CAF1EDF7-7BB6-4DBB-BA13-33AB940EE3B0}" srcOrd="5" destOrd="0" presId="urn:microsoft.com/office/officeart/2005/8/layout/default"/>
    <dgm:cxn modelId="{7F509F00-0842-4F2D-9FD9-549CBC10D41E}" type="presParOf" srcId="{ABB75FAA-1AEC-4D8E-A317-17B1F46A757B}" destId="{5431F1F2-CA31-4218-87BF-8829BEAD9169}" srcOrd="6" destOrd="0" presId="urn:microsoft.com/office/officeart/2005/8/layout/default"/>
    <dgm:cxn modelId="{0AC6CA67-915E-44BC-8EBC-5D82FFA462D1}" type="presParOf" srcId="{ABB75FAA-1AEC-4D8E-A317-17B1F46A757B}" destId="{A380F7E0-A867-4210-94C6-219A40B94C88}" srcOrd="7" destOrd="0" presId="urn:microsoft.com/office/officeart/2005/8/layout/default"/>
    <dgm:cxn modelId="{FE951F1E-613D-4E1B-BDB5-9058EED767E6}" type="presParOf" srcId="{ABB75FAA-1AEC-4D8E-A317-17B1F46A757B}" destId="{60C20EF7-FA91-4258-88EE-0FD840A36F6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392ABF0-FFD4-434D-B34D-D947D429257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9C6F118D-D17F-4CDB-AA62-82F76982D1DB}">
      <dgm:prSet/>
      <dgm:spPr/>
      <dgm:t>
        <a:bodyPr/>
        <a:lstStyle/>
        <a:p>
          <a:r>
            <a:rPr lang="en-GB" dirty="0"/>
            <a:t>The Data Protection Act (DPA) provides a legal framework for holding, obtaining, recording, using and sharing personal information.</a:t>
          </a:r>
          <a:endParaRPr lang="en-US" dirty="0"/>
        </a:p>
      </dgm:t>
    </dgm:pt>
    <dgm:pt modelId="{18EF626A-7E28-45C0-BA3A-854C82ACFBFF}" type="parTrans" cxnId="{B3EB5614-0E76-43A9-9E96-213463371AC2}">
      <dgm:prSet/>
      <dgm:spPr/>
      <dgm:t>
        <a:bodyPr/>
        <a:lstStyle/>
        <a:p>
          <a:endParaRPr lang="en-US"/>
        </a:p>
      </dgm:t>
    </dgm:pt>
    <dgm:pt modelId="{43DAFA60-7628-4F28-921C-A0AE887A31AE}" type="sibTrans" cxnId="{B3EB5614-0E76-43A9-9E96-213463371AC2}">
      <dgm:prSet/>
      <dgm:spPr/>
      <dgm:t>
        <a:bodyPr/>
        <a:lstStyle/>
        <a:p>
          <a:endParaRPr lang="en-US"/>
        </a:p>
      </dgm:t>
    </dgm:pt>
    <dgm:pt modelId="{6B5D2EE4-187B-4333-8577-18A1CB65C499}">
      <dgm:prSet/>
      <dgm:spPr/>
      <dgm:t>
        <a:bodyPr/>
        <a:lstStyle/>
        <a:p>
          <a:r>
            <a:rPr lang="en-GB" dirty="0"/>
            <a:t>Under the DPA personal information can only be disclosed in accordance with the principles and exemptions that apply to the DPA.</a:t>
          </a:r>
          <a:endParaRPr lang="en-US" dirty="0"/>
        </a:p>
      </dgm:t>
    </dgm:pt>
    <dgm:pt modelId="{2F40B173-9A24-4D4A-A7EC-91CA1617DAF4}" type="parTrans" cxnId="{33C4C5F9-3541-4393-A61B-4ED5B7FB88B1}">
      <dgm:prSet/>
      <dgm:spPr/>
      <dgm:t>
        <a:bodyPr/>
        <a:lstStyle/>
        <a:p>
          <a:endParaRPr lang="en-US"/>
        </a:p>
      </dgm:t>
    </dgm:pt>
    <dgm:pt modelId="{5AF27185-68B6-4CCB-95E9-D04C624851DB}" type="sibTrans" cxnId="{33C4C5F9-3541-4393-A61B-4ED5B7FB88B1}">
      <dgm:prSet/>
      <dgm:spPr/>
      <dgm:t>
        <a:bodyPr/>
        <a:lstStyle/>
        <a:p>
          <a:endParaRPr lang="en-US"/>
        </a:p>
      </dgm:t>
    </dgm:pt>
    <dgm:pt modelId="{63CA2B47-2DDE-431C-A4A7-55F6DF24B1B6}">
      <dgm:prSet/>
      <dgm:spPr/>
      <dgm:t>
        <a:bodyPr/>
        <a:lstStyle/>
        <a:p>
          <a:r>
            <a:rPr lang="en-GB" dirty="0"/>
            <a:t>Section 29 Exemption: Crime and taxation</a:t>
          </a:r>
        </a:p>
        <a:p>
          <a:endParaRPr lang="en-US" dirty="0"/>
        </a:p>
      </dgm:t>
    </dgm:pt>
    <dgm:pt modelId="{5D7E0776-5588-43EE-90F1-DD47FFD03BF1}" type="parTrans" cxnId="{CA280E71-4620-4D1B-805B-26C05C1B63E9}">
      <dgm:prSet/>
      <dgm:spPr/>
      <dgm:t>
        <a:bodyPr/>
        <a:lstStyle/>
        <a:p>
          <a:endParaRPr lang="en-US"/>
        </a:p>
      </dgm:t>
    </dgm:pt>
    <dgm:pt modelId="{D5C85223-C7B6-4347-AA1D-F74F3D31C50D}" type="sibTrans" cxnId="{CA280E71-4620-4D1B-805B-26C05C1B63E9}">
      <dgm:prSet/>
      <dgm:spPr/>
      <dgm:t>
        <a:bodyPr/>
        <a:lstStyle/>
        <a:p>
          <a:endParaRPr lang="en-US"/>
        </a:p>
      </dgm:t>
    </dgm:pt>
    <dgm:pt modelId="{717A8066-6746-43E8-8AE2-2E4F69ACCBF6}" type="pres">
      <dgm:prSet presAssocID="{8392ABF0-FFD4-434D-B34D-D947D429257D}" presName="diagram" presStyleCnt="0">
        <dgm:presLayoutVars>
          <dgm:dir/>
          <dgm:resizeHandles val="exact"/>
        </dgm:presLayoutVars>
      </dgm:prSet>
      <dgm:spPr/>
    </dgm:pt>
    <dgm:pt modelId="{3791B99D-F039-469C-B2B6-DB37255A663D}" type="pres">
      <dgm:prSet presAssocID="{9C6F118D-D17F-4CDB-AA62-82F76982D1DB}" presName="node" presStyleLbl="node1" presStyleIdx="0" presStyleCnt="3">
        <dgm:presLayoutVars>
          <dgm:bulletEnabled val="1"/>
        </dgm:presLayoutVars>
      </dgm:prSet>
      <dgm:spPr/>
    </dgm:pt>
    <dgm:pt modelId="{059C6FAA-C97A-47F5-86BD-313C88174069}" type="pres">
      <dgm:prSet presAssocID="{43DAFA60-7628-4F28-921C-A0AE887A31AE}" presName="sibTrans" presStyleCnt="0"/>
      <dgm:spPr/>
    </dgm:pt>
    <dgm:pt modelId="{3A73881D-49C9-4595-AFAF-8DBFEE31C77B}" type="pres">
      <dgm:prSet presAssocID="{6B5D2EE4-187B-4333-8577-18A1CB65C499}" presName="node" presStyleLbl="node1" presStyleIdx="1" presStyleCnt="3">
        <dgm:presLayoutVars>
          <dgm:bulletEnabled val="1"/>
        </dgm:presLayoutVars>
      </dgm:prSet>
      <dgm:spPr/>
    </dgm:pt>
    <dgm:pt modelId="{6BCD1B14-A852-4F01-ACD8-E6480ED73736}" type="pres">
      <dgm:prSet presAssocID="{5AF27185-68B6-4CCB-95E9-D04C624851DB}" presName="sibTrans" presStyleCnt="0"/>
      <dgm:spPr/>
    </dgm:pt>
    <dgm:pt modelId="{A6467A01-61EA-44FB-BD1E-C98EBD4FEEB8}" type="pres">
      <dgm:prSet presAssocID="{63CA2B47-2DDE-431C-A4A7-55F6DF24B1B6}" presName="node" presStyleLbl="node1" presStyleIdx="2" presStyleCnt="3">
        <dgm:presLayoutVars>
          <dgm:bulletEnabled val="1"/>
        </dgm:presLayoutVars>
      </dgm:prSet>
      <dgm:spPr/>
    </dgm:pt>
  </dgm:ptLst>
  <dgm:cxnLst>
    <dgm:cxn modelId="{B3EB5614-0E76-43A9-9E96-213463371AC2}" srcId="{8392ABF0-FFD4-434D-B34D-D947D429257D}" destId="{9C6F118D-D17F-4CDB-AA62-82F76982D1DB}" srcOrd="0" destOrd="0" parTransId="{18EF626A-7E28-45C0-BA3A-854C82ACFBFF}" sibTransId="{43DAFA60-7628-4F28-921C-A0AE887A31AE}"/>
    <dgm:cxn modelId="{36E1BE3D-8248-481D-93FC-31C9EBF4D47D}" type="presOf" srcId="{6B5D2EE4-187B-4333-8577-18A1CB65C499}" destId="{3A73881D-49C9-4595-AFAF-8DBFEE31C77B}" srcOrd="0" destOrd="0" presId="urn:microsoft.com/office/officeart/2005/8/layout/default"/>
    <dgm:cxn modelId="{CA280E71-4620-4D1B-805B-26C05C1B63E9}" srcId="{8392ABF0-FFD4-434D-B34D-D947D429257D}" destId="{63CA2B47-2DDE-431C-A4A7-55F6DF24B1B6}" srcOrd="2" destOrd="0" parTransId="{5D7E0776-5588-43EE-90F1-DD47FFD03BF1}" sibTransId="{D5C85223-C7B6-4347-AA1D-F74F3D31C50D}"/>
    <dgm:cxn modelId="{AD4B0A74-B8B6-4559-8994-2D6BF23DD87E}" type="presOf" srcId="{63CA2B47-2DDE-431C-A4A7-55F6DF24B1B6}" destId="{A6467A01-61EA-44FB-BD1E-C98EBD4FEEB8}" srcOrd="0" destOrd="0" presId="urn:microsoft.com/office/officeart/2005/8/layout/default"/>
    <dgm:cxn modelId="{0EFA25E2-94B3-4A6E-A726-73B21101FD6B}" type="presOf" srcId="{8392ABF0-FFD4-434D-B34D-D947D429257D}" destId="{717A8066-6746-43E8-8AE2-2E4F69ACCBF6}" srcOrd="0" destOrd="0" presId="urn:microsoft.com/office/officeart/2005/8/layout/default"/>
    <dgm:cxn modelId="{F14BEEF8-8887-4E3B-8A17-A14686B4F7CF}" type="presOf" srcId="{9C6F118D-D17F-4CDB-AA62-82F76982D1DB}" destId="{3791B99D-F039-469C-B2B6-DB37255A663D}" srcOrd="0" destOrd="0" presId="urn:microsoft.com/office/officeart/2005/8/layout/default"/>
    <dgm:cxn modelId="{33C4C5F9-3541-4393-A61B-4ED5B7FB88B1}" srcId="{8392ABF0-FFD4-434D-B34D-D947D429257D}" destId="{6B5D2EE4-187B-4333-8577-18A1CB65C499}" srcOrd="1" destOrd="0" parTransId="{2F40B173-9A24-4D4A-A7EC-91CA1617DAF4}" sibTransId="{5AF27185-68B6-4CCB-95E9-D04C624851DB}"/>
    <dgm:cxn modelId="{EA078A41-7CF8-4A80-9981-B85DF070A45C}" type="presParOf" srcId="{717A8066-6746-43E8-8AE2-2E4F69ACCBF6}" destId="{3791B99D-F039-469C-B2B6-DB37255A663D}" srcOrd="0" destOrd="0" presId="urn:microsoft.com/office/officeart/2005/8/layout/default"/>
    <dgm:cxn modelId="{32DED895-7EAD-424C-8269-CC9DD73A91CC}" type="presParOf" srcId="{717A8066-6746-43E8-8AE2-2E4F69ACCBF6}" destId="{059C6FAA-C97A-47F5-86BD-313C88174069}" srcOrd="1" destOrd="0" presId="urn:microsoft.com/office/officeart/2005/8/layout/default"/>
    <dgm:cxn modelId="{CF8E00D3-FA59-4691-8F8D-E53E144F289E}" type="presParOf" srcId="{717A8066-6746-43E8-8AE2-2E4F69ACCBF6}" destId="{3A73881D-49C9-4595-AFAF-8DBFEE31C77B}" srcOrd="2" destOrd="0" presId="urn:microsoft.com/office/officeart/2005/8/layout/default"/>
    <dgm:cxn modelId="{0A936813-6C33-44A9-909B-1462D07309BE}" type="presParOf" srcId="{717A8066-6746-43E8-8AE2-2E4F69ACCBF6}" destId="{6BCD1B14-A852-4F01-ACD8-E6480ED73736}" srcOrd="3" destOrd="0" presId="urn:microsoft.com/office/officeart/2005/8/layout/default"/>
    <dgm:cxn modelId="{53074EF5-0C41-4751-A659-1680E3A9C3ED}" type="presParOf" srcId="{717A8066-6746-43E8-8AE2-2E4F69ACCBF6}" destId="{A6467A01-61EA-44FB-BD1E-C98EBD4FEEB8}"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189935C-E66A-4574-9A68-0BE22DAE60C2}"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33DDCCE7-6D64-49DF-8563-ADD7B00351E8}">
      <dgm:prSet custT="1"/>
      <dgm:spPr/>
      <dgm:t>
        <a:bodyPr/>
        <a:lstStyle/>
        <a:p>
          <a:r>
            <a:rPr lang="en-GB" sz="1800" dirty="0"/>
            <a:t>•</a:t>
          </a:r>
          <a:r>
            <a:rPr lang="en-GB" sz="2000" dirty="0"/>
            <a:t>The Crime and Disorder Act 1998 </a:t>
          </a:r>
          <a:endParaRPr lang="en-US" sz="2000" dirty="0"/>
        </a:p>
      </dgm:t>
    </dgm:pt>
    <dgm:pt modelId="{36D50F17-EB1D-4200-A24A-FE581C967347}" type="parTrans" cxnId="{F6A94911-0641-4154-AEAB-9542C5E786CC}">
      <dgm:prSet/>
      <dgm:spPr/>
      <dgm:t>
        <a:bodyPr/>
        <a:lstStyle/>
        <a:p>
          <a:endParaRPr lang="en-US"/>
        </a:p>
      </dgm:t>
    </dgm:pt>
    <dgm:pt modelId="{503B587D-8A35-4893-9DB9-D7547844A1A8}" type="sibTrans" cxnId="{F6A94911-0641-4154-AEAB-9542C5E786CC}">
      <dgm:prSet/>
      <dgm:spPr/>
      <dgm:t>
        <a:bodyPr/>
        <a:lstStyle/>
        <a:p>
          <a:endParaRPr lang="en-US"/>
        </a:p>
      </dgm:t>
    </dgm:pt>
    <dgm:pt modelId="{32AFB2F8-9F68-4AE0-845F-21EF8C703CC9}">
      <dgm:prSet custT="1"/>
      <dgm:spPr/>
      <dgm:t>
        <a:bodyPr/>
        <a:lstStyle/>
        <a:p>
          <a:r>
            <a:rPr lang="en-GB" sz="2000" dirty="0"/>
            <a:t>The Police and Justice Act 2006, and the Crime and Disorder (Overview and Scrutiny) Regulations 2009 made under the Act</a:t>
          </a:r>
          <a:endParaRPr lang="en-US" sz="2000" dirty="0"/>
        </a:p>
      </dgm:t>
    </dgm:pt>
    <dgm:pt modelId="{D9C4E057-356A-4FD8-B206-356B2590A38C}" type="parTrans" cxnId="{21D0A14E-75B5-4C52-BB5E-5A4B5D375DFE}">
      <dgm:prSet/>
      <dgm:spPr/>
      <dgm:t>
        <a:bodyPr/>
        <a:lstStyle/>
        <a:p>
          <a:endParaRPr lang="en-US"/>
        </a:p>
      </dgm:t>
    </dgm:pt>
    <dgm:pt modelId="{B3FE04BD-CC4B-4C04-A90A-224D749EA0D2}" type="sibTrans" cxnId="{21D0A14E-75B5-4C52-BB5E-5A4B5D375DFE}">
      <dgm:prSet/>
      <dgm:spPr/>
      <dgm:t>
        <a:bodyPr/>
        <a:lstStyle/>
        <a:p>
          <a:endParaRPr lang="en-US"/>
        </a:p>
      </dgm:t>
    </dgm:pt>
    <dgm:pt modelId="{F14E5ACA-6818-455D-90EA-A1DC73E96844}">
      <dgm:prSet custT="1"/>
      <dgm:spPr/>
      <dgm:t>
        <a:bodyPr/>
        <a:lstStyle/>
        <a:p>
          <a:r>
            <a:rPr lang="en-GB" sz="2000" dirty="0"/>
            <a:t>The Criminal Justice and Court Service Act 2000</a:t>
          </a:r>
          <a:endParaRPr lang="en-US" sz="2000" dirty="0"/>
        </a:p>
      </dgm:t>
    </dgm:pt>
    <dgm:pt modelId="{A9E5C050-A383-448C-872D-65A564C36A80}" type="parTrans" cxnId="{41897D4A-6545-453B-9C19-01C576957059}">
      <dgm:prSet/>
      <dgm:spPr/>
      <dgm:t>
        <a:bodyPr/>
        <a:lstStyle/>
        <a:p>
          <a:endParaRPr lang="en-US"/>
        </a:p>
      </dgm:t>
    </dgm:pt>
    <dgm:pt modelId="{05C3786A-D82D-4D7D-857A-BD1A176D1031}" type="sibTrans" cxnId="{41897D4A-6545-453B-9C19-01C576957059}">
      <dgm:prSet/>
      <dgm:spPr/>
      <dgm:t>
        <a:bodyPr/>
        <a:lstStyle/>
        <a:p>
          <a:endParaRPr lang="en-US"/>
        </a:p>
      </dgm:t>
    </dgm:pt>
    <dgm:pt modelId="{ECF68C1E-2C1B-4080-982F-B8BA6547FF5A}" type="pres">
      <dgm:prSet presAssocID="{0189935C-E66A-4574-9A68-0BE22DAE60C2}" presName="Name0" presStyleCnt="0">
        <dgm:presLayoutVars>
          <dgm:dir/>
          <dgm:animLvl val="lvl"/>
          <dgm:resizeHandles val="exact"/>
        </dgm:presLayoutVars>
      </dgm:prSet>
      <dgm:spPr/>
    </dgm:pt>
    <dgm:pt modelId="{C1DAF989-7AAE-4198-A1A3-336D1A7E4522}" type="pres">
      <dgm:prSet presAssocID="{33DDCCE7-6D64-49DF-8563-ADD7B00351E8}" presName="linNode" presStyleCnt="0"/>
      <dgm:spPr/>
    </dgm:pt>
    <dgm:pt modelId="{66A5C6A6-3F65-4CCE-9EF1-933179615C90}" type="pres">
      <dgm:prSet presAssocID="{33DDCCE7-6D64-49DF-8563-ADD7B00351E8}" presName="parentText" presStyleLbl="node1" presStyleIdx="0" presStyleCnt="3">
        <dgm:presLayoutVars>
          <dgm:chMax val="1"/>
          <dgm:bulletEnabled val="1"/>
        </dgm:presLayoutVars>
      </dgm:prSet>
      <dgm:spPr/>
    </dgm:pt>
    <dgm:pt modelId="{9DBE1C1E-FDC8-412C-8EC8-97B28BB0A258}" type="pres">
      <dgm:prSet presAssocID="{503B587D-8A35-4893-9DB9-D7547844A1A8}" presName="sp" presStyleCnt="0"/>
      <dgm:spPr/>
    </dgm:pt>
    <dgm:pt modelId="{39E919E6-0069-4EEC-BA4E-20C5B8F829F8}" type="pres">
      <dgm:prSet presAssocID="{32AFB2F8-9F68-4AE0-845F-21EF8C703CC9}" presName="linNode" presStyleCnt="0"/>
      <dgm:spPr/>
    </dgm:pt>
    <dgm:pt modelId="{BF59E6E6-CE83-4FC2-97E0-3C3722AAA0DC}" type="pres">
      <dgm:prSet presAssocID="{32AFB2F8-9F68-4AE0-845F-21EF8C703CC9}" presName="parentText" presStyleLbl="node1" presStyleIdx="1" presStyleCnt="3">
        <dgm:presLayoutVars>
          <dgm:chMax val="1"/>
          <dgm:bulletEnabled val="1"/>
        </dgm:presLayoutVars>
      </dgm:prSet>
      <dgm:spPr/>
    </dgm:pt>
    <dgm:pt modelId="{99CA9974-B99A-4CF5-AC91-01259EE6672F}" type="pres">
      <dgm:prSet presAssocID="{B3FE04BD-CC4B-4C04-A90A-224D749EA0D2}" presName="sp" presStyleCnt="0"/>
      <dgm:spPr/>
    </dgm:pt>
    <dgm:pt modelId="{B663C076-193F-4D16-8D0D-47C06D92852D}" type="pres">
      <dgm:prSet presAssocID="{F14E5ACA-6818-455D-90EA-A1DC73E96844}" presName="linNode" presStyleCnt="0"/>
      <dgm:spPr/>
    </dgm:pt>
    <dgm:pt modelId="{B7F4F85E-2993-4E00-8246-16E4720952ED}" type="pres">
      <dgm:prSet presAssocID="{F14E5ACA-6818-455D-90EA-A1DC73E96844}" presName="parentText" presStyleLbl="node1" presStyleIdx="2" presStyleCnt="3">
        <dgm:presLayoutVars>
          <dgm:chMax val="1"/>
          <dgm:bulletEnabled val="1"/>
        </dgm:presLayoutVars>
      </dgm:prSet>
      <dgm:spPr/>
    </dgm:pt>
  </dgm:ptLst>
  <dgm:cxnLst>
    <dgm:cxn modelId="{F6A94911-0641-4154-AEAB-9542C5E786CC}" srcId="{0189935C-E66A-4574-9A68-0BE22DAE60C2}" destId="{33DDCCE7-6D64-49DF-8563-ADD7B00351E8}" srcOrd="0" destOrd="0" parTransId="{36D50F17-EB1D-4200-A24A-FE581C967347}" sibTransId="{503B587D-8A35-4893-9DB9-D7547844A1A8}"/>
    <dgm:cxn modelId="{41897D4A-6545-453B-9C19-01C576957059}" srcId="{0189935C-E66A-4574-9A68-0BE22DAE60C2}" destId="{F14E5ACA-6818-455D-90EA-A1DC73E96844}" srcOrd="2" destOrd="0" parTransId="{A9E5C050-A383-448C-872D-65A564C36A80}" sibTransId="{05C3786A-D82D-4D7D-857A-BD1A176D1031}"/>
    <dgm:cxn modelId="{21D0A14E-75B5-4C52-BB5E-5A4B5D375DFE}" srcId="{0189935C-E66A-4574-9A68-0BE22DAE60C2}" destId="{32AFB2F8-9F68-4AE0-845F-21EF8C703CC9}" srcOrd="1" destOrd="0" parTransId="{D9C4E057-356A-4FD8-B206-356B2590A38C}" sibTransId="{B3FE04BD-CC4B-4C04-A90A-224D749EA0D2}"/>
    <dgm:cxn modelId="{163DB153-9355-4027-B64F-7D20D683B5FF}" type="presOf" srcId="{33DDCCE7-6D64-49DF-8563-ADD7B00351E8}" destId="{66A5C6A6-3F65-4CCE-9EF1-933179615C90}" srcOrd="0" destOrd="0" presId="urn:microsoft.com/office/officeart/2005/8/layout/vList5"/>
    <dgm:cxn modelId="{48D04156-6985-4308-A05F-459F49C84EFC}" type="presOf" srcId="{0189935C-E66A-4574-9A68-0BE22DAE60C2}" destId="{ECF68C1E-2C1B-4080-982F-B8BA6547FF5A}" srcOrd="0" destOrd="0" presId="urn:microsoft.com/office/officeart/2005/8/layout/vList5"/>
    <dgm:cxn modelId="{9FC75A92-332D-48E1-A70E-E760DD39C61B}" type="presOf" srcId="{F14E5ACA-6818-455D-90EA-A1DC73E96844}" destId="{B7F4F85E-2993-4E00-8246-16E4720952ED}" srcOrd="0" destOrd="0" presId="urn:microsoft.com/office/officeart/2005/8/layout/vList5"/>
    <dgm:cxn modelId="{C872C6DA-37D6-442E-A349-8E0E1CEC01CF}" type="presOf" srcId="{32AFB2F8-9F68-4AE0-845F-21EF8C703CC9}" destId="{BF59E6E6-CE83-4FC2-97E0-3C3722AAA0DC}" srcOrd="0" destOrd="0" presId="urn:microsoft.com/office/officeart/2005/8/layout/vList5"/>
    <dgm:cxn modelId="{A4F65B7C-FA1C-40F2-BAFE-16FF85450283}" type="presParOf" srcId="{ECF68C1E-2C1B-4080-982F-B8BA6547FF5A}" destId="{C1DAF989-7AAE-4198-A1A3-336D1A7E4522}" srcOrd="0" destOrd="0" presId="urn:microsoft.com/office/officeart/2005/8/layout/vList5"/>
    <dgm:cxn modelId="{B6141511-33DD-459C-B438-5482FFB50427}" type="presParOf" srcId="{C1DAF989-7AAE-4198-A1A3-336D1A7E4522}" destId="{66A5C6A6-3F65-4CCE-9EF1-933179615C90}" srcOrd="0" destOrd="0" presId="urn:microsoft.com/office/officeart/2005/8/layout/vList5"/>
    <dgm:cxn modelId="{3A6A44F8-C711-4059-8B30-CEA844F2D604}" type="presParOf" srcId="{ECF68C1E-2C1B-4080-982F-B8BA6547FF5A}" destId="{9DBE1C1E-FDC8-412C-8EC8-97B28BB0A258}" srcOrd="1" destOrd="0" presId="urn:microsoft.com/office/officeart/2005/8/layout/vList5"/>
    <dgm:cxn modelId="{B95006BA-F431-4437-8426-B84763CECBBC}" type="presParOf" srcId="{ECF68C1E-2C1B-4080-982F-B8BA6547FF5A}" destId="{39E919E6-0069-4EEC-BA4E-20C5B8F829F8}" srcOrd="2" destOrd="0" presId="urn:microsoft.com/office/officeart/2005/8/layout/vList5"/>
    <dgm:cxn modelId="{14514557-BB88-4D84-AC4D-CCA136E195C8}" type="presParOf" srcId="{39E919E6-0069-4EEC-BA4E-20C5B8F829F8}" destId="{BF59E6E6-CE83-4FC2-97E0-3C3722AAA0DC}" srcOrd="0" destOrd="0" presId="urn:microsoft.com/office/officeart/2005/8/layout/vList5"/>
    <dgm:cxn modelId="{AF067F73-CE9D-494C-87B3-001F920F22E8}" type="presParOf" srcId="{ECF68C1E-2C1B-4080-982F-B8BA6547FF5A}" destId="{99CA9974-B99A-4CF5-AC91-01259EE6672F}" srcOrd="3" destOrd="0" presId="urn:microsoft.com/office/officeart/2005/8/layout/vList5"/>
    <dgm:cxn modelId="{AE49B986-D8AC-4B46-AAE7-58A23B53C622}" type="presParOf" srcId="{ECF68C1E-2C1B-4080-982F-B8BA6547FF5A}" destId="{B663C076-193F-4D16-8D0D-47C06D92852D}" srcOrd="4" destOrd="0" presId="urn:microsoft.com/office/officeart/2005/8/layout/vList5"/>
    <dgm:cxn modelId="{D8A7D58F-4487-411B-80DA-A44E7B85CBB6}" type="presParOf" srcId="{B663C076-193F-4D16-8D0D-47C06D92852D}" destId="{B7F4F85E-2993-4E00-8246-16E4720952ED}"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2F5DF704-A748-45EA-864E-D213B21DBD3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EB1F77D9-713D-41F2-9E63-94C09AF5909D}">
      <dgm:prSet custT="1"/>
      <dgm:spPr/>
      <dgm:t>
        <a:bodyPr/>
        <a:lstStyle/>
        <a:p>
          <a:r>
            <a:rPr lang="en-GB" sz="2000" dirty="0"/>
            <a:t>Information can be exchanged in different ways</a:t>
          </a:r>
          <a:r>
            <a:rPr lang="en-GB" sz="1900" dirty="0"/>
            <a:t>. </a:t>
          </a:r>
          <a:endParaRPr lang="en-US" sz="1900" dirty="0"/>
        </a:p>
      </dgm:t>
    </dgm:pt>
    <dgm:pt modelId="{FF3D6A09-0129-44F0-8AE0-25A4FCDE6378}" type="parTrans" cxnId="{149ADE28-0769-4114-9BA8-0719601C6932}">
      <dgm:prSet/>
      <dgm:spPr/>
      <dgm:t>
        <a:bodyPr/>
        <a:lstStyle/>
        <a:p>
          <a:endParaRPr lang="en-US"/>
        </a:p>
      </dgm:t>
    </dgm:pt>
    <dgm:pt modelId="{E849CE2D-DB7F-4253-9A27-A1A05CEBADAB}" type="sibTrans" cxnId="{149ADE28-0769-4114-9BA8-0719601C6932}">
      <dgm:prSet/>
      <dgm:spPr/>
      <dgm:t>
        <a:bodyPr/>
        <a:lstStyle/>
        <a:p>
          <a:endParaRPr lang="en-US"/>
        </a:p>
      </dgm:t>
    </dgm:pt>
    <dgm:pt modelId="{6D4B725F-8AE4-4261-8251-EDF9FB5E665B}">
      <dgm:prSet custT="1"/>
      <dgm:spPr/>
      <dgm:t>
        <a:bodyPr/>
        <a:lstStyle/>
        <a:p>
          <a:r>
            <a:rPr lang="en-GB" sz="2000" dirty="0"/>
            <a:t>To manage this Data processing contracts are used. </a:t>
          </a:r>
          <a:endParaRPr lang="en-US" sz="2000" dirty="0"/>
        </a:p>
      </dgm:t>
    </dgm:pt>
    <dgm:pt modelId="{502FBBB8-C00E-4282-86C6-643F8BE92CB8}" type="parTrans" cxnId="{39BF4042-D5E1-43CF-B447-838C6A2F4A19}">
      <dgm:prSet/>
      <dgm:spPr/>
      <dgm:t>
        <a:bodyPr/>
        <a:lstStyle/>
        <a:p>
          <a:endParaRPr lang="en-US"/>
        </a:p>
      </dgm:t>
    </dgm:pt>
    <dgm:pt modelId="{85441859-4BE0-4A69-AA59-48B4272F436E}" type="sibTrans" cxnId="{39BF4042-D5E1-43CF-B447-838C6A2F4A19}">
      <dgm:prSet/>
      <dgm:spPr/>
      <dgm:t>
        <a:bodyPr/>
        <a:lstStyle/>
        <a:p>
          <a:endParaRPr lang="en-US"/>
        </a:p>
      </dgm:t>
    </dgm:pt>
    <dgm:pt modelId="{BC8BB50B-2984-4467-8978-14FC5549700F}">
      <dgm:prSet custT="1"/>
      <dgm:spPr/>
      <dgm:t>
        <a:bodyPr/>
        <a:lstStyle/>
        <a:p>
          <a:r>
            <a:rPr lang="en-GB" sz="2000" dirty="0"/>
            <a:t>These outline the responsibilities and liabilities for all parties involved. </a:t>
          </a:r>
          <a:endParaRPr lang="en-US" sz="2000" dirty="0"/>
        </a:p>
      </dgm:t>
    </dgm:pt>
    <dgm:pt modelId="{80A6E352-2FC8-4F9B-BF22-D81513565808}" type="parTrans" cxnId="{3B1D67E1-2732-407A-A816-7C44FAD5F839}">
      <dgm:prSet/>
      <dgm:spPr/>
      <dgm:t>
        <a:bodyPr/>
        <a:lstStyle/>
        <a:p>
          <a:endParaRPr lang="en-US"/>
        </a:p>
      </dgm:t>
    </dgm:pt>
    <dgm:pt modelId="{EEF61F7A-64FA-480C-AA92-092B82AFA6BB}" type="sibTrans" cxnId="{3B1D67E1-2732-407A-A816-7C44FAD5F839}">
      <dgm:prSet/>
      <dgm:spPr/>
      <dgm:t>
        <a:bodyPr/>
        <a:lstStyle/>
        <a:p>
          <a:endParaRPr lang="en-US"/>
        </a:p>
      </dgm:t>
    </dgm:pt>
    <dgm:pt modelId="{3BF2EA9B-ABFF-4A08-9C54-B5DA0A241E75}">
      <dgm:prSet custT="1"/>
      <dgm:spPr/>
      <dgm:t>
        <a:bodyPr/>
        <a:lstStyle/>
        <a:p>
          <a:r>
            <a:rPr lang="en-GB" sz="2000" dirty="0"/>
            <a:t>GDPR outlines what is needed within each contract</a:t>
          </a:r>
          <a:r>
            <a:rPr lang="en-GB" sz="2200" dirty="0"/>
            <a:t>. </a:t>
          </a:r>
          <a:endParaRPr lang="en-US" sz="2200" dirty="0"/>
        </a:p>
      </dgm:t>
    </dgm:pt>
    <dgm:pt modelId="{3A580FAB-E2FC-47B5-A116-A2CA66A94194}" type="parTrans" cxnId="{D7F49DDB-D784-44D9-8DC7-8D61FCEF4EF0}">
      <dgm:prSet/>
      <dgm:spPr/>
      <dgm:t>
        <a:bodyPr/>
        <a:lstStyle/>
        <a:p>
          <a:endParaRPr lang="en-US"/>
        </a:p>
      </dgm:t>
    </dgm:pt>
    <dgm:pt modelId="{75485373-EC00-43B1-811A-E62B981A859C}" type="sibTrans" cxnId="{D7F49DDB-D784-44D9-8DC7-8D61FCEF4EF0}">
      <dgm:prSet/>
      <dgm:spPr/>
      <dgm:t>
        <a:bodyPr/>
        <a:lstStyle/>
        <a:p>
          <a:endParaRPr lang="en-US"/>
        </a:p>
      </dgm:t>
    </dgm:pt>
    <dgm:pt modelId="{2FDB20C6-BF5E-47A9-9320-E8B46AFDF7E1}" type="pres">
      <dgm:prSet presAssocID="{2F5DF704-A748-45EA-864E-D213B21DBD35}" presName="Name0" presStyleCnt="0">
        <dgm:presLayoutVars>
          <dgm:dir/>
          <dgm:animLvl val="lvl"/>
          <dgm:resizeHandles val="exact"/>
        </dgm:presLayoutVars>
      </dgm:prSet>
      <dgm:spPr/>
    </dgm:pt>
    <dgm:pt modelId="{165C1D90-5BE1-4A7D-87BF-78E90BAF0C79}" type="pres">
      <dgm:prSet presAssocID="{EB1F77D9-713D-41F2-9E63-94C09AF5909D}" presName="linNode" presStyleCnt="0"/>
      <dgm:spPr/>
    </dgm:pt>
    <dgm:pt modelId="{3363297E-547A-4AB9-AA97-0044E7FD6FB8}" type="pres">
      <dgm:prSet presAssocID="{EB1F77D9-713D-41F2-9E63-94C09AF5909D}" presName="parentText" presStyleLbl="node1" presStyleIdx="0" presStyleCnt="4">
        <dgm:presLayoutVars>
          <dgm:chMax val="1"/>
          <dgm:bulletEnabled val="1"/>
        </dgm:presLayoutVars>
      </dgm:prSet>
      <dgm:spPr/>
    </dgm:pt>
    <dgm:pt modelId="{962F1CB8-4300-48FC-BC59-C6AC93FC975B}" type="pres">
      <dgm:prSet presAssocID="{E849CE2D-DB7F-4253-9A27-A1A05CEBADAB}" presName="sp" presStyleCnt="0"/>
      <dgm:spPr/>
    </dgm:pt>
    <dgm:pt modelId="{7790923A-9B2A-4EDD-8C30-995C7C5ABD30}" type="pres">
      <dgm:prSet presAssocID="{6D4B725F-8AE4-4261-8251-EDF9FB5E665B}" presName="linNode" presStyleCnt="0"/>
      <dgm:spPr/>
    </dgm:pt>
    <dgm:pt modelId="{ED6F95CB-758B-4DFB-A432-0A6F244347B7}" type="pres">
      <dgm:prSet presAssocID="{6D4B725F-8AE4-4261-8251-EDF9FB5E665B}" presName="parentText" presStyleLbl="node1" presStyleIdx="1" presStyleCnt="4">
        <dgm:presLayoutVars>
          <dgm:chMax val="1"/>
          <dgm:bulletEnabled val="1"/>
        </dgm:presLayoutVars>
      </dgm:prSet>
      <dgm:spPr/>
    </dgm:pt>
    <dgm:pt modelId="{6115E101-01BF-4EC5-92ED-1B0E6E2865C9}" type="pres">
      <dgm:prSet presAssocID="{85441859-4BE0-4A69-AA59-48B4272F436E}" presName="sp" presStyleCnt="0"/>
      <dgm:spPr/>
    </dgm:pt>
    <dgm:pt modelId="{D21BBF9B-6797-4517-BCFB-D36E848E69F7}" type="pres">
      <dgm:prSet presAssocID="{BC8BB50B-2984-4467-8978-14FC5549700F}" presName="linNode" presStyleCnt="0"/>
      <dgm:spPr/>
    </dgm:pt>
    <dgm:pt modelId="{0EFE1427-99D4-4F1C-BBC3-1596408CAF27}" type="pres">
      <dgm:prSet presAssocID="{BC8BB50B-2984-4467-8978-14FC5549700F}" presName="parentText" presStyleLbl="node1" presStyleIdx="2" presStyleCnt="4">
        <dgm:presLayoutVars>
          <dgm:chMax val="1"/>
          <dgm:bulletEnabled val="1"/>
        </dgm:presLayoutVars>
      </dgm:prSet>
      <dgm:spPr/>
    </dgm:pt>
    <dgm:pt modelId="{BCE646EA-A36E-4890-9280-C9B3A800045C}" type="pres">
      <dgm:prSet presAssocID="{EEF61F7A-64FA-480C-AA92-092B82AFA6BB}" presName="sp" presStyleCnt="0"/>
      <dgm:spPr/>
    </dgm:pt>
    <dgm:pt modelId="{596D40FA-64F9-414B-8170-63EB8C46C9EF}" type="pres">
      <dgm:prSet presAssocID="{3BF2EA9B-ABFF-4A08-9C54-B5DA0A241E75}" presName="linNode" presStyleCnt="0"/>
      <dgm:spPr/>
    </dgm:pt>
    <dgm:pt modelId="{36727064-349E-4740-A4C7-6A369ACB6AF3}" type="pres">
      <dgm:prSet presAssocID="{3BF2EA9B-ABFF-4A08-9C54-B5DA0A241E75}" presName="parentText" presStyleLbl="node1" presStyleIdx="3" presStyleCnt="4">
        <dgm:presLayoutVars>
          <dgm:chMax val="1"/>
          <dgm:bulletEnabled val="1"/>
        </dgm:presLayoutVars>
      </dgm:prSet>
      <dgm:spPr/>
    </dgm:pt>
  </dgm:ptLst>
  <dgm:cxnLst>
    <dgm:cxn modelId="{149ADE28-0769-4114-9BA8-0719601C6932}" srcId="{2F5DF704-A748-45EA-864E-D213B21DBD35}" destId="{EB1F77D9-713D-41F2-9E63-94C09AF5909D}" srcOrd="0" destOrd="0" parTransId="{FF3D6A09-0129-44F0-8AE0-25A4FCDE6378}" sibTransId="{E849CE2D-DB7F-4253-9A27-A1A05CEBADAB}"/>
    <dgm:cxn modelId="{9F1B953E-94DC-4A1A-B384-25ABB131CEB3}" type="presOf" srcId="{6D4B725F-8AE4-4261-8251-EDF9FB5E665B}" destId="{ED6F95CB-758B-4DFB-A432-0A6F244347B7}" srcOrd="0" destOrd="0" presId="urn:microsoft.com/office/officeart/2005/8/layout/vList5"/>
    <dgm:cxn modelId="{54A36E3F-4795-4338-9757-1B6C24667C9E}" type="presOf" srcId="{EB1F77D9-713D-41F2-9E63-94C09AF5909D}" destId="{3363297E-547A-4AB9-AA97-0044E7FD6FB8}" srcOrd="0" destOrd="0" presId="urn:microsoft.com/office/officeart/2005/8/layout/vList5"/>
    <dgm:cxn modelId="{C2AC5140-FD02-4386-8F83-5E91E655B458}" type="presOf" srcId="{2F5DF704-A748-45EA-864E-D213B21DBD35}" destId="{2FDB20C6-BF5E-47A9-9320-E8B46AFDF7E1}" srcOrd="0" destOrd="0" presId="urn:microsoft.com/office/officeart/2005/8/layout/vList5"/>
    <dgm:cxn modelId="{39BF4042-D5E1-43CF-B447-838C6A2F4A19}" srcId="{2F5DF704-A748-45EA-864E-D213B21DBD35}" destId="{6D4B725F-8AE4-4261-8251-EDF9FB5E665B}" srcOrd="1" destOrd="0" parTransId="{502FBBB8-C00E-4282-86C6-643F8BE92CB8}" sibTransId="{85441859-4BE0-4A69-AA59-48B4272F436E}"/>
    <dgm:cxn modelId="{2D2DD2B8-4A94-4CB1-9E72-296E5DBDF8CC}" type="presOf" srcId="{3BF2EA9B-ABFF-4A08-9C54-B5DA0A241E75}" destId="{36727064-349E-4740-A4C7-6A369ACB6AF3}" srcOrd="0" destOrd="0" presId="urn:microsoft.com/office/officeart/2005/8/layout/vList5"/>
    <dgm:cxn modelId="{D7F49DDB-D784-44D9-8DC7-8D61FCEF4EF0}" srcId="{2F5DF704-A748-45EA-864E-D213B21DBD35}" destId="{3BF2EA9B-ABFF-4A08-9C54-B5DA0A241E75}" srcOrd="3" destOrd="0" parTransId="{3A580FAB-E2FC-47B5-A116-A2CA66A94194}" sibTransId="{75485373-EC00-43B1-811A-E62B981A859C}"/>
    <dgm:cxn modelId="{3B1D67E1-2732-407A-A816-7C44FAD5F839}" srcId="{2F5DF704-A748-45EA-864E-D213B21DBD35}" destId="{BC8BB50B-2984-4467-8978-14FC5549700F}" srcOrd="2" destOrd="0" parTransId="{80A6E352-2FC8-4F9B-BF22-D81513565808}" sibTransId="{EEF61F7A-64FA-480C-AA92-092B82AFA6BB}"/>
    <dgm:cxn modelId="{9FA2C7FC-82E8-4672-8F40-2BF98CAA585E}" type="presOf" srcId="{BC8BB50B-2984-4467-8978-14FC5549700F}" destId="{0EFE1427-99D4-4F1C-BBC3-1596408CAF27}" srcOrd="0" destOrd="0" presId="urn:microsoft.com/office/officeart/2005/8/layout/vList5"/>
    <dgm:cxn modelId="{1B51AA19-53E3-432F-A437-DE82C8AAAB2E}" type="presParOf" srcId="{2FDB20C6-BF5E-47A9-9320-E8B46AFDF7E1}" destId="{165C1D90-5BE1-4A7D-87BF-78E90BAF0C79}" srcOrd="0" destOrd="0" presId="urn:microsoft.com/office/officeart/2005/8/layout/vList5"/>
    <dgm:cxn modelId="{E9FFEB84-4DFD-4326-9D1D-613F43C5A60C}" type="presParOf" srcId="{165C1D90-5BE1-4A7D-87BF-78E90BAF0C79}" destId="{3363297E-547A-4AB9-AA97-0044E7FD6FB8}" srcOrd="0" destOrd="0" presId="urn:microsoft.com/office/officeart/2005/8/layout/vList5"/>
    <dgm:cxn modelId="{FF6226ED-FC6D-4400-967D-50994C44E73F}" type="presParOf" srcId="{2FDB20C6-BF5E-47A9-9320-E8B46AFDF7E1}" destId="{962F1CB8-4300-48FC-BC59-C6AC93FC975B}" srcOrd="1" destOrd="0" presId="urn:microsoft.com/office/officeart/2005/8/layout/vList5"/>
    <dgm:cxn modelId="{4A46D967-F6C4-47F8-B9D0-30B287B9A23A}" type="presParOf" srcId="{2FDB20C6-BF5E-47A9-9320-E8B46AFDF7E1}" destId="{7790923A-9B2A-4EDD-8C30-995C7C5ABD30}" srcOrd="2" destOrd="0" presId="urn:microsoft.com/office/officeart/2005/8/layout/vList5"/>
    <dgm:cxn modelId="{A76D3319-566B-4A2F-91FE-B3584B6F4CFD}" type="presParOf" srcId="{7790923A-9B2A-4EDD-8C30-995C7C5ABD30}" destId="{ED6F95CB-758B-4DFB-A432-0A6F244347B7}" srcOrd="0" destOrd="0" presId="urn:microsoft.com/office/officeart/2005/8/layout/vList5"/>
    <dgm:cxn modelId="{5A46AB5E-14CB-46CB-999E-2A840DA70D28}" type="presParOf" srcId="{2FDB20C6-BF5E-47A9-9320-E8B46AFDF7E1}" destId="{6115E101-01BF-4EC5-92ED-1B0E6E2865C9}" srcOrd="3" destOrd="0" presId="urn:microsoft.com/office/officeart/2005/8/layout/vList5"/>
    <dgm:cxn modelId="{A4F37F03-ABA8-4A3D-B8D9-E7C9D2C4C0DD}" type="presParOf" srcId="{2FDB20C6-BF5E-47A9-9320-E8B46AFDF7E1}" destId="{D21BBF9B-6797-4517-BCFB-D36E848E69F7}" srcOrd="4" destOrd="0" presId="urn:microsoft.com/office/officeart/2005/8/layout/vList5"/>
    <dgm:cxn modelId="{9BAAE7AD-CC92-4140-95E4-1E6578FC4F17}" type="presParOf" srcId="{D21BBF9B-6797-4517-BCFB-D36E848E69F7}" destId="{0EFE1427-99D4-4F1C-BBC3-1596408CAF27}" srcOrd="0" destOrd="0" presId="urn:microsoft.com/office/officeart/2005/8/layout/vList5"/>
    <dgm:cxn modelId="{0231D693-7878-413F-8528-8F03BABDE3B2}" type="presParOf" srcId="{2FDB20C6-BF5E-47A9-9320-E8B46AFDF7E1}" destId="{BCE646EA-A36E-4890-9280-C9B3A800045C}" srcOrd="5" destOrd="0" presId="urn:microsoft.com/office/officeart/2005/8/layout/vList5"/>
    <dgm:cxn modelId="{BBF82734-B1CE-4507-88F3-D8CDFDC3DC43}" type="presParOf" srcId="{2FDB20C6-BF5E-47A9-9320-E8B46AFDF7E1}" destId="{596D40FA-64F9-414B-8170-63EB8C46C9EF}" srcOrd="6" destOrd="0" presId="urn:microsoft.com/office/officeart/2005/8/layout/vList5"/>
    <dgm:cxn modelId="{1B7AB64E-838D-487D-BE4C-EFCDFC964CCC}" type="presParOf" srcId="{596D40FA-64F9-414B-8170-63EB8C46C9EF}" destId="{36727064-349E-4740-A4C7-6A369ACB6AF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C7D5DF56-D0D1-4120-9CC5-DA25C591AA7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973638F-874F-409F-B38A-C440A75F9EBA}">
      <dgm:prSet/>
      <dgm:spPr/>
      <dgm:t>
        <a:bodyPr/>
        <a:lstStyle/>
        <a:p>
          <a:r>
            <a:rPr lang="en-GB" b="0" i="0" dirty="0"/>
            <a:t>Describes the general principles of the agreements and the working relationships.</a:t>
          </a:r>
          <a:endParaRPr lang="en-US" dirty="0"/>
        </a:p>
      </dgm:t>
    </dgm:pt>
    <dgm:pt modelId="{CE3F7A99-10D3-4907-B064-EE23B59AD81E}" type="parTrans" cxnId="{718BEA07-A567-462B-8CB2-8342ABE6CBF7}">
      <dgm:prSet/>
      <dgm:spPr/>
      <dgm:t>
        <a:bodyPr/>
        <a:lstStyle/>
        <a:p>
          <a:endParaRPr lang="en-US"/>
        </a:p>
      </dgm:t>
    </dgm:pt>
    <dgm:pt modelId="{5D573BBC-54BF-483B-8958-7862F7AE5AC7}" type="sibTrans" cxnId="{718BEA07-A567-462B-8CB2-8342ABE6CBF7}">
      <dgm:prSet/>
      <dgm:spPr/>
      <dgm:t>
        <a:bodyPr/>
        <a:lstStyle/>
        <a:p>
          <a:endParaRPr lang="en-US"/>
        </a:p>
      </dgm:t>
    </dgm:pt>
    <dgm:pt modelId="{F9C36F92-7089-4129-B82F-47A183FE58C8}">
      <dgm:prSet/>
      <dgm:spPr/>
      <dgm:t>
        <a:bodyPr/>
        <a:lstStyle/>
        <a:p>
          <a:r>
            <a:rPr lang="en-GB" b="0" i="0" dirty="0"/>
            <a:t>Does not amount to a substantive contract.</a:t>
          </a:r>
          <a:endParaRPr lang="en-US" dirty="0"/>
        </a:p>
      </dgm:t>
    </dgm:pt>
    <dgm:pt modelId="{0C905388-3F29-4C82-AFF3-741C0FCD1BBF}" type="parTrans" cxnId="{CF3AD9CC-5100-4127-AC18-634B4C8E7EFC}">
      <dgm:prSet/>
      <dgm:spPr/>
      <dgm:t>
        <a:bodyPr/>
        <a:lstStyle/>
        <a:p>
          <a:endParaRPr lang="en-US"/>
        </a:p>
      </dgm:t>
    </dgm:pt>
    <dgm:pt modelId="{10CEB369-CD32-485C-A189-D8B5969F87E1}" type="sibTrans" cxnId="{CF3AD9CC-5100-4127-AC18-634B4C8E7EFC}">
      <dgm:prSet/>
      <dgm:spPr/>
      <dgm:t>
        <a:bodyPr/>
        <a:lstStyle/>
        <a:p>
          <a:endParaRPr lang="en-US"/>
        </a:p>
      </dgm:t>
    </dgm:pt>
    <dgm:pt modelId="{FDE90920-57C7-4B70-A2FD-ADABFAA9FF62}">
      <dgm:prSet/>
      <dgm:spPr/>
      <dgm:t>
        <a:bodyPr/>
        <a:lstStyle/>
        <a:p>
          <a:r>
            <a:rPr lang="en-GB" b="0" i="0" dirty="0"/>
            <a:t>Is often used in cases where parties do not, for whatever reason, wish to create a legally binding commitment.</a:t>
          </a:r>
          <a:endParaRPr lang="en-US" dirty="0"/>
        </a:p>
      </dgm:t>
    </dgm:pt>
    <dgm:pt modelId="{E6DD8B8B-F5C1-4D65-A5A4-810AE4A51BBA}" type="parTrans" cxnId="{A1D77FC3-34C3-4337-8B01-A740AC23909A}">
      <dgm:prSet/>
      <dgm:spPr/>
      <dgm:t>
        <a:bodyPr/>
        <a:lstStyle/>
        <a:p>
          <a:endParaRPr lang="en-US"/>
        </a:p>
      </dgm:t>
    </dgm:pt>
    <dgm:pt modelId="{B676DC32-61F9-43E4-9601-F836CB572CD8}" type="sibTrans" cxnId="{A1D77FC3-34C3-4337-8B01-A740AC23909A}">
      <dgm:prSet/>
      <dgm:spPr/>
      <dgm:t>
        <a:bodyPr/>
        <a:lstStyle/>
        <a:p>
          <a:endParaRPr lang="en-US"/>
        </a:p>
      </dgm:t>
    </dgm:pt>
    <dgm:pt modelId="{CBE0315C-3040-4E18-A875-08A54B82DD03}" type="pres">
      <dgm:prSet presAssocID="{C7D5DF56-D0D1-4120-9CC5-DA25C591AA76}" presName="hierChild1" presStyleCnt="0">
        <dgm:presLayoutVars>
          <dgm:chPref val="1"/>
          <dgm:dir/>
          <dgm:animOne val="branch"/>
          <dgm:animLvl val="lvl"/>
          <dgm:resizeHandles/>
        </dgm:presLayoutVars>
      </dgm:prSet>
      <dgm:spPr/>
    </dgm:pt>
    <dgm:pt modelId="{85D4BD86-6D81-46EB-9BAC-5EE4426C33BF}" type="pres">
      <dgm:prSet presAssocID="{C973638F-874F-409F-B38A-C440A75F9EBA}" presName="hierRoot1" presStyleCnt="0"/>
      <dgm:spPr/>
    </dgm:pt>
    <dgm:pt modelId="{A5735BFC-95B6-4CC2-9249-8B5EB7F041D6}" type="pres">
      <dgm:prSet presAssocID="{C973638F-874F-409F-B38A-C440A75F9EBA}" presName="composite" presStyleCnt="0"/>
      <dgm:spPr/>
    </dgm:pt>
    <dgm:pt modelId="{DE723AE1-7985-4CBC-AA55-533539FBF2ED}" type="pres">
      <dgm:prSet presAssocID="{C973638F-874F-409F-B38A-C440A75F9EBA}" presName="background" presStyleLbl="node0" presStyleIdx="0" presStyleCnt="3"/>
      <dgm:spPr/>
    </dgm:pt>
    <dgm:pt modelId="{FA824C4E-464B-41F7-BE3F-F2442A551E00}" type="pres">
      <dgm:prSet presAssocID="{C973638F-874F-409F-B38A-C440A75F9EBA}" presName="text" presStyleLbl="fgAcc0" presStyleIdx="0" presStyleCnt="3">
        <dgm:presLayoutVars>
          <dgm:chPref val="3"/>
        </dgm:presLayoutVars>
      </dgm:prSet>
      <dgm:spPr/>
    </dgm:pt>
    <dgm:pt modelId="{90081186-2DB8-4B43-9C6F-74D71034574E}" type="pres">
      <dgm:prSet presAssocID="{C973638F-874F-409F-B38A-C440A75F9EBA}" presName="hierChild2" presStyleCnt="0"/>
      <dgm:spPr/>
    </dgm:pt>
    <dgm:pt modelId="{CE62EC7D-EBD4-4B3B-964B-A374997F1DEF}" type="pres">
      <dgm:prSet presAssocID="{F9C36F92-7089-4129-B82F-47A183FE58C8}" presName="hierRoot1" presStyleCnt="0"/>
      <dgm:spPr/>
    </dgm:pt>
    <dgm:pt modelId="{759044C2-03A9-4FC3-9F34-155BAC601DEF}" type="pres">
      <dgm:prSet presAssocID="{F9C36F92-7089-4129-B82F-47A183FE58C8}" presName="composite" presStyleCnt="0"/>
      <dgm:spPr/>
    </dgm:pt>
    <dgm:pt modelId="{627FBB9C-60E0-4B77-83C0-B4C339094326}" type="pres">
      <dgm:prSet presAssocID="{F9C36F92-7089-4129-B82F-47A183FE58C8}" presName="background" presStyleLbl="node0" presStyleIdx="1" presStyleCnt="3"/>
      <dgm:spPr/>
    </dgm:pt>
    <dgm:pt modelId="{BF910388-09A1-4D8D-B589-78AFE4A6918B}" type="pres">
      <dgm:prSet presAssocID="{F9C36F92-7089-4129-B82F-47A183FE58C8}" presName="text" presStyleLbl="fgAcc0" presStyleIdx="1" presStyleCnt="3">
        <dgm:presLayoutVars>
          <dgm:chPref val="3"/>
        </dgm:presLayoutVars>
      </dgm:prSet>
      <dgm:spPr/>
    </dgm:pt>
    <dgm:pt modelId="{CA4010F1-4016-46E2-8B1C-16D5F609C17C}" type="pres">
      <dgm:prSet presAssocID="{F9C36F92-7089-4129-B82F-47A183FE58C8}" presName="hierChild2" presStyleCnt="0"/>
      <dgm:spPr/>
    </dgm:pt>
    <dgm:pt modelId="{217ABC4F-E222-4ED8-B215-EF68B72959FF}" type="pres">
      <dgm:prSet presAssocID="{FDE90920-57C7-4B70-A2FD-ADABFAA9FF62}" presName="hierRoot1" presStyleCnt="0"/>
      <dgm:spPr/>
    </dgm:pt>
    <dgm:pt modelId="{A6C997E0-40BA-480C-B341-2F626C54B6E5}" type="pres">
      <dgm:prSet presAssocID="{FDE90920-57C7-4B70-A2FD-ADABFAA9FF62}" presName="composite" presStyleCnt="0"/>
      <dgm:spPr/>
    </dgm:pt>
    <dgm:pt modelId="{5AE9C12B-EAD7-487C-9B9F-E1D700A800B6}" type="pres">
      <dgm:prSet presAssocID="{FDE90920-57C7-4B70-A2FD-ADABFAA9FF62}" presName="background" presStyleLbl="node0" presStyleIdx="2" presStyleCnt="3"/>
      <dgm:spPr/>
    </dgm:pt>
    <dgm:pt modelId="{0FF08E99-BD61-438E-BB6C-7974DB167ED5}" type="pres">
      <dgm:prSet presAssocID="{FDE90920-57C7-4B70-A2FD-ADABFAA9FF62}" presName="text" presStyleLbl="fgAcc0" presStyleIdx="2" presStyleCnt="3">
        <dgm:presLayoutVars>
          <dgm:chPref val="3"/>
        </dgm:presLayoutVars>
      </dgm:prSet>
      <dgm:spPr/>
    </dgm:pt>
    <dgm:pt modelId="{F72C42DA-4AD9-454B-8742-62A59761F04D}" type="pres">
      <dgm:prSet presAssocID="{FDE90920-57C7-4B70-A2FD-ADABFAA9FF62}" presName="hierChild2" presStyleCnt="0"/>
      <dgm:spPr/>
    </dgm:pt>
  </dgm:ptLst>
  <dgm:cxnLst>
    <dgm:cxn modelId="{718BEA07-A567-462B-8CB2-8342ABE6CBF7}" srcId="{C7D5DF56-D0D1-4120-9CC5-DA25C591AA76}" destId="{C973638F-874F-409F-B38A-C440A75F9EBA}" srcOrd="0" destOrd="0" parTransId="{CE3F7A99-10D3-4907-B064-EE23B59AD81E}" sibTransId="{5D573BBC-54BF-483B-8958-7862F7AE5AC7}"/>
    <dgm:cxn modelId="{797A1237-960C-4204-AC3D-9E251EA8C549}" type="presOf" srcId="{C973638F-874F-409F-B38A-C440A75F9EBA}" destId="{FA824C4E-464B-41F7-BE3F-F2442A551E00}" srcOrd="0" destOrd="0" presId="urn:microsoft.com/office/officeart/2005/8/layout/hierarchy1"/>
    <dgm:cxn modelId="{246C803E-DF08-4D65-AD6A-DDB990432C49}" type="presOf" srcId="{FDE90920-57C7-4B70-A2FD-ADABFAA9FF62}" destId="{0FF08E99-BD61-438E-BB6C-7974DB167ED5}" srcOrd="0" destOrd="0" presId="urn:microsoft.com/office/officeart/2005/8/layout/hierarchy1"/>
    <dgm:cxn modelId="{FFE41B6F-8DF2-4FB9-AF07-713E7C75AA53}" type="presOf" srcId="{F9C36F92-7089-4129-B82F-47A183FE58C8}" destId="{BF910388-09A1-4D8D-B589-78AFE4A6918B}" srcOrd="0" destOrd="0" presId="urn:microsoft.com/office/officeart/2005/8/layout/hierarchy1"/>
    <dgm:cxn modelId="{A1D77FC3-34C3-4337-8B01-A740AC23909A}" srcId="{C7D5DF56-D0D1-4120-9CC5-DA25C591AA76}" destId="{FDE90920-57C7-4B70-A2FD-ADABFAA9FF62}" srcOrd="2" destOrd="0" parTransId="{E6DD8B8B-F5C1-4D65-A5A4-810AE4A51BBA}" sibTransId="{B676DC32-61F9-43E4-9601-F836CB572CD8}"/>
    <dgm:cxn modelId="{CF3AD9CC-5100-4127-AC18-634B4C8E7EFC}" srcId="{C7D5DF56-D0D1-4120-9CC5-DA25C591AA76}" destId="{F9C36F92-7089-4129-B82F-47A183FE58C8}" srcOrd="1" destOrd="0" parTransId="{0C905388-3F29-4C82-AFF3-741C0FCD1BBF}" sibTransId="{10CEB369-CD32-485C-A189-D8B5969F87E1}"/>
    <dgm:cxn modelId="{0CA829D9-3492-4810-BFA1-EA29EF5118E6}" type="presOf" srcId="{C7D5DF56-D0D1-4120-9CC5-DA25C591AA76}" destId="{CBE0315C-3040-4E18-A875-08A54B82DD03}" srcOrd="0" destOrd="0" presId="urn:microsoft.com/office/officeart/2005/8/layout/hierarchy1"/>
    <dgm:cxn modelId="{F230C843-A464-4FAD-A42E-0371DA248A97}" type="presParOf" srcId="{CBE0315C-3040-4E18-A875-08A54B82DD03}" destId="{85D4BD86-6D81-46EB-9BAC-5EE4426C33BF}" srcOrd="0" destOrd="0" presId="urn:microsoft.com/office/officeart/2005/8/layout/hierarchy1"/>
    <dgm:cxn modelId="{C4E7E25B-EDF5-4712-B03F-08FCEA04244C}" type="presParOf" srcId="{85D4BD86-6D81-46EB-9BAC-5EE4426C33BF}" destId="{A5735BFC-95B6-4CC2-9249-8B5EB7F041D6}" srcOrd="0" destOrd="0" presId="urn:microsoft.com/office/officeart/2005/8/layout/hierarchy1"/>
    <dgm:cxn modelId="{8E0339D8-1399-4E15-B36D-A851D6431DA2}" type="presParOf" srcId="{A5735BFC-95B6-4CC2-9249-8B5EB7F041D6}" destId="{DE723AE1-7985-4CBC-AA55-533539FBF2ED}" srcOrd="0" destOrd="0" presId="urn:microsoft.com/office/officeart/2005/8/layout/hierarchy1"/>
    <dgm:cxn modelId="{9E73FF18-7B33-44F5-B894-67E45B3ED207}" type="presParOf" srcId="{A5735BFC-95B6-4CC2-9249-8B5EB7F041D6}" destId="{FA824C4E-464B-41F7-BE3F-F2442A551E00}" srcOrd="1" destOrd="0" presId="urn:microsoft.com/office/officeart/2005/8/layout/hierarchy1"/>
    <dgm:cxn modelId="{42961CDC-29C9-49E7-A3A2-0B9F8EF9D8D7}" type="presParOf" srcId="{85D4BD86-6D81-46EB-9BAC-5EE4426C33BF}" destId="{90081186-2DB8-4B43-9C6F-74D71034574E}" srcOrd="1" destOrd="0" presId="urn:microsoft.com/office/officeart/2005/8/layout/hierarchy1"/>
    <dgm:cxn modelId="{46A109FF-D24A-4DFB-B7E9-EDEEEB7336ED}" type="presParOf" srcId="{CBE0315C-3040-4E18-A875-08A54B82DD03}" destId="{CE62EC7D-EBD4-4B3B-964B-A374997F1DEF}" srcOrd="1" destOrd="0" presId="urn:microsoft.com/office/officeart/2005/8/layout/hierarchy1"/>
    <dgm:cxn modelId="{227C0527-B29B-4AE9-AD4A-4B956E7C0334}" type="presParOf" srcId="{CE62EC7D-EBD4-4B3B-964B-A374997F1DEF}" destId="{759044C2-03A9-4FC3-9F34-155BAC601DEF}" srcOrd="0" destOrd="0" presId="urn:microsoft.com/office/officeart/2005/8/layout/hierarchy1"/>
    <dgm:cxn modelId="{CF9E6337-B8FC-44B2-91F5-D41ADB1BFEA9}" type="presParOf" srcId="{759044C2-03A9-4FC3-9F34-155BAC601DEF}" destId="{627FBB9C-60E0-4B77-83C0-B4C339094326}" srcOrd="0" destOrd="0" presId="urn:microsoft.com/office/officeart/2005/8/layout/hierarchy1"/>
    <dgm:cxn modelId="{8F9CC36C-7A2A-4FC3-9D38-D3C2BA958EDE}" type="presParOf" srcId="{759044C2-03A9-4FC3-9F34-155BAC601DEF}" destId="{BF910388-09A1-4D8D-B589-78AFE4A6918B}" srcOrd="1" destOrd="0" presId="urn:microsoft.com/office/officeart/2005/8/layout/hierarchy1"/>
    <dgm:cxn modelId="{15B4B5CA-A250-478A-AAA2-5A1E76DAC647}" type="presParOf" srcId="{CE62EC7D-EBD4-4B3B-964B-A374997F1DEF}" destId="{CA4010F1-4016-46E2-8B1C-16D5F609C17C}" srcOrd="1" destOrd="0" presId="urn:microsoft.com/office/officeart/2005/8/layout/hierarchy1"/>
    <dgm:cxn modelId="{E745EA37-BB92-4F90-A7AD-1E30B9CA2252}" type="presParOf" srcId="{CBE0315C-3040-4E18-A875-08A54B82DD03}" destId="{217ABC4F-E222-4ED8-B215-EF68B72959FF}" srcOrd="2" destOrd="0" presId="urn:microsoft.com/office/officeart/2005/8/layout/hierarchy1"/>
    <dgm:cxn modelId="{11A94108-6B3F-47AC-BC5F-320B36B68F56}" type="presParOf" srcId="{217ABC4F-E222-4ED8-B215-EF68B72959FF}" destId="{A6C997E0-40BA-480C-B341-2F626C54B6E5}" srcOrd="0" destOrd="0" presId="urn:microsoft.com/office/officeart/2005/8/layout/hierarchy1"/>
    <dgm:cxn modelId="{0AFCC735-F350-4DC9-8CB9-E6D2227968F1}" type="presParOf" srcId="{A6C997E0-40BA-480C-B341-2F626C54B6E5}" destId="{5AE9C12B-EAD7-487C-9B9F-E1D700A800B6}" srcOrd="0" destOrd="0" presId="urn:microsoft.com/office/officeart/2005/8/layout/hierarchy1"/>
    <dgm:cxn modelId="{E0AAEA0B-77D6-4CC3-98B5-D2B36C97A018}" type="presParOf" srcId="{A6C997E0-40BA-480C-B341-2F626C54B6E5}" destId="{0FF08E99-BD61-438E-BB6C-7974DB167ED5}" srcOrd="1" destOrd="0" presId="urn:microsoft.com/office/officeart/2005/8/layout/hierarchy1"/>
    <dgm:cxn modelId="{7555B9D5-AB78-4E6E-AFDC-C3655EBE85B2}" type="presParOf" srcId="{217ABC4F-E222-4ED8-B215-EF68B72959FF}" destId="{F72C42DA-4AD9-454B-8742-62A59761F04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BB92A8FA-CA58-42CC-84D6-4FE60CB24AF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299988B-E1CF-414F-94CB-DCA6C2707F25}">
      <dgm:prSet/>
      <dgm:spPr/>
      <dgm:t>
        <a:bodyPr/>
        <a:lstStyle/>
        <a:p>
          <a:r>
            <a:rPr lang="en-GB" b="0" i="0" dirty="0"/>
            <a:t>An ISA, identifies the statutory or requirement for sharing personal information, and the extent and nature of the personal information to be shared.</a:t>
          </a:r>
          <a:endParaRPr lang="en-US" dirty="0"/>
        </a:p>
      </dgm:t>
    </dgm:pt>
    <dgm:pt modelId="{90C8FC61-4866-47BF-9D22-5107930C78A3}" type="parTrans" cxnId="{7EBCEF0E-3C7F-42FD-9FD9-6C3265902528}">
      <dgm:prSet/>
      <dgm:spPr/>
      <dgm:t>
        <a:bodyPr/>
        <a:lstStyle/>
        <a:p>
          <a:endParaRPr lang="en-US"/>
        </a:p>
      </dgm:t>
    </dgm:pt>
    <dgm:pt modelId="{AC51EF6E-5854-4A86-BE06-1649DF4F3150}" type="sibTrans" cxnId="{7EBCEF0E-3C7F-42FD-9FD9-6C3265902528}">
      <dgm:prSet/>
      <dgm:spPr/>
      <dgm:t>
        <a:bodyPr/>
        <a:lstStyle/>
        <a:p>
          <a:endParaRPr lang="en-US"/>
        </a:p>
      </dgm:t>
    </dgm:pt>
    <dgm:pt modelId="{AFD1C5F9-E9E0-48AE-984F-98C64E04BD17}">
      <dgm:prSet/>
      <dgm:spPr/>
      <dgm:t>
        <a:bodyPr/>
        <a:lstStyle/>
        <a:p>
          <a:r>
            <a:rPr lang="en-GB"/>
            <a:t>It will outline areas such as processing, handling and retention. </a:t>
          </a:r>
          <a:endParaRPr lang="en-US"/>
        </a:p>
      </dgm:t>
    </dgm:pt>
    <dgm:pt modelId="{617C53A5-6026-4DD7-8DBE-940176F46345}" type="parTrans" cxnId="{0E26A04A-6761-4650-86E8-EAB82157E352}">
      <dgm:prSet/>
      <dgm:spPr/>
      <dgm:t>
        <a:bodyPr/>
        <a:lstStyle/>
        <a:p>
          <a:endParaRPr lang="en-US"/>
        </a:p>
      </dgm:t>
    </dgm:pt>
    <dgm:pt modelId="{6CC2E376-617D-4824-AB37-33141CD3861A}" type="sibTrans" cxnId="{0E26A04A-6761-4650-86E8-EAB82157E352}">
      <dgm:prSet/>
      <dgm:spPr/>
      <dgm:t>
        <a:bodyPr/>
        <a:lstStyle/>
        <a:p>
          <a:endParaRPr lang="en-US"/>
        </a:p>
      </dgm:t>
    </dgm:pt>
    <dgm:pt modelId="{8662B7D4-2972-4EE9-8751-7BCC87378439}">
      <dgm:prSet/>
      <dgm:spPr/>
      <dgm:t>
        <a:bodyPr/>
        <a:lstStyle/>
        <a:p>
          <a:r>
            <a:rPr lang="en-GB" b="0" i="0"/>
            <a:t>This type of agreement is appropriate whenever the police either request or are requested to share information on a regular basis with others, whether for a statutory or policing purpose.</a:t>
          </a:r>
          <a:endParaRPr lang="en-US"/>
        </a:p>
      </dgm:t>
    </dgm:pt>
    <dgm:pt modelId="{CF1EB715-0AC8-4D09-B11C-6B2D2C57D96C}" type="parTrans" cxnId="{C60FFFF2-1D1D-47E6-B6DE-F84FFFCE4AAB}">
      <dgm:prSet/>
      <dgm:spPr/>
      <dgm:t>
        <a:bodyPr/>
        <a:lstStyle/>
        <a:p>
          <a:endParaRPr lang="en-US"/>
        </a:p>
      </dgm:t>
    </dgm:pt>
    <dgm:pt modelId="{F6B51CAC-795B-4FB8-9F4D-85212287CEA5}" type="sibTrans" cxnId="{C60FFFF2-1D1D-47E6-B6DE-F84FFFCE4AAB}">
      <dgm:prSet/>
      <dgm:spPr/>
      <dgm:t>
        <a:bodyPr/>
        <a:lstStyle/>
        <a:p>
          <a:endParaRPr lang="en-US"/>
        </a:p>
      </dgm:t>
    </dgm:pt>
    <dgm:pt modelId="{E5E55FE5-1DC3-42A5-941E-9E44976092B0}" type="pres">
      <dgm:prSet presAssocID="{BB92A8FA-CA58-42CC-84D6-4FE60CB24AF7}" presName="hierChild1" presStyleCnt="0">
        <dgm:presLayoutVars>
          <dgm:chPref val="1"/>
          <dgm:dir/>
          <dgm:animOne val="branch"/>
          <dgm:animLvl val="lvl"/>
          <dgm:resizeHandles/>
        </dgm:presLayoutVars>
      </dgm:prSet>
      <dgm:spPr/>
    </dgm:pt>
    <dgm:pt modelId="{F07BC367-DFAF-4286-A631-E5415A711CED}" type="pres">
      <dgm:prSet presAssocID="{6299988B-E1CF-414F-94CB-DCA6C2707F25}" presName="hierRoot1" presStyleCnt="0"/>
      <dgm:spPr/>
    </dgm:pt>
    <dgm:pt modelId="{B7D3D9A9-DD66-4989-8619-761163A89042}" type="pres">
      <dgm:prSet presAssocID="{6299988B-E1CF-414F-94CB-DCA6C2707F25}" presName="composite" presStyleCnt="0"/>
      <dgm:spPr/>
    </dgm:pt>
    <dgm:pt modelId="{7BFCD807-D1E3-47DD-B50D-15B7EC83A312}" type="pres">
      <dgm:prSet presAssocID="{6299988B-E1CF-414F-94CB-DCA6C2707F25}" presName="background" presStyleLbl="node0" presStyleIdx="0" presStyleCnt="3"/>
      <dgm:spPr/>
    </dgm:pt>
    <dgm:pt modelId="{0AC5E486-7C50-4F29-AC5B-D028F9A3213C}" type="pres">
      <dgm:prSet presAssocID="{6299988B-E1CF-414F-94CB-DCA6C2707F25}" presName="text" presStyleLbl="fgAcc0" presStyleIdx="0" presStyleCnt="3">
        <dgm:presLayoutVars>
          <dgm:chPref val="3"/>
        </dgm:presLayoutVars>
      </dgm:prSet>
      <dgm:spPr/>
    </dgm:pt>
    <dgm:pt modelId="{45927C7E-1103-489D-A047-D8E2CB21B1CA}" type="pres">
      <dgm:prSet presAssocID="{6299988B-E1CF-414F-94CB-DCA6C2707F25}" presName="hierChild2" presStyleCnt="0"/>
      <dgm:spPr/>
    </dgm:pt>
    <dgm:pt modelId="{AFFD895F-4EBC-4AC6-8855-D936BCAD5A87}" type="pres">
      <dgm:prSet presAssocID="{AFD1C5F9-E9E0-48AE-984F-98C64E04BD17}" presName="hierRoot1" presStyleCnt="0"/>
      <dgm:spPr/>
    </dgm:pt>
    <dgm:pt modelId="{39BD727E-79CA-4BAC-806E-606D83ACA7A9}" type="pres">
      <dgm:prSet presAssocID="{AFD1C5F9-E9E0-48AE-984F-98C64E04BD17}" presName="composite" presStyleCnt="0"/>
      <dgm:spPr/>
    </dgm:pt>
    <dgm:pt modelId="{45DED1DE-8C33-4D6D-AA1A-6721D2CB680E}" type="pres">
      <dgm:prSet presAssocID="{AFD1C5F9-E9E0-48AE-984F-98C64E04BD17}" presName="background" presStyleLbl="node0" presStyleIdx="1" presStyleCnt="3"/>
      <dgm:spPr/>
    </dgm:pt>
    <dgm:pt modelId="{8CB0BEB4-F8CB-4064-B89F-6FE04DF45960}" type="pres">
      <dgm:prSet presAssocID="{AFD1C5F9-E9E0-48AE-984F-98C64E04BD17}" presName="text" presStyleLbl="fgAcc0" presStyleIdx="1" presStyleCnt="3">
        <dgm:presLayoutVars>
          <dgm:chPref val="3"/>
        </dgm:presLayoutVars>
      </dgm:prSet>
      <dgm:spPr/>
    </dgm:pt>
    <dgm:pt modelId="{454D0862-92ED-41D5-8A22-A9DEC99678CD}" type="pres">
      <dgm:prSet presAssocID="{AFD1C5F9-E9E0-48AE-984F-98C64E04BD17}" presName="hierChild2" presStyleCnt="0"/>
      <dgm:spPr/>
    </dgm:pt>
    <dgm:pt modelId="{100F326C-F642-4FC8-B7CE-6CBA9CE0E549}" type="pres">
      <dgm:prSet presAssocID="{8662B7D4-2972-4EE9-8751-7BCC87378439}" presName="hierRoot1" presStyleCnt="0"/>
      <dgm:spPr/>
    </dgm:pt>
    <dgm:pt modelId="{2944D6DB-6476-4970-B24F-5403422CAC86}" type="pres">
      <dgm:prSet presAssocID="{8662B7D4-2972-4EE9-8751-7BCC87378439}" presName="composite" presStyleCnt="0"/>
      <dgm:spPr/>
    </dgm:pt>
    <dgm:pt modelId="{C5372169-27A3-4755-81F4-13A73355CF19}" type="pres">
      <dgm:prSet presAssocID="{8662B7D4-2972-4EE9-8751-7BCC87378439}" presName="background" presStyleLbl="node0" presStyleIdx="2" presStyleCnt="3"/>
      <dgm:spPr/>
    </dgm:pt>
    <dgm:pt modelId="{25779AE2-4793-4837-9EC0-C55CFB6F650A}" type="pres">
      <dgm:prSet presAssocID="{8662B7D4-2972-4EE9-8751-7BCC87378439}" presName="text" presStyleLbl="fgAcc0" presStyleIdx="2" presStyleCnt="3">
        <dgm:presLayoutVars>
          <dgm:chPref val="3"/>
        </dgm:presLayoutVars>
      </dgm:prSet>
      <dgm:spPr/>
    </dgm:pt>
    <dgm:pt modelId="{7AA497B8-A8B9-47C7-A01D-C6D9511D2238}" type="pres">
      <dgm:prSet presAssocID="{8662B7D4-2972-4EE9-8751-7BCC87378439}" presName="hierChild2" presStyleCnt="0"/>
      <dgm:spPr/>
    </dgm:pt>
  </dgm:ptLst>
  <dgm:cxnLst>
    <dgm:cxn modelId="{7EBCEF0E-3C7F-42FD-9FD9-6C3265902528}" srcId="{BB92A8FA-CA58-42CC-84D6-4FE60CB24AF7}" destId="{6299988B-E1CF-414F-94CB-DCA6C2707F25}" srcOrd="0" destOrd="0" parTransId="{90C8FC61-4866-47BF-9D22-5107930C78A3}" sibTransId="{AC51EF6E-5854-4A86-BE06-1649DF4F3150}"/>
    <dgm:cxn modelId="{46B4E71E-DD54-466D-879B-CF85B5DB435A}" type="presOf" srcId="{8662B7D4-2972-4EE9-8751-7BCC87378439}" destId="{25779AE2-4793-4837-9EC0-C55CFB6F650A}" srcOrd="0" destOrd="0" presId="urn:microsoft.com/office/officeart/2005/8/layout/hierarchy1"/>
    <dgm:cxn modelId="{0E26A04A-6761-4650-86E8-EAB82157E352}" srcId="{BB92A8FA-CA58-42CC-84D6-4FE60CB24AF7}" destId="{AFD1C5F9-E9E0-48AE-984F-98C64E04BD17}" srcOrd="1" destOrd="0" parTransId="{617C53A5-6026-4DD7-8DBE-940176F46345}" sibTransId="{6CC2E376-617D-4824-AB37-33141CD3861A}"/>
    <dgm:cxn modelId="{1A9ED386-5AC4-4E36-8818-68462E939C27}" type="presOf" srcId="{6299988B-E1CF-414F-94CB-DCA6C2707F25}" destId="{0AC5E486-7C50-4F29-AC5B-D028F9A3213C}" srcOrd="0" destOrd="0" presId="urn:microsoft.com/office/officeart/2005/8/layout/hierarchy1"/>
    <dgm:cxn modelId="{96CC87B4-DC77-46D7-9058-555FEDDCC453}" type="presOf" srcId="{AFD1C5F9-E9E0-48AE-984F-98C64E04BD17}" destId="{8CB0BEB4-F8CB-4064-B89F-6FE04DF45960}" srcOrd="0" destOrd="0" presId="urn:microsoft.com/office/officeart/2005/8/layout/hierarchy1"/>
    <dgm:cxn modelId="{3A026EE5-620F-42A7-958D-020D3574FE4E}" type="presOf" srcId="{BB92A8FA-CA58-42CC-84D6-4FE60CB24AF7}" destId="{E5E55FE5-1DC3-42A5-941E-9E44976092B0}" srcOrd="0" destOrd="0" presId="urn:microsoft.com/office/officeart/2005/8/layout/hierarchy1"/>
    <dgm:cxn modelId="{C60FFFF2-1D1D-47E6-B6DE-F84FFFCE4AAB}" srcId="{BB92A8FA-CA58-42CC-84D6-4FE60CB24AF7}" destId="{8662B7D4-2972-4EE9-8751-7BCC87378439}" srcOrd="2" destOrd="0" parTransId="{CF1EB715-0AC8-4D09-B11C-6B2D2C57D96C}" sibTransId="{F6B51CAC-795B-4FB8-9F4D-85212287CEA5}"/>
    <dgm:cxn modelId="{DB7AC6E6-8BC7-4B84-9348-69BE89DEC333}" type="presParOf" srcId="{E5E55FE5-1DC3-42A5-941E-9E44976092B0}" destId="{F07BC367-DFAF-4286-A631-E5415A711CED}" srcOrd="0" destOrd="0" presId="urn:microsoft.com/office/officeart/2005/8/layout/hierarchy1"/>
    <dgm:cxn modelId="{B8C9A3FA-077F-4AE0-9A4D-C6F6BADE0F73}" type="presParOf" srcId="{F07BC367-DFAF-4286-A631-E5415A711CED}" destId="{B7D3D9A9-DD66-4989-8619-761163A89042}" srcOrd="0" destOrd="0" presId="urn:microsoft.com/office/officeart/2005/8/layout/hierarchy1"/>
    <dgm:cxn modelId="{6128D148-762D-4311-9870-FB0D8AB112B7}" type="presParOf" srcId="{B7D3D9A9-DD66-4989-8619-761163A89042}" destId="{7BFCD807-D1E3-47DD-B50D-15B7EC83A312}" srcOrd="0" destOrd="0" presId="urn:microsoft.com/office/officeart/2005/8/layout/hierarchy1"/>
    <dgm:cxn modelId="{7F9CBD1C-5264-4B77-9D99-B16EA6FFC23E}" type="presParOf" srcId="{B7D3D9A9-DD66-4989-8619-761163A89042}" destId="{0AC5E486-7C50-4F29-AC5B-D028F9A3213C}" srcOrd="1" destOrd="0" presId="urn:microsoft.com/office/officeart/2005/8/layout/hierarchy1"/>
    <dgm:cxn modelId="{D45A35DE-A7EB-4E4C-8098-01FD090A471E}" type="presParOf" srcId="{F07BC367-DFAF-4286-A631-E5415A711CED}" destId="{45927C7E-1103-489D-A047-D8E2CB21B1CA}" srcOrd="1" destOrd="0" presId="urn:microsoft.com/office/officeart/2005/8/layout/hierarchy1"/>
    <dgm:cxn modelId="{856E0D0C-2379-43A7-B05E-9204B0EF1079}" type="presParOf" srcId="{E5E55FE5-1DC3-42A5-941E-9E44976092B0}" destId="{AFFD895F-4EBC-4AC6-8855-D936BCAD5A87}" srcOrd="1" destOrd="0" presId="urn:microsoft.com/office/officeart/2005/8/layout/hierarchy1"/>
    <dgm:cxn modelId="{A5CC25E4-F251-468C-A440-DE297634C030}" type="presParOf" srcId="{AFFD895F-4EBC-4AC6-8855-D936BCAD5A87}" destId="{39BD727E-79CA-4BAC-806E-606D83ACA7A9}" srcOrd="0" destOrd="0" presId="urn:microsoft.com/office/officeart/2005/8/layout/hierarchy1"/>
    <dgm:cxn modelId="{1412CBE7-9433-4A93-A37E-A4FF8E177FFC}" type="presParOf" srcId="{39BD727E-79CA-4BAC-806E-606D83ACA7A9}" destId="{45DED1DE-8C33-4D6D-AA1A-6721D2CB680E}" srcOrd="0" destOrd="0" presId="urn:microsoft.com/office/officeart/2005/8/layout/hierarchy1"/>
    <dgm:cxn modelId="{3246C351-345C-4E89-80F5-A8BA0EAB6346}" type="presParOf" srcId="{39BD727E-79CA-4BAC-806E-606D83ACA7A9}" destId="{8CB0BEB4-F8CB-4064-B89F-6FE04DF45960}" srcOrd="1" destOrd="0" presId="urn:microsoft.com/office/officeart/2005/8/layout/hierarchy1"/>
    <dgm:cxn modelId="{6EC4BC69-0057-4DC9-83F0-E06C06E5D1F9}" type="presParOf" srcId="{AFFD895F-4EBC-4AC6-8855-D936BCAD5A87}" destId="{454D0862-92ED-41D5-8A22-A9DEC99678CD}" srcOrd="1" destOrd="0" presId="urn:microsoft.com/office/officeart/2005/8/layout/hierarchy1"/>
    <dgm:cxn modelId="{E959B001-C889-45AF-9F82-E328609EE39E}" type="presParOf" srcId="{E5E55FE5-1DC3-42A5-941E-9E44976092B0}" destId="{100F326C-F642-4FC8-B7CE-6CBA9CE0E549}" srcOrd="2" destOrd="0" presId="urn:microsoft.com/office/officeart/2005/8/layout/hierarchy1"/>
    <dgm:cxn modelId="{FCFA30E0-B08B-4FFA-8CD3-7FAC6853779C}" type="presParOf" srcId="{100F326C-F642-4FC8-B7CE-6CBA9CE0E549}" destId="{2944D6DB-6476-4970-B24F-5403422CAC86}" srcOrd="0" destOrd="0" presId="urn:microsoft.com/office/officeart/2005/8/layout/hierarchy1"/>
    <dgm:cxn modelId="{D9511ABC-9376-4B25-908B-82C556BBDDA2}" type="presParOf" srcId="{2944D6DB-6476-4970-B24F-5403422CAC86}" destId="{C5372169-27A3-4755-81F4-13A73355CF19}" srcOrd="0" destOrd="0" presId="urn:microsoft.com/office/officeart/2005/8/layout/hierarchy1"/>
    <dgm:cxn modelId="{AF0E2DCD-843F-42B3-AD9D-6648E423ED27}" type="presParOf" srcId="{2944D6DB-6476-4970-B24F-5403422CAC86}" destId="{25779AE2-4793-4837-9EC0-C55CFB6F650A}" srcOrd="1" destOrd="0" presId="urn:microsoft.com/office/officeart/2005/8/layout/hierarchy1"/>
    <dgm:cxn modelId="{A23ACA14-3D04-4C15-B8DD-E35C0D1AB9E4}" type="presParOf" srcId="{100F326C-F642-4FC8-B7CE-6CBA9CE0E549}" destId="{7AA497B8-A8B9-47C7-A01D-C6D9511D223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C4C4BC19-A282-43DF-A31E-9D7CF312AEBB}"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429FE3A2-DAD2-44AF-B488-0DEA4BD4BCC2}">
      <dgm:prSet/>
      <dgm:spPr/>
      <dgm:t>
        <a:bodyPr/>
        <a:lstStyle/>
        <a:p>
          <a:r>
            <a:rPr lang="en-GB"/>
            <a:t>Research task:</a:t>
          </a:r>
          <a:endParaRPr lang="en-US"/>
        </a:p>
      </dgm:t>
    </dgm:pt>
    <dgm:pt modelId="{9998DA60-3830-4D9F-8DD4-D7B9BC4CBB6D}" type="parTrans" cxnId="{50C005C9-DDB8-4B07-BF68-BD747C5A4CE6}">
      <dgm:prSet/>
      <dgm:spPr/>
      <dgm:t>
        <a:bodyPr/>
        <a:lstStyle/>
        <a:p>
          <a:endParaRPr lang="en-US"/>
        </a:p>
      </dgm:t>
    </dgm:pt>
    <dgm:pt modelId="{4BBC9BBB-5AED-47FC-BA47-5B6AFC4CCC6E}" type="sibTrans" cxnId="{50C005C9-DDB8-4B07-BF68-BD747C5A4CE6}">
      <dgm:prSet/>
      <dgm:spPr/>
      <dgm:t>
        <a:bodyPr/>
        <a:lstStyle/>
        <a:p>
          <a:endParaRPr lang="en-US"/>
        </a:p>
      </dgm:t>
    </dgm:pt>
    <dgm:pt modelId="{ABFEAF22-A242-4E85-9665-3EB27B0AA337}">
      <dgm:prSet/>
      <dgm:spPr/>
      <dgm:t>
        <a:bodyPr/>
        <a:lstStyle/>
        <a:p>
          <a:r>
            <a:rPr lang="en-GB"/>
            <a:t>There are some specific legal obligations where police information will need to be disclosed to another party. </a:t>
          </a:r>
          <a:endParaRPr lang="en-US"/>
        </a:p>
      </dgm:t>
    </dgm:pt>
    <dgm:pt modelId="{DF1ABB39-F68A-4E98-B59A-7B96057E949A}" type="parTrans" cxnId="{958F8949-9644-42AA-AAFB-11EDBCEB2A5F}">
      <dgm:prSet/>
      <dgm:spPr/>
      <dgm:t>
        <a:bodyPr/>
        <a:lstStyle/>
        <a:p>
          <a:endParaRPr lang="en-US"/>
        </a:p>
      </dgm:t>
    </dgm:pt>
    <dgm:pt modelId="{94237922-538A-46C2-80D3-8940D39EB607}" type="sibTrans" cxnId="{958F8949-9644-42AA-AAFB-11EDBCEB2A5F}">
      <dgm:prSet/>
      <dgm:spPr/>
      <dgm:t>
        <a:bodyPr/>
        <a:lstStyle/>
        <a:p>
          <a:endParaRPr lang="en-US"/>
        </a:p>
      </dgm:t>
    </dgm:pt>
    <dgm:pt modelId="{45D502C3-AE66-4097-8899-FBD091A6E246}">
      <dgm:prSet/>
      <dgm:spPr/>
      <dgm:t>
        <a:bodyPr/>
        <a:lstStyle/>
        <a:p>
          <a:r>
            <a:rPr lang="en-GB"/>
            <a:t>10 minutes – research and list some of the specific situations in which the police need to disclose information to another party. </a:t>
          </a:r>
          <a:endParaRPr lang="en-US"/>
        </a:p>
      </dgm:t>
    </dgm:pt>
    <dgm:pt modelId="{77BD91FA-08F1-44E1-9F8F-1EF19693096F}" type="parTrans" cxnId="{CA42BDCC-B4FF-45AD-ADBC-E1A095C73B96}">
      <dgm:prSet/>
      <dgm:spPr/>
      <dgm:t>
        <a:bodyPr/>
        <a:lstStyle/>
        <a:p>
          <a:endParaRPr lang="en-US"/>
        </a:p>
      </dgm:t>
    </dgm:pt>
    <dgm:pt modelId="{C5DDD36E-A2A3-49C8-BB50-B8310CE16916}" type="sibTrans" cxnId="{CA42BDCC-B4FF-45AD-ADBC-E1A095C73B96}">
      <dgm:prSet/>
      <dgm:spPr/>
      <dgm:t>
        <a:bodyPr/>
        <a:lstStyle/>
        <a:p>
          <a:endParaRPr lang="en-US"/>
        </a:p>
      </dgm:t>
    </dgm:pt>
    <dgm:pt modelId="{3BFDC3E2-00E6-4EFD-A84E-F74FFD30711D}" type="pres">
      <dgm:prSet presAssocID="{C4C4BC19-A282-43DF-A31E-9D7CF312AEBB}" presName="Name0" presStyleCnt="0">
        <dgm:presLayoutVars>
          <dgm:dir/>
          <dgm:animLvl val="lvl"/>
          <dgm:resizeHandles val="exact"/>
        </dgm:presLayoutVars>
      </dgm:prSet>
      <dgm:spPr/>
    </dgm:pt>
    <dgm:pt modelId="{74602EC3-82BD-4966-A2A4-CE6F0AB947B1}" type="pres">
      <dgm:prSet presAssocID="{45D502C3-AE66-4097-8899-FBD091A6E246}" presName="boxAndChildren" presStyleCnt="0"/>
      <dgm:spPr/>
    </dgm:pt>
    <dgm:pt modelId="{AD372534-0303-440A-9D9F-D28332CA9772}" type="pres">
      <dgm:prSet presAssocID="{45D502C3-AE66-4097-8899-FBD091A6E246}" presName="parentTextBox" presStyleLbl="node1" presStyleIdx="0" presStyleCnt="3"/>
      <dgm:spPr/>
    </dgm:pt>
    <dgm:pt modelId="{25912198-8C6E-4D10-9642-1F9AA9FE2FA0}" type="pres">
      <dgm:prSet presAssocID="{94237922-538A-46C2-80D3-8940D39EB607}" presName="sp" presStyleCnt="0"/>
      <dgm:spPr/>
    </dgm:pt>
    <dgm:pt modelId="{587C9CDC-BFD1-4DD8-B899-F88505F02853}" type="pres">
      <dgm:prSet presAssocID="{ABFEAF22-A242-4E85-9665-3EB27B0AA337}" presName="arrowAndChildren" presStyleCnt="0"/>
      <dgm:spPr/>
    </dgm:pt>
    <dgm:pt modelId="{9DAE7F4F-299B-4655-A9D3-FF105F169B4B}" type="pres">
      <dgm:prSet presAssocID="{ABFEAF22-A242-4E85-9665-3EB27B0AA337}" presName="parentTextArrow" presStyleLbl="node1" presStyleIdx="1" presStyleCnt="3"/>
      <dgm:spPr/>
    </dgm:pt>
    <dgm:pt modelId="{50F1FF2E-8C3A-4EE3-BC5A-78CE1D5683AD}" type="pres">
      <dgm:prSet presAssocID="{4BBC9BBB-5AED-47FC-BA47-5B6AFC4CCC6E}" presName="sp" presStyleCnt="0"/>
      <dgm:spPr/>
    </dgm:pt>
    <dgm:pt modelId="{63BB0059-4222-481D-A32F-D69915FF062D}" type="pres">
      <dgm:prSet presAssocID="{429FE3A2-DAD2-44AF-B488-0DEA4BD4BCC2}" presName="arrowAndChildren" presStyleCnt="0"/>
      <dgm:spPr/>
    </dgm:pt>
    <dgm:pt modelId="{5F7591DD-BCC9-4292-A0DA-F951A48B8346}" type="pres">
      <dgm:prSet presAssocID="{429FE3A2-DAD2-44AF-B488-0DEA4BD4BCC2}" presName="parentTextArrow" presStyleLbl="node1" presStyleIdx="2" presStyleCnt="3"/>
      <dgm:spPr/>
    </dgm:pt>
  </dgm:ptLst>
  <dgm:cxnLst>
    <dgm:cxn modelId="{1278352D-F9E2-4928-8852-DA2937270827}" type="presOf" srcId="{C4C4BC19-A282-43DF-A31E-9D7CF312AEBB}" destId="{3BFDC3E2-00E6-4EFD-A84E-F74FFD30711D}" srcOrd="0" destOrd="0" presId="urn:microsoft.com/office/officeart/2005/8/layout/process4"/>
    <dgm:cxn modelId="{39441A3B-0433-4EB4-835E-54D1E7248F24}" type="presOf" srcId="{45D502C3-AE66-4097-8899-FBD091A6E246}" destId="{AD372534-0303-440A-9D9F-D28332CA9772}" srcOrd="0" destOrd="0" presId="urn:microsoft.com/office/officeart/2005/8/layout/process4"/>
    <dgm:cxn modelId="{958F8949-9644-42AA-AAFB-11EDBCEB2A5F}" srcId="{C4C4BC19-A282-43DF-A31E-9D7CF312AEBB}" destId="{ABFEAF22-A242-4E85-9665-3EB27B0AA337}" srcOrd="1" destOrd="0" parTransId="{DF1ABB39-F68A-4E98-B59A-7B96057E949A}" sibTransId="{94237922-538A-46C2-80D3-8940D39EB607}"/>
    <dgm:cxn modelId="{97164FA5-103B-44A3-89B8-8DA034CA427F}" type="presOf" srcId="{ABFEAF22-A242-4E85-9665-3EB27B0AA337}" destId="{9DAE7F4F-299B-4655-A9D3-FF105F169B4B}" srcOrd="0" destOrd="0" presId="urn:microsoft.com/office/officeart/2005/8/layout/process4"/>
    <dgm:cxn modelId="{7B7C3FAF-4C32-4DB9-9954-0108DFC9BC85}" type="presOf" srcId="{429FE3A2-DAD2-44AF-B488-0DEA4BD4BCC2}" destId="{5F7591DD-BCC9-4292-A0DA-F951A48B8346}" srcOrd="0" destOrd="0" presId="urn:microsoft.com/office/officeart/2005/8/layout/process4"/>
    <dgm:cxn modelId="{50C005C9-DDB8-4B07-BF68-BD747C5A4CE6}" srcId="{C4C4BC19-A282-43DF-A31E-9D7CF312AEBB}" destId="{429FE3A2-DAD2-44AF-B488-0DEA4BD4BCC2}" srcOrd="0" destOrd="0" parTransId="{9998DA60-3830-4D9F-8DD4-D7B9BC4CBB6D}" sibTransId="{4BBC9BBB-5AED-47FC-BA47-5B6AFC4CCC6E}"/>
    <dgm:cxn modelId="{CA42BDCC-B4FF-45AD-ADBC-E1A095C73B96}" srcId="{C4C4BC19-A282-43DF-A31E-9D7CF312AEBB}" destId="{45D502C3-AE66-4097-8899-FBD091A6E246}" srcOrd="2" destOrd="0" parTransId="{77BD91FA-08F1-44E1-9F8F-1EF19693096F}" sibTransId="{C5DDD36E-A2A3-49C8-BB50-B8310CE16916}"/>
    <dgm:cxn modelId="{7C367810-227F-4E0E-B731-0862D3CA92D3}" type="presParOf" srcId="{3BFDC3E2-00E6-4EFD-A84E-F74FFD30711D}" destId="{74602EC3-82BD-4966-A2A4-CE6F0AB947B1}" srcOrd="0" destOrd="0" presId="urn:microsoft.com/office/officeart/2005/8/layout/process4"/>
    <dgm:cxn modelId="{1E0A2419-1E3A-446C-A21D-1146728735C4}" type="presParOf" srcId="{74602EC3-82BD-4966-A2A4-CE6F0AB947B1}" destId="{AD372534-0303-440A-9D9F-D28332CA9772}" srcOrd="0" destOrd="0" presId="urn:microsoft.com/office/officeart/2005/8/layout/process4"/>
    <dgm:cxn modelId="{6CA0EA27-E55D-4648-98BE-D31984FB74D6}" type="presParOf" srcId="{3BFDC3E2-00E6-4EFD-A84E-F74FFD30711D}" destId="{25912198-8C6E-4D10-9642-1F9AA9FE2FA0}" srcOrd="1" destOrd="0" presId="urn:microsoft.com/office/officeart/2005/8/layout/process4"/>
    <dgm:cxn modelId="{8202D290-1164-41A2-A67D-D0EAE2A2BA69}" type="presParOf" srcId="{3BFDC3E2-00E6-4EFD-A84E-F74FFD30711D}" destId="{587C9CDC-BFD1-4DD8-B899-F88505F02853}" srcOrd="2" destOrd="0" presId="urn:microsoft.com/office/officeart/2005/8/layout/process4"/>
    <dgm:cxn modelId="{43B7B0BA-7AFD-47A8-8DE2-049919A65DE6}" type="presParOf" srcId="{587C9CDC-BFD1-4DD8-B899-F88505F02853}" destId="{9DAE7F4F-299B-4655-A9D3-FF105F169B4B}" srcOrd="0" destOrd="0" presId="urn:microsoft.com/office/officeart/2005/8/layout/process4"/>
    <dgm:cxn modelId="{C11C9387-ACC4-4BEC-A954-42D0A6E302CA}" type="presParOf" srcId="{3BFDC3E2-00E6-4EFD-A84E-F74FFD30711D}" destId="{50F1FF2E-8C3A-4EE3-BC5A-78CE1D5683AD}" srcOrd="3" destOrd="0" presId="urn:microsoft.com/office/officeart/2005/8/layout/process4"/>
    <dgm:cxn modelId="{69057E8C-6839-494B-B5ED-6B2C8DCF3C90}" type="presParOf" srcId="{3BFDC3E2-00E6-4EFD-A84E-F74FFD30711D}" destId="{63BB0059-4222-481D-A32F-D69915FF062D}" srcOrd="4" destOrd="0" presId="urn:microsoft.com/office/officeart/2005/8/layout/process4"/>
    <dgm:cxn modelId="{81DC69AD-64DC-4433-BF39-C4C7C859D368}" type="presParOf" srcId="{63BB0059-4222-481D-A32F-D69915FF062D}" destId="{5F7591DD-BCC9-4292-A0DA-F951A48B834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1E2DE9D3-6C32-44F9-AC59-90289DDBE3F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7B6DEB43-E67B-4DEE-A49D-C60C549A9D62}">
      <dgm:prSet/>
      <dgm:spPr/>
      <dgm:t>
        <a:bodyPr/>
        <a:lstStyle/>
        <a:p>
          <a:r>
            <a:rPr lang="en-GB" b="0" i="0" dirty="0"/>
            <a:t>Provides public access to information held by public authorities in two ways: </a:t>
          </a:r>
          <a:endParaRPr lang="en-US" dirty="0"/>
        </a:p>
      </dgm:t>
    </dgm:pt>
    <dgm:pt modelId="{C3EA1352-8BEB-46AF-B097-C7DA516E32B2}" type="parTrans" cxnId="{611943CD-AEF7-447C-99CB-2801F837889B}">
      <dgm:prSet/>
      <dgm:spPr/>
      <dgm:t>
        <a:bodyPr/>
        <a:lstStyle/>
        <a:p>
          <a:endParaRPr lang="en-US"/>
        </a:p>
      </dgm:t>
    </dgm:pt>
    <dgm:pt modelId="{88350E59-B5AB-4595-A927-DD75569F6FE2}" type="sibTrans" cxnId="{611943CD-AEF7-447C-99CB-2801F837889B}">
      <dgm:prSet/>
      <dgm:spPr/>
      <dgm:t>
        <a:bodyPr/>
        <a:lstStyle/>
        <a:p>
          <a:endParaRPr lang="en-US"/>
        </a:p>
      </dgm:t>
    </dgm:pt>
    <dgm:pt modelId="{F3705C2D-273F-4984-A33B-A471F3B71EE7}">
      <dgm:prSet/>
      <dgm:spPr/>
      <dgm:t>
        <a:bodyPr/>
        <a:lstStyle/>
        <a:p>
          <a:r>
            <a:rPr lang="en-GB" b="0" i="0" dirty="0"/>
            <a:t>Public authorities are obliged to publish certain information about their activities; and</a:t>
          </a:r>
          <a:endParaRPr lang="en-US" dirty="0"/>
        </a:p>
      </dgm:t>
    </dgm:pt>
    <dgm:pt modelId="{DB2BF236-F7D7-47ED-9518-364B5DD479B0}" type="parTrans" cxnId="{82D6C895-E83C-44AA-94E7-5B6231CCF94D}">
      <dgm:prSet/>
      <dgm:spPr/>
      <dgm:t>
        <a:bodyPr/>
        <a:lstStyle/>
        <a:p>
          <a:endParaRPr lang="en-US"/>
        </a:p>
      </dgm:t>
    </dgm:pt>
    <dgm:pt modelId="{143C210B-B7BC-408A-92B0-CF4FEC522F23}" type="sibTrans" cxnId="{82D6C895-E83C-44AA-94E7-5B6231CCF94D}">
      <dgm:prSet/>
      <dgm:spPr/>
      <dgm:t>
        <a:bodyPr/>
        <a:lstStyle/>
        <a:p>
          <a:endParaRPr lang="en-US"/>
        </a:p>
      </dgm:t>
    </dgm:pt>
    <dgm:pt modelId="{9023DC87-23C4-4DE2-8C36-3E235FE6CD76}">
      <dgm:prSet/>
      <dgm:spPr/>
      <dgm:t>
        <a:bodyPr/>
        <a:lstStyle/>
        <a:p>
          <a:r>
            <a:rPr lang="en-GB" b="0" i="0" dirty="0"/>
            <a:t>Members of the public are entitled to request information from public authorities.</a:t>
          </a:r>
          <a:endParaRPr lang="en-US" dirty="0"/>
        </a:p>
      </dgm:t>
    </dgm:pt>
    <dgm:pt modelId="{8F7B24E0-21F4-4EA4-B95F-8BD4691770A4}" type="parTrans" cxnId="{D188C621-88EF-4A5E-BEDD-66E70827D1ED}">
      <dgm:prSet/>
      <dgm:spPr/>
      <dgm:t>
        <a:bodyPr/>
        <a:lstStyle/>
        <a:p>
          <a:endParaRPr lang="en-US"/>
        </a:p>
      </dgm:t>
    </dgm:pt>
    <dgm:pt modelId="{7B5576C5-75BF-49B8-BCD4-B916EBAD30BA}" type="sibTrans" cxnId="{D188C621-88EF-4A5E-BEDD-66E70827D1ED}">
      <dgm:prSet/>
      <dgm:spPr/>
      <dgm:t>
        <a:bodyPr/>
        <a:lstStyle/>
        <a:p>
          <a:endParaRPr lang="en-US"/>
        </a:p>
      </dgm:t>
    </dgm:pt>
    <dgm:pt modelId="{085738F3-9C8C-49E4-975F-170CD1367267}" type="pres">
      <dgm:prSet presAssocID="{1E2DE9D3-6C32-44F9-AC59-90289DDBE3FA}" presName="diagram" presStyleCnt="0">
        <dgm:presLayoutVars>
          <dgm:dir/>
          <dgm:resizeHandles val="exact"/>
        </dgm:presLayoutVars>
      </dgm:prSet>
      <dgm:spPr/>
    </dgm:pt>
    <dgm:pt modelId="{E6C3E2C1-F114-43E7-AAC3-81DAA430E429}" type="pres">
      <dgm:prSet presAssocID="{7B6DEB43-E67B-4DEE-A49D-C60C549A9D62}" presName="node" presStyleLbl="node1" presStyleIdx="0" presStyleCnt="3">
        <dgm:presLayoutVars>
          <dgm:bulletEnabled val="1"/>
        </dgm:presLayoutVars>
      </dgm:prSet>
      <dgm:spPr/>
    </dgm:pt>
    <dgm:pt modelId="{9FCFD22D-133D-424C-9441-2405D2E301FC}" type="pres">
      <dgm:prSet presAssocID="{88350E59-B5AB-4595-A927-DD75569F6FE2}" presName="sibTrans" presStyleCnt="0"/>
      <dgm:spPr/>
    </dgm:pt>
    <dgm:pt modelId="{22A463C1-38B9-42A3-B0BE-9D1964191754}" type="pres">
      <dgm:prSet presAssocID="{F3705C2D-273F-4984-A33B-A471F3B71EE7}" presName="node" presStyleLbl="node1" presStyleIdx="1" presStyleCnt="3">
        <dgm:presLayoutVars>
          <dgm:bulletEnabled val="1"/>
        </dgm:presLayoutVars>
      </dgm:prSet>
      <dgm:spPr/>
    </dgm:pt>
    <dgm:pt modelId="{21397B13-8400-451E-889D-894C6E037E34}" type="pres">
      <dgm:prSet presAssocID="{143C210B-B7BC-408A-92B0-CF4FEC522F23}" presName="sibTrans" presStyleCnt="0"/>
      <dgm:spPr/>
    </dgm:pt>
    <dgm:pt modelId="{92839E76-F7A9-4BDB-800A-9DBB5BB4CBC1}" type="pres">
      <dgm:prSet presAssocID="{9023DC87-23C4-4DE2-8C36-3E235FE6CD76}" presName="node" presStyleLbl="node1" presStyleIdx="2" presStyleCnt="3">
        <dgm:presLayoutVars>
          <dgm:bulletEnabled val="1"/>
        </dgm:presLayoutVars>
      </dgm:prSet>
      <dgm:spPr/>
    </dgm:pt>
  </dgm:ptLst>
  <dgm:cxnLst>
    <dgm:cxn modelId="{D188C621-88EF-4A5E-BEDD-66E70827D1ED}" srcId="{1E2DE9D3-6C32-44F9-AC59-90289DDBE3FA}" destId="{9023DC87-23C4-4DE2-8C36-3E235FE6CD76}" srcOrd="2" destOrd="0" parTransId="{8F7B24E0-21F4-4EA4-B95F-8BD4691770A4}" sibTransId="{7B5576C5-75BF-49B8-BCD4-B916EBAD30BA}"/>
    <dgm:cxn modelId="{3F997450-1717-439B-935A-6104665F8304}" type="presOf" srcId="{1E2DE9D3-6C32-44F9-AC59-90289DDBE3FA}" destId="{085738F3-9C8C-49E4-975F-170CD1367267}" srcOrd="0" destOrd="0" presId="urn:microsoft.com/office/officeart/2005/8/layout/default"/>
    <dgm:cxn modelId="{E017A677-9342-4F41-B706-8582703F92EC}" type="presOf" srcId="{7B6DEB43-E67B-4DEE-A49D-C60C549A9D62}" destId="{E6C3E2C1-F114-43E7-AAC3-81DAA430E429}" srcOrd="0" destOrd="0" presId="urn:microsoft.com/office/officeart/2005/8/layout/default"/>
    <dgm:cxn modelId="{F303F859-1A53-47D8-9784-3021ACB82B6E}" type="presOf" srcId="{F3705C2D-273F-4984-A33B-A471F3B71EE7}" destId="{22A463C1-38B9-42A3-B0BE-9D1964191754}" srcOrd="0" destOrd="0" presId="urn:microsoft.com/office/officeart/2005/8/layout/default"/>
    <dgm:cxn modelId="{82D6C895-E83C-44AA-94E7-5B6231CCF94D}" srcId="{1E2DE9D3-6C32-44F9-AC59-90289DDBE3FA}" destId="{F3705C2D-273F-4984-A33B-A471F3B71EE7}" srcOrd="1" destOrd="0" parTransId="{DB2BF236-F7D7-47ED-9518-364B5DD479B0}" sibTransId="{143C210B-B7BC-408A-92B0-CF4FEC522F23}"/>
    <dgm:cxn modelId="{611943CD-AEF7-447C-99CB-2801F837889B}" srcId="{1E2DE9D3-6C32-44F9-AC59-90289DDBE3FA}" destId="{7B6DEB43-E67B-4DEE-A49D-C60C549A9D62}" srcOrd="0" destOrd="0" parTransId="{C3EA1352-8BEB-46AF-B097-C7DA516E32B2}" sibTransId="{88350E59-B5AB-4595-A927-DD75569F6FE2}"/>
    <dgm:cxn modelId="{9AC2DDE3-B5ED-4E36-A97C-D26C2DE18A17}" type="presOf" srcId="{9023DC87-23C4-4DE2-8C36-3E235FE6CD76}" destId="{92839E76-F7A9-4BDB-800A-9DBB5BB4CBC1}" srcOrd="0" destOrd="0" presId="urn:microsoft.com/office/officeart/2005/8/layout/default"/>
    <dgm:cxn modelId="{EEBF3E81-3588-4F25-962F-00E062C81DEA}" type="presParOf" srcId="{085738F3-9C8C-49E4-975F-170CD1367267}" destId="{E6C3E2C1-F114-43E7-AAC3-81DAA430E429}" srcOrd="0" destOrd="0" presId="urn:microsoft.com/office/officeart/2005/8/layout/default"/>
    <dgm:cxn modelId="{4F9D75A8-8429-4A1E-9333-A3F777153DCB}" type="presParOf" srcId="{085738F3-9C8C-49E4-975F-170CD1367267}" destId="{9FCFD22D-133D-424C-9441-2405D2E301FC}" srcOrd="1" destOrd="0" presId="urn:microsoft.com/office/officeart/2005/8/layout/default"/>
    <dgm:cxn modelId="{1AD51896-37D4-4D84-B4D5-1E12CD74C072}" type="presParOf" srcId="{085738F3-9C8C-49E4-975F-170CD1367267}" destId="{22A463C1-38B9-42A3-B0BE-9D1964191754}" srcOrd="2" destOrd="0" presId="urn:microsoft.com/office/officeart/2005/8/layout/default"/>
    <dgm:cxn modelId="{A977966B-A661-4F3F-B7FE-D4182C83074B}" type="presParOf" srcId="{085738F3-9C8C-49E4-975F-170CD1367267}" destId="{21397B13-8400-451E-889D-894C6E037E34}" srcOrd="3" destOrd="0" presId="urn:microsoft.com/office/officeart/2005/8/layout/default"/>
    <dgm:cxn modelId="{97019D15-5D3F-44B3-901F-3A61413788B0}" type="presParOf" srcId="{085738F3-9C8C-49E4-975F-170CD1367267}" destId="{92839E76-F7A9-4BDB-800A-9DBB5BB4CBC1}"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0FD93AC5-461F-4962-9964-5F97FAC53E1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AE657EB-2333-4914-A300-6D2AF09F63E2}">
      <dgm:prSet/>
      <dgm:spPr/>
      <dgm:t>
        <a:bodyPr/>
        <a:lstStyle/>
        <a:p>
          <a:r>
            <a:rPr lang="en-GB"/>
            <a:t>Article 8 HRA – the right to respect for private and family life. </a:t>
          </a:r>
          <a:endParaRPr lang="en-US"/>
        </a:p>
      </dgm:t>
    </dgm:pt>
    <dgm:pt modelId="{065D595A-8F9D-4323-B8E1-06ECA1BECF12}" type="parTrans" cxnId="{41B464D7-938E-450D-A716-120607DC7520}">
      <dgm:prSet/>
      <dgm:spPr/>
      <dgm:t>
        <a:bodyPr/>
        <a:lstStyle/>
        <a:p>
          <a:endParaRPr lang="en-US"/>
        </a:p>
      </dgm:t>
    </dgm:pt>
    <dgm:pt modelId="{9D5A0193-6B96-49B8-81C1-A2A71D11D7DA}" type="sibTrans" cxnId="{41B464D7-938E-450D-A716-120607DC7520}">
      <dgm:prSet/>
      <dgm:spPr/>
      <dgm:t>
        <a:bodyPr/>
        <a:lstStyle/>
        <a:p>
          <a:endParaRPr lang="en-US"/>
        </a:p>
      </dgm:t>
    </dgm:pt>
    <dgm:pt modelId="{06B9F00D-8914-4214-8D64-129ED37682BE}">
      <dgm:prSet/>
      <dgm:spPr/>
      <dgm:t>
        <a:bodyPr/>
        <a:lstStyle/>
        <a:p>
          <a:r>
            <a:rPr lang="en-GB"/>
            <a:t>This article should be considered when sharing personal or sensitive personal data.</a:t>
          </a:r>
          <a:endParaRPr lang="en-US"/>
        </a:p>
      </dgm:t>
    </dgm:pt>
    <dgm:pt modelId="{7E1F79CA-C041-4673-A5B3-56F495C9E431}" type="parTrans" cxnId="{97B485CE-2A3B-4FC2-97E1-D95CE09E07C7}">
      <dgm:prSet/>
      <dgm:spPr/>
      <dgm:t>
        <a:bodyPr/>
        <a:lstStyle/>
        <a:p>
          <a:endParaRPr lang="en-US"/>
        </a:p>
      </dgm:t>
    </dgm:pt>
    <dgm:pt modelId="{7C3EF2DE-151E-401E-A3EC-0F10E071DC76}" type="sibTrans" cxnId="{97B485CE-2A3B-4FC2-97E1-D95CE09E07C7}">
      <dgm:prSet/>
      <dgm:spPr/>
      <dgm:t>
        <a:bodyPr/>
        <a:lstStyle/>
        <a:p>
          <a:endParaRPr lang="en-US"/>
        </a:p>
      </dgm:t>
    </dgm:pt>
    <dgm:pt modelId="{4AD42470-AA48-495B-9F1C-0DFC1C05DC82}">
      <dgm:prSet/>
      <dgm:spPr/>
      <dgm:t>
        <a:bodyPr/>
        <a:lstStyle/>
        <a:p>
          <a:r>
            <a:rPr lang="en-GB"/>
            <a:t>• national security; </a:t>
          </a:r>
          <a:endParaRPr lang="en-US"/>
        </a:p>
      </dgm:t>
    </dgm:pt>
    <dgm:pt modelId="{DBF9B7CC-1169-4201-95F5-8D1F3673D1EE}" type="parTrans" cxnId="{2B8CC624-ADC0-485B-A245-E11051E44E86}">
      <dgm:prSet/>
      <dgm:spPr/>
      <dgm:t>
        <a:bodyPr/>
        <a:lstStyle/>
        <a:p>
          <a:endParaRPr lang="en-US"/>
        </a:p>
      </dgm:t>
    </dgm:pt>
    <dgm:pt modelId="{4EB335FC-4718-4686-8320-6BB2A2D0B7E8}" type="sibTrans" cxnId="{2B8CC624-ADC0-485B-A245-E11051E44E86}">
      <dgm:prSet/>
      <dgm:spPr/>
      <dgm:t>
        <a:bodyPr/>
        <a:lstStyle/>
        <a:p>
          <a:endParaRPr lang="en-US"/>
        </a:p>
      </dgm:t>
    </dgm:pt>
    <dgm:pt modelId="{AB49C506-24B8-4242-83F9-6903FA77F5C5}">
      <dgm:prSet/>
      <dgm:spPr/>
      <dgm:t>
        <a:bodyPr/>
        <a:lstStyle/>
        <a:p>
          <a:r>
            <a:rPr lang="en-GB"/>
            <a:t>• public safety; </a:t>
          </a:r>
          <a:endParaRPr lang="en-US"/>
        </a:p>
      </dgm:t>
    </dgm:pt>
    <dgm:pt modelId="{5020E3CA-6F52-452D-8FC6-F17AD8750E25}" type="parTrans" cxnId="{2076A95B-3BCC-4F9F-827F-4CDBB143EE1C}">
      <dgm:prSet/>
      <dgm:spPr/>
      <dgm:t>
        <a:bodyPr/>
        <a:lstStyle/>
        <a:p>
          <a:endParaRPr lang="en-US"/>
        </a:p>
      </dgm:t>
    </dgm:pt>
    <dgm:pt modelId="{C8E2BD64-0C08-4224-A4C1-1970A215F94F}" type="sibTrans" cxnId="{2076A95B-3BCC-4F9F-827F-4CDBB143EE1C}">
      <dgm:prSet/>
      <dgm:spPr/>
      <dgm:t>
        <a:bodyPr/>
        <a:lstStyle/>
        <a:p>
          <a:endParaRPr lang="en-US"/>
        </a:p>
      </dgm:t>
    </dgm:pt>
    <dgm:pt modelId="{BCEE2CB5-04FA-42DB-AAAD-B5B45E50BEB5}">
      <dgm:prSet/>
      <dgm:spPr/>
      <dgm:t>
        <a:bodyPr/>
        <a:lstStyle/>
        <a:p>
          <a:r>
            <a:rPr lang="en-GB"/>
            <a:t>• economic wellbeing of the country; </a:t>
          </a:r>
          <a:endParaRPr lang="en-US"/>
        </a:p>
      </dgm:t>
    </dgm:pt>
    <dgm:pt modelId="{4896C3DB-C242-4162-8C8C-D1A75E620C7E}" type="parTrans" cxnId="{2C62511C-0961-4EFF-AA12-550B0E8DCD92}">
      <dgm:prSet/>
      <dgm:spPr/>
      <dgm:t>
        <a:bodyPr/>
        <a:lstStyle/>
        <a:p>
          <a:endParaRPr lang="en-US"/>
        </a:p>
      </dgm:t>
    </dgm:pt>
    <dgm:pt modelId="{18EAC390-FE1D-43F6-93FA-3F5FC05D902E}" type="sibTrans" cxnId="{2C62511C-0961-4EFF-AA12-550B0E8DCD92}">
      <dgm:prSet/>
      <dgm:spPr/>
      <dgm:t>
        <a:bodyPr/>
        <a:lstStyle/>
        <a:p>
          <a:endParaRPr lang="en-US"/>
        </a:p>
      </dgm:t>
    </dgm:pt>
    <dgm:pt modelId="{6A17E9F2-7149-44DC-950A-B462B41093B3}">
      <dgm:prSet/>
      <dgm:spPr/>
      <dgm:t>
        <a:bodyPr/>
        <a:lstStyle/>
        <a:p>
          <a:r>
            <a:rPr lang="en-GB"/>
            <a:t>• to prevent crime or disorder; </a:t>
          </a:r>
          <a:endParaRPr lang="en-US"/>
        </a:p>
      </dgm:t>
    </dgm:pt>
    <dgm:pt modelId="{81B653C5-5C46-411B-8C97-4E81197529BB}" type="parTrans" cxnId="{6188B412-BA18-4450-BDF8-CE518BAD7780}">
      <dgm:prSet/>
      <dgm:spPr/>
      <dgm:t>
        <a:bodyPr/>
        <a:lstStyle/>
        <a:p>
          <a:endParaRPr lang="en-US"/>
        </a:p>
      </dgm:t>
    </dgm:pt>
    <dgm:pt modelId="{C7D3A1E5-A73C-4B43-BCAB-97EDB591052E}" type="sibTrans" cxnId="{6188B412-BA18-4450-BDF8-CE518BAD7780}">
      <dgm:prSet/>
      <dgm:spPr/>
      <dgm:t>
        <a:bodyPr/>
        <a:lstStyle/>
        <a:p>
          <a:endParaRPr lang="en-US"/>
        </a:p>
      </dgm:t>
    </dgm:pt>
    <dgm:pt modelId="{5AEB3399-5669-4E2A-99FD-655F71996EE9}">
      <dgm:prSet/>
      <dgm:spPr/>
      <dgm:t>
        <a:bodyPr/>
        <a:lstStyle/>
        <a:p>
          <a:r>
            <a:rPr lang="en-GB"/>
            <a:t>• to protect health</a:t>
          </a:r>
          <a:endParaRPr lang="en-US"/>
        </a:p>
      </dgm:t>
    </dgm:pt>
    <dgm:pt modelId="{6BE047E7-5098-4656-B163-47D2C48C3AEF}" type="parTrans" cxnId="{1111A968-C625-42D8-BD03-E821936F00B4}">
      <dgm:prSet/>
      <dgm:spPr/>
      <dgm:t>
        <a:bodyPr/>
        <a:lstStyle/>
        <a:p>
          <a:endParaRPr lang="en-US"/>
        </a:p>
      </dgm:t>
    </dgm:pt>
    <dgm:pt modelId="{F49341E0-39B2-4121-B407-88290763C94A}" type="sibTrans" cxnId="{1111A968-C625-42D8-BD03-E821936F00B4}">
      <dgm:prSet/>
      <dgm:spPr/>
      <dgm:t>
        <a:bodyPr/>
        <a:lstStyle/>
        <a:p>
          <a:endParaRPr lang="en-US"/>
        </a:p>
      </dgm:t>
    </dgm:pt>
    <dgm:pt modelId="{745D0760-A244-4668-9F4C-012548223A98}">
      <dgm:prSet/>
      <dgm:spPr/>
      <dgm:t>
        <a:bodyPr/>
        <a:lstStyle/>
        <a:p>
          <a:r>
            <a:rPr lang="en-GB"/>
            <a:t>• to protect the rights or freedoms of others.</a:t>
          </a:r>
          <a:endParaRPr lang="en-US"/>
        </a:p>
      </dgm:t>
    </dgm:pt>
    <dgm:pt modelId="{B689C6FF-E8BF-4ED4-B89E-7A8FE8945E87}" type="parTrans" cxnId="{9015F2ED-6BA1-4CA5-98F1-A3819B0CCF38}">
      <dgm:prSet/>
      <dgm:spPr/>
      <dgm:t>
        <a:bodyPr/>
        <a:lstStyle/>
        <a:p>
          <a:endParaRPr lang="en-US"/>
        </a:p>
      </dgm:t>
    </dgm:pt>
    <dgm:pt modelId="{2E0FC9C5-70D3-4B88-9555-B6D073016323}" type="sibTrans" cxnId="{9015F2ED-6BA1-4CA5-98F1-A3819B0CCF38}">
      <dgm:prSet/>
      <dgm:spPr/>
      <dgm:t>
        <a:bodyPr/>
        <a:lstStyle/>
        <a:p>
          <a:endParaRPr lang="en-US"/>
        </a:p>
      </dgm:t>
    </dgm:pt>
    <dgm:pt modelId="{3F27BFAA-AAE5-4EB4-9170-3CD7DE92E20A}" type="pres">
      <dgm:prSet presAssocID="{0FD93AC5-461F-4962-9964-5F97FAC53E15}" presName="diagram" presStyleCnt="0">
        <dgm:presLayoutVars>
          <dgm:dir/>
          <dgm:resizeHandles val="exact"/>
        </dgm:presLayoutVars>
      </dgm:prSet>
      <dgm:spPr/>
    </dgm:pt>
    <dgm:pt modelId="{694C0828-5C2D-48E8-BCED-E4978E09A0CB}" type="pres">
      <dgm:prSet presAssocID="{2AE657EB-2333-4914-A300-6D2AF09F63E2}" presName="node" presStyleLbl="node1" presStyleIdx="0" presStyleCnt="8">
        <dgm:presLayoutVars>
          <dgm:bulletEnabled val="1"/>
        </dgm:presLayoutVars>
      </dgm:prSet>
      <dgm:spPr/>
    </dgm:pt>
    <dgm:pt modelId="{CFC2AD4B-B639-4102-8B99-114E7E2D56F1}" type="pres">
      <dgm:prSet presAssocID="{9D5A0193-6B96-49B8-81C1-A2A71D11D7DA}" presName="sibTrans" presStyleCnt="0"/>
      <dgm:spPr/>
    </dgm:pt>
    <dgm:pt modelId="{4DBD74A9-B0C7-42BB-A051-024348A38413}" type="pres">
      <dgm:prSet presAssocID="{06B9F00D-8914-4214-8D64-129ED37682BE}" presName="node" presStyleLbl="node1" presStyleIdx="1" presStyleCnt="8">
        <dgm:presLayoutVars>
          <dgm:bulletEnabled val="1"/>
        </dgm:presLayoutVars>
      </dgm:prSet>
      <dgm:spPr/>
    </dgm:pt>
    <dgm:pt modelId="{D4F8245C-9B59-46BF-8483-DFB86181ADEC}" type="pres">
      <dgm:prSet presAssocID="{7C3EF2DE-151E-401E-A3EC-0F10E071DC76}" presName="sibTrans" presStyleCnt="0"/>
      <dgm:spPr/>
    </dgm:pt>
    <dgm:pt modelId="{591CAA48-7714-4246-95E2-CABBD429D3CC}" type="pres">
      <dgm:prSet presAssocID="{4AD42470-AA48-495B-9F1C-0DFC1C05DC82}" presName="node" presStyleLbl="node1" presStyleIdx="2" presStyleCnt="8">
        <dgm:presLayoutVars>
          <dgm:bulletEnabled val="1"/>
        </dgm:presLayoutVars>
      </dgm:prSet>
      <dgm:spPr/>
    </dgm:pt>
    <dgm:pt modelId="{8BBBDA59-153D-472E-B976-25136DF4C3C7}" type="pres">
      <dgm:prSet presAssocID="{4EB335FC-4718-4686-8320-6BB2A2D0B7E8}" presName="sibTrans" presStyleCnt="0"/>
      <dgm:spPr/>
    </dgm:pt>
    <dgm:pt modelId="{00636BCD-8317-49C9-B131-F2180F3C6098}" type="pres">
      <dgm:prSet presAssocID="{AB49C506-24B8-4242-83F9-6903FA77F5C5}" presName="node" presStyleLbl="node1" presStyleIdx="3" presStyleCnt="8">
        <dgm:presLayoutVars>
          <dgm:bulletEnabled val="1"/>
        </dgm:presLayoutVars>
      </dgm:prSet>
      <dgm:spPr/>
    </dgm:pt>
    <dgm:pt modelId="{68D68BDC-CC26-4CE9-BC0F-C2BFA3E3AEEF}" type="pres">
      <dgm:prSet presAssocID="{C8E2BD64-0C08-4224-A4C1-1970A215F94F}" presName="sibTrans" presStyleCnt="0"/>
      <dgm:spPr/>
    </dgm:pt>
    <dgm:pt modelId="{D5C5338C-F7C7-4CD2-8D0C-ADC6C3808EB7}" type="pres">
      <dgm:prSet presAssocID="{BCEE2CB5-04FA-42DB-AAAD-B5B45E50BEB5}" presName="node" presStyleLbl="node1" presStyleIdx="4" presStyleCnt="8">
        <dgm:presLayoutVars>
          <dgm:bulletEnabled val="1"/>
        </dgm:presLayoutVars>
      </dgm:prSet>
      <dgm:spPr/>
    </dgm:pt>
    <dgm:pt modelId="{8EE7FCEE-6328-4341-9F7F-87A42EB5B397}" type="pres">
      <dgm:prSet presAssocID="{18EAC390-FE1D-43F6-93FA-3F5FC05D902E}" presName="sibTrans" presStyleCnt="0"/>
      <dgm:spPr/>
    </dgm:pt>
    <dgm:pt modelId="{F827960E-8B97-43B5-BDE3-EA3E987725B3}" type="pres">
      <dgm:prSet presAssocID="{6A17E9F2-7149-44DC-950A-B462B41093B3}" presName="node" presStyleLbl="node1" presStyleIdx="5" presStyleCnt="8">
        <dgm:presLayoutVars>
          <dgm:bulletEnabled val="1"/>
        </dgm:presLayoutVars>
      </dgm:prSet>
      <dgm:spPr/>
    </dgm:pt>
    <dgm:pt modelId="{5EE54E12-9B11-438F-A4C7-59DAD18276D8}" type="pres">
      <dgm:prSet presAssocID="{C7D3A1E5-A73C-4B43-BCAB-97EDB591052E}" presName="sibTrans" presStyleCnt="0"/>
      <dgm:spPr/>
    </dgm:pt>
    <dgm:pt modelId="{A0D44052-5300-439A-A67F-1DA60BA1E725}" type="pres">
      <dgm:prSet presAssocID="{5AEB3399-5669-4E2A-99FD-655F71996EE9}" presName="node" presStyleLbl="node1" presStyleIdx="6" presStyleCnt="8">
        <dgm:presLayoutVars>
          <dgm:bulletEnabled val="1"/>
        </dgm:presLayoutVars>
      </dgm:prSet>
      <dgm:spPr/>
    </dgm:pt>
    <dgm:pt modelId="{950FCDC5-D9D1-4B81-97E5-948F1F637B0D}" type="pres">
      <dgm:prSet presAssocID="{F49341E0-39B2-4121-B407-88290763C94A}" presName="sibTrans" presStyleCnt="0"/>
      <dgm:spPr/>
    </dgm:pt>
    <dgm:pt modelId="{F0E4B74B-8B6A-48BE-BB25-4A4F129AFCB2}" type="pres">
      <dgm:prSet presAssocID="{745D0760-A244-4668-9F4C-012548223A98}" presName="node" presStyleLbl="node1" presStyleIdx="7" presStyleCnt="8">
        <dgm:presLayoutVars>
          <dgm:bulletEnabled val="1"/>
        </dgm:presLayoutVars>
      </dgm:prSet>
      <dgm:spPr/>
    </dgm:pt>
  </dgm:ptLst>
  <dgm:cxnLst>
    <dgm:cxn modelId="{6188B412-BA18-4450-BDF8-CE518BAD7780}" srcId="{0FD93AC5-461F-4962-9964-5F97FAC53E15}" destId="{6A17E9F2-7149-44DC-950A-B462B41093B3}" srcOrd="5" destOrd="0" parTransId="{81B653C5-5C46-411B-8C97-4E81197529BB}" sibTransId="{C7D3A1E5-A73C-4B43-BCAB-97EDB591052E}"/>
    <dgm:cxn modelId="{1169581B-5E1A-44D1-A875-6E56B4745DC5}" type="presOf" srcId="{BCEE2CB5-04FA-42DB-AAAD-B5B45E50BEB5}" destId="{D5C5338C-F7C7-4CD2-8D0C-ADC6C3808EB7}" srcOrd="0" destOrd="0" presId="urn:microsoft.com/office/officeart/2005/8/layout/default"/>
    <dgm:cxn modelId="{2C62511C-0961-4EFF-AA12-550B0E8DCD92}" srcId="{0FD93AC5-461F-4962-9964-5F97FAC53E15}" destId="{BCEE2CB5-04FA-42DB-AAAD-B5B45E50BEB5}" srcOrd="4" destOrd="0" parTransId="{4896C3DB-C242-4162-8C8C-D1A75E620C7E}" sibTransId="{18EAC390-FE1D-43F6-93FA-3F5FC05D902E}"/>
    <dgm:cxn modelId="{2B8CC624-ADC0-485B-A245-E11051E44E86}" srcId="{0FD93AC5-461F-4962-9964-5F97FAC53E15}" destId="{4AD42470-AA48-495B-9F1C-0DFC1C05DC82}" srcOrd="2" destOrd="0" parTransId="{DBF9B7CC-1169-4201-95F5-8D1F3673D1EE}" sibTransId="{4EB335FC-4718-4686-8320-6BB2A2D0B7E8}"/>
    <dgm:cxn modelId="{EBAE6B31-F9DB-4F82-BB95-2C662F8BF54A}" type="presOf" srcId="{745D0760-A244-4668-9F4C-012548223A98}" destId="{F0E4B74B-8B6A-48BE-BB25-4A4F129AFCB2}" srcOrd="0" destOrd="0" presId="urn:microsoft.com/office/officeart/2005/8/layout/default"/>
    <dgm:cxn modelId="{9041653E-3777-4121-ABD8-16B08CA446C8}" type="presOf" srcId="{0FD93AC5-461F-4962-9964-5F97FAC53E15}" destId="{3F27BFAA-AAE5-4EB4-9170-3CD7DE92E20A}" srcOrd="0" destOrd="0" presId="urn:microsoft.com/office/officeart/2005/8/layout/default"/>
    <dgm:cxn modelId="{74BC9C40-574F-4AD9-9311-F5D1689B8DB5}" type="presOf" srcId="{2AE657EB-2333-4914-A300-6D2AF09F63E2}" destId="{694C0828-5C2D-48E8-BCED-E4978E09A0CB}" srcOrd="0" destOrd="0" presId="urn:microsoft.com/office/officeart/2005/8/layout/default"/>
    <dgm:cxn modelId="{6D899A5B-5508-4AFE-BCE5-1A51E248A1EC}" type="presOf" srcId="{4AD42470-AA48-495B-9F1C-0DFC1C05DC82}" destId="{591CAA48-7714-4246-95E2-CABBD429D3CC}" srcOrd="0" destOrd="0" presId="urn:microsoft.com/office/officeart/2005/8/layout/default"/>
    <dgm:cxn modelId="{2076A95B-3BCC-4F9F-827F-4CDBB143EE1C}" srcId="{0FD93AC5-461F-4962-9964-5F97FAC53E15}" destId="{AB49C506-24B8-4242-83F9-6903FA77F5C5}" srcOrd="3" destOrd="0" parTransId="{5020E3CA-6F52-452D-8FC6-F17AD8750E25}" sibTransId="{C8E2BD64-0C08-4224-A4C1-1970A215F94F}"/>
    <dgm:cxn modelId="{8589B745-C39B-4A0C-912A-4EBBA2695AEA}" type="presOf" srcId="{AB49C506-24B8-4242-83F9-6903FA77F5C5}" destId="{00636BCD-8317-49C9-B131-F2180F3C6098}" srcOrd="0" destOrd="0" presId="urn:microsoft.com/office/officeart/2005/8/layout/default"/>
    <dgm:cxn modelId="{1111A968-C625-42D8-BD03-E821936F00B4}" srcId="{0FD93AC5-461F-4962-9964-5F97FAC53E15}" destId="{5AEB3399-5669-4E2A-99FD-655F71996EE9}" srcOrd="6" destOrd="0" parTransId="{6BE047E7-5098-4656-B163-47D2C48C3AEF}" sibTransId="{F49341E0-39B2-4121-B407-88290763C94A}"/>
    <dgm:cxn modelId="{9764FEC7-1893-48C6-8F8D-D896187EE6A9}" type="presOf" srcId="{6A17E9F2-7149-44DC-950A-B462B41093B3}" destId="{F827960E-8B97-43B5-BDE3-EA3E987725B3}" srcOrd="0" destOrd="0" presId="urn:microsoft.com/office/officeart/2005/8/layout/default"/>
    <dgm:cxn modelId="{97B485CE-2A3B-4FC2-97E1-D95CE09E07C7}" srcId="{0FD93AC5-461F-4962-9964-5F97FAC53E15}" destId="{06B9F00D-8914-4214-8D64-129ED37682BE}" srcOrd="1" destOrd="0" parTransId="{7E1F79CA-C041-4673-A5B3-56F495C9E431}" sibTransId="{7C3EF2DE-151E-401E-A3EC-0F10E071DC76}"/>
    <dgm:cxn modelId="{74F1CFD3-08C4-4B7D-9CDF-1B5D1B948DBC}" type="presOf" srcId="{06B9F00D-8914-4214-8D64-129ED37682BE}" destId="{4DBD74A9-B0C7-42BB-A051-024348A38413}" srcOrd="0" destOrd="0" presId="urn:microsoft.com/office/officeart/2005/8/layout/default"/>
    <dgm:cxn modelId="{41B464D7-938E-450D-A716-120607DC7520}" srcId="{0FD93AC5-461F-4962-9964-5F97FAC53E15}" destId="{2AE657EB-2333-4914-A300-6D2AF09F63E2}" srcOrd="0" destOrd="0" parTransId="{065D595A-8F9D-4323-B8E1-06ECA1BECF12}" sibTransId="{9D5A0193-6B96-49B8-81C1-A2A71D11D7DA}"/>
    <dgm:cxn modelId="{9015F2ED-6BA1-4CA5-98F1-A3819B0CCF38}" srcId="{0FD93AC5-461F-4962-9964-5F97FAC53E15}" destId="{745D0760-A244-4668-9F4C-012548223A98}" srcOrd="7" destOrd="0" parTransId="{B689C6FF-E8BF-4ED4-B89E-7A8FE8945E87}" sibTransId="{2E0FC9C5-70D3-4B88-9555-B6D073016323}"/>
    <dgm:cxn modelId="{7AB057F7-BA4B-4A20-806C-0880CE1A0D72}" type="presOf" srcId="{5AEB3399-5669-4E2A-99FD-655F71996EE9}" destId="{A0D44052-5300-439A-A67F-1DA60BA1E725}" srcOrd="0" destOrd="0" presId="urn:microsoft.com/office/officeart/2005/8/layout/default"/>
    <dgm:cxn modelId="{E442BFB4-CF65-44DD-9CA8-8BB836092418}" type="presParOf" srcId="{3F27BFAA-AAE5-4EB4-9170-3CD7DE92E20A}" destId="{694C0828-5C2D-48E8-BCED-E4978E09A0CB}" srcOrd="0" destOrd="0" presId="urn:microsoft.com/office/officeart/2005/8/layout/default"/>
    <dgm:cxn modelId="{4AC53A42-9716-472E-8B7A-652A353975E7}" type="presParOf" srcId="{3F27BFAA-AAE5-4EB4-9170-3CD7DE92E20A}" destId="{CFC2AD4B-B639-4102-8B99-114E7E2D56F1}" srcOrd="1" destOrd="0" presId="urn:microsoft.com/office/officeart/2005/8/layout/default"/>
    <dgm:cxn modelId="{EFFF5AAD-B3D7-44AE-AEDE-BDA3A08303DD}" type="presParOf" srcId="{3F27BFAA-AAE5-4EB4-9170-3CD7DE92E20A}" destId="{4DBD74A9-B0C7-42BB-A051-024348A38413}" srcOrd="2" destOrd="0" presId="urn:microsoft.com/office/officeart/2005/8/layout/default"/>
    <dgm:cxn modelId="{57ED9042-C597-46A1-89F4-21F12419F821}" type="presParOf" srcId="{3F27BFAA-AAE5-4EB4-9170-3CD7DE92E20A}" destId="{D4F8245C-9B59-46BF-8483-DFB86181ADEC}" srcOrd="3" destOrd="0" presId="urn:microsoft.com/office/officeart/2005/8/layout/default"/>
    <dgm:cxn modelId="{D8CC854D-07F6-462B-A5ED-CAF029BAB3B2}" type="presParOf" srcId="{3F27BFAA-AAE5-4EB4-9170-3CD7DE92E20A}" destId="{591CAA48-7714-4246-95E2-CABBD429D3CC}" srcOrd="4" destOrd="0" presId="urn:microsoft.com/office/officeart/2005/8/layout/default"/>
    <dgm:cxn modelId="{86D1D764-0507-4F09-8C3C-07A854DE9F24}" type="presParOf" srcId="{3F27BFAA-AAE5-4EB4-9170-3CD7DE92E20A}" destId="{8BBBDA59-153D-472E-B976-25136DF4C3C7}" srcOrd="5" destOrd="0" presId="urn:microsoft.com/office/officeart/2005/8/layout/default"/>
    <dgm:cxn modelId="{415E9BD8-45A0-4AFC-BE0B-FA1C3D5DF94E}" type="presParOf" srcId="{3F27BFAA-AAE5-4EB4-9170-3CD7DE92E20A}" destId="{00636BCD-8317-49C9-B131-F2180F3C6098}" srcOrd="6" destOrd="0" presId="urn:microsoft.com/office/officeart/2005/8/layout/default"/>
    <dgm:cxn modelId="{2D4A8E1F-9D36-4922-B002-0D1454602506}" type="presParOf" srcId="{3F27BFAA-AAE5-4EB4-9170-3CD7DE92E20A}" destId="{68D68BDC-CC26-4CE9-BC0F-C2BFA3E3AEEF}" srcOrd="7" destOrd="0" presId="urn:microsoft.com/office/officeart/2005/8/layout/default"/>
    <dgm:cxn modelId="{C034A5D1-693C-41B4-A360-38961195F975}" type="presParOf" srcId="{3F27BFAA-AAE5-4EB4-9170-3CD7DE92E20A}" destId="{D5C5338C-F7C7-4CD2-8D0C-ADC6C3808EB7}" srcOrd="8" destOrd="0" presId="urn:microsoft.com/office/officeart/2005/8/layout/default"/>
    <dgm:cxn modelId="{34C258E4-CBED-41BF-983A-D6D6E053DB8A}" type="presParOf" srcId="{3F27BFAA-AAE5-4EB4-9170-3CD7DE92E20A}" destId="{8EE7FCEE-6328-4341-9F7F-87A42EB5B397}" srcOrd="9" destOrd="0" presId="urn:microsoft.com/office/officeart/2005/8/layout/default"/>
    <dgm:cxn modelId="{1D1C6B38-CC5F-4DAD-9D52-7896FAE51A20}" type="presParOf" srcId="{3F27BFAA-AAE5-4EB4-9170-3CD7DE92E20A}" destId="{F827960E-8B97-43B5-BDE3-EA3E987725B3}" srcOrd="10" destOrd="0" presId="urn:microsoft.com/office/officeart/2005/8/layout/default"/>
    <dgm:cxn modelId="{645EA44A-7134-484A-8D00-8BBA3A7031E6}" type="presParOf" srcId="{3F27BFAA-AAE5-4EB4-9170-3CD7DE92E20A}" destId="{5EE54E12-9B11-438F-A4C7-59DAD18276D8}" srcOrd="11" destOrd="0" presId="urn:microsoft.com/office/officeart/2005/8/layout/default"/>
    <dgm:cxn modelId="{CCC008C4-AFE4-4879-9071-F21F6FFAD24A}" type="presParOf" srcId="{3F27BFAA-AAE5-4EB4-9170-3CD7DE92E20A}" destId="{A0D44052-5300-439A-A67F-1DA60BA1E725}" srcOrd="12" destOrd="0" presId="urn:microsoft.com/office/officeart/2005/8/layout/default"/>
    <dgm:cxn modelId="{4131D6D2-38E2-47F8-924C-7C3566DE2FDA}" type="presParOf" srcId="{3F27BFAA-AAE5-4EB4-9170-3CD7DE92E20A}" destId="{950FCDC5-D9D1-4B81-97E5-948F1F637B0D}" srcOrd="13" destOrd="0" presId="urn:microsoft.com/office/officeart/2005/8/layout/default"/>
    <dgm:cxn modelId="{6D0EAEA5-C729-43DA-B076-5731340602C5}" type="presParOf" srcId="{3F27BFAA-AAE5-4EB4-9170-3CD7DE92E20A}" destId="{F0E4B74B-8B6A-48BE-BB25-4A4F129AFCB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E8E49A38-4C7C-4E0D-8381-A1E8FBF0CC1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27F585A-8330-408F-A904-27CEDCAFF3C7}">
      <dgm:prSet/>
      <dgm:spPr/>
      <dgm:t>
        <a:bodyPr/>
        <a:lstStyle/>
        <a:p>
          <a:r>
            <a:rPr lang="en-GB"/>
            <a:t>HMPPS collects information for a variety of purposes.</a:t>
          </a:r>
          <a:endParaRPr lang="en-US"/>
        </a:p>
      </dgm:t>
    </dgm:pt>
    <dgm:pt modelId="{A379ADC4-E697-4191-A609-BC12313DEDD7}" type="parTrans" cxnId="{97B6AF99-E78E-407C-ABA7-EA371A9ECE71}">
      <dgm:prSet/>
      <dgm:spPr/>
      <dgm:t>
        <a:bodyPr/>
        <a:lstStyle/>
        <a:p>
          <a:endParaRPr lang="en-US"/>
        </a:p>
      </dgm:t>
    </dgm:pt>
    <dgm:pt modelId="{D0B593B9-EA5A-45EF-A273-DE16A6F2EBD3}" type="sibTrans" cxnId="{97B6AF99-E78E-407C-ABA7-EA371A9ECE71}">
      <dgm:prSet/>
      <dgm:spPr/>
      <dgm:t>
        <a:bodyPr/>
        <a:lstStyle/>
        <a:p>
          <a:endParaRPr lang="en-US"/>
        </a:p>
      </dgm:t>
    </dgm:pt>
    <dgm:pt modelId="{4774C4FE-B3A3-4E11-882E-365B46557FA6}">
      <dgm:prSet/>
      <dgm:spPr/>
      <dgm:t>
        <a:bodyPr/>
        <a:lstStyle/>
        <a:p>
          <a:r>
            <a:rPr lang="en-GB"/>
            <a:t>Support offender management.</a:t>
          </a:r>
          <a:endParaRPr lang="en-US"/>
        </a:p>
      </dgm:t>
    </dgm:pt>
    <dgm:pt modelId="{4961E20D-8BAC-4AF8-A262-AB0506D8BD1D}" type="parTrans" cxnId="{74D34DAA-C547-4A78-93FD-81F91D658B41}">
      <dgm:prSet/>
      <dgm:spPr/>
      <dgm:t>
        <a:bodyPr/>
        <a:lstStyle/>
        <a:p>
          <a:endParaRPr lang="en-US"/>
        </a:p>
      </dgm:t>
    </dgm:pt>
    <dgm:pt modelId="{F3C12776-1FF4-417B-8CD2-7406395B0B47}" type="sibTrans" cxnId="{74D34DAA-C547-4A78-93FD-81F91D658B41}">
      <dgm:prSet/>
      <dgm:spPr/>
      <dgm:t>
        <a:bodyPr/>
        <a:lstStyle/>
        <a:p>
          <a:endParaRPr lang="en-US"/>
        </a:p>
      </dgm:t>
    </dgm:pt>
    <dgm:pt modelId="{1C51F986-4832-43A2-A451-6970C2736379}">
      <dgm:prSet/>
      <dgm:spPr/>
      <dgm:t>
        <a:bodyPr/>
        <a:lstStyle/>
        <a:p>
          <a:r>
            <a:rPr lang="en-GB"/>
            <a:t>Prevention/detection of crime.</a:t>
          </a:r>
          <a:endParaRPr lang="en-US"/>
        </a:p>
      </dgm:t>
    </dgm:pt>
    <dgm:pt modelId="{BBF3643C-E271-4B0E-A2D3-FAEFE688277F}" type="parTrans" cxnId="{5D0679EB-37BE-4FF2-AA8D-BD9391AE9141}">
      <dgm:prSet/>
      <dgm:spPr/>
      <dgm:t>
        <a:bodyPr/>
        <a:lstStyle/>
        <a:p>
          <a:endParaRPr lang="en-US"/>
        </a:p>
      </dgm:t>
    </dgm:pt>
    <dgm:pt modelId="{124CCAD4-FDC8-4C96-947E-B39DDF75FF53}" type="sibTrans" cxnId="{5D0679EB-37BE-4FF2-AA8D-BD9391AE9141}">
      <dgm:prSet/>
      <dgm:spPr/>
      <dgm:t>
        <a:bodyPr/>
        <a:lstStyle/>
        <a:p>
          <a:endParaRPr lang="en-US"/>
        </a:p>
      </dgm:t>
    </dgm:pt>
    <dgm:pt modelId="{DAF87879-6B32-46D9-9ED3-A3B4745B8428}">
      <dgm:prSet/>
      <dgm:spPr/>
      <dgm:t>
        <a:bodyPr/>
        <a:lstStyle/>
        <a:p>
          <a:r>
            <a:rPr lang="en-GB"/>
            <a:t>Preserving order within the location.</a:t>
          </a:r>
          <a:endParaRPr lang="en-US"/>
        </a:p>
      </dgm:t>
    </dgm:pt>
    <dgm:pt modelId="{63AA0A31-9FA7-4E7A-A591-7F2F11BA7160}" type="parTrans" cxnId="{C0037051-5312-4D53-8A91-A1128C92C54F}">
      <dgm:prSet/>
      <dgm:spPr/>
      <dgm:t>
        <a:bodyPr/>
        <a:lstStyle/>
        <a:p>
          <a:endParaRPr lang="en-US"/>
        </a:p>
      </dgm:t>
    </dgm:pt>
    <dgm:pt modelId="{F385FAB7-8622-4A4B-8008-D44B168FF7A2}" type="sibTrans" cxnId="{C0037051-5312-4D53-8A91-A1128C92C54F}">
      <dgm:prSet/>
      <dgm:spPr/>
      <dgm:t>
        <a:bodyPr/>
        <a:lstStyle/>
        <a:p>
          <a:endParaRPr lang="en-US"/>
        </a:p>
      </dgm:t>
    </dgm:pt>
    <dgm:pt modelId="{92A65E91-9271-490A-9299-D296E6020A61}">
      <dgm:prSet/>
      <dgm:spPr/>
      <dgm:t>
        <a:bodyPr/>
        <a:lstStyle/>
        <a:p>
          <a:r>
            <a:rPr lang="en-GB"/>
            <a:t>Risk management.</a:t>
          </a:r>
          <a:endParaRPr lang="en-US"/>
        </a:p>
      </dgm:t>
    </dgm:pt>
    <dgm:pt modelId="{A968CB97-16D7-4D76-AA18-EAC5E6CB8EF5}" type="parTrans" cxnId="{C356EBF6-E886-422A-A907-3528FBB3F9AA}">
      <dgm:prSet/>
      <dgm:spPr/>
      <dgm:t>
        <a:bodyPr/>
        <a:lstStyle/>
        <a:p>
          <a:endParaRPr lang="en-US"/>
        </a:p>
      </dgm:t>
    </dgm:pt>
    <dgm:pt modelId="{5470CB19-5E85-4A22-873B-F2EB9F29A5E9}" type="sibTrans" cxnId="{C356EBF6-E886-422A-A907-3528FBB3F9AA}">
      <dgm:prSet/>
      <dgm:spPr/>
      <dgm:t>
        <a:bodyPr/>
        <a:lstStyle/>
        <a:p>
          <a:endParaRPr lang="en-US"/>
        </a:p>
      </dgm:t>
    </dgm:pt>
    <dgm:pt modelId="{9B0B7AAE-811C-43C2-8324-FA4A5182BEB3}" type="pres">
      <dgm:prSet presAssocID="{E8E49A38-4C7C-4E0D-8381-A1E8FBF0CC12}" presName="outerComposite" presStyleCnt="0">
        <dgm:presLayoutVars>
          <dgm:chMax val="5"/>
          <dgm:dir/>
          <dgm:resizeHandles val="exact"/>
        </dgm:presLayoutVars>
      </dgm:prSet>
      <dgm:spPr/>
    </dgm:pt>
    <dgm:pt modelId="{0813EF3E-90A8-4598-B117-0FCF74591FB9}" type="pres">
      <dgm:prSet presAssocID="{E8E49A38-4C7C-4E0D-8381-A1E8FBF0CC12}" presName="dummyMaxCanvas" presStyleCnt="0">
        <dgm:presLayoutVars/>
      </dgm:prSet>
      <dgm:spPr/>
    </dgm:pt>
    <dgm:pt modelId="{DF12CA81-0577-47CC-9B4A-10FBE0AC0488}" type="pres">
      <dgm:prSet presAssocID="{E8E49A38-4C7C-4E0D-8381-A1E8FBF0CC12}" presName="FiveNodes_1" presStyleLbl="node1" presStyleIdx="0" presStyleCnt="5">
        <dgm:presLayoutVars>
          <dgm:bulletEnabled val="1"/>
        </dgm:presLayoutVars>
      </dgm:prSet>
      <dgm:spPr/>
    </dgm:pt>
    <dgm:pt modelId="{3AF3D8CB-0116-4C17-BE4A-02923D8F3C49}" type="pres">
      <dgm:prSet presAssocID="{E8E49A38-4C7C-4E0D-8381-A1E8FBF0CC12}" presName="FiveNodes_2" presStyleLbl="node1" presStyleIdx="1" presStyleCnt="5">
        <dgm:presLayoutVars>
          <dgm:bulletEnabled val="1"/>
        </dgm:presLayoutVars>
      </dgm:prSet>
      <dgm:spPr/>
    </dgm:pt>
    <dgm:pt modelId="{96E2D935-7969-468D-98A1-84FC24E91F13}" type="pres">
      <dgm:prSet presAssocID="{E8E49A38-4C7C-4E0D-8381-A1E8FBF0CC12}" presName="FiveNodes_3" presStyleLbl="node1" presStyleIdx="2" presStyleCnt="5">
        <dgm:presLayoutVars>
          <dgm:bulletEnabled val="1"/>
        </dgm:presLayoutVars>
      </dgm:prSet>
      <dgm:spPr/>
    </dgm:pt>
    <dgm:pt modelId="{9815FBF6-1A52-4A6A-AAAB-ABBB8DA02F55}" type="pres">
      <dgm:prSet presAssocID="{E8E49A38-4C7C-4E0D-8381-A1E8FBF0CC12}" presName="FiveNodes_4" presStyleLbl="node1" presStyleIdx="3" presStyleCnt="5">
        <dgm:presLayoutVars>
          <dgm:bulletEnabled val="1"/>
        </dgm:presLayoutVars>
      </dgm:prSet>
      <dgm:spPr/>
    </dgm:pt>
    <dgm:pt modelId="{E5AF05DF-A5FB-4381-B18A-053B8F0717A6}" type="pres">
      <dgm:prSet presAssocID="{E8E49A38-4C7C-4E0D-8381-A1E8FBF0CC12}" presName="FiveNodes_5" presStyleLbl="node1" presStyleIdx="4" presStyleCnt="5">
        <dgm:presLayoutVars>
          <dgm:bulletEnabled val="1"/>
        </dgm:presLayoutVars>
      </dgm:prSet>
      <dgm:spPr/>
    </dgm:pt>
    <dgm:pt modelId="{822091A8-D9CD-4D74-A533-BD7261E912B7}" type="pres">
      <dgm:prSet presAssocID="{E8E49A38-4C7C-4E0D-8381-A1E8FBF0CC12}" presName="FiveConn_1-2" presStyleLbl="fgAccFollowNode1" presStyleIdx="0" presStyleCnt="4">
        <dgm:presLayoutVars>
          <dgm:bulletEnabled val="1"/>
        </dgm:presLayoutVars>
      </dgm:prSet>
      <dgm:spPr/>
    </dgm:pt>
    <dgm:pt modelId="{94FC64F5-DF36-4F35-953F-254AF242145A}" type="pres">
      <dgm:prSet presAssocID="{E8E49A38-4C7C-4E0D-8381-A1E8FBF0CC12}" presName="FiveConn_2-3" presStyleLbl="fgAccFollowNode1" presStyleIdx="1" presStyleCnt="4">
        <dgm:presLayoutVars>
          <dgm:bulletEnabled val="1"/>
        </dgm:presLayoutVars>
      </dgm:prSet>
      <dgm:spPr/>
    </dgm:pt>
    <dgm:pt modelId="{0AE96078-626D-4D04-BF42-BF61A407FE00}" type="pres">
      <dgm:prSet presAssocID="{E8E49A38-4C7C-4E0D-8381-A1E8FBF0CC12}" presName="FiveConn_3-4" presStyleLbl="fgAccFollowNode1" presStyleIdx="2" presStyleCnt="4">
        <dgm:presLayoutVars>
          <dgm:bulletEnabled val="1"/>
        </dgm:presLayoutVars>
      </dgm:prSet>
      <dgm:spPr/>
    </dgm:pt>
    <dgm:pt modelId="{63AA82A0-0604-450E-B41B-E642FB3B09F1}" type="pres">
      <dgm:prSet presAssocID="{E8E49A38-4C7C-4E0D-8381-A1E8FBF0CC12}" presName="FiveConn_4-5" presStyleLbl="fgAccFollowNode1" presStyleIdx="3" presStyleCnt="4">
        <dgm:presLayoutVars>
          <dgm:bulletEnabled val="1"/>
        </dgm:presLayoutVars>
      </dgm:prSet>
      <dgm:spPr/>
    </dgm:pt>
    <dgm:pt modelId="{3FDA00A9-1F78-46E2-8A5C-29A29AA5D377}" type="pres">
      <dgm:prSet presAssocID="{E8E49A38-4C7C-4E0D-8381-A1E8FBF0CC12}" presName="FiveNodes_1_text" presStyleLbl="node1" presStyleIdx="4" presStyleCnt="5">
        <dgm:presLayoutVars>
          <dgm:bulletEnabled val="1"/>
        </dgm:presLayoutVars>
      </dgm:prSet>
      <dgm:spPr/>
    </dgm:pt>
    <dgm:pt modelId="{0F3730F6-0DAF-4881-9C31-51808776777E}" type="pres">
      <dgm:prSet presAssocID="{E8E49A38-4C7C-4E0D-8381-A1E8FBF0CC12}" presName="FiveNodes_2_text" presStyleLbl="node1" presStyleIdx="4" presStyleCnt="5">
        <dgm:presLayoutVars>
          <dgm:bulletEnabled val="1"/>
        </dgm:presLayoutVars>
      </dgm:prSet>
      <dgm:spPr/>
    </dgm:pt>
    <dgm:pt modelId="{48F96253-AAD7-44DB-84CB-A95866D83A96}" type="pres">
      <dgm:prSet presAssocID="{E8E49A38-4C7C-4E0D-8381-A1E8FBF0CC12}" presName="FiveNodes_3_text" presStyleLbl="node1" presStyleIdx="4" presStyleCnt="5">
        <dgm:presLayoutVars>
          <dgm:bulletEnabled val="1"/>
        </dgm:presLayoutVars>
      </dgm:prSet>
      <dgm:spPr/>
    </dgm:pt>
    <dgm:pt modelId="{7813E9BC-47B9-4D06-A298-5D104844BDE4}" type="pres">
      <dgm:prSet presAssocID="{E8E49A38-4C7C-4E0D-8381-A1E8FBF0CC12}" presName="FiveNodes_4_text" presStyleLbl="node1" presStyleIdx="4" presStyleCnt="5">
        <dgm:presLayoutVars>
          <dgm:bulletEnabled val="1"/>
        </dgm:presLayoutVars>
      </dgm:prSet>
      <dgm:spPr/>
    </dgm:pt>
    <dgm:pt modelId="{29EB3AAC-5EA7-4DBE-AB77-E11A5CB50ADC}" type="pres">
      <dgm:prSet presAssocID="{E8E49A38-4C7C-4E0D-8381-A1E8FBF0CC12}" presName="FiveNodes_5_text" presStyleLbl="node1" presStyleIdx="4" presStyleCnt="5">
        <dgm:presLayoutVars>
          <dgm:bulletEnabled val="1"/>
        </dgm:presLayoutVars>
      </dgm:prSet>
      <dgm:spPr/>
    </dgm:pt>
  </dgm:ptLst>
  <dgm:cxnLst>
    <dgm:cxn modelId="{9E609B01-F990-4321-850B-25925106CD4A}" type="presOf" srcId="{1C51F986-4832-43A2-A451-6970C2736379}" destId="{96E2D935-7969-468D-98A1-84FC24E91F13}" srcOrd="0" destOrd="0" presId="urn:microsoft.com/office/officeart/2005/8/layout/vProcess5"/>
    <dgm:cxn modelId="{260A660A-18E7-427A-BD5E-067B34920F51}" type="presOf" srcId="{92A65E91-9271-490A-9299-D296E6020A61}" destId="{29EB3AAC-5EA7-4DBE-AB77-E11A5CB50ADC}" srcOrd="1" destOrd="0" presId="urn:microsoft.com/office/officeart/2005/8/layout/vProcess5"/>
    <dgm:cxn modelId="{78C1BF16-7FD9-45B8-B5C3-A9BA0C0D0404}" type="presOf" srcId="{727F585A-8330-408F-A904-27CEDCAFF3C7}" destId="{3FDA00A9-1F78-46E2-8A5C-29A29AA5D377}" srcOrd="1" destOrd="0" presId="urn:microsoft.com/office/officeart/2005/8/layout/vProcess5"/>
    <dgm:cxn modelId="{F1E9852C-59DE-460C-911A-52C1EA1BD95D}" type="presOf" srcId="{D0B593B9-EA5A-45EF-A273-DE16A6F2EBD3}" destId="{822091A8-D9CD-4D74-A533-BD7261E912B7}" srcOrd="0" destOrd="0" presId="urn:microsoft.com/office/officeart/2005/8/layout/vProcess5"/>
    <dgm:cxn modelId="{53E75E3F-31C8-4948-9D9D-9BCA695DDAFB}" type="presOf" srcId="{4774C4FE-B3A3-4E11-882E-365B46557FA6}" destId="{0F3730F6-0DAF-4881-9C31-51808776777E}" srcOrd="1" destOrd="0" presId="urn:microsoft.com/office/officeart/2005/8/layout/vProcess5"/>
    <dgm:cxn modelId="{0EB9D66D-9184-436F-A27B-5472EDBFB2BB}" type="presOf" srcId="{727F585A-8330-408F-A904-27CEDCAFF3C7}" destId="{DF12CA81-0577-47CC-9B4A-10FBE0AC0488}" srcOrd="0" destOrd="0" presId="urn:microsoft.com/office/officeart/2005/8/layout/vProcess5"/>
    <dgm:cxn modelId="{D4D13350-7ADA-43DA-BF5F-D58D37CED172}" type="presOf" srcId="{124CCAD4-FDC8-4C96-947E-B39DDF75FF53}" destId="{0AE96078-626D-4D04-BF42-BF61A407FE00}" srcOrd="0" destOrd="0" presId="urn:microsoft.com/office/officeart/2005/8/layout/vProcess5"/>
    <dgm:cxn modelId="{C0037051-5312-4D53-8A91-A1128C92C54F}" srcId="{E8E49A38-4C7C-4E0D-8381-A1E8FBF0CC12}" destId="{DAF87879-6B32-46D9-9ED3-A3B4745B8428}" srcOrd="3" destOrd="0" parTransId="{63AA0A31-9FA7-4E7A-A591-7F2F11BA7160}" sibTransId="{F385FAB7-8622-4A4B-8008-D44B168FF7A2}"/>
    <dgm:cxn modelId="{CC567A56-92CB-4388-A517-1D201A4807D5}" type="presOf" srcId="{DAF87879-6B32-46D9-9ED3-A3B4745B8428}" destId="{7813E9BC-47B9-4D06-A298-5D104844BDE4}" srcOrd="1" destOrd="0" presId="urn:microsoft.com/office/officeart/2005/8/layout/vProcess5"/>
    <dgm:cxn modelId="{A63A5057-1B8D-4827-BA80-FCF9EDCD71E9}" type="presOf" srcId="{F3C12776-1FF4-417B-8CD2-7406395B0B47}" destId="{94FC64F5-DF36-4F35-953F-254AF242145A}" srcOrd="0" destOrd="0" presId="urn:microsoft.com/office/officeart/2005/8/layout/vProcess5"/>
    <dgm:cxn modelId="{26BA5F88-0844-4B38-B595-C97DCB0164F3}" type="presOf" srcId="{4774C4FE-B3A3-4E11-882E-365B46557FA6}" destId="{3AF3D8CB-0116-4C17-BE4A-02923D8F3C49}" srcOrd="0" destOrd="0" presId="urn:microsoft.com/office/officeart/2005/8/layout/vProcess5"/>
    <dgm:cxn modelId="{26BDA58B-DEF9-4240-987E-F04AA5D76E2C}" type="presOf" srcId="{E8E49A38-4C7C-4E0D-8381-A1E8FBF0CC12}" destId="{9B0B7AAE-811C-43C2-8324-FA4A5182BEB3}" srcOrd="0" destOrd="0" presId="urn:microsoft.com/office/officeart/2005/8/layout/vProcess5"/>
    <dgm:cxn modelId="{97B6AF99-E78E-407C-ABA7-EA371A9ECE71}" srcId="{E8E49A38-4C7C-4E0D-8381-A1E8FBF0CC12}" destId="{727F585A-8330-408F-A904-27CEDCAFF3C7}" srcOrd="0" destOrd="0" parTransId="{A379ADC4-E697-4191-A609-BC12313DEDD7}" sibTransId="{D0B593B9-EA5A-45EF-A273-DE16A6F2EBD3}"/>
    <dgm:cxn modelId="{74D34DAA-C547-4A78-93FD-81F91D658B41}" srcId="{E8E49A38-4C7C-4E0D-8381-A1E8FBF0CC12}" destId="{4774C4FE-B3A3-4E11-882E-365B46557FA6}" srcOrd="1" destOrd="0" parTransId="{4961E20D-8BAC-4AF8-A262-AB0506D8BD1D}" sibTransId="{F3C12776-1FF4-417B-8CD2-7406395B0B47}"/>
    <dgm:cxn modelId="{B46DC9AD-EB51-43E5-8DFD-C351FB6A7BEE}" type="presOf" srcId="{92A65E91-9271-490A-9299-D296E6020A61}" destId="{E5AF05DF-A5FB-4381-B18A-053B8F0717A6}" srcOrd="0" destOrd="0" presId="urn:microsoft.com/office/officeart/2005/8/layout/vProcess5"/>
    <dgm:cxn modelId="{5B6AA2AF-BC3E-430A-8301-343C383C76A3}" type="presOf" srcId="{F385FAB7-8622-4A4B-8008-D44B168FF7A2}" destId="{63AA82A0-0604-450E-B41B-E642FB3B09F1}" srcOrd="0" destOrd="0" presId="urn:microsoft.com/office/officeart/2005/8/layout/vProcess5"/>
    <dgm:cxn modelId="{0AF4D3B2-992E-4ACE-8288-5ECC432C57E5}" type="presOf" srcId="{1C51F986-4832-43A2-A451-6970C2736379}" destId="{48F96253-AAD7-44DB-84CB-A95866D83A96}" srcOrd="1" destOrd="0" presId="urn:microsoft.com/office/officeart/2005/8/layout/vProcess5"/>
    <dgm:cxn modelId="{010D01CC-57E7-4528-983A-26F3FCD348DC}" type="presOf" srcId="{DAF87879-6B32-46D9-9ED3-A3B4745B8428}" destId="{9815FBF6-1A52-4A6A-AAAB-ABBB8DA02F55}" srcOrd="0" destOrd="0" presId="urn:microsoft.com/office/officeart/2005/8/layout/vProcess5"/>
    <dgm:cxn modelId="{5D0679EB-37BE-4FF2-AA8D-BD9391AE9141}" srcId="{E8E49A38-4C7C-4E0D-8381-A1E8FBF0CC12}" destId="{1C51F986-4832-43A2-A451-6970C2736379}" srcOrd="2" destOrd="0" parTransId="{BBF3643C-E271-4B0E-A2D3-FAEFE688277F}" sibTransId="{124CCAD4-FDC8-4C96-947E-B39DDF75FF53}"/>
    <dgm:cxn modelId="{C356EBF6-E886-422A-A907-3528FBB3F9AA}" srcId="{E8E49A38-4C7C-4E0D-8381-A1E8FBF0CC12}" destId="{92A65E91-9271-490A-9299-D296E6020A61}" srcOrd="4" destOrd="0" parTransId="{A968CB97-16D7-4D76-AA18-EAC5E6CB8EF5}" sibTransId="{5470CB19-5E85-4A22-873B-F2EB9F29A5E9}"/>
    <dgm:cxn modelId="{E4EC47A9-1DD3-455F-95BC-4B36EAAF0A0F}" type="presParOf" srcId="{9B0B7AAE-811C-43C2-8324-FA4A5182BEB3}" destId="{0813EF3E-90A8-4598-B117-0FCF74591FB9}" srcOrd="0" destOrd="0" presId="urn:microsoft.com/office/officeart/2005/8/layout/vProcess5"/>
    <dgm:cxn modelId="{3381A27D-D2FC-4170-85FC-7B130EA67E77}" type="presParOf" srcId="{9B0B7AAE-811C-43C2-8324-FA4A5182BEB3}" destId="{DF12CA81-0577-47CC-9B4A-10FBE0AC0488}" srcOrd="1" destOrd="0" presId="urn:microsoft.com/office/officeart/2005/8/layout/vProcess5"/>
    <dgm:cxn modelId="{BA7E65DF-82C5-401F-AADD-F3CB365248B6}" type="presParOf" srcId="{9B0B7AAE-811C-43C2-8324-FA4A5182BEB3}" destId="{3AF3D8CB-0116-4C17-BE4A-02923D8F3C49}" srcOrd="2" destOrd="0" presId="urn:microsoft.com/office/officeart/2005/8/layout/vProcess5"/>
    <dgm:cxn modelId="{963929B1-EA6A-4831-9694-CBCDD90066A1}" type="presParOf" srcId="{9B0B7AAE-811C-43C2-8324-FA4A5182BEB3}" destId="{96E2D935-7969-468D-98A1-84FC24E91F13}" srcOrd="3" destOrd="0" presId="urn:microsoft.com/office/officeart/2005/8/layout/vProcess5"/>
    <dgm:cxn modelId="{50FC2BE7-2AD7-46CD-ABF9-D2E45B64A74A}" type="presParOf" srcId="{9B0B7AAE-811C-43C2-8324-FA4A5182BEB3}" destId="{9815FBF6-1A52-4A6A-AAAB-ABBB8DA02F55}" srcOrd="4" destOrd="0" presId="urn:microsoft.com/office/officeart/2005/8/layout/vProcess5"/>
    <dgm:cxn modelId="{C0D89320-EE6A-4B65-89D7-1124C977199E}" type="presParOf" srcId="{9B0B7AAE-811C-43C2-8324-FA4A5182BEB3}" destId="{E5AF05DF-A5FB-4381-B18A-053B8F0717A6}" srcOrd="5" destOrd="0" presId="urn:microsoft.com/office/officeart/2005/8/layout/vProcess5"/>
    <dgm:cxn modelId="{0C57C786-EFBD-4AEE-93B2-3AF721060960}" type="presParOf" srcId="{9B0B7AAE-811C-43C2-8324-FA4A5182BEB3}" destId="{822091A8-D9CD-4D74-A533-BD7261E912B7}" srcOrd="6" destOrd="0" presId="urn:microsoft.com/office/officeart/2005/8/layout/vProcess5"/>
    <dgm:cxn modelId="{FAEEAA29-8012-475B-8C5E-C94DB7FE7973}" type="presParOf" srcId="{9B0B7AAE-811C-43C2-8324-FA4A5182BEB3}" destId="{94FC64F5-DF36-4F35-953F-254AF242145A}" srcOrd="7" destOrd="0" presId="urn:microsoft.com/office/officeart/2005/8/layout/vProcess5"/>
    <dgm:cxn modelId="{B8DB6B52-F4A0-493C-A423-25FC415E0621}" type="presParOf" srcId="{9B0B7AAE-811C-43C2-8324-FA4A5182BEB3}" destId="{0AE96078-626D-4D04-BF42-BF61A407FE00}" srcOrd="8" destOrd="0" presId="urn:microsoft.com/office/officeart/2005/8/layout/vProcess5"/>
    <dgm:cxn modelId="{63D67038-32BF-42A4-AC62-02F948319C11}" type="presParOf" srcId="{9B0B7AAE-811C-43C2-8324-FA4A5182BEB3}" destId="{63AA82A0-0604-450E-B41B-E642FB3B09F1}" srcOrd="9" destOrd="0" presId="urn:microsoft.com/office/officeart/2005/8/layout/vProcess5"/>
    <dgm:cxn modelId="{E013479F-38E5-485E-9B09-E2AFBCF9BEAA}" type="presParOf" srcId="{9B0B7AAE-811C-43C2-8324-FA4A5182BEB3}" destId="{3FDA00A9-1F78-46E2-8A5C-29A29AA5D377}" srcOrd="10" destOrd="0" presId="urn:microsoft.com/office/officeart/2005/8/layout/vProcess5"/>
    <dgm:cxn modelId="{D4976B30-D445-48DC-9DD9-B8B2AC5A4C52}" type="presParOf" srcId="{9B0B7AAE-811C-43C2-8324-FA4A5182BEB3}" destId="{0F3730F6-0DAF-4881-9C31-51808776777E}" srcOrd="11" destOrd="0" presId="urn:microsoft.com/office/officeart/2005/8/layout/vProcess5"/>
    <dgm:cxn modelId="{491955F2-0583-499E-B697-31F28A009B97}" type="presParOf" srcId="{9B0B7AAE-811C-43C2-8324-FA4A5182BEB3}" destId="{48F96253-AAD7-44DB-84CB-A95866D83A96}" srcOrd="12" destOrd="0" presId="urn:microsoft.com/office/officeart/2005/8/layout/vProcess5"/>
    <dgm:cxn modelId="{860AFEB3-6F54-47F3-8EC6-3D309A1EF95B}" type="presParOf" srcId="{9B0B7AAE-811C-43C2-8324-FA4A5182BEB3}" destId="{7813E9BC-47B9-4D06-A298-5D104844BDE4}" srcOrd="13" destOrd="0" presId="urn:microsoft.com/office/officeart/2005/8/layout/vProcess5"/>
    <dgm:cxn modelId="{0389D03C-4DAB-49EE-8AC5-513BD889AD8A}" type="presParOf" srcId="{9B0B7AAE-811C-43C2-8324-FA4A5182BEB3}" destId="{29EB3AAC-5EA7-4DBE-AB77-E11A5CB50ADC}"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138E3-A835-D341-899F-84F4265BC31F}">
      <dsp:nvSpPr>
        <dsp:cNvPr id="0" name=""/>
        <dsp:cNvSpPr/>
      </dsp:nvSpPr>
      <dsp:spPr>
        <a:xfrm>
          <a:off x="0" y="3844668"/>
          <a:ext cx="2628900" cy="50461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Demonstrate</a:t>
          </a:r>
        </a:p>
      </dsp:txBody>
      <dsp:txXfrm>
        <a:off x="0" y="3844668"/>
        <a:ext cx="2628900" cy="504610"/>
      </dsp:txXfrm>
    </dsp:sp>
    <dsp:sp modelId="{C1BED5EF-161F-434C-ABE5-955D7D5DD5F5}">
      <dsp:nvSpPr>
        <dsp:cNvPr id="0" name=""/>
        <dsp:cNvSpPr/>
      </dsp:nvSpPr>
      <dsp:spPr>
        <a:xfrm>
          <a:off x="2628900" y="3844668"/>
          <a:ext cx="7886700" cy="50461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Describe the main principles relating to Information sharing</a:t>
          </a:r>
        </a:p>
      </dsp:txBody>
      <dsp:txXfrm>
        <a:off x="2628900" y="3844668"/>
        <a:ext cx="7886700" cy="504610"/>
      </dsp:txXfrm>
    </dsp:sp>
    <dsp:sp modelId="{CE116490-F24C-3449-88DC-61804A78A3AC}">
      <dsp:nvSpPr>
        <dsp:cNvPr id="0" name=""/>
        <dsp:cNvSpPr/>
      </dsp:nvSpPr>
      <dsp:spPr>
        <a:xfrm rot="10800000">
          <a:off x="0" y="3076146"/>
          <a:ext cx="2628900" cy="776091"/>
        </a:xfrm>
        <a:prstGeom prst="upArrowCallout">
          <a:avLst>
            <a:gd name="adj1" fmla="val 5000"/>
            <a:gd name="adj2" fmla="val 10000"/>
            <a:gd name="adj3" fmla="val 15000"/>
            <a:gd name="adj4" fmla="val 64977"/>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Demonstrate</a:t>
          </a:r>
        </a:p>
      </dsp:txBody>
      <dsp:txXfrm rot="-10800000">
        <a:off x="0" y="3076146"/>
        <a:ext cx="2628900" cy="504459"/>
      </dsp:txXfrm>
    </dsp:sp>
    <dsp:sp modelId="{6DDE4110-7CFA-9B44-835C-383135DD0446}">
      <dsp:nvSpPr>
        <dsp:cNvPr id="0" name=""/>
        <dsp:cNvSpPr/>
      </dsp:nvSpPr>
      <dsp:spPr>
        <a:xfrm>
          <a:off x="2628900" y="3076146"/>
          <a:ext cx="7886700" cy="504459"/>
        </a:xfrm>
        <a:prstGeom prst="rect">
          <a:avLst/>
        </a:prstGeom>
        <a:solidFill>
          <a:schemeClr val="accent5">
            <a:tint val="40000"/>
            <a:alpha val="90000"/>
            <a:hueOff val="-1347952"/>
            <a:satOff val="-4566"/>
            <a:lumOff val="-586"/>
            <a:alphaOff val="0"/>
          </a:schemeClr>
        </a:solidFill>
        <a:ln w="12700" cap="flat" cmpd="sng" algn="ctr">
          <a:solidFill>
            <a:schemeClr val="accent5">
              <a:tint val="40000"/>
              <a:alpha val="90000"/>
              <a:hueOff val="-1347952"/>
              <a:satOff val="-4566"/>
              <a:lumOff val="-5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Gain an understanding of Management Of Police Information</a:t>
          </a:r>
        </a:p>
      </dsp:txBody>
      <dsp:txXfrm>
        <a:off x="2628900" y="3076146"/>
        <a:ext cx="7886700" cy="504459"/>
      </dsp:txXfrm>
    </dsp:sp>
    <dsp:sp modelId="{9FEBDA9D-2D9C-6C44-A6F2-E4C7BB1FFB81}">
      <dsp:nvSpPr>
        <dsp:cNvPr id="0" name=""/>
        <dsp:cNvSpPr/>
      </dsp:nvSpPr>
      <dsp:spPr>
        <a:xfrm rot="10800000">
          <a:off x="0" y="2307624"/>
          <a:ext cx="2628900" cy="776091"/>
        </a:xfrm>
        <a:prstGeom prst="upArrowCallout">
          <a:avLst>
            <a:gd name="adj1" fmla="val 5000"/>
            <a:gd name="adj2" fmla="val 10000"/>
            <a:gd name="adj3" fmla="val 15000"/>
            <a:gd name="adj4" fmla="val 64977"/>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Describe</a:t>
          </a:r>
        </a:p>
      </dsp:txBody>
      <dsp:txXfrm rot="-10800000">
        <a:off x="0" y="2307624"/>
        <a:ext cx="2628900" cy="504459"/>
      </dsp:txXfrm>
    </dsp:sp>
    <dsp:sp modelId="{BA50F7A7-B441-EB4D-AB59-9A304199D393}">
      <dsp:nvSpPr>
        <dsp:cNvPr id="0" name=""/>
        <dsp:cNvSpPr/>
      </dsp:nvSpPr>
      <dsp:spPr>
        <a:xfrm>
          <a:off x="2628900" y="2307624"/>
          <a:ext cx="7886700" cy="504459"/>
        </a:xfrm>
        <a:prstGeom prst="rect">
          <a:avLst/>
        </a:prstGeom>
        <a:solidFill>
          <a:schemeClr val="accent5">
            <a:tint val="40000"/>
            <a:alpha val="90000"/>
            <a:hueOff val="-2695905"/>
            <a:satOff val="-9133"/>
            <a:lumOff val="-1171"/>
            <a:alphaOff val="0"/>
          </a:schemeClr>
        </a:solidFill>
        <a:ln w="12700" cap="flat" cmpd="sng" algn="ctr">
          <a:solidFill>
            <a:schemeClr val="accent5">
              <a:tint val="40000"/>
              <a:alpha val="90000"/>
              <a:hueOff val="-2695905"/>
              <a:satOff val="-9133"/>
              <a:lumOff val="-11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Describe how intelligence is graded according to the 3x5x2 System</a:t>
          </a:r>
        </a:p>
      </dsp:txBody>
      <dsp:txXfrm>
        <a:off x="2628900" y="2307624"/>
        <a:ext cx="7886700" cy="504459"/>
      </dsp:txXfrm>
    </dsp:sp>
    <dsp:sp modelId="{2B1ACE80-7696-E641-AC78-32FE1C64D2A5}">
      <dsp:nvSpPr>
        <dsp:cNvPr id="0" name=""/>
        <dsp:cNvSpPr/>
      </dsp:nvSpPr>
      <dsp:spPr>
        <a:xfrm rot="10800000">
          <a:off x="0" y="1539102"/>
          <a:ext cx="2628900" cy="776091"/>
        </a:xfrm>
        <a:prstGeom prst="upArrowCallout">
          <a:avLst>
            <a:gd name="adj1" fmla="val 5000"/>
            <a:gd name="adj2" fmla="val 10000"/>
            <a:gd name="adj3" fmla="val 15000"/>
            <a:gd name="adj4" fmla="val 64977"/>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Explain</a:t>
          </a:r>
        </a:p>
      </dsp:txBody>
      <dsp:txXfrm rot="-10800000">
        <a:off x="0" y="1539102"/>
        <a:ext cx="2628900" cy="504459"/>
      </dsp:txXfrm>
    </dsp:sp>
    <dsp:sp modelId="{2D86C0AB-DA91-DE46-872A-79CAE19C84B4}">
      <dsp:nvSpPr>
        <dsp:cNvPr id="0" name=""/>
        <dsp:cNvSpPr/>
      </dsp:nvSpPr>
      <dsp:spPr>
        <a:xfrm>
          <a:off x="2628900" y="1539102"/>
          <a:ext cx="7886700" cy="504459"/>
        </a:xfrm>
        <a:prstGeom prst="rect">
          <a:avLst/>
        </a:prstGeom>
        <a:solidFill>
          <a:schemeClr val="accent5">
            <a:tint val="40000"/>
            <a:alpha val="90000"/>
            <a:hueOff val="-4043857"/>
            <a:satOff val="-13699"/>
            <a:lumOff val="-1757"/>
            <a:alphaOff val="0"/>
          </a:schemeClr>
        </a:solidFill>
        <a:ln w="12700" cap="flat" cmpd="sng" algn="ctr">
          <a:solidFill>
            <a:schemeClr val="accent5">
              <a:tint val="40000"/>
              <a:alpha val="90000"/>
              <a:hueOff val="-4043857"/>
              <a:satOff val="-13699"/>
              <a:lumOff val="-175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Explain how the National Intelligence Model applies to a policing</a:t>
          </a:r>
        </a:p>
      </dsp:txBody>
      <dsp:txXfrm>
        <a:off x="2628900" y="1539102"/>
        <a:ext cx="7886700" cy="504459"/>
      </dsp:txXfrm>
    </dsp:sp>
    <dsp:sp modelId="{5EE37E3B-A689-9E47-AEB7-19653B550F66}">
      <dsp:nvSpPr>
        <dsp:cNvPr id="0" name=""/>
        <dsp:cNvSpPr/>
      </dsp:nvSpPr>
      <dsp:spPr>
        <a:xfrm rot="10800000">
          <a:off x="0" y="770580"/>
          <a:ext cx="2628900" cy="776091"/>
        </a:xfrm>
        <a:prstGeom prst="upArrowCallout">
          <a:avLst>
            <a:gd name="adj1" fmla="val 5000"/>
            <a:gd name="adj2" fmla="val 10000"/>
            <a:gd name="adj3" fmla="val 15000"/>
            <a:gd name="adj4" fmla="val 64977"/>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List</a:t>
          </a:r>
        </a:p>
      </dsp:txBody>
      <dsp:txXfrm rot="-10800000">
        <a:off x="0" y="770580"/>
        <a:ext cx="2628900" cy="504459"/>
      </dsp:txXfrm>
    </dsp:sp>
    <dsp:sp modelId="{C0533798-4E0A-974F-81CD-AC412850CC22}">
      <dsp:nvSpPr>
        <dsp:cNvPr id="0" name=""/>
        <dsp:cNvSpPr/>
      </dsp:nvSpPr>
      <dsp:spPr>
        <a:xfrm>
          <a:off x="2628900" y="770580"/>
          <a:ext cx="7886700" cy="504459"/>
        </a:xfrm>
        <a:prstGeom prst="rect">
          <a:avLst/>
        </a:prstGeom>
        <a:solidFill>
          <a:schemeClr val="accent5">
            <a:tint val="40000"/>
            <a:alpha val="90000"/>
            <a:hueOff val="-5391810"/>
            <a:satOff val="-18266"/>
            <a:lumOff val="-2342"/>
            <a:alphaOff val="0"/>
          </a:schemeClr>
        </a:solidFill>
        <a:ln w="12700" cap="flat" cmpd="sng" algn="ctr">
          <a:solidFill>
            <a:schemeClr val="accent5">
              <a:tint val="40000"/>
              <a:alpha val="90000"/>
              <a:hueOff val="-5391810"/>
              <a:satOff val="-18266"/>
              <a:lumOff val="-23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Understand the possible sources of information available to police</a:t>
          </a:r>
        </a:p>
      </dsp:txBody>
      <dsp:txXfrm>
        <a:off x="2628900" y="770580"/>
        <a:ext cx="7886700" cy="504459"/>
      </dsp:txXfrm>
    </dsp:sp>
    <dsp:sp modelId="{1DAFA2DB-58E1-D649-A4ED-FDF2527787DE}">
      <dsp:nvSpPr>
        <dsp:cNvPr id="0" name=""/>
        <dsp:cNvSpPr/>
      </dsp:nvSpPr>
      <dsp:spPr>
        <a:xfrm rot="10800000">
          <a:off x="0" y="2058"/>
          <a:ext cx="2628900" cy="776091"/>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Identify</a:t>
          </a:r>
        </a:p>
      </dsp:txBody>
      <dsp:txXfrm rot="-10800000">
        <a:off x="0" y="2058"/>
        <a:ext cx="2628900" cy="504459"/>
      </dsp:txXfrm>
    </dsp:sp>
    <dsp:sp modelId="{A3511E57-6294-0A4E-8A4C-BD0716F38E0D}">
      <dsp:nvSpPr>
        <dsp:cNvPr id="0" name=""/>
        <dsp:cNvSpPr/>
      </dsp:nvSpPr>
      <dsp:spPr>
        <a:xfrm>
          <a:off x="2628900" y="2058"/>
          <a:ext cx="7886700" cy="504459"/>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Identify the difference between Information and Intelligence</a:t>
          </a:r>
        </a:p>
      </dsp:txBody>
      <dsp:txXfrm>
        <a:off x="2628900" y="2058"/>
        <a:ext cx="7886700" cy="5044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854A4-CA6A-4E24-9026-F74792F78FD8}">
      <dsp:nvSpPr>
        <dsp:cNvPr id="0" name=""/>
        <dsp:cNvSpPr/>
      </dsp:nvSpPr>
      <dsp:spPr>
        <a:xfrm>
          <a:off x="0" y="507300"/>
          <a:ext cx="7821613"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E046AD-B6E1-4D21-9575-B4376CE6CDEE}">
      <dsp:nvSpPr>
        <dsp:cNvPr id="0" name=""/>
        <dsp:cNvSpPr/>
      </dsp:nvSpPr>
      <dsp:spPr>
        <a:xfrm>
          <a:off x="391080" y="64500"/>
          <a:ext cx="5475129"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47" tIns="0" rIns="206947" bIns="0" numCol="1" spcCol="1270" anchor="ctr" anchorCtr="0">
          <a:noAutofit/>
        </a:bodyPr>
        <a:lstStyle/>
        <a:p>
          <a:pPr marL="0" lvl="0" indent="0" algn="l" defTabSz="800100">
            <a:lnSpc>
              <a:spcPct val="90000"/>
            </a:lnSpc>
            <a:spcBef>
              <a:spcPct val="0"/>
            </a:spcBef>
            <a:spcAft>
              <a:spcPct val="35000"/>
            </a:spcAft>
            <a:buNone/>
          </a:pPr>
          <a:r>
            <a:rPr lang="en-GB" sz="1800" kern="1200" dirty="0"/>
            <a:t>Police information is: </a:t>
          </a:r>
        </a:p>
      </dsp:txBody>
      <dsp:txXfrm>
        <a:off x="434311" y="107731"/>
        <a:ext cx="5388667" cy="799138"/>
      </dsp:txXfrm>
    </dsp:sp>
    <dsp:sp modelId="{1C6099D7-5EF4-4453-A2A3-4DDF92739F47}">
      <dsp:nvSpPr>
        <dsp:cNvPr id="0" name=""/>
        <dsp:cNvSpPr/>
      </dsp:nvSpPr>
      <dsp:spPr>
        <a:xfrm>
          <a:off x="0" y="1868100"/>
          <a:ext cx="7821613"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DEF0C3-208C-40AA-B5AA-C1521C228501}">
      <dsp:nvSpPr>
        <dsp:cNvPr id="0" name=""/>
        <dsp:cNvSpPr/>
      </dsp:nvSpPr>
      <dsp:spPr>
        <a:xfrm>
          <a:off x="391080" y="1425300"/>
          <a:ext cx="5475129"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47" tIns="0" rIns="206947" bIns="0" numCol="1" spcCol="1270" anchor="ctr" anchorCtr="0">
          <a:noAutofit/>
        </a:bodyPr>
        <a:lstStyle/>
        <a:p>
          <a:pPr marL="0" lvl="0" indent="0" algn="l" defTabSz="800100">
            <a:lnSpc>
              <a:spcPct val="90000"/>
            </a:lnSpc>
            <a:spcBef>
              <a:spcPct val="0"/>
            </a:spcBef>
            <a:spcAft>
              <a:spcPct val="35000"/>
            </a:spcAft>
            <a:buNone/>
          </a:pPr>
          <a:r>
            <a:rPr lang="en-GB" sz="1800" kern="1200" dirty="0"/>
            <a:t>“All the information obtained and recorded for a policing purpose”</a:t>
          </a:r>
        </a:p>
      </dsp:txBody>
      <dsp:txXfrm>
        <a:off x="434311" y="1468531"/>
        <a:ext cx="5388667" cy="799138"/>
      </dsp:txXfrm>
    </dsp:sp>
    <dsp:sp modelId="{A7B09DE2-D791-4874-8EF0-27CA8F75040B}">
      <dsp:nvSpPr>
        <dsp:cNvPr id="0" name=""/>
        <dsp:cNvSpPr/>
      </dsp:nvSpPr>
      <dsp:spPr>
        <a:xfrm>
          <a:off x="0" y="3228900"/>
          <a:ext cx="7821613"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C73D76-2538-4D74-803B-0C544D22AEA6}">
      <dsp:nvSpPr>
        <dsp:cNvPr id="0" name=""/>
        <dsp:cNvSpPr/>
      </dsp:nvSpPr>
      <dsp:spPr>
        <a:xfrm>
          <a:off x="391080" y="2786100"/>
          <a:ext cx="5475129"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47" tIns="0" rIns="206947" bIns="0" numCol="1" spcCol="1270" anchor="ctr" anchorCtr="0">
          <a:noAutofit/>
        </a:bodyPr>
        <a:lstStyle/>
        <a:p>
          <a:pPr marL="0" lvl="0" indent="0" algn="l" defTabSz="800100">
            <a:lnSpc>
              <a:spcPct val="90000"/>
            </a:lnSpc>
            <a:spcBef>
              <a:spcPct val="0"/>
            </a:spcBef>
            <a:spcAft>
              <a:spcPct val="35000"/>
            </a:spcAft>
            <a:buNone/>
          </a:pPr>
          <a:r>
            <a:rPr lang="en-GB" sz="1800" kern="1200" dirty="0"/>
            <a:t>Information may come from the public, other officers or be fed to you by partner agencies or other sources</a:t>
          </a:r>
        </a:p>
      </dsp:txBody>
      <dsp:txXfrm>
        <a:off x="434311" y="2829331"/>
        <a:ext cx="5388667" cy="799138"/>
      </dsp:txXfrm>
    </dsp:sp>
    <dsp:sp modelId="{CA3B8CDE-B19E-4C38-A8CD-318867BFD6C1}">
      <dsp:nvSpPr>
        <dsp:cNvPr id="0" name=""/>
        <dsp:cNvSpPr/>
      </dsp:nvSpPr>
      <dsp:spPr>
        <a:xfrm>
          <a:off x="0" y="4589700"/>
          <a:ext cx="7821613"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ACF000-26AC-4DD3-9FFE-E071876CC6C3}">
      <dsp:nvSpPr>
        <dsp:cNvPr id="0" name=""/>
        <dsp:cNvSpPr/>
      </dsp:nvSpPr>
      <dsp:spPr>
        <a:xfrm>
          <a:off x="391080" y="4146900"/>
          <a:ext cx="5475129"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47" tIns="0" rIns="206947"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kern="1200" dirty="0">
              <a:effectLst/>
              <a:ea typeface="+mn-ea"/>
              <a:cs typeface="Arial" charset="0"/>
            </a:rPr>
            <a:t>It is essential that all police information is managed lawfully, from its initial collection to its final disposal in order to ensure its lawfulness.</a:t>
          </a:r>
          <a:r>
            <a:rPr lang="en-GB" sz="1800" kern="1200" baseline="0" dirty="0">
              <a:effectLst/>
              <a:ea typeface="+mn-ea"/>
              <a:cs typeface="Arial" charset="0"/>
            </a:rPr>
            <a:t> </a:t>
          </a:r>
        </a:p>
      </dsp:txBody>
      <dsp:txXfrm>
        <a:off x="434311" y="4190131"/>
        <a:ext cx="5388667" cy="799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F79A3-051A-A04E-A266-B1E4844EF5E5}">
      <dsp:nvSpPr>
        <dsp:cNvPr id="0" name=""/>
        <dsp:cNvSpPr/>
      </dsp:nvSpPr>
      <dsp:spPr>
        <a:xfrm>
          <a:off x="0" y="0"/>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A94EB-7EDA-414E-BDA3-D61B01F75B25}">
      <dsp:nvSpPr>
        <dsp:cNvPr id="0" name=""/>
        <dsp:cNvSpPr/>
      </dsp:nvSpPr>
      <dsp:spPr>
        <a:xfrm>
          <a:off x="0" y="0"/>
          <a:ext cx="10515600" cy="106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endParaRPr lang="en-US" sz="2100" kern="1200" dirty="0"/>
        </a:p>
      </dsp:txBody>
      <dsp:txXfrm>
        <a:off x="0" y="0"/>
        <a:ext cx="10515600" cy="1060921"/>
      </dsp:txXfrm>
    </dsp:sp>
    <dsp:sp modelId="{092BD7F8-8E2F-2A47-BF09-B9A2FD629C91}">
      <dsp:nvSpPr>
        <dsp:cNvPr id="0" name=""/>
        <dsp:cNvSpPr/>
      </dsp:nvSpPr>
      <dsp:spPr>
        <a:xfrm>
          <a:off x="0" y="106092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6441E7-63DE-8C43-B379-B941E53E835A}">
      <dsp:nvSpPr>
        <dsp:cNvPr id="0" name=""/>
        <dsp:cNvSpPr/>
      </dsp:nvSpPr>
      <dsp:spPr>
        <a:xfrm>
          <a:off x="0" y="1060921"/>
          <a:ext cx="10515600" cy="106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t>Police Information may support both local and national policing objectives and you will need to be able to work in accordance with the requirements of the National Intelligence Model and the principles of managing police information and intelligence. </a:t>
          </a:r>
          <a:endParaRPr lang="en-US" sz="2100" kern="1200" dirty="0"/>
        </a:p>
      </dsp:txBody>
      <dsp:txXfrm>
        <a:off x="0" y="1060921"/>
        <a:ext cx="10515600" cy="1060921"/>
      </dsp:txXfrm>
    </dsp:sp>
    <dsp:sp modelId="{23EC5BF7-009D-FD4A-BDA0-E4669C74C5FD}">
      <dsp:nvSpPr>
        <dsp:cNvPr id="0" name=""/>
        <dsp:cNvSpPr/>
      </dsp:nvSpPr>
      <dsp:spPr>
        <a:xfrm>
          <a:off x="0" y="212184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20118E-DDDD-CE40-8585-BCF92BBC6649}">
      <dsp:nvSpPr>
        <dsp:cNvPr id="0" name=""/>
        <dsp:cNvSpPr/>
      </dsp:nvSpPr>
      <dsp:spPr>
        <a:xfrm>
          <a:off x="0" y="2121843"/>
          <a:ext cx="10515600" cy="106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t>Gathered information will be evaluated, assessed and graded, information will be reviewed periodically, and a decision will be made on its retention and disposal – this will normally be carried out inside an intelligence handling section.  </a:t>
          </a:r>
          <a:endParaRPr lang="en-US" sz="2100" kern="1200" dirty="0"/>
        </a:p>
      </dsp:txBody>
      <dsp:txXfrm>
        <a:off x="0" y="2121843"/>
        <a:ext cx="10515600" cy="1060921"/>
      </dsp:txXfrm>
    </dsp:sp>
    <dsp:sp modelId="{0EAD9267-E917-7840-8FCE-D711047BAC85}">
      <dsp:nvSpPr>
        <dsp:cNvPr id="0" name=""/>
        <dsp:cNvSpPr/>
      </dsp:nvSpPr>
      <dsp:spPr>
        <a:xfrm>
          <a:off x="0" y="3182765"/>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4DE79-D437-F846-8462-483468979FB4}">
      <dsp:nvSpPr>
        <dsp:cNvPr id="0" name=""/>
        <dsp:cNvSpPr/>
      </dsp:nvSpPr>
      <dsp:spPr>
        <a:xfrm>
          <a:off x="0" y="3182765"/>
          <a:ext cx="10515600" cy="106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endParaRPr lang="en-US" sz="2100" kern="1200" dirty="0"/>
        </a:p>
      </dsp:txBody>
      <dsp:txXfrm>
        <a:off x="0" y="3182765"/>
        <a:ext cx="10515600" cy="10609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9AAF6-34A2-4E42-974F-F63E4CDBC9FC}">
      <dsp:nvSpPr>
        <dsp:cNvPr id="0" name=""/>
        <dsp:cNvSpPr/>
      </dsp:nvSpPr>
      <dsp:spPr>
        <a:xfrm>
          <a:off x="767485" y="1483"/>
          <a:ext cx="1979103" cy="118746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Searching the PNC</a:t>
          </a:r>
          <a:endParaRPr lang="en-GB" sz="2200" kern="1200" dirty="0"/>
        </a:p>
      </dsp:txBody>
      <dsp:txXfrm>
        <a:off x="767485" y="1483"/>
        <a:ext cx="1979103" cy="1187462"/>
      </dsp:txXfrm>
    </dsp:sp>
    <dsp:sp modelId="{96618DC0-637F-4570-AFDC-2C1C809B3F14}">
      <dsp:nvSpPr>
        <dsp:cNvPr id="0" name=""/>
        <dsp:cNvSpPr/>
      </dsp:nvSpPr>
      <dsp:spPr>
        <a:xfrm>
          <a:off x="2944499" y="1483"/>
          <a:ext cx="1979103" cy="1187462"/>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Local Intelligence Units</a:t>
          </a:r>
          <a:endParaRPr lang="en-GB" sz="2200" kern="1200" dirty="0"/>
        </a:p>
      </dsp:txBody>
      <dsp:txXfrm>
        <a:off x="2944499" y="1483"/>
        <a:ext cx="1979103" cy="1187462"/>
      </dsp:txXfrm>
    </dsp:sp>
    <dsp:sp modelId="{7829B1D7-4CCA-42B0-93B9-5A6476EA9AC1}">
      <dsp:nvSpPr>
        <dsp:cNvPr id="0" name=""/>
        <dsp:cNvSpPr/>
      </dsp:nvSpPr>
      <dsp:spPr>
        <a:xfrm>
          <a:off x="5121513" y="1483"/>
          <a:ext cx="1979103" cy="1187462"/>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Method Index</a:t>
          </a:r>
          <a:br>
            <a:rPr lang="en-GB" sz="2200" kern="1200"/>
          </a:br>
          <a:r>
            <a:rPr lang="en-GB" sz="1100" kern="1200"/>
            <a:t>(Unsolved/Nicknames)</a:t>
          </a:r>
          <a:endParaRPr lang="en-GB" sz="2200" kern="1200" dirty="0"/>
        </a:p>
      </dsp:txBody>
      <dsp:txXfrm>
        <a:off x="5121513" y="1483"/>
        <a:ext cx="1979103" cy="1187462"/>
      </dsp:txXfrm>
    </dsp:sp>
    <dsp:sp modelId="{7C2AC7A8-4A31-49DF-BEAB-68129E9CA1C5}">
      <dsp:nvSpPr>
        <dsp:cNvPr id="0" name=""/>
        <dsp:cNvSpPr/>
      </dsp:nvSpPr>
      <dsp:spPr>
        <a:xfrm>
          <a:off x="7298527" y="1483"/>
          <a:ext cx="1979103" cy="1187462"/>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Witness Albums</a:t>
          </a:r>
          <a:endParaRPr lang="en-GB" sz="2200" kern="1200" dirty="0"/>
        </a:p>
      </dsp:txBody>
      <dsp:txXfrm>
        <a:off x="7298527" y="1483"/>
        <a:ext cx="1979103" cy="1187462"/>
      </dsp:txXfrm>
    </dsp:sp>
    <dsp:sp modelId="{27A32CB0-1211-40D6-B65A-A26C81E50873}">
      <dsp:nvSpPr>
        <dsp:cNvPr id="0" name=""/>
        <dsp:cNvSpPr/>
      </dsp:nvSpPr>
      <dsp:spPr>
        <a:xfrm>
          <a:off x="767485" y="1386855"/>
          <a:ext cx="1979103" cy="1187462"/>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Photo-fit, e-fit &amp; artist’s impressions</a:t>
          </a:r>
          <a:endParaRPr lang="en-GB" sz="2200" kern="1200" dirty="0"/>
        </a:p>
      </dsp:txBody>
      <dsp:txXfrm>
        <a:off x="767485" y="1386855"/>
        <a:ext cx="1979103" cy="1187462"/>
      </dsp:txXfrm>
    </dsp:sp>
    <dsp:sp modelId="{B1EBEA65-2C1E-45D9-9E9E-47DD906D34F3}">
      <dsp:nvSpPr>
        <dsp:cNvPr id="0" name=""/>
        <dsp:cNvSpPr/>
      </dsp:nvSpPr>
      <dsp:spPr>
        <a:xfrm>
          <a:off x="2944499" y="1386855"/>
          <a:ext cx="1979103" cy="1187462"/>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Section parades &amp; briefings</a:t>
          </a:r>
          <a:endParaRPr lang="en-GB" sz="2200" kern="1200" dirty="0"/>
        </a:p>
      </dsp:txBody>
      <dsp:txXfrm>
        <a:off x="2944499" y="1386855"/>
        <a:ext cx="1979103" cy="1187462"/>
      </dsp:txXfrm>
    </dsp:sp>
    <dsp:sp modelId="{8BC08E08-2C11-4B9A-A453-B21163967556}">
      <dsp:nvSpPr>
        <dsp:cNvPr id="0" name=""/>
        <dsp:cNvSpPr/>
      </dsp:nvSpPr>
      <dsp:spPr>
        <a:xfrm>
          <a:off x="5121513" y="1386855"/>
          <a:ext cx="1979103" cy="118746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Enquiries at adjoining stations</a:t>
          </a:r>
        </a:p>
      </dsp:txBody>
      <dsp:txXfrm>
        <a:off x="5121513" y="1386855"/>
        <a:ext cx="1979103" cy="1187462"/>
      </dsp:txXfrm>
    </dsp:sp>
    <dsp:sp modelId="{19368745-FFC4-4D83-85CC-FA05454DB85D}">
      <dsp:nvSpPr>
        <dsp:cNvPr id="0" name=""/>
        <dsp:cNvSpPr/>
      </dsp:nvSpPr>
      <dsp:spPr>
        <a:xfrm>
          <a:off x="7298527" y="1386855"/>
          <a:ext cx="1979103" cy="1187462"/>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Observations</a:t>
          </a:r>
          <a:endParaRPr lang="en-GB" sz="2200" kern="1200" dirty="0"/>
        </a:p>
      </dsp:txBody>
      <dsp:txXfrm>
        <a:off x="7298527" y="1386855"/>
        <a:ext cx="1979103" cy="1187462"/>
      </dsp:txXfrm>
    </dsp:sp>
    <dsp:sp modelId="{F568E676-16F9-4F85-B231-BCA8858473B9}">
      <dsp:nvSpPr>
        <dsp:cNvPr id="0" name=""/>
        <dsp:cNvSpPr/>
      </dsp:nvSpPr>
      <dsp:spPr>
        <a:xfrm>
          <a:off x="2944499" y="2772228"/>
          <a:ext cx="1979103" cy="1187462"/>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Circulations</a:t>
          </a:r>
          <a:endParaRPr lang="en-GB" sz="2200" kern="1200" dirty="0"/>
        </a:p>
      </dsp:txBody>
      <dsp:txXfrm>
        <a:off x="2944499" y="2772228"/>
        <a:ext cx="1979103" cy="1187462"/>
      </dsp:txXfrm>
    </dsp:sp>
    <dsp:sp modelId="{D87568A9-2897-40EB-A540-F926F5C61FB5}">
      <dsp:nvSpPr>
        <dsp:cNvPr id="0" name=""/>
        <dsp:cNvSpPr/>
      </dsp:nvSpPr>
      <dsp:spPr>
        <a:xfrm>
          <a:off x="5121513" y="2772228"/>
          <a:ext cx="1979103" cy="1187462"/>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Golden Nominal concept</a:t>
          </a:r>
          <a:endParaRPr lang="en-GB" sz="2200" kern="1200" dirty="0"/>
        </a:p>
      </dsp:txBody>
      <dsp:txXfrm>
        <a:off x="5121513" y="2772228"/>
        <a:ext cx="1979103" cy="11874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E8D92-D38C-4C4F-8A3C-AA04A3032243}">
      <dsp:nvSpPr>
        <dsp:cNvPr id="0" name=""/>
        <dsp:cNvSpPr/>
      </dsp:nvSpPr>
      <dsp:spPr>
        <a:xfrm>
          <a:off x="0" y="646076"/>
          <a:ext cx="11737769" cy="1366641"/>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t>Level 1 </a:t>
          </a:r>
          <a:r>
            <a:rPr lang="en-GB" sz="2000" kern="1200" dirty="0"/>
            <a:t>- deals with crime, incidents and neighbourhood priorities occurring at a local Basic Command Unit (BCU) level.</a:t>
          </a:r>
          <a:r>
            <a:rPr lang="en-GB" sz="2000" kern="1200" baseline="0" dirty="0"/>
            <a:t> </a:t>
          </a:r>
          <a:r>
            <a:rPr lang="en-GB" sz="2000" b="1" kern="1200" dirty="0"/>
            <a:t>Local Intelligence Units</a:t>
          </a:r>
          <a:r>
            <a:rPr lang="en-GB" sz="2000" b="0" kern="1200" dirty="0"/>
            <a:t> </a:t>
          </a:r>
          <a:r>
            <a:rPr lang="en-GB" sz="2000" kern="1200" dirty="0"/>
            <a:t>provide intelligence to operational officers within BCUs or areas and will vary in staffing levels. The intelligence you submit as an operational officer will be submitted via Local Intelligence Units.</a:t>
          </a:r>
          <a:endParaRPr lang="en-US" sz="2000" kern="1200" dirty="0"/>
        </a:p>
      </dsp:txBody>
      <dsp:txXfrm>
        <a:off x="66714" y="712790"/>
        <a:ext cx="11604341" cy="1233213"/>
      </dsp:txXfrm>
    </dsp:sp>
    <dsp:sp modelId="{AF42240B-3B68-C946-8E7A-6ED30E335180}">
      <dsp:nvSpPr>
        <dsp:cNvPr id="0" name=""/>
        <dsp:cNvSpPr/>
      </dsp:nvSpPr>
      <dsp:spPr>
        <a:xfrm>
          <a:off x="0" y="2063145"/>
          <a:ext cx="11737769" cy="1428570"/>
        </a:xfrm>
        <a:prstGeom prst="round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t>Level 2 </a:t>
          </a:r>
          <a:r>
            <a:rPr lang="en-GB" sz="2000" kern="1200" dirty="0"/>
            <a:t>- deals with issues affecting a group of BCUs, neighbouring forces or a group of forces.</a:t>
          </a:r>
          <a:r>
            <a:rPr lang="en-GB" sz="2000" kern="1200" baseline="0" dirty="0"/>
            <a:t> </a:t>
          </a:r>
          <a:r>
            <a:rPr lang="en-GB" sz="2000" b="1" kern="1200" dirty="0"/>
            <a:t>FIB</a:t>
          </a:r>
          <a:r>
            <a:rPr lang="en-GB" sz="2000" kern="1200" dirty="0"/>
            <a:t> is the </a:t>
          </a:r>
          <a:r>
            <a:rPr lang="en-GB" sz="2000" b="1" kern="1200" dirty="0"/>
            <a:t>Force Intelligence Bureau</a:t>
          </a:r>
          <a:r>
            <a:rPr lang="en-GB" sz="2000" kern="1200" dirty="0"/>
            <a:t>, who deal with serious and inter-force intelligence.  Within this department are specialists such as interception of communication experts etc.</a:t>
          </a:r>
          <a:endParaRPr lang="en-US" sz="2000" kern="1200" dirty="0"/>
        </a:p>
      </dsp:txBody>
      <dsp:txXfrm>
        <a:off x="69737" y="2132882"/>
        <a:ext cx="11598295" cy="1289096"/>
      </dsp:txXfrm>
    </dsp:sp>
    <dsp:sp modelId="{581A86DE-2BE1-2D49-AAA8-94CC79A9B6FA}">
      <dsp:nvSpPr>
        <dsp:cNvPr id="0" name=""/>
        <dsp:cNvSpPr/>
      </dsp:nvSpPr>
      <dsp:spPr>
        <a:xfrm>
          <a:off x="0" y="3676035"/>
          <a:ext cx="11737769" cy="142857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t>Level 3 </a:t>
          </a:r>
          <a:r>
            <a:rPr lang="en-GB" sz="2000" kern="1200" dirty="0"/>
            <a:t>- is dealt with by the National Crime Agency (NCA) and UK Border Agency which operate on a national or international scale.</a:t>
          </a:r>
          <a:r>
            <a:rPr lang="en-GB" sz="2000" kern="1200" baseline="0" dirty="0"/>
            <a:t> </a:t>
          </a:r>
          <a:r>
            <a:rPr lang="en-GB" sz="2000" kern="1200" dirty="0"/>
            <a:t>As well as developing strategic pictures of the different areas in which organised crime operates, the UK Division also collates and analyses intelligence on the UK’s top criminal groups and their key players.  </a:t>
          </a:r>
          <a:endParaRPr lang="en-US" sz="2000" kern="1200" dirty="0"/>
        </a:p>
      </dsp:txBody>
      <dsp:txXfrm>
        <a:off x="69737" y="3745772"/>
        <a:ext cx="11598295" cy="12890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52457-75FD-4CE0-83FF-128D7AF0483D}">
      <dsp:nvSpPr>
        <dsp:cNvPr id="0" name=""/>
        <dsp:cNvSpPr/>
      </dsp:nvSpPr>
      <dsp:spPr>
        <a:xfrm>
          <a:off x="7278" y="635976"/>
          <a:ext cx="2175358" cy="1305215"/>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Intelligence Model</a:t>
          </a:r>
          <a:endParaRPr lang="en-GB" sz="2400" kern="1200" dirty="0"/>
        </a:p>
      </dsp:txBody>
      <dsp:txXfrm>
        <a:off x="45506" y="674204"/>
        <a:ext cx="2098902" cy="1228759"/>
      </dsp:txXfrm>
    </dsp:sp>
    <dsp:sp modelId="{A1B47D14-85DD-4A74-9EF8-FE2B6569897F}">
      <dsp:nvSpPr>
        <dsp:cNvPr id="0" name=""/>
        <dsp:cNvSpPr/>
      </dsp:nvSpPr>
      <dsp:spPr>
        <a:xfrm rot="21491068">
          <a:off x="2383901" y="970290"/>
          <a:ext cx="485400" cy="53948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83938" y="1080495"/>
        <a:ext cx="339780" cy="323692"/>
      </dsp:txXfrm>
    </dsp:sp>
    <dsp:sp modelId="{7EB669C5-05C7-49D5-88F5-15D8CD900966}">
      <dsp:nvSpPr>
        <dsp:cNvPr id="0" name=""/>
        <dsp:cNvSpPr/>
      </dsp:nvSpPr>
      <dsp:spPr>
        <a:xfrm>
          <a:off x="3098028" y="538006"/>
          <a:ext cx="2175358" cy="1305215"/>
        </a:xfrm>
        <a:prstGeom prst="roundRect">
          <a:avLst>
            <a:gd name="adj" fmla="val 10000"/>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3x5x2 grading system</a:t>
          </a:r>
          <a:endParaRPr lang="en-GB" sz="2400" kern="1200" dirty="0"/>
        </a:p>
      </dsp:txBody>
      <dsp:txXfrm>
        <a:off x="3136256" y="576234"/>
        <a:ext cx="2098902" cy="1228759"/>
      </dsp:txXfrm>
    </dsp:sp>
    <dsp:sp modelId="{E8832CC3-88F3-4BEF-A618-105E30856423}">
      <dsp:nvSpPr>
        <dsp:cNvPr id="0" name=""/>
        <dsp:cNvSpPr/>
      </dsp:nvSpPr>
      <dsp:spPr>
        <a:xfrm rot="112215">
          <a:off x="5454747" y="969450"/>
          <a:ext cx="437427" cy="539488"/>
        </a:xfrm>
        <a:prstGeom prst="rightArrow">
          <a:avLst>
            <a:gd name="adj1" fmla="val 60000"/>
            <a:gd name="adj2" fmla="val 50000"/>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54782" y="1075207"/>
        <a:ext cx="306199" cy="323692"/>
      </dsp:txXfrm>
    </dsp:sp>
    <dsp:sp modelId="{DBBA4FE8-0432-43DD-A5C7-A6493FDE4EAD}">
      <dsp:nvSpPr>
        <dsp:cNvPr id="0" name=""/>
        <dsp:cNvSpPr/>
      </dsp:nvSpPr>
      <dsp:spPr>
        <a:xfrm>
          <a:off x="6098282" y="635976"/>
          <a:ext cx="2175358" cy="1305215"/>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Briefing Model</a:t>
          </a:r>
          <a:endParaRPr lang="en-GB" sz="2400" kern="1200" dirty="0"/>
        </a:p>
      </dsp:txBody>
      <dsp:txXfrm>
        <a:off x="6136510" y="674204"/>
        <a:ext cx="2098902" cy="1228759"/>
      </dsp:txXfrm>
    </dsp:sp>
    <dsp:sp modelId="{70EFD6AF-02DC-43BE-8D5C-3D90C23FF42D}">
      <dsp:nvSpPr>
        <dsp:cNvPr id="0" name=""/>
        <dsp:cNvSpPr/>
      </dsp:nvSpPr>
      <dsp:spPr>
        <a:xfrm rot="5400000">
          <a:off x="6749387" y="2037813"/>
          <a:ext cx="610704" cy="650796"/>
        </a:xfrm>
        <a:prstGeom prst="rightArrow">
          <a:avLst>
            <a:gd name="adj1" fmla="val 60000"/>
            <a:gd name="adj2" fmla="val 50000"/>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6859500" y="2057860"/>
        <a:ext cx="390478" cy="427493"/>
      </dsp:txXfrm>
    </dsp:sp>
    <dsp:sp modelId="{F1690C99-A691-4C82-90EA-B9B6E6059621}">
      <dsp:nvSpPr>
        <dsp:cNvPr id="0" name=""/>
        <dsp:cNvSpPr/>
      </dsp:nvSpPr>
      <dsp:spPr>
        <a:xfrm>
          <a:off x="5567016" y="2811335"/>
          <a:ext cx="2706625" cy="1305215"/>
        </a:xfrm>
        <a:prstGeom prst="roundRect">
          <a:avLst>
            <a:gd name="adj" fmla="val 10000"/>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Management Police Information 2006 (MOPI)</a:t>
          </a:r>
          <a:endParaRPr lang="en-GB" sz="2400" kern="1200" dirty="0"/>
        </a:p>
      </dsp:txBody>
      <dsp:txXfrm>
        <a:off x="5605244" y="2849563"/>
        <a:ext cx="2630169" cy="1228759"/>
      </dsp:txXfrm>
    </dsp:sp>
    <dsp:sp modelId="{78467264-A539-4F41-BBFD-0594B185F500}">
      <dsp:nvSpPr>
        <dsp:cNvPr id="0" name=""/>
        <dsp:cNvSpPr/>
      </dsp:nvSpPr>
      <dsp:spPr>
        <a:xfrm rot="10800000">
          <a:off x="4914409" y="3194198"/>
          <a:ext cx="461176" cy="539488"/>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052762" y="3302096"/>
        <a:ext cx="322823" cy="323692"/>
      </dsp:txXfrm>
    </dsp:sp>
    <dsp:sp modelId="{074E3F64-33FB-4AB2-9A74-D8E59B56C0F3}">
      <dsp:nvSpPr>
        <dsp:cNvPr id="0" name=""/>
        <dsp:cNvSpPr/>
      </dsp:nvSpPr>
      <dsp:spPr>
        <a:xfrm>
          <a:off x="2521514" y="2811335"/>
          <a:ext cx="2175358" cy="1305215"/>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CHIS National Policy</a:t>
          </a:r>
          <a:endParaRPr lang="en-GB" sz="2400" kern="1200" dirty="0"/>
        </a:p>
      </dsp:txBody>
      <dsp:txXfrm>
        <a:off x="2559742" y="2849563"/>
        <a:ext cx="2098902" cy="12287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0723F-DD77-F649-B42C-2A0D3EB7C8C3}">
      <dsp:nvSpPr>
        <dsp:cNvPr id="0" name=""/>
        <dsp:cNvSpPr/>
      </dsp:nvSpPr>
      <dsp:spPr>
        <a:xfrm>
          <a:off x="52787" y="852"/>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 order to be of use, intelligence must be properly evaluated and its provenance assessed.</a:t>
          </a:r>
          <a:endParaRPr lang="en-US" sz="2000" kern="1200" dirty="0"/>
        </a:p>
      </dsp:txBody>
      <dsp:txXfrm>
        <a:off x="52787" y="852"/>
        <a:ext cx="2969079" cy="1781447"/>
      </dsp:txXfrm>
    </dsp:sp>
    <dsp:sp modelId="{6A22B59A-37EC-8647-B064-4690FF3E361E}">
      <dsp:nvSpPr>
        <dsp:cNvPr id="0" name=""/>
        <dsp:cNvSpPr/>
      </dsp:nvSpPr>
      <dsp:spPr>
        <a:xfrm>
          <a:off x="3279345" y="57431"/>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emphasis </a:t>
          </a:r>
          <a:r>
            <a:rPr lang="en-GB" sz="2000" b="1" u="sng" kern="1200" dirty="0"/>
            <a:t>MUST</a:t>
          </a:r>
          <a:r>
            <a:rPr lang="en-GB" sz="2000" kern="1200" dirty="0"/>
            <a:t> be on integrity in the use of intelligence.</a:t>
          </a:r>
          <a:endParaRPr lang="en-US" sz="2000" kern="1200" dirty="0"/>
        </a:p>
      </dsp:txBody>
      <dsp:txXfrm>
        <a:off x="3279345" y="57431"/>
        <a:ext cx="2969079" cy="1781447"/>
      </dsp:txXfrm>
    </dsp:sp>
    <dsp:sp modelId="{B18C52D2-AB5E-B14B-89B6-CAEA3C65B827}">
      <dsp:nvSpPr>
        <dsp:cNvPr id="0" name=""/>
        <dsp:cNvSpPr/>
      </dsp:nvSpPr>
      <dsp:spPr>
        <a:xfrm>
          <a:off x="52787" y="2079208"/>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dirty="0"/>
            <a:t>Evaluation of ‘raw information’ is known as the 3 x 5 x 2 grading System</a:t>
          </a:r>
          <a:endParaRPr lang="en-US" sz="2000" b="0" kern="1200" dirty="0"/>
        </a:p>
      </dsp:txBody>
      <dsp:txXfrm>
        <a:off x="52787" y="2079208"/>
        <a:ext cx="2969079" cy="1781447"/>
      </dsp:txXfrm>
    </dsp:sp>
    <dsp:sp modelId="{2B677255-FEAA-524A-A2D9-45C591F826E8}">
      <dsp:nvSpPr>
        <dsp:cNvPr id="0" name=""/>
        <dsp:cNvSpPr/>
      </dsp:nvSpPr>
      <dsp:spPr>
        <a:xfrm>
          <a:off x="3318774" y="2079208"/>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There are three different methods commonly associated with the collection of information</a:t>
          </a:r>
          <a:r>
            <a:rPr lang="en-GB" sz="1400" kern="1200" dirty="0"/>
            <a:t>. </a:t>
          </a:r>
          <a:endParaRPr lang="en-US" sz="1400" kern="1200" dirty="0"/>
        </a:p>
      </dsp:txBody>
      <dsp:txXfrm>
        <a:off x="3318774" y="2079208"/>
        <a:ext cx="2969079" cy="1781447"/>
      </dsp:txXfrm>
    </dsp:sp>
    <dsp:sp modelId="{FA0AED5B-805D-F346-9697-0A84B01D5354}">
      <dsp:nvSpPr>
        <dsp:cNvPr id="0" name=""/>
        <dsp:cNvSpPr/>
      </dsp:nvSpPr>
      <dsp:spPr>
        <a:xfrm>
          <a:off x="1685781" y="4157564"/>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Sometimes the source of the information may need to be treated in a confidential or sensitive manner.</a:t>
          </a:r>
          <a:endParaRPr lang="en-US" sz="2000" kern="1200" dirty="0"/>
        </a:p>
      </dsp:txBody>
      <dsp:txXfrm>
        <a:off x="1685781" y="4157564"/>
        <a:ext cx="2969079" cy="17814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BCA39-8E63-C04C-A70B-E2C44DC70B06}">
      <dsp:nvSpPr>
        <dsp:cNvPr id="0" name=""/>
        <dsp:cNvSpPr/>
      </dsp:nvSpPr>
      <dsp:spPr>
        <a:xfrm>
          <a:off x="0" y="0"/>
          <a:ext cx="11685812"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0F173-A796-F446-A15F-D6F7A0123165}">
      <dsp:nvSpPr>
        <dsp:cNvPr id="0" name=""/>
        <dsp:cNvSpPr/>
      </dsp:nvSpPr>
      <dsp:spPr>
        <a:xfrm>
          <a:off x="0" y="0"/>
          <a:ext cx="3477930" cy="6075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ctr" defTabSz="1778000">
            <a:lnSpc>
              <a:spcPct val="90000"/>
            </a:lnSpc>
            <a:spcBef>
              <a:spcPct val="0"/>
            </a:spcBef>
            <a:spcAft>
              <a:spcPct val="35000"/>
            </a:spcAft>
            <a:buNone/>
          </a:pPr>
          <a:r>
            <a:rPr lang="en-GB" sz="4000" kern="1200" dirty="0">
              <a:latin typeface="+mj-lt"/>
            </a:rPr>
            <a:t>All intelligence must be accurately reported</a:t>
          </a:r>
        </a:p>
      </dsp:txBody>
      <dsp:txXfrm>
        <a:off x="0" y="0"/>
        <a:ext cx="3477930" cy="6075947"/>
      </dsp:txXfrm>
    </dsp:sp>
    <dsp:sp modelId="{305A6AF2-9A1A-214A-8173-161E3BF85E1E}">
      <dsp:nvSpPr>
        <dsp:cNvPr id="0" name=""/>
        <dsp:cNvSpPr/>
      </dsp:nvSpPr>
      <dsp:spPr>
        <a:xfrm>
          <a:off x="3631820" y="94936"/>
          <a:ext cx="8053567" cy="1898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Care must be taken to remove from the text all material that in any way identifies the source (may be sanitised)</a:t>
          </a:r>
        </a:p>
      </dsp:txBody>
      <dsp:txXfrm>
        <a:off x="3631820" y="94936"/>
        <a:ext cx="8053567" cy="1898733"/>
      </dsp:txXfrm>
    </dsp:sp>
    <dsp:sp modelId="{FCAD7156-657F-9941-93F2-460ACA4BD52C}">
      <dsp:nvSpPr>
        <dsp:cNvPr id="0" name=""/>
        <dsp:cNvSpPr/>
      </dsp:nvSpPr>
      <dsp:spPr>
        <a:xfrm>
          <a:off x="3477930" y="1993670"/>
          <a:ext cx="82074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EDC2C9-0B0E-A749-9B00-4E95C68DCFC9}">
      <dsp:nvSpPr>
        <dsp:cNvPr id="0" name=""/>
        <dsp:cNvSpPr/>
      </dsp:nvSpPr>
      <dsp:spPr>
        <a:xfrm>
          <a:off x="3631820" y="2088606"/>
          <a:ext cx="8053567" cy="1898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timing &amp; place of meetings with sources may be relevant &amp; could lead to the source being identified</a:t>
          </a:r>
          <a:endParaRPr lang="en-GB" sz="2400" kern="1200" dirty="0"/>
        </a:p>
      </dsp:txBody>
      <dsp:txXfrm>
        <a:off x="3631820" y="2088606"/>
        <a:ext cx="8053567" cy="1898733"/>
      </dsp:txXfrm>
    </dsp:sp>
    <dsp:sp modelId="{3874ACCD-C327-554E-B54B-C9673A5D775E}">
      <dsp:nvSpPr>
        <dsp:cNvPr id="0" name=""/>
        <dsp:cNvSpPr/>
      </dsp:nvSpPr>
      <dsp:spPr>
        <a:xfrm>
          <a:off x="3477930" y="3987340"/>
          <a:ext cx="82074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B53346-1CF7-E346-BC03-4A20AF0FEA4B}">
      <dsp:nvSpPr>
        <dsp:cNvPr id="0" name=""/>
        <dsp:cNvSpPr/>
      </dsp:nvSpPr>
      <dsp:spPr>
        <a:xfrm>
          <a:off x="3631820" y="4082276"/>
          <a:ext cx="8053567" cy="1898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Repeat intelligence from the same source could lead to the source’s identification </a:t>
          </a:r>
        </a:p>
      </dsp:txBody>
      <dsp:txXfrm>
        <a:off x="3631820" y="4082276"/>
        <a:ext cx="8053567" cy="1898733"/>
      </dsp:txXfrm>
    </dsp:sp>
    <dsp:sp modelId="{1616B867-45E2-EC40-BA06-07C9D58E357D}">
      <dsp:nvSpPr>
        <dsp:cNvPr id="0" name=""/>
        <dsp:cNvSpPr/>
      </dsp:nvSpPr>
      <dsp:spPr>
        <a:xfrm>
          <a:off x="3477930" y="5981010"/>
          <a:ext cx="82074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34DDB-A33A-8649-9811-AE2FC7B5A3D9}">
      <dsp:nvSpPr>
        <dsp:cNvPr id="0" name=""/>
        <dsp:cNvSpPr/>
      </dsp:nvSpPr>
      <dsp:spPr>
        <a:xfrm>
          <a:off x="0" y="0"/>
          <a:ext cx="828092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2DE0D-E654-1D47-97BC-B005DA685A34}">
      <dsp:nvSpPr>
        <dsp:cNvPr id="0" name=""/>
        <dsp:cNvSpPr/>
      </dsp:nvSpPr>
      <dsp:spPr>
        <a:xfrm>
          <a:off x="0" y="0"/>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GB" sz="2000" kern="1200" dirty="0"/>
            <a:t>Information &amp; intelligence can be stored in any suitable format.</a:t>
          </a:r>
        </a:p>
        <a:p>
          <a:pPr marL="0" lvl="0" indent="0" algn="l" defTabSz="889000">
            <a:lnSpc>
              <a:spcPct val="150000"/>
            </a:lnSpc>
            <a:spcBef>
              <a:spcPct val="0"/>
            </a:spcBef>
            <a:spcAft>
              <a:spcPct val="35000"/>
            </a:spcAft>
            <a:buNone/>
          </a:pPr>
          <a:r>
            <a:rPr lang="en-GB" sz="2000" kern="1200" dirty="0"/>
            <a:t>E.G paper records, computer records, audio tapes, video tape or photographs. </a:t>
          </a:r>
        </a:p>
        <a:p>
          <a:pPr marL="0" lvl="0" indent="0" algn="l" defTabSz="889000">
            <a:lnSpc>
              <a:spcPct val="150000"/>
            </a:lnSpc>
            <a:spcBef>
              <a:spcPct val="0"/>
            </a:spcBef>
            <a:spcAft>
              <a:spcPct val="35000"/>
            </a:spcAft>
            <a:buNone/>
          </a:pPr>
          <a:r>
            <a:rPr lang="en-GB" sz="2000" kern="1200" dirty="0"/>
            <a:t>Whatever system is used must be secure from unauthorised access</a:t>
          </a:r>
        </a:p>
      </dsp:txBody>
      <dsp:txXfrm>
        <a:off x="0" y="0"/>
        <a:ext cx="8280920" cy="2060116"/>
      </dsp:txXfrm>
    </dsp:sp>
    <dsp:sp modelId="{6367F7A8-6860-5A4C-98FD-A95A73AC107A}">
      <dsp:nvSpPr>
        <dsp:cNvPr id="0" name=""/>
        <dsp:cNvSpPr/>
      </dsp:nvSpPr>
      <dsp:spPr>
        <a:xfrm>
          <a:off x="0" y="2060116"/>
          <a:ext cx="8280920"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035C0-07E8-7F40-9CC1-BBDC930EA571}">
      <dsp:nvSpPr>
        <dsp:cNvPr id="0" name=""/>
        <dsp:cNvSpPr/>
      </dsp:nvSpPr>
      <dsp:spPr>
        <a:xfrm>
          <a:off x="0" y="2060116"/>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GB" sz="2000" kern="1200" dirty="0"/>
            <a:t>However, there are two important provisos, namely that the medium in which it is stored must be </a:t>
          </a:r>
          <a:r>
            <a:rPr lang="en-GB" sz="2000" b="1" i="1" u="sng" kern="1200" dirty="0"/>
            <a:t>durable</a:t>
          </a:r>
          <a:r>
            <a:rPr lang="en-GB" sz="2000" kern="1200" dirty="0"/>
            <a:t> &amp; the information must be </a:t>
          </a:r>
          <a:r>
            <a:rPr lang="en-GB" sz="2000" b="1" i="1" u="sng" kern="1200" dirty="0"/>
            <a:t>retrievable</a:t>
          </a:r>
          <a:r>
            <a:rPr lang="en-GB" sz="2000" kern="1200" dirty="0"/>
            <a:t> </a:t>
          </a:r>
        </a:p>
      </dsp:txBody>
      <dsp:txXfrm>
        <a:off x="0" y="2060116"/>
        <a:ext cx="8280920" cy="20601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1394-ADD9-42C7-873E-456022E220DF}">
      <dsp:nvSpPr>
        <dsp:cNvPr id="0" name=""/>
        <dsp:cNvSpPr/>
      </dsp:nvSpPr>
      <dsp:spPr>
        <a:xfrm>
          <a:off x="-150474" y="0"/>
          <a:ext cx="8365845" cy="1249917"/>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Code of Practice on the Management of Police Information states:</a:t>
          </a:r>
        </a:p>
      </dsp:txBody>
      <dsp:txXfrm>
        <a:off x="-113865" y="36609"/>
        <a:ext cx="8292627" cy="1176699"/>
      </dsp:txXfrm>
    </dsp:sp>
    <dsp:sp modelId="{B483AB8E-7F68-45C7-8005-B193BEFB4A44}">
      <dsp:nvSpPr>
        <dsp:cNvPr id="0" name=""/>
        <dsp:cNvSpPr/>
      </dsp:nvSpPr>
      <dsp:spPr>
        <a:xfrm rot="5400000">
          <a:off x="3797172" y="1282386"/>
          <a:ext cx="470551" cy="56246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1328342"/>
        <a:ext cx="337478" cy="329386"/>
      </dsp:txXfrm>
    </dsp:sp>
    <dsp:sp modelId="{C1092146-B1DB-4A8D-A44D-9EF5DE0B05B4}">
      <dsp:nvSpPr>
        <dsp:cNvPr id="0" name=""/>
        <dsp:cNvSpPr/>
      </dsp:nvSpPr>
      <dsp:spPr>
        <a:xfrm>
          <a:off x="1532613" y="1877319"/>
          <a:ext cx="4999668" cy="1249917"/>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Information gathered by the police must be :-</a:t>
          </a:r>
          <a:endParaRPr lang="en-GB" sz="2400" kern="1200" dirty="0"/>
        </a:p>
      </dsp:txBody>
      <dsp:txXfrm>
        <a:off x="1569222" y="1913928"/>
        <a:ext cx="4926450" cy="1176699"/>
      </dsp:txXfrm>
    </dsp:sp>
    <dsp:sp modelId="{12D6A5C9-C782-4569-9831-185A38A5ABDF}">
      <dsp:nvSpPr>
        <dsp:cNvPr id="0" name=""/>
        <dsp:cNvSpPr/>
      </dsp:nvSpPr>
      <dsp:spPr>
        <a:xfrm rot="5400000">
          <a:off x="3798088" y="3158484"/>
          <a:ext cx="468718" cy="562462"/>
        </a:xfrm>
        <a:prstGeom prst="rightArrow">
          <a:avLst>
            <a:gd name="adj1" fmla="val 60000"/>
            <a:gd name="adj2" fmla="val 50000"/>
          </a:avLst>
        </a:prstGeom>
        <a:solidFill>
          <a:schemeClr val="accent1">
            <a:lumMod val="75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3205356"/>
        <a:ext cx="337478" cy="328103"/>
      </dsp:txXfrm>
    </dsp:sp>
    <dsp:sp modelId="{94B32C4D-6069-403A-98AE-44A0CF9AE29B}">
      <dsp:nvSpPr>
        <dsp:cNvPr id="0" name=""/>
        <dsp:cNvSpPr/>
      </dsp:nvSpPr>
      <dsp:spPr>
        <a:xfrm>
          <a:off x="1159138" y="3752195"/>
          <a:ext cx="5746619" cy="1249917"/>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For a policing purpose </a:t>
          </a:r>
        </a:p>
        <a:p>
          <a:pPr marL="0" lvl="0" indent="0" algn="ctr" defTabSz="1066800">
            <a:lnSpc>
              <a:spcPct val="90000"/>
            </a:lnSpc>
            <a:spcBef>
              <a:spcPct val="0"/>
            </a:spcBef>
            <a:spcAft>
              <a:spcPct val="35000"/>
            </a:spcAft>
            <a:buNone/>
          </a:pPr>
          <a:r>
            <a:rPr lang="en-GB" sz="2400" b="1" kern="1200" dirty="0"/>
            <a:t>and</a:t>
          </a:r>
        </a:p>
        <a:p>
          <a:pPr marL="0" lvl="0" indent="0" algn="ctr" defTabSz="1066800">
            <a:lnSpc>
              <a:spcPct val="90000"/>
            </a:lnSpc>
            <a:spcBef>
              <a:spcPct val="0"/>
            </a:spcBef>
            <a:spcAft>
              <a:spcPct val="35000"/>
            </a:spcAft>
            <a:buNone/>
          </a:pPr>
          <a:r>
            <a:rPr lang="en-GB" sz="2400" b="1" kern="1200" dirty="0"/>
            <a:t>Managed lawfully</a:t>
          </a:r>
        </a:p>
      </dsp:txBody>
      <dsp:txXfrm>
        <a:off x="1195747" y="3788804"/>
        <a:ext cx="5673401" cy="117669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F4528-C94B-4DD8-A866-CA6AA95686E2}">
      <dsp:nvSpPr>
        <dsp:cNvPr id="0" name=""/>
        <dsp:cNvSpPr/>
      </dsp:nvSpPr>
      <dsp:spPr>
        <a:xfrm>
          <a:off x="0" y="393662"/>
          <a:ext cx="2632792" cy="15796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Gathering &amp; storing information &amp; intelligence</a:t>
          </a:r>
        </a:p>
      </dsp:txBody>
      <dsp:txXfrm>
        <a:off x="0" y="393662"/>
        <a:ext cx="2632792" cy="1579675"/>
      </dsp:txXfrm>
    </dsp:sp>
    <dsp:sp modelId="{BAB21607-5C3B-4898-8543-DB3DB0941C9B}">
      <dsp:nvSpPr>
        <dsp:cNvPr id="0" name=""/>
        <dsp:cNvSpPr/>
      </dsp:nvSpPr>
      <dsp:spPr>
        <a:xfrm>
          <a:off x="2896071" y="393662"/>
          <a:ext cx="2632792" cy="15796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Sharing information &amp; intelligence</a:t>
          </a:r>
          <a:endParaRPr lang="en-GB" sz="2400" kern="1200" dirty="0"/>
        </a:p>
      </dsp:txBody>
      <dsp:txXfrm>
        <a:off x="2896071" y="393662"/>
        <a:ext cx="2632792" cy="1579675"/>
      </dsp:txXfrm>
    </dsp:sp>
    <dsp:sp modelId="{EF5349CE-0196-48B8-809C-6D71597A107E}">
      <dsp:nvSpPr>
        <dsp:cNvPr id="0" name=""/>
        <dsp:cNvSpPr/>
      </dsp:nvSpPr>
      <dsp:spPr>
        <a:xfrm>
          <a:off x="5792143" y="393662"/>
          <a:ext cx="2632792" cy="15796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Legal considerations</a:t>
          </a:r>
        </a:p>
      </dsp:txBody>
      <dsp:txXfrm>
        <a:off x="5792143" y="393662"/>
        <a:ext cx="2632792" cy="15796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39FD7-1965-4C9B-AA15-CB6363A01B34}">
      <dsp:nvSpPr>
        <dsp:cNvPr id="0" name=""/>
        <dsp:cNvSpPr/>
      </dsp:nvSpPr>
      <dsp:spPr>
        <a:xfrm>
          <a:off x="1053480" y="1683"/>
          <a:ext cx="2391347" cy="143480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 &amp; Disorder Act 1998</a:t>
          </a:r>
          <a:endParaRPr lang="en-GB" sz="2400" kern="1200" dirty="0"/>
        </a:p>
      </dsp:txBody>
      <dsp:txXfrm>
        <a:off x="1053480" y="1683"/>
        <a:ext cx="2391347" cy="1434808"/>
      </dsp:txXfrm>
    </dsp:sp>
    <dsp:sp modelId="{6ED2472E-9090-4998-AB01-05E100ADDFA5}">
      <dsp:nvSpPr>
        <dsp:cNvPr id="0" name=""/>
        <dsp:cNvSpPr/>
      </dsp:nvSpPr>
      <dsp:spPr>
        <a:xfrm>
          <a:off x="3683963" y="1683"/>
          <a:ext cx="2391347" cy="143480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Computer Misuse Act 1990</a:t>
          </a:r>
          <a:endParaRPr lang="en-GB" sz="2400" kern="1200" dirty="0"/>
        </a:p>
      </dsp:txBody>
      <dsp:txXfrm>
        <a:off x="3683963" y="1683"/>
        <a:ext cx="2391347" cy="1434808"/>
      </dsp:txXfrm>
    </dsp:sp>
    <dsp:sp modelId="{A1C7E390-3490-4435-9133-90D0F17F99EE}">
      <dsp:nvSpPr>
        <dsp:cNvPr id="0" name=""/>
        <dsp:cNvSpPr/>
      </dsp:nvSpPr>
      <dsp:spPr>
        <a:xfrm>
          <a:off x="144015" y="1675627"/>
          <a:ext cx="3191994" cy="143480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Criminal Procedure &amp; Investigations Act 1996</a:t>
          </a:r>
        </a:p>
      </dsp:txBody>
      <dsp:txXfrm>
        <a:off x="144015" y="1675627"/>
        <a:ext cx="3191994" cy="1434808"/>
      </dsp:txXfrm>
    </dsp:sp>
    <dsp:sp modelId="{57633718-6309-4D45-8845-F1657EDBC332}">
      <dsp:nvSpPr>
        <dsp:cNvPr id="0" name=""/>
        <dsp:cNvSpPr/>
      </dsp:nvSpPr>
      <dsp:spPr>
        <a:xfrm>
          <a:off x="3575145" y="1675627"/>
          <a:ext cx="3409631" cy="143480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Data Protection Act 2018/ General Data Protection Regulation (EU) 2018/679 (GDPR)</a:t>
          </a:r>
        </a:p>
      </dsp:txBody>
      <dsp:txXfrm>
        <a:off x="3575145" y="1675627"/>
        <a:ext cx="3409631" cy="143480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5C002-2A7D-2D45-ACE1-BCD5F9A4295B}">
      <dsp:nvSpPr>
        <dsp:cNvPr id="0" name=""/>
        <dsp:cNvSpPr/>
      </dsp:nvSpPr>
      <dsp:spPr>
        <a:xfrm>
          <a:off x="0" y="0"/>
          <a:ext cx="10789892" cy="1216800"/>
        </a:xfrm>
        <a:prstGeom prst="round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latin typeface="+mj-lt"/>
            </a:rPr>
            <a:t>CHIS National Policy</a:t>
          </a:r>
          <a:endParaRPr lang="en-US" sz="4000" kern="1200" dirty="0">
            <a:latin typeface="+mj-lt"/>
          </a:endParaRPr>
        </a:p>
      </dsp:txBody>
      <dsp:txXfrm>
        <a:off x="59399" y="59399"/>
        <a:ext cx="10671094" cy="1098002"/>
      </dsp:txXfrm>
    </dsp:sp>
    <dsp:sp modelId="{4F26422B-EE1E-7C47-94F2-374C79BE0563}">
      <dsp:nvSpPr>
        <dsp:cNvPr id="0" name=""/>
        <dsp:cNvSpPr/>
      </dsp:nvSpPr>
      <dsp:spPr>
        <a:xfrm>
          <a:off x="0" y="1700985"/>
          <a:ext cx="10789892" cy="363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579" tIns="30480" rIns="170688" bIns="30480" numCol="1" spcCol="1270" anchor="t" anchorCtr="0">
          <a:noAutofit/>
        </a:bodyPr>
        <a:lstStyle/>
        <a:p>
          <a:pPr marL="228600" lvl="1" indent="-228600" algn="l" defTabSz="1066800">
            <a:lnSpc>
              <a:spcPct val="150000"/>
            </a:lnSpc>
            <a:spcBef>
              <a:spcPct val="0"/>
            </a:spcBef>
            <a:spcAft>
              <a:spcPct val="20000"/>
            </a:spcAft>
            <a:buChar char="•"/>
          </a:pPr>
          <a:r>
            <a:rPr lang="en-GB" sz="2400" kern="1200" dirty="0"/>
            <a:t>This provides guidelines to Police forces in respect of the use of CHIS.</a:t>
          </a:r>
          <a:endParaRPr lang="en-US" sz="2400" kern="1200" dirty="0"/>
        </a:p>
        <a:p>
          <a:pPr marL="228600" lvl="1" indent="-228600" algn="l" defTabSz="1066800">
            <a:lnSpc>
              <a:spcPct val="150000"/>
            </a:lnSpc>
            <a:spcBef>
              <a:spcPct val="0"/>
            </a:spcBef>
            <a:spcAft>
              <a:spcPct val="20000"/>
            </a:spcAft>
            <a:buChar char="•"/>
          </a:pPr>
          <a:r>
            <a:rPr lang="en-GB" sz="2400" kern="1200" dirty="0"/>
            <a:t>A source is a person who has access to hidden criminal intentions or plans, and enters into arrangements to reveal this information.</a:t>
          </a:r>
          <a:endParaRPr lang="en-US" sz="2400" kern="1200" dirty="0"/>
        </a:p>
        <a:p>
          <a:pPr marL="228600" lvl="1" indent="-228600" algn="l" defTabSz="1066800">
            <a:lnSpc>
              <a:spcPct val="150000"/>
            </a:lnSpc>
            <a:spcBef>
              <a:spcPct val="0"/>
            </a:spcBef>
            <a:spcAft>
              <a:spcPct val="20000"/>
            </a:spcAft>
            <a:buChar char="•"/>
          </a:pPr>
          <a:r>
            <a:rPr lang="en-GB" sz="2400" kern="1200" dirty="0"/>
            <a:t>A CHIS will be allocated a ‘handler’ who will meet them to obtain the information provided as and when necessary.</a:t>
          </a:r>
          <a:endParaRPr lang="en-US" sz="2400" kern="1200" dirty="0"/>
        </a:p>
        <a:p>
          <a:pPr marL="228600" lvl="1" indent="-228600" algn="l" defTabSz="1066800">
            <a:lnSpc>
              <a:spcPct val="150000"/>
            </a:lnSpc>
            <a:spcBef>
              <a:spcPct val="0"/>
            </a:spcBef>
            <a:spcAft>
              <a:spcPct val="20000"/>
            </a:spcAft>
            <a:buChar char="•"/>
          </a:pPr>
          <a:r>
            <a:rPr lang="en-GB" sz="2400" kern="1200" dirty="0"/>
            <a:t>The operation/handling of a CHIS is strictly controlled under RIPA.</a:t>
          </a:r>
          <a:endParaRPr lang="en-US" sz="2400" kern="1200" dirty="0"/>
        </a:p>
      </dsp:txBody>
      <dsp:txXfrm>
        <a:off x="0" y="1700985"/>
        <a:ext cx="10789892" cy="363285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13089-9D82-4108-82BD-ACADF46DCAE7}">
      <dsp:nvSpPr>
        <dsp:cNvPr id="0" name=""/>
        <dsp:cNvSpPr/>
      </dsp:nvSpPr>
      <dsp:spPr>
        <a:xfrm>
          <a:off x="7346" y="554610"/>
          <a:ext cx="2195829" cy="13174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lines of enquiry</a:t>
          </a:r>
          <a:endParaRPr lang="en-GB" sz="2400" kern="1200" dirty="0"/>
        </a:p>
      </dsp:txBody>
      <dsp:txXfrm>
        <a:off x="45934" y="593198"/>
        <a:ext cx="2118653" cy="1240321"/>
      </dsp:txXfrm>
    </dsp:sp>
    <dsp:sp modelId="{06A351ED-96FC-422C-9AF6-3FE89C3808A8}">
      <dsp:nvSpPr>
        <dsp:cNvPr id="0" name=""/>
        <dsp:cNvSpPr/>
      </dsp:nvSpPr>
      <dsp:spPr>
        <a:xfrm>
          <a:off x="2396408" y="941076"/>
          <a:ext cx="465515" cy="54456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96408" y="1049989"/>
        <a:ext cx="325861" cy="326739"/>
      </dsp:txXfrm>
    </dsp:sp>
    <dsp:sp modelId="{E018959B-D057-4802-BF2F-72A39018EF0B}">
      <dsp:nvSpPr>
        <dsp:cNvPr id="0" name=""/>
        <dsp:cNvSpPr/>
      </dsp:nvSpPr>
      <dsp:spPr>
        <a:xfrm>
          <a:off x="3081507" y="554610"/>
          <a:ext cx="2195829" cy="131749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patterns in crime</a:t>
          </a:r>
          <a:endParaRPr lang="en-GB" sz="2400" kern="1200" dirty="0"/>
        </a:p>
      </dsp:txBody>
      <dsp:txXfrm>
        <a:off x="3120095" y="593198"/>
        <a:ext cx="2118653" cy="1240321"/>
      </dsp:txXfrm>
    </dsp:sp>
    <dsp:sp modelId="{AB72BD35-B73A-4C0E-A9F6-C97A5B31C6D1}">
      <dsp:nvSpPr>
        <dsp:cNvPr id="0" name=""/>
        <dsp:cNvSpPr/>
      </dsp:nvSpPr>
      <dsp:spPr>
        <a:xfrm>
          <a:off x="5470569" y="941076"/>
          <a:ext cx="465515" cy="544565"/>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70569" y="1049989"/>
        <a:ext cx="325861" cy="326739"/>
      </dsp:txXfrm>
    </dsp:sp>
    <dsp:sp modelId="{6A6F7504-77FC-4334-93B0-B404855B66E9}">
      <dsp:nvSpPr>
        <dsp:cNvPr id="0" name=""/>
        <dsp:cNvSpPr/>
      </dsp:nvSpPr>
      <dsp:spPr>
        <a:xfrm>
          <a:off x="6155668" y="554610"/>
          <a:ext cx="2195829" cy="131749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Remove the current artificial borders</a:t>
          </a:r>
          <a:endParaRPr lang="en-GB" sz="2400" kern="1200" dirty="0"/>
        </a:p>
      </dsp:txBody>
      <dsp:txXfrm>
        <a:off x="6194256" y="593198"/>
        <a:ext cx="2118653" cy="1240321"/>
      </dsp:txXfrm>
    </dsp:sp>
    <dsp:sp modelId="{C5D0CF90-D85D-447A-82E7-BF1A3F1870DF}">
      <dsp:nvSpPr>
        <dsp:cNvPr id="0" name=""/>
        <dsp:cNvSpPr/>
      </dsp:nvSpPr>
      <dsp:spPr>
        <a:xfrm rot="5400000">
          <a:off x="6690749" y="2025815"/>
          <a:ext cx="485367" cy="544565"/>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6770063" y="2055414"/>
        <a:ext cx="326739" cy="339757"/>
      </dsp:txXfrm>
    </dsp:sp>
    <dsp:sp modelId="{B6D01F50-1681-42C0-AAEB-6C24AD960E2D}">
      <dsp:nvSpPr>
        <dsp:cNvPr id="0" name=""/>
        <dsp:cNvSpPr/>
      </dsp:nvSpPr>
      <dsp:spPr>
        <a:xfrm>
          <a:off x="4859514" y="2750439"/>
          <a:ext cx="3491983" cy="131749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much better risk-assessments &amp; improving decision making</a:t>
          </a:r>
          <a:endParaRPr lang="en-GB" sz="2400" kern="1200" dirty="0"/>
        </a:p>
      </dsp:txBody>
      <dsp:txXfrm>
        <a:off x="4898102" y="2789027"/>
        <a:ext cx="3414807" cy="1240321"/>
      </dsp:txXfrm>
    </dsp:sp>
    <dsp:sp modelId="{AD836629-9831-4B70-81A9-9556D3E706F3}">
      <dsp:nvSpPr>
        <dsp:cNvPr id="0" name=""/>
        <dsp:cNvSpPr/>
      </dsp:nvSpPr>
      <dsp:spPr>
        <a:xfrm rot="10800000">
          <a:off x="4200765" y="3136905"/>
          <a:ext cx="465515" cy="54456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340419" y="3245818"/>
        <a:ext cx="325861" cy="326739"/>
      </dsp:txXfrm>
    </dsp:sp>
    <dsp:sp modelId="{0AE8C20D-D984-4557-86B2-B25A20E06734}">
      <dsp:nvSpPr>
        <dsp:cNvPr id="0" name=""/>
        <dsp:cNvSpPr/>
      </dsp:nvSpPr>
      <dsp:spPr>
        <a:xfrm>
          <a:off x="946854" y="2750439"/>
          <a:ext cx="3034328" cy="131749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Uncover bad character evidence</a:t>
          </a:r>
          <a:endParaRPr lang="en-GB" sz="2400" kern="1200" dirty="0"/>
        </a:p>
      </dsp:txBody>
      <dsp:txXfrm>
        <a:off x="985442" y="2789027"/>
        <a:ext cx="2957152" cy="124032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0A0-B4BB-4BFF-978C-FA867870EA19}">
      <dsp:nvSpPr>
        <dsp:cNvPr id="0" name=""/>
        <dsp:cNvSpPr/>
      </dsp:nvSpPr>
      <dsp:spPr>
        <a:xfrm>
          <a:off x="224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P</a:t>
          </a:r>
          <a:r>
            <a:rPr lang="en-GB" sz="2400" kern="1200" dirty="0">
              <a:solidFill>
                <a:schemeClr val="tx1"/>
              </a:solidFill>
            </a:rPr>
            <a:t>eople</a:t>
          </a:r>
        </a:p>
      </dsp:txBody>
      <dsp:txXfrm>
        <a:off x="2246" y="350149"/>
        <a:ext cx="1782290" cy="1069374"/>
      </dsp:txXfrm>
    </dsp:sp>
    <dsp:sp modelId="{56ECC2CF-2690-4FA6-BCC3-0E892E9D30BA}">
      <dsp:nvSpPr>
        <dsp:cNvPr id="0" name=""/>
        <dsp:cNvSpPr/>
      </dsp:nvSpPr>
      <dsp:spPr>
        <a:xfrm>
          <a:off x="196276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O</a:t>
          </a:r>
          <a:r>
            <a:rPr lang="en-GB" sz="2400" kern="1200" dirty="0">
              <a:solidFill>
                <a:schemeClr val="tx1"/>
              </a:solidFill>
            </a:rPr>
            <a:t>bjects</a:t>
          </a:r>
        </a:p>
      </dsp:txBody>
      <dsp:txXfrm>
        <a:off x="1962766" y="350149"/>
        <a:ext cx="1782290" cy="1069374"/>
      </dsp:txXfrm>
    </dsp:sp>
    <dsp:sp modelId="{A66801E7-684F-4133-B485-DAE71ADD4C10}">
      <dsp:nvSpPr>
        <dsp:cNvPr id="0" name=""/>
        <dsp:cNvSpPr/>
      </dsp:nvSpPr>
      <dsp:spPr>
        <a:xfrm>
          <a:off x="392328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L</a:t>
          </a:r>
          <a:r>
            <a:rPr lang="en-GB" sz="2400" kern="1200" dirty="0">
              <a:solidFill>
                <a:schemeClr val="tx1"/>
              </a:solidFill>
            </a:rPr>
            <a:t>ocation</a:t>
          </a:r>
        </a:p>
      </dsp:txBody>
      <dsp:txXfrm>
        <a:off x="3923286" y="350149"/>
        <a:ext cx="1782290" cy="1069374"/>
      </dsp:txXfrm>
    </dsp:sp>
    <dsp:sp modelId="{4236BEF1-2CA4-4206-96CC-075878EC8C56}">
      <dsp:nvSpPr>
        <dsp:cNvPr id="0" name=""/>
        <dsp:cNvSpPr/>
      </dsp:nvSpPr>
      <dsp:spPr>
        <a:xfrm>
          <a:off x="588380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E</a:t>
          </a:r>
          <a:r>
            <a:rPr lang="en-GB" sz="2400" kern="1200" dirty="0">
              <a:solidFill>
                <a:schemeClr val="tx1"/>
              </a:solidFill>
            </a:rPr>
            <a:t>vents</a:t>
          </a:r>
        </a:p>
      </dsp:txBody>
      <dsp:txXfrm>
        <a:off x="5883806" y="350149"/>
        <a:ext cx="1782290" cy="106937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74F64-F79E-4AFB-BA0C-DB191E467030}">
      <dsp:nvSpPr>
        <dsp:cNvPr id="0" name=""/>
        <dsp:cNvSpPr/>
      </dsp:nvSpPr>
      <dsp:spPr>
        <a:xfrm>
          <a:off x="0" y="214033"/>
          <a:ext cx="8270366" cy="12682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 2-way process with information flowing from and to the police service. Enables links to be made between people, objects, locations and events using data that might not have been available to the other party without it being shared</a:t>
          </a:r>
        </a:p>
      </dsp:txBody>
      <dsp:txXfrm>
        <a:off x="0" y="214033"/>
        <a:ext cx="8270366" cy="1268234"/>
      </dsp:txXfrm>
    </dsp:sp>
    <dsp:sp modelId="{87D1A8E8-240F-406F-A21D-27426CBB886F}">
      <dsp:nvSpPr>
        <dsp:cNvPr id="0" name=""/>
        <dsp:cNvSpPr/>
      </dsp:nvSpPr>
      <dsp:spPr>
        <a:xfrm>
          <a:off x="0" y="1784668"/>
          <a:ext cx="2185471" cy="2201734"/>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Increased openness among partner agencies builds confidence and trust in the police service</a:t>
          </a:r>
        </a:p>
      </dsp:txBody>
      <dsp:txXfrm>
        <a:off x="0" y="1784668"/>
        <a:ext cx="2185471" cy="2201734"/>
      </dsp:txXfrm>
    </dsp:sp>
    <dsp:sp modelId="{5663A424-89E0-405A-828F-2984076FBB96}">
      <dsp:nvSpPr>
        <dsp:cNvPr id="0" name=""/>
        <dsp:cNvSpPr/>
      </dsp:nvSpPr>
      <dsp:spPr>
        <a:xfrm>
          <a:off x="2562439" y="1776329"/>
          <a:ext cx="2534735" cy="221841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It allows police and partners to make better informed decisions on how best to protect the public</a:t>
          </a:r>
        </a:p>
      </dsp:txBody>
      <dsp:txXfrm>
        <a:off x="2562439" y="1776329"/>
        <a:ext cx="2534735" cy="2218412"/>
      </dsp:txXfrm>
    </dsp:sp>
    <dsp:sp modelId="{53B7F332-FA34-4EC3-8C7F-250FE24DBC7C}">
      <dsp:nvSpPr>
        <dsp:cNvPr id="0" name=""/>
        <dsp:cNvSpPr/>
      </dsp:nvSpPr>
      <dsp:spPr>
        <a:xfrm>
          <a:off x="5550195" y="1794306"/>
          <a:ext cx="2717129" cy="218245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Formalised processes increase confidence of individual officers &amp; staff to lawfully share information.  Increases expertise &amp; professionalism</a:t>
          </a:r>
          <a:endParaRPr lang="en-GB" sz="2200" kern="1200" dirty="0"/>
        </a:p>
      </dsp:txBody>
      <dsp:txXfrm>
        <a:off x="5550195" y="1794306"/>
        <a:ext cx="2717129" cy="218245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D60AE-1673-4B6F-9E2C-E96AE947425D}">
      <dsp:nvSpPr>
        <dsp:cNvPr id="0" name=""/>
        <dsp:cNvSpPr/>
      </dsp:nvSpPr>
      <dsp:spPr>
        <a:xfrm>
          <a:off x="1098117" y="1030766"/>
          <a:ext cx="873159" cy="71"/>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D7ADD9-90F8-4BC2-8663-314C46BA2249}">
      <dsp:nvSpPr>
        <dsp:cNvPr id="0" name=""/>
        <dsp:cNvSpPr/>
      </dsp:nvSpPr>
      <dsp:spPr>
        <a:xfrm>
          <a:off x="2023666" y="957385"/>
          <a:ext cx="100413" cy="188786"/>
        </a:xfrm>
        <a:prstGeom prst="chevron">
          <a:avLst>
            <a:gd name="adj" fmla="val 90000"/>
          </a:avLst>
        </a:prstGeom>
        <a:solidFill>
          <a:schemeClr val="accent2">
            <a:tint val="40000"/>
            <a:alpha val="90000"/>
            <a:hueOff val="481051"/>
            <a:satOff val="-4445"/>
            <a:lumOff val="-501"/>
            <a:alphaOff val="0"/>
          </a:schemeClr>
        </a:solidFill>
        <a:ln w="19050" cap="flat" cmpd="sng" algn="ctr">
          <a:solidFill>
            <a:schemeClr val="accent2">
              <a:tint val="40000"/>
              <a:alpha val="90000"/>
              <a:hueOff val="481051"/>
              <a:satOff val="-4445"/>
              <a:lumOff val="-501"/>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5304AD-19D3-4DB0-89B5-D8AACF79AD5A}">
      <dsp:nvSpPr>
        <dsp:cNvPr id="0" name=""/>
        <dsp:cNvSpPr/>
      </dsp:nvSpPr>
      <dsp:spPr>
        <a:xfrm>
          <a:off x="547365" y="589194"/>
          <a:ext cx="883215" cy="883215"/>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74" tIns="34274" rIns="34274" bIns="34274"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76709" y="718538"/>
        <a:ext cx="624527" cy="624527"/>
      </dsp:txXfrm>
    </dsp:sp>
    <dsp:sp modelId="{80A57986-E539-40AA-92FF-A686F2992766}">
      <dsp:nvSpPr>
        <dsp:cNvPr id="0" name=""/>
        <dsp:cNvSpPr/>
      </dsp:nvSpPr>
      <dsp:spPr>
        <a:xfrm>
          <a:off x="6668" y="1638010"/>
          <a:ext cx="1964608" cy="1965600"/>
        </a:xfrm>
        <a:prstGeom prst="upArrowCallout">
          <a:avLst>
            <a:gd name="adj1" fmla="val 50000"/>
            <a:gd name="adj2" fmla="val 20000"/>
            <a:gd name="adj3" fmla="val 20000"/>
            <a:gd name="adj4" fmla="val 100000"/>
          </a:avLst>
        </a:prstGeom>
        <a:solidFill>
          <a:schemeClr val="accent2">
            <a:tint val="40000"/>
            <a:alpha val="90000"/>
            <a:hueOff val="962103"/>
            <a:satOff val="-8890"/>
            <a:lumOff val="-1002"/>
            <a:alphaOff val="0"/>
          </a:schemeClr>
        </a:solidFill>
        <a:ln w="19050" cap="flat" cmpd="sng" algn="ctr">
          <a:solidFill>
            <a:schemeClr val="accent2">
              <a:tint val="40000"/>
              <a:alpha val="90000"/>
              <a:hueOff val="962103"/>
              <a:satOff val="-8890"/>
              <a:lumOff val="-10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971" tIns="165100" rIns="154971" bIns="165100" numCol="1" spcCol="1270" anchor="t" anchorCtr="0">
          <a:noAutofit/>
        </a:bodyPr>
        <a:lstStyle/>
        <a:p>
          <a:pPr marL="0" lvl="0" indent="0" algn="l" defTabSz="889000">
            <a:lnSpc>
              <a:spcPct val="90000"/>
            </a:lnSpc>
            <a:spcBef>
              <a:spcPct val="0"/>
            </a:spcBef>
            <a:spcAft>
              <a:spcPct val="35000"/>
            </a:spcAft>
            <a:buNone/>
          </a:pPr>
          <a:r>
            <a:rPr lang="en-GB" sz="2000" kern="1200" dirty="0"/>
            <a:t>Recap vulnerability</a:t>
          </a:r>
          <a:r>
            <a:rPr lang="en-GB" sz="1100" kern="1200" dirty="0"/>
            <a:t>.</a:t>
          </a:r>
          <a:endParaRPr lang="en-US" sz="1100" kern="1200" dirty="0"/>
        </a:p>
      </dsp:txBody>
      <dsp:txXfrm>
        <a:off x="6668" y="2030932"/>
        <a:ext cx="1964608" cy="1572678"/>
      </dsp:txXfrm>
    </dsp:sp>
    <dsp:sp modelId="{444CF375-982E-479C-A1B1-76C9C658C78D}">
      <dsp:nvSpPr>
        <dsp:cNvPr id="0" name=""/>
        <dsp:cNvSpPr/>
      </dsp:nvSpPr>
      <dsp:spPr>
        <a:xfrm>
          <a:off x="2189566" y="1030766"/>
          <a:ext cx="1964608" cy="72"/>
        </a:xfrm>
        <a:prstGeom prst="rect">
          <a:avLst/>
        </a:prstGeom>
        <a:solidFill>
          <a:schemeClr val="accent2">
            <a:tint val="40000"/>
            <a:alpha val="90000"/>
            <a:hueOff val="1443154"/>
            <a:satOff val="-13335"/>
            <a:lumOff val="-1503"/>
            <a:alphaOff val="0"/>
          </a:schemeClr>
        </a:solidFill>
        <a:ln w="19050" cap="flat" cmpd="sng" algn="ctr">
          <a:solidFill>
            <a:schemeClr val="accent2">
              <a:tint val="40000"/>
              <a:alpha val="90000"/>
              <a:hueOff val="1443154"/>
              <a:satOff val="-13335"/>
              <a:lumOff val="-1503"/>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8AAD95-A0CF-42E9-9A09-D02FCDC10BD7}">
      <dsp:nvSpPr>
        <dsp:cNvPr id="0" name=""/>
        <dsp:cNvSpPr/>
      </dsp:nvSpPr>
      <dsp:spPr>
        <a:xfrm>
          <a:off x="4206565" y="957385"/>
          <a:ext cx="100413" cy="188786"/>
        </a:xfrm>
        <a:prstGeom prst="chevron">
          <a:avLst>
            <a:gd name="adj" fmla="val 90000"/>
          </a:avLst>
        </a:prstGeom>
        <a:solidFill>
          <a:schemeClr val="accent2">
            <a:tint val="40000"/>
            <a:alpha val="90000"/>
            <a:hueOff val="1924205"/>
            <a:satOff val="-17781"/>
            <a:lumOff val="-2004"/>
            <a:alphaOff val="0"/>
          </a:schemeClr>
        </a:solidFill>
        <a:ln w="19050" cap="flat" cmpd="sng" algn="ctr">
          <a:solidFill>
            <a:schemeClr val="accent2">
              <a:tint val="40000"/>
              <a:alpha val="90000"/>
              <a:hueOff val="1924205"/>
              <a:satOff val="-17781"/>
              <a:lumOff val="-20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A4984E-AD2F-4A8B-9BE5-1645AA648CE6}">
      <dsp:nvSpPr>
        <dsp:cNvPr id="0" name=""/>
        <dsp:cNvSpPr/>
      </dsp:nvSpPr>
      <dsp:spPr>
        <a:xfrm>
          <a:off x="2730263" y="589194"/>
          <a:ext cx="883215" cy="883215"/>
        </a:xfrm>
        <a:prstGeom prst="ellips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74" tIns="34274" rIns="34274" bIns="34274" numCol="1" spcCol="1270" anchor="ctr" anchorCtr="0">
          <a:noAutofit/>
        </a:bodyPr>
        <a:lstStyle/>
        <a:p>
          <a:pPr marL="0" lvl="0" indent="0" algn="ctr" defTabSz="1733550">
            <a:lnSpc>
              <a:spcPct val="90000"/>
            </a:lnSpc>
            <a:spcBef>
              <a:spcPct val="0"/>
            </a:spcBef>
            <a:spcAft>
              <a:spcPct val="35000"/>
            </a:spcAft>
            <a:buNone/>
          </a:pPr>
          <a:r>
            <a:rPr lang="en-US" sz="3900" kern="1200"/>
            <a:t>2</a:t>
          </a:r>
        </a:p>
      </dsp:txBody>
      <dsp:txXfrm>
        <a:off x="2859607" y="718538"/>
        <a:ext cx="624527" cy="624527"/>
      </dsp:txXfrm>
    </dsp:sp>
    <dsp:sp modelId="{FA85A2CB-C798-49E0-A483-F33243513E98}">
      <dsp:nvSpPr>
        <dsp:cNvPr id="0" name=""/>
        <dsp:cNvSpPr/>
      </dsp:nvSpPr>
      <dsp:spPr>
        <a:xfrm>
          <a:off x="2189566" y="1638010"/>
          <a:ext cx="1964608" cy="1965600"/>
        </a:xfrm>
        <a:prstGeom prst="upArrowCallout">
          <a:avLst>
            <a:gd name="adj1" fmla="val 50000"/>
            <a:gd name="adj2" fmla="val 20000"/>
            <a:gd name="adj3" fmla="val 20000"/>
            <a:gd name="adj4" fmla="val 100000"/>
          </a:avLst>
        </a:prstGeom>
        <a:solidFill>
          <a:schemeClr val="accent2">
            <a:tint val="40000"/>
            <a:alpha val="90000"/>
            <a:hueOff val="2405257"/>
            <a:satOff val="-22226"/>
            <a:lumOff val="-2505"/>
            <a:alphaOff val="0"/>
          </a:schemeClr>
        </a:solidFill>
        <a:ln w="19050" cap="flat" cmpd="sng" algn="ctr">
          <a:solidFill>
            <a:schemeClr val="accent2">
              <a:tint val="40000"/>
              <a:alpha val="90000"/>
              <a:hueOff val="2405257"/>
              <a:satOff val="-22226"/>
              <a:lumOff val="-25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971" tIns="165100" rIns="154971" bIns="165100" numCol="1" spcCol="1270" anchor="t" anchorCtr="0">
          <a:noAutofit/>
        </a:bodyPr>
        <a:lstStyle/>
        <a:p>
          <a:pPr marL="0" lvl="0" indent="0" algn="l" defTabSz="889000">
            <a:lnSpc>
              <a:spcPct val="90000"/>
            </a:lnSpc>
            <a:spcBef>
              <a:spcPct val="0"/>
            </a:spcBef>
            <a:spcAft>
              <a:spcPct val="35000"/>
            </a:spcAft>
            <a:buNone/>
          </a:pPr>
          <a:r>
            <a:rPr lang="en-GB" sz="2000" kern="1200" dirty="0"/>
            <a:t>Explore legalisation that governs the MOPI</a:t>
          </a:r>
          <a:endParaRPr lang="en-US" sz="2000" kern="1200" dirty="0"/>
        </a:p>
      </dsp:txBody>
      <dsp:txXfrm>
        <a:off x="2189566" y="2030932"/>
        <a:ext cx="1964608" cy="1572678"/>
      </dsp:txXfrm>
    </dsp:sp>
    <dsp:sp modelId="{3C52B7F4-D054-42EF-A097-CF1353DE7084}">
      <dsp:nvSpPr>
        <dsp:cNvPr id="0" name=""/>
        <dsp:cNvSpPr/>
      </dsp:nvSpPr>
      <dsp:spPr>
        <a:xfrm>
          <a:off x="4372465" y="1030766"/>
          <a:ext cx="1964608" cy="72"/>
        </a:xfrm>
        <a:prstGeom prst="rect">
          <a:avLst/>
        </a:prstGeom>
        <a:solidFill>
          <a:schemeClr val="accent2">
            <a:tint val="40000"/>
            <a:alpha val="90000"/>
            <a:hueOff val="2886308"/>
            <a:satOff val="-26671"/>
            <a:lumOff val="-3006"/>
            <a:alphaOff val="0"/>
          </a:schemeClr>
        </a:solidFill>
        <a:ln w="19050" cap="flat" cmpd="sng" algn="ctr">
          <a:solidFill>
            <a:schemeClr val="accent2">
              <a:tint val="40000"/>
              <a:alpha val="90000"/>
              <a:hueOff val="2886308"/>
              <a:satOff val="-26671"/>
              <a:lumOff val="-30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F685EA-BECE-4047-9C11-92A28407DFDB}">
      <dsp:nvSpPr>
        <dsp:cNvPr id="0" name=""/>
        <dsp:cNvSpPr/>
      </dsp:nvSpPr>
      <dsp:spPr>
        <a:xfrm>
          <a:off x="6389463" y="957385"/>
          <a:ext cx="100413" cy="188786"/>
        </a:xfrm>
        <a:prstGeom prst="chevron">
          <a:avLst>
            <a:gd name="adj" fmla="val 90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A85F17-5765-4995-B5E3-BBADB88815C4}">
      <dsp:nvSpPr>
        <dsp:cNvPr id="0" name=""/>
        <dsp:cNvSpPr/>
      </dsp:nvSpPr>
      <dsp:spPr>
        <a:xfrm>
          <a:off x="4913161" y="589194"/>
          <a:ext cx="883215" cy="883215"/>
        </a:xfrm>
        <a:prstGeom prst="ellips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74" tIns="34274" rIns="34274" bIns="34274"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5042505" y="718538"/>
        <a:ext cx="624527" cy="624527"/>
      </dsp:txXfrm>
    </dsp:sp>
    <dsp:sp modelId="{D764B443-9CEE-4553-B5F3-3959F7801957}">
      <dsp:nvSpPr>
        <dsp:cNvPr id="0" name=""/>
        <dsp:cNvSpPr/>
      </dsp:nvSpPr>
      <dsp:spPr>
        <a:xfrm>
          <a:off x="4372465" y="1638010"/>
          <a:ext cx="1964608" cy="1965600"/>
        </a:xfrm>
        <a:prstGeom prst="upArrowCallout">
          <a:avLst>
            <a:gd name="adj1" fmla="val 50000"/>
            <a:gd name="adj2" fmla="val 20000"/>
            <a:gd name="adj3" fmla="val 20000"/>
            <a:gd name="adj4" fmla="val 100000"/>
          </a:avLst>
        </a:prstGeom>
        <a:solidFill>
          <a:schemeClr val="accent2">
            <a:tint val="40000"/>
            <a:alpha val="90000"/>
            <a:hueOff val="3848410"/>
            <a:satOff val="-35561"/>
            <a:lumOff val="-4009"/>
            <a:alphaOff val="0"/>
          </a:schemeClr>
        </a:solidFill>
        <a:ln w="19050" cap="flat" cmpd="sng" algn="ctr">
          <a:solidFill>
            <a:schemeClr val="accent2">
              <a:tint val="40000"/>
              <a:alpha val="90000"/>
              <a:hueOff val="3848410"/>
              <a:satOff val="-35561"/>
              <a:lumOff val="-40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971" tIns="165100" rIns="154971" bIns="165100" numCol="1" spcCol="1270" anchor="t" anchorCtr="0">
          <a:noAutofit/>
        </a:bodyPr>
        <a:lstStyle/>
        <a:p>
          <a:pPr marL="0" lvl="0" indent="0" algn="l" defTabSz="889000">
            <a:lnSpc>
              <a:spcPct val="90000"/>
            </a:lnSpc>
            <a:spcBef>
              <a:spcPct val="0"/>
            </a:spcBef>
            <a:spcAft>
              <a:spcPct val="35000"/>
            </a:spcAft>
            <a:buNone/>
          </a:pPr>
          <a:r>
            <a:rPr lang="en-GB" sz="2000" kern="1200" dirty="0"/>
            <a:t>Explore the methods of information sharing with partners.</a:t>
          </a:r>
          <a:endParaRPr lang="en-US" sz="2000" kern="1200" dirty="0"/>
        </a:p>
      </dsp:txBody>
      <dsp:txXfrm>
        <a:off x="4372465" y="2030932"/>
        <a:ext cx="1964608" cy="1572678"/>
      </dsp:txXfrm>
    </dsp:sp>
    <dsp:sp modelId="{7AF3A7F4-2D0D-4452-B491-781934007A1B}">
      <dsp:nvSpPr>
        <dsp:cNvPr id="0" name=""/>
        <dsp:cNvSpPr/>
      </dsp:nvSpPr>
      <dsp:spPr>
        <a:xfrm>
          <a:off x="6555363" y="1030766"/>
          <a:ext cx="1964608" cy="72"/>
        </a:xfrm>
        <a:prstGeom prst="rect">
          <a:avLst/>
        </a:prstGeom>
        <a:solidFill>
          <a:schemeClr val="accent2">
            <a:tint val="40000"/>
            <a:alpha val="90000"/>
            <a:hueOff val="4329462"/>
            <a:satOff val="-40006"/>
            <a:lumOff val="-4510"/>
            <a:alphaOff val="0"/>
          </a:schemeClr>
        </a:solidFill>
        <a:ln w="19050" cap="flat" cmpd="sng" algn="ctr">
          <a:solidFill>
            <a:schemeClr val="accent2">
              <a:tint val="40000"/>
              <a:alpha val="90000"/>
              <a:hueOff val="4329462"/>
              <a:satOff val="-40006"/>
              <a:lumOff val="-451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D5BC51-2DF5-43AF-A1F1-7B7F2161D9D1}">
      <dsp:nvSpPr>
        <dsp:cNvPr id="0" name=""/>
        <dsp:cNvSpPr/>
      </dsp:nvSpPr>
      <dsp:spPr>
        <a:xfrm>
          <a:off x="8572361" y="957385"/>
          <a:ext cx="100413" cy="188786"/>
        </a:xfrm>
        <a:prstGeom prst="chevron">
          <a:avLst>
            <a:gd name="adj" fmla="val 90000"/>
          </a:avLst>
        </a:prstGeom>
        <a:solidFill>
          <a:schemeClr val="accent2">
            <a:tint val="40000"/>
            <a:alpha val="90000"/>
            <a:hueOff val="4810513"/>
            <a:satOff val="-44451"/>
            <a:lumOff val="-5011"/>
            <a:alphaOff val="0"/>
          </a:schemeClr>
        </a:solidFill>
        <a:ln w="19050" cap="flat" cmpd="sng" algn="ctr">
          <a:solidFill>
            <a:schemeClr val="accent2">
              <a:tint val="40000"/>
              <a:alpha val="90000"/>
              <a:hueOff val="4810513"/>
              <a:satOff val="-44451"/>
              <a:lumOff val="-5011"/>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BEF841-A3C2-4524-B791-B15C61DF50D3}">
      <dsp:nvSpPr>
        <dsp:cNvPr id="0" name=""/>
        <dsp:cNvSpPr/>
      </dsp:nvSpPr>
      <dsp:spPr>
        <a:xfrm>
          <a:off x="7096060" y="589194"/>
          <a:ext cx="883215" cy="883215"/>
        </a:xfrm>
        <a:prstGeom prst="ellips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74" tIns="34274" rIns="34274" bIns="34274"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7225404" y="718538"/>
        <a:ext cx="624527" cy="624527"/>
      </dsp:txXfrm>
    </dsp:sp>
    <dsp:sp modelId="{F83FF1E4-3C6D-4A9C-9422-53C43B283800}">
      <dsp:nvSpPr>
        <dsp:cNvPr id="0" name=""/>
        <dsp:cNvSpPr/>
      </dsp:nvSpPr>
      <dsp:spPr>
        <a:xfrm>
          <a:off x="6555363" y="1638010"/>
          <a:ext cx="1964608" cy="1965600"/>
        </a:xfrm>
        <a:prstGeom prst="upArrowCallout">
          <a:avLst>
            <a:gd name="adj1" fmla="val 50000"/>
            <a:gd name="adj2" fmla="val 20000"/>
            <a:gd name="adj3" fmla="val 20000"/>
            <a:gd name="adj4" fmla="val 100000"/>
          </a:avLst>
        </a:prstGeom>
        <a:solidFill>
          <a:schemeClr val="accent2">
            <a:tint val="40000"/>
            <a:alpha val="90000"/>
            <a:hueOff val="5291564"/>
            <a:satOff val="-48897"/>
            <a:lumOff val="-5512"/>
            <a:alphaOff val="0"/>
          </a:schemeClr>
        </a:solidFill>
        <a:ln w="19050" cap="flat" cmpd="sng" algn="ctr">
          <a:solidFill>
            <a:schemeClr val="accent2">
              <a:tint val="40000"/>
              <a:alpha val="90000"/>
              <a:hueOff val="5291564"/>
              <a:satOff val="-48897"/>
              <a:lumOff val="-55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971" tIns="165100" rIns="154971" bIns="165100" numCol="1" spcCol="1270" anchor="t" anchorCtr="0">
          <a:noAutofit/>
        </a:bodyPr>
        <a:lstStyle/>
        <a:p>
          <a:pPr marL="0" lvl="0" indent="0" algn="l" defTabSz="889000">
            <a:lnSpc>
              <a:spcPct val="90000"/>
            </a:lnSpc>
            <a:spcBef>
              <a:spcPct val="0"/>
            </a:spcBef>
            <a:spcAft>
              <a:spcPct val="35000"/>
            </a:spcAft>
            <a:buNone/>
          </a:pPr>
          <a:r>
            <a:rPr lang="en-GB" sz="2000" kern="1200" dirty="0"/>
            <a:t>Explain the meaning of statutory obligations. </a:t>
          </a:r>
          <a:endParaRPr lang="en-US" sz="2000" kern="1200" dirty="0"/>
        </a:p>
      </dsp:txBody>
      <dsp:txXfrm>
        <a:off x="6555363" y="2030932"/>
        <a:ext cx="1964608" cy="1572678"/>
      </dsp:txXfrm>
    </dsp:sp>
    <dsp:sp modelId="{611194A6-C2F6-4F03-B7A6-C12520D55564}">
      <dsp:nvSpPr>
        <dsp:cNvPr id="0" name=""/>
        <dsp:cNvSpPr/>
      </dsp:nvSpPr>
      <dsp:spPr>
        <a:xfrm>
          <a:off x="8738262" y="1030766"/>
          <a:ext cx="982304" cy="72"/>
        </a:xfrm>
        <a:prstGeom prst="rect">
          <a:avLst/>
        </a:prstGeom>
        <a:solidFill>
          <a:schemeClr val="accent2">
            <a:tint val="40000"/>
            <a:alpha val="90000"/>
            <a:hueOff val="5772616"/>
            <a:satOff val="-53342"/>
            <a:lumOff val="-6013"/>
            <a:alphaOff val="0"/>
          </a:schemeClr>
        </a:solidFill>
        <a:ln w="19050" cap="flat" cmpd="sng" algn="ctr">
          <a:solidFill>
            <a:schemeClr val="accent2">
              <a:tint val="40000"/>
              <a:alpha val="90000"/>
              <a:hueOff val="5772616"/>
              <a:satOff val="-53342"/>
              <a:lumOff val="-6013"/>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D174C0-4682-4131-A282-0A7096D2A066}">
      <dsp:nvSpPr>
        <dsp:cNvPr id="0" name=""/>
        <dsp:cNvSpPr/>
      </dsp:nvSpPr>
      <dsp:spPr>
        <a:xfrm>
          <a:off x="9278958" y="589194"/>
          <a:ext cx="883215" cy="883215"/>
        </a:xfrm>
        <a:prstGeom prst="ellips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74" tIns="34274" rIns="34274" bIns="34274" numCol="1" spcCol="1270" anchor="ctr" anchorCtr="0">
          <a:noAutofit/>
        </a:bodyPr>
        <a:lstStyle/>
        <a:p>
          <a:pPr marL="0" lvl="0" indent="0" algn="ctr" defTabSz="1733550">
            <a:lnSpc>
              <a:spcPct val="90000"/>
            </a:lnSpc>
            <a:spcBef>
              <a:spcPct val="0"/>
            </a:spcBef>
            <a:spcAft>
              <a:spcPct val="35000"/>
            </a:spcAft>
            <a:buNone/>
          </a:pPr>
          <a:r>
            <a:rPr lang="en-US" sz="3900" kern="1200"/>
            <a:t>5</a:t>
          </a:r>
        </a:p>
      </dsp:txBody>
      <dsp:txXfrm>
        <a:off x="9408302" y="718538"/>
        <a:ext cx="624527" cy="624527"/>
      </dsp:txXfrm>
    </dsp:sp>
    <dsp:sp modelId="{76EA624B-7AA9-425A-BF15-E31D55F42546}">
      <dsp:nvSpPr>
        <dsp:cNvPr id="0" name=""/>
        <dsp:cNvSpPr/>
      </dsp:nvSpPr>
      <dsp:spPr>
        <a:xfrm>
          <a:off x="8738262" y="1638010"/>
          <a:ext cx="1964608" cy="1965600"/>
        </a:xfrm>
        <a:prstGeom prst="upArrowCallout">
          <a:avLst>
            <a:gd name="adj1" fmla="val 50000"/>
            <a:gd name="adj2" fmla="val 20000"/>
            <a:gd name="adj3" fmla="val 20000"/>
            <a:gd name="adj4" fmla="val 100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971" tIns="165100" rIns="154971" bIns="165100" numCol="1" spcCol="1270" anchor="t" anchorCtr="0">
          <a:noAutofit/>
        </a:bodyPr>
        <a:lstStyle/>
        <a:p>
          <a:pPr marL="0" lvl="0" indent="0" algn="l" defTabSz="889000">
            <a:lnSpc>
              <a:spcPct val="90000"/>
            </a:lnSpc>
            <a:spcBef>
              <a:spcPct val="0"/>
            </a:spcBef>
            <a:spcAft>
              <a:spcPct val="35000"/>
            </a:spcAft>
            <a:buNone/>
          </a:pPr>
          <a:r>
            <a:rPr lang="en-GB" sz="2000" kern="1200" dirty="0"/>
            <a:t>Describe role of Prison Intelligence Officers.</a:t>
          </a:r>
          <a:endParaRPr lang="en-US" sz="2000" kern="1200" dirty="0"/>
        </a:p>
      </dsp:txBody>
      <dsp:txXfrm>
        <a:off x="8738262" y="2030932"/>
        <a:ext cx="1964608" cy="157267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1D00F-1B75-4384-BEAA-EBA84502D611}">
      <dsp:nvSpPr>
        <dsp:cNvPr id="0" name=""/>
        <dsp:cNvSpPr/>
      </dsp:nvSpPr>
      <dsp:spPr>
        <a:xfrm>
          <a:off x="0" y="10719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disclosure of information from one or more organisations to a third  - party organisation. </a:t>
          </a:r>
          <a:endParaRPr lang="en-US" sz="2400" kern="1200" dirty="0"/>
        </a:p>
      </dsp:txBody>
      <dsp:txXfrm>
        <a:off x="0" y="1071918"/>
        <a:ext cx="3414946" cy="2048967"/>
      </dsp:txXfrm>
    </dsp:sp>
    <dsp:sp modelId="{8CF3B120-1C3D-471B-A6E7-DD2E14BCC331}">
      <dsp:nvSpPr>
        <dsp:cNvPr id="0" name=""/>
        <dsp:cNvSpPr/>
      </dsp:nvSpPr>
      <dsp:spPr>
        <a:xfrm>
          <a:off x="3756441" y="1071918"/>
          <a:ext cx="3414946" cy="2048967"/>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This can be a one-off event. </a:t>
          </a:r>
          <a:endParaRPr lang="en-US" sz="2000" kern="1200" dirty="0"/>
        </a:p>
      </dsp:txBody>
      <dsp:txXfrm>
        <a:off x="3756441" y="1071918"/>
        <a:ext cx="3414946" cy="2048967"/>
      </dsp:txXfrm>
    </dsp:sp>
    <dsp:sp modelId="{132F32FC-C40B-45FE-94FB-379600590DB2}">
      <dsp:nvSpPr>
        <dsp:cNvPr id="0" name=""/>
        <dsp:cNvSpPr/>
      </dsp:nvSpPr>
      <dsp:spPr>
        <a:xfrm>
          <a:off x="7512882" y="1071918"/>
          <a:ext cx="3414946" cy="2048967"/>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Or an ongoing agreement between partners with a common aim. </a:t>
          </a:r>
          <a:endParaRPr lang="en-US" sz="2400" kern="1200" dirty="0"/>
        </a:p>
      </dsp:txBody>
      <dsp:txXfrm>
        <a:off x="7512882" y="1071918"/>
        <a:ext cx="3414946" cy="204896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46E7D-565B-4718-AFA7-1C9356023D00}">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Information sharing includes both</a:t>
          </a:r>
          <a:endParaRPr lang="en-US" sz="2000" kern="1200" dirty="0"/>
        </a:p>
      </dsp:txBody>
      <dsp:txXfrm>
        <a:off x="307345" y="1546"/>
        <a:ext cx="3222855" cy="1933713"/>
      </dsp:txXfrm>
    </dsp:sp>
    <dsp:sp modelId="{7E521553-1CF5-4AF6-A18A-193204138DDA}">
      <dsp:nvSpPr>
        <dsp:cNvPr id="0" name=""/>
        <dsp:cNvSpPr/>
      </dsp:nvSpPr>
      <dsp:spPr>
        <a:xfrm>
          <a:off x="3852486" y="1546"/>
          <a:ext cx="3222855" cy="1933713"/>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“Personal data”  - </a:t>
          </a:r>
          <a:r>
            <a:rPr lang="en-GB" sz="2000" b="0" i="0" kern="1200" dirty="0"/>
            <a:t>means any information relating to an identified or identifiable living individual </a:t>
          </a:r>
          <a:endParaRPr lang="en-US" sz="2000" kern="1200" dirty="0"/>
        </a:p>
      </dsp:txBody>
      <dsp:txXfrm>
        <a:off x="3852486" y="1546"/>
        <a:ext cx="3222855" cy="1933713"/>
      </dsp:txXfrm>
    </dsp:sp>
    <dsp:sp modelId="{19633F02-1821-40A7-A477-5737191122D6}">
      <dsp:nvSpPr>
        <dsp:cNvPr id="0" name=""/>
        <dsp:cNvSpPr/>
      </dsp:nvSpPr>
      <dsp:spPr>
        <a:xfrm>
          <a:off x="7397627" y="1546"/>
          <a:ext cx="3222855" cy="193371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and</a:t>
          </a:r>
          <a:endParaRPr lang="en-US" sz="1800" kern="1200" dirty="0"/>
        </a:p>
      </dsp:txBody>
      <dsp:txXfrm>
        <a:off x="7397627" y="1546"/>
        <a:ext cx="3222855" cy="1933713"/>
      </dsp:txXfrm>
    </dsp:sp>
    <dsp:sp modelId="{7C492B65-1A7F-41FD-879A-8EA59D8DE42F}">
      <dsp:nvSpPr>
        <dsp:cNvPr id="0" name=""/>
        <dsp:cNvSpPr/>
      </dsp:nvSpPr>
      <dsp:spPr>
        <a:xfrm>
          <a:off x="2079915" y="2257545"/>
          <a:ext cx="3222855" cy="1933713"/>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“Special category data” – any personal data which needs more protection because it is sensitive (religious beliefs, racial or ethnic origin).</a:t>
          </a:r>
          <a:endParaRPr lang="en-US" sz="2000" kern="1200" dirty="0"/>
        </a:p>
      </dsp:txBody>
      <dsp:txXfrm>
        <a:off x="2079915" y="2257545"/>
        <a:ext cx="3222855" cy="1933713"/>
      </dsp:txXfrm>
    </dsp:sp>
    <dsp:sp modelId="{00413CD1-16E8-41BA-BAB3-733BEDDB59CF}">
      <dsp:nvSpPr>
        <dsp:cNvPr id="0" name=""/>
        <dsp:cNvSpPr/>
      </dsp:nvSpPr>
      <dsp:spPr>
        <a:xfrm>
          <a:off x="5625057" y="2257545"/>
          <a:ext cx="3222855" cy="193371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 relation to community safety, information that should also be treated as sensitive personal data includes: •Information relating to victims •Information relating to witnesses</a:t>
          </a:r>
          <a:endParaRPr lang="en-US" sz="1800" kern="1200" dirty="0"/>
        </a:p>
      </dsp:txBody>
      <dsp:txXfrm>
        <a:off x="5625057" y="2257545"/>
        <a:ext cx="3222855" cy="193371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7FFD3-852D-43BA-B9A8-4312DD23FAE7}">
      <dsp:nvSpPr>
        <dsp:cNvPr id="0" name=""/>
        <dsp:cNvSpPr/>
      </dsp:nvSpPr>
      <dsp:spPr>
        <a:xfrm>
          <a:off x="3496905" y="1151"/>
          <a:ext cx="3934018" cy="6704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The responsible authorities are: </a:t>
          </a:r>
          <a:endParaRPr lang="en-US" sz="2000" kern="1200" dirty="0"/>
        </a:p>
      </dsp:txBody>
      <dsp:txXfrm>
        <a:off x="3529635" y="33881"/>
        <a:ext cx="3868558" cy="605020"/>
      </dsp:txXfrm>
    </dsp:sp>
    <dsp:sp modelId="{90FD5504-7B75-458F-B530-A5B26D3ED877}">
      <dsp:nvSpPr>
        <dsp:cNvPr id="0" name=""/>
        <dsp:cNvSpPr/>
      </dsp:nvSpPr>
      <dsp:spPr>
        <a:xfrm>
          <a:off x="3496905" y="705155"/>
          <a:ext cx="3934018" cy="670480"/>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2000" kern="1200" dirty="0"/>
            <a:t>Local Authority</a:t>
          </a:r>
          <a:endParaRPr lang="en-US" sz="2000" kern="1200" dirty="0"/>
        </a:p>
      </dsp:txBody>
      <dsp:txXfrm>
        <a:off x="3529635" y="737885"/>
        <a:ext cx="3868558" cy="605020"/>
      </dsp:txXfrm>
    </dsp:sp>
    <dsp:sp modelId="{77F850E2-85D3-4CD7-A4DB-47A667824845}">
      <dsp:nvSpPr>
        <dsp:cNvPr id="0" name=""/>
        <dsp:cNvSpPr/>
      </dsp:nvSpPr>
      <dsp:spPr>
        <a:xfrm>
          <a:off x="3484945" y="1433672"/>
          <a:ext cx="3934018" cy="670480"/>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2000" kern="1200" dirty="0"/>
            <a:t>Police forces </a:t>
          </a:r>
          <a:endParaRPr lang="en-US" sz="2000" kern="1200" dirty="0"/>
        </a:p>
      </dsp:txBody>
      <dsp:txXfrm>
        <a:off x="3517675" y="1466402"/>
        <a:ext cx="3868558" cy="605020"/>
      </dsp:txXfrm>
    </dsp:sp>
    <dsp:sp modelId="{D1F6E104-0BD3-41AA-95F7-3884C436D505}">
      <dsp:nvSpPr>
        <dsp:cNvPr id="0" name=""/>
        <dsp:cNvSpPr/>
      </dsp:nvSpPr>
      <dsp:spPr>
        <a:xfrm>
          <a:off x="3496905" y="2113164"/>
          <a:ext cx="3934018" cy="670480"/>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2000" kern="1200" dirty="0"/>
            <a:t>Police Authority (PCC) </a:t>
          </a:r>
          <a:endParaRPr lang="en-US" sz="2000" kern="1200" dirty="0"/>
        </a:p>
      </dsp:txBody>
      <dsp:txXfrm>
        <a:off x="3529635" y="2145894"/>
        <a:ext cx="3868558" cy="605020"/>
      </dsp:txXfrm>
    </dsp:sp>
    <dsp:sp modelId="{D4D7B173-CEB3-44D3-A111-7876BE63BC05}">
      <dsp:nvSpPr>
        <dsp:cNvPr id="0" name=""/>
        <dsp:cNvSpPr/>
      </dsp:nvSpPr>
      <dsp:spPr>
        <a:xfrm>
          <a:off x="3496905" y="2817168"/>
          <a:ext cx="3934018" cy="670480"/>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2000" kern="1200" dirty="0"/>
            <a:t>Fire and Rescue Authority </a:t>
          </a:r>
          <a:endParaRPr lang="en-US" sz="2000" kern="1200" dirty="0"/>
        </a:p>
      </dsp:txBody>
      <dsp:txXfrm>
        <a:off x="3529635" y="2849898"/>
        <a:ext cx="3868558" cy="605020"/>
      </dsp:txXfrm>
    </dsp:sp>
    <dsp:sp modelId="{FDC4B88B-677D-4B70-93DA-AFC81032816E}">
      <dsp:nvSpPr>
        <dsp:cNvPr id="0" name=""/>
        <dsp:cNvSpPr/>
      </dsp:nvSpPr>
      <dsp:spPr>
        <a:xfrm>
          <a:off x="3496905" y="3521173"/>
          <a:ext cx="3934018" cy="67048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 </a:t>
          </a:r>
          <a:r>
            <a:rPr lang="en-GB" sz="1600" kern="1200" dirty="0"/>
            <a:t>Primary Care Trusts in England and Local Health Boards in Wales • Probation Trusts.</a:t>
          </a:r>
          <a:endParaRPr lang="en-US" sz="1600" kern="1200" dirty="0"/>
        </a:p>
      </dsp:txBody>
      <dsp:txXfrm>
        <a:off x="3529635" y="3553903"/>
        <a:ext cx="3868558" cy="60502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2EAD7A-6D1F-4CBB-BF82-5E5E9748797F}">
      <dsp:nvSpPr>
        <dsp:cNvPr id="0" name=""/>
        <dsp:cNvSpPr/>
      </dsp:nvSpPr>
      <dsp:spPr>
        <a:xfrm>
          <a:off x="3496905" y="1151"/>
          <a:ext cx="3934018" cy="6704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College of Policing defines such purposes as: </a:t>
          </a:r>
          <a:endParaRPr lang="en-US" sz="1900" kern="1200"/>
        </a:p>
      </dsp:txBody>
      <dsp:txXfrm>
        <a:off x="3529635" y="33881"/>
        <a:ext cx="3868558" cy="605020"/>
      </dsp:txXfrm>
    </dsp:sp>
    <dsp:sp modelId="{5F2BB4A6-82FF-4D70-937C-F761DFF27B20}">
      <dsp:nvSpPr>
        <dsp:cNvPr id="0" name=""/>
        <dsp:cNvSpPr/>
      </dsp:nvSpPr>
      <dsp:spPr>
        <a:xfrm>
          <a:off x="3496905" y="705155"/>
          <a:ext cx="3934018" cy="67048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protecting life and property.</a:t>
          </a:r>
          <a:endParaRPr lang="en-US" sz="1900" kern="1200"/>
        </a:p>
      </dsp:txBody>
      <dsp:txXfrm>
        <a:off x="3529635" y="737885"/>
        <a:ext cx="3868558" cy="605020"/>
      </dsp:txXfrm>
    </dsp:sp>
    <dsp:sp modelId="{FDBF0F1C-F1F1-4BD6-86DF-65CBFE825A04}">
      <dsp:nvSpPr>
        <dsp:cNvPr id="0" name=""/>
        <dsp:cNvSpPr/>
      </dsp:nvSpPr>
      <dsp:spPr>
        <a:xfrm>
          <a:off x="3496905" y="1409160"/>
          <a:ext cx="3934018" cy="67048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preserving order.</a:t>
          </a:r>
          <a:endParaRPr lang="en-US" sz="1900" kern="1200"/>
        </a:p>
      </dsp:txBody>
      <dsp:txXfrm>
        <a:off x="3529635" y="1441890"/>
        <a:ext cx="3868558" cy="605020"/>
      </dsp:txXfrm>
    </dsp:sp>
    <dsp:sp modelId="{5231939F-22FD-45B0-91C1-77C2A2CCAEB5}">
      <dsp:nvSpPr>
        <dsp:cNvPr id="0" name=""/>
        <dsp:cNvSpPr/>
      </dsp:nvSpPr>
      <dsp:spPr>
        <a:xfrm>
          <a:off x="3496905" y="2113164"/>
          <a:ext cx="3934018" cy="6704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preventing and detecting offences.</a:t>
          </a:r>
          <a:endParaRPr lang="en-US" sz="1900" kern="1200"/>
        </a:p>
      </dsp:txBody>
      <dsp:txXfrm>
        <a:off x="3529635" y="2145894"/>
        <a:ext cx="3868558" cy="605020"/>
      </dsp:txXfrm>
    </dsp:sp>
    <dsp:sp modelId="{514C6502-2446-4861-9230-0F7CE0E1F8B1}">
      <dsp:nvSpPr>
        <dsp:cNvPr id="0" name=""/>
        <dsp:cNvSpPr/>
      </dsp:nvSpPr>
      <dsp:spPr>
        <a:xfrm>
          <a:off x="3496905" y="2817168"/>
          <a:ext cx="3934018" cy="67048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bringing offenders to justice.</a:t>
          </a:r>
          <a:endParaRPr lang="en-US" sz="1900" kern="1200"/>
        </a:p>
      </dsp:txBody>
      <dsp:txXfrm>
        <a:off x="3529635" y="2849898"/>
        <a:ext cx="3868558" cy="605020"/>
      </dsp:txXfrm>
    </dsp:sp>
    <dsp:sp modelId="{45355B2A-73E6-44C6-9809-763BB2BFDCB4}">
      <dsp:nvSpPr>
        <dsp:cNvPr id="0" name=""/>
        <dsp:cNvSpPr/>
      </dsp:nvSpPr>
      <dsp:spPr>
        <a:xfrm>
          <a:off x="3496905" y="3521173"/>
          <a:ext cx="3934018" cy="6704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any duty or responsibility arising from common or statute law.</a:t>
          </a:r>
          <a:endParaRPr lang="en-US" sz="1900" kern="1200"/>
        </a:p>
      </dsp:txBody>
      <dsp:txXfrm>
        <a:off x="3529635" y="3553903"/>
        <a:ext cx="3868558" cy="60502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08A8C-9ACC-4F7C-B7AB-36BB570F3B51}">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1: Explain why the information will help.</a:t>
          </a:r>
          <a:endParaRPr lang="en-US" sz="2000" kern="1200" dirty="0"/>
        </a:p>
      </dsp:txBody>
      <dsp:txXfrm>
        <a:off x="930572" y="3032"/>
        <a:ext cx="2833338" cy="1700003"/>
      </dsp:txXfrm>
    </dsp:sp>
    <dsp:sp modelId="{A21F7D15-ED71-4ABA-A7BA-7A06B1E98B0D}">
      <dsp:nvSpPr>
        <dsp:cNvPr id="0" name=""/>
        <dsp:cNvSpPr/>
      </dsp:nvSpPr>
      <dsp:spPr>
        <a:xfrm>
          <a:off x="4047245" y="3032"/>
          <a:ext cx="2833338" cy="170000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2:Identify the potential benefits for the information supplier.</a:t>
          </a:r>
          <a:endParaRPr lang="en-US" sz="2000" kern="1200" dirty="0"/>
        </a:p>
      </dsp:txBody>
      <dsp:txXfrm>
        <a:off x="4047245" y="3032"/>
        <a:ext cx="2833338" cy="1700003"/>
      </dsp:txXfrm>
    </dsp:sp>
    <dsp:sp modelId="{1F5C2DF8-28EB-4716-B567-B47AD5BB7F81}">
      <dsp:nvSpPr>
        <dsp:cNvPr id="0" name=""/>
        <dsp:cNvSpPr/>
      </dsp:nvSpPr>
      <dsp:spPr>
        <a:xfrm>
          <a:off x="7163917" y="3032"/>
          <a:ext cx="2833338" cy="170000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3:Information shared must be fit for purpose.</a:t>
          </a:r>
          <a:endParaRPr lang="en-US" sz="2000" kern="1200" dirty="0"/>
        </a:p>
      </dsp:txBody>
      <dsp:txXfrm>
        <a:off x="7163917" y="3032"/>
        <a:ext cx="2833338" cy="1700003"/>
      </dsp:txXfrm>
    </dsp:sp>
    <dsp:sp modelId="{5431F1F2-CA31-4218-87BF-8829BEAD9169}">
      <dsp:nvSpPr>
        <dsp:cNvPr id="0" name=""/>
        <dsp:cNvSpPr/>
      </dsp:nvSpPr>
      <dsp:spPr>
        <a:xfrm>
          <a:off x="2488909" y="1986369"/>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4: Data is securely managed.</a:t>
          </a:r>
          <a:endParaRPr lang="en-US" sz="2000" kern="1200" dirty="0"/>
        </a:p>
      </dsp:txBody>
      <dsp:txXfrm>
        <a:off x="2488909" y="1986369"/>
        <a:ext cx="2833338" cy="1700003"/>
      </dsp:txXfrm>
    </dsp:sp>
    <dsp:sp modelId="{60C20EF7-FA91-4258-88EE-0FD840A36F68}">
      <dsp:nvSpPr>
        <dsp:cNvPr id="0" name=""/>
        <dsp:cNvSpPr/>
      </dsp:nvSpPr>
      <dsp:spPr>
        <a:xfrm>
          <a:off x="5605581" y="1986369"/>
          <a:ext cx="2833338" cy="170000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5: Data should be held in an environment where they are easy to access. </a:t>
          </a:r>
          <a:endParaRPr lang="en-US" sz="2100" kern="1200" dirty="0"/>
        </a:p>
      </dsp:txBody>
      <dsp:txXfrm>
        <a:off x="5605581" y="1986369"/>
        <a:ext cx="2833338" cy="170000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1B99D-F039-469C-B2B6-DB37255A663D}">
      <dsp:nvSpPr>
        <dsp:cNvPr id="0" name=""/>
        <dsp:cNvSpPr/>
      </dsp:nvSpPr>
      <dsp:spPr>
        <a:xfrm>
          <a:off x="0" y="10719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The Data Protection Act (DPA) provides a legal framework for holding, obtaining, recording, using and sharing personal information.</a:t>
          </a:r>
          <a:endParaRPr lang="en-US" sz="2200" kern="1200" dirty="0"/>
        </a:p>
      </dsp:txBody>
      <dsp:txXfrm>
        <a:off x="0" y="1071918"/>
        <a:ext cx="3414946" cy="2048967"/>
      </dsp:txXfrm>
    </dsp:sp>
    <dsp:sp modelId="{3A73881D-49C9-4595-AFAF-8DBFEE31C77B}">
      <dsp:nvSpPr>
        <dsp:cNvPr id="0" name=""/>
        <dsp:cNvSpPr/>
      </dsp:nvSpPr>
      <dsp:spPr>
        <a:xfrm>
          <a:off x="3756441" y="1071918"/>
          <a:ext cx="3414946" cy="2048967"/>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Under the DPA personal information can only be disclosed in accordance with the principles and exemptions that apply to the DPA.</a:t>
          </a:r>
          <a:endParaRPr lang="en-US" sz="2200" kern="1200" dirty="0"/>
        </a:p>
      </dsp:txBody>
      <dsp:txXfrm>
        <a:off x="3756441" y="1071918"/>
        <a:ext cx="3414946" cy="2048967"/>
      </dsp:txXfrm>
    </dsp:sp>
    <dsp:sp modelId="{A6467A01-61EA-44FB-BD1E-C98EBD4FEEB8}">
      <dsp:nvSpPr>
        <dsp:cNvPr id="0" name=""/>
        <dsp:cNvSpPr/>
      </dsp:nvSpPr>
      <dsp:spPr>
        <a:xfrm>
          <a:off x="7512882" y="1071918"/>
          <a:ext cx="3414946" cy="2048967"/>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Section 29 Exemption: Crime and taxation</a:t>
          </a:r>
        </a:p>
        <a:p>
          <a:pPr marL="0" lvl="0" indent="0" algn="ctr" defTabSz="977900">
            <a:lnSpc>
              <a:spcPct val="90000"/>
            </a:lnSpc>
            <a:spcBef>
              <a:spcPct val="0"/>
            </a:spcBef>
            <a:spcAft>
              <a:spcPct val="35000"/>
            </a:spcAft>
            <a:buNone/>
          </a:pPr>
          <a:endParaRPr lang="en-US" sz="2200" kern="1200" dirty="0"/>
        </a:p>
      </dsp:txBody>
      <dsp:txXfrm>
        <a:off x="7512882" y="1071918"/>
        <a:ext cx="3414946" cy="204896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5C6A6-3F65-4CCE-9EF1-933179615C90}">
      <dsp:nvSpPr>
        <dsp:cNvPr id="0" name=""/>
        <dsp:cNvSpPr/>
      </dsp:nvSpPr>
      <dsp:spPr>
        <a:xfrm>
          <a:off x="3540243" y="2480"/>
          <a:ext cx="3982773" cy="163716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dirty="0"/>
            <a:t>•</a:t>
          </a:r>
          <a:r>
            <a:rPr lang="en-GB" sz="2000" kern="1200" dirty="0"/>
            <a:t>The Crime and Disorder Act 1998 </a:t>
          </a:r>
          <a:endParaRPr lang="en-US" sz="2000" kern="1200" dirty="0"/>
        </a:p>
      </dsp:txBody>
      <dsp:txXfrm>
        <a:off x="3620163" y="82400"/>
        <a:ext cx="3822933" cy="1477325"/>
      </dsp:txXfrm>
    </dsp:sp>
    <dsp:sp modelId="{BF59E6E6-CE83-4FC2-97E0-3C3722AAA0DC}">
      <dsp:nvSpPr>
        <dsp:cNvPr id="0" name=""/>
        <dsp:cNvSpPr/>
      </dsp:nvSpPr>
      <dsp:spPr>
        <a:xfrm>
          <a:off x="3540243" y="1721504"/>
          <a:ext cx="3982773" cy="1637165"/>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The Police and Justice Act 2006, and the Crime and Disorder (Overview and Scrutiny) Regulations 2009 made under the Act</a:t>
          </a:r>
          <a:endParaRPr lang="en-US" sz="2000" kern="1200" dirty="0"/>
        </a:p>
      </dsp:txBody>
      <dsp:txXfrm>
        <a:off x="3620163" y="1801424"/>
        <a:ext cx="3822933" cy="1477325"/>
      </dsp:txXfrm>
    </dsp:sp>
    <dsp:sp modelId="{B7F4F85E-2993-4E00-8246-16E4720952ED}">
      <dsp:nvSpPr>
        <dsp:cNvPr id="0" name=""/>
        <dsp:cNvSpPr/>
      </dsp:nvSpPr>
      <dsp:spPr>
        <a:xfrm>
          <a:off x="3540243" y="3440527"/>
          <a:ext cx="3982773" cy="1637165"/>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The Criminal Justice and Court Service Act 2000</a:t>
          </a:r>
          <a:endParaRPr lang="en-US" sz="2000" kern="1200" dirty="0"/>
        </a:p>
      </dsp:txBody>
      <dsp:txXfrm>
        <a:off x="3620163" y="3520447"/>
        <a:ext cx="3822933" cy="147732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3297E-547A-4AB9-AA97-0044E7FD6FB8}">
      <dsp:nvSpPr>
        <dsp:cNvPr id="0" name=""/>
        <dsp:cNvSpPr/>
      </dsp:nvSpPr>
      <dsp:spPr>
        <a:xfrm>
          <a:off x="3496905" y="2098"/>
          <a:ext cx="3934018" cy="100930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Information can be exchanged in different ways</a:t>
          </a:r>
          <a:r>
            <a:rPr lang="en-GB" sz="1900" kern="1200" dirty="0"/>
            <a:t>. </a:t>
          </a:r>
          <a:endParaRPr lang="en-US" sz="1900" kern="1200" dirty="0"/>
        </a:p>
      </dsp:txBody>
      <dsp:txXfrm>
        <a:off x="3546175" y="51368"/>
        <a:ext cx="3835478" cy="910763"/>
      </dsp:txXfrm>
    </dsp:sp>
    <dsp:sp modelId="{ED6F95CB-758B-4DFB-A432-0A6F244347B7}">
      <dsp:nvSpPr>
        <dsp:cNvPr id="0" name=""/>
        <dsp:cNvSpPr/>
      </dsp:nvSpPr>
      <dsp:spPr>
        <a:xfrm>
          <a:off x="3496905" y="1061866"/>
          <a:ext cx="3934018" cy="100930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To manage this Data processing contracts are used. </a:t>
          </a:r>
          <a:endParaRPr lang="en-US" sz="2000" kern="1200" dirty="0"/>
        </a:p>
      </dsp:txBody>
      <dsp:txXfrm>
        <a:off x="3546175" y="1111136"/>
        <a:ext cx="3835478" cy="910763"/>
      </dsp:txXfrm>
    </dsp:sp>
    <dsp:sp modelId="{0EFE1427-99D4-4F1C-BBC3-1596408CAF27}">
      <dsp:nvSpPr>
        <dsp:cNvPr id="0" name=""/>
        <dsp:cNvSpPr/>
      </dsp:nvSpPr>
      <dsp:spPr>
        <a:xfrm>
          <a:off x="3496905" y="2121635"/>
          <a:ext cx="3934018" cy="100930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These outline the responsibilities and liabilities for all parties involved. </a:t>
          </a:r>
          <a:endParaRPr lang="en-US" sz="2000" kern="1200" dirty="0"/>
        </a:p>
      </dsp:txBody>
      <dsp:txXfrm>
        <a:off x="3546175" y="2170905"/>
        <a:ext cx="3835478" cy="910763"/>
      </dsp:txXfrm>
    </dsp:sp>
    <dsp:sp modelId="{36727064-349E-4740-A4C7-6A369ACB6AF3}">
      <dsp:nvSpPr>
        <dsp:cNvPr id="0" name=""/>
        <dsp:cNvSpPr/>
      </dsp:nvSpPr>
      <dsp:spPr>
        <a:xfrm>
          <a:off x="3496905" y="3181403"/>
          <a:ext cx="3934018" cy="100930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GDPR outlines what is needed within each contract</a:t>
          </a:r>
          <a:r>
            <a:rPr lang="en-GB" sz="2200" kern="1200" dirty="0"/>
            <a:t>. </a:t>
          </a:r>
          <a:endParaRPr lang="en-US" sz="2200" kern="1200" dirty="0"/>
        </a:p>
      </dsp:txBody>
      <dsp:txXfrm>
        <a:off x="3546175" y="3230673"/>
        <a:ext cx="3835478" cy="91076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23AE1-7985-4CBC-AA55-533539FBF2ED}">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824C4E-464B-41F7-BE3F-F2442A551E00}">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dirty="0"/>
            <a:t>Describes the general principles of the agreements and the working relationships.</a:t>
          </a:r>
          <a:endParaRPr lang="en-US" sz="2200" kern="1200" dirty="0"/>
        </a:p>
      </dsp:txBody>
      <dsp:txXfrm>
        <a:off x="398656" y="1088253"/>
        <a:ext cx="2959127" cy="1837317"/>
      </dsp:txXfrm>
    </dsp:sp>
    <dsp:sp modelId="{627FBB9C-60E0-4B77-83C0-B4C339094326}">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910388-09A1-4D8D-B589-78AFE4A6918B}">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dirty="0"/>
            <a:t>Does not amount to a substantive contract.</a:t>
          </a:r>
          <a:endParaRPr lang="en-US" sz="2200" kern="1200" dirty="0"/>
        </a:p>
      </dsp:txBody>
      <dsp:txXfrm>
        <a:off x="4155097" y="1088253"/>
        <a:ext cx="2959127" cy="1837317"/>
      </dsp:txXfrm>
    </dsp:sp>
    <dsp:sp modelId="{5AE9C12B-EAD7-487C-9B9F-E1D700A800B6}">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F08E99-BD61-438E-BB6C-7974DB167ED5}">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dirty="0"/>
            <a:t>Is often used in cases where parties do not, for whatever reason, wish to create a legally binding commitment.</a:t>
          </a:r>
          <a:endParaRPr lang="en-US" sz="2200" kern="1200" dirty="0"/>
        </a:p>
      </dsp:txBody>
      <dsp:txXfrm>
        <a:off x="7911539" y="1088253"/>
        <a:ext cx="2959127" cy="183731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FCD807-D1E3-47DD-B50D-15B7EC83A312}">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C5E486-7C50-4F29-AC5B-D028F9A3213C}">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dirty="0"/>
            <a:t>An ISA, identifies the statutory or requirement for sharing personal information, and the extent and nature of the personal information to be shared.</a:t>
          </a:r>
          <a:endParaRPr lang="en-US" sz="1700" kern="1200" dirty="0"/>
        </a:p>
      </dsp:txBody>
      <dsp:txXfrm>
        <a:off x="398656" y="1088253"/>
        <a:ext cx="2959127" cy="1837317"/>
      </dsp:txXfrm>
    </dsp:sp>
    <dsp:sp modelId="{45DED1DE-8C33-4D6D-AA1A-6721D2CB680E}">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B0BEB4-F8CB-4064-B89F-6FE04DF45960}">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It will outline areas such as processing, handling and retention. </a:t>
          </a:r>
          <a:endParaRPr lang="en-US" sz="1700" kern="1200"/>
        </a:p>
      </dsp:txBody>
      <dsp:txXfrm>
        <a:off x="4155097" y="1088253"/>
        <a:ext cx="2959127" cy="1837317"/>
      </dsp:txXfrm>
    </dsp:sp>
    <dsp:sp modelId="{C5372169-27A3-4755-81F4-13A73355CF19}">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779AE2-4793-4837-9EC0-C55CFB6F650A}">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This type of agreement is appropriate whenever the police either request or are requested to share information on a regular basis with others, whether for a statutory or policing purpose.</a:t>
          </a:r>
          <a:endParaRPr lang="en-US" sz="1700" kern="1200"/>
        </a:p>
      </dsp:txBody>
      <dsp:txXfrm>
        <a:off x="7911539" y="1088253"/>
        <a:ext cx="2959127" cy="1837317"/>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72534-0303-440A-9D9F-D28332CA9772}">
      <dsp:nvSpPr>
        <dsp:cNvPr id="0" name=""/>
        <dsp:cNvSpPr/>
      </dsp:nvSpPr>
      <dsp:spPr>
        <a:xfrm>
          <a:off x="0" y="2777210"/>
          <a:ext cx="10927829" cy="91154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10 minutes – research and list some of the specific situations in which the police need to disclose information to another party. </a:t>
          </a:r>
          <a:endParaRPr lang="en-US" sz="2100" kern="1200"/>
        </a:p>
      </dsp:txBody>
      <dsp:txXfrm>
        <a:off x="0" y="2777210"/>
        <a:ext cx="10927829" cy="911542"/>
      </dsp:txXfrm>
    </dsp:sp>
    <dsp:sp modelId="{9DAE7F4F-299B-4655-A9D3-FF105F169B4B}">
      <dsp:nvSpPr>
        <dsp:cNvPr id="0" name=""/>
        <dsp:cNvSpPr/>
      </dsp:nvSpPr>
      <dsp:spPr>
        <a:xfrm rot="10800000">
          <a:off x="0" y="1388931"/>
          <a:ext cx="10927829" cy="1401952"/>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There are some specific legal obligations where police information will need to be disclosed to another party. </a:t>
          </a:r>
          <a:endParaRPr lang="en-US" sz="2100" kern="1200"/>
        </a:p>
      </dsp:txBody>
      <dsp:txXfrm rot="10800000">
        <a:off x="0" y="1388931"/>
        <a:ext cx="10927829" cy="910946"/>
      </dsp:txXfrm>
    </dsp:sp>
    <dsp:sp modelId="{5F7591DD-BCC9-4292-A0DA-F951A48B8346}">
      <dsp:nvSpPr>
        <dsp:cNvPr id="0" name=""/>
        <dsp:cNvSpPr/>
      </dsp:nvSpPr>
      <dsp:spPr>
        <a:xfrm rot="10800000">
          <a:off x="0" y="652"/>
          <a:ext cx="10927829" cy="1401952"/>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Research task:</a:t>
          </a:r>
          <a:endParaRPr lang="en-US" sz="2100" kern="1200"/>
        </a:p>
      </dsp:txBody>
      <dsp:txXfrm rot="10800000">
        <a:off x="0" y="652"/>
        <a:ext cx="10927829" cy="91094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C3E2C1-F114-43E7-AAC3-81DAA430E429}">
      <dsp:nvSpPr>
        <dsp:cNvPr id="0" name=""/>
        <dsp:cNvSpPr/>
      </dsp:nvSpPr>
      <dsp:spPr>
        <a:xfrm>
          <a:off x="0" y="10719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t>Provides public access to information held by public authorities in two ways: </a:t>
          </a:r>
          <a:endParaRPr lang="en-US" sz="2600" kern="1200" dirty="0"/>
        </a:p>
      </dsp:txBody>
      <dsp:txXfrm>
        <a:off x="0" y="1071918"/>
        <a:ext cx="3414946" cy="2048967"/>
      </dsp:txXfrm>
    </dsp:sp>
    <dsp:sp modelId="{22A463C1-38B9-42A3-B0BE-9D1964191754}">
      <dsp:nvSpPr>
        <dsp:cNvPr id="0" name=""/>
        <dsp:cNvSpPr/>
      </dsp:nvSpPr>
      <dsp:spPr>
        <a:xfrm>
          <a:off x="3756441" y="1071918"/>
          <a:ext cx="3414946" cy="2048967"/>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t>Public authorities are obliged to publish certain information about their activities; and</a:t>
          </a:r>
          <a:endParaRPr lang="en-US" sz="2600" kern="1200" dirty="0"/>
        </a:p>
      </dsp:txBody>
      <dsp:txXfrm>
        <a:off x="3756441" y="1071918"/>
        <a:ext cx="3414946" cy="2048967"/>
      </dsp:txXfrm>
    </dsp:sp>
    <dsp:sp modelId="{92839E76-F7A9-4BDB-800A-9DBB5BB4CBC1}">
      <dsp:nvSpPr>
        <dsp:cNvPr id="0" name=""/>
        <dsp:cNvSpPr/>
      </dsp:nvSpPr>
      <dsp:spPr>
        <a:xfrm>
          <a:off x="7512882" y="1071918"/>
          <a:ext cx="3414946" cy="2048967"/>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t>Members of the public are entitled to request information from public authorities.</a:t>
          </a:r>
          <a:endParaRPr lang="en-US" sz="2600" kern="1200" dirty="0"/>
        </a:p>
      </dsp:txBody>
      <dsp:txXfrm>
        <a:off x="7512882" y="1071918"/>
        <a:ext cx="3414946" cy="2048967"/>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4C0828-5C2D-48E8-BCED-E4978E09A0CB}">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Article 8 HRA – the right to respect for private and family life. </a:t>
          </a:r>
          <a:endParaRPr lang="en-US" sz="1900" kern="1200"/>
        </a:p>
      </dsp:txBody>
      <dsp:txXfrm>
        <a:off x="3201" y="445489"/>
        <a:ext cx="2539866" cy="1523919"/>
      </dsp:txXfrm>
    </dsp:sp>
    <dsp:sp modelId="{4DBD74A9-B0C7-42BB-A051-024348A38413}">
      <dsp:nvSpPr>
        <dsp:cNvPr id="0" name=""/>
        <dsp:cNvSpPr/>
      </dsp:nvSpPr>
      <dsp:spPr>
        <a:xfrm>
          <a:off x="2797054" y="445489"/>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This article should be considered when sharing personal or sensitive personal data.</a:t>
          </a:r>
          <a:endParaRPr lang="en-US" sz="1900" kern="1200"/>
        </a:p>
      </dsp:txBody>
      <dsp:txXfrm>
        <a:off x="2797054" y="445489"/>
        <a:ext cx="2539866" cy="1523919"/>
      </dsp:txXfrm>
    </dsp:sp>
    <dsp:sp modelId="{591CAA48-7714-4246-95E2-CABBD429D3CC}">
      <dsp:nvSpPr>
        <dsp:cNvPr id="0" name=""/>
        <dsp:cNvSpPr/>
      </dsp:nvSpPr>
      <dsp:spPr>
        <a:xfrm>
          <a:off x="5590907" y="445489"/>
          <a:ext cx="2539866" cy="15239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national security; </a:t>
          </a:r>
          <a:endParaRPr lang="en-US" sz="1900" kern="1200"/>
        </a:p>
      </dsp:txBody>
      <dsp:txXfrm>
        <a:off x="5590907" y="445489"/>
        <a:ext cx="2539866" cy="1523919"/>
      </dsp:txXfrm>
    </dsp:sp>
    <dsp:sp modelId="{00636BCD-8317-49C9-B131-F2180F3C6098}">
      <dsp:nvSpPr>
        <dsp:cNvPr id="0" name=""/>
        <dsp:cNvSpPr/>
      </dsp:nvSpPr>
      <dsp:spPr>
        <a:xfrm>
          <a:off x="8384760" y="445489"/>
          <a:ext cx="2539866" cy="152391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public safety; </a:t>
          </a:r>
          <a:endParaRPr lang="en-US" sz="1900" kern="1200"/>
        </a:p>
      </dsp:txBody>
      <dsp:txXfrm>
        <a:off x="8384760" y="445489"/>
        <a:ext cx="2539866" cy="1523919"/>
      </dsp:txXfrm>
    </dsp:sp>
    <dsp:sp modelId="{D5C5338C-F7C7-4CD2-8D0C-ADC6C3808EB7}">
      <dsp:nvSpPr>
        <dsp:cNvPr id="0" name=""/>
        <dsp:cNvSpPr/>
      </dsp:nvSpPr>
      <dsp:spPr>
        <a:xfrm>
          <a:off x="3201" y="2223395"/>
          <a:ext cx="2539866" cy="152391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economic wellbeing of the country; </a:t>
          </a:r>
          <a:endParaRPr lang="en-US" sz="1900" kern="1200"/>
        </a:p>
      </dsp:txBody>
      <dsp:txXfrm>
        <a:off x="3201" y="2223395"/>
        <a:ext cx="2539866" cy="1523919"/>
      </dsp:txXfrm>
    </dsp:sp>
    <dsp:sp modelId="{F827960E-8B97-43B5-BDE3-EA3E987725B3}">
      <dsp:nvSpPr>
        <dsp:cNvPr id="0" name=""/>
        <dsp:cNvSpPr/>
      </dsp:nvSpPr>
      <dsp:spPr>
        <a:xfrm>
          <a:off x="2797054" y="2223395"/>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to prevent crime or disorder; </a:t>
          </a:r>
          <a:endParaRPr lang="en-US" sz="1900" kern="1200"/>
        </a:p>
      </dsp:txBody>
      <dsp:txXfrm>
        <a:off x="2797054" y="2223395"/>
        <a:ext cx="2539866" cy="1523919"/>
      </dsp:txXfrm>
    </dsp:sp>
    <dsp:sp modelId="{A0D44052-5300-439A-A67F-1DA60BA1E725}">
      <dsp:nvSpPr>
        <dsp:cNvPr id="0" name=""/>
        <dsp:cNvSpPr/>
      </dsp:nvSpPr>
      <dsp:spPr>
        <a:xfrm>
          <a:off x="5590907" y="2223395"/>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to protect health</a:t>
          </a:r>
          <a:endParaRPr lang="en-US" sz="1900" kern="1200"/>
        </a:p>
      </dsp:txBody>
      <dsp:txXfrm>
        <a:off x="5590907" y="2223395"/>
        <a:ext cx="2539866" cy="1523919"/>
      </dsp:txXfrm>
    </dsp:sp>
    <dsp:sp modelId="{F0E4B74B-8B6A-48BE-BB25-4A4F129AFCB2}">
      <dsp:nvSpPr>
        <dsp:cNvPr id="0" name=""/>
        <dsp:cNvSpPr/>
      </dsp:nvSpPr>
      <dsp:spPr>
        <a:xfrm>
          <a:off x="8384760" y="2223395"/>
          <a:ext cx="2539866" cy="15239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to protect the rights or freedoms of others.</a:t>
          </a:r>
          <a:endParaRPr lang="en-US" sz="1900" kern="1200"/>
        </a:p>
      </dsp:txBody>
      <dsp:txXfrm>
        <a:off x="8384760" y="2223395"/>
        <a:ext cx="2539866" cy="1523919"/>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12CA81-0577-47CC-9B4A-10FBE0AC0488}">
      <dsp:nvSpPr>
        <dsp:cNvPr id="0" name=""/>
        <dsp:cNvSpPr/>
      </dsp:nvSpPr>
      <dsp:spPr>
        <a:xfrm>
          <a:off x="0" y="0"/>
          <a:ext cx="8414428" cy="75470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HMPPS collects information for a variety of purposes.</a:t>
          </a:r>
          <a:endParaRPr lang="en-US" sz="2500" kern="1200"/>
        </a:p>
      </dsp:txBody>
      <dsp:txXfrm>
        <a:off x="22105" y="22105"/>
        <a:ext cx="7511741" cy="710494"/>
      </dsp:txXfrm>
    </dsp:sp>
    <dsp:sp modelId="{3AF3D8CB-0116-4C17-BE4A-02923D8F3C49}">
      <dsp:nvSpPr>
        <dsp:cNvPr id="0" name=""/>
        <dsp:cNvSpPr/>
      </dsp:nvSpPr>
      <dsp:spPr>
        <a:xfrm>
          <a:off x="628350" y="859525"/>
          <a:ext cx="8414428" cy="754704"/>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Support offender management.</a:t>
          </a:r>
          <a:endParaRPr lang="en-US" sz="2500" kern="1200"/>
        </a:p>
      </dsp:txBody>
      <dsp:txXfrm>
        <a:off x="650455" y="881630"/>
        <a:ext cx="7251309" cy="710494"/>
      </dsp:txXfrm>
    </dsp:sp>
    <dsp:sp modelId="{96E2D935-7969-468D-98A1-84FC24E91F13}">
      <dsp:nvSpPr>
        <dsp:cNvPr id="0" name=""/>
        <dsp:cNvSpPr/>
      </dsp:nvSpPr>
      <dsp:spPr>
        <a:xfrm>
          <a:off x="1256700" y="1719050"/>
          <a:ext cx="8414428" cy="754704"/>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Prevention/detection of crime.</a:t>
          </a:r>
          <a:endParaRPr lang="en-US" sz="2500" kern="1200"/>
        </a:p>
      </dsp:txBody>
      <dsp:txXfrm>
        <a:off x="1278805" y="1741155"/>
        <a:ext cx="7251309" cy="710494"/>
      </dsp:txXfrm>
    </dsp:sp>
    <dsp:sp modelId="{9815FBF6-1A52-4A6A-AAAB-ABBB8DA02F55}">
      <dsp:nvSpPr>
        <dsp:cNvPr id="0" name=""/>
        <dsp:cNvSpPr/>
      </dsp:nvSpPr>
      <dsp:spPr>
        <a:xfrm>
          <a:off x="1885050" y="2578575"/>
          <a:ext cx="8414428" cy="754704"/>
        </a:xfrm>
        <a:prstGeom prst="roundRect">
          <a:avLst>
            <a:gd name="adj" fmla="val 10000"/>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Preserving order within the location.</a:t>
          </a:r>
          <a:endParaRPr lang="en-US" sz="2500" kern="1200"/>
        </a:p>
      </dsp:txBody>
      <dsp:txXfrm>
        <a:off x="1907155" y="2600680"/>
        <a:ext cx="7251309" cy="710494"/>
      </dsp:txXfrm>
    </dsp:sp>
    <dsp:sp modelId="{E5AF05DF-A5FB-4381-B18A-053B8F0717A6}">
      <dsp:nvSpPr>
        <dsp:cNvPr id="0" name=""/>
        <dsp:cNvSpPr/>
      </dsp:nvSpPr>
      <dsp:spPr>
        <a:xfrm>
          <a:off x="2513400" y="3438100"/>
          <a:ext cx="8414428" cy="754704"/>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Risk management.</a:t>
          </a:r>
          <a:endParaRPr lang="en-US" sz="2500" kern="1200"/>
        </a:p>
      </dsp:txBody>
      <dsp:txXfrm>
        <a:off x="2535505" y="3460205"/>
        <a:ext cx="7251309" cy="710494"/>
      </dsp:txXfrm>
    </dsp:sp>
    <dsp:sp modelId="{822091A8-D9CD-4D74-A533-BD7261E912B7}">
      <dsp:nvSpPr>
        <dsp:cNvPr id="0" name=""/>
        <dsp:cNvSpPr/>
      </dsp:nvSpPr>
      <dsp:spPr>
        <a:xfrm>
          <a:off x="7923870" y="551353"/>
          <a:ext cx="490558" cy="490558"/>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034246" y="551353"/>
        <a:ext cx="269806" cy="369145"/>
      </dsp:txXfrm>
    </dsp:sp>
    <dsp:sp modelId="{94FC64F5-DF36-4F35-953F-254AF242145A}">
      <dsp:nvSpPr>
        <dsp:cNvPr id="0" name=""/>
        <dsp:cNvSpPr/>
      </dsp:nvSpPr>
      <dsp:spPr>
        <a:xfrm>
          <a:off x="8552220" y="1410878"/>
          <a:ext cx="490558" cy="490558"/>
        </a:xfrm>
        <a:prstGeom prst="downArrow">
          <a:avLst>
            <a:gd name="adj1" fmla="val 55000"/>
            <a:gd name="adj2" fmla="val 45000"/>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62596" y="1410878"/>
        <a:ext cx="269806" cy="369145"/>
      </dsp:txXfrm>
    </dsp:sp>
    <dsp:sp modelId="{0AE96078-626D-4D04-BF42-BF61A407FE00}">
      <dsp:nvSpPr>
        <dsp:cNvPr id="0" name=""/>
        <dsp:cNvSpPr/>
      </dsp:nvSpPr>
      <dsp:spPr>
        <a:xfrm>
          <a:off x="9180570" y="2257825"/>
          <a:ext cx="490558" cy="490558"/>
        </a:xfrm>
        <a:prstGeom prst="downArrow">
          <a:avLst>
            <a:gd name="adj1" fmla="val 55000"/>
            <a:gd name="adj2" fmla="val 45000"/>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90946" y="2257825"/>
        <a:ext cx="269806" cy="369145"/>
      </dsp:txXfrm>
    </dsp:sp>
    <dsp:sp modelId="{63AA82A0-0604-450E-B41B-E642FB3B09F1}">
      <dsp:nvSpPr>
        <dsp:cNvPr id="0" name=""/>
        <dsp:cNvSpPr/>
      </dsp:nvSpPr>
      <dsp:spPr>
        <a:xfrm>
          <a:off x="9808920" y="3125736"/>
          <a:ext cx="490558" cy="490558"/>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919296" y="3125736"/>
        <a:ext cx="269806" cy="369145"/>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D058B4-7521-3241-9A5B-BB5F6B203318}" type="datetimeFigureOut">
              <a:rPr lang="en-US" smtClean="0"/>
              <a:t>11/2/2025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5F29E-6DF0-1B45-8657-F27B19A9C9D7}" type="slidenum">
              <a:rPr lang="en-US" smtClean="0"/>
              <a:t>‹#›</a:t>
            </a:fld>
            <a:endParaRPr lang="en-US"/>
          </a:p>
        </p:txBody>
      </p:sp>
    </p:spTree>
    <p:extLst>
      <p:ext uri="{BB962C8B-B14F-4D97-AF65-F5344CB8AC3E}">
        <p14:creationId xmlns:p14="http://schemas.microsoft.com/office/powerpoint/2010/main" val="1381746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5F29E-6DF0-1B45-8657-F27B19A9C9D7}" type="slidenum">
              <a:rPr lang="en-US" smtClean="0"/>
              <a:t>1</a:t>
            </a:fld>
            <a:endParaRPr lang="en-US"/>
          </a:p>
        </p:txBody>
      </p:sp>
    </p:spTree>
    <p:extLst>
      <p:ext uri="{BB962C8B-B14F-4D97-AF65-F5344CB8AC3E}">
        <p14:creationId xmlns:p14="http://schemas.microsoft.com/office/powerpoint/2010/main" val="343171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F8EF0C-9743-7C49-8B45-E35661F404B1}" type="slidenum">
              <a:rPr lang="en-US" smtClean="0"/>
              <a:t>2</a:t>
            </a:fld>
            <a:endParaRPr lang="en-US"/>
          </a:p>
        </p:txBody>
      </p:sp>
    </p:spTree>
    <p:extLst>
      <p:ext uri="{BB962C8B-B14F-4D97-AF65-F5344CB8AC3E}">
        <p14:creationId xmlns:p14="http://schemas.microsoft.com/office/powerpoint/2010/main" val="2603178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5098E5-A0B5-C2E7-695A-2F09E567B6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4FF11A-07EA-DED7-0D5C-556631954E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1BE4BF-D456-0FE1-2BED-E7CF7D1A2A1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80CD82-065D-2AFE-D7E4-0F10D06637E2}"/>
              </a:ext>
            </a:extLst>
          </p:cNvPr>
          <p:cNvSpPr>
            <a:spLocks noGrp="1"/>
          </p:cNvSpPr>
          <p:nvPr>
            <p:ph type="sldNum" sz="quarter" idx="10"/>
          </p:nvPr>
        </p:nvSpPr>
        <p:spPr/>
        <p:txBody>
          <a:bodyPr/>
          <a:lstStyle/>
          <a:p>
            <a:pPr>
              <a:defRPr/>
            </a:pPr>
            <a:fld id="{CF0DE186-BF4D-471E-9774-3E75CCD4662E}" type="slidenum">
              <a:rPr lang="en-GB" altLang="en-US" smtClean="0"/>
              <a:pPr>
                <a:defRPr/>
              </a:pPr>
              <a:t>4</a:t>
            </a:fld>
            <a:endParaRPr lang="en-GB" altLang="en-US"/>
          </a:p>
        </p:txBody>
      </p:sp>
    </p:spTree>
    <p:extLst>
      <p:ext uri="{BB962C8B-B14F-4D97-AF65-F5344CB8AC3E}">
        <p14:creationId xmlns:p14="http://schemas.microsoft.com/office/powerpoint/2010/main" val="1632812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340" indent="-180340">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a:t>
            </a:fld>
            <a:endParaRPr lang="en-GB" altLang="en-US"/>
          </a:p>
        </p:txBody>
      </p:sp>
    </p:spTree>
    <p:extLst>
      <p:ext uri="{BB962C8B-B14F-4D97-AF65-F5344CB8AC3E}">
        <p14:creationId xmlns:p14="http://schemas.microsoft.com/office/powerpoint/2010/main" val="1368820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p>
          <a:p>
            <a:endParaRPr lang="en-GB" sz="1100" b="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a:t>
            </a:fld>
            <a:endParaRPr lang="en-GB" altLang="en-US"/>
          </a:p>
        </p:txBody>
      </p:sp>
    </p:spTree>
    <p:extLst>
      <p:ext uri="{BB962C8B-B14F-4D97-AF65-F5344CB8AC3E}">
        <p14:creationId xmlns:p14="http://schemas.microsoft.com/office/powerpoint/2010/main" val="1461135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9</a:t>
            </a:fld>
            <a:endParaRPr lang="en-GB" altLang="en-US"/>
          </a:p>
        </p:txBody>
      </p:sp>
    </p:spTree>
    <p:extLst>
      <p:ext uri="{BB962C8B-B14F-4D97-AF65-F5344CB8AC3E}">
        <p14:creationId xmlns:p14="http://schemas.microsoft.com/office/powerpoint/2010/main" val="2537291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D9037-F2B8-9BDC-EBB8-C5C291ACE0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A257F4-9F3A-E37D-2D26-6BB05D439B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E95FBD-E28C-722C-8EF9-D9AADA3448BC}"/>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2060450E-94F6-EF6D-9FD4-FDB49B343337}"/>
              </a:ext>
            </a:extLst>
          </p:cNvPr>
          <p:cNvSpPr>
            <a:spLocks noGrp="1"/>
          </p:cNvSpPr>
          <p:nvPr>
            <p:ph type="sldNum" sz="quarter" idx="10"/>
          </p:nvPr>
        </p:nvSpPr>
        <p:spPr/>
        <p:txBody>
          <a:bodyPr/>
          <a:lstStyle/>
          <a:p>
            <a:pPr>
              <a:defRPr/>
            </a:pPr>
            <a:fld id="{CF0DE186-BF4D-471E-9774-3E75CCD4662E}" type="slidenum">
              <a:rPr lang="en-GB" altLang="en-US" smtClean="0"/>
              <a:pPr>
                <a:defRPr/>
              </a:pPr>
              <a:t>10</a:t>
            </a:fld>
            <a:endParaRPr lang="en-GB" altLang="en-US"/>
          </a:p>
        </p:txBody>
      </p:sp>
    </p:spTree>
    <p:extLst>
      <p:ext uri="{BB962C8B-B14F-4D97-AF65-F5344CB8AC3E}">
        <p14:creationId xmlns:p14="http://schemas.microsoft.com/office/powerpoint/2010/main" val="1448077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11</a:t>
            </a:fld>
            <a:endParaRPr lang="en-GB" altLang="en-US"/>
          </a:p>
        </p:txBody>
      </p:sp>
    </p:spTree>
    <p:extLst>
      <p:ext uri="{BB962C8B-B14F-4D97-AF65-F5344CB8AC3E}">
        <p14:creationId xmlns:p14="http://schemas.microsoft.com/office/powerpoint/2010/main" val="3814816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5F29E-6DF0-1B45-8657-F27B19A9C9D7}" type="slidenum">
              <a:rPr lang="en-US" smtClean="0"/>
              <a:t>12</a:t>
            </a:fld>
            <a:endParaRPr lang="en-US"/>
          </a:p>
        </p:txBody>
      </p:sp>
    </p:spTree>
    <p:extLst>
      <p:ext uri="{BB962C8B-B14F-4D97-AF65-F5344CB8AC3E}">
        <p14:creationId xmlns:p14="http://schemas.microsoft.com/office/powerpoint/2010/main" val="4159254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13</a:t>
            </a:fld>
            <a:endParaRPr lang="en-GB" altLang="en-US"/>
          </a:p>
        </p:txBody>
      </p:sp>
    </p:spTree>
    <p:extLst>
      <p:ext uri="{BB962C8B-B14F-4D97-AF65-F5344CB8AC3E}">
        <p14:creationId xmlns:p14="http://schemas.microsoft.com/office/powerpoint/2010/main" val="1110803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ct val="0"/>
              </a:spcBef>
              <a:spcAft>
                <a:spcPts val="1209"/>
              </a:spcAft>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14</a:t>
            </a:fld>
            <a:endParaRPr lang="en-GB" altLang="en-US"/>
          </a:p>
        </p:txBody>
      </p:sp>
    </p:spTree>
    <p:extLst>
      <p:ext uri="{BB962C8B-B14F-4D97-AF65-F5344CB8AC3E}">
        <p14:creationId xmlns:p14="http://schemas.microsoft.com/office/powerpoint/2010/main" val="32912993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17</a:t>
            </a:fld>
            <a:endParaRPr lang="en-GB" altLang="en-US"/>
          </a:p>
        </p:txBody>
      </p:sp>
    </p:spTree>
    <p:extLst>
      <p:ext uri="{BB962C8B-B14F-4D97-AF65-F5344CB8AC3E}">
        <p14:creationId xmlns:p14="http://schemas.microsoft.com/office/powerpoint/2010/main" val="1228140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18</a:t>
            </a:fld>
            <a:endParaRPr lang="en-GB" altLang="en-US"/>
          </a:p>
        </p:txBody>
      </p:sp>
    </p:spTree>
    <p:extLst>
      <p:ext uri="{BB962C8B-B14F-4D97-AF65-F5344CB8AC3E}">
        <p14:creationId xmlns:p14="http://schemas.microsoft.com/office/powerpoint/2010/main" val="1826748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19</a:t>
            </a:fld>
            <a:endParaRPr lang="en-GB" altLang="en-US"/>
          </a:p>
        </p:txBody>
      </p:sp>
    </p:spTree>
    <p:extLst>
      <p:ext uri="{BB962C8B-B14F-4D97-AF65-F5344CB8AC3E}">
        <p14:creationId xmlns:p14="http://schemas.microsoft.com/office/powerpoint/2010/main" val="114080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21</a:t>
            </a:fld>
            <a:endParaRPr lang="en-GB" altLang="en-US"/>
          </a:p>
        </p:txBody>
      </p:sp>
    </p:spTree>
    <p:extLst>
      <p:ext uri="{BB962C8B-B14F-4D97-AF65-F5344CB8AC3E}">
        <p14:creationId xmlns:p14="http://schemas.microsoft.com/office/powerpoint/2010/main" val="20242138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22</a:t>
            </a:fld>
            <a:endParaRPr lang="en-GB" altLang="en-US"/>
          </a:p>
        </p:txBody>
      </p:sp>
    </p:spTree>
    <p:extLst>
      <p:ext uri="{BB962C8B-B14F-4D97-AF65-F5344CB8AC3E}">
        <p14:creationId xmlns:p14="http://schemas.microsoft.com/office/powerpoint/2010/main" val="36360646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kern="1200" baseline="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23</a:t>
            </a:fld>
            <a:endParaRPr lang="en-GB" altLang="en-US"/>
          </a:p>
        </p:txBody>
      </p:sp>
    </p:spTree>
    <p:extLst>
      <p:ext uri="{BB962C8B-B14F-4D97-AF65-F5344CB8AC3E}">
        <p14:creationId xmlns:p14="http://schemas.microsoft.com/office/powerpoint/2010/main" val="40827383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2E5F29E-6DF0-1B45-8657-F27B19A9C9D7}" type="slidenum">
              <a:rPr lang="en-US" smtClean="0"/>
              <a:t>24</a:t>
            </a:fld>
            <a:endParaRPr lang="en-US"/>
          </a:p>
        </p:txBody>
      </p:sp>
    </p:spTree>
    <p:extLst>
      <p:ext uri="{BB962C8B-B14F-4D97-AF65-F5344CB8AC3E}">
        <p14:creationId xmlns:p14="http://schemas.microsoft.com/office/powerpoint/2010/main" val="28223549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25</a:t>
            </a:fld>
            <a:endParaRPr lang="en-GB" altLang="en-US"/>
          </a:p>
        </p:txBody>
      </p:sp>
    </p:spTree>
    <p:extLst>
      <p:ext uri="{BB962C8B-B14F-4D97-AF65-F5344CB8AC3E}">
        <p14:creationId xmlns:p14="http://schemas.microsoft.com/office/powerpoint/2010/main" val="30206687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26</a:t>
            </a:fld>
            <a:endParaRPr lang="en-GB" altLang="en-US"/>
          </a:p>
        </p:txBody>
      </p:sp>
    </p:spTree>
    <p:extLst>
      <p:ext uri="{BB962C8B-B14F-4D97-AF65-F5344CB8AC3E}">
        <p14:creationId xmlns:p14="http://schemas.microsoft.com/office/powerpoint/2010/main" val="25904853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27</a:t>
            </a:fld>
            <a:endParaRPr lang="en-GB" altLang="en-US"/>
          </a:p>
        </p:txBody>
      </p:sp>
    </p:spTree>
    <p:extLst>
      <p:ext uri="{BB962C8B-B14F-4D97-AF65-F5344CB8AC3E}">
        <p14:creationId xmlns:p14="http://schemas.microsoft.com/office/powerpoint/2010/main" val="934791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28</a:t>
            </a:fld>
            <a:endParaRPr lang="en-GB" altLang="en-US"/>
          </a:p>
        </p:txBody>
      </p:sp>
    </p:spTree>
    <p:extLst>
      <p:ext uri="{BB962C8B-B14F-4D97-AF65-F5344CB8AC3E}">
        <p14:creationId xmlns:p14="http://schemas.microsoft.com/office/powerpoint/2010/main" val="22943112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29</a:t>
            </a:fld>
            <a:endParaRPr lang="en-GB" altLang="en-US"/>
          </a:p>
        </p:txBody>
      </p:sp>
    </p:spTree>
    <p:extLst>
      <p:ext uri="{BB962C8B-B14F-4D97-AF65-F5344CB8AC3E}">
        <p14:creationId xmlns:p14="http://schemas.microsoft.com/office/powerpoint/2010/main" val="14948963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5F29E-6DF0-1B45-8657-F27B19A9C9D7}" type="slidenum">
              <a:rPr lang="en-US" smtClean="0"/>
              <a:t>30</a:t>
            </a:fld>
            <a:endParaRPr lang="en-US"/>
          </a:p>
        </p:txBody>
      </p:sp>
    </p:spTree>
    <p:extLst>
      <p:ext uri="{BB962C8B-B14F-4D97-AF65-F5344CB8AC3E}">
        <p14:creationId xmlns:p14="http://schemas.microsoft.com/office/powerpoint/2010/main" val="42199872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Vulnerable people may come into contact with the police in a range of contexts, some involving potential criminality and some not. Irrespective of the context, it is necessary for professionals to consider the most appropriate support and intervention.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335974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538962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Data sharing can take the form of:</a:t>
            </a:r>
          </a:p>
          <a:p>
            <a:pPr algn="l">
              <a:buFont typeface="Arial" panose="020B0604020202020204" pitchFamily="34" charset="0"/>
              <a:buChar char="•"/>
            </a:pPr>
            <a:r>
              <a:rPr lang="en-GB" b="0" i="0" dirty="0">
                <a:solidFill>
                  <a:srgbClr val="000000"/>
                </a:solidFill>
                <a:effectLst/>
                <a:latin typeface="Gotham"/>
              </a:rPr>
              <a:t>a mutual exchange of data</a:t>
            </a:r>
          </a:p>
          <a:p>
            <a:pPr algn="l">
              <a:buFont typeface="Arial" panose="020B0604020202020204" pitchFamily="34" charset="0"/>
              <a:buChar char="•"/>
            </a:pPr>
            <a:r>
              <a:rPr lang="en-GB" b="0" i="0" dirty="0">
                <a:solidFill>
                  <a:srgbClr val="000000"/>
                </a:solidFill>
                <a:effectLst/>
                <a:latin typeface="Gotham"/>
              </a:rPr>
              <a:t>one or more organisations providing data to a third party or parties</a:t>
            </a:r>
          </a:p>
          <a:p>
            <a:pPr algn="l">
              <a:buFont typeface="Arial" panose="020B0604020202020204" pitchFamily="34" charset="0"/>
              <a:buChar char="•"/>
            </a:pPr>
            <a:r>
              <a:rPr lang="en-GB" b="0" i="0" dirty="0">
                <a:solidFill>
                  <a:srgbClr val="000000"/>
                </a:solidFill>
                <a:effectLst/>
                <a:latin typeface="Gotham"/>
              </a:rPr>
              <a:t>several organisations making information available to each other on a shared platform</a:t>
            </a:r>
          </a:p>
          <a:p>
            <a:pPr algn="l">
              <a:buFont typeface="Arial" panose="020B0604020202020204" pitchFamily="34" charset="0"/>
              <a:buChar char="•"/>
            </a:pPr>
            <a:r>
              <a:rPr lang="en-GB" b="0" i="0" dirty="0">
                <a:solidFill>
                  <a:srgbClr val="000000"/>
                </a:solidFill>
                <a:effectLst/>
                <a:latin typeface="Gotham"/>
              </a:rPr>
              <a:t>several organisations combining information and making it available to a third party or parties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863298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Sensitive personal data is a subset of personal data. It is defined as information describing, in relation to the data subject: •racial and ethnic origin; •political opinions; •religious beliefs or other beliefs of a similar nature; • membership of a trade union; •physical or mental health condition; •sexual life; •commission or alleged commission of any offence; or •any proceeding for any offence committed or alleged to have been committed by the subject, the disposal of such proceedings or the sentence of any court in such proceeding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109933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Responsible authorities are under a statutory duty to ensure that they come together and work in partnership in a CSP. To work in partnership requires information to be shared between these agencies. The responsible authorities are:</a:t>
            </a:r>
          </a:p>
          <a:p>
            <a:endParaRPr lang="en-GB" dirty="0"/>
          </a:p>
          <a:p>
            <a:r>
              <a:rPr lang="en-GB" dirty="0"/>
              <a:t>Designated Liaison Officers for information sharing – each responsible authority has the statutory duty to nominate a Designated Liaison Officer, whose role is to proactively facilitate information sharing between partner agencies, ensure legislation is adhered to and that at least the minimum information sharing requirements are complied with.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233390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Sharing police information must be linked to a policing purpose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52227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Explaining why the information will be of use needs to be done by describing the questions that this information will help answer and how the information will be used. This helps to explain that the information will be of value and overcome concerns that the information will be used inappropriately.</a:t>
            </a:r>
          </a:p>
          <a:p>
            <a:endParaRPr lang="en-GB" dirty="0"/>
          </a:p>
          <a:p>
            <a:r>
              <a:rPr lang="en-GB" dirty="0"/>
              <a:t>Any agency that is sharing information is doing so with some resource cost. To help them to justify this cost (beyond it being for the general good of the CSP) it is useful to identify the potential benefits for the information supplier that will come from sharing this information. This may include them being able to receive other partner agency information or helping them make improvements in their service delivery as a result of the way in which information is used</a:t>
            </a:r>
          </a:p>
          <a:p>
            <a:endParaRPr lang="en-GB" dirty="0"/>
          </a:p>
          <a:p>
            <a:r>
              <a:rPr lang="en-GB" dirty="0"/>
              <a:t>Information shared needs to be fit for the purpose of its use. Fitness for purpose with regards to sharing information for community safety is defined in terms of two key qualities – the first quality ensures that all information sharing is legal, with the second relating to the content of the information that is supplied. • Compliance with legislation: there must be a clear legal basis for the sharing of information. This must be considered for both personal and depersonalised information to help ensure that data are shared in a manner that is compliant with legislation. The legal basis on which data can be shared then helps to define the other qualities. • Content of information: the data shared must include the relevant </a:t>
            </a:r>
            <a:r>
              <a:rPr lang="en-GB" dirty="0" err="1"/>
              <a:t>datafields</a:t>
            </a:r>
            <a:r>
              <a:rPr lang="en-GB" dirty="0"/>
              <a:t> and these </a:t>
            </a:r>
            <a:r>
              <a:rPr lang="en-GB" dirty="0" err="1"/>
              <a:t>datafields</a:t>
            </a:r>
            <a:r>
              <a:rPr lang="en-GB" dirty="0"/>
              <a:t> need to contain the relevant information.</a:t>
            </a:r>
          </a:p>
          <a:p>
            <a:endParaRPr lang="en-GB" dirty="0"/>
          </a:p>
          <a:p>
            <a:r>
              <a:rPr lang="en-GB" dirty="0"/>
              <a:t>Data used by a CSP should be managed within a secure environment. This includes the management of depersonalised information, which, while it does not identify an individual, can still be restricted information that only authorised users can access.</a:t>
            </a:r>
            <a:endParaRPr lang="en-GB" b="1" dirty="0"/>
          </a:p>
          <a:p>
            <a:endParaRPr lang="en-GB" b="1" dirty="0"/>
          </a:p>
          <a:p>
            <a:endParaRPr lang="en-GB" b="1"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70613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 data processed for any of the following purposes: – the prevention or detection of crime, – the apprehension or prosecution of offenders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952249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DP regulates how information is used. All your personal information is being used and you want it to be protected.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251571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personal data is increasingly stored, processed and exchanged on the internet and as such often exists in an international environment, this Act was introduced to interlock the UK's data protection laws with international data protection arrangements. It replaces the Data Protection Act 1998 Act and provides a comprehensive legal framework for data protection in the UK, in accordance with the General Data Protection Regulation ((EU) 2016/679) ("GDPR").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467439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A memorandum of understanding (MoU) describes a bilateral or multilateral agreement between two or more parties.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786104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504745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0950587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816726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Article 8 states that everyone has the right to respect for their private and family life, home and correspondence, and that no public authority will interfere with this right unless it is necessary by law. This qualification will usually enable personal information to be shared on the following grounds: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435612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0A2496-B73E-63CC-4C24-E5B00E557F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E0CCFB-B356-F6D5-1449-28D0074765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179284-1BDA-31A1-3440-C4AF7F2E6C26}"/>
              </a:ext>
            </a:extLst>
          </p:cNvPr>
          <p:cNvSpPr>
            <a:spLocks noGrp="1"/>
          </p:cNvSpPr>
          <p:nvPr>
            <p:ph type="body" idx="1"/>
          </p:nvPr>
        </p:nvSpPr>
        <p:spPr/>
        <p:txBody>
          <a:bodyPr/>
          <a:lstStyle/>
          <a:p>
            <a:r>
              <a:rPr lang="en-GB" dirty="0"/>
              <a:t>Article 8 states that everyone has the right to respect for their private and family life, home and correspondence, and that no public authority will interfere with this right unless it is necessary by law. This qualification will usually enable personal information to be shared on the following grounds:</a:t>
            </a:r>
          </a:p>
        </p:txBody>
      </p:sp>
      <p:sp>
        <p:nvSpPr>
          <p:cNvPr id="4" name="Slide Number Placeholder 3">
            <a:extLst>
              <a:ext uri="{FF2B5EF4-FFF2-40B4-BE49-F238E27FC236}">
                <a16:creationId xmlns:a16="http://schemas.microsoft.com/office/drawing/2014/main" id="{74005180-5BE5-D46D-3514-2185F603FDA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5887778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has had access to information about themselves through the DPA for many years. FOI does not cover personal information - this is exempt under the act. So you cannot receive information about someone else through this legislation In some cases information can be withheld; the Freedom of Information Act sets out certain exemptions that authorities can use to decline a request for information; these exemptions do not apply automatically, we must provide evidence which shows that the release of the information would not be in the public interest. For example if the disclosure would negatively effect law enforcement, or a ongoing police investigation General rule: FOI covers all other info - audio &amp; video tapes - photos -emails - reports (including drafts.) - minutes (including drafts) -post it notes or copies of own notes.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577806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73767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31436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B0E686-0DD5-EF4B-8E8D-E9C2BB64A7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570910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0E686-0DD5-EF4B-8E8D-E9C2BB64A7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375841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B0E686-0DD5-EF4B-8E8D-E9C2BB64A7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769080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B0E686-0DD5-EF4B-8E8D-E9C2BB64A746}"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30848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B0E686-0DD5-EF4B-8E8D-E9C2BB64A746}"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1376003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B0E686-0DD5-EF4B-8E8D-E9C2BB64A746}"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751193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B0E686-0DD5-EF4B-8E8D-E9C2BB64A746}" type="datetimeFigureOut">
              <a:rPr lang="en-US" smtClean="0"/>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40294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B0E686-0DD5-EF4B-8E8D-E9C2BB64A746}"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1286650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B0E686-0DD5-EF4B-8E8D-E9C2BB64A746}"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4036428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0E686-0DD5-EF4B-8E8D-E9C2BB64A7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4024422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0E686-0DD5-EF4B-8E8D-E9C2BB64A746}"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548902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CEC6C-610A-961C-5137-A1FA909996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07CC66-0C8A-3091-3210-4E088C25F4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417A37-1F07-1769-E5EB-5C46AA28006C}"/>
              </a:ext>
            </a:extLst>
          </p:cNvPr>
          <p:cNvSpPr>
            <a:spLocks noGrp="1"/>
          </p:cNvSpPr>
          <p:nvPr>
            <p:ph type="dt" sz="half" idx="10"/>
          </p:nvPr>
        </p:nvSpPr>
        <p:spPr/>
        <p:txBody>
          <a:bodyPr/>
          <a:lstStyle/>
          <a:p>
            <a:fld id="{05B6EC65-B09C-4EE4-9430-7AA954CC1D77}" type="datetimeFigureOut">
              <a:rPr lang="en-GB" smtClean="0"/>
              <a:t>02/11/2025</a:t>
            </a:fld>
            <a:endParaRPr lang="en-GB"/>
          </a:p>
        </p:txBody>
      </p:sp>
      <p:sp>
        <p:nvSpPr>
          <p:cNvPr id="5" name="Footer Placeholder 4">
            <a:extLst>
              <a:ext uri="{FF2B5EF4-FFF2-40B4-BE49-F238E27FC236}">
                <a16:creationId xmlns:a16="http://schemas.microsoft.com/office/drawing/2014/main" id="{CFF8519A-E4E7-27BD-1873-697CFBDB0C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240503-0965-031B-14BB-EDD1823DD99D}"/>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516805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0E9FE-43BD-4BA8-7814-19403F0EFF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D17A6D-0305-437E-721F-CDAA9268A4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9072E-B7BE-28A2-7485-3FE268072DB8}"/>
              </a:ext>
            </a:extLst>
          </p:cNvPr>
          <p:cNvSpPr>
            <a:spLocks noGrp="1"/>
          </p:cNvSpPr>
          <p:nvPr>
            <p:ph type="dt" sz="half" idx="10"/>
          </p:nvPr>
        </p:nvSpPr>
        <p:spPr/>
        <p:txBody>
          <a:bodyPr/>
          <a:lstStyle/>
          <a:p>
            <a:fld id="{05B6EC65-B09C-4EE4-9430-7AA954CC1D77}" type="datetimeFigureOut">
              <a:rPr lang="en-GB" smtClean="0"/>
              <a:t>02/11/2025</a:t>
            </a:fld>
            <a:endParaRPr lang="en-GB"/>
          </a:p>
        </p:txBody>
      </p:sp>
      <p:sp>
        <p:nvSpPr>
          <p:cNvPr id="5" name="Footer Placeholder 4">
            <a:extLst>
              <a:ext uri="{FF2B5EF4-FFF2-40B4-BE49-F238E27FC236}">
                <a16:creationId xmlns:a16="http://schemas.microsoft.com/office/drawing/2014/main" id="{8D385B93-13F4-7F25-7C04-DEFDD49AB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364FE8-E904-44C5-E020-F195E81FEC95}"/>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6060561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41B81-06C5-7F7B-0111-D35B71BF9A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A25458-4174-081D-E292-89AD50DE535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6502A2-BA09-E191-4506-7C3FC615CD27}"/>
              </a:ext>
            </a:extLst>
          </p:cNvPr>
          <p:cNvSpPr>
            <a:spLocks noGrp="1"/>
          </p:cNvSpPr>
          <p:nvPr>
            <p:ph type="dt" sz="half" idx="10"/>
          </p:nvPr>
        </p:nvSpPr>
        <p:spPr/>
        <p:txBody>
          <a:bodyPr/>
          <a:lstStyle/>
          <a:p>
            <a:fld id="{05B6EC65-B09C-4EE4-9430-7AA954CC1D77}" type="datetimeFigureOut">
              <a:rPr lang="en-GB" smtClean="0"/>
              <a:t>02/11/2025</a:t>
            </a:fld>
            <a:endParaRPr lang="en-GB"/>
          </a:p>
        </p:txBody>
      </p:sp>
      <p:sp>
        <p:nvSpPr>
          <p:cNvPr id="5" name="Footer Placeholder 4">
            <a:extLst>
              <a:ext uri="{FF2B5EF4-FFF2-40B4-BE49-F238E27FC236}">
                <a16:creationId xmlns:a16="http://schemas.microsoft.com/office/drawing/2014/main" id="{727084CB-E2B0-706B-393E-14B4E578A5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A5E8D-339E-FEB4-32C6-2368E8D297FF}"/>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846829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57F43-AB11-ED2A-4DBA-3A568DFF59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9D4D9F-F544-3874-0D65-5C2325EF45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3ED9F1-D612-7F88-0ADA-534FCDDFC8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AB03CC-319C-54F6-71C5-C22FF2CD01EC}"/>
              </a:ext>
            </a:extLst>
          </p:cNvPr>
          <p:cNvSpPr>
            <a:spLocks noGrp="1"/>
          </p:cNvSpPr>
          <p:nvPr>
            <p:ph type="dt" sz="half" idx="10"/>
          </p:nvPr>
        </p:nvSpPr>
        <p:spPr/>
        <p:txBody>
          <a:bodyPr/>
          <a:lstStyle/>
          <a:p>
            <a:fld id="{05B6EC65-B09C-4EE4-9430-7AA954CC1D77}" type="datetimeFigureOut">
              <a:rPr lang="en-GB" smtClean="0"/>
              <a:t>02/11/2025</a:t>
            </a:fld>
            <a:endParaRPr lang="en-GB"/>
          </a:p>
        </p:txBody>
      </p:sp>
      <p:sp>
        <p:nvSpPr>
          <p:cNvPr id="6" name="Footer Placeholder 5">
            <a:extLst>
              <a:ext uri="{FF2B5EF4-FFF2-40B4-BE49-F238E27FC236}">
                <a16:creationId xmlns:a16="http://schemas.microsoft.com/office/drawing/2014/main" id="{E658BA0C-2671-9159-7E26-1F43A4EDE4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0979F1-A118-6AA3-F2D9-7FABF6E64672}"/>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609026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E9C1-7F75-AC4D-83AC-39F68D75D2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943B8A-4AF9-0F50-45DE-C58A90BFB5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ECDDAB-287B-8321-3681-DDB098566B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806A2C-EC71-8A2C-1E5B-030C9C61EC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84371D-D2E0-5A96-CE15-9D351D2E6B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601628-1D8A-F4C7-CADF-C345D1522C8D}"/>
              </a:ext>
            </a:extLst>
          </p:cNvPr>
          <p:cNvSpPr>
            <a:spLocks noGrp="1"/>
          </p:cNvSpPr>
          <p:nvPr>
            <p:ph type="dt" sz="half" idx="10"/>
          </p:nvPr>
        </p:nvSpPr>
        <p:spPr/>
        <p:txBody>
          <a:bodyPr/>
          <a:lstStyle/>
          <a:p>
            <a:fld id="{05B6EC65-B09C-4EE4-9430-7AA954CC1D77}" type="datetimeFigureOut">
              <a:rPr lang="en-GB" smtClean="0"/>
              <a:t>02/11/2025</a:t>
            </a:fld>
            <a:endParaRPr lang="en-GB"/>
          </a:p>
        </p:txBody>
      </p:sp>
      <p:sp>
        <p:nvSpPr>
          <p:cNvPr id="8" name="Footer Placeholder 7">
            <a:extLst>
              <a:ext uri="{FF2B5EF4-FFF2-40B4-BE49-F238E27FC236}">
                <a16:creationId xmlns:a16="http://schemas.microsoft.com/office/drawing/2014/main" id="{B1DB1FE8-A902-C961-F362-28EC129EC5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9B7213-E4A3-E17F-9C75-D63046FBECBF}"/>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47578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1D2CF-DD06-FA51-B667-CDE75F465F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E47B62-3004-C890-DA6D-70EE0A92029A}"/>
              </a:ext>
            </a:extLst>
          </p:cNvPr>
          <p:cNvSpPr>
            <a:spLocks noGrp="1"/>
          </p:cNvSpPr>
          <p:nvPr>
            <p:ph type="dt" sz="half" idx="10"/>
          </p:nvPr>
        </p:nvSpPr>
        <p:spPr/>
        <p:txBody>
          <a:bodyPr/>
          <a:lstStyle/>
          <a:p>
            <a:fld id="{05B6EC65-B09C-4EE4-9430-7AA954CC1D77}" type="datetimeFigureOut">
              <a:rPr lang="en-GB" smtClean="0"/>
              <a:t>02/11/2025</a:t>
            </a:fld>
            <a:endParaRPr lang="en-GB"/>
          </a:p>
        </p:txBody>
      </p:sp>
      <p:sp>
        <p:nvSpPr>
          <p:cNvPr id="4" name="Footer Placeholder 3">
            <a:extLst>
              <a:ext uri="{FF2B5EF4-FFF2-40B4-BE49-F238E27FC236}">
                <a16:creationId xmlns:a16="http://schemas.microsoft.com/office/drawing/2014/main" id="{0B90EE5C-797D-9D0D-BD73-F91D001080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3A6106-8E6A-5F51-4434-B532183F5E01}"/>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3331102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3F138E-2439-18DE-B040-67C3814769F3}"/>
              </a:ext>
            </a:extLst>
          </p:cNvPr>
          <p:cNvSpPr>
            <a:spLocks noGrp="1"/>
          </p:cNvSpPr>
          <p:nvPr>
            <p:ph type="dt" sz="half" idx="10"/>
          </p:nvPr>
        </p:nvSpPr>
        <p:spPr/>
        <p:txBody>
          <a:bodyPr/>
          <a:lstStyle/>
          <a:p>
            <a:fld id="{05B6EC65-B09C-4EE4-9430-7AA954CC1D77}" type="datetimeFigureOut">
              <a:rPr lang="en-GB" smtClean="0"/>
              <a:t>02/11/2025</a:t>
            </a:fld>
            <a:endParaRPr lang="en-GB"/>
          </a:p>
        </p:txBody>
      </p:sp>
      <p:sp>
        <p:nvSpPr>
          <p:cNvPr id="3" name="Footer Placeholder 2">
            <a:extLst>
              <a:ext uri="{FF2B5EF4-FFF2-40B4-BE49-F238E27FC236}">
                <a16:creationId xmlns:a16="http://schemas.microsoft.com/office/drawing/2014/main" id="{D9ED543C-B88D-3944-571D-4F92541DC4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BBA1F9-4BCD-F25B-B1B0-16D143AFB71E}"/>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3459364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FA5FC-66C4-76E6-C416-27D043917D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4CB707-31BD-A3DA-F2ED-09E669DEE9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8F69F0-74D1-AAAD-D493-A7B34CCB35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196A25-DE0A-771B-7EAA-CB287E47A233}"/>
              </a:ext>
            </a:extLst>
          </p:cNvPr>
          <p:cNvSpPr>
            <a:spLocks noGrp="1"/>
          </p:cNvSpPr>
          <p:nvPr>
            <p:ph type="dt" sz="half" idx="10"/>
          </p:nvPr>
        </p:nvSpPr>
        <p:spPr/>
        <p:txBody>
          <a:bodyPr/>
          <a:lstStyle/>
          <a:p>
            <a:fld id="{05B6EC65-B09C-4EE4-9430-7AA954CC1D77}" type="datetimeFigureOut">
              <a:rPr lang="en-GB" smtClean="0"/>
              <a:t>02/11/2025</a:t>
            </a:fld>
            <a:endParaRPr lang="en-GB"/>
          </a:p>
        </p:txBody>
      </p:sp>
      <p:sp>
        <p:nvSpPr>
          <p:cNvPr id="6" name="Footer Placeholder 5">
            <a:extLst>
              <a:ext uri="{FF2B5EF4-FFF2-40B4-BE49-F238E27FC236}">
                <a16:creationId xmlns:a16="http://schemas.microsoft.com/office/drawing/2014/main" id="{C84B0656-6C57-C003-E770-27DDD50B7D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F01A76-D1B7-9A5C-61EA-B6C7E836959E}"/>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636954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7B5AE-20FF-B4FC-929F-AFBC4FAA4D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F3A5F2-AD31-A231-2D50-6ABF86E5A6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6ECC1B-1421-33A7-58E0-F4D2D9DB99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C3A18E-2A3F-C6A6-FEBD-FEAD15819A59}"/>
              </a:ext>
            </a:extLst>
          </p:cNvPr>
          <p:cNvSpPr>
            <a:spLocks noGrp="1"/>
          </p:cNvSpPr>
          <p:nvPr>
            <p:ph type="dt" sz="half" idx="10"/>
          </p:nvPr>
        </p:nvSpPr>
        <p:spPr/>
        <p:txBody>
          <a:bodyPr/>
          <a:lstStyle/>
          <a:p>
            <a:fld id="{05B6EC65-B09C-4EE4-9430-7AA954CC1D77}" type="datetimeFigureOut">
              <a:rPr lang="en-GB" smtClean="0"/>
              <a:t>02/11/2025</a:t>
            </a:fld>
            <a:endParaRPr lang="en-GB"/>
          </a:p>
        </p:txBody>
      </p:sp>
      <p:sp>
        <p:nvSpPr>
          <p:cNvPr id="6" name="Footer Placeholder 5">
            <a:extLst>
              <a:ext uri="{FF2B5EF4-FFF2-40B4-BE49-F238E27FC236}">
                <a16:creationId xmlns:a16="http://schemas.microsoft.com/office/drawing/2014/main" id="{98A2D5D4-9588-F06B-5708-DBDB112DF0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2A4358-6BCC-DC5B-D3EE-C1C029B626E0}"/>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1187789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007EB-3EFD-8CCF-E1D1-F75624550D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9690AF-C2DC-F302-0672-6A5E7CA9F4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5071AA-7B05-ACCE-F47D-8C03213BB452}"/>
              </a:ext>
            </a:extLst>
          </p:cNvPr>
          <p:cNvSpPr>
            <a:spLocks noGrp="1"/>
          </p:cNvSpPr>
          <p:nvPr>
            <p:ph type="dt" sz="half" idx="10"/>
          </p:nvPr>
        </p:nvSpPr>
        <p:spPr/>
        <p:txBody>
          <a:bodyPr/>
          <a:lstStyle/>
          <a:p>
            <a:fld id="{05B6EC65-B09C-4EE4-9430-7AA954CC1D77}" type="datetimeFigureOut">
              <a:rPr lang="en-GB" smtClean="0"/>
              <a:t>02/11/2025</a:t>
            </a:fld>
            <a:endParaRPr lang="en-GB"/>
          </a:p>
        </p:txBody>
      </p:sp>
      <p:sp>
        <p:nvSpPr>
          <p:cNvPr id="5" name="Footer Placeholder 4">
            <a:extLst>
              <a:ext uri="{FF2B5EF4-FFF2-40B4-BE49-F238E27FC236}">
                <a16:creationId xmlns:a16="http://schemas.microsoft.com/office/drawing/2014/main" id="{23E72EFE-0769-C77C-8442-94123E05A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721E83-4E25-ED1E-11E0-BE253CE4DE8A}"/>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8473289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B99ED2-84F9-0DCC-D24C-19AEE7686F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D03C37-88EA-5691-3B49-A445DC2383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C5B279-D530-EC59-29D2-08066B60F2D1}"/>
              </a:ext>
            </a:extLst>
          </p:cNvPr>
          <p:cNvSpPr>
            <a:spLocks noGrp="1"/>
          </p:cNvSpPr>
          <p:nvPr>
            <p:ph type="dt" sz="half" idx="10"/>
          </p:nvPr>
        </p:nvSpPr>
        <p:spPr/>
        <p:txBody>
          <a:bodyPr/>
          <a:lstStyle/>
          <a:p>
            <a:fld id="{05B6EC65-B09C-4EE4-9430-7AA954CC1D77}" type="datetimeFigureOut">
              <a:rPr lang="en-GB" smtClean="0"/>
              <a:t>02/11/2025</a:t>
            </a:fld>
            <a:endParaRPr lang="en-GB"/>
          </a:p>
        </p:txBody>
      </p:sp>
      <p:sp>
        <p:nvSpPr>
          <p:cNvPr id="5" name="Footer Placeholder 4">
            <a:extLst>
              <a:ext uri="{FF2B5EF4-FFF2-40B4-BE49-F238E27FC236}">
                <a16:creationId xmlns:a16="http://schemas.microsoft.com/office/drawing/2014/main" id="{AE766884-9A21-2D41-4A1B-846253CE8A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7F79BD-8019-30CA-D3BB-AE3C3B13FF07}"/>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947676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0E686-0DD5-EF4B-8E8D-E9C2BB64A746}" type="datetimeFigureOut">
              <a:rPr lang="en-US" smtClean="0"/>
              <a:t>11/2/2025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9E2E9F-1F43-7444-8F66-C23E5634B358}" type="slidenum">
              <a:rPr lang="en-US" smtClean="0"/>
              <a:t>‹#›</a:t>
            </a:fld>
            <a:endParaRPr lang="en-US"/>
          </a:p>
        </p:txBody>
      </p:sp>
    </p:spTree>
    <p:extLst>
      <p:ext uri="{BB962C8B-B14F-4D97-AF65-F5344CB8AC3E}">
        <p14:creationId xmlns:p14="http://schemas.microsoft.com/office/powerpoint/2010/main" val="265203606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0A9689-1599-5383-D608-2DE11BC161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B2FA4F-1CCE-CE22-090F-960E7BBFAA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7E3D6D-D746-1417-5E11-08C4A1F356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5B6EC65-B09C-4EE4-9430-7AA954CC1D77}" type="datetimeFigureOut">
              <a:rPr lang="en-GB" smtClean="0"/>
              <a:t>02/11/2025</a:t>
            </a:fld>
            <a:endParaRPr lang="en-GB"/>
          </a:p>
        </p:txBody>
      </p:sp>
      <p:sp>
        <p:nvSpPr>
          <p:cNvPr id="5" name="Footer Placeholder 4">
            <a:extLst>
              <a:ext uri="{FF2B5EF4-FFF2-40B4-BE49-F238E27FC236}">
                <a16:creationId xmlns:a16="http://schemas.microsoft.com/office/drawing/2014/main" id="{263D5986-DE8E-6802-14A2-743FB350C0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7F7A2C0-24C5-0B64-FB20-AD80345427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F228A1-60EC-493B-BDDF-99DE20D13365}" type="slidenum">
              <a:rPr lang="en-GB" smtClean="0"/>
              <a:t>‹#›</a:t>
            </a:fld>
            <a:endParaRPr lang="en-GB"/>
          </a:p>
        </p:txBody>
      </p:sp>
    </p:spTree>
    <p:extLst>
      <p:ext uri="{BB962C8B-B14F-4D97-AF65-F5344CB8AC3E}">
        <p14:creationId xmlns:p14="http://schemas.microsoft.com/office/powerpoint/2010/main" val="14505283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8.jpe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3.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7.xml"/><Relationship Id="rId1" Type="http://schemas.openxmlformats.org/officeDocument/2006/relationships/slideLayout" Target="../slideLayouts/slideLayout13.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8.xml"/><Relationship Id="rId1" Type="http://schemas.openxmlformats.org/officeDocument/2006/relationships/slideLayout" Target="../slideLayouts/slideLayout13.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9.xml"/><Relationship Id="rId1" Type="http://schemas.openxmlformats.org/officeDocument/2006/relationships/slideLayout" Target="../slideLayouts/slideLayout13.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0.xml"/><Relationship Id="rId1" Type="http://schemas.openxmlformats.org/officeDocument/2006/relationships/slideLayout" Target="../slideLayouts/slideLayout13.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1.xml"/><Relationship Id="rId1" Type="http://schemas.openxmlformats.org/officeDocument/2006/relationships/slideLayout" Target="../slideLayouts/slideLayout13.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2.xml"/><Relationship Id="rId1" Type="http://schemas.openxmlformats.org/officeDocument/2006/relationships/slideLayout" Target="../slideLayouts/slideLayout13.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13.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13.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5.xml"/><Relationship Id="rId1" Type="http://schemas.openxmlformats.org/officeDocument/2006/relationships/slideLayout" Target="../slideLayouts/slideLayout13.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13.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6.xml"/><Relationship Id="rId1" Type="http://schemas.openxmlformats.org/officeDocument/2006/relationships/slideLayout" Target="../slideLayouts/slideLayout13.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5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8.xml"/><Relationship Id="rId1" Type="http://schemas.openxmlformats.org/officeDocument/2006/relationships/slideLayout" Target="../slideLayouts/slideLayout13.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5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40.xml"/><Relationship Id="rId1" Type="http://schemas.openxmlformats.org/officeDocument/2006/relationships/slideLayout" Target="../slideLayouts/slideLayout13.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2.xml"/><Relationship Id="rId1" Type="http://schemas.openxmlformats.org/officeDocument/2006/relationships/slideLayout" Target="../slideLayouts/slideLayout13.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665B9-A533-E06E-540F-04D3C1349EED}"/>
              </a:ext>
            </a:extLst>
          </p:cNvPr>
          <p:cNvSpPr>
            <a:spLocks noGrp="1"/>
          </p:cNvSpPr>
          <p:nvPr>
            <p:ph type="ctrTitle"/>
          </p:nvPr>
        </p:nvSpPr>
        <p:spPr>
          <a:xfrm>
            <a:off x="838199" y="4428000"/>
            <a:ext cx="6143626" cy="1400400"/>
          </a:xfrm>
        </p:spPr>
        <p:txBody>
          <a:bodyPr wrap="square" anchor="b">
            <a:normAutofit/>
          </a:bodyPr>
          <a:lstStyle/>
          <a:p>
            <a:pPr algn="l"/>
            <a:r>
              <a:rPr lang="en-US" sz="4300" dirty="0">
                <a:solidFill>
                  <a:schemeClr val="bg1"/>
                </a:solidFill>
              </a:rPr>
              <a:t>Intelligence</a:t>
            </a:r>
            <a:br>
              <a:rPr lang="en-US" sz="4300" dirty="0">
                <a:solidFill>
                  <a:schemeClr val="bg1"/>
                </a:solidFill>
              </a:rPr>
            </a:br>
            <a:r>
              <a:rPr lang="en-US" sz="4300" dirty="0">
                <a:solidFill>
                  <a:schemeClr val="bg1"/>
                </a:solidFill>
              </a:rPr>
              <a:t> </a:t>
            </a:r>
          </a:p>
        </p:txBody>
      </p:sp>
      <p:sp>
        <p:nvSpPr>
          <p:cNvPr id="3" name="Subtitle 2">
            <a:extLst>
              <a:ext uri="{FF2B5EF4-FFF2-40B4-BE49-F238E27FC236}">
                <a16:creationId xmlns:a16="http://schemas.microsoft.com/office/drawing/2014/main" id="{02E9C633-D251-D542-83D1-229491D6E758}"/>
              </a:ext>
            </a:extLst>
          </p:cNvPr>
          <p:cNvSpPr>
            <a:spLocks noGrp="1"/>
          </p:cNvSpPr>
          <p:nvPr>
            <p:ph type="subTitle" idx="1"/>
          </p:nvPr>
        </p:nvSpPr>
        <p:spPr>
          <a:xfrm>
            <a:off x="6422571" y="2760558"/>
            <a:ext cx="4855030" cy="1017896"/>
          </a:xfrm>
        </p:spPr>
        <p:txBody>
          <a:bodyPr anchor="b">
            <a:noAutofit/>
          </a:bodyPr>
          <a:lstStyle/>
          <a:p>
            <a:pPr algn="l"/>
            <a:r>
              <a:rPr lang="en-US" sz="4400" dirty="0">
                <a:latin typeface="+mj-lt"/>
                <a:ea typeface="Calibri" panose="020F0502020204030204" pitchFamily="34" charset="0"/>
                <a:cs typeface="Calibri" panose="020F0502020204030204" pitchFamily="34" charset="0"/>
              </a:rPr>
              <a:t>Police Intelligence</a:t>
            </a:r>
          </a:p>
          <a:p>
            <a:pPr algn="l"/>
            <a:r>
              <a:rPr lang="en-US" sz="3600" dirty="0">
                <a:latin typeface="+mj-lt"/>
                <a:ea typeface="Calibri" panose="020F0502020204030204" pitchFamily="34" charset="0"/>
                <a:cs typeface="Calibri" panose="020F0502020204030204" pitchFamily="34" charset="0"/>
              </a:rPr>
              <a:t>Wynne Jones</a:t>
            </a:r>
          </a:p>
        </p:txBody>
      </p:sp>
      <p:pic>
        <p:nvPicPr>
          <p:cNvPr id="4" name="Picture 2">
            <a:extLst>
              <a:ext uri="{FF2B5EF4-FFF2-40B4-BE49-F238E27FC236}">
                <a16:creationId xmlns:a16="http://schemas.microsoft.com/office/drawing/2014/main" id="{9815C040-E8E2-287D-4E03-6E8B0FCFD079}"/>
              </a:ext>
            </a:extLst>
          </p:cNvPr>
          <p:cNvPicPr>
            <a:picLocks noChangeAspect="1"/>
          </p:cNvPicPr>
          <p:nvPr/>
        </p:nvPicPr>
        <p:blipFill rotWithShape="1">
          <a:blip r:embed="rId3"/>
          <a:srcRect r="1" b="12499"/>
          <a:stretch/>
        </p:blipFill>
        <p:spPr>
          <a:xfrm>
            <a:off x="7" y="804644"/>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p:spPr>
      </p:pic>
    </p:spTree>
    <p:extLst>
      <p:ext uri="{BB962C8B-B14F-4D97-AF65-F5344CB8AC3E}">
        <p14:creationId xmlns:p14="http://schemas.microsoft.com/office/powerpoint/2010/main" val="1318381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CA9FCD6-812A-4036-8A8F-4389C17ED553}"/>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5585381-BD64-134A-90D3-83DBB8B94C81}"/>
              </a:ext>
            </a:extLst>
          </p:cNvPr>
          <p:cNvSpPr>
            <a:spLocks noGrp="1"/>
          </p:cNvSpPr>
          <p:nvPr>
            <p:ph type="title"/>
          </p:nvPr>
        </p:nvSpPr>
        <p:spPr/>
        <p:txBody>
          <a:bodyPr>
            <a:normAutofit/>
          </a:bodyPr>
          <a:lstStyle/>
          <a:p>
            <a:r>
              <a:rPr lang="en-US" dirty="0">
                <a:solidFill>
                  <a:srgbClr val="FFFFFF"/>
                </a:solidFill>
              </a:rPr>
              <a:t>Aims and learning outcomes </a:t>
            </a:r>
          </a:p>
        </p:txBody>
      </p:sp>
      <p:graphicFrame>
        <p:nvGraphicFramePr>
          <p:cNvPr id="5" name="Content Placeholder 2">
            <a:extLst>
              <a:ext uri="{FF2B5EF4-FFF2-40B4-BE49-F238E27FC236}">
                <a16:creationId xmlns:a16="http://schemas.microsoft.com/office/drawing/2014/main" id="{37BD9C79-A7F4-4967-84CC-A8B713CCD250}"/>
              </a:ext>
            </a:extLst>
          </p:cNvPr>
          <p:cNvGraphicFramePr>
            <a:graphicFrameLocks noGrp="1"/>
          </p:cNvGraphicFramePr>
          <p:nvPr>
            <p:ph idx="1"/>
            <p:extLst>
              <p:ext uri="{D42A27DB-BD31-4B8C-83A1-F6EECF244321}">
                <p14:modId xmlns:p14="http://schemas.microsoft.com/office/powerpoint/2010/main" val="8499575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2936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23C645-A03B-B64A-97FD-5BEF63D2075A}"/>
              </a:ext>
            </a:extLst>
          </p:cNvPr>
          <p:cNvSpPr txBox="1"/>
          <p:nvPr/>
        </p:nvSpPr>
        <p:spPr>
          <a:xfrm>
            <a:off x="838199" y="4428000"/>
            <a:ext cx="6143626" cy="1400400"/>
          </a:xfrm>
          <a:prstGeom prst="rect">
            <a:avLst/>
          </a:prstGeom>
        </p:spPr>
        <p:txBody>
          <a:bodyPr vert="horz" wrap="square" lIns="91440" tIns="45720" rIns="91440" bIns="45720" rtlCol="0" anchor="b">
            <a:normAutofit lnSpcReduction="10000"/>
          </a:bodyPr>
          <a:lstStyle/>
          <a:p>
            <a:pPr>
              <a:lnSpc>
                <a:spcPct val="90000"/>
              </a:lnSpc>
              <a:spcBef>
                <a:spcPct val="0"/>
              </a:spcBef>
              <a:spcAft>
                <a:spcPts val="600"/>
              </a:spcAft>
            </a:pPr>
            <a:r>
              <a:rPr lang="en-US" sz="5200" kern="1200" dirty="0">
                <a:latin typeface="+mj-lt"/>
                <a:ea typeface="+mj-ea"/>
                <a:cs typeface="+mj-cs"/>
              </a:rPr>
              <a:t>What is Police ‘</a:t>
            </a:r>
            <a:r>
              <a:rPr lang="en-US" sz="5200" dirty="0">
                <a:latin typeface="+mj-lt"/>
                <a:ea typeface="+mj-ea"/>
                <a:cs typeface="+mj-cs"/>
              </a:rPr>
              <a:t>I</a:t>
            </a:r>
            <a:r>
              <a:rPr lang="en-US" sz="5200" kern="1200" dirty="0">
                <a:latin typeface="+mj-lt"/>
                <a:ea typeface="+mj-ea"/>
                <a:cs typeface="+mj-cs"/>
              </a:rPr>
              <a:t>nformation’? </a:t>
            </a:r>
          </a:p>
        </p:txBody>
      </p:sp>
      <p:pic>
        <p:nvPicPr>
          <p:cNvPr id="6148" name="Picture 4" descr="Confidentiality: When can GPs disclose information to the police? | GPonline">
            <a:extLst>
              <a:ext uri="{FF2B5EF4-FFF2-40B4-BE49-F238E27FC236}">
                <a16:creationId xmlns:a16="http://schemas.microsoft.com/office/drawing/2014/main" id="{FC80CEE0-166C-8342-802C-736951045C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71"/>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9144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03B04-BE18-6564-1264-F9CFD7CAD68A}"/>
            </a:ext>
          </a:extLst>
        </p:cNvPr>
        <p:cNvGrpSpPr/>
        <p:nvPr/>
      </p:nvGrpSpPr>
      <p:grpSpPr>
        <a:xfrm>
          <a:off x="0" y="0"/>
          <a:ext cx="0" cy="0"/>
          <a:chOff x="0" y="0"/>
          <a:chExt cx="0" cy="0"/>
        </a:xfrm>
      </p:grpSpPr>
      <p:pic>
        <p:nvPicPr>
          <p:cNvPr id="7170" name="Picture 2" descr="What the loss of records from the Police National Computer means | Police |  The Guardian">
            <a:extLst>
              <a:ext uri="{FF2B5EF4-FFF2-40B4-BE49-F238E27FC236}">
                <a16:creationId xmlns:a16="http://schemas.microsoft.com/office/drawing/2014/main" id="{5C6699BF-5065-A69D-F550-77949BBFBB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9924" y="1714487"/>
            <a:ext cx="3519089" cy="22098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4">
            <a:extLst>
              <a:ext uri="{FF2B5EF4-FFF2-40B4-BE49-F238E27FC236}">
                <a16:creationId xmlns:a16="http://schemas.microsoft.com/office/drawing/2014/main" id="{41A20305-733F-5DF9-025F-47FA599ACF41}"/>
              </a:ext>
            </a:extLst>
          </p:cNvPr>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endParaRPr lang="en-GB" sz="2400" dirty="0">
              <a:solidFill>
                <a:srgbClr val="002060"/>
              </a:solidFill>
              <a:latin typeface="Calibri"/>
            </a:endParaRPr>
          </a:p>
        </p:txBody>
      </p:sp>
      <p:sp>
        <p:nvSpPr>
          <p:cNvPr id="2" name="TextBox 1">
            <a:extLst>
              <a:ext uri="{FF2B5EF4-FFF2-40B4-BE49-F238E27FC236}">
                <a16:creationId xmlns:a16="http://schemas.microsoft.com/office/drawing/2014/main" id="{3457C8DC-30C8-9119-F445-2E6F80E04CEF}"/>
              </a:ext>
            </a:extLst>
          </p:cNvPr>
          <p:cNvSpPr txBox="1"/>
          <p:nvPr/>
        </p:nvSpPr>
        <p:spPr>
          <a:xfrm>
            <a:off x="9869214" y="4466897"/>
            <a:ext cx="184731" cy="369332"/>
          </a:xfrm>
          <a:prstGeom prst="rect">
            <a:avLst/>
          </a:prstGeom>
          <a:noFill/>
        </p:spPr>
        <p:txBody>
          <a:bodyPr wrap="none" rtlCol="0">
            <a:spAutoFit/>
          </a:bodyPr>
          <a:lstStyle/>
          <a:p>
            <a:endParaRPr lang="en-US" dirty="0"/>
          </a:p>
        </p:txBody>
      </p:sp>
      <p:graphicFrame>
        <p:nvGraphicFramePr>
          <p:cNvPr id="8" name="Diagram 7">
            <a:extLst>
              <a:ext uri="{FF2B5EF4-FFF2-40B4-BE49-F238E27FC236}">
                <a16:creationId xmlns:a16="http://schemas.microsoft.com/office/drawing/2014/main" id="{D2EC6CC1-945E-C4D3-4364-BF825C5D17B2}"/>
              </a:ext>
            </a:extLst>
          </p:cNvPr>
          <p:cNvGraphicFramePr/>
          <p:nvPr>
            <p:extLst>
              <p:ext uri="{D42A27DB-BD31-4B8C-83A1-F6EECF244321}">
                <p14:modId xmlns:p14="http://schemas.microsoft.com/office/powerpoint/2010/main" val="2504214365"/>
              </p:ext>
            </p:extLst>
          </p:nvPr>
        </p:nvGraphicFramePr>
        <p:xfrm>
          <a:off x="598311" y="719666"/>
          <a:ext cx="7821613" cy="5410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00227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D177527-C131-144B-83E9-4492F89DC900}"/>
              </a:ext>
            </a:extLst>
          </p:cNvPr>
          <p:cNvSpPr txBox="1"/>
          <p:nvPr/>
        </p:nvSpPr>
        <p:spPr>
          <a:xfrm>
            <a:off x="838200" y="1937657"/>
            <a:ext cx="4125686" cy="11334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200" kern="1200" dirty="0">
                <a:solidFill>
                  <a:schemeClr val="tx1"/>
                </a:solidFill>
                <a:latin typeface="+mj-lt"/>
                <a:ea typeface="+mj-ea"/>
                <a:cs typeface="+mj-cs"/>
              </a:rPr>
              <a:t>INFORMATION </a:t>
            </a:r>
          </a:p>
        </p:txBody>
      </p:sp>
      <p:graphicFrame>
        <p:nvGraphicFramePr>
          <p:cNvPr id="6" name="TextBox 3">
            <a:extLst>
              <a:ext uri="{FF2B5EF4-FFF2-40B4-BE49-F238E27FC236}">
                <a16:creationId xmlns:a16="http://schemas.microsoft.com/office/drawing/2014/main" id="{140B58A3-F1F7-4C5F-99E9-3F862D309022}"/>
              </a:ext>
            </a:extLst>
          </p:cNvPr>
          <p:cNvGraphicFramePr/>
          <p:nvPr>
            <p:extLst>
              <p:ext uri="{D42A27DB-BD31-4B8C-83A1-F6EECF244321}">
                <p14:modId xmlns:p14="http://schemas.microsoft.com/office/powerpoint/2010/main" val="1808790187"/>
              </p:ext>
            </p:extLst>
          </p:nvPr>
        </p:nvGraphicFramePr>
        <p:xfrm>
          <a:off x="838200" y="1937657"/>
          <a:ext cx="10515600" cy="4243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descr="Information About Yourself">
            <a:extLst>
              <a:ext uri="{FF2B5EF4-FFF2-40B4-BE49-F238E27FC236}">
                <a16:creationId xmlns:a16="http://schemas.microsoft.com/office/drawing/2014/main" id="{0BDFEE5C-CC96-E245-B12C-1CEB5038103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92185" y="258992"/>
            <a:ext cx="3454400" cy="1424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915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D7437C-E086-2C21-E962-68EEE985C52C}"/>
              </a:ext>
            </a:extLst>
          </p:cNvPr>
          <p:cNvSpPr txBox="1"/>
          <p:nvPr/>
        </p:nvSpPr>
        <p:spPr>
          <a:xfrm>
            <a:off x="881743" y="1219200"/>
            <a:ext cx="9590314" cy="707886"/>
          </a:xfrm>
          <a:prstGeom prst="rect">
            <a:avLst/>
          </a:prstGeom>
          <a:noFill/>
        </p:spPr>
        <p:txBody>
          <a:bodyPr wrap="square" rtlCol="0">
            <a:spAutoFit/>
          </a:bodyPr>
          <a:lstStyle/>
          <a:p>
            <a:r>
              <a:rPr lang="en-GB" sz="4000" dirty="0">
                <a:latin typeface="+mj-lt"/>
              </a:rPr>
              <a:t>Where does Police Information Come from? </a:t>
            </a:r>
          </a:p>
        </p:txBody>
      </p:sp>
      <p:sp>
        <p:nvSpPr>
          <p:cNvPr id="5" name="TextBox 4">
            <a:extLst>
              <a:ext uri="{FF2B5EF4-FFF2-40B4-BE49-F238E27FC236}">
                <a16:creationId xmlns:a16="http://schemas.microsoft.com/office/drawing/2014/main" id="{2B2BACC5-2CE7-B10A-6975-04CD4DA20B90}"/>
              </a:ext>
            </a:extLst>
          </p:cNvPr>
          <p:cNvSpPr txBox="1"/>
          <p:nvPr/>
        </p:nvSpPr>
        <p:spPr>
          <a:xfrm>
            <a:off x="1055915" y="2362200"/>
            <a:ext cx="5812972" cy="3368614"/>
          </a:xfrm>
          <a:prstGeom prst="rect">
            <a:avLst/>
          </a:prstGeom>
          <a:noFill/>
        </p:spPr>
        <p:txBody>
          <a:bodyPr wrap="square" rtlCol="0">
            <a:spAutoFit/>
          </a:bodyPr>
          <a:lstStyle/>
          <a:p>
            <a:pPr marR="0" lvl="0" algn="l" defTabSz="457200" rtl="0" eaLnBrk="1" fontAlgn="auto" latinLnBrk="0" hangingPunct="1">
              <a:lnSpc>
                <a:spcPct val="150000"/>
              </a:lnSpc>
              <a:spcBef>
                <a:spcPts val="0"/>
              </a:spcBef>
              <a:spcAft>
                <a:spcPts val="0"/>
              </a:spcAft>
              <a:buClrTx/>
              <a:buSzTx/>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Internal</a:t>
            </a:r>
          </a:p>
          <a:p>
            <a:pPr marL="174625" marR="0" lvl="0" indent="-174625"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Directly/Indirectly obtained information</a:t>
            </a:r>
          </a:p>
          <a:p>
            <a:pPr marL="171450" marR="0" lvl="0" indent="-1714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CHIS/Test Purchase by undercover officers</a:t>
            </a:r>
          </a:p>
          <a:p>
            <a:pPr marL="180340" marR="0" lvl="0" indent="-180340" algn="l" defTabSz="4572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	Police National database (PND)</a:t>
            </a:r>
          </a:p>
          <a:p>
            <a:pPr marL="180340" marR="0" lvl="0" indent="-180340" algn="l" defTabSz="457200" rtl="0" eaLnBrk="1" fontAlgn="auto" latinLnBrk="0" hangingPunct="1">
              <a:lnSpc>
                <a:spcPct val="150000"/>
              </a:lnSpc>
              <a:spcBef>
                <a:spcPct val="3000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	Social networking sites – such as</a:t>
            </a:r>
            <a:r>
              <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 Facebook, Twitter</a:t>
            </a:r>
          </a:p>
          <a:p>
            <a:pPr marL="180340" marR="0" lvl="0" indent="-180340" algn="l" defTabSz="4572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	Open sources (search engines)</a:t>
            </a:r>
          </a:p>
          <a:p>
            <a:pPr marL="180340" marR="0" lvl="0" indent="-180340" algn="l" defTabSz="4572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	Specialist Department (e.g. NPT/Public Protection)</a:t>
            </a:r>
          </a:p>
        </p:txBody>
      </p:sp>
      <p:sp>
        <p:nvSpPr>
          <p:cNvPr id="6" name="TextBox 5">
            <a:extLst>
              <a:ext uri="{FF2B5EF4-FFF2-40B4-BE49-F238E27FC236}">
                <a16:creationId xmlns:a16="http://schemas.microsoft.com/office/drawing/2014/main" id="{8285FEAC-F1A1-7B90-EF0D-56BB82F137A2}"/>
              </a:ext>
            </a:extLst>
          </p:cNvPr>
          <p:cNvSpPr txBox="1"/>
          <p:nvPr/>
        </p:nvSpPr>
        <p:spPr>
          <a:xfrm>
            <a:off x="7609114" y="2351314"/>
            <a:ext cx="3603172" cy="2352952"/>
          </a:xfrm>
          <a:prstGeom prst="rect">
            <a:avLst/>
          </a:prstGeom>
          <a:noFill/>
        </p:spPr>
        <p:txBody>
          <a:bodyPr wrap="square" rtlCol="0">
            <a:spAutoFit/>
          </a:bodyPr>
          <a:lstStyle/>
          <a:p>
            <a:pPr marL="180340" marR="0" lvl="0" indent="-180340" algn="l" defTabSz="4572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External</a:t>
            </a:r>
          </a:p>
          <a:p>
            <a:pPr marL="342900" marR="0" lvl="0" indent="-34290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Partner Agencies – e.g. Local Authority, YOTs, Education/ Schools</a:t>
            </a:r>
          </a:p>
          <a:p>
            <a:pPr marL="180340" marR="0" lvl="0" indent="-180340" algn="l" defTabSz="4572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mn-cs"/>
              </a:rPr>
              <a:t>•	House-to-house enquiries</a:t>
            </a:r>
          </a:p>
        </p:txBody>
      </p:sp>
    </p:spTree>
    <p:extLst>
      <p:ext uri="{BB962C8B-B14F-4D97-AF65-F5344CB8AC3E}">
        <p14:creationId xmlns:p14="http://schemas.microsoft.com/office/powerpoint/2010/main" val="1008041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923896"/>
            <a:ext cx="12192000" cy="1368151"/>
          </a:xfrm>
          <a:prstGeom prst="rect">
            <a:avLst/>
          </a:prstGeom>
          <a:solidFill>
            <a:schemeClr val="accent1">
              <a:alpha val="30000"/>
            </a:schemeClr>
          </a:solidFill>
          <a:ln>
            <a:noFill/>
          </a:ln>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lnSpc>
                <a:spcPct val="120000"/>
              </a:lnSpc>
              <a:buNone/>
            </a:pPr>
            <a:r>
              <a:rPr lang="en-GB" sz="2200" dirty="0"/>
              <a:t>The information gathered from witnesses may provide details leading to the identification of suspects. </a:t>
            </a:r>
            <a:br>
              <a:rPr lang="en-GB" sz="2200" dirty="0"/>
            </a:br>
            <a:r>
              <a:rPr lang="en-GB" sz="2200" dirty="0"/>
              <a:t>To help trace that person the Investigating Officer may use some of the following methods:</a:t>
            </a:r>
          </a:p>
          <a:p>
            <a:pPr marL="0" indent="0">
              <a:buNone/>
            </a:pPr>
            <a:endParaRPr lang="en-GB" sz="2400" dirty="0"/>
          </a:p>
          <a:p>
            <a:endParaRPr lang="en-GB" sz="2400" dirty="0"/>
          </a:p>
          <a:p>
            <a:pPr marL="0" indent="0">
              <a:buNone/>
            </a:pPr>
            <a:endParaRPr lang="en-GB" sz="2400" dirty="0"/>
          </a:p>
        </p:txBody>
      </p:sp>
      <p:sp>
        <p:nvSpPr>
          <p:cNvPr id="13" name="TextBox 3"/>
          <p:cNvSpPr txBox="1">
            <a:spLocks noChangeArrowheads="1"/>
          </p:cNvSpPr>
          <p:nvPr/>
        </p:nvSpPr>
        <p:spPr bwMode="auto">
          <a:xfrm>
            <a:off x="0" y="176727"/>
            <a:ext cx="12192000" cy="646331"/>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latin typeface="+mn-lt"/>
              </a:rPr>
              <a:t>Information Gathering</a:t>
            </a:r>
          </a:p>
        </p:txBody>
      </p:sp>
      <p:graphicFrame>
        <p:nvGraphicFramePr>
          <p:cNvPr id="3" name="Diagram 2">
            <a:extLst>
              <a:ext uri="{FF2B5EF4-FFF2-40B4-BE49-F238E27FC236}">
                <a16:creationId xmlns:a16="http://schemas.microsoft.com/office/drawing/2014/main" id="{462CFF5D-A09A-4A41-95C7-D59DF8AEB9CC}"/>
              </a:ext>
            </a:extLst>
          </p:cNvPr>
          <p:cNvGraphicFramePr/>
          <p:nvPr>
            <p:extLst>
              <p:ext uri="{D42A27DB-BD31-4B8C-83A1-F6EECF244321}">
                <p14:modId xmlns:p14="http://schemas.microsoft.com/office/powerpoint/2010/main" val="4281632063"/>
              </p:ext>
            </p:extLst>
          </p:nvPr>
        </p:nvGraphicFramePr>
        <p:xfrm>
          <a:off x="1073442" y="2493723"/>
          <a:ext cx="10045116" cy="3961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6679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5A9AAF6-34A2-4E42-974F-F63E4CDBC9FC}"/>
                                            </p:graphicEl>
                                          </p:spTgt>
                                        </p:tgtEl>
                                        <p:attrNameLst>
                                          <p:attrName>style.visibility</p:attrName>
                                        </p:attrNameLst>
                                      </p:cBhvr>
                                      <p:to>
                                        <p:strVal val="visible"/>
                                      </p:to>
                                    </p:set>
                                    <p:animEffect transition="in" filter="fade">
                                      <p:cBhvr>
                                        <p:cTn id="12" dur="500"/>
                                        <p:tgtEl>
                                          <p:spTgt spid="3">
                                            <p:graphicEl>
                                              <a:dgm id="{55A9AAF6-34A2-4E42-974F-F63E4CDBC9F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6618DC0-637F-4570-AFDC-2C1C809B3F14}"/>
                                            </p:graphicEl>
                                          </p:spTgt>
                                        </p:tgtEl>
                                        <p:attrNameLst>
                                          <p:attrName>style.visibility</p:attrName>
                                        </p:attrNameLst>
                                      </p:cBhvr>
                                      <p:to>
                                        <p:strVal val="visible"/>
                                      </p:to>
                                    </p:set>
                                    <p:animEffect transition="in" filter="fade">
                                      <p:cBhvr>
                                        <p:cTn id="17" dur="500"/>
                                        <p:tgtEl>
                                          <p:spTgt spid="3">
                                            <p:graphicEl>
                                              <a:dgm id="{96618DC0-637F-4570-AFDC-2C1C809B3F1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7829B1D7-4CCA-42B0-93B9-5A6476EA9AC1}"/>
                                            </p:graphicEl>
                                          </p:spTgt>
                                        </p:tgtEl>
                                        <p:attrNameLst>
                                          <p:attrName>style.visibility</p:attrName>
                                        </p:attrNameLst>
                                      </p:cBhvr>
                                      <p:to>
                                        <p:strVal val="visible"/>
                                      </p:to>
                                    </p:set>
                                    <p:animEffect transition="in" filter="fade">
                                      <p:cBhvr>
                                        <p:cTn id="22" dur="500"/>
                                        <p:tgtEl>
                                          <p:spTgt spid="3">
                                            <p:graphicEl>
                                              <a:dgm id="{7829B1D7-4CCA-42B0-93B9-5A6476EA9AC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7C2AC7A8-4A31-49DF-BEAB-68129E9CA1C5}"/>
                                            </p:graphicEl>
                                          </p:spTgt>
                                        </p:tgtEl>
                                        <p:attrNameLst>
                                          <p:attrName>style.visibility</p:attrName>
                                        </p:attrNameLst>
                                      </p:cBhvr>
                                      <p:to>
                                        <p:strVal val="visible"/>
                                      </p:to>
                                    </p:set>
                                    <p:animEffect transition="in" filter="fade">
                                      <p:cBhvr>
                                        <p:cTn id="27" dur="500"/>
                                        <p:tgtEl>
                                          <p:spTgt spid="3">
                                            <p:graphicEl>
                                              <a:dgm id="{7C2AC7A8-4A31-49DF-BEAB-68129E9CA1C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7A32CB0-1211-40D6-B65A-A26C81E50873}"/>
                                            </p:graphicEl>
                                          </p:spTgt>
                                        </p:tgtEl>
                                        <p:attrNameLst>
                                          <p:attrName>style.visibility</p:attrName>
                                        </p:attrNameLst>
                                      </p:cBhvr>
                                      <p:to>
                                        <p:strVal val="visible"/>
                                      </p:to>
                                    </p:set>
                                    <p:animEffect transition="in" filter="fade">
                                      <p:cBhvr>
                                        <p:cTn id="32" dur="500"/>
                                        <p:tgtEl>
                                          <p:spTgt spid="3">
                                            <p:graphicEl>
                                              <a:dgm id="{27A32CB0-1211-40D6-B65A-A26C81E5087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1EBEA65-2C1E-45D9-9E9E-47DD906D34F3}"/>
                                            </p:graphicEl>
                                          </p:spTgt>
                                        </p:tgtEl>
                                        <p:attrNameLst>
                                          <p:attrName>style.visibility</p:attrName>
                                        </p:attrNameLst>
                                      </p:cBhvr>
                                      <p:to>
                                        <p:strVal val="visible"/>
                                      </p:to>
                                    </p:set>
                                    <p:animEffect transition="in" filter="fade">
                                      <p:cBhvr>
                                        <p:cTn id="37" dur="500"/>
                                        <p:tgtEl>
                                          <p:spTgt spid="3">
                                            <p:graphicEl>
                                              <a:dgm id="{B1EBEA65-2C1E-45D9-9E9E-47DD906D34F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8BC08E08-2C11-4B9A-A453-B21163967556}"/>
                                            </p:graphicEl>
                                          </p:spTgt>
                                        </p:tgtEl>
                                        <p:attrNameLst>
                                          <p:attrName>style.visibility</p:attrName>
                                        </p:attrNameLst>
                                      </p:cBhvr>
                                      <p:to>
                                        <p:strVal val="visible"/>
                                      </p:to>
                                    </p:set>
                                    <p:animEffect transition="in" filter="fade">
                                      <p:cBhvr>
                                        <p:cTn id="42" dur="500"/>
                                        <p:tgtEl>
                                          <p:spTgt spid="3">
                                            <p:graphicEl>
                                              <a:dgm id="{8BC08E08-2C11-4B9A-A453-B2116396755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19368745-FFC4-4D83-85CC-FA05454DB85D}"/>
                                            </p:graphicEl>
                                          </p:spTgt>
                                        </p:tgtEl>
                                        <p:attrNameLst>
                                          <p:attrName>style.visibility</p:attrName>
                                        </p:attrNameLst>
                                      </p:cBhvr>
                                      <p:to>
                                        <p:strVal val="visible"/>
                                      </p:to>
                                    </p:set>
                                    <p:animEffect transition="in" filter="fade">
                                      <p:cBhvr>
                                        <p:cTn id="47" dur="500"/>
                                        <p:tgtEl>
                                          <p:spTgt spid="3">
                                            <p:graphicEl>
                                              <a:dgm id="{19368745-FFC4-4D83-85CC-FA05454DB85D}"/>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F568E676-16F9-4F85-B231-BCA8858473B9}"/>
                                            </p:graphicEl>
                                          </p:spTgt>
                                        </p:tgtEl>
                                        <p:attrNameLst>
                                          <p:attrName>style.visibility</p:attrName>
                                        </p:attrNameLst>
                                      </p:cBhvr>
                                      <p:to>
                                        <p:strVal val="visible"/>
                                      </p:to>
                                    </p:set>
                                    <p:animEffect transition="in" filter="fade">
                                      <p:cBhvr>
                                        <p:cTn id="52" dur="500"/>
                                        <p:tgtEl>
                                          <p:spTgt spid="3">
                                            <p:graphicEl>
                                              <a:dgm id="{F568E676-16F9-4F85-B231-BCA8858473B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D87568A9-2897-40EB-A540-F926F5C61FB5}"/>
                                            </p:graphicEl>
                                          </p:spTgt>
                                        </p:tgtEl>
                                        <p:attrNameLst>
                                          <p:attrName>style.visibility</p:attrName>
                                        </p:attrNameLst>
                                      </p:cBhvr>
                                      <p:to>
                                        <p:strVal val="visible"/>
                                      </p:to>
                                    </p:set>
                                    <p:animEffect transition="in" filter="fade">
                                      <p:cBhvr>
                                        <p:cTn id="57" dur="500"/>
                                        <p:tgtEl>
                                          <p:spTgt spid="3">
                                            <p:graphicEl>
                                              <a:dgm id="{D87568A9-2897-40EB-A540-F926F5C61F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DEAB4-963F-9C1B-7748-B226DE7964B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196B003-B98C-7A44-D0BF-124F92AF4361}"/>
              </a:ext>
            </a:extLst>
          </p:cNvPr>
          <p:cNvSpPr txBox="1"/>
          <p:nvPr/>
        </p:nvSpPr>
        <p:spPr>
          <a:xfrm>
            <a:off x="653142" y="0"/>
            <a:ext cx="6143626" cy="1400400"/>
          </a:xfrm>
          <a:prstGeom prst="rect">
            <a:avLst/>
          </a:prstGeom>
        </p:spPr>
        <p:txBody>
          <a:bodyPr vert="horz" wrap="square" lIns="91440" tIns="45720" rIns="91440" bIns="45720" rtlCol="0" anchor="b">
            <a:normAutofit/>
          </a:bodyPr>
          <a:lstStyle/>
          <a:p>
            <a:pPr>
              <a:lnSpc>
                <a:spcPct val="90000"/>
              </a:lnSpc>
              <a:spcBef>
                <a:spcPct val="0"/>
              </a:spcBef>
              <a:spcAft>
                <a:spcPts val="600"/>
              </a:spcAft>
            </a:pPr>
            <a:r>
              <a:rPr lang="en-US" sz="5200" kern="1200" dirty="0">
                <a:latin typeface="+mj-lt"/>
                <a:ea typeface="+mj-ea"/>
                <a:cs typeface="+mj-cs"/>
              </a:rPr>
              <a:t>What is ‘Intelligence’? </a:t>
            </a:r>
          </a:p>
        </p:txBody>
      </p:sp>
      <p:pic>
        <p:nvPicPr>
          <p:cNvPr id="3" name="Picture 2">
            <a:extLst>
              <a:ext uri="{FF2B5EF4-FFF2-40B4-BE49-F238E27FC236}">
                <a16:creationId xmlns:a16="http://schemas.microsoft.com/office/drawing/2014/main" id="{CEFA6A96-B7FE-AF3E-1DEA-CC0AD50BD89F}"/>
              </a:ext>
            </a:extLst>
          </p:cNvPr>
          <p:cNvPicPr>
            <a:picLocks noChangeAspect="1"/>
          </p:cNvPicPr>
          <p:nvPr/>
        </p:nvPicPr>
        <p:blipFill>
          <a:blip r:embed="rId2"/>
          <a:stretch>
            <a:fillRect/>
          </a:stretch>
        </p:blipFill>
        <p:spPr>
          <a:xfrm>
            <a:off x="7996939" y="1764841"/>
            <a:ext cx="3273836" cy="2481287"/>
          </a:xfrm>
          <a:prstGeom prst="rect">
            <a:avLst/>
          </a:prstGeom>
        </p:spPr>
      </p:pic>
      <p:sp>
        <p:nvSpPr>
          <p:cNvPr id="4" name="TextBox 3">
            <a:extLst>
              <a:ext uri="{FF2B5EF4-FFF2-40B4-BE49-F238E27FC236}">
                <a16:creationId xmlns:a16="http://schemas.microsoft.com/office/drawing/2014/main" id="{59AD7F46-98E5-E72F-AB5F-94999BB812AB}"/>
              </a:ext>
            </a:extLst>
          </p:cNvPr>
          <p:cNvSpPr txBox="1"/>
          <p:nvPr/>
        </p:nvSpPr>
        <p:spPr>
          <a:xfrm>
            <a:off x="838199" y="1926771"/>
            <a:ext cx="6966857" cy="3785652"/>
          </a:xfrm>
          <a:prstGeom prst="rect">
            <a:avLst/>
          </a:prstGeom>
          <a:noFill/>
        </p:spPr>
        <p:txBody>
          <a:bodyPr wrap="square" rtlCol="0">
            <a:spAutoFit/>
          </a:bodyPr>
          <a:lstStyle/>
          <a:p>
            <a:pPr lvl="0"/>
            <a:r>
              <a:rPr lang="en-GB" sz="2000" dirty="0"/>
              <a:t>Intelligence is: Collected information that has been developed for action &amp; may also be classified as confidential or sensitive. </a:t>
            </a:r>
            <a:br>
              <a:rPr lang="en-GB" sz="2000" dirty="0"/>
            </a:br>
            <a:r>
              <a:rPr lang="en-GB" sz="2000" dirty="0"/>
              <a:t>(Further reading: APP/COP on Intelligence Management)</a:t>
            </a:r>
          </a:p>
          <a:p>
            <a:pPr lvl="0"/>
            <a:endParaRPr lang="en-GB" sz="2000" dirty="0"/>
          </a:p>
          <a:p>
            <a:pPr lvl="0"/>
            <a:r>
              <a:rPr lang="en-GB" sz="2000" dirty="0"/>
              <a:t>This means information that has been formally processed (Collated &amp; Analysed) but it does not only relate to crime and criminality. </a:t>
            </a:r>
          </a:p>
          <a:p>
            <a:pPr lvl="0"/>
            <a:endParaRPr lang="en-GB" sz="2000" dirty="0"/>
          </a:p>
          <a:p>
            <a:pPr lvl="0"/>
            <a:r>
              <a:rPr lang="en-GB" sz="2000" dirty="0"/>
              <a:t>It is NOT necessarily evidence</a:t>
            </a:r>
          </a:p>
          <a:p>
            <a:pPr lvl="0"/>
            <a:endParaRPr lang="en-GB" sz="2000" dirty="0"/>
          </a:p>
          <a:p>
            <a:pPr lvl="0"/>
            <a:endParaRPr lang="en-GB" sz="2000" dirty="0"/>
          </a:p>
          <a:p>
            <a:pPr lvl="0"/>
            <a:endParaRPr lang="en-GB" sz="2000" dirty="0"/>
          </a:p>
        </p:txBody>
      </p:sp>
    </p:spTree>
    <p:extLst>
      <p:ext uri="{BB962C8B-B14F-4D97-AF65-F5344CB8AC3E}">
        <p14:creationId xmlns:p14="http://schemas.microsoft.com/office/powerpoint/2010/main" val="4187992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3"/>
          <p:cNvSpPr txBox="1">
            <a:spLocks noChangeArrowheads="1"/>
          </p:cNvSpPr>
          <p:nvPr/>
        </p:nvSpPr>
        <p:spPr bwMode="auto">
          <a:xfrm>
            <a:off x="0" y="190285"/>
            <a:ext cx="12192000" cy="648072"/>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latin typeface="+mn-lt"/>
              </a:rPr>
              <a:t>Discuss: Why do we need Intelligence?</a:t>
            </a:r>
          </a:p>
        </p:txBody>
      </p:sp>
      <p:sp>
        <p:nvSpPr>
          <p:cNvPr id="11" name="TextBox 10">
            <a:extLst>
              <a:ext uri="{FF2B5EF4-FFF2-40B4-BE49-F238E27FC236}">
                <a16:creationId xmlns:a16="http://schemas.microsoft.com/office/drawing/2014/main" id="{DD4BCDCB-2E22-FA43-99E7-A603122E965D}"/>
              </a:ext>
            </a:extLst>
          </p:cNvPr>
          <p:cNvSpPr txBox="1"/>
          <p:nvPr/>
        </p:nvSpPr>
        <p:spPr>
          <a:xfrm>
            <a:off x="259278" y="1542365"/>
            <a:ext cx="11673444" cy="3276282"/>
          </a:xfrm>
          <a:prstGeom prst="rect">
            <a:avLst/>
          </a:prstGeom>
          <a:noFill/>
        </p:spPr>
        <p:txBody>
          <a:bodyPr wrap="square">
            <a:spAutoFit/>
          </a:bodyPr>
          <a:lstStyle/>
          <a:p>
            <a:pPr marL="342900" indent="-342900">
              <a:lnSpc>
                <a:spcPct val="150000"/>
              </a:lnSpc>
              <a:buAutoNum type="arabicPeriod"/>
            </a:pPr>
            <a:r>
              <a:rPr lang="en-GB" altLang="en-US" sz="2000" dirty="0"/>
              <a:t>We need Intelligence to combat crime, catch offenders and prevent harm to the public. </a:t>
            </a:r>
          </a:p>
          <a:p>
            <a:pPr>
              <a:lnSpc>
                <a:spcPct val="150000"/>
              </a:lnSpc>
            </a:pPr>
            <a:r>
              <a:rPr lang="en-GB" altLang="en-US" sz="2000" dirty="0"/>
              <a:t>  </a:t>
            </a:r>
          </a:p>
          <a:p>
            <a:pPr>
              <a:lnSpc>
                <a:spcPct val="150000"/>
              </a:lnSpc>
            </a:pPr>
            <a:r>
              <a:rPr lang="en-GB" altLang="en-US" sz="2000" dirty="0"/>
              <a:t>2. Criminals have become far more mobile and commit sophisticated and hi-tech criminal offences on a global scale making international intelligence gathering and sharing essential.   </a:t>
            </a:r>
          </a:p>
          <a:p>
            <a:pPr>
              <a:lnSpc>
                <a:spcPct val="150000"/>
              </a:lnSpc>
            </a:pPr>
            <a:endParaRPr lang="en-GB" altLang="en-US" sz="2000" dirty="0"/>
          </a:p>
          <a:p>
            <a:pPr>
              <a:lnSpc>
                <a:spcPct val="150000"/>
              </a:lnSpc>
            </a:pPr>
            <a:r>
              <a:rPr lang="en-GB" altLang="en-US" sz="2000" dirty="0"/>
              <a:t>3. Accurate intelligence may predict criminality and potential large-scale disorder, enabling resources to be effectively deployed to prevent harm to communities, prevent crime and to arrest offenders.</a:t>
            </a:r>
          </a:p>
        </p:txBody>
      </p:sp>
    </p:spTree>
    <p:extLst>
      <p:ext uri="{BB962C8B-B14F-4D97-AF65-F5344CB8AC3E}">
        <p14:creationId xmlns:p14="http://schemas.microsoft.com/office/powerpoint/2010/main" val="324700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88B098-2CA2-AA0D-FEF5-BBD003FBE87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14D27A5-BC35-01F7-70D0-D18A17960FC0}"/>
              </a:ext>
            </a:extLst>
          </p:cNvPr>
          <p:cNvSpPr txBox="1"/>
          <p:nvPr/>
        </p:nvSpPr>
        <p:spPr>
          <a:xfrm>
            <a:off x="1317171" y="489857"/>
            <a:ext cx="9100458" cy="707886"/>
          </a:xfrm>
          <a:prstGeom prst="rect">
            <a:avLst/>
          </a:prstGeom>
          <a:noFill/>
        </p:spPr>
        <p:txBody>
          <a:bodyPr wrap="square" rtlCol="0">
            <a:spAutoFit/>
          </a:bodyPr>
          <a:lstStyle/>
          <a:p>
            <a:pPr algn="ctr"/>
            <a:r>
              <a:rPr lang="en-GB" sz="4000" dirty="0">
                <a:latin typeface="+mj-lt"/>
              </a:rPr>
              <a:t>The National Intelligence Model (NIM)</a:t>
            </a:r>
          </a:p>
        </p:txBody>
      </p:sp>
      <p:pic>
        <p:nvPicPr>
          <p:cNvPr id="4" name="Picture 3">
            <a:extLst>
              <a:ext uri="{FF2B5EF4-FFF2-40B4-BE49-F238E27FC236}">
                <a16:creationId xmlns:a16="http://schemas.microsoft.com/office/drawing/2014/main" id="{0B8BBC67-6C20-B906-6B2F-DFE9BE4B21BC}"/>
              </a:ext>
            </a:extLst>
          </p:cNvPr>
          <p:cNvPicPr>
            <a:picLocks noChangeAspect="1"/>
          </p:cNvPicPr>
          <p:nvPr/>
        </p:nvPicPr>
        <p:blipFill>
          <a:blip r:embed="rId3"/>
          <a:stretch>
            <a:fillRect/>
          </a:stretch>
        </p:blipFill>
        <p:spPr>
          <a:xfrm>
            <a:off x="3143250" y="1197743"/>
            <a:ext cx="5905500" cy="5476875"/>
          </a:xfrm>
          <a:prstGeom prst="rect">
            <a:avLst/>
          </a:prstGeom>
        </p:spPr>
      </p:pic>
    </p:spTree>
    <p:extLst>
      <p:ext uri="{BB962C8B-B14F-4D97-AF65-F5344CB8AC3E}">
        <p14:creationId xmlns:p14="http://schemas.microsoft.com/office/powerpoint/2010/main" val="2855920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422566" y="696612"/>
            <a:ext cx="7327076" cy="4819949"/>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5" name="Isosceles Triangle 4"/>
          <p:cNvSpPr/>
          <p:nvPr/>
        </p:nvSpPr>
        <p:spPr bwMode="auto">
          <a:xfrm>
            <a:off x="3568700" y="620688"/>
            <a:ext cx="5119588" cy="3528392"/>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6" name="Isosceles Triangle 5"/>
          <p:cNvSpPr/>
          <p:nvPr/>
        </p:nvSpPr>
        <p:spPr bwMode="auto">
          <a:xfrm>
            <a:off x="4656138" y="620714"/>
            <a:ext cx="2952750" cy="2016125"/>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7" name="TextBox 15"/>
          <p:cNvSpPr txBox="1">
            <a:spLocks noChangeArrowheads="1"/>
          </p:cNvSpPr>
          <p:nvPr/>
        </p:nvSpPr>
        <p:spPr bwMode="auto">
          <a:xfrm>
            <a:off x="810360" y="1321247"/>
            <a:ext cx="384577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National Intelligence</a:t>
            </a:r>
          </a:p>
          <a:p>
            <a:pPr algn="ctr">
              <a:spcBef>
                <a:spcPct val="0"/>
              </a:spcBef>
              <a:buNone/>
              <a:defRPr/>
            </a:pPr>
            <a:r>
              <a:rPr lang="en-GB" altLang="en-US" sz="2200" b="1" kern="0" dirty="0">
                <a:solidFill>
                  <a:srgbClr val="FF0000"/>
                </a:solidFill>
                <a:latin typeface="+mn-lt"/>
              </a:rPr>
              <a:t>National Crime Agency</a:t>
            </a:r>
          </a:p>
        </p:txBody>
      </p:sp>
      <p:sp>
        <p:nvSpPr>
          <p:cNvPr id="8" name="TextBox 14"/>
          <p:cNvSpPr txBox="1">
            <a:spLocks noChangeArrowheads="1"/>
          </p:cNvSpPr>
          <p:nvPr/>
        </p:nvSpPr>
        <p:spPr bwMode="auto">
          <a:xfrm>
            <a:off x="494338" y="3006726"/>
            <a:ext cx="318538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Regional Intelligence </a:t>
            </a:r>
            <a:r>
              <a:rPr lang="en-GB" altLang="en-US" sz="2200" b="1" kern="0" dirty="0">
                <a:solidFill>
                  <a:srgbClr val="FF0000"/>
                </a:solidFill>
                <a:latin typeface="+mn-lt"/>
              </a:rPr>
              <a:t>Force Intelligence Bureau</a:t>
            </a:r>
          </a:p>
        </p:txBody>
      </p:sp>
      <p:sp>
        <p:nvSpPr>
          <p:cNvPr id="9" name="TextBox 12"/>
          <p:cNvSpPr txBox="1">
            <a:spLocks noChangeArrowheads="1"/>
          </p:cNvSpPr>
          <p:nvPr/>
        </p:nvSpPr>
        <p:spPr bwMode="auto">
          <a:xfrm>
            <a:off x="-127036" y="4571058"/>
            <a:ext cx="277711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Local </a:t>
            </a:r>
            <a:r>
              <a:rPr lang="en-GB" altLang="en-US" sz="2100" b="1" kern="0" dirty="0">
                <a:latin typeface="+mn-lt"/>
              </a:rPr>
              <a:t>Intelligence</a:t>
            </a:r>
          </a:p>
          <a:p>
            <a:pPr algn="ctr">
              <a:spcBef>
                <a:spcPct val="0"/>
              </a:spcBef>
              <a:buNone/>
              <a:defRPr/>
            </a:pPr>
            <a:r>
              <a:rPr lang="en-GB" altLang="en-US" sz="2200" b="1" kern="0" dirty="0">
                <a:solidFill>
                  <a:srgbClr val="FF0000"/>
                </a:solidFill>
                <a:latin typeface="+mn-lt"/>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Neighbourhood and BCU </a:t>
            </a:r>
          </a:p>
        </p:txBody>
      </p:sp>
      <p:sp>
        <p:nvSpPr>
          <p:cNvPr id="16" name="TextBox 15"/>
          <p:cNvSpPr txBox="1">
            <a:spLocks noChangeArrowheads="1"/>
          </p:cNvSpPr>
          <p:nvPr/>
        </p:nvSpPr>
        <p:spPr bwMode="auto">
          <a:xfrm>
            <a:off x="7327815" y="320285"/>
            <a:ext cx="4393130" cy="1323439"/>
          </a:xfrm>
          <a:prstGeom prst="rect">
            <a:avLst/>
          </a:prstGeom>
          <a:solidFill>
            <a:schemeClr val="tx2">
              <a:lumMod val="1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4000" b="1" kern="0" dirty="0">
                <a:latin typeface="+mj-lt"/>
              </a:rPr>
              <a:t>National Intelligence Model (NIM)</a:t>
            </a:r>
          </a:p>
        </p:txBody>
      </p:sp>
      <p:sp>
        <p:nvSpPr>
          <p:cNvPr id="4" name="Right Arrow 3">
            <a:extLst>
              <a:ext uri="{FF2B5EF4-FFF2-40B4-BE49-F238E27FC236}">
                <a16:creationId xmlns:a16="http://schemas.microsoft.com/office/drawing/2014/main" id="{2DCD51CB-668A-4140-A17F-D700B53C0217}"/>
              </a:ext>
            </a:extLst>
          </p:cNvPr>
          <p:cNvSpPr/>
          <p:nvPr/>
        </p:nvSpPr>
        <p:spPr>
          <a:xfrm>
            <a:off x="4251366" y="170596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0D531555-BE8D-1C4D-99D7-8E7C69065875}"/>
              </a:ext>
            </a:extLst>
          </p:cNvPr>
          <p:cNvSpPr/>
          <p:nvPr/>
        </p:nvSpPr>
        <p:spPr>
          <a:xfrm>
            <a:off x="3616036" y="3279925"/>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7CE8546E-04A1-3E40-92E1-B70E6B737985}"/>
              </a:ext>
            </a:extLst>
          </p:cNvPr>
          <p:cNvSpPr/>
          <p:nvPr/>
        </p:nvSpPr>
        <p:spPr>
          <a:xfrm>
            <a:off x="2650079" y="482904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D6DB2936-1BA7-48E2-9E3B-E2DD7C303B68}"/>
              </a:ext>
            </a:extLst>
          </p:cNvPr>
          <p:cNvGraphicFramePr/>
          <p:nvPr>
            <p:extLst>
              <p:ext uri="{D42A27DB-BD31-4B8C-83A1-F6EECF244321}">
                <p14:modId xmlns:p14="http://schemas.microsoft.com/office/powerpoint/2010/main" val="1107300819"/>
              </p:ext>
            </p:extLst>
          </p:nvPr>
        </p:nvGraphicFramePr>
        <p:xfrm>
          <a:off x="315685" y="1152145"/>
          <a:ext cx="11737769" cy="56167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2761D633-D66B-D440-A098-13F264A737A7}"/>
              </a:ext>
            </a:extLst>
          </p:cNvPr>
          <p:cNvSpPr txBox="1"/>
          <p:nvPr/>
        </p:nvSpPr>
        <p:spPr>
          <a:xfrm>
            <a:off x="427512" y="444258"/>
            <a:ext cx="10082150" cy="707886"/>
          </a:xfrm>
          <a:prstGeom prst="rect">
            <a:avLst/>
          </a:prstGeom>
          <a:noFill/>
        </p:spPr>
        <p:txBody>
          <a:bodyPr wrap="square" rtlCol="0">
            <a:spAutoFit/>
          </a:bodyPr>
          <a:lstStyle/>
          <a:p>
            <a:r>
              <a:rPr lang="en-US" sz="4000" dirty="0">
                <a:latin typeface="+mj-lt"/>
              </a:rPr>
              <a:t>The National Intelligence Model continued… </a:t>
            </a:r>
          </a:p>
        </p:txBody>
      </p:sp>
    </p:spTree>
    <p:extLst>
      <p:ext uri="{BB962C8B-B14F-4D97-AF65-F5344CB8AC3E}">
        <p14:creationId xmlns:p14="http://schemas.microsoft.com/office/powerpoint/2010/main" val="1179058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Client\G$\CKP Images\NIM\Policy &amp; Procedure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529" y="3446407"/>
            <a:ext cx="3807441" cy="2824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FE1871DE-0C9F-4044-91E2-500616EC82EA}"/>
              </a:ext>
            </a:extLst>
          </p:cNvPr>
          <p:cNvSpPr>
            <a:spLocks noGrp="1"/>
          </p:cNvSpPr>
          <p:nvPr>
            <p:ph type="title"/>
          </p:nvPr>
        </p:nvSpPr>
        <p:spPr>
          <a:xfrm>
            <a:off x="0" y="112210"/>
            <a:ext cx="12192000" cy="615602"/>
          </a:xfrm>
          <a:solidFill>
            <a:schemeClr val="bg1">
              <a:lumMod val="95000"/>
              <a:lumOff val="5000"/>
            </a:schemeClr>
          </a:solidFill>
        </p:spPr>
        <p:txBody>
          <a:bodyPr>
            <a:noAutofit/>
          </a:bodyPr>
          <a:lstStyle/>
          <a:p>
            <a:pPr algn="ctr"/>
            <a:r>
              <a:rPr lang="en-GB" sz="4000" b="1" dirty="0"/>
              <a:t>Policies and Procedures</a:t>
            </a:r>
          </a:p>
        </p:txBody>
      </p:sp>
      <p:graphicFrame>
        <p:nvGraphicFramePr>
          <p:cNvPr id="5" name="Diagram 4">
            <a:extLst>
              <a:ext uri="{FF2B5EF4-FFF2-40B4-BE49-F238E27FC236}">
                <a16:creationId xmlns:a16="http://schemas.microsoft.com/office/drawing/2014/main" id="{222C091B-9006-405F-B914-FF797A6D126D}"/>
              </a:ext>
            </a:extLst>
          </p:cNvPr>
          <p:cNvGraphicFramePr/>
          <p:nvPr/>
        </p:nvGraphicFramePr>
        <p:xfrm>
          <a:off x="3048550" y="1052736"/>
          <a:ext cx="8280920" cy="47525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7719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F52457-75FD-4CE0-83FF-128D7AF0483D}"/>
                                            </p:graphicEl>
                                          </p:spTgt>
                                        </p:tgtEl>
                                        <p:attrNameLst>
                                          <p:attrName>style.visibility</p:attrName>
                                        </p:attrNameLst>
                                      </p:cBhvr>
                                      <p:to>
                                        <p:strVal val="visible"/>
                                      </p:to>
                                    </p:set>
                                    <p:animEffect transition="in" filter="fade">
                                      <p:cBhvr>
                                        <p:cTn id="7" dur="500"/>
                                        <p:tgtEl>
                                          <p:spTgt spid="5">
                                            <p:graphicEl>
                                              <a:dgm id="{2DF52457-75FD-4CE0-83FF-128D7AF048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1B47D14-85DD-4A74-9EF8-FE2B6569897F}"/>
                                            </p:graphicEl>
                                          </p:spTgt>
                                        </p:tgtEl>
                                        <p:attrNameLst>
                                          <p:attrName>style.visibility</p:attrName>
                                        </p:attrNameLst>
                                      </p:cBhvr>
                                      <p:to>
                                        <p:strVal val="visible"/>
                                      </p:to>
                                    </p:set>
                                    <p:animEffect transition="in" filter="fade">
                                      <p:cBhvr>
                                        <p:cTn id="12" dur="500"/>
                                        <p:tgtEl>
                                          <p:spTgt spid="5">
                                            <p:graphicEl>
                                              <a:dgm id="{A1B47D14-85DD-4A74-9EF8-FE2B6569897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EB669C5-05C7-49D5-88F5-15D8CD900966}"/>
                                            </p:graphicEl>
                                          </p:spTgt>
                                        </p:tgtEl>
                                        <p:attrNameLst>
                                          <p:attrName>style.visibility</p:attrName>
                                        </p:attrNameLst>
                                      </p:cBhvr>
                                      <p:to>
                                        <p:strVal val="visible"/>
                                      </p:to>
                                    </p:set>
                                    <p:animEffect transition="in" filter="fade">
                                      <p:cBhvr>
                                        <p:cTn id="15" dur="500"/>
                                        <p:tgtEl>
                                          <p:spTgt spid="5">
                                            <p:graphicEl>
                                              <a:dgm id="{7EB669C5-05C7-49D5-88F5-15D8CD90096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8832CC3-88F3-4BEF-A618-105E30856423}"/>
                                            </p:graphicEl>
                                          </p:spTgt>
                                        </p:tgtEl>
                                        <p:attrNameLst>
                                          <p:attrName>style.visibility</p:attrName>
                                        </p:attrNameLst>
                                      </p:cBhvr>
                                      <p:to>
                                        <p:strVal val="visible"/>
                                      </p:to>
                                    </p:set>
                                    <p:animEffect transition="in" filter="fade">
                                      <p:cBhvr>
                                        <p:cTn id="20" dur="500"/>
                                        <p:tgtEl>
                                          <p:spTgt spid="5">
                                            <p:graphicEl>
                                              <a:dgm id="{E8832CC3-88F3-4BEF-A618-105E3085642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BBA4FE8-0432-43DD-A5C7-A6493FDE4EAD}"/>
                                            </p:graphicEl>
                                          </p:spTgt>
                                        </p:tgtEl>
                                        <p:attrNameLst>
                                          <p:attrName>style.visibility</p:attrName>
                                        </p:attrNameLst>
                                      </p:cBhvr>
                                      <p:to>
                                        <p:strVal val="visible"/>
                                      </p:to>
                                    </p:set>
                                    <p:animEffect transition="in" filter="fade">
                                      <p:cBhvr>
                                        <p:cTn id="23" dur="500"/>
                                        <p:tgtEl>
                                          <p:spTgt spid="5">
                                            <p:graphicEl>
                                              <a:dgm id="{DBBA4FE8-0432-43DD-A5C7-A6493FDE4EA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70EFD6AF-02DC-43BE-8D5C-3D90C23FF42D}"/>
                                            </p:graphicEl>
                                          </p:spTgt>
                                        </p:tgtEl>
                                        <p:attrNameLst>
                                          <p:attrName>style.visibility</p:attrName>
                                        </p:attrNameLst>
                                      </p:cBhvr>
                                      <p:to>
                                        <p:strVal val="visible"/>
                                      </p:to>
                                    </p:set>
                                    <p:animEffect transition="in" filter="fade">
                                      <p:cBhvr>
                                        <p:cTn id="28" dur="500"/>
                                        <p:tgtEl>
                                          <p:spTgt spid="5">
                                            <p:graphicEl>
                                              <a:dgm id="{70EFD6AF-02DC-43BE-8D5C-3D90C23FF42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F1690C99-A691-4C82-90EA-B9B6E6059621}"/>
                                            </p:graphicEl>
                                          </p:spTgt>
                                        </p:tgtEl>
                                        <p:attrNameLst>
                                          <p:attrName>style.visibility</p:attrName>
                                        </p:attrNameLst>
                                      </p:cBhvr>
                                      <p:to>
                                        <p:strVal val="visible"/>
                                      </p:to>
                                    </p:set>
                                    <p:animEffect transition="in" filter="fade">
                                      <p:cBhvr>
                                        <p:cTn id="31" dur="500"/>
                                        <p:tgtEl>
                                          <p:spTgt spid="5">
                                            <p:graphicEl>
                                              <a:dgm id="{F1690C99-A691-4C82-90EA-B9B6E605962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78467264-A539-4F41-BBFD-0594B185F500}"/>
                                            </p:graphicEl>
                                          </p:spTgt>
                                        </p:tgtEl>
                                        <p:attrNameLst>
                                          <p:attrName>style.visibility</p:attrName>
                                        </p:attrNameLst>
                                      </p:cBhvr>
                                      <p:to>
                                        <p:strVal val="visible"/>
                                      </p:to>
                                    </p:set>
                                    <p:animEffect transition="in" filter="fade">
                                      <p:cBhvr>
                                        <p:cTn id="36" dur="500"/>
                                        <p:tgtEl>
                                          <p:spTgt spid="5">
                                            <p:graphicEl>
                                              <a:dgm id="{78467264-A539-4F41-BBFD-0594B185F5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74E3F64-33FB-4AB2-9A74-D8E59B56C0F3}"/>
                                            </p:graphicEl>
                                          </p:spTgt>
                                        </p:tgtEl>
                                        <p:attrNameLst>
                                          <p:attrName>style.visibility</p:attrName>
                                        </p:attrNameLst>
                                      </p:cBhvr>
                                      <p:to>
                                        <p:strVal val="visible"/>
                                      </p:to>
                                    </p:set>
                                    <p:animEffect transition="in" filter="fade">
                                      <p:cBhvr>
                                        <p:cTn id="39" dur="500"/>
                                        <p:tgtEl>
                                          <p:spTgt spid="5">
                                            <p:graphicEl>
                                              <a:dgm id="{074E3F64-33FB-4AB2-9A74-D8E59B56C0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custDataLst>
              <p:tags r:id="rId1"/>
            </p:custDataLst>
          </p:nvPr>
        </p:nvSpPr>
        <p:spPr bwMode="auto">
          <a:xfrm>
            <a:off x="216249" y="1581813"/>
            <a:ext cx="4294230" cy="36943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lnSpc>
                <a:spcPct val="90000"/>
              </a:lnSpc>
              <a:spcBef>
                <a:spcPct val="0"/>
              </a:spcBef>
              <a:spcAft>
                <a:spcPts val="600"/>
              </a:spcAft>
              <a:buNone/>
            </a:pPr>
            <a:endParaRPr lang="en-US" altLang="en-US" sz="2000" dirty="0">
              <a:solidFill>
                <a:schemeClr val="tx1"/>
              </a:solidFill>
              <a:effectLst>
                <a:outerShdw blurRad="38100" dist="38100" dir="2700000" algn="tl">
                  <a:srgbClr val="000000">
                    <a:alpha val="43137"/>
                  </a:srgbClr>
                </a:outerShdw>
              </a:effectLst>
              <a:latin typeface="+mn-lt"/>
              <a:ea typeface="+mn-ea"/>
            </a:endParaRPr>
          </a:p>
          <a:p>
            <a:pPr algn="ctr" eaLnBrk="1" hangingPunct="1">
              <a:lnSpc>
                <a:spcPct val="90000"/>
              </a:lnSpc>
              <a:spcBef>
                <a:spcPct val="0"/>
              </a:spcBef>
              <a:spcAft>
                <a:spcPts val="600"/>
              </a:spcAft>
              <a:buNone/>
            </a:pPr>
            <a:r>
              <a:rPr lang="en-US" altLang="en-US" sz="6600" dirty="0">
                <a:solidFill>
                  <a:schemeClr val="tx1"/>
                </a:solidFill>
                <a:effectLst>
                  <a:outerShdw blurRad="38100" dist="38100" dir="2700000" algn="tl">
                    <a:srgbClr val="000000">
                      <a:alpha val="43137"/>
                    </a:srgbClr>
                  </a:outerShdw>
                </a:effectLst>
                <a:latin typeface="+mn-lt"/>
                <a:ea typeface="+mn-ea"/>
              </a:rPr>
              <a:t>The </a:t>
            </a:r>
            <a:br>
              <a:rPr lang="en-US" altLang="en-US" sz="6600" dirty="0">
                <a:solidFill>
                  <a:schemeClr val="tx1"/>
                </a:solidFill>
                <a:effectLst>
                  <a:outerShdw blurRad="38100" dist="38100" dir="2700000" algn="tl">
                    <a:srgbClr val="000000">
                      <a:alpha val="43137"/>
                    </a:srgbClr>
                  </a:outerShdw>
                </a:effectLst>
                <a:latin typeface="+mn-lt"/>
                <a:ea typeface="+mn-ea"/>
              </a:rPr>
            </a:br>
            <a:r>
              <a:rPr lang="en-US" altLang="en-US" sz="6600" dirty="0">
                <a:solidFill>
                  <a:schemeClr val="tx1"/>
                </a:solidFill>
                <a:effectLst>
                  <a:outerShdw blurRad="38100" dist="38100" dir="2700000" algn="tl">
                    <a:srgbClr val="000000">
                      <a:alpha val="43137"/>
                    </a:srgbClr>
                  </a:outerShdw>
                </a:effectLst>
                <a:latin typeface="+mn-lt"/>
                <a:ea typeface="+mn-ea"/>
              </a:rPr>
              <a:t>3X5X2 Intelligence System</a:t>
            </a:r>
          </a:p>
        </p:txBody>
      </p:sp>
      <p:pic>
        <p:nvPicPr>
          <p:cNvPr id="1026" name="Picture 2" descr="How Dubai Police plans to lead world in artificial intelligence - Arabian  Business">
            <a:extLst>
              <a:ext uri="{FF2B5EF4-FFF2-40B4-BE49-F238E27FC236}">
                <a16:creationId xmlns:a16="http://schemas.microsoft.com/office/drawing/2014/main" id="{49FBB820-EAC3-A54B-95BF-2CE5059C915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821" r="1" b="1"/>
          <a:stretch/>
        </p:blipFill>
        <p:spPr bwMode="auto">
          <a:xfrm>
            <a:off x="4904316" y="-4"/>
            <a:ext cx="7287684" cy="6858004"/>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1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esearch Forum: The Attitudes of Police Managers Toward Intelligence-Led  Policing — LEB">
            <a:extLst>
              <a:ext uri="{FF2B5EF4-FFF2-40B4-BE49-F238E27FC236}">
                <a16:creationId xmlns:a16="http://schemas.microsoft.com/office/drawing/2014/main" id="{8B845753-8671-7D45-A618-2A06EDB9E8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74" r="13293"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4DC7990D-B561-4145-9F43-9F3DB62BDE3A}"/>
              </a:ext>
            </a:extLst>
          </p:cNvPr>
          <p:cNvGraphicFramePr/>
          <p:nvPr>
            <p:extLst>
              <p:ext uri="{D42A27DB-BD31-4B8C-83A1-F6EECF244321}">
                <p14:modId xmlns:p14="http://schemas.microsoft.com/office/powerpoint/2010/main" val="2655601843"/>
              </p:ext>
            </p:extLst>
          </p:nvPr>
        </p:nvGraphicFramePr>
        <p:xfrm>
          <a:off x="180474" y="617345"/>
          <a:ext cx="6340642" cy="5939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03788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5-minute guide to the intelligence grading process and its application  in OSINT">
            <a:extLst>
              <a:ext uri="{FF2B5EF4-FFF2-40B4-BE49-F238E27FC236}">
                <a16:creationId xmlns:a16="http://schemas.microsoft.com/office/drawing/2014/main" id="{0387E8E3-AD16-1F4E-9F4B-0088DEF344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1066800"/>
            <a:ext cx="11391900"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154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B896DA3-21AC-4757-AD72-8D04C629E309}"/>
              </a:ext>
            </a:extLst>
          </p:cNvPr>
          <p:cNvGraphicFramePr/>
          <p:nvPr>
            <p:extLst>
              <p:ext uri="{D42A27DB-BD31-4B8C-83A1-F6EECF244321}">
                <p14:modId xmlns:p14="http://schemas.microsoft.com/office/powerpoint/2010/main" val="4143744447"/>
              </p:ext>
            </p:extLst>
          </p:nvPr>
        </p:nvGraphicFramePr>
        <p:xfrm>
          <a:off x="342902" y="324853"/>
          <a:ext cx="11685812" cy="60759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Digital policing">
            <a:extLst>
              <a:ext uri="{FF2B5EF4-FFF2-40B4-BE49-F238E27FC236}">
                <a16:creationId xmlns:a16="http://schemas.microsoft.com/office/drawing/2014/main" id="{480FF037-4D33-F84D-8D0B-3900F27DC11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2" y="4012531"/>
            <a:ext cx="3490694" cy="2300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566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3FBCA39-8E63-C04C-A70B-E2C44DC70B06}"/>
                                            </p:graphicEl>
                                          </p:spTgt>
                                        </p:tgtEl>
                                        <p:attrNameLst>
                                          <p:attrName>style.visibility</p:attrName>
                                        </p:attrNameLst>
                                      </p:cBhvr>
                                      <p:to>
                                        <p:strVal val="visible"/>
                                      </p:to>
                                    </p:set>
                                    <p:animEffect transition="in" filter="fade">
                                      <p:cBhvr>
                                        <p:cTn id="7" dur="500"/>
                                        <p:tgtEl>
                                          <p:spTgt spid="4">
                                            <p:graphicEl>
                                              <a:dgm id="{F3FBCA39-8E63-C04C-A70B-E2C44DC70B0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4D30F173-A796-F446-A15F-D6F7A0123165}"/>
                                            </p:graphicEl>
                                          </p:spTgt>
                                        </p:tgtEl>
                                        <p:attrNameLst>
                                          <p:attrName>style.visibility</p:attrName>
                                        </p:attrNameLst>
                                      </p:cBhvr>
                                      <p:to>
                                        <p:strVal val="visible"/>
                                      </p:to>
                                    </p:set>
                                    <p:animEffect transition="in" filter="fade">
                                      <p:cBhvr>
                                        <p:cTn id="10" dur="500"/>
                                        <p:tgtEl>
                                          <p:spTgt spid="4">
                                            <p:graphicEl>
                                              <a:dgm id="{4D30F173-A796-F446-A15F-D6F7A012316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FCAD7156-657F-9941-93F2-460ACA4BD52C}"/>
                                            </p:graphicEl>
                                          </p:spTgt>
                                        </p:tgtEl>
                                        <p:attrNameLst>
                                          <p:attrName>style.visibility</p:attrName>
                                        </p:attrNameLst>
                                      </p:cBhvr>
                                      <p:to>
                                        <p:strVal val="visible"/>
                                      </p:to>
                                    </p:set>
                                    <p:animEffect transition="in" filter="fade">
                                      <p:cBhvr>
                                        <p:cTn id="15" dur="500"/>
                                        <p:tgtEl>
                                          <p:spTgt spid="4">
                                            <p:graphicEl>
                                              <a:dgm id="{FCAD7156-657F-9941-93F2-460ACA4BD52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305A6AF2-9A1A-214A-8173-161E3BF85E1E}"/>
                                            </p:graphicEl>
                                          </p:spTgt>
                                        </p:tgtEl>
                                        <p:attrNameLst>
                                          <p:attrName>style.visibility</p:attrName>
                                        </p:attrNameLst>
                                      </p:cBhvr>
                                      <p:to>
                                        <p:strVal val="visible"/>
                                      </p:to>
                                    </p:set>
                                    <p:animEffect transition="in" filter="fade">
                                      <p:cBhvr>
                                        <p:cTn id="18" dur="500"/>
                                        <p:tgtEl>
                                          <p:spTgt spid="4">
                                            <p:graphicEl>
                                              <a:dgm id="{305A6AF2-9A1A-214A-8173-161E3BF85E1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3874ACCD-C327-554E-B54B-C9673A5D775E}"/>
                                            </p:graphicEl>
                                          </p:spTgt>
                                        </p:tgtEl>
                                        <p:attrNameLst>
                                          <p:attrName>style.visibility</p:attrName>
                                        </p:attrNameLst>
                                      </p:cBhvr>
                                      <p:to>
                                        <p:strVal val="visible"/>
                                      </p:to>
                                    </p:set>
                                    <p:animEffect transition="in" filter="fade">
                                      <p:cBhvr>
                                        <p:cTn id="23" dur="500"/>
                                        <p:tgtEl>
                                          <p:spTgt spid="4">
                                            <p:graphicEl>
                                              <a:dgm id="{3874ACCD-C327-554E-B54B-C9673A5D775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13EDC2C9-0B0E-A749-9B00-4E95C68DCFC9}"/>
                                            </p:graphicEl>
                                          </p:spTgt>
                                        </p:tgtEl>
                                        <p:attrNameLst>
                                          <p:attrName>style.visibility</p:attrName>
                                        </p:attrNameLst>
                                      </p:cBhvr>
                                      <p:to>
                                        <p:strVal val="visible"/>
                                      </p:to>
                                    </p:set>
                                    <p:animEffect transition="in" filter="fade">
                                      <p:cBhvr>
                                        <p:cTn id="26" dur="500"/>
                                        <p:tgtEl>
                                          <p:spTgt spid="4">
                                            <p:graphicEl>
                                              <a:dgm id="{13EDC2C9-0B0E-A749-9B00-4E95C68DCFC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1616B867-45E2-EC40-BA06-07C9D58E357D}"/>
                                            </p:graphicEl>
                                          </p:spTgt>
                                        </p:tgtEl>
                                        <p:attrNameLst>
                                          <p:attrName>style.visibility</p:attrName>
                                        </p:attrNameLst>
                                      </p:cBhvr>
                                      <p:to>
                                        <p:strVal val="visible"/>
                                      </p:to>
                                    </p:set>
                                    <p:animEffect transition="in" filter="fade">
                                      <p:cBhvr>
                                        <p:cTn id="31" dur="500"/>
                                        <p:tgtEl>
                                          <p:spTgt spid="4">
                                            <p:graphicEl>
                                              <a:dgm id="{1616B867-45E2-EC40-BA06-07C9D58E357D}"/>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graphicEl>
                                              <a:dgm id="{6DB53346-1CF7-E346-BC03-4A20AF0FEA4B}"/>
                                            </p:graphicEl>
                                          </p:spTgt>
                                        </p:tgtEl>
                                        <p:attrNameLst>
                                          <p:attrName>style.visibility</p:attrName>
                                        </p:attrNameLst>
                                      </p:cBhvr>
                                      <p:to>
                                        <p:strVal val="visible"/>
                                      </p:to>
                                    </p:set>
                                    <p:animEffect transition="in" filter="fade">
                                      <p:cBhvr>
                                        <p:cTn id="34" dur="500"/>
                                        <p:tgtEl>
                                          <p:spTgt spid="4">
                                            <p:graphicEl>
                                              <a:dgm id="{6DB53346-1CF7-E346-BC03-4A20AF0F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bwMode="auto">
          <a:xfrm>
            <a:off x="1775520" y="896527"/>
            <a:ext cx="2644072" cy="5772832"/>
          </a:xfrm>
          <a:prstGeom prst="roundRect">
            <a:avLst/>
          </a:prstGeom>
          <a:solidFill>
            <a:srgbClr val="BBE0E3"/>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2000" b="1" u="sng" kern="0" dirty="0">
                <a:solidFill>
                  <a:srgbClr val="000000"/>
                </a:solidFill>
              </a:rPr>
              <a:t>OFFICIAL </a:t>
            </a:r>
            <a:endParaRPr lang="en-GB" sz="2000" u="sng" kern="0" dirty="0">
              <a:solidFill>
                <a:srgbClr val="000000"/>
              </a:solidFill>
            </a:endParaRPr>
          </a:p>
          <a:p>
            <a:pPr algn="ctr">
              <a:defRPr/>
            </a:pPr>
            <a:r>
              <a:rPr lang="en-GB" sz="2000" kern="0" dirty="0">
                <a:solidFill>
                  <a:srgbClr val="000000"/>
                </a:solidFill>
              </a:rPr>
              <a:t>The majority of information that is created or processed by the public sector. This includes routine business operations and services, some of which could have damaging consequences if lost, stolen or published in the media, but are not subject to a heightened threat profile. </a:t>
            </a:r>
            <a:endParaRPr lang="en-GB" sz="2000" kern="0" dirty="0">
              <a:solidFill>
                <a:srgbClr val="000000"/>
              </a:solidFill>
              <a:latin typeface="Arial" charset="0"/>
              <a:cs typeface="Arial" charset="0"/>
            </a:endParaRPr>
          </a:p>
        </p:txBody>
      </p:sp>
      <p:sp>
        <p:nvSpPr>
          <p:cNvPr id="4" name="Rounded Rectangle 3"/>
          <p:cNvSpPr/>
          <p:nvPr/>
        </p:nvSpPr>
        <p:spPr bwMode="auto">
          <a:xfrm>
            <a:off x="4655608" y="896526"/>
            <a:ext cx="2644072" cy="5772834"/>
          </a:xfrm>
          <a:prstGeom prst="roundRect">
            <a:avLst/>
          </a:prstGeom>
          <a:solidFill>
            <a:srgbClr val="FFC000">
              <a:alpha val="59817"/>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2000" b="1" u="sng" kern="0" dirty="0"/>
              <a:t>SECRET</a:t>
            </a:r>
            <a:r>
              <a:rPr lang="en-GB" sz="2000" b="1" kern="0" dirty="0"/>
              <a:t> </a:t>
            </a:r>
          </a:p>
          <a:p>
            <a:pPr algn="ctr">
              <a:defRPr/>
            </a:pPr>
            <a:r>
              <a:rPr lang="en-GB" sz="2000" kern="0" dirty="0"/>
              <a:t>Very sensitive information that justifies heightened protective measures to defend against determined and highly capable threat factors. For example, where compromise could seriously damage military capabilities, international relations or the investigation of serious organised crime. </a:t>
            </a:r>
            <a:endParaRPr lang="en-GB" sz="2000" kern="0" dirty="0">
              <a:cs typeface="Arial" charset="0"/>
            </a:endParaRPr>
          </a:p>
        </p:txBody>
      </p:sp>
      <p:sp>
        <p:nvSpPr>
          <p:cNvPr id="5" name="Rounded Rectangle 4"/>
          <p:cNvSpPr/>
          <p:nvPr/>
        </p:nvSpPr>
        <p:spPr bwMode="auto">
          <a:xfrm>
            <a:off x="7535696" y="896526"/>
            <a:ext cx="2644071" cy="5772834"/>
          </a:xfrm>
          <a:prstGeom prst="roundRect">
            <a:avLst/>
          </a:prstGeom>
          <a:solidFill>
            <a:srgbClr val="F85662">
              <a:alpha val="48095"/>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2000" b="1" u="sng" kern="0" dirty="0">
                <a:solidFill>
                  <a:srgbClr val="000000"/>
                </a:solidFill>
              </a:rPr>
              <a:t>TOP SECRET </a:t>
            </a:r>
          </a:p>
          <a:p>
            <a:pPr algn="ctr">
              <a:defRPr/>
            </a:pPr>
            <a:r>
              <a:rPr lang="en-GB" sz="2000" kern="0" dirty="0">
                <a:solidFill>
                  <a:srgbClr val="000000"/>
                </a:solidFill>
              </a:rPr>
              <a:t>HMG‟s most sensitive information requiring the highest levels of protection from the most serious threats. For example, where compromise could cause widespread loss of life or else threaten the security or economic wellbeing of the country or friendly nations. </a:t>
            </a:r>
            <a:endParaRPr lang="en-GB" sz="2000" kern="0" dirty="0">
              <a:solidFill>
                <a:srgbClr val="000000"/>
              </a:solidFill>
              <a:cs typeface="Arial" charset="0"/>
            </a:endParaRPr>
          </a:p>
        </p:txBody>
      </p:sp>
      <p:sp>
        <p:nvSpPr>
          <p:cNvPr id="6" name="TextBox 5"/>
          <p:cNvSpPr txBox="1">
            <a:spLocks noChangeArrowheads="1"/>
          </p:cNvSpPr>
          <p:nvPr/>
        </p:nvSpPr>
        <p:spPr bwMode="auto">
          <a:xfrm>
            <a:off x="1497740" y="188640"/>
            <a:ext cx="8712968" cy="707886"/>
          </a:xfrm>
          <a:prstGeom prst="rect">
            <a:avLst/>
          </a:prstGeom>
          <a:solidFill>
            <a:schemeClr val="bg1">
              <a:lumMod val="95000"/>
              <a:lumOff val="5000"/>
              <a:alpha val="63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dirty="0">
                <a:latin typeface="+mj-lt"/>
              </a:rPr>
              <a:t>Government Security Classifications</a:t>
            </a:r>
          </a:p>
        </p:txBody>
      </p:sp>
    </p:spTree>
    <p:extLst>
      <p:ext uri="{BB962C8B-B14F-4D97-AF65-F5344CB8AC3E}">
        <p14:creationId xmlns:p14="http://schemas.microsoft.com/office/powerpoint/2010/main" val="15185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235673"/>
            <a:ext cx="8280920" cy="707886"/>
          </a:xfrm>
          <a:prstGeom prst="rect">
            <a:avLst/>
          </a:prstGeom>
          <a:solidFill>
            <a:schemeClr val="bg1">
              <a:alpha val="60368"/>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dirty="0">
                <a:latin typeface="+mj-lt"/>
              </a:rPr>
              <a:t>Storage of information and Intelligence</a:t>
            </a:r>
          </a:p>
        </p:txBody>
      </p:sp>
      <p:graphicFrame>
        <p:nvGraphicFramePr>
          <p:cNvPr id="2" name="Diagram 1">
            <a:extLst>
              <a:ext uri="{FF2B5EF4-FFF2-40B4-BE49-F238E27FC236}">
                <a16:creationId xmlns:a16="http://schemas.microsoft.com/office/drawing/2014/main" id="{616CFDB4-B00A-421E-8B10-80A06B3DCB5B}"/>
              </a:ext>
            </a:extLst>
          </p:cNvPr>
          <p:cNvGraphicFramePr/>
          <p:nvPr>
            <p:extLst>
              <p:ext uri="{D42A27DB-BD31-4B8C-83A1-F6EECF244321}">
                <p14:modId xmlns:p14="http://schemas.microsoft.com/office/powerpoint/2010/main" val="4130816458"/>
              </p:ext>
            </p:extLst>
          </p:nvPr>
        </p:nvGraphicFramePr>
        <p:xfrm>
          <a:off x="195401" y="1368884"/>
          <a:ext cx="8280920" cy="4120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Law Enforcement Technology Trends | HSRC">
            <a:extLst>
              <a:ext uri="{FF2B5EF4-FFF2-40B4-BE49-F238E27FC236}">
                <a16:creationId xmlns:a16="http://schemas.microsoft.com/office/drawing/2014/main" id="{28DD79C6-5319-A642-9FD0-1C9B5F8914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71493" y="4195053"/>
            <a:ext cx="3898900" cy="208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0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F34DDB-A33A-8649-9811-AE2FC7B5A3D9}"/>
                                            </p:graphicEl>
                                          </p:spTgt>
                                        </p:tgtEl>
                                        <p:attrNameLst>
                                          <p:attrName>style.visibility</p:attrName>
                                        </p:attrNameLst>
                                      </p:cBhvr>
                                      <p:to>
                                        <p:strVal val="visible"/>
                                      </p:to>
                                    </p:set>
                                    <p:animEffect transition="in" filter="fade">
                                      <p:cBhvr>
                                        <p:cTn id="7" dur="500"/>
                                        <p:tgtEl>
                                          <p:spTgt spid="2">
                                            <p:graphicEl>
                                              <a:dgm id="{A2F34DDB-A33A-8649-9811-AE2FC7B5A3D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DDA2DE0D-E654-1D47-97BC-B005DA685A34}"/>
                                            </p:graphicEl>
                                          </p:spTgt>
                                        </p:tgtEl>
                                        <p:attrNameLst>
                                          <p:attrName>style.visibility</p:attrName>
                                        </p:attrNameLst>
                                      </p:cBhvr>
                                      <p:to>
                                        <p:strVal val="visible"/>
                                      </p:to>
                                    </p:set>
                                    <p:animEffect transition="in" filter="fade">
                                      <p:cBhvr>
                                        <p:cTn id="10" dur="500"/>
                                        <p:tgtEl>
                                          <p:spTgt spid="2">
                                            <p:graphicEl>
                                              <a:dgm id="{DDA2DE0D-E654-1D47-97BC-B005DA685A3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6367F7A8-6860-5A4C-98FD-A95A73AC107A}"/>
                                            </p:graphicEl>
                                          </p:spTgt>
                                        </p:tgtEl>
                                        <p:attrNameLst>
                                          <p:attrName>style.visibility</p:attrName>
                                        </p:attrNameLst>
                                      </p:cBhvr>
                                      <p:to>
                                        <p:strVal val="visible"/>
                                      </p:to>
                                    </p:set>
                                    <p:animEffect transition="in" filter="fade">
                                      <p:cBhvr>
                                        <p:cTn id="15" dur="500"/>
                                        <p:tgtEl>
                                          <p:spTgt spid="2">
                                            <p:graphicEl>
                                              <a:dgm id="{6367F7A8-6860-5A4C-98FD-A95A73AC107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7F035C0-07E8-7F40-9CC1-BBDC930EA571}"/>
                                            </p:graphicEl>
                                          </p:spTgt>
                                        </p:tgtEl>
                                        <p:attrNameLst>
                                          <p:attrName>style.visibility</p:attrName>
                                        </p:attrNameLst>
                                      </p:cBhvr>
                                      <p:to>
                                        <p:strVal val="visible"/>
                                      </p:to>
                                    </p:set>
                                    <p:animEffect transition="in" filter="fade">
                                      <p:cBhvr>
                                        <p:cTn id="18" dur="500"/>
                                        <p:tgtEl>
                                          <p:spTgt spid="2">
                                            <p:graphicEl>
                                              <a:dgm id="{27F035C0-07E8-7F40-9CC1-BBDC930EA5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C7EC5-893C-51DB-21F6-2CA12AB484E6}"/>
              </a:ext>
            </a:extLst>
          </p:cNvPr>
          <p:cNvPicPr>
            <a:picLocks noChangeAspect="1"/>
          </p:cNvPicPr>
          <p:nvPr/>
        </p:nvPicPr>
        <p:blipFill>
          <a:blip r:embed="rId2"/>
          <a:stretch>
            <a:fillRect/>
          </a:stretch>
        </p:blipFill>
        <p:spPr>
          <a:xfrm>
            <a:off x="57150" y="38100"/>
            <a:ext cx="12077700" cy="6781800"/>
          </a:xfrm>
          <a:prstGeom prst="rect">
            <a:avLst/>
          </a:prstGeom>
        </p:spPr>
      </p:pic>
    </p:spTree>
    <p:extLst>
      <p:ext uri="{BB962C8B-B14F-4D97-AF65-F5344CB8AC3E}">
        <p14:creationId xmlns:p14="http://schemas.microsoft.com/office/powerpoint/2010/main" val="38310190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933803" y="2383972"/>
            <a:ext cx="8324394" cy="1200329"/>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latin typeface="+mn-lt"/>
              </a:rPr>
              <a:t>Research Task: What is ‘Management of Police Information (MOPI)’?</a:t>
            </a:r>
          </a:p>
        </p:txBody>
      </p:sp>
    </p:spTree>
    <p:extLst>
      <p:ext uri="{BB962C8B-B14F-4D97-AF65-F5344CB8AC3E}">
        <p14:creationId xmlns:p14="http://schemas.microsoft.com/office/powerpoint/2010/main" val="384356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2063552" y="332657"/>
            <a:ext cx="8064896" cy="707886"/>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dirty="0">
                <a:latin typeface="+mj-lt"/>
              </a:rPr>
              <a:t>MOPI Guidance</a:t>
            </a:r>
          </a:p>
        </p:txBody>
      </p:sp>
      <p:graphicFrame>
        <p:nvGraphicFramePr>
          <p:cNvPr id="2" name="Diagram 1">
            <a:extLst>
              <a:ext uri="{FF2B5EF4-FFF2-40B4-BE49-F238E27FC236}">
                <a16:creationId xmlns:a16="http://schemas.microsoft.com/office/drawing/2014/main" id="{8E24D7E2-7B9B-42FA-AF56-4FCD2E616343}"/>
              </a:ext>
            </a:extLst>
          </p:cNvPr>
          <p:cNvGraphicFramePr/>
          <p:nvPr>
            <p:extLst>
              <p:ext uri="{D42A27DB-BD31-4B8C-83A1-F6EECF244321}">
                <p14:modId xmlns:p14="http://schemas.microsoft.com/office/powerpoint/2010/main" val="1199974346"/>
              </p:ext>
            </p:extLst>
          </p:nvPr>
        </p:nvGraphicFramePr>
        <p:xfrm>
          <a:off x="2063552" y="1277989"/>
          <a:ext cx="8064896" cy="5004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96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42F1394-ADD9-42C7-873E-456022E220DF}"/>
                                            </p:graphicEl>
                                          </p:spTgt>
                                        </p:tgtEl>
                                        <p:attrNameLst>
                                          <p:attrName>style.visibility</p:attrName>
                                        </p:attrNameLst>
                                      </p:cBhvr>
                                      <p:to>
                                        <p:strVal val="visible"/>
                                      </p:to>
                                    </p:set>
                                    <p:animEffect transition="in" filter="fade">
                                      <p:cBhvr>
                                        <p:cTn id="7" dur="500"/>
                                        <p:tgtEl>
                                          <p:spTgt spid="2">
                                            <p:graphicEl>
                                              <a:dgm id="{042F1394-ADD9-42C7-873E-456022E220D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83AB8E-7F68-45C7-8005-B193BEFB4A44}"/>
                                            </p:graphicEl>
                                          </p:spTgt>
                                        </p:tgtEl>
                                        <p:attrNameLst>
                                          <p:attrName>style.visibility</p:attrName>
                                        </p:attrNameLst>
                                      </p:cBhvr>
                                      <p:to>
                                        <p:strVal val="visible"/>
                                      </p:to>
                                    </p:set>
                                    <p:animEffect transition="in" filter="fade">
                                      <p:cBhvr>
                                        <p:cTn id="12" dur="500"/>
                                        <p:tgtEl>
                                          <p:spTgt spid="2">
                                            <p:graphicEl>
                                              <a:dgm id="{B483AB8E-7F68-45C7-8005-B193BEFB4A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1092146-B1DB-4A8D-A44D-9EF5DE0B05B4}"/>
                                            </p:graphicEl>
                                          </p:spTgt>
                                        </p:tgtEl>
                                        <p:attrNameLst>
                                          <p:attrName>style.visibility</p:attrName>
                                        </p:attrNameLst>
                                      </p:cBhvr>
                                      <p:to>
                                        <p:strVal val="visible"/>
                                      </p:to>
                                    </p:set>
                                    <p:animEffect transition="in" filter="fade">
                                      <p:cBhvr>
                                        <p:cTn id="15" dur="500"/>
                                        <p:tgtEl>
                                          <p:spTgt spid="2">
                                            <p:graphicEl>
                                              <a:dgm id="{C1092146-B1DB-4A8D-A44D-9EF5DE0B05B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2D6A5C9-C782-4569-9831-185A38A5ABDF}"/>
                                            </p:graphicEl>
                                          </p:spTgt>
                                        </p:tgtEl>
                                        <p:attrNameLst>
                                          <p:attrName>style.visibility</p:attrName>
                                        </p:attrNameLst>
                                      </p:cBhvr>
                                      <p:to>
                                        <p:strVal val="visible"/>
                                      </p:to>
                                    </p:set>
                                    <p:animEffect transition="in" filter="fade">
                                      <p:cBhvr>
                                        <p:cTn id="20" dur="500"/>
                                        <p:tgtEl>
                                          <p:spTgt spid="2">
                                            <p:graphicEl>
                                              <a:dgm id="{12D6A5C9-C782-4569-9831-185A38A5ABD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4B32C4D-6069-403A-98AE-44A0CF9AE29B}"/>
                                            </p:graphicEl>
                                          </p:spTgt>
                                        </p:tgtEl>
                                        <p:attrNameLst>
                                          <p:attrName>style.visibility</p:attrName>
                                        </p:attrNameLst>
                                      </p:cBhvr>
                                      <p:to>
                                        <p:strVal val="visible"/>
                                      </p:to>
                                    </p:set>
                                    <p:animEffect transition="in" filter="fade">
                                      <p:cBhvr>
                                        <p:cTn id="23" dur="500"/>
                                        <p:tgtEl>
                                          <p:spTgt spid="2">
                                            <p:graphicEl>
                                              <a:dgm id="{94B32C4D-6069-403A-98AE-44A0CF9AE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C8DDD9-9128-439E-8D2B-26FC91D9271B}"/>
              </a:ext>
            </a:extLst>
          </p:cNvPr>
          <p:cNvSpPr>
            <a:spLocks noGrp="1"/>
          </p:cNvSpPr>
          <p:nvPr>
            <p:ph type="title"/>
          </p:nvPr>
        </p:nvSpPr>
        <p:spPr>
          <a:xfrm>
            <a:off x="2152650" y="365127"/>
            <a:ext cx="7886700" cy="673669"/>
          </a:xfrm>
          <a:solidFill>
            <a:schemeClr val="bg1"/>
          </a:solidFill>
        </p:spPr>
        <p:txBody>
          <a:bodyPr>
            <a:normAutofit/>
          </a:bodyPr>
          <a:lstStyle/>
          <a:p>
            <a:pPr algn="ctr"/>
            <a:r>
              <a:rPr lang="en-GB" sz="4000" b="1" dirty="0"/>
              <a:t>MOPI</a:t>
            </a:r>
          </a:p>
        </p:txBody>
      </p:sp>
      <p:graphicFrame>
        <p:nvGraphicFramePr>
          <p:cNvPr id="5" name="Diagram 4">
            <a:extLst>
              <a:ext uri="{FF2B5EF4-FFF2-40B4-BE49-F238E27FC236}">
                <a16:creationId xmlns:a16="http://schemas.microsoft.com/office/drawing/2014/main" id="{DA484158-FD19-4D2B-938D-0F9C58E9C581}"/>
              </a:ext>
            </a:extLst>
          </p:cNvPr>
          <p:cNvGraphicFramePr/>
          <p:nvPr>
            <p:extLst>
              <p:ext uri="{D42A27DB-BD31-4B8C-83A1-F6EECF244321}">
                <p14:modId xmlns:p14="http://schemas.microsoft.com/office/powerpoint/2010/main" val="2708078324"/>
              </p:ext>
            </p:extLst>
          </p:nvPr>
        </p:nvGraphicFramePr>
        <p:xfrm>
          <a:off x="1883532" y="832589"/>
          <a:ext cx="8424936" cy="236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FAD25CF1-9664-4460-A7B8-95B3CA02FF57}"/>
              </a:ext>
            </a:extLst>
          </p:cNvPr>
          <p:cNvGraphicFramePr/>
          <p:nvPr>
            <p:extLst>
              <p:ext uri="{D42A27DB-BD31-4B8C-83A1-F6EECF244321}">
                <p14:modId xmlns:p14="http://schemas.microsoft.com/office/powerpoint/2010/main" val="3389108646"/>
              </p:ext>
            </p:extLst>
          </p:nvPr>
        </p:nvGraphicFramePr>
        <p:xfrm>
          <a:off x="2390934" y="3380753"/>
          <a:ext cx="712879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01203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92F4528-C94B-4DD8-A866-CA6AA95686E2}"/>
                                            </p:graphicEl>
                                          </p:spTgt>
                                        </p:tgtEl>
                                        <p:attrNameLst>
                                          <p:attrName>style.visibility</p:attrName>
                                        </p:attrNameLst>
                                      </p:cBhvr>
                                      <p:to>
                                        <p:strVal val="visible"/>
                                      </p:to>
                                    </p:set>
                                    <p:animEffect transition="in" filter="fade">
                                      <p:cBhvr>
                                        <p:cTn id="7" dur="500"/>
                                        <p:tgtEl>
                                          <p:spTgt spid="5">
                                            <p:graphicEl>
                                              <a:dgm id="{792F4528-C94B-4DD8-A866-CA6AA95686E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BAB21607-5C3B-4898-8543-DB3DB0941C9B}"/>
                                            </p:graphicEl>
                                          </p:spTgt>
                                        </p:tgtEl>
                                        <p:attrNameLst>
                                          <p:attrName>style.visibility</p:attrName>
                                        </p:attrNameLst>
                                      </p:cBhvr>
                                      <p:to>
                                        <p:strVal val="visible"/>
                                      </p:to>
                                    </p:set>
                                    <p:animEffect transition="in" filter="fade">
                                      <p:cBhvr>
                                        <p:cTn id="10" dur="500"/>
                                        <p:tgtEl>
                                          <p:spTgt spid="5">
                                            <p:graphicEl>
                                              <a:dgm id="{BAB21607-5C3B-4898-8543-DB3DB0941C9B}"/>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EF5349CE-0196-48B8-809C-6D71597A107E}"/>
                                            </p:graphicEl>
                                          </p:spTgt>
                                        </p:tgtEl>
                                        <p:attrNameLst>
                                          <p:attrName>style.visibility</p:attrName>
                                        </p:attrNameLst>
                                      </p:cBhvr>
                                      <p:to>
                                        <p:strVal val="visible"/>
                                      </p:to>
                                    </p:set>
                                    <p:animEffect transition="in" filter="fade">
                                      <p:cBhvr>
                                        <p:cTn id="13" dur="500"/>
                                        <p:tgtEl>
                                          <p:spTgt spid="5">
                                            <p:graphicEl>
                                              <a:dgm id="{EF5349CE-0196-48B8-809C-6D71597A107E}"/>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graphicEl>
                                              <a:dgm id="{D0939FD7-1965-4C9B-AA15-CB6363A01B34}"/>
                                            </p:graphicEl>
                                          </p:spTgt>
                                        </p:tgtEl>
                                        <p:attrNameLst>
                                          <p:attrName>style.visibility</p:attrName>
                                        </p:attrNameLst>
                                      </p:cBhvr>
                                      <p:to>
                                        <p:strVal val="visible"/>
                                      </p:to>
                                    </p:set>
                                    <p:animEffect transition="in" filter="fade">
                                      <p:cBhvr>
                                        <p:cTn id="18" dur="500"/>
                                        <p:tgtEl>
                                          <p:spTgt spid="6">
                                            <p:graphicEl>
                                              <a:dgm id="{D0939FD7-1965-4C9B-AA15-CB6363A01B34}"/>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graphicEl>
                                              <a:dgm id="{6ED2472E-9090-4998-AB01-05E100ADDFA5}"/>
                                            </p:graphicEl>
                                          </p:spTgt>
                                        </p:tgtEl>
                                        <p:attrNameLst>
                                          <p:attrName>style.visibility</p:attrName>
                                        </p:attrNameLst>
                                      </p:cBhvr>
                                      <p:to>
                                        <p:strVal val="visible"/>
                                      </p:to>
                                    </p:set>
                                    <p:animEffect transition="in" filter="fade">
                                      <p:cBhvr>
                                        <p:cTn id="23" dur="500"/>
                                        <p:tgtEl>
                                          <p:spTgt spid="6">
                                            <p:graphicEl>
                                              <a:dgm id="{6ED2472E-9090-4998-AB01-05E100ADDF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1C7E390-3490-4435-9133-90D0F17F99EE}"/>
                                            </p:graphicEl>
                                          </p:spTgt>
                                        </p:tgtEl>
                                        <p:attrNameLst>
                                          <p:attrName>style.visibility</p:attrName>
                                        </p:attrNameLst>
                                      </p:cBhvr>
                                      <p:to>
                                        <p:strVal val="visible"/>
                                      </p:to>
                                    </p:set>
                                    <p:animEffect transition="in" filter="fade">
                                      <p:cBhvr>
                                        <p:cTn id="28" dur="500"/>
                                        <p:tgtEl>
                                          <p:spTgt spid="6">
                                            <p:graphicEl>
                                              <a:dgm id="{A1C7E390-3490-4435-9133-90D0F17F99EE}"/>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57633718-6309-4D45-8845-F1657EDBC332}"/>
                                            </p:graphicEl>
                                          </p:spTgt>
                                        </p:tgtEl>
                                        <p:attrNameLst>
                                          <p:attrName>style.visibility</p:attrName>
                                        </p:attrNameLst>
                                      </p:cBhvr>
                                      <p:to>
                                        <p:strVal val="visible"/>
                                      </p:to>
                                    </p:set>
                                    <p:animEffect transition="in" filter="fade">
                                      <p:cBhvr>
                                        <p:cTn id="33" dur="500"/>
                                        <p:tgtEl>
                                          <p:spTgt spid="6">
                                            <p:graphicEl>
                                              <a:dgm id="{57633718-6309-4D45-8845-F1657EDBC3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Graphic spid="6"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6" name="TextBox 2">
            <a:extLst>
              <a:ext uri="{FF2B5EF4-FFF2-40B4-BE49-F238E27FC236}">
                <a16:creationId xmlns:a16="http://schemas.microsoft.com/office/drawing/2014/main" id="{C30F62CF-23F4-47CF-098B-CA2164E7512A}"/>
              </a:ext>
            </a:extLst>
          </p:cNvPr>
          <p:cNvGraphicFramePr/>
          <p:nvPr>
            <p:extLst>
              <p:ext uri="{D42A27DB-BD31-4B8C-83A1-F6EECF244321}">
                <p14:modId xmlns:p14="http://schemas.microsoft.com/office/powerpoint/2010/main" val="1954831339"/>
              </p:ext>
            </p:extLst>
          </p:nvPr>
        </p:nvGraphicFramePr>
        <p:xfrm>
          <a:off x="759171" y="397042"/>
          <a:ext cx="10789892" cy="5818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15584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332657"/>
            <a:ext cx="8229600" cy="707886"/>
          </a:xfrm>
          <a:prstGeom prst="rect">
            <a:avLst/>
          </a:prstGeom>
          <a:solidFill>
            <a:schemeClr val="bg1">
              <a:alpha val="46385"/>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dirty="0">
                <a:latin typeface="+mj-lt"/>
              </a:rPr>
              <a:t>Police National Database (PND)</a:t>
            </a:r>
          </a:p>
        </p:txBody>
      </p:sp>
      <p:pic>
        <p:nvPicPr>
          <p:cNvPr id="10242" name="Picture 2" descr="Remove innocent people from Police National Database | OBV">
            <a:extLst>
              <a:ext uri="{FF2B5EF4-FFF2-40B4-BE49-F238E27FC236}">
                <a16:creationId xmlns:a16="http://schemas.microsoft.com/office/drawing/2014/main" id="{3DBB9704-1238-3B44-827F-01F172B9B6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6100" y="2282680"/>
            <a:ext cx="4192661" cy="275430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48970C-9410-3E40-B697-7B46C23C2C5D}"/>
              </a:ext>
            </a:extLst>
          </p:cNvPr>
          <p:cNvSpPr txBox="1"/>
          <p:nvPr/>
        </p:nvSpPr>
        <p:spPr>
          <a:xfrm>
            <a:off x="457200" y="4654677"/>
            <a:ext cx="6384470" cy="461665"/>
          </a:xfrm>
          <a:prstGeom prst="rect">
            <a:avLst/>
          </a:prstGeom>
          <a:noFill/>
        </p:spPr>
        <p:txBody>
          <a:bodyPr wrap="square">
            <a:spAutoFit/>
          </a:bodyPr>
          <a:lstStyle/>
          <a:p>
            <a:r>
              <a:rPr lang="en-GB" sz="2400" dirty="0">
                <a:solidFill>
                  <a:schemeClr val="tx1"/>
                </a:solidFill>
              </a:rPr>
              <a:t>Information from 3x5x2 may be entered on PND</a:t>
            </a:r>
          </a:p>
        </p:txBody>
      </p:sp>
      <p:sp>
        <p:nvSpPr>
          <p:cNvPr id="8" name="TextBox 7">
            <a:extLst>
              <a:ext uri="{FF2B5EF4-FFF2-40B4-BE49-F238E27FC236}">
                <a16:creationId xmlns:a16="http://schemas.microsoft.com/office/drawing/2014/main" id="{9CA2038B-95CA-554F-9309-FCCD63CC75C0}"/>
              </a:ext>
            </a:extLst>
          </p:cNvPr>
          <p:cNvSpPr txBox="1"/>
          <p:nvPr/>
        </p:nvSpPr>
        <p:spPr>
          <a:xfrm>
            <a:off x="457200" y="3429000"/>
            <a:ext cx="7633606" cy="461665"/>
          </a:xfrm>
          <a:prstGeom prst="rect">
            <a:avLst/>
          </a:prstGeom>
          <a:noFill/>
        </p:spPr>
        <p:txBody>
          <a:bodyPr wrap="square">
            <a:spAutoFit/>
          </a:bodyPr>
          <a:lstStyle/>
          <a:p>
            <a:r>
              <a:rPr lang="en-GB" sz="2400" dirty="0">
                <a:solidFill>
                  <a:schemeClr val="tx1"/>
                </a:solidFill>
              </a:rPr>
              <a:t>Updated in “near real time”</a:t>
            </a:r>
          </a:p>
        </p:txBody>
      </p:sp>
      <p:sp>
        <p:nvSpPr>
          <p:cNvPr id="10" name="TextBox 9">
            <a:extLst>
              <a:ext uri="{FF2B5EF4-FFF2-40B4-BE49-F238E27FC236}">
                <a16:creationId xmlns:a16="http://schemas.microsoft.com/office/drawing/2014/main" id="{DC4E1124-7009-0046-A1CB-9951FCBA3180}"/>
              </a:ext>
            </a:extLst>
          </p:cNvPr>
          <p:cNvSpPr txBox="1"/>
          <p:nvPr/>
        </p:nvSpPr>
        <p:spPr>
          <a:xfrm>
            <a:off x="457200" y="1837257"/>
            <a:ext cx="6237514" cy="1143070"/>
          </a:xfrm>
          <a:prstGeom prst="rect">
            <a:avLst/>
          </a:prstGeom>
          <a:noFill/>
        </p:spPr>
        <p:txBody>
          <a:bodyPr wrap="square">
            <a:spAutoFit/>
          </a:bodyPr>
          <a:lstStyle/>
          <a:p>
            <a:pPr>
              <a:lnSpc>
                <a:spcPct val="150000"/>
              </a:lnSpc>
            </a:pPr>
            <a:r>
              <a:rPr lang="en-GB" sz="2400" dirty="0">
                <a:solidFill>
                  <a:schemeClr val="tx1"/>
                </a:solidFill>
              </a:rPr>
              <a:t>Allows the Police Service to share, access &amp; search local force information on a national basis</a:t>
            </a:r>
          </a:p>
        </p:txBody>
      </p:sp>
    </p:spTree>
    <p:extLst>
      <p:ext uri="{BB962C8B-B14F-4D97-AF65-F5344CB8AC3E}">
        <p14:creationId xmlns:p14="http://schemas.microsoft.com/office/powerpoint/2010/main" val="1670737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32656"/>
            <a:ext cx="12192000" cy="707886"/>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dirty="0">
                <a:latin typeface="+mj-lt"/>
              </a:rPr>
              <a:t>PND Benefits</a:t>
            </a:r>
          </a:p>
        </p:txBody>
      </p:sp>
      <p:graphicFrame>
        <p:nvGraphicFramePr>
          <p:cNvPr id="2" name="Diagram 1">
            <a:extLst>
              <a:ext uri="{FF2B5EF4-FFF2-40B4-BE49-F238E27FC236}">
                <a16:creationId xmlns:a16="http://schemas.microsoft.com/office/drawing/2014/main" id="{9C18F3C8-AD4F-402E-B5F4-D6B2AB8CF959}"/>
              </a:ext>
            </a:extLst>
          </p:cNvPr>
          <p:cNvGraphicFramePr/>
          <p:nvPr/>
        </p:nvGraphicFramePr>
        <p:xfrm>
          <a:off x="1684243" y="1537565"/>
          <a:ext cx="8358844" cy="4622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563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A13089-9D82-4108-82BD-ACADF46DCAE7}"/>
                                            </p:graphicEl>
                                          </p:spTgt>
                                        </p:tgtEl>
                                        <p:attrNameLst>
                                          <p:attrName>style.visibility</p:attrName>
                                        </p:attrNameLst>
                                      </p:cBhvr>
                                      <p:to>
                                        <p:strVal val="visible"/>
                                      </p:to>
                                    </p:set>
                                    <p:animEffect transition="in" filter="fade">
                                      <p:cBhvr>
                                        <p:cTn id="7" dur="500"/>
                                        <p:tgtEl>
                                          <p:spTgt spid="2">
                                            <p:graphicEl>
                                              <a:dgm id="{CCA13089-9D82-4108-82BD-ACADF46DCA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6A351ED-96FC-422C-9AF6-3FE89C3808A8}"/>
                                            </p:graphicEl>
                                          </p:spTgt>
                                        </p:tgtEl>
                                        <p:attrNameLst>
                                          <p:attrName>style.visibility</p:attrName>
                                        </p:attrNameLst>
                                      </p:cBhvr>
                                      <p:to>
                                        <p:strVal val="visible"/>
                                      </p:to>
                                    </p:set>
                                    <p:animEffect transition="in" filter="fade">
                                      <p:cBhvr>
                                        <p:cTn id="12" dur="500"/>
                                        <p:tgtEl>
                                          <p:spTgt spid="2">
                                            <p:graphicEl>
                                              <a:dgm id="{06A351ED-96FC-422C-9AF6-3FE89C3808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018959B-D057-4802-BF2F-72A39018EF0B}"/>
                                            </p:graphicEl>
                                          </p:spTgt>
                                        </p:tgtEl>
                                        <p:attrNameLst>
                                          <p:attrName>style.visibility</p:attrName>
                                        </p:attrNameLst>
                                      </p:cBhvr>
                                      <p:to>
                                        <p:strVal val="visible"/>
                                      </p:to>
                                    </p:set>
                                    <p:animEffect transition="in" filter="fade">
                                      <p:cBhvr>
                                        <p:cTn id="15" dur="500"/>
                                        <p:tgtEl>
                                          <p:spTgt spid="2">
                                            <p:graphicEl>
                                              <a:dgm id="{E018959B-D057-4802-BF2F-72A39018EF0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B72BD35-B73A-4C0E-A9F6-C97A5B31C6D1}"/>
                                            </p:graphicEl>
                                          </p:spTgt>
                                        </p:tgtEl>
                                        <p:attrNameLst>
                                          <p:attrName>style.visibility</p:attrName>
                                        </p:attrNameLst>
                                      </p:cBhvr>
                                      <p:to>
                                        <p:strVal val="visible"/>
                                      </p:to>
                                    </p:set>
                                    <p:animEffect transition="in" filter="fade">
                                      <p:cBhvr>
                                        <p:cTn id="20" dur="500"/>
                                        <p:tgtEl>
                                          <p:spTgt spid="2">
                                            <p:graphicEl>
                                              <a:dgm id="{AB72BD35-B73A-4C0E-A9F6-C97A5B31C6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F7504-77FC-4334-93B0-B404855B66E9}"/>
                                            </p:graphicEl>
                                          </p:spTgt>
                                        </p:tgtEl>
                                        <p:attrNameLst>
                                          <p:attrName>style.visibility</p:attrName>
                                        </p:attrNameLst>
                                      </p:cBhvr>
                                      <p:to>
                                        <p:strVal val="visible"/>
                                      </p:to>
                                    </p:set>
                                    <p:animEffect transition="in" filter="fade">
                                      <p:cBhvr>
                                        <p:cTn id="23" dur="500"/>
                                        <p:tgtEl>
                                          <p:spTgt spid="2">
                                            <p:graphicEl>
                                              <a:dgm id="{6A6F7504-77FC-4334-93B0-B404855B66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5D0CF90-D85D-447A-82E7-BF1A3F1870DF}"/>
                                            </p:graphicEl>
                                          </p:spTgt>
                                        </p:tgtEl>
                                        <p:attrNameLst>
                                          <p:attrName>style.visibility</p:attrName>
                                        </p:attrNameLst>
                                      </p:cBhvr>
                                      <p:to>
                                        <p:strVal val="visible"/>
                                      </p:to>
                                    </p:set>
                                    <p:animEffect transition="in" filter="fade">
                                      <p:cBhvr>
                                        <p:cTn id="28" dur="500"/>
                                        <p:tgtEl>
                                          <p:spTgt spid="2">
                                            <p:graphicEl>
                                              <a:dgm id="{C5D0CF90-D85D-447A-82E7-BF1A3F1870D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6D01F50-1681-42C0-AAEB-6C24AD960E2D}"/>
                                            </p:graphicEl>
                                          </p:spTgt>
                                        </p:tgtEl>
                                        <p:attrNameLst>
                                          <p:attrName>style.visibility</p:attrName>
                                        </p:attrNameLst>
                                      </p:cBhvr>
                                      <p:to>
                                        <p:strVal val="visible"/>
                                      </p:to>
                                    </p:set>
                                    <p:animEffect transition="in" filter="fade">
                                      <p:cBhvr>
                                        <p:cTn id="31" dur="500"/>
                                        <p:tgtEl>
                                          <p:spTgt spid="2">
                                            <p:graphicEl>
                                              <a:dgm id="{B6D01F50-1681-42C0-AAEB-6C24AD960E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D836629-9831-4B70-81A9-9556D3E706F3}"/>
                                            </p:graphicEl>
                                          </p:spTgt>
                                        </p:tgtEl>
                                        <p:attrNameLst>
                                          <p:attrName>style.visibility</p:attrName>
                                        </p:attrNameLst>
                                      </p:cBhvr>
                                      <p:to>
                                        <p:strVal val="visible"/>
                                      </p:to>
                                    </p:set>
                                    <p:animEffect transition="in" filter="fade">
                                      <p:cBhvr>
                                        <p:cTn id="36" dur="500"/>
                                        <p:tgtEl>
                                          <p:spTgt spid="2">
                                            <p:graphicEl>
                                              <a:dgm id="{AD836629-9831-4B70-81A9-9556D3E706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AE8C20D-D984-4557-86B2-B25A20E06734}"/>
                                            </p:graphicEl>
                                          </p:spTgt>
                                        </p:tgtEl>
                                        <p:attrNameLst>
                                          <p:attrName>style.visibility</p:attrName>
                                        </p:attrNameLst>
                                      </p:cBhvr>
                                      <p:to>
                                        <p:strVal val="visible"/>
                                      </p:to>
                                    </p:set>
                                    <p:animEffect transition="in" filter="fade">
                                      <p:cBhvr>
                                        <p:cTn id="39" dur="500"/>
                                        <p:tgtEl>
                                          <p:spTgt spid="2">
                                            <p:graphicEl>
                                              <a:dgm id="{0AE8C20D-D984-4557-86B2-B25A20E067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91544" y="357758"/>
            <a:ext cx="8352928" cy="648072"/>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PND</a:t>
            </a:r>
          </a:p>
        </p:txBody>
      </p:sp>
      <p:sp>
        <p:nvSpPr>
          <p:cNvPr id="2" name="Rectangle 1">
            <a:extLst>
              <a:ext uri="{FF2B5EF4-FFF2-40B4-BE49-F238E27FC236}">
                <a16:creationId xmlns:a16="http://schemas.microsoft.com/office/drawing/2014/main" id="{53FE5494-EA5C-4F24-A504-5077977DAD94}"/>
              </a:ext>
            </a:extLst>
          </p:cNvPr>
          <p:cNvSpPr/>
          <p:nvPr/>
        </p:nvSpPr>
        <p:spPr>
          <a:xfrm>
            <a:off x="1991544" y="1127660"/>
            <a:ext cx="8352928" cy="756084"/>
          </a:xfrm>
          <a:prstGeom prst="rect">
            <a:avLst/>
          </a:prstGeom>
          <a:solidFill>
            <a:schemeClr val="accent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Witness data should </a:t>
            </a:r>
            <a:r>
              <a:rPr lang="en-GB" sz="2400" b="1" i="1" u="sng" dirty="0">
                <a:solidFill>
                  <a:schemeClr val="tx1"/>
                </a:solidFill>
              </a:rPr>
              <a:t>not</a:t>
            </a:r>
            <a:r>
              <a:rPr lang="en-GB" sz="2400" dirty="0">
                <a:solidFill>
                  <a:schemeClr val="tx1"/>
                </a:solidFill>
              </a:rPr>
              <a:t> be included on the PND but some victim data will, in limited cases be available</a:t>
            </a:r>
          </a:p>
        </p:txBody>
      </p:sp>
      <p:sp>
        <p:nvSpPr>
          <p:cNvPr id="5" name="Callout: Down Arrow 4">
            <a:extLst>
              <a:ext uri="{FF2B5EF4-FFF2-40B4-BE49-F238E27FC236}">
                <a16:creationId xmlns:a16="http://schemas.microsoft.com/office/drawing/2014/main" id="{E3B0983A-F224-4A58-9383-6DFD7B6A6BF0}"/>
              </a:ext>
            </a:extLst>
          </p:cNvPr>
          <p:cNvSpPr/>
          <p:nvPr/>
        </p:nvSpPr>
        <p:spPr>
          <a:xfrm>
            <a:off x="2135560" y="2005575"/>
            <a:ext cx="7992888" cy="2160240"/>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POLE Searches:</a:t>
            </a:r>
          </a:p>
          <a:p>
            <a:pPr algn="ctr"/>
            <a:r>
              <a:rPr lang="en-GB" sz="2400" dirty="0">
                <a:solidFill>
                  <a:schemeClr val="tx1"/>
                </a:solidFill>
              </a:rPr>
              <a:t>PND searches operate on 4 areas that give structure to the speed &amp; quality of the information that can be searched </a:t>
            </a:r>
          </a:p>
        </p:txBody>
      </p:sp>
      <p:graphicFrame>
        <p:nvGraphicFramePr>
          <p:cNvPr id="7" name="Diagram 6">
            <a:extLst>
              <a:ext uri="{FF2B5EF4-FFF2-40B4-BE49-F238E27FC236}">
                <a16:creationId xmlns:a16="http://schemas.microsoft.com/office/drawing/2014/main" id="{9882682A-573A-45D5-8269-A00EC22CBF94}"/>
              </a:ext>
            </a:extLst>
          </p:cNvPr>
          <p:cNvGraphicFramePr/>
          <p:nvPr/>
        </p:nvGraphicFramePr>
        <p:xfrm>
          <a:off x="2297832" y="4005065"/>
          <a:ext cx="7668344" cy="17696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89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2F950A0-B4BB-4BFF-978C-FA867870EA19}"/>
                                            </p:graphicEl>
                                          </p:spTgt>
                                        </p:tgtEl>
                                        <p:attrNameLst>
                                          <p:attrName>style.visibility</p:attrName>
                                        </p:attrNameLst>
                                      </p:cBhvr>
                                      <p:to>
                                        <p:strVal val="visible"/>
                                      </p:to>
                                    </p:set>
                                    <p:animEffect transition="in" filter="fade">
                                      <p:cBhvr>
                                        <p:cTn id="17" dur="500"/>
                                        <p:tgtEl>
                                          <p:spTgt spid="7">
                                            <p:graphicEl>
                                              <a:dgm id="{42F950A0-B4BB-4BFF-978C-FA867870EA1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56ECC2CF-2690-4FA6-BCC3-0E892E9D30BA}"/>
                                            </p:graphicEl>
                                          </p:spTgt>
                                        </p:tgtEl>
                                        <p:attrNameLst>
                                          <p:attrName>style.visibility</p:attrName>
                                        </p:attrNameLst>
                                      </p:cBhvr>
                                      <p:to>
                                        <p:strVal val="visible"/>
                                      </p:to>
                                    </p:set>
                                    <p:animEffect transition="in" filter="fade">
                                      <p:cBhvr>
                                        <p:cTn id="22" dur="500"/>
                                        <p:tgtEl>
                                          <p:spTgt spid="7">
                                            <p:graphicEl>
                                              <a:dgm id="{56ECC2CF-2690-4FA6-BCC3-0E892E9D30B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66801E7-684F-4133-B485-DAE71ADD4C10}"/>
                                            </p:graphicEl>
                                          </p:spTgt>
                                        </p:tgtEl>
                                        <p:attrNameLst>
                                          <p:attrName>style.visibility</p:attrName>
                                        </p:attrNameLst>
                                      </p:cBhvr>
                                      <p:to>
                                        <p:strVal val="visible"/>
                                      </p:to>
                                    </p:set>
                                    <p:animEffect transition="in" filter="fade">
                                      <p:cBhvr>
                                        <p:cTn id="27" dur="500"/>
                                        <p:tgtEl>
                                          <p:spTgt spid="7">
                                            <p:graphicEl>
                                              <a:dgm id="{A66801E7-684F-4133-B485-DAE71ADD4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4236BEF1-2CA4-4206-96CC-075878EC8C56}"/>
                                            </p:graphicEl>
                                          </p:spTgt>
                                        </p:tgtEl>
                                        <p:attrNameLst>
                                          <p:attrName>style.visibility</p:attrName>
                                        </p:attrNameLst>
                                      </p:cBhvr>
                                      <p:to>
                                        <p:strVal val="visible"/>
                                      </p:to>
                                    </p:set>
                                    <p:animEffect transition="in" filter="fade">
                                      <p:cBhvr>
                                        <p:cTn id="32" dur="500"/>
                                        <p:tgtEl>
                                          <p:spTgt spid="7">
                                            <p:graphicEl>
                                              <a:dgm id="{4236BEF1-2CA4-4206-96CC-075878EC8C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Graphic spid="7"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13281" y="2098361"/>
            <a:ext cx="4882310" cy="3096953"/>
          </a:xfrm>
          <a:prstGeom prst="rect">
            <a:avLst/>
          </a:prstGeom>
        </p:spPr>
      </p:pic>
      <p:sp>
        <p:nvSpPr>
          <p:cNvPr id="4" name="TextBox 3"/>
          <p:cNvSpPr txBox="1">
            <a:spLocks noChangeArrowheads="1"/>
          </p:cNvSpPr>
          <p:nvPr/>
        </p:nvSpPr>
        <p:spPr bwMode="auto">
          <a:xfrm>
            <a:off x="0" y="260648"/>
            <a:ext cx="12192000" cy="707886"/>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dirty="0">
                <a:latin typeface="+mj-lt"/>
              </a:rPr>
              <a:t>Information Sharing</a:t>
            </a:r>
          </a:p>
        </p:txBody>
      </p:sp>
      <p:sp>
        <p:nvSpPr>
          <p:cNvPr id="6" name="TextBox 5">
            <a:extLst>
              <a:ext uri="{FF2B5EF4-FFF2-40B4-BE49-F238E27FC236}">
                <a16:creationId xmlns:a16="http://schemas.microsoft.com/office/drawing/2014/main" id="{FCE91E2A-0986-1843-BE13-ECCFD2E69336}"/>
              </a:ext>
            </a:extLst>
          </p:cNvPr>
          <p:cNvSpPr txBox="1"/>
          <p:nvPr/>
        </p:nvSpPr>
        <p:spPr>
          <a:xfrm>
            <a:off x="6628755" y="2026468"/>
            <a:ext cx="4882310" cy="2805063"/>
          </a:xfrm>
          <a:prstGeom prst="rect">
            <a:avLst/>
          </a:prstGeom>
          <a:noFill/>
        </p:spPr>
        <p:txBody>
          <a:bodyPr wrap="square">
            <a:spAutoFit/>
          </a:bodyPr>
          <a:lstStyle/>
          <a:p>
            <a:pPr algn="ctr">
              <a:lnSpc>
                <a:spcPct val="150000"/>
              </a:lnSpc>
            </a:pPr>
            <a:r>
              <a:rPr lang="en-GB" sz="2400" dirty="0">
                <a:solidFill>
                  <a:schemeClr val="tx1"/>
                </a:solidFill>
              </a:rPr>
              <a:t>Effective policing in reliant upon the lawful sharing of information with the police service itself, with other agencies, with individuals &amp; with the general public</a:t>
            </a:r>
          </a:p>
        </p:txBody>
      </p:sp>
    </p:spTree>
    <p:extLst>
      <p:ext uri="{BB962C8B-B14F-4D97-AF65-F5344CB8AC3E}">
        <p14:creationId xmlns:p14="http://schemas.microsoft.com/office/powerpoint/2010/main" val="424434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395475"/>
            <a:ext cx="12192000" cy="707886"/>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dirty="0">
                <a:latin typeface="+mj-lt"/>
              </a:rPr>
              <a:t>Benefits of Sharing Information</a:t>
            </a:r>
          </a:p>
        </p:txBody>
      </p:sp>
      <p:sp>
        <p:nvSpPr>
          <p:cNvPr id="2" name="Rectangle 1">
            <a:extLst>
              <a:ext uri="{FF2B5EF4-FFF2-40B4-BE49-F238E27FC236}">
                <a16:creationId xmlns:a16="http://schemas.microsoft.com/office/drawing/2014/main" id="{140F79BA-AE56-4036-8975-947009AEFCCF}"/>
              </a:ext>
            </a:extLst>
          </p:cNvPr>
          <p:cNvSpPr/>
          <p:nvPr/>
        </p:nvSpPr>
        <p:spPr>
          <a:xfrm>
            <a:off x="304123" y="1330793"/>
            <a:ext cx="8250494" cy="864096"/>
          </a:xfrm>
          <a:prstGeom prst="rect">
            <a:avLst/>
          </a:prstGeom>
          <a:solidFill>
            <a:srgbClr val="7030A0">
              <a:alpha val="3000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lawful sharing of information has a number of benefits for the police service:</a:t>
            </a:r>
          </a:p>
        </p:txBody>
      </p:sp>
      <p:graphicFrame>
        <p:nvGraphicFramePr>
          <p:cNvPr id="4" name="Diagram 3">
            <a:extLst>
              <a:ext uri="{FF2B5EF4-FFF2-40B4-BE49-F238E27FC236}">
                <a16:creationId xmlns:a16="http://schemas.microsoft.com/office/drawing/2014/main" id="{4AB66411-9DB8-455B-A987-61DE00791816}"/>
              </a:ext>
            </a:extLst>
          </p:cNvPr>
          <p:cNvGraphicFramePr/>
          <p:nvPr>
            <p:extLst>
              <p:ext uri="{D42A27DB-BD31-4B8C-83A1-F6EECF244321}">
                <p14:modId xmlns:p14="http://schemas.microsoft.com/office/powerpoint/2010/main" val="2333671911"/>
              </p:ext>
            </p:extLst>
          </p:nvPr>
        </p:nvGraphicFramePr>
        <p:xfrm>
          <a:off x="304123" y="2194889"/>
          <a:ext cx="8280920" cy="4267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NIEM: The key to improved information sharing - FCW">
            <a:extLst>
              <a:ext uri="{FF2B5EF4-FFF2-40B4-BE49-F238E27FC236}">
                <a16:creationId xmlns:a16="http://schemas.microsoft.com/office/drawing/2014/main" id="{5FA9DACF-C5E1-C146-A4DD-659A186ECF7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98429" y="2194889"/>
            <a:ext cx="2286000" cy="2468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83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D474F64-F79E-4AFB-BA0C-DB191E467030}"/>
                                            </p:graphicEl>
                                          </p:spTgt>
                                        </p:tgtEl>
                                        <p:attrNameLst>
                                          <p:attrName>style.visibility</p:attrName>
                                        </p:attrNameLst>
                                      </p:cBhvr>
                                      <p:to>
                                        <p:strVal val="visible"/>
                                      </p:to>
                                    </p:set>
                                    <p:animEffect transition="in" filter="fade">
                                      <p:cBhvr>
                                        <p:cTn id="7" dur="500"/>
                                        <p:tgtEl>
                                          <p:spTgt spid="4">
                                            <p:graphicEl>
                                              <a:dgm id="{CD474F64-F79E-4AFB-BA0C-DB191E4670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1A8E8-240F-406F-A21D-27426CBB886F}"/>
                                            </p:graphicEl>
                                          </p:spTgt>
                                        </p:tgtEl>
                                        <p:attrNameLst>
                                          <p:attrName>style.visibility</p:attrName>
                                        </p:attrNameLst>
                                      </p:cBhvr>
                                      <p:to>
                                        <p:strVal val="visible"/>
                                      </p:to>
                                    </p:set>
                                    <p:animEffect transition="in" filter="fade">
                                      <p:cBhvr>
                                        <p:cTn id="12" dur="500"/>
                                        <p:tgtEl>
                                          <p:spTgt spid="4">
                                            <p:graphicEl>
                                              <a:dgm id="{87D1A8E8-240F-406F-A21D-27426CBB88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663A424-89E0-405A-828F-2984076FBB96}"/>
                                            </p:graphicEl>
                                          </p:spTgt>
                                        </p:tgtEl>
                                        <p:attrNameLst>
                                          <p:attrName>style.visibility</p:attrName>
                                        </p:attrNameLst>
                                      </p:cBhvr>
                                      <p:to>
                                        <p:strVal val="visible"/>
                                      </p:to>
                                    </p:set>
                                    <p:animEffect transition="in" filter="fade">
                                      <p:cBhvr>
                                        <p:cTn id="17" dur="500"/>
                                        <p:tgtEl>
                                          <p:spTgt spid="4">
                                            <p:graphicEl>
                                              <a:dgm id="{5663A424-89E0-405A-828F-2984076FBB9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3B7F332-FA34-4EC3-8C7F-250FE24DBC7C}"/>
                                            </p:graphicEl>
                                          </p:spTgt>
                                        </p:tgtEl>
                                        <p:attrNameLst>
                                          <p:attrName>style.visibility</p:attrName>
                                        </p:attrNameLst>
                                      </p:cBhvr>
                                      <p:to>
                                        <p:strVal val="visible"/>
                                      </p:to>
                                    </p:set>
                                    <p:animEffect transition="in" filter="fade">
                                      <p:cBhvr>
                                        <p:cTn id="22" dur="500"/>
                                        <p:tgtEl>
                                          <p:spTgt spid="4">
                                            <p:graphicEl>
                                              <a:dgm id="{53B7F332-FA34-4EC3-8C7F-250FE24DBC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04648A-98CC-C4C2-506B-E7545A374601}"/>
              </a:ext>
            </a:extLst>
          </p:cNvPr>
          <p:cNvSpPr txBox="1"/>
          <p:nvPr/>
        </p:nvSpPr>
        <p:spPr>
          <a:xfrm>
            <a:off x="1215189" y="938463"/>
            <a:ext cx="9396664" cy="707886"/>
          </a:xfrm>
          <a:prstGeom prst="rect">
            <a:avLst/>
          </a:prstGeom>
          <a:noFill/>
        </p:spPr>
        <p:txBody>
          <a:bodyPr wrap="square" rtlCol="0">
            <a:spAutoFit/>
          </a:bodyPr>
          <a:lstStyle/>
          <a:p>
            <a:pPr algn="ctr"/>
            <a:r>
              <a:rPr lang="en-GB" sz="4000" dirty="0">
                <a:latin typeface="+mj-lt"/>
              </a:rPr>
              <a:t>The Bichard Enquiry – Task 30 mins</a:t>
            </a:r>
          </a:p>
        </p:txBody>
      </p:sp>
      <p:sp>
        <p:nvSpPr>
          <p:cNvPr id="3" name="TextBox 2">
            <a:extLst>
              <a:ext uri="{FF2B5EF4-FFF2-40B4-BE49-F238E27FC236}">
                <a16:creationId xmlns:a16="http://schemas.microsoft.com/office/drawing/2014/main" id="{EBDA6102-FD7B-6622-AED6-2F152338FE91}"/>
              </a:ext>
            </a:extLst>
          </p:cNvPr>
          <p:cNvSpPr txBox="1"/>
          <p:nvPr/>
        </p:nvSpPr>
        <p:spPr>
          <a:xfrm>
            <a:off x="1215189" y="2213811"/>
            <a:ext cx="10058400" cy="3359061"/>
          </a:xfrm>
          <a:prstGeom prst="rect">
            <a:avLst/>
          </a:prstGeom>
          <a:noFill/>
        </p:spPr>
        <p:txBody>
          <a:bodyPr wrap="square" rtlCol="0">
            <a:spAutoFit/>
          </a:bodyPr>
          <a:lstStyle/>
          <a:p>
            <a:pPr>
              <a:lnSpc>
                <a:spcPct val="150000"/>
              </a:lnSpc>
            </a:pPr>
            <a:r>
              <a:rPr lang="en-GB" sz="2400" dirty="0">
                <a:latin typeface="+mj-lt"/>
              </a:rPr>
              <a:t>The Bichard Enquiry into the handling of the murders of Jessica Chapman and Holly Wells identified intelligence handling issues </a:t>
            </a:r>
          </a:p>
          <a:p>
            <a:pPr>
              <a:lnSpc>
                <a:spcPct val="150000"/>
              </a:lnSpc>
            </a:pPr>
            <a:endParaRPr lang="en-GB" sz="2400" dirty="0">
              <a:latin typeface="+mj-lt"/>
            </a:endParaRPr>
          </a:p>
          <a:p>
            <a:pPr>
              <a:lnSpc>
                <a:spcPct val="150000"/>
              </a:lnSpc>
            </a:pPr>
            <a:r>
              <a:rPr lang="en-GB" sz="2400" dirty="0">
                <a:latin typeface="+mj-lt"/>
              </a:rPr>
              <a:t>What issues were identified?</a:t>
            </a:r>
          </a:p>
          <a:p>
            <a:pPr>
              <a:lnSpc>
                <a:spcPct val="150000"/>
              </a:lnSpc>
            </a:pPr>
            <a:endParaRPr lang="en-GB" sz="2400" dirty="0">
              <a:latin typeface="+mj-lt"/>
            </a:endParaRPr>
          </a:p>
          <a:p>
            <a:pPr>
              <a:lnSpc>
                <a:spcPct val="150000"/>
              </a:lnSpc>
            </a:pPr>
            <a:r>
              <a:rPr lang="en-GB" sz="2400" dirty="0">
                <a:latin typeface="+mj-lt"/>
              </a:rPr>
              <a:t>What remedies have been put in place to prevent reoccurrence?</a:t>
            </a:r>
          </a:p>
        </p:txBody>
      </p:sp>
    </p:spTree>
    <p:extLst>
      <p:ext uri="{BB962C8B-B14F-4D97-AF65-F5344CB8AC3E}">
        <p14:creationId xmlns:p14="http://schemas.microsoft.com/office/powerpoint/2010/main" val="18228619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Oval 21">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93397BB-04D6-8B00-EAC9-596CD12EB0F6}"/>
              </a:ext>
            </a:extLst>
          </p:cNvPr>
          <p:cNvSpPr>
            <a:spLocks noGrp="1"/>
          </p:cNvSpPr>
          <p:nvPr>
            <p:ph type="ctrTitle"/>
          </p:nvPr>
        </p:nvSpPr>
        <p:spPr>
          <a:xfrm>
            <a:off x="1386865" y="818984"/>
            <a:ext cx="6596245" cy="3268520"/>
          </a:xfrm>
        </p:spPr>
        <p:txBody>
          <a:bodyPr vert="horz" lIns="91440" tIns="45720" rIns="91440" bIns="45720" rtlCol="0">
            <a:normAutofit/>
          </a:bodyPr>
          <a:lstStyle/>
          <a:p>
            <a:pPr algn="r"/>
            <a:r>
              <a:rPr lang="en-US" sz="4400" dirty="0">
                <a:solidFill>
                  <a:srgbClr val="FFFFFF"/>
                </a:solidFill>
              </a:rPr>
              <a:t>Handling information and Intelligence on vulnerable people.</a:t>
            </a:r>
            <a:br>
              <a:rPr lang="en-US" sz="4400" dirty="0">
                <a:solidFill>
                  <a:srgbClr val="FFFFFF"/>
                </a:solidFill>
              </a:rPr>
            </a:br>
            <a:r>
              <a:rPr lang="en-US" sz="3600" dirty="0">
                <a:solidFill>
                  <a:srgbClr val="FFFFFF"/>
                </a:solidFill>
              </a:rPr>
              <a:t>Wynne Jones </a:t>
            </a:r>
          </a:p>
        </p:txBody>
      </p:sp>
      <p:sp>
        <p:nvSpPr>
          <p:cNvPr id="24" name="Rectangle 23">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0862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CB2E5FD-08BC-7419-0ABE-8A9466A40BC8}"/>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Aims and Objectives</a:t>
            </a:r>
          </a:p>
        </p:txBody>
      </p:sp>
      <p:graphicFrame>
        <p:nvGraphicFramePr>
          <p:cNvPr id="5" name="Content Placeholder 2">
            <a:extLst>
              <a:ext uri="{FF2B5EF4-FFF2-40B4-BE49-F238E27FC236}">
                <a16:creationId xmlns:a16="http://schemas.microsoft.com/office/drawing/2014/main" id="{FD70C271-DC0E-3BE3-B75D-002B534F7463}"/>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59897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890258A-E941-85EA-1B5D-F62701E1C1D2}"/>
              </a:ext>
            </a:extLst>
          </p:cNvPr>
          <p:cNvSpPr>
            <a:spLocks noGrp="1"/>
          </p:cNvSpPr>
          <p:nvPr>
            <p:ph type="title"/>
          </p:nvPr>
        </p:nvSpPr>
        <p:spPr>
          <a:xfrm>
            <a:off x="1136397" y="502020"/>
            <a:ext cx="5323715" cy="1642970"/>
          </a:xfrm>
        </p:spPr>
        <p:txBody>
          <a:bodyPr anchor="b">
            <a:normAutofit/>
          </a:bodyPr>
          <a:lstStyle/>
          <a:p>
            <a:r>
              <a:rPr lang="en-GB" sz="4000" dirty="0"/>
              <a:t>Vulnerability recap </a:t>
            </a:r>
          </a:p>
        </p:txBody>
      </p:sp>
      <p:sp>
        <p:nvSpPr>
          <p:cNvPr id="3" name="Content Placeholder 2">
            <a:extLst>
              <a:ext uri="{FF2B5EF4-FFF2-40B4-BE49-F238E27FC236}">
                <a16:creationId xmlns:a16="http://schemas.microsoft.com/office/drawing/2014/main" id="{F39BE394-1C9B-1319-90A4-154D2DEE087D}"/>
              </a:ext>
            </a:extLst>
          </p:cNvPr>
          <p:cNvSpPr>
            <a:spLocks noGrp="1"/>
          </p:cNvSpPr>
          <p:nvPr>
            <p:ph idx="1"/>
          </p:nvPr>
        </p:nvSpPr>
        <p:spPr>
          <a:xfrm>
            <a:off x="1144923" y="2405894"/>
            <a:ext cx="5315189" cy="3535083"/>
          </a:xfrm>
        </p:spPr>
        <p:txBody>
          <a:bodyPr anchor="t">
            <a:normAutofit lnSpcReduction="10000"/>
          </a:bodyPr>
          <a:lstStyle/>
          <a:p>
            <a:pPr marL="0" indent="0">
              <a:lnSpc>
                <a:spcPct val="150000"/>
              </a:lnSpc>
              <a:buNone/>
            </a:pPr>
            <a:r>
              <a:rPr lang="en-GB" sz="2000" b="0" i="0" dirty="0">
                <a:effectLst/>
                <a:latin typeface="Aptos" panose="020B0004020202020204" pitchFamily="34" charset="0"/>
                <a:cs typeface="Arial" panose="020B0604020202020204" pitchFamily="34" charset="0"/>
              </a:rPr>
              <a:t>The College of </a:t>
            </a:r>
            <a:r>
              <a:rPr lang="en-GB" sz="2000" b="1" i="0" dirty="0">
                <a:effectLst/>
                <a:latin typeface="Aptos" panose="020B0004020202020204" pitchFamily="34" charset="0"/>
                <a:cs typeface="Arial" panose="020B0604020202020204" pitchFamily="34" charset="0"/>
              </a:rPr>
              <a:t>Policing</a:t>
            </a:r>
            <a:r>
              <a:rPr lang="en-GB" sz="2000" b="0" i="0" dirty="0">
                <a:effectLst/>
                <a:latin typeface="Aptos" panose="020B0004020202020204" pitchFamily="34" charset="0"/>
                <a:cs typeface="Arial" panose="020B0604020202020204" pitchFamily="34" charset="0"/>
              </a:rPr>
              <a:t> defines a </a:t>
            </a:r>
            <a:r>
              <a:rPr lang="en-GB" sz="2000" b="1" i="0" dirty="0">
                <a:effectLst/>
                <a:latin typeface="Aptos" panose="020B0004020202020204" pitchFamily="34" charset="0"/>
                <a:cs typeface="Arial" panose="020B0604020202020204" pitchFamily="34" charset="0"/>
              </a:rPr>
              <a:t>vulnerable person</a:t>
            </a:r>
            <a:r>
              <a:rPr lang="en-GB" sz="2000" b="0" i="0" dirty="0">
                <a:effectLst/>
                <a:latin typeface="Aptos" panose="020B0004020202020204" pitchFamily="34" charset="0"/>
                <a:cs typeface="Arial" panose="020B0604020202020204" pitchFamily="34" charset="0"/>
              </a:rPr>
              <a:t> as </a:t>
            </a:r>
          </a:p>
          <a:p>
            <a:pPr marL="0" indent="0">
              <a:lnSpc>
                <a:spcPct val="150000"/>
              </a:lnSpc>
              <a:buNone/>
            </a:pPr>
            <a:endParaRPr lang="en-GB" sz="2000" dirty="0">
              <a:latin typeface="Aptos" panose="020B0004020202020204" pitchFamily="34" charset="0"/>
              <a:cs typeface="Arial" panose="020B0604020202020204" pitchFamily="34" charset="0"/>
            </a:endParaRPr>
          </a:p>
          <a:p>
            <a:pPr marL="0" indent="0">
              <a:lnSpc>
                <a:spcPct val="150000"/>
              </a:lnSpc>
              <a:buNone/>
            </a:pPr>
            <a:r>
              <a:rPr lang="en-GB" sz="2000" b="0" i="0" dirty="0">
                <a:effectLst/>
                <a:latin typeface="Aptos" panose="020B0004020202020204" pitchFamily="34" charset="0"/>
                <a:cs typeface="Arial" panose="020B0604020202020204" pitchFamily="34" charset="0"/>
              </a:rPr>
              <a:t>“if, as a result of their situation or circumstances, they are unable to take care of or protect themselves or others from harm or exploitation.”</a:t>
            </a:r>
          </a:p>
          <a:p>
            <a:endParaRPr lang="en-GB" sz="2000" dirty="0">
              <a:latin typeface="Roboto" panose="02000000000000000000" pitchFamily="2" charset="0"/>
            </a:endParaRPr>
          </a:p>
          <a:p>
            <a:endParaRPr lang="en-GB" sz="2000" dirty="0">
              <a:latin typeface="Roboto" panose="02000000000000000000" pitchFamily="2" charset="0"/>
            </a:endParaRPr>
          </a:p>
          <a:p>
            <a:endParaRPr lang="en-GB" sz="2000" dirty="0"/>
          </a:p>
        </p:txBody>
      </p:sp>
      <p:sp>
        <p:nvSpPr>
          <p:cNvPr id="22" name="Rectangle 2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descr="A magnifying glass over a keyboard&#10;&#10;Description automatically generated">
            <a:extLst>
              <a:ext uri="{FF2B5EF4-FFF2-40B4-BE49-F238E27FC236}">
                <a16:creationId xmlns:a16="http://schemas.microsoft.com/office/drawing/2014/main" id="{E7D85367-B129-E985-81BE-1A38FA401748}"/>
              </a:ext>
            </a:extLst>
          </p:cNvPr>
          <p:cNvPicPr>
            <a:picLocks noChangeAspect="1"/>
          </p:cNvPicPr>
          <p:nvPr/>
        </p:nvPicPr>
        <p:blipFill>
          <a:blip r:embed="rId3"/>
          <a:srcRect l="16870" r="11941" b="3"/>
          <a:stretch/>
        </p:blipFill>
        <p:spPr>
          <a:xfrm>
            <a:off x="7075967" y="1277406"/>
            <a:ext cx="4170530" cy="4335080"/>
          </a:xfrm>
          <a:prstGeom prst="rect">
            <a:avLst/>
          </a:prstGeom>
        </p:spPr>
      </p:pic>
    </p:spTree>
    <p:extLst>
      <p:ext uri="{BB962C8B-B14F-4D97-AF65-F5344CB8AC3E}">
        <p14:creationId xmlns:p14="http://schemas.microsoft.com/office/powerpoint/2010/main" val="22220002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50C3351-34B3-1EF0-FB04-29358AA8E407}"/>
              </a:ext>
            </a:extLst>
          </p:cNvPr>
          <p:cNvSpPr>
            <a:spLocks noGrp="1"/>
          </p:cNvSpPr>
          <p:nvPr>
            <p:ph type="title"/>
          </p:nvPr>
        </p:nvSpPr>
        <p:spPr>
          <a:xfrm>
            <a:off x="1136397" y="502020"/>
            <a:ext cx="5323715" cy="1642970"/>
          </a:xfrm>
        </p:spPr>
        <p:txBody>
          <a:bodyPr anchor="b">
            <a:normAutofit/>
          </a:bodyPr>
          <a:lstStyle/>
          <a:p>
            <a:r>
              <a:rPr lang="en-GB" sz="4000" dirty="0"/>
              <a:t>Multi –agency approaches</a:t>
            </a:r>
          </a:p>
        </p:txBody>
      </p:sp>
      <p:sp>
        <p:nvSpPr>
          <p:cNvPr id="3" name="Content Placeholder 2">
            <a:extLst>
              <a:ext uri="{FF2B5EF4-FFF2-40B4-BE49-F238E27FC236}">
                <a16:creationId xmlns:a16="http://schemas.microsoft.com/office/drawing/2014/main" id="{C8A730FF-1A1F-B791-16B3-64A2B81942B6}"/>
              </a:ext>
            </a:extLst>
          </p:cNvPr>
          <p:cNvSpPr>
            <a:spLocks noGrp="1"/>
          </p:cNvSpPr>
          <p:nvPr>
            <p:ph idx="1"/>
          </p:nvPr>
        </p:nvSpPr>
        <p:spPr>
          <a:xfrm>
            <a:off x="1144923" y="2405894"/>
            <a:ext cx="5315189" cy="3535083"/>
          </a:xfrm>
        </p:spPr>
        <p:txBody>
          <a:bodyPr anchor="t">
            <a:normAutofit lnSpcReduction="10000"/>
          </a:bodyPr>
          <a:lstStyle/>
          <a:p>
            <a:pPr>
              <a:lnSpc>
                <a:spcPct val="150000"/>
              </a:lnSpc>
            </a:pPr>
            <a:r>
              <a:rPr lang="en-GB" sz="2000" dirty="0"/>
              <a:t>Multi-agency working is key to the early and effective identification of risk to vulnerable people.</a:t>
            </a:r>
          </a:p>
          <a:p>
            <a:pPr>
              <a:lnSpc>
                <a:spcPct val="150000"/>
              </a:lnSpc>
            </a:pPr>
            <a:r>
              <a:rPr lang="en-GB" sz="2000" dirty="0"/>
              <a:t>Partnership working ideally leads to improved information sharing. </a:t>
            </a:r>
          </a:p>
          <a:p>
            <a:pPr>
              <a:lnSpc>
                <a:spcPct val="150000"/>
              </a:lnSpc>
            </a:pPr>
            <a:r>
              <a:rPr lang="en-GB" sz="2000" dirty="0"/>
              <a:t>Joint decision making</a:t>
            </a:r>
          </a:p>
          <a:p>
            <a:pPr>
              <a:lnSpc>
                <a:spcPct val="150000"/>
              </a:lnSpc>
            </a:pPr>
            <a:r>
              <a:rPr lang="en-GB" sz="2000" dirty="0"/>
              <a:t>Effective coordinated action. </a:t>
            </a:r>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descr="A group of people with different colored figures&#10;&#10;AI-generated content may be incorrect.">
            <a:extLst>
              <a:ext uri="{FF2B5EF4-FFF2-40B4-BE49-F238E27FC236}">
                <a16:creationId xmlns:a16="http://schemas.microsoft.com/office/drawing/2014/main" id="{D19BCCB2-3BFD-E09B-5064-8316DE96E42B}"/>
              </a:ext>
            </a:extLst>
          </p:cNvPr>
          <p:cNvPicPr>
            <a:picLocks noChangeAspect="1"/>
          </p:cNvPicPr>
          <p:nvPr/>
        </p:nvPicPr>
        <p:blipFill>
          <a:blip r:embed="rId3"/>
          <a:srcRect l="4012"/>
          <a:stretch/>
        </p:blipFill>
        <p:spPr>
          <a:xfrm>
            <a:off x="7439087" y="909081"/>
            <a:ext cx="3444289" cy="5071731"/>
          </a:xfrm>
          <a:prstGeom prst="rect">
            <a:avLst/>
          </a:prstGeom>
        </p:spPr>
      </p:pic>
    </p:spTree>
    <p:extLst>
      <p:ext uri="{BB962C8B-B14F-4D97-AF65-F5344CB8AC3E}">
        <p14:creationId xmlns:p14="http://schemas.microsoft.com/office/powerpoint/2010/main" val="23998414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Rectangle 3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3" name="Rectangle 3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F748580-73EC-E188-9CCB-F4CF63AC4A52}"/>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Information sharing</a:t>
            </a:r>
          </a:p>
        </p:txBody>
      </p:sp>
      <p:graphicFrame>
        <p:nvGraphicFramePr>
          <p:cNvPr id="5" name="Content Placeholder 2">
            <a:extLst>
              <a:ext uri="{FF2B5EF4-FFF2-40B4-BE49-F238E27FC236}">
                <a16:creationId xmlns:a16="http://schemas.microsoft.com/office/drawing/2014/main" id="{DA56F97D-AC71-A193-AA07-87D4B966811F}"/>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461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580AC8B-8B4E-5C4B-B9BA-58E2839F54E3}"/>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Information sharing cont.</a:t>
            </a:r>
          </a:p>
        </p:txBody>
      </p:sp>
      <p:graphicFrame>
        <p:nvGraphicFramePr>
          <p:cNvPr id="12" name="Content Placeholder 2">
            <a:extLst>
              <a:ext uri="{FF2B5EF4-FFF2-40B4-BE49-F238E27FC236}">
                <a16:creationId xmlns:a16="http://schemas.microsoft.com/office/drawing/2014/main" id="{704A47F7-7A15-EC83-E22E-DD5040AF0551}"/>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43375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D9D26E4-7787-E53F-625D-24A6F14E5970}"/>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Responsible Authorities</a:t>
            </a:r>
          </a:p>
        </p:txBody>
      </p:sp>
      <p:graphicFrame>
        <p:nvGraphicFramePr>
          <p:cNvPr id="5" name="Content Placeholder 2">
            <a:extLst>
              <a:ext uri="{FF2B5EF4-FFF2-40B4-BE49-F238E27FC236}">
                <a16:creationId xmlns:a16="http://schemas.microsoft.com/office/drawing/2014/main" id="{BAD5A0E6-0DA0-DDBE-CB65-3E43729F1C35}"/>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83809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E567300-C99D-8CD2-8FA0-C675A147FB61}"/>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Policing Purpose</a:t>
            </a:r>
          </a:p>
        </p:txBody>
      </p:sp>
      <p:graphicFrame>
        <p:nvGraphicFramePr>
          <p:cNvPr id="5" name="Content Placeholder 2">
            <a:extLst>
              <a:ext uri="{FF2B5EF4-FFF2-40B4-BE49-F238E27FC236}">
                <a16:creationId xmlns:a16="http://schemas.microsoft.com/office/drawing/2014/main" id="{0A622289-04DE-CD4D-2DF5-A3CAD966D313}"/>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4566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B190A9A-5247-C51E-19B0-08EF0501F259}"/>
              </a:ext>
            </a:extLst>
          </p:cNvPr>
          <p:cNvSpPr>
            <a:spLocks noGrp="1"/>
          </p:cNvSpPr>
          <p:nvPr>
            <p:ph type="title"/>
          </p:nvPr>
        </p:nvSpPr>
        <p:spPr>
          <a:xfrm>
            <a:off x="1136397" y="502020"/>
            <a:ext cx="5323715" cy="1642970"/>
          </a:xfrm>
        </p:spPr>
        <p:txBody>
          <a:bodyPr anchor="b">
            <a:normAutofit/>
          </a:bodyPr>
          <a:lstStyle/>
          <a:p>
            <a:r>
              <a:rPr lang="en-GB" sz="4000" dirty="0"/>
              <a:t>Barrier to information sharing</a:t>
            </a:r>
          </a:p>
        </p:txBody>
      </p:sp>
      <p:sp>
        <p:nvSpPr>
          <p:cNvPr id="3" name="Content Placeholder 2">
            <a:extLst>
              <a:ext uri="{FF2B5EF4-FFF2-40B4-BE49-F238E27FC236}">
                <a16:creationId xmlns:a16="http://schemas.microsoft.com/office/drawing/2014/main" id="{6DBB1122-1ECE-0DE2-687B-CE274E449463}"/>
              </a:ext>
            </a:extLst>
          </p:cNvPr>
          <p:cNvSpPr>
            <a:spLocks noGrp="1"/>
          </p:cNvSpPr>
          <p:nvPr>
            <p:ph idx="1"/>
          </p:nvPr>
        </p:nvSpPr>
        <p:spPr>
          <a:xfrm>
            <a:off x="1144923" y="2144990"/>
            <a:ext cx="5315189" cy="4390721"/>
          </a:xfrm>
        </p:spPr>
        <p:txBody>
          <a:bodyPr anchor="t">
            <a:normAutofit fontScale="92500"/>
          </a:bodyPr>
          <a:lstStyle/>
          <a:p>
            <a:pPr>
              <a:lnSpc>
                <a:spcPct val="150000"/>
              </a:lnSpc>
            </a:pPr>
            <a:r>
              <a:rPr lang="en-GB" sz="2000" dirty="0"/>
              <a:t>A lack of resources and skills in bringing partnership information together.</a:t>
            </a:r>
          </a:p>
          <a:p>
            <a:pPr>
              <a:lnSpc>
                <a:spcPct val="150000"/>
              </a:lnSpc>
            </a:pPr>
            <a:r>
              <a:rPr lang="en-GB" sz="2000" dirty="0"/>
              <a:t>The silo mentality – ‘it’s our data and you are not using it’.</a:t>
            </a:r>
          </a:p>
          <a:p>
            <a:pPr>
              <a:lnSpc>
                <a:spcPct val="150000"/>
              </a:lnSpc>
            </a:pPr>
            <a:r>
              <a:rPr lang="en-GB" sz="2000" dirty="0"/>
              <a:t>Poor communication between the ‘right’ people in agencies will often fail to break down the communication barriers in a partnership.</a:t>
            </a:r>
          </a:p>
          <a:p>
            <a:pPr>
              <a:lnSpc>
                <a:spcPct val="150000"/>
              </a:lnSpc>
            </a:pPr>
            <a:r>
              <a:rPr lang="en-GB" sz="2000" dirty="0"/>
              <a:t>Lack of understanding around legalisation, what they can and cannot share. </a:t>
            </a:r>
          </a:p>
          <a:p>
            <a:endParaRPr lang="en-GB" sz="2000" dirty="0"/>
          </a:p>
        </p:txBody>
      </p:sp>
      <p:sp>
        <p:nvSpPr>
          <p:cNvPr id="18" name="Rectangle 1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descr="Domino effect white cutouts and one blue cutout">
            <a:extLst>
              <a:ext uri="{FF2B5EF4-FFF2-40B4-BE49-F238E27FC236}">
                <a16:creationId xmlns:a16="http://schemas.microsoft.com/office/drawing/2014/main" id="{660B9013-A1B3-9F83-2D8A-9F5BE92D22C4}"/>
              </a:ext>
            </a:extLst>
          </p:cNvPr>
          <p:cNvPicPr>
            <a:picLocks noChangeAspect="1"/>
          </p:cNvPicPr>
          <p:nvPr/>
        </p:nvPicPr>
        <p:blipFill>
          <a:blip r:embed="rId2"/>
          <a:srcRect l="38476" r="2123" b="-2"/>
          <a:stretch/>
        </p:blipFill>
        <p:spPr>
          <a:xfrm>
            <a:off x="7075967" y="1101650"/>
            <a:ext cx="4170530" cy="4686593"/>
          </a:xfrm>
          <a:prstGeom prst="rect">
            <a:avLst/>
          </a:prstGeom>
        </p:spPr>
      </p:pic>
    </p:spTree>
    <p:extLst>
      <p:ext uri="{BB962C8B-B14F-4D97-AF65-F5344CB8AC3E}">
        <p14:creationId xmlns:p14="http://schemas.microsoft.com/office/powerpoint/2010/main" val="29961319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EBBDF9F-E071-5F7C-0815-4F049432C616}"/>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Five Key Principles of Information sharing</a:t>
            </a:r>
          </a:p>
        </p:txBody>
      </p:sp>
      <p:graphicFrame>
        <p:nvGraphicFramePr>
          <p:cNvPr id="5" name="Content Placeholder 2">
            <a:extLst>
              <a:ext uri="{FF2B5EF4-FFF2-40B4-BE49-F238E27FC236}">
                <a16:creationId xmlns:a16="http://schemas.microsoft.com/office/drawing/2014/main" id="{DD4BF0E4-CD12-7A89-7219-4B5A27FCA1F5}"/>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84461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Illuminated server room panel">
            <a:extLst>
              <a:ext uri="{FF2B5EF4-FFF2-40B4-BE49-F238E27FC236}">
                <a16:creationId xmlns:a16="http://schemas.microsoft.com/office/drawing/2014/main" id="{BAD4FD25-ABF5-21BF-8205-A5AB32B4F498}"/>
              </a:ext>
            </a:extLst>
          </p:cNvPr>
          <p:cNvPicPr>
            <a:picLocks noChangeAspect="1"/>
          </p:cNvPicPr>
          <p:nvPr/>
        </p:nvPicPr>
        <p:blipFill>
          <a:blip r:embed="rId2">
            <a:alphaModFix/>
          </a:blip>
          <a:srcRect t="15730"/>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D73E277-0BEE-8C9F-F962-9FB3F925F14D}"/>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Data Protection Act</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90706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FAA28322-C602-7CB7-A629-CEF848136397}"/>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What is DPA 1998</a:t>
            </a:r>
          </a:p>
        </p:txBody>
      </p:sp>
      <p:graphicFrame>
        <p:nvGraphicFramePr>
          <p:cNvPr id="5" name="Content Placeholder 2">
            <a:extLst>
              <a:ext uri="{FF2B5EF4-FFF2-40B4-BE49-F238E27FC236}">
                <a16:creationId xmlns:a16="http://schemas.microsoft.com/office/drawing/2014/main" id="{518F3403-2C8D-C6F8-2F5D-6530F1F8675A}"/>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25600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234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Content Placeholder 4" descr="A screenshot of a data protection&#10;&#10;Description automatically generated">
            <a:extLst>
              <a:ext uri="{FF2B5EF4-FFF2-40B4-BE49-F238E27FC236}">
                <a16:creationId xmlns:a16="http://schemas.microsoft.com/office/drawing/2014/main" id="{CA92C78E-32FB-20F2-09A4-AF874D888E34}"/>
              </a:ext>
            </a:extLst>
          </p:cNvPr>
          <p:cNvPicPr>
            <a:picLocks noGrp="1" noChangeAspect="1"/>
          </p:cNvPicPr>
          <p:nvPr>
            <p:ph idx="1"/>
          </p:nvPr>
        </p:nvPicPr>
        <p:blipFill>
          <a:blip r:embed="rId3"/>
          <a:stretch>
            <a:fillRect/>
          </a:stretch>
        </p:blipFill>
        <p:spPr>
          <a:xfrm>
            <a:off x="643467" y="784522"/>
            <a:ext cx="10905066" cy="5288956"/>
          </a:xfrm>
          <a:prstGeom prst="rect">
            <a:avLst/>
          </a:prstGeom>
        </p:spPr>
      </p:pic>
    </p:spTree>
    <p:extLst>
      <p:ext uri="{BB962C8B-B14F-4D97-AF65-F5344CB8AC3E}">
        <p14:creationId xmlns:p14="http://schemas.microsoft.com/office/powerpoint/2010/main" val="2085587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diagram of a data protection act&#10;&#10;Description automatically generated">
            <a:extLst>
              <a:ext uri="{FF2B5EF4-FFF2-40B4-BE49-F238E27FC236}">
                <a16:creationId xmlns:a16="http://schemas.microsoft.com/office/drawing/2014/main" id="{70A38D4C-33E0-EBC7-9A9D-8B87D321ED2A}"/>
              </a:ext>
            </a:extLst>
          </p:cNvPr>
          <p:cNvPicPr>
            <a:picLocks noGrp="1" noChangeAspect="1"/>
          </p:cNvPicPr>
          <p:nvPr>
            <p:ph idx="1"/>
          </p:nvPr>
        </p:nvPicPr>
        <p:blipFill>
          <a:blip r:embed="rId3"/>
          <a:stretch>
            <a:fillRect/>
          </a:stretch>
        </p:blipFill>
        <p:spPr>
          <a:xfrm>
            <a:off x="643467" y="757258"/>
            <a:ext cx="10905066" cy="5343483"/>
          </a:xfrm>
          <a:prstGeom prst="rect">
            <a:avLst/>
          </a:prstGeom>
        </p:spPr>
      </p:pic>
    </p:spTree>
    <p:extLst>
      <p:ext uri="{BB962C8B-B14F-4D97-AF65-F5344CB8AC3E}">
        <p14:creationId xmlns:p14="http://schemas.microsoft.com/office/powerpoint/2010/main" val="42630833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F1755F9-E1CE-6B88-D02E-91AED5755D8B}"/>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Powers for sharing information</a:t>
            </a:r>
          </a:p>
        </p:txBody>
      </p:sp>
      <p:graphicFrame>
        <p:nvGraphicFramePr>
          <p:cNvPr id="5" name="Content Placeholder 2">
            <a:extLst>
              <a:ext uri="{FF2B5EF4-FFF2-40B4-BE49-F238E27FC236}">
                <a16:creationId xmlns:a16="http://schemas.microsoft.com/office/drawing/2014/main" id="{AA473DFF-9FAE-6CE9-EC2E-B7D1DEEBEB75}"/>
              </a:ext>
            </a:extLst>
          </p:cNvPr>
          <p:cNvGraphicFramePr>
            <a:graphicFrameLocks noGrp="1"/>
          </p:cNvGraphicFramePr>
          <p:nvPr>
            <p:ph idx="1"/>
          </p:nvPr>
        </p:nvGraphicFramePr>
        <p:xfrm>
          <a:off x="644056" y="1575459"/>
          <a:ext cx="11063261" cy="5080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7194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77BC1E3-70F1-B64F-6F0D-3A0F2F48310B}"/>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Sharing agreements</a:t>
            </a:r>
          </a:p>
        </p:txBody>
      </p:sp>
      <p:graphicFrame>
        <p:nvGraphicFramePr>
          <p:cNvPr id="5" name="Content Placeholder 2">
            <a:extLst>
              <a:ext uri="{FF2B5EF4-FFF2-40B4-BE49-F238E27FC236}">
                <a16:creationId xmlns:a16="http://schemas.microsoft.com/office/drawing/2014/main" id="{7A62ABD1-2AB4-40F0-5F66-D40A10939C50}"/>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4396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A988FD1-8891-4BAE-20FB-68B2F56457D1}"/>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Memorandum of understanding</a:t>
            </a:r>
          </a:p>
        </p:txBody>
      </p:sp>
      <p:graphicFrame>
        <p:nvGraphicFramePr>
          <p:cNvPr id="5" name="Content Placeholder 2">
            <a:extLst>
              <a:ext uri="{FF2B5EF4-FFF2-40B4-BE49-F238E27FC236}">
                <a16:creationId xmlns:a16="http://schemas.microsoft.com/office/drawing/2014/main" id="{AD4C0596-0433-30F5-ED78-F5EB117D0F0F}"/>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25514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A1F8BAA-8968-DF2B-F15A-4CDBF57713AD}"/>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Information sharing agreement (ISA)</a:t>
            </a:r>
          </a:p>
        </p:txBody>
      </p:sp>
      <p:graphicFrame>
        <p:nvGraphicFramePr>
          <p:cNvPr id="5" name="Content Placeholder 2">
            <a:extLst>
              <a:ext uri="{FF2B5EF4-FFF2-40B4-BE49-F238E27FC236}">
                <a16:creationId xmlns:a16="http://schemas.microsoft.com/office/drawing/2014/main" id="{D62303B2-3293-551C-D387-16A016C6C8A0}"/>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78449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B189176-BDF9-BB37-42BC-047C0B9D929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Statutory Obligations</a:t>
            </a:r>
          </a:p>
        </p:txBody>
      </p:sp>
      <p:graphicFrame>
        <p:nvGraphicFramePr>
          <p:cNvPr id="14" name="Content Placeholder 2">
            <a:extLst>
              <a:ext uri="{FF2B5EF4-FFF2-40B4-BE49-F238E27FC236}">
                <a16:creationId xmlns:a16="http://schemas.microsoft.com/office/drawing/2014/main" id="{D6F2DF21-540F-6AA1-08BA-FBBAC30DF9F6}"/>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82210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4BCCFB9-F60F-C655-41FF-C12158FAEEE9}"/>
              </a:ext>
            </a:extLst>
          </p:cNvPr>
          <p:cNvSpPr>
            <a:spLocks noGrp="1"/>
          </p:cNvSpPr>
          <p:nvPr>
            <p:ph type="title"/>
          </p:nvPr>
        </p:nvSpPr>
        <p:spPr>
          <a:xfrm>
            <a:off x="1136397" y="502020"/>
            <a:ext cx="5323715" cy="1642970"/>
          </a:xfrm>
        </p:spPr>
        <p:txBody>
          <a:bodyPr anchor="b">
            <a:normAutofit/>
          </a:bodyPr>
          <a:lstStyle/>
          <a:p>
            <a:r>
              <a:rPr lang="en-GB" sz="4000" dirty="0"/>
              <a:t>Statutory Obligations</a:t>
            </a:r>
          </a:p>
        </p:txBody>
      </p:sp>
      <p:sp>
        <p:nvSpPr>
          <p:cNvPr id="3" name="Content Placeholder 2">
            <a:extLst>
              <a:ext uri="{FF2B5EF4-FFF2-40B4-BE49-F238E27FC236}">
                <a16:creationId xmlns:a16="http://schemas.microsoft.com/office/drawing/2014/main" id="{E1B350EA-6B41-AC63-EFD6-F8A361C4CED8}"/>
              </a:ext>
            </a:extLst>
          </p:cNvPr>
          <p:cNvSpPr>
            <a:spLocks noGrp="1"/>
          </p:cNvSpPr>
          <p:nvPr>
            <p:ph idx="1"/>
          </p:nvPr>
        </p:nvSpPr>
        <p:spPr>
          <a:xfrm>
            <a:off x="1144923" y="2405894"/>
            <a:ext cx="5315189" cy="3535083"/>
          </a:xfrm>
        </p:spPr>
        <p:txBody>
          <a:bodyPr anchor="t">
            <a:normAutofit lnSpcReduction="10000"/>
          </a:bodyPr>
          <a:lstStyle/>
          <a:p>
            <a:pPr>
              <a:lnSpc>
                <a:spcPct val="150000"/>
              </a:lnSpc>
            </a:pPr>
            <a:r>
              <a:rPr lang="en-GB" sz="2000" dirty="0"/>
              <a:t>There are some specific legal obligations where police information will need to be disclosed to another party. </a:t>
            </a:r>
          </a:p>
          <a:p>
            <a:pPr>
              <a:lnSpc>
                <a:spcPct val="150000"/>
              </a:lnSpc>
            </a:pPr>
            <a:endParaRPr lang="en-GB" sz="2000" dirty="0"/>
          </a:p>
          <a:p>
            <a:pPr>
              <a:lnSpc>
                <a:spcPct val="150000"/>
              </a:lnSpc>
            </a:pPr>
            <a:r>
              <a:rPr lang="en-GB" sz="2000" dirty="0"/>
              <a:t>These include: </a:t>
            </a:r>
          </a:p>
          <a:p>
            <a:pPr>
              <a:lnSpc>
                <a:spcPct val="150000"/>
              </a:lnSpc>
            </a:pPr>
            <a:r>
              <a:rPr lang="en-GB" sz="2000" dirty="0"/>
              <a:t>Freedom of Information Act 2000 and Safeguarding Vulnerable Groups Act 2006. </a:t>
            </a:r>
          </a:p>
          <a:p>
            <a:endParaRPr lang="en-GB" sz="2000" dirty="0"/>
          </a:p>
          <a:p>
            <a:endParaRPr lang="en-GB" sz="2000" dirty="0"/>
          </a:p>
        </p:txBody>
      </p:sp>
      <p:sp>
        <p:nvSpPr>
          <p:cNvPr id="23" name="Rectangle 2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7" name="Rectangle 2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descr="A close-up of words&#10;&#10;Description automatically generated">
            <a:extLst>
              <a:ext uri="{FF2B5EF4-FFF2-40B4-BE49-F238E27FC236}">
                <a16:creationId xmlns:a16="http://schemas.microsoft.com/office/drawing/2014/main" id="{D499E237-AFFE-3ADE-FA57-EE567EE0772F}"/>
              </a:ext>
            </a:extLst>
          </p:cNvPr>
          <p:cNvPicPr>
            <a:picLocks noChangeAspect="1"/>
          </p:cNvPicPr>
          <p:nvPr/>
        </p:nvPicPr>
        <p:blipFill>
          <a:blip r:embed="rId3"/>
          <a:stretch>
            <a:fillRect/>
          </a:stretch>
        </p:blipFill>
        <p:spPr>
          <a:xfrm>
            <a:off x="7075967" y="2026966"/>
            <a:ext cx="4170530" cy="2835960"/>
          </a:xfrm>
          <a:prstGeom prst="rect">
            <a:avLst/>
          </a:prstGeom>
        </p:spPr>
      </p:pic>
    </p:spTree>
    <p:extLst>
      <p:ext uri="{BB962C8B-B14F-4D97-AF65-F5344CB8AC3E}">
        <p14:creationId xmlns:p14="http://schemas.microsoft.com/office/powerpoint/2010/main" val="34227070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8929182-67F6-0443-1CFC-275C1E983ED3}"/>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Freedom of Information Act 2000</a:t>
            </a:r>
          </a:p>
        </p:txBody>
      </p:sp>
      <p:graphicFrame>
        <p:nvGraphicFramePr>
          <p:cNvPr id="5" name="Content Placeholder 2">
            <a:extLst>
              <a:ext uri="{FF2B5EF4-FFF2-40B4-BE49-F238E27FC236}">
                <a16:creationId xmlns:a16="http://schemas.microsoft.com/office/drawing/2014/main" id="{350384CA-164B-D775-8099-4C5FEAE20173}"/>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40586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A1AA1A8-5FFB-D45C-AF65-843172F1A1D1}"/>
              </a:ext>
            </a:extLst>
          </p:cNvPr>
          <p:cNvSpPr>
            <a:spLocks noGrp="1"/>
          </p:cNvSpPr>
          <p:nvPr>
            <p:ph type="title"/>
          </p:nvPr>
        </p:nvSpPr>
        <p:spPr>
          <a:xfrm>
            <a:off x="1371597" y="348865"/>
            <a:ext cx="10044023" cy="877729"/>
          </a:xfrm>
        </p:spPr>
        <p:txBody>
          <a:bodyPr anchor="ctr">
            <a:normAutofit fontScale="90000"/>
          </a:bodyPr>
          <a:lstStyle/>
          <a:p>
            <a:r>
              <a:rPr kumimoji="0" lang="en-GB" sz="4400" b="0" i="0" u="none" strike="noStrike" kern="1200" cap="none" spc="0" normalizeH="0" baseline="0" noProof="0" dirty="0">
                <a:ln>
                  <a:noFill/>
                </a:ln>
                <a:solidFill>
                  <a:schemeClr val="bg1"/>
                </a:solidFill>
                <a:effectLst/>
                <a:uLnTx/>
                <a:uFillTx/>
                <a:latin typeface="Aptos Display" panose="02110004020202020204"/>
                <a:ea typeface="+mj-ea"/>
                <a:cs typeface="+mj-cs"/>
              </a:rPr>
              <a:t>Safeguarding Vulnerable Groups Act 2006 (DBS)</a:t>
            </a:r>
            <a:endParaRPr lang="en-GB" sz="4000" dirty="0">
              <a:solidFill>
                <a:schemeClr val="bg1"/>
              </a:solidFill>
            </a:endParaRPr>
          </a:p>
        </p:txBody>
      </p:sp>
      <p:pic>
        <p:nvPicPr>
          <p:cNvPr id="4" name="Picture 3">
            <a:extLst>
              <a:ext uri="{FF2B5EF4-FFF2-40B4-BE49-F238E27FC236}">
                <a16:creationId xmlns:a16="http://schemas.microsoft.com/office/drawing/2014/main" id="{38ADE37E-C7DA-3173-8831-C91A9A331373}"/>
              </a:ext>
            </a:extLst>
          </p:cNvPr>
          <p:cNvPicPr>
            <a:picLocks noChangeAspect="1"/>
          </p:cNvPicPr>
          <p:nvPr/>
        </p:nvPicPr>
        <p:blipFill>
          <a:blip r:embed="rId3"/>
          <a:stretch>
            <a:fillRect/>
          </a:stretch>
        </p:blipFill>
        <p:spPr>
          <a:xfrm>
            <a:off x="764498" y="1825134"/>
            <a:ext cx="10651122" cy="4182218"/>
          </a:xfrm>
          <a:prstGeom prst="rect">
            <a:avLst/>
          </a:prstGeom>
        </p:spPr>
      </p:pic>
    </p:spTree>
    <p:extLst>
      <p:ext uri="{BB962C8B-B14F-4D97-AF65-F5344CB8AC3E}">
        <p14:creationId xmlns:p14="http://schemas.microsoft.com/office/powerpoint/2010/main" val="28444661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3E7E97-4ACD-4677-1E9D-859E4EB71C11}"/>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A26D899-B124-7F95-037B-9373BFE6A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72DB3307-5755-7D0E-F04A-6C2C2A2C32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FE0565F8-0400-2242-20DD-A127CC557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F6789E02-8870-5644-D564-27A8486B0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5AF6433-E951-5C20-C66E-0B28FC35A92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Human Rights Act 1998</a:t>
            </a:r>
          </a:p>
        </p:txBody>
      </p:sp>
      <p:graphicFrame>
        <p:nvGraphicFramePr>
          <p:cNvPr id="12" name="Content Placeholder 2">
            <a:extLst>
              <a:ext uri="{FF2B5EF4-FFF2-40B4-BE49-F238E27FC236}">
                <a16:creationId xmlns:a16="http://schemas.microsoft.com/office/drawing/2014/main" id="{4713A389-35F5-4D3E-A53B-11FD117F41C4}"/>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79600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2ABB49A-15F9-0A4C-EFDB-6F91D6A9FF7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information is available?</a:t>
            </a:r>
          </a:p>
        </p:txBody>
      </p:sp>
      <p:pic>
        <p:nvPicPr>
          <p:cNvPr id="5" name="Content Placeholder 4" descr="A diagram of a company&#10;&#10;Description automatically generated with medium confidence">
            <a:extLst>
              <a:ext uri="{FF2B5EF4-FFF2-40B4-BE49-F238E27FC236}">
                <a16:creationId xmlns:a16="http://schemas.microsoft.com/office/drawing/2014/main" id="{D666A374-221B-60DF-C5A5-165A6D186ABC}"/>
              </a:ext>
            </a:extLst>
          </p:cNvPr>
          <p:cNvPicPr>
            <a:picLocks noGrp="1" noChangeAspect="1"/>
          </p:cNvPicPr>
          <p:nvPr>
            <p:ph idx="1"/>
          </p:nvPr>
        </p:nvPicPr>
        <p:blipFill>
          <a:blip r:embed="rId3"/>
          <a:stretch>
            <a:fillRect/>
          </a:stretch>
        </p:blipFill>
        <p:spPr>
          <a:xfrm>
            <a:off x="4502428" y="1398094"/>
            <a:ext cx="7225748" cy="4061811"/>
          </a:xfrm>
          <a:prstGeom prst="rect">
            <a:avLst/>
          </a:prstGeom>
        </p:spPr>
      </p:pic>
    </p:spTree>
    <p:extLst>
      <p:ext uri="{BB962C8B-B14F-4D97-AF65-F5344CB8AC3E}">
        <p14:creationId xmlns:p14="http://schemas.microsoft.com/office/powerpoint/2010/main" val="40770920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BDE0B48-71B0-E21E-4DC5-2D9960A2CE3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Prison Intelligence</a:t>
            </a:r>
          </a:p>
        </p:txBody>
      </p:sp>
      <p:pic>
        <p:nvPicPr>
          <p:cNvPr id="5" name="Content Placeholder 4">
            <a:extLst>
              <a:ext uri="{FF2B5EF4-FFF2-40B4-BE49-F238E27FC236}">
                <a16:creationId xmlns:a16="http://schemas.microsoft.com/office/drawing/2014/main" id="{B49AF34B-5AA2-98A0-C0F0-3FBA11462D9E}"/>
              </a:ext>
            </a:extLst>
          </p:cNvPr>
          <p:cNvPicPr>
            <a:picLocks noGrp="1" noChangeAspect="1"/>
          </p:cNvPicPr>
          <p:nvPr>
            <p:ph idx="1"/>
          </p:nvPr>
        </p:nvPicPr>
        <p:blipFill>
          <a:blip r:embed="rId2"/>
          <a:stretch>
            <a:fillRect/>
          </a:stretch>
        </p:blipFill>
        <p:spPr>
          <a:xfrm>
            <a:off x="4785586" y="467208"/>
            <a:ext cx="6659432" cy="5923584"/>
          </a:xfrm>
          <a:prstGeom prst="rect">
            <a:avLst/>
          </a:prstGeom>
        </p:spPr>
      </p:pic>
    </p:spTree>
    <p:extLst>
      <p:ext uri="{BB962C8B-B14F-4D97-AF65-F5344CB8AC3E}">
        <p14:creationId xmlns:p14="http://schemas.microsoft.com/office/powerpoint/2010/main" val="17550370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39939E2-9CF5-813A-48EE-736F6628DB6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HM Prison and Probation Service</a:t>
            </a:r>
          </a:p>
        </p:txBody>
      </p:sp>
      <p:graphicFrame>
        <p:nvGraphicFramePr>
          <p:cNvPr id="19" name="Content Placeholder 2">
            <a:extLst>
              <a:ext uri="{FF2B5EF4-FFF2-40B4-BE49-F238E27FC236}">
                <a16:creationId xmlns:a16="http://schemas.microsoft.com/office/drawing/2014/main" id="{0F759E7C-2C2B-3593-4BA5-5A889B23CB35}"/>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76024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a:extLst>
              <a:ext uri="{FF2B5EF4-FFF2-40B4-BE49-F238E27FC236}">
                <a16:creationId xmlns:a16="http://schemas.microsoft.com/office/drawing/2014/main" id="{254CB50B-11F5-5397-4D73-5F130DEF4DC0}"/>
              </a:ext>
            </a:extLst>
          </p:cNvPr>
          <p:cNvPicPr>
            <a:picLocks noChangeAspect="1"/>
          </p:cNvPicPr>
          <p:nvPr/>
        </p:nvPicPr>
        <p:blipFill>
          <a:blip r:embed="rId3"/>
          <a:srcRect b="8190"/>
          <a:stretch>
            <a:fillRect/>
          </a:stretch>
        </p:blipFill>
        <p:spPr>
          <a:xfrm>
            <a:off x="1"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1B33ABC-8C1F-E297-D887-24B6E6DE5EF2}"/>
              </a:ext>
            </a:extLst>
          </p:cNvPr>
          <p:cNvSpPr>
            <a:spLocks noGrp="1"/>
          </p:cNvSpPr>
          <p:nvPr>
            <p:ph idx="1"/>
          </p:nvPr>
        </p:nvSpPr>
        <p:spPr>
          <a:xfrm>
            <a:off x="7531610" y="599607"/>
            <a:ext cx="4295629" cy="5577356"/>
          </a:xfrm>
        </p:spPr>
        <p:txBody>
          <a:bodyPr>
            <a:normAutofit fontScale="92500" lnSpcReduction="10000"/>
          </a:bodyPr>
          <a:lstStyle/>
          <a:p>
            <a:pPr>
              <a:lnSpc>
                <a:spcPct val="150000"/>
              </a:lnSpc>
            </a:pPr>
            <a:r>
              <a:rPr lang="en-GB" sz="2000" b="0" i="0" dirty="0">
                <a:effectLst/>
                <a:latin typeface="Aptos" panose="020B0004020202020204" pitchFamily="34" charset="0"/>
                <a:cs typeface="Arial" panose="020B0604020202020204" pitchFamily="34" charset="0"/>
              </a:rPr>
              <a:t>Prison intelligence officers (PIOs) are responsible for managing prison intelligence collection.</a:t>
            </a:r>
          </a:p>
          <a:p>
            <a:pPr>
              <a:lnSpc>
                <a:spcPct val="150000"/>
              </a:lnSpc>
            </a:pPr>
            <a:r>
              <a:rPr lang="en-GB" sz="2000" dirty="0">
                <a:latin typeface="Aptos" panose="020B0004020202020204" pitchFamily="34" charset="0"/>
                <a:cs typeface="Arial" panose="020B0604020202020204" pitchFamily="34" charset="0"/>
              </a:rPr>
              <a:t>They facilitate access to prisoner-related intelligence and information. </a:t>
            </a:r>
          </a:p>
          <a:p>
            <a:pPr>
              <a:lnSpc>
                <a:spcPct val="150000"/>
              </a:lnSpc>
            </a:pPr>
            <a:r>
              <a:rPr lang="en-GB" sz="2000" dirty="0">
                <a:latin typeface="Aptos" panose="020B0004020202020204" pitchFamily="34" charset="0"/>
                <a:cs typeface="Arial" panose="020B0604020202020204" pitchFamily="34" charset="0"/>
              </a:rPr>
              <a:t>A</a:t>
            </a:r>
            <a:r>
              <a:rPr lang="en-GB" sz="2000" b="0" i="0" dirty="0">
                <a:effectLst/>
                <a:latin typeface="Aptos" panose="020B0004020202020204" pitchFamily="34" charset="0"/>
                <a:cs typeface="Arial" panose="020B0604020202020204" pitchFamily="34" charset="0"/>
              </a:rPr>
              <a:t>ccess to information on special interest prisoner groups such as extremist prisoners.</a:t>
            </a:r>
          </a:p>
          <a:p>
            <a:pPr>
              <a:lnSpc>
                <a:spcPct val="150000"/>
              </a:lnSpc>
            </a:pPr>
            <a:r>
              <a:rPr lang="en-GB" sz="2000" dirty="0">
                <a:latin typeface="Aptos" panose="020B0004020202020204" pitchFamily="34" charset="0"/>
                <a:cs typeface="Arial" panose="020B0604020202020204" pitchFamily="34" charset="0"/>
              </a:rPr>
              <a:t>Provide updates on emerging crime networks and individuals. </a:t>
            </a:r>
          </a:p>
          <a:p>
            <a:pPr>
              <a:lnSpc>
                <a:spcPct val="150000"/>
              </a:lnSpc>
            </a:pPr>
            <a:r>
              <a:rPr lang="en-GB" sz="2000" dirty="0">
                <a:latin typeface="Aptos" panose="020B0004020202020204" pitchFamily="34" charset="0"/>
                <a:cs typeface="Arial" panose="020B0604020202020204" pitchFamily="34" charset="0"/>
              </a:rPr>
              <a:t>Provide advice on CHIS tasking opportunities and recruitment. </a:t>
            </a:r>
          </a:p>
          <a:p>
            <a:pPr marL="0" indent="0">
              <a:buNone/>
            </a:pPr>
            <a:endParaRPr lang="en-GB" sz="1700" dirty="0"/>
          </a:p>
        </p:txBody>
      </p:sp>
    </p:spTree>
    <p:extLst>
      <p:ext uri="{BB962C8B-B14F-4D97-AF65-F5344CB8AC3E}">
        <p14:creationId xmlns:p14="http://schemas.microsoft.com/office/powerpoint/2010/main" val="48595419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Yellow question mark">
            <a:extLst>
              <a:ext uri="{FF2B5EF4-FFF2-40B4-BE49-F238E27FC236}">
                <a16:creationId xmlns:a16="http://schemas.microsoft.com/office/drawing/2014/main" id="{C5B0F096-20B1-8E1C-7AC2-8A7880FC2475}"/>
              </a:ext>
            </a:extLst>
          </p:cNvPr>
          <p:cNvPicPr>
            <a:picLocks noChangeAspect="1"/>
          </p:cNvPicPr>
          <p:nvPr/>
        </p:nvPicPr>
        <p:blipFill>
          <a:blip r:embed="rId2">
            <a:alphaModFix amt="50000"/>
          </a:blip>
          <a:srcRect b="6250"/>
          <a:stretch/>
        </p:blipFill>
        <p:spPr>
          <a:xfrm>
            <a:off x="0" y="1"/>
            <a:ext cx="12191980" cy="6857999"/>
          </a:xfrm>
          <a:prstGeom prst="rect">
            <a:avLst/>
          </a:prstGeom>
        </p:spPr>
      </p:pic>
      <p:sp>
        <p:nvSpPr>
          <p:cNvPr id="2" name="Title 1">
            <a:extLst>
              <a:ext uri="{FF2B5EF4-FFF2-40B4-BE49-F238E27FC236}">
                <a16:creationId xmlns:a16="http://schemas.microsoft.com/office/drawing/2014/main" id="{D266C305-5F7C-97BC-E283-3AABCEA11457}"/>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Any Questions?</a:t>
            </a:r>
          </a:p>
        </p:txBody>
      </p:sp>
    </p:spTree>
    <p:extLst>
      <p:ext uri="{BB962C8B-B14F-4D97-AF65-F5344CB8AC3E}">
        <p14:creationId xmlns:p14="http://schemas.microsoft.com/office/powerpoint/2010/main" val="2247583600"/>
      </p:ext>
    </p:extLst>
  </p:cSld>
  <p:clrMapOvr>
    <a:overrideClrMapping bg1="dk1" tx1="lt1" bg2="dk2" tx2="lt2" accent1="accent1" accent2="accent2" accent3="accent3" accent4="accent4" accent5="accent5" accent6="accent6" hlink="hlink" folHlink="folHlink"/>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5&quot;/&gt;&lt;/TableIndex&gt;&lt;/ShapeTextInfo&gt;"/>
  <p:tag name="PRESENTER_SHAPEINFO" val="&lt;ThreeDShapeInfo&gt;&lt;uuid val=&quot;{1F14CBDA-9868-42D7-9F0A-182189F15D2C}&quot;/&gt;&lt;isInvalidForFieldText val=&quot;0&quot;/&gt;&lt;Image&gt;&lt;filename val=&quot;C:\DOCUME~1\swp54152\LOCALS~1\Temp\PR\data\asimages\{1F14CBDA-9868-42D7-9F0A-182189F15D2C}_20.png&quot;/&gt;&lt;left val=&quot;-6&quot;/&gt;&lt;top val=&quot;228&quot;/&gt;&lt;width val=&quot;738&quot;/&gt;&lt;height val=&quot;148&quot;/&gt;&lt;hasText val=&quot;1&quot;/&gt;&lt;/Image&gt;&lt;/ThreeDShapeInfo&gt;"/>
</p:tagLst>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982</TotalTime>
  <Words>3628</Words>
  <Application>Microsoft Office PowerPoint</Application>
  <PresentationFormat>Widescreen</PresentationFormat>
  <Paragraphs>341</Paragraphs>
  <Slides>58</Slides>
  <Notes>43</Notes>
  <HiddenSlides>1</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58</vt:i4>
      </vt:variant>
    </vt:vector>
  </HeadingPairs>
  <TitlesOfParts>
    <vt:vector size="67" baseType="lpstr">
      <vt:lpstr>Aptos</vt:lpstr>
      <vt:lpstr>Aptos Display</vt:lpstr>
      <vt:lpstr>Arial</vt:lpstr>
      <vt:lpstr>Calibri</vt:lpstr>
      <vt:lpstr>Calibri Light</vt:lpstr>
      <vt:lpstr>Gotham</vt:lpstr>
      <vt:lpstr>Roboto</vt:lpstr>
      <vt:lpstr>Office 2013 - 2022 Theme</vt:lpstr>
      <vt:lpstr>Office Theme</vt:lpstr>
      <vt:lpstr>Intelligence  </vt:lpstr>
      <vt:lpstr>Aims and learning outcomes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Policies and Procedures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MOPI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Handling information and Intelligence on vulnerable people. Wynne Jones </vt:lpstr>
      <vt:lpstr>Aims and Objectives</vt:lpstr>
      <vt:lpstr>Vulnerability recap </vt:lpstr>
      <vt:lpstr>Multi –agency approaches</vt:lpstr>
      <vt:lpstr>Information sharing</vt:lpstr>
      <vt:lpstr>Information sharing cont.</vt:lpstr>
      <vt:lpstr>Responsible Authorities</vt:lpstr>
      <vt:lpstr>Policing Purpose</vt:lpstr>
      <vt:lpstr>Barrier to information sharing</vt:lpstr>
      <vt:lpstr>Five Key Principles of Information sharing</vt:lpstr>
      <vt:lpstr>Data Protection Act</vt:lpstr>
      <vt:lpstr>What is DPA 1998</vt:lpstr>
      <vt:lpstr>PowerPoint Presentation</vt:lpstr>
      <vt:lpstr>PowerPoint Presentation</vt:lpstr>
      <vt:lpstr>Powers for sharing information</vt:lpstr>
      <vt:lpstr>Sharing agreements</vt:lpstr>
      <vt:lpstr>Memorandum of understanding</vt:lpstr>
      <vt:lpstr>Information sharing agreement (ISA)</vt:lpstr>
      <vt:lpstr>Statutory Obligations</vt:lpstr>
      <vt:lpstr>Statutory Obligations</vt:lpstr>
      <vt:lpstr>Freedom of Information Act 2000</vt:lpstr>
      <vt:lpstr>Safeguarding Vulnerable Groups Act 2006 (DBS)</vt:lpstr>
      <vt:lpstr>Human Rights Act 1998</vt:lpstr>
      <vt:lpstr>What information is available?</vt:lpstr>
      <vt:lpstr>Prison Intelligence</vt:lpstr>
      <vt:lpstr>HM Prison and Probation Service</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Conducting Investigations</dc:title>
  <dc:creator>Rhiannon Lloyd</dc:creator>
  <cp:lastModifiedBy>wynne jones</cp:lastModifiedBy>
  <cp:revision>22</cp:revision>
  <dcterms:created xsi:type="dcterms:W3CDTF">2023-02-19T12:53:29Z</dcterms:created>
  <dcterms:modified xsi:type="dcterms:W3CDTF">2025-11-02T15:35:22Z</dcterms:modified>
</cp:coreProperties>
</file>