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7" r:id="rId2"/>
    <p:sldId id="263" r:id="rId3"/>
    <p:sldId id="260" r:id="rId4"/>
    <p:sldId id="261" r:id="rId5"/>
    <p:sldId id="262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302AD25-0DDD-4FD9-BA02-38A42B9C0EC7}" v="120" dt="2018-11-16T13:49:40.07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00" autoAdjust="0"/>
    <p:restoredTop sz="94660"/>
  </p:normalViewPr>
  <p:slideViewPr>
    <p:cSldViewPr snapToGrid="0">
      <p:cViewPr varScale="1">
        <p:scale>
          <a:sx n="83" d="100"/>
          <a:sy n="83" d="100"/>
        </p:scale>
        <p:origin x="45" y="20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microsoft.com/office/2016/11/relationships/changesInfo" Target="changesInfos/changesInfo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alph Haeussler" userId="a33031a8bc7a0d8c" providerId="LiveId" clId="{C302AD25-0DDD-4FD9-BA02-38A42B9C0EC7}"/>
    <pc:docChg chg="undo custSel addSld delSld modSld">
      <pc:chgData name="Ralph Haeussler" userId="a33031a8bc7a0d8c" providerId="LiveId" clId="{C302AD25-0DDD-4FD9-BA02-38A42B9C0EC7}" dt="2018-11-16T13:52:00.955" v="694" actId="20577"/>
      <pc:docMkLst>
        <pc:docMk/>
      </pc:docMkLst>
      <pc:sldChg chg="del">
        <pc:chgData name="Ralph Haeussler" userId="a33031a8bc7a0d8c" providerId="LiveId" clId="{C302AD25-0DDD-4FD9-BA02-38A42B9C0EC7}" dt="2018-11-16T13:43:51.789" v="329" actId="2696"/>
        <pc:sldMkLst>
          <pc:docMk/>
          <pc:sldMk cId="2018419731" sldId="256"/>
        </pc:sldMkLst>
      </pc:sldChg>
      <pc:sldChg chg="addSp delSp modSp delAnim modAnim">
        <pc:chgData name="Ralph Haeussler" userId="a33031a8bc7a0d8c" providerId="LiveId" clId="{C302AD25-0DDD-4FD9-BA02-38A42B9C0EC7}" dt="2018-11-16T13:52:00.955" v="694" actId="20577"/>
        <pc:sldMkLst>
          <pc:docMk/>
          <pc:sldMk cId="4198080682" sldId="257"/>
        </pc:sldMkLst>
        <pc:spChg chg="mod">
          <ac:chgData name="Ralph Haeussler" userId="a33031a8bc7a0d8c" providerId="LiveId" clId="{C302AD25-0DDD-4FD9-BA02-38A42B9C0EC7}" dt="2018-11-16T13:43:59.511" v="348" actId="20577"/>
          <ac:spMkLst>
            <pc:docMk/>
            <pc:sldMk cId="4198080682" sldId="257"/>
            <ac:spMk id="2" creationId="{1FBA4B4F-15E6-4C9D-8C7F-33C0CB0D8B35}"/>
          </ac:spMkLst>
        </pc:spChg>
        <pc:spChg chg="mod">
          <ac:chgData name="Ralph Haeussler" userId="a33031a8bc7a0d8c" providerId="LiveId" clId="{C302AD25-0DDD-4FD9-BA02-38A42B9C0EC7}" dt="2018-11-16T13:52:00.955" v="694" actId="20577"/>
          <ac:spMkLst>
            <pc:docMk/>
            <pc:sldMk cId="4198080682" sldId="257"/>
            <ac:spMk id="3" creationId="{933A19B1-B83C-4E49-8141-F64921769F2F}"/>
          </ac:spMkLst>
        </pc:spChg>
        <pc:picChg chg="del mod">
          <ac:chgData name="Ralph Haeussler" userId="a33031a8bc7a0d8c" providerId="LiveId" clId="{C302AD25-0DDD-4FD9-BA02-38A42B9C0EC7}" dt="2018-11-16T13:49:43.770" v="395" actId="478"/>
          <ac:picMkLst>
            <pc:docMk/>
            <pc:sldMk cId="4198080682" sldId="257"/>
            <ac:picMk id="4" creationId="{C9B05EA7-7EDD-4541-9E92-0E74BD6C177A}"/>
          </ac:picMkLst>
        </pc:picChg>
        <pc:picChg chg="add del">
          <ac:chgData name="Ralph Haeussler" userId="a33031a8bc7a0d8c" providerId="LiveId" clId="{C302AD25-0DDD-4FD9-BA02-38A42B9C0EC7}" dt="2018-11-16T12:02:22.454" v="1"/>
          <ac:picMkLst>
            <pc:docMk/>
            <pc:sldMk cId="4198080682" sldId="257"/>
            <ac:picMk id="6" creationId="{37C181E1-37D8-4B38-92E3-9D4014AACA3A}"/>
          </ac:picMkLst>
        </pc:picChg>
        <pc:picChg chg="add del mod modCrop">
          <ac:chgData name="Ralph Haeussler" userId="a33031a8bc7a0d8c" providerId="LiveId" clId="{C302AD25-0DDD-4FD9-BA02-38A42B9C0EC7}" dt="2018-11-16T13:49:46.739" v="397" actId="478"/>
          <ac:picMkLst>
            <pc:docMk/>
            <pc:sldMk cId="4198080682" sldId="257"/>
            <ac:picMk id="7" creationId="{C599926F-3D9F-42AB-B989-D5540DC47AB1}"/>
          </ac:picMkLst>
        </pc:picChg>
        <pc:picChg chg="add del mod">
          <ac:chgData name="Ralph Haeussler" userId="a33031a8bc7a0d8c" providerId="LiveId" clId="{C302AD25-0DDD-4FD9-BA02-38A42B9C0EC7}" dt="2018-11-16T13:49:45.207" v="396" actId="478"/>
          <ac:picMkLst>
            <pc:docMk/>
            <pc:sldMk cId="4198080682" sldId="257"/>
            <ac:picMk id="8" creationId="{BEA65D39-60DD-4313-AD07-FAA3EC6F089C}"/>
          </ac:picMkLst>
        </pc:picChg>
      </pc:sldChg>
      <pc:sldChg chg="delSp del">
        <pc:chgData name="Ralph Haeussler" userId="a33031a8bc7a0d8c" providerId="LiveId" clId="{C302AD25-0DDD-4FD9-BA02-38A42B9C0EC7}" dt="2018-11-16T13:43:49.140" v="328" actId="2696"/>
        <pc:sldMkLst>
          <pc:docMk/>
          <pc:sldMk cId="2295740960" sldId="258"/>
        </pc:sldMkLst>
        <pc:picChg chg="del">
          <ac:chgData name="Ralph Haeussler" userId="a33031a8bc7a0d8c" providerId="LiveId" clId="{C302AD25-0DDD-4FD9-BA02-38A42B9C0EC7}" dt="2018-11-16T13:04:04.483" v="324"/>
          <ac:picMkLst>
            <pc:docMk/>
            <pc:sldMk cId="2295740960" sldId="258"/>
            <ac:picMk id="4" creationId="{B78B76D4-DC74-49B8-B1DD-07F530F16586}"/>
          </ac:picMkLst>
        </pc:picChg>
      </pc:sldChg>
      <pc:sldChg chg="delSp del">
        <pc:chgData name="Ralph Haeussler" userId="a33031a8bc7a0d8c" providerId="LiveId" clId="{C302AD25-0DDD-4FD9-BA02-38A42B9C0EC7}" dt="2018-11-16T13:43:49.103" v="327" actId="2696"/>
        <pc:sldMkLst>
          <pc:docMk/>
          <pc:sldMk cId="2711051757" sldId="259"/>
        </pc:sldMkLst>
        <pc:picChg chg="del">
          <ac:chgData name="Ralph Haeussler" userId="a33031a8bc7a0d8c" providerId="LiveId" clId="{C302AD25-0DDD-4FD9-BA02-38A42B9C0EC7}" dt="2018-11-16T13:03:45.338" v="303"/>
          <ac:picMkLst>
            <pc:docMk/>
            <pc:sldMk cId="2711051757" sldId="259"/>
            <ac:picMk id="5" creationId="{016D56D6-6483-4155-A787-146868783A79}"/>
          </ac:picMkLst>
        </pc:picChg>
      </pc:sldChg>
      <pc:sldChg chg="addSp modSp add modTransition modAnim">
        <pc:chgData name="Ralph Haeussler" userId="a33031a8bc7a0d8c" providerId="LiveId" clId="{C302AD25-0DDD-4FD9-BA02-38A42B9C0EC7}" dt="2018-11-16T13:46:57.735" v="389"/>
        <pc:sldMkLst>
          <pc:docMk/>
          <pc:sldMk cId="2952795800" sldId="260"/>
        </pc:sldMkLst>
        <pc:spChg chg="mod">
          <ac:chgData name="Ralph Haeussler" userId="a33031a8bc7a0d8c" providerId="LiveId" clId="{C302AD25-0DDD-4FD9-BA02-38A42B9C0EC7}" dt="2018-11-16T13:44:06.853" v="349"/>
          <ac:spMkLst>
            <pc:docMk/>
            <pc:sldMk cId="2952795800" sldId="260"/>
            <ac:spMk id="2" creationId="{4F62CC04-5F15-49E0-8CE4-8510B2A28A7B}"/>
          </ac:spMkLst>
        </pc:spChg>
        <pc:picChg chg="add mod">
          <ac:chgData name="Ralph Haeussler" userId="a33031a8bc7a0d8c" providerId="LiveId" clId="{C302AD25-0DDD-4FD9-BA02-38A42B9C0EC7}" dt="2018-11-16T12:06:33.459" v="16" actId="1076"/>
          <ac:picMkLst>
            <pc:docMk/>
            <pc:sldMk cId="2952795800" sldId="260"/>
            <ac:picMk id="4" creationId="{A06991A3-BD4E-4DAF-B414-F3583B49CF97}"/>
          </ac:picMkLst>
        </pc:picChg>
        <pc:picChg chg="add mod">
          <ac:chgData name="Ralph Haeussler" userId="a33031a8bc7a0d8c" providerId="LiveId" clId="{C302AD25-0DDD-4FD9-BA02-38A42B9C0EC7}" dt="2018-11-16T13:46:25.356" v="386" actId="1076"/>
          <ac:picMkLst>
            <pc:docMk/>
            <pc:sldMk cId="2952795800" sldId="260"/>
            <ac:picMk id="5" creationId="{17E568D1-EF0A-4AAA-B9C6-629851B5009E}"/>
          </ac:picMkLst>
        </pc:picChg>
        <pc:picChg chg="add mod">
          <ac:chgData name="Ralph Haeussler" userId="a33031a8bc7a0d8c" providerId="LiveId" clId="{C302AD25-0DDD-4FD9-BA02-38A42B9C0EC7}" dt="2018-11-16T13:44:16.945" v="351" actId="1076"/>
          <ac:picMkLst>
            <pc:docMk/>
            <pc:sldMk cId="2952795800" sldId="260"/>
            <ac:picMk id="6" creationId="{E9DF3DBC-C96F-4382-B155-005279B123A5}"/>
          </ac:picMkLst>
        </pc:picChg>
        <pc:picChg chg="add mod">
          <ac:chgData name="Ralph Haeussler" userId="a33031a8bc7a0d8c" providerId="LiveId" clId="{C302AD25-0DDD-4FD9-BA02-38A42B9C0EC7}" dt="2018-11-16T13:46:28.388" v="387" actId="1076"/>
          <ac:picMkLst>
            <pc:docMk/>
            <pc:sldMk cId="2952795800" sldId="260"/>
            <ac:picMk id="7" creationId="{68A4AB7A-0243-49C6-A269-A093F620C50B}"/>
          </ac:picMkLst>
        </pc:picChg>
        <pc:picChg chg="add mod">
          <ac:chgData name="Ralph Haeussler" userId="a33031a8bc7a0d8c" providerId="LiveId" clId="{C302AD25-0DDD-4FD9-BA02-38A42B9C0EC7}" dt="2018-11-16T13:44:14.031" v="350" actId="1076"/>
          <ac:picMkLst>
            <pc:docMk/>
            <pc:sldMk cId="2952795800" sldId="260"/>
            <ac:picMk id="8" creationId="{AC14E57A-5562-4599-8FC8-B533DFD15D5B}"/>
          </ac:picMkLst>
        </pc:picChg>
      </pc:sldChg>
      <pc:sldChg chg="addSp delSp modSp add modTransition modAnim">
        <pc:chgData name="Ralph Haeussler" userId="a33031a8bc7a0d8c" providerId="LiveId" clId="{C302AD25-0DDD-4FD9-BA02-38A42B9C0EC7}" dt="2018-11-16T13:46:48.270" v="388"/>
        <pc:sldMkLst>
          <pc:docMk/>
          <pc:sldMk cId="3721467007" sldId="261"/>
        </pc:sldMkLst>
        <pc:spChg chg="mod">
          <ac:chgData name="Ralph Haeussler" userId="a33031a8bc7a0d8c" providerId="LiveId" clId="{C302AD25-0DDD-4FD9-BA02-38A42B9C0EC7}" dt="2018-11-16T12:47:52.122" v="131" actId="113"/>
          <ac:spMkLst>
            <pc:docMk/>
            <pc:sldMk cId="3721467007" sldId="261"/>
            <ac:spMk id="2" creationId="{1E4EAA19-BDFA-4E0E-93B7-3A9E54B2BB81}"/>
          </ac:spMkLst>
        </pc:spChg>
        <pc:spChg chg="del">
          <ac:chgData name="Ralph Haeussler" userId="a33031a8bc7a0d8c" providerId="LiveId" clId="{C302AD25-0DDD-4FD9-BA02-38A42B9C0EC7}" dt="2018-11-16T12:21:22.980" v="87"/>
          <ac:spMkLst>
            <pc:docMk/>
            <pc:sldMk cId="3721467007" sldId="261"/>
            <ac:spMk id="3" creationId="{AC912F09-C9D2-4118-A2A5-11C138A5B2A9}"/>
          </ac:spMkLst>
        </pc:spChg>
        <pc:spChg chg="add mod">
          <ac:chgData name="Ralph Haeussler" userId="a33031a8bc7a0d8c" providerId="LiveId" clId="{C302AD25-0DDD-4FD9-BA02-38A42B9C0EC7}" dt="2018-11-16T12:50:11.185" v="191" actId="404"/>
          <ac:spMkLst>
            <pc:docMk/>
            <pc:sldMk cId="3721467007" sldId="261"/>
            <ac:spMk id="16" creationId="{B82CE817-6827-4BDF-932E-1B001DB57F5A}"/>
          </ac:spMkLst>
        </pc:spChg>
        <pc:graphicFrameChg chg="add del mod">
          <ac:chgData name="Ralph Haeussler" userId="a33031a8bc7a0d8c" providerId="LiveId" clId="{C302AD25-0DDD-4FD9-BA02-38A42B9C0EC7}" dt="2018-11-16T12:55:30.023" v="203"/>
          <ac:graphicFrameMkLst>
            <pc:docMk/>
            <pc:sldMk cId="3721467007" sldId="261"/>
            <ac:graphicFrameMk id="17" creationId="{1268D28B-0D94-4BD9-A0A2-34BB597F8765}"/>
          </ac:graphicFrameMkLst>
        </pc:graphicFrameChg>
        <pc:graphicFrameChg chg="add del mod">
          <ac:chgData name="Ralph Haeussler" userId="a33031a8bc7a0d8c" providerId="LiveId" clId="{C302AD25-0DDD-4FD9-BA02-38A42B9C0EC7}" dt="2018-11-16T12:56:30.885" v="211"/>
          <ac:graphicFrameMkLst>
            <pc:docMk/>
            <pc:sldMk cId="3721467007" sldId="261"/>
            <ac:graphicFrameMk id="20" creationId="{2ECC25D2-0751-48E9-B357-9ABD246A4955}"/>
          </ac:graphicFrameMkLst>
        </pc:graphicFrameChg>
        <pc:picChg chg="add mod">
          <ac:chgData name="Ralph Haeussler" userId="a33031a8bc7a0d8c" providerId="LiveId" clId="{C302AD25-0DDD-4FD9-BA02-38A42B9C0EC7}" dt="2018-11-16T12:48:59.293" v="144" actId="1076"/>
          <ac:picMkLst>
            <pc:docMk/>
            <pc:sldMk cId="3721467007" sldId="261"/>
            <ac:picMk id="5" creationId="{C5F17D79-D8AA-47BC-BD24-3EC66F11A5C6}"/>
          </ac:picMkLst>
        </pc:picChg>
        <pc:picChg chg="add mod">
          <ac:chgData name="Ralph Haeussler" userId="a33031a8bc7a0d8c" providerId="LiveId" clId="{C302AD25-0DDD-4FD9-BA02-38A42B9C0EC7}" dt="2018-11-16T12:48:54.905" v="143" actId="1076"/>
          <ac:picMkLst>
            <pc:docMk/>
            <pc:sldMk cId="3721467007" sldId="261"/>
            <ac:picMk id="7" creationId="{FABC3AE9-DB0D-4E52-9726-51D874319D18}"/>
          </ac:picMkLst>
        </pc:picChg>
        <pc:picChg chg="add mod ord">
          <ac:chgData name="Ralph Haeussler" userId="a33031a8bc7a0d8c" providerId="LiveId" clId="{C302AD25-0DDD-4FD9-BA02-38A42B9C0EC7}" dt="2018-11-16T12:50:18.095" v="193" actId="14100"/>
          <ac:picMkLst>
            <pc:docMk/>
            <pc:sldMk cId="3721467007" sldId="261"/>
            <ac:picMk id="9" creationId="{56883734-F5EA-4E83-806F-A2EA52E900F1}"/>
          </ac:picMkLst>
        </pc:picChg>
        <pc:picChg chg="add mod">
          <ac:chgData name="Ralph Haeussler" userId="a33031a8bc7a0d8c" providerId="LiveId" clId="{C302AD25-0DDD-4FD9-BA02-38A42B9C0EC7}" dt="2018-11-16T12:48:10.772" v="138" actId="1076"/>
          <ac:picMkLst>
            <pc:docMk/>
            <pc:sldMk cId="3721467007" sldId="261"/>
            <ac:picMk id="11" creationId="{AFD57CA8-80CF-4D32-BA76-37E7C7A25355}"/>
          </ac:picMkLst>
        </pc:picChg>
        <pc:picChg chg="add mod">
          <ac:chgData name="Ralph Haeussler" userId="a33031a8bc7a0d8c" providerId="LiveId" clId="{C302AD25-0DDD-4FD9-BA02-38A42B9C0EC7}" dt="2018-11-16T12:59:28.030" v="230" actId="1076"/>
          <ac:picMkLst>
            <pc:docMk/>
            <pc:sldMk cId="3721467007" sldId="261"/>
            <ac:picMk id="13" creationId="{45E74D77-04DC-4440-8FA8-3D660B49A436}"/>
          </ac:picMkLst>
        </pc:picChg>
        <pc:picChg chg="add mod ord">
          <ac:chgData name="Ralph Haeussler" userId="a33031a8bc7a0d8c" providerId="LiveId" clId="{C302AD25-0DDD-4FD9-BA02-38A42B9C0EC7}" dt="2018-11-16T12:56:55.181" v="219" actId="1076"/>
          <ac:picMkLst>
            <pc:docMk/>
            <pc:sldMk cId="3721467007" sldId="261"/>
            <ac:picMk id="15" creationId="{4E12456B-74D3-4E17-9781-7B1BF5B4C6E4}"/>
          </ac:picMkLst>
        </pc:picChg>
        <pc:picChg chg="add mod">
          <ac:chgData name="Ralph Haeussler" userId="a33031a8bc7a0d8c" providerId="LiveId" clId="{C302AD25-0DDD-4FD9-BA02-38A42B9C0EC7}" dt="2018-11-16T12:56:57.096" v="220" actId="1076"/>
          <ac:picMkLst>
            <pc:docMk/>
            <pc:sldMk cId="3721467007" sldId="261"/>
            <ac:picMk id="19" creationId="{AC7E14D1-9E2B-411C-9A39-218D7C29D161}"/>
          </ac:picMkLst>
        </pc:picChg>
        <pc:picChg chg="add mod">
          <ac:chgData name="Ralph Haeussler" userId="a33031a8bc7a0d8c" providerId="LiveId" clId="{C302AD25-0DDD-4FD9-BA02-38A42B9C0EC7}" dt="2018-11-16T12:57:06.560" v="223" actId="1076"/>
          <ac:picMkLst>
            <pc:docMk/>
            <pc:sldMk cId="3721467007" sldId="261"/>
            <ac:picMk id="22" creationId="{1501219B-4B7E-427E-A91D-286F27BDAC5C}"/>
          </ac:picMkLst>
        </pc:picChg>
        <pc:picChg chg="add mod">
          <ac:chgData name="Ralph Haeussler" userId="a33031a8bc7a0d8c" providerId="LiveId" clId="{C302AD25-0DDD-4FD9-BA02-38A42B9C0EC7}" dt="2018-11-16T12:59:20.373" v="229" actId="1076"/>
          <ac:picMkLst>
            <pc:docMk/>
            <pc:sldMk cId="3721467007" sldId="261"/>
            <ac:picMk id="24" creationId="{FA82C46E-6640-471A-863C-AE3B8806F72F}"/>
          </ac:picMkLst>
        </pc:picChg>
      </pc:sldChg>
      <pc:sldChg chg="addSp delSp modSp add modTransition">
        <pc:chgData name="Ralph Haeussler" userId="a33031a8bc7a0d8c" providerId="LiveId" clId="{C302AD25-0DDD-4FD9-BA02-38A42B9C0EC7}" dt="2018-11-16T13:47:16.201" v="393"/>
        <pc:sldMkLst>
          <pc:docMk/>
          <pc:sldMk cId="32897212" sldId="262"/>
        </pc:sldMkLst>
        <pc:spChg chg="del">
          <ac:chgData name="Ralph Haeussler" userId="a33031a8bc7a0d8c" providerId="LiveId" clId="{C302AD25-0DDD-4FD9-BA02-38A42B9C0EC7}" dt="2018-11-16T12:46:41.034" v="109"/>
          <ac:spMkLst>
            <pc:docMk/>
            <pc:sldMk cId="32897212" sldId="262"/>
            <ac:spMk id="3" creationId="{D10D90E2-34FD-4509-B98E-C67A2C49A4DF}"/>
          </ac:spMkLst>
        </pc:spChg>
        <pc:picChg chg="add mod">
          <ac:chgData name="Ralph Haeussler" userId="a33031a8bc7a0d8c" providerId="LiveId" clId="{C302AD25-0DDD-4FD9-BA02-38A42B9C0EC7}" dt="2018-11-16T12:47:05.585" v="114" actId="14100"/>
          <ac:picMkLst>
            <pc:docMk/>
            <pc:sldMk cId="32897212" sldId="262"/>
            <ac:picMk id="5" creationId="{8957EF05-B6C0-447B-BA60-33F8BB172B2D}"/>
          </ac:picMkLst>
        </pc:picChg>
      </pc:sldChg>
      <pc:sldChg chg="add">
        <pc:chgData name="Ralph Haeussler" userId="a33031a8bc7a0d8c" providerId="LiveId" clId="{C302AD25-0DDD-4FD9-BA02-38A42B9C0EC7}" dt="2018-11-16T13:49:40.013" v="394"/>
        <pc:sldMkLst>
          <pc:docMk/>
          <pc:sldMk cId="1554616334" sldId="263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Title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62399" y="1964267"/>
            <a:ext cx="7197726" cy="2421464"/>
          </a:xfrm>
        </p:spPr>
        <p:txBody>
          <a:bodyPr anchor="b">
            <a:normAutofit/>
          </a:bodyPr>
          <a:lstStyle>
            <a:lvl1pPr algn="r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62399" y="4385732"/>
            <a:ext cx="7197726" cy="1405467"/>
          </a:xfrm>
        </p:spPr>
        <p:txBody>
          <a:bodyPr anchor="t">
            <a:normAutofit/>
          </a:bodyPr>
          <a:lstStyle>
            <a:lvl1pPr marL="0" indent="0" algn="r">
              <a:buNone/>
              <a:defRPr sz="1800" cap="all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32558" y="5870575"/>
            <a:ext cx="1600200" cy="377825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11/16/2018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962399" y="5870575"/>
            <a:ext cx="4893958" cy="3778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608958" y="5870575"/>
            <a:ext cx="551167" cy="3778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11/16/2018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308581"/>
            <a:ext cx="10131427" cy="1468800"/>
          </a:xfrm>
        </p:spPr>
        <p:txBody>
          <a:bodyPr anchor="b"/>
          <a:lstStyle>
            <a:lvl1pPr algn="l">
              <a:defRPr sz="40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7381"/>
            <a:ext cx="1013142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 cap="all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11/16/2018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2" y="2142067"/>
            <a:ext cx="4995334" cy="3649134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21895" y="2142067"/>
            <a:ext cx="4995332" cy="3649133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11/16/2018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3670" y="2218267"/>
            <a:ext cx="470905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1" y="2870201"/>
            <a:ext cx="4996923" cy="292099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96003" y="2226734"/>
            <a:ext cx="4722813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23483" y="2870201"/>
            <a:ext cx="4995334" cy="292099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11/16/2018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11/16/2018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11/16/2018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074333"/>
            <a:ext cx="3680885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48201" y="609601"/>
            <a:ext cx="6169026" cy="5181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445933"/>
            <a:ext cx="3680885" cy="1828800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11/16/2018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600200"/>
            <a:ext cx="6164653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36253" y="914400"/>
            <a:ext cx="3280974" cy="4572000"/>
          </a:xfrm>
          <a:prstGeom prst="roundRect">
            <a:avLst>
              <a:gd name="adj" fmla="val 42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2971800"/>
            <a:ext cx="6164653" cy="1828800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11/16/2018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732865"/>
            <a:ext cx="1013142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371600" y="932112"/>
            <a:ext cx="8759827" cy="3164976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299603"/>
            <a:ext cx="10131427" cy="49371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11/16/2018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3124199"/>
          </a:xfrm>
        </p:spPr>
        <p:txBody>
          <a:bodyPr anchor="ctr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11/16/2018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6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097875" y="3352800"/>
            <a:ext cx="9339184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7465" y="4343400"/>
            <a:ext cx="10152367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11/16/2018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2" y="3308581"/>
            <a:ext cx="10131425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4777381"/>
            <a:ext cx="10131426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11/16/2018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6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0" y="3886200"/>
            <a:ext cx="10135436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5200"/>
            <a:ext cx="10135436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11/16/2018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1" y="3505200"/>
            <a:ext cx="10131428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11/16/2018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11/16/2018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8675" y="609599"/>
            <a:ext cx="2158552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7832116" cy="5181600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11/16/2018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2142067"/>
            <a:ext cx="10131425" cy="364913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89660" y="5870575"/>
            <a:ext cx="1600200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11/16/2018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5870575"/>
            <a:ext cx="7827659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66060" y="5870575"/>
            <a:ext cx="551167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57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jpg"/><Relationship Id="rId3" Type="http://schemas.openxmlformats.org/officeDocument/2006/relationships/image" Target="../media/image13.jpg"/><Relationship Id="rId7" Type="http://schemas.openxmlformats.org/officeDocument/2006/relationships/image" Target="../media/image17.jpg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jpg"/><Relationship Id="rId5" Type="http://schemas.openxmlformats.org/officeDocument/2006/relationships/image" Target="../media/image15.gif"/><Relationship Id="rId10" Type="http://schemas.openxmlformats.org/officeDocument/2006/relationships/image" Target="../media/image20.gif"/><Relationship Id="rId4" Type="http://schemas.openxmlformats.org/officeDocument/2006/relationships/image" Target="../media/image14.png"/><Relationship Id="rId9" Type="http://schemas.openxmlformats.org/officeDocument/2006/relationships/image" Target="../media/image19.jp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BA4B4F-15E6-4C9D-8C7F-33C0CB0D8B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Some Feedback on ESSAY PLAN….…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3A19B1-B83C-4E49-8141-F64921769F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Stay focused – focus on what is </a:t>
            </a:r>
            <a:r>
              <a:rPr lang="en-GB" spc="600" dirty="0"/>
              <a:t>relevant</a:t>
            </a:r>
            <a:r>
              <a:rPr lang="en-GB" dirty="0"/>
              <a:t> for your arguments!</a:t>
            </a:r>
          </a:p>
          <a:p>
            <a:r>
              <a:rPr lang="en-GB" spc="300" dirty="0"/>
              <a:t>Critically</a:t>
            </a:r>
            <a:r>
              <a:rPr lang="en-GB" dirty="0"/>
              <a:t> engage with </a:t>
            </a:r>
            <a:r>
              <a:rPr lang="en-GB" spc="300" dirty="0"/>
              <a:t>ancient</a:t>
            </a:r>
            <a:r>
              <a:rPr lang="en-GB" dirty="0"/>
              <a:t> sources</a:t>
            </a:r>
            <a:br>
              <a:rPr lang="en-GB" dirty="0"/>
            </a:br>
            <a:r>
              <a:rPr lang="en-GB" dirty="0"/>
              <a:t>and </a:t>
            </a:r>
            <a:r>
              <a:rPr lang="en-GB" spc="300" dirty="0"/>
              <a:t>modern</a:t>
            </a:r>
            <a:r>
              <a:rPr lang="en-GB" dirty="0"/>
              <a:t> scholarship</a:t>
            </a:r>
          </a:p>
          <a:p>
            <a:r>
              <a:rPr lang="en-GB" dirty="0"/>
              <a:t>A </a:t>
            </a:r>
            <a:r>
              <a:rPr lang="en-GB" dirty="0" err="1"/>
              <a:t>lpogical</a:t>
            </a:r>
            <a:r>
              <a:rPr lang="en-GB" dirty="0"/>
              <a:t> </a:t>
            </a:r>
            <a:r>
              <a:rPr lang="en-GB"/>
              <a:t>structutr</a:t>
            </a:r>
            <a:endParaRPr lang="en-GB" dirty="0"/>
          </a:p>
          <a:p>
            <a:r>
              <a:rPr lang="en-GB" dirty="0"/>
              <a:t>Please    </a:t>
            </a:r>
            <a:r>
              <a:rPr lang="en-GB" spc="600" dirty="0"/>
              <a:t>proofread </a:t>
            </a:r>
            <a:r>
              <a:rPr lang="en-GB" dirty="0"/>
              <a:t> more carefully</a:t>
            </a:r>
          </a:p>
        </p:txBody>
      </p:sp>
    </p:spTree>
    <p:extLst>
      <p:ext uri="{BB962C8B-B14F-4D97-AF65-F5344CB8AC3E}">
        <p14:creationId xmlns:p14="http://schemas.microsoft.com/office/powerpoint/2010/main" val="419808068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BA4B4F-15E6-4C9D-8C7F-33C0CB0D8B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Some Feedback on ESSAY PLAN….…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3A19B1-B83C-4E49-8141-F64921769F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9B05EA7-7EDD-4541-9E92-0E74BD6C177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48159" y="1413404"/>
            <a:ext cx="2943225" cy="130492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599926F-3D9F-42AB-B989-D5540DC47AB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3351" b="15432"/>
          <a:stretch/>
        </p:blipFill>
        <p:spPr>
          <a:xfrm>
            <a:off x="1374774" y="4712174"/>
            <a:ext cx="10200242" cy="732422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BEA65D39-60DD-4313-AD07-FAA3EC6F089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85027" y="3302150"/>
            <a:ext cx="9362536" cy="10139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46163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62CC04-5F15-49E0-8CE4-8510B2A28A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Some Feedback on ESSAY PLAN….…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1DBC0E-4624-4118-8DE2-81B2ABF9E9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06991A3-BD4E-4DAF-B414-F3583B49CF9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6138" y="2020095"/>
            <a:ext cx="4905375" cy="120967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7E568D1-EF0A-4AAA-B9C6-629851B5009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6301" y="5022486"/>
            <a:ext cx="11572875" cy="141922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E9DF3DBC-C96F-4382-B155-005279B123A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71134" y="2073134"/>
            <a:ext cx="3600450" cy="43815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8A4AB7A-0243-49C6-A269-A093F620C50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46871" y="3951971"/>
            <a:ext cx="7248525" cy="5334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AC14E57A-5562-4599-8FC8-B533DFD15D5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58054" y="2714168"/>
            <a:ext cx="3276600" cy="5810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2795800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fallOve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7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7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7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7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7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7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7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4EAA19-BDFA-4E0E-93B7-3A9E54B2BB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1666" y="0"/>
            <a:ext cx="10131425" cy="768718"/>
          </a:xfrm>
        </p:spPr>
        <p:txBody>
          <a:bodyPr/>
          <a:lstStyle/>
          <a:p>
            <a:r>
              <a:rPr lang="en-GB" b="1" dirty="0"/>
              <a:t>Your draft </a:t>
            </a:r>
            <a:r>
              <a:rPr lang="en-GB" dirty="0"/>
              <a:t>Media Profiles on Spartacus …</a:t>
            </a:r>
          </a:p>
        </p:txBody>
      </p:sp>
      <p:pic>
        <p:nvPicPr>
          <p:cNvPr id="5" name="Content Placeholder 4" descr="A person smiling for the camera&#10;&#10;Description automatically generated">
            <a:extLst>
              <a:ext uri="{FF2B5EF4-FFF2-40B4-BE49-F238E27FC236}">
                <a16:creationId xmlns:a16="http://schemas.microsoft.com/office/drawing/2014/main" id="{C5F17D79-D8AA-47BC-BD24-3EC66F11A5C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139344" y="829084"/>
            <a:ext cx="4650922" cy="3100615"/>
          </a:xfrm>
        </p:spPr>
      </p:pic>
      <p:pic>
        <p:nvPicPr>
          <p:cNvPr id="7" name="Picture 6" descr="A close up of a sign&#10;&#10;Description automatically generated">
            <a:extLst>
              <a:ext uri="{FF2B5EF4-FFF2-40B4-BE49-F238E27FC236}">
                <a16:creationId xmlns:a16="http://schemas.microsoft.com/office/drawing/2014/main" id="{FABC3AE9-DB0D-4E52-9726-51D874319D1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568" y="829084"/>
            <a:ext cx="2114550" cy="2162175"/>
          </a:xfrm>
          <a:prstGeom prst="rect">
            <a:avLst/>
          </a:prstGeom>
        </p:spPr>
      </p:pic>
      <p:pic>
        <p:nvPicPr>
          <p:cNvPr id="11" name="Picture 10" descr="A close up of a newspaper&#10;&#10;Description automatically generated">
            <a:extLst>
              <a:ext uri="{FF2B5EF4-FFF2-40B4-BE49-F238E27FC236}">
                <a16:creationId xmlns:a16="http://schemas.microsoft.com/office/drawing/2014/main" id="{AFD57CA8-80CF-4D32-BA76-37E7C7A2535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046" y="2991259"/>
            <a:ext cx="3429000" cy="529590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45E74D77-04DC-4440-8FA8-3D660B49A43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19091" y="620199"/>
            <a:ext cx="4932585" cy="3283252"/>
          </a:xfrm>
          <a:prstGeom prst="rect">
            <a:avLst/>
          </a:prstGeom>
        </p:spPr>
      </p:pic>
      <p:pic>
        <p:nvPicPr>
          <p:cNvPr id="9" name="Picture 8" descr="A person holding a sign&#10;&#10;Description automatically generated">
            <a:extLst>
              <a:ext uri="{FF2B5EF4-FFF2-40B4-BE49-F238E27FC236}">
                <a16:creationId xmlns:a16="http://schemas.microsoft.com/office/drawing/2014/main" id="{56883734-F5EA-4E83-806F-A2EA52E900F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01706" y="4052810"/>
            <a:ext cx="4987003" cy="2805190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B82CE817-6827-4BDF-932E-1B001DB57F5A}"/>
              </a:ext>
            </a:extLst>
          </p:cNvPr>
          <p:cNvSpPr/>
          <p:nvPr/>
        </p:nvSpPr>
        <p:spPr>
          <a:xfrm>
            <a:off x="2138118" y="3129480"/>
            <a:ext cx="4652148" cy="923330"/>
          </a:xfrm>
          <a:prstGeom prst="rect">
            <a:avLst/>
          </a:prstGeo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r>
              <a:rPr lang="en-GB" sz="1400" dirty="0"/>
              <a:t>Sen. Cory Booker (D-N.J.): defy Senate rules and release confidential documents about Supreme Court nominee Brett Kavanaugh </a:t>
            </a:r>
            <a:r>
              <a:rPr lang="en-GB" sz="1400" dirty="0">
                <a:sym typeface="Wingdings" panose="05000000000000000000" pitchFamily="2" charset="2"/>
              </a:rPr>
              <a:t> having his own</a:t>
            </a:r>
            <a:r>
              <a:rPr lang="en-GB" sz="1400" dirty="0"/>
              <a:t> “I am Spartacus” moment —</a:t>
            </a:r>
            <a:br>
              <a:rPr lang="en-GB" sz="1400" dirty="0"/>
            </a:br>
            <a:r>
              <a:rPr lang="en-GB" sz="1200" dirty="0"/>
              <a:t>and prompted a few head scratches about the pop culture reference.</a:t>
            </a:r>
          </a:p>
        </p:txBody>
      </p:sp>
      <p:pic>
        <p:nvPicPr>
          <p:cNvPr id="15" name="Picture 14" descr="A close up of text on a black background&#10;&#10;Description automatically generated">
            <a:extLst>
              <a:ext uri="{FF2B5EF4-FFF2-40B4-BE49-F238E27FC236}">
                <a16:creationId xmlns:a16="http://schemas.microsoft.com/office/drawing/2014/main" id="{4E12456B-74D3-4E17-9781-7B1BF5B4C6E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706418" y="3990065"/>
            <a:ext cx="2755000" cy="1889143"/>
          </a:xfrm>
          <a:prstGeom prst="rect">
            <a:avLst/>
          </a:prstGeom>
        </p:spPr>
      </p:pic>
      <p:pic>
        <p:nvPicPr>
          <p:cNvPr id="19" name="Picture 18" descr="A picture containing text&#10;&#10;Description automatically generated">
            <a:extLst>
              <a:ext uri="{FF2B5EF4-FFF2-40B4-BE49-F238E27FC236}">
                <a16:creationId xmlns:a16="http://schemas.microsoft.com/office/drawing/2014/main" id="{AC7E14D1-9E2B-411C-9A39-218D7C29D161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475515" y="3885190"/>
            <a:ext cx="2494408" cy="1766872"/>
          </a:xfrm>
          <a:prstGeom prst="rect">
            <a:avLst/>
          </a:prstGeom>
        </p:spPr>
      </p:pic>
      <p:pic>
        <p:nvPicPr>
          <p:cNvPr id="22" name="Picture 21" descr="A picture containing text&#10;&#10;Description automatically generated">
            <a:extLst>
              <a:ext uri="{FF2B5EF4-FFF2-40B4-BE49-F238E27FC236}">
                <a16:creationId xmlns:a16="http://schemas.microsoft.com/office/drawing/2014/main" id="{1501219B-4B7E-427E-A91D-286F27BDAC5C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154173" y="5567382"/>
            <a:ext cx="2827228" cy="1411664"/>
          </a:xfrm>
          <a:prstGeom prst="rect">
            <a:avLst/>
          </a:prstGeom>
        </p:spPr>
      </p:pic>
      <p:pic>
        <p:nvPicPr>
          <p:cNvPr id="24" name="Picture 23" descr="A person standing in front of a window&#10;&#10;Description automatically generated">
            <a:extLst>
              <a:ext uri="{FF2B5EF4-FFF2-40B4-BE49-F238E27FC236}">
                <a16:creationId xmlns:a16="http://schemas.microsoft.com/office/drawing/2014/main" id="{FA82C46E-6640-471A-863C-AE3B8806F72F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9878283" y="4724446"/>
            <a:ext cx="2313717" cy="18895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1467007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6000">
        <p15:prstTrans prst="curtains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3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75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3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95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3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6500"/>
                            </p:stCondLst>
                            <p:childTnLst>
                              <p:par>
                                <p:cTn id="29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25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25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25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9750"/>
                            </p:stCondLst>
                            <p:childTnLst>
                              <p:par>
                                <p:cTn id="35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25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25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25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3000"/>
                            </p:stCondLst>
                            <p:childTnLst>
                              <p:par>
                                <p:cTn id="41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25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225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25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26250"/>
                            </p:stCondLst>
                            <p:childTnLst>
                              <p:par>
                                <p:cTn id="47" presetID="42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29250"/>
                            </p:stCondLst>
                            <p:childTnLst>
                              <p:par>
                                <p:cTn id="53" presetID="42" presetClass="entr" presetSubtype="0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32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3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3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A9EEFE-716B-403E-982F-C99CEB05CE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 descr="A group of people riding on the back of a horse&#10;&#10;Description automatically generated">
            <a:extLst>
              <a:ext uri="{FF2B5EF4-FFF2-40B4-BE49-F238E27FC236}">
                <a16:creationId xmlns:a16="http://schemas.microsoft.com/office/drawing/2014/main" id="{8957EF05-B6C0-447B-BA60-33F8BB172B2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81028"/>
          </a:xfrm>
        </p:spPr>
      </p:pic>
    </p:spTree>
    <p:extLst>
      <p:ext uri="{BB962C8B-B14F-4D97-AF65-F5344CB8AC3E}">
        <p14:creationId xmlns:p14="http://schemas.microsoft.com/office/powerpoint/2010/main" val="32897212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750">
        <p15:prstTrans prst="wind"/>
      </p:transition>
    </mc:Choice>
    <mc:Fallback>
      <p:transition spd="slow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lestial">
  <a:themeElements>
    <a:clrScheme name="Celestial">
      <a:dk1>
        <a:sysClr val="windowText" lastClr="000000"/>
      </a:dk1>
      <a:lt1>
        <a:sysClr val="window" lastClr="FFFFFF"/>
      </a:lt1>
      <a:dk2>
        <a:srgbClr val="3F296A"/>
      </a:dk2>
      <a:lt2>
        <a:srgbClr val="EBEBEB"/>
      </a:lt2>
      <a:accent1>
        <a:srgbClr val="E84574"/>
      </a:accent1>
      <a:accent2>
        <a:srgbClr val="798FF2"/>
      </a:accent2>
      <a:accent3>
        <a:srgbClr val="95C369"/>
      </a:accent3>
      <a:accent4>
        <a:srgbClr val="EE875A"/>
      </a:accent4>
      <a:accent5>
        <a:srgbClr val="C363E8"/>
      </a:accent5>
      <a:accent6>
        <a:srgbClr val="6AADC8"/>
      </a:accent6>
      <a:hlink>
        <a:srgbClr val="FE80C7"/>
      </a:hlink>
      <a:folHlink>
        <a:srgbClr val="FBA3EC"/>
      </a:folHlink>
    </a:clrScheme>
    <a:fontScheme name="Celestial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elestial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82000"/>
                <a:alpha val="7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0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1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6000"/>
                <a:hueMod val="100000"/>
                <a:satMod val="180000"/>
                <a:lumMod val="110000"/>
              </a:schemeClr>
            </a:gs>
            <a:gs pos="100000">
              <a:schemeClr val="phClr">
                <a:shade val="96000"/>
                <a:satMod val="160000"/>
                <a:lumMod val="100000"/>
              </a:schemeClr>
            </a:gs>
          </a:gsLst>
          <a:lin ang="4740000" scaled="1"/>
        </a:gradFill>
        <a:blipFill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elestial" id="{C4BB2A3D-0E93-4C5F-B0D2-9D3FCE089CC5}" vid="{61DDDE80-2DFA-4F2A-B66F-72059846BDA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Celestial</Template>
  <TotalTime>0</TotalTime>
  <Words>75</Words>
  <Application>Microsoft Office PowerPoint</Application>
  <PresentationFormat>Widescreen</PresentationFormat>
  <Paragraphs>9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Arial</vt:lpstr>
      <vt:lpstr>Calibri</vt:lpstr>
      <vt:lpstr>Calibri Light</vt:lpstr>
      <vt:lpstr>Celestial</vt:lpstr>
      <vt:lpstr>Some Feedback on ESSAY PLAN….…</vt:lpstr>
      <vt:lpstr>Some Feedback on ESSAY PLAN….…</vt:lpstr>
      <vt:lpstr>Some Feedback on ESSAY PLAN….…</vt:lpstr>
      <vt:lpstr>Your draft Media Profiles on Spartacus …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Ralph Haeussler</dc:creator>
  <cp:lastModifiedBy>Ralph Haeussler</cp:lastModifiedBy>
  <cp:revision>1</cp:revision>
  <dcterms:created xsi:type="dcterms:W3CDTF">2018-11-16T11:42:30Z</dcterms:created>
  <dcterms:modified xsi:type="dcterms:W3CDTF">2018-11-16T13:52:04Z</dcterms:modified>
</cp:coreProperties>
</file>