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2" r:id="rId4"/>
    <p:sldId id="263" r:id="rId5"/>
    <p:sldId id="260" r:id="rId6"/>
    <p:sldId id="261" r:id="rId7"/>
    <p:sldId id="266" r:id="rId8"/>
    <p:sldId id="265" r:id="rId9"/>
    <p:sldId id="267" r:id="rId10"/>
    <p:sldId id="264" r:id="rId11"/>
    <p:sldId id="259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DD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7DAADD-34E9-49BE-A284-0394250241EB}" v="982" dt="2022-12-05T14:40:11.4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29" autoAdjust="0"/>
    <p:restoredTop sz="94660"/>
  </p:normalViewPr>
  <p:slideViewPr>
    <p:cSldViewPr snapToGrid="0">
      <p:cViewPr varScale="1">
        <p:scale>
          <a:sx n="82" d="100"/>
          <a:sy n="82" d="100"/>
        </p:scale>
        <p:origin x="7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ina Cernat" userId="5094a440b19cc909" providerId="LiveId" clId="{2B7DAADD-34E9-49BE-A284-0394250241EB}"/>
    <pc:docChg chg="undo redo custSel addSld delSld modSld">
      <pc:chgData name="Corina Cernat" userId="5094a440b19cc909" providerId="LiveId" clId="{2B7DAADD-34E9-49BE-A284-0394250241EB}" dt="2022-12-05T14:41:09.173" v="2007" actId="207"/>
      <pc:docMkLst>
        <pc:docMk/>
      </pc:docMkLst>
      <pc:sldChg chg="modSp mod">
        <pc:chgData name="Corina Cernat" userId="5094a440b19cc909" providerId="LiveId" clId="{2B7DAADD-34E9-49BE-A284-0394250241EB}" dt="2022-12-05T14:41:09.173" v="2007" actId="207"/>
        <pc:sldMkLst>
          <pc:docMk/>
          <pc:sldMk cId="1167894938" sldId="256"/>
        </pc:sldMkLst>
        <pc:spChg chg="mod">
          <ac:chgData name="Corina Cernat" userId="5094a440b19cc909" providerId="LiveId" clId="{2B7DAADD-34E9-49BE-A284-0394250241EB}" dt="2022-12-05T14:40:54.318" v="2006" actId="207"/>
          <ac:spMkLst>
            <pc:docMk/>
            <pc:sldMk cId="1167894938" sldId="256"/>
            <ac:spMk id="2" creationId="{E3BBA8FB-A350-DAEE-9A63-224FDBB61074}"/>
          </ac:spMkLst>
        </pc:spChg>
        <pc:spChg chg="mod">
          <ac:chgData name="Corina Cernat" userId="5094a440b19cc909" providerId="LiveId" clId="{2B7DAADD-34E9-49BE-A284-0394250241EB}" dt="2022-12-05T14:41:09.173" v="2007" actId="207"/>
          <ac:spMkLst>
            <pc:docMk/>
            <pc:sldMk cId="1167894938" sldId="256"/>
            <ac:spMk id="3" creationId="{36B2EE85-7D94-8E22-A370-884BC122E4A5}"/>
          </ac:spMkLst>
        </pc:spChg>
      </pc:sldChg>
      <pc:sldChg chg="modSp mod">
        <pc:chgData name="Corina Cernat" userId="5094a440b19cc909" providerId="LiveId" clId="{2B7DAADD-34E9-49BE-A284-0394250241EB}" dt="2022-12-05T00:46:10.426" v="1496" actId="207"/>
        <pc:sldMkLst>
          <pc:docMk/>
          <pc:sldMk cId="2990962399" sldId="257"/>
        </pc:sldMkLst>
        <pc:graphicFrameChg chg="mod modGraphic">
          <ac:chgData name="Corina Cernat" userId="5094a440b19cc909" providerId="LiveId" clId="{2B7DAADD-34E9-49BE-A284-0394250241EB}" dt="2022-12-05T00:46:10.426" v="1496" actId="207"/>
          <ac:graphicFrameMkLst>
            <pc:docMk/>
            <pc:sldMk cId="2990962399" sldId="257"/>
            <ac:graphicFrameMk id="4" creationId="{20F2BC34-B44C-3921-C7A0-E510A8876C25}"/>
          </ac:graphicFrameMkLst>
        </pc:graphicFrameChg>
      </pc:sldChg>
      <pc:sldChg chg="modSp mod setBg">
        <pc:chgData name="Corina Cernat" userId="5094a440b19cc909" providerId="LiveId" clId="{2B7DAADD-34E9-49BE-A284-0394250241EB}" dt="2022-12-05T09:12:14.507" v="1563" actId="14100"/>
        <pc:sldMkLst>
          <pc:docMk/>
          <pc:sldMk cId="1450780288" sldId="258"/>
        </pc:sldMkLst>
        <pc:spChg chg="mod">
          <ac:chgData name="Corina Cernat" userId="5094a440b19cc909" providerId="LiveId" clId="{2B7DAADD-34E9-49BE-A284-0394250241EB}" dt="2022-12-05T09:12:14.507" v="1563" actId="14100"/>
          <ac:spMkLst>
            <pc:docMk/>
            <pc:sldMk cId="1450780288" sldId="258"/>
            <ac:spMk id="3" creationId="{C54DD357-AB78-B680-7CDB-55509ADFDE9B}"/>
          </ac:spMkLst>
        </pc:spChg>
      </pc:sldChg>
      <pc:sldChg chg="addSp delSp modSp new mod setBg">
        <pc:chgData name="Corina Cernat" userId="5094a440b19cc909" providerId="LiveId" clId="{2B7DAADD-34E9-49BE-A284-0394250241EB}" dt="2022-12-05T14:00:41.079" v="1807" actId="16037"/>
        <pc:sldMkLst>
          <pc:docMk/>
          <pc:sldMk cId="3786154815" sldId="259"/>
        </pc:sldMkLst>
        <pc:spChg chg="del mod">
          <ac:chgData name="Corina Cernat" userId="5094a440b19cc909" providerId="LiveId" clId="{2B7DAADD-34E9-49BE-A284-0394250241EB}" dt="2022-12-05T13:29:32.426" v="1594" actId="478"/>
          <ac:spMkLst>
            <pc:docMk/>
            <pc:sldMk cId="3786154815" sldId="259"/>
            <ac:spMk id="2" creationId="{59BA2D91-5E20-CC69-B033-4B4F548EB999}"/>
          </ac:spMkLst>
        </pc:spChg>
        <pc:spChg chg="add mod">
          <ac:chgData name="Corina Cernat" userId="5094a440b19cc909" providerId="LiveId" clId="{2B7DAADD-34E9-49BE-A284-0394250241EB}" dt="2022-12-05T13:59:48.572" v="1805" actId="403"/>
          <ac:spMkLst>
            <pc:docMk/>
            <pc:sldMk cId="3786154815" sldId="259"/>
            <ac:spMk id="2" creationId="{B8F935B5-E018-9E57-E67C-78346D829958}"/>
          </ac:spMkLst>
        </pc:spChg>
        <pc:spChg chg="del mod">
          <ac:chgData name="Corina Cernat" userId="5094a440b19cc909" providerId="LiveId" clId="{2B7DAADD-34E9-49BE-A284-0394250241EB}" dt="2022-12-04T23:01:13.290" v="902" actId="478"/>
          <ac:spMkLst>
            <pc:docMk/>
            <pc:sldMk cId="3786154815" sldId="259"/>
            <ac:spMk id="3" creationId="{C8DDE349-8AEE-7C2A-03CA-CB7366FD48FB}"/>
          </ac:spMkLst>
        </pc:spChg>
        <pc:spChg chg="add del mod">
          <ac:chgData name="Corina Cernat" userId="5094a440b19cc909" providerId="LiveId" clId="{2B7DAADD-34E9-49BE-A284-0394250241EB}" dt="2022-12-05T13:31:16.692" v="1654" actId="767"/>
          <ac:spMkLst>
            <pc:docMk/>
            <pc:sldMk cId="3786154815" sldId="259"/>
            <ac:spMk id="4" creationId="{C369B44E-2416-C608-1DC3-F05CFBC98FF8}"/>
          </ac:spMkLst>
        </pc:spChg>
        <pc:spChg chg="add del">
          <ac:chgData name="Corina Cernat" userId="5094a440b19cc909" providerId="LiveId" clId="{2B7DAADD-34E9-49BE-A284-0394250241EB}" dt="2022-12-05T13:59:31.502" v="1801" actId="26606"/>
          <ac:spMkLst>
            <pc:docMk/>
            <pc:sldMk cId="3786154815" sldId="259"/>
            <ac:spMk id="8" creationId="{84697CDA-BDB7-4883-B48B-1D4EDB2F0E93}"/>
          </ac:spMkLst>
        </pc:spChg>
        <pc:spChg chg="add del">
          <ac:chgData name="Corina Cernat" userId="5094a440b19cc909" providerId="LiveId" clId="{2B7DAADD-34E9-49BE-A284-0394250241EB}" dt="2022-12-05T13:59:31.502" v="1801" actId="26606"/>
          <ac:spMkLst>
            <pc:docMk/>
            <pc:sldMk cId="3786154815" sldId="259"/>
            <ac:spMk id="10" creationId="{7E9FF7ED-C67F-4E8D-8157-6BB83D644C93}"/>
          </ac:spMkLst>
        </pc:spChg>
        <pc:spChg chg="add del">
          <ac:chgData name="Corina Cernat" userId="5094a440b19cc909" providerId="LiveId" clId="{2B7DAADD-34E9-49BE-A284-0394250241EB}" dt="2022-12-05T13:59:31.502" v="1801" actId="26606"/>
          <ac:spMkLst>
            <pc:docMk/>
            <pc:sldMk cId="3786154815" sldId="259"/>
            <ac:spMk id="12" creationId="{9A36BEEB-EAB3-44BC-BC82-10039F230F20}"/>
          </ac:spMkLst>
        </pc:spChg>
        <pc:spChg chg="add del">
          <ac:chgData name="Corina Cernat" userId="5094a440b19cc909" providerId="LiveId" clId="{2B7DAADD-34E9-49BE-A284-0394250241EB}" dt="2022-12-05T13:59:15.451" v="1798" actId="26606"/>
          <ac:spMkLst>
            <pc:docMk/>
            <pc:sldMk cId="3786154815" sldId="259"/>
            <ac:spMk id="17" creationId="{F3060C83-F051-4F0E-ABAD-AA0DFC48B218}"/>
          </ac:spMkLst>
        </pc:spChg>
        <pc:spChg chg="add del">
          <ac:chgData name="Corina Cernat" userId="5094a440b19cc909" providerId="LiveId" clId="{2B7DAADD-34E9-49BE-A284-0394250241EB}" dt="2022-12-05T13:59:15.451" v="1798" actId="26606"/>
          <ac:spMkLst>
            <pc:docMk/>
            <pc:sldMk cId="3786154815" sldId="259"/>
            <ac:spMk id="19" creationId="{83C98ABE-055B-441F-B07E-44F97F083C39}"/>
          </ac:spMkLst>
        </pc:spChg>
        <pc:spChg chg="add del">
          <ac:chgData name="Corina Cernat" userId="5094a440b19cc909" providerId="LiveId" clId="{2B7DAADD-34E9-49BE-A284-0394250241EB}" dt="2022-12-05T13:59:15.451" v="1798" actId="26606"/>
          <ac:spMkLst>
            <pc:docMk/>
            <pc:sldMk cId="3786154815" sldId="259"/>
            <ac:spMk id="21" creationId="{29FDB030-9B49-4CED-8CCD-4D99382388AC}"/>
          </ac:spMkLst>
        </pc:spChg>
        <pc:spChg chg="add del">
          <ac:chgData name="Corina Cernat" userId="5094a440b19cc909" providerId="LiveId" clId="{2B7DAADD-34E9-49BE-A284-0394250241EB}" dt="2022-12-05T13:59:15.451" v="1798" actId="26606"/>
          <ac:spMkLst>
            <pc:docMk/>
            <pc:sldMk cId="3786154815" sldId="259"/>
            <ac:spMk id="23" creationId="{3783CA14-24A1-485C-8B30-D6A5D87987AD}"/>
          </ac:spMkLst>
        </pc:spChg>
        <pc:spChg chg="add del">
          <ac:chgData name="Corina Cernat" userId="5094a440b19cc909" providerId="LiveId" clId="{2B7DAADD-34E9-49BE-A284-0394250241EB}" dt="2022-12-05T13:59:15.451" v="1798" actId="26606"/>
          <ac:spMkLst>
            <pc:docMk/>
            <pc:sldMk cId="3786154815" sldId="259"/>
            <ac:spMk id="25" creationId="{9A97C86A-04D6-40F7-AE84-31AB43E6A846}"/>
          </ac:spMkLst>
        </pc:spChg>
        <pc:spChg chg="add del">
          <ac:chgData name="Corina Cernat" userId="5094a440b19cc909" providerId="LiveId" clId="{2B7DAADD-34E9-49BE-A284-0394250241EB}" dt="2022-12-05T13:59:15.451" v="1798" actId="26606"/>
          <ac:spMkLst>
            <pc:docMk/>
            <pc:sldMk cId="3786154815" sldId="259"/>
            <ac:spMk id="27" creationId="{FF9F2414-84E8-453E-B1F3-389FDE8192D9}"/>
          </ac:spMkLst>
        </pc:spChg>
        <pc:spChg chg="add del">
          <ac:chgData name="Corina Cernat" userId="5094a440b19cc909" providerId="LiveId" clId="{2B7DAADD-34E9-49BE-A284-0394250241EB}" dt="2022-12-05T13:59:15.451" v="1798" actId="26606"/>
          <ac:spMkLst>
            <pc:docMk/>
            <pc:sldMk cId="3786154815" sldId="259"/>
            <ac:spMk id="29" creationId="{3ECA69A1-7536-43AC-85EF-C7106179F5ED}"/>
          </ac:spMkLst>
        </pc:spChg>
        <pc:spChg chg="add del">
          <ac:chgData name="Corina Cernat" userId="5094a440b19cc909" providerId="LiveId" clId="{2B7DAADD-34E9-49BE-A284-0394250241EB}" dt="2022-12-05T13:59:31.109" v="1800" actId="26606"/>
          <ac:spMkLst>
            <pc:docMk/>
            <pc:sldMk cId="3786154815" sldId="259"/>
            <ac:spMk id="31" creationId="{E02239D2-A05D-4A1C-9F06-FBA7FC730E1B}"/>
          </ac:spMkLst>
        </pc:spChg>
        <pc:spChg chg="add">
          <ac:chgData name="Corina Cernat" userId="5094a440b19cc909" providerId="LiveId" clId="{2B7DAADD-34E9-49BE-A284-0394250241EB}" dt="2022-12-05T13:59:31.502" v="1801" actId="26606"/>
          <ac:spMkLst>
            <pc:docMk/>
            <pc:sldMk cId="3786154815" sldId="259"/>
            <ac:spMk id="33" creationId="{4E5D7A6E-6A3C-47D5-9E3C-2B2912B27FCB}"/>
          </ac:spMkLst>
        </pc:spChg>
        <pc:spChg chg="add">
          <ac:chgData name="Corina Cernat" userId="5094a440b19cc909" providerId="LiveId" clId="{2B7DAADD-34E9-49BE-A284-0394250241EB}" dt="2022-12-05T13:59:31.502" v="1801" actId="26606"/>
          <ac:spMkLst>
            <pc:docMk/>
            <pc:sldMk cId="3786154815" sldId="259"/>
            <ac:spMk id="34" creationId="{00FC8FCF-E129-4C83-9129-9EA0CA7800C9}"/>
          </ac:spMkLst>
        </pc:spChg>
        <pc:spChg chg="add">
          <ac:chgData name="Corina Cernat" userId="5094a440b19cc909" providerId="LiveId" clId="{2B7DAADD-34E9-49BE-A284-0394250241EB}" dt="2022-12-05T13:59:31.502" v="1801" actId="26606"/>
          <ac:spMkLst>
            <pc:docMk/>
            <pc:sldMk cId="3786154815" sldId="259"/>
            <ac:spMk id="35" creationId="{D0951DA4-A228-47A4-9605-699745EDE205}"/>
          </ac:spMkLst>
        </pc:spChg>
        <pc:graphicFrameChg chg="add del mod modGraphic">
          <ac:chgData name="Corina Cernat" userId="5094a440b19cc909" providerId="LiveId" clId="{2B7DAADD-34E9-49BE-A284-0394250241EB}" dt="2022-12-05T13:32:40.696" v="1657" actId="478"/>
          <ac:graphicFrameMkLst>
            <pc:docMk/>
            <pc:sldMk cId="3786154815" sldId="259"/>
            <ac:graphicFrameMk id="3" creationId="{C6961989-76BB-5B05-6CC7-96679E11951C}"/>
          </ac:graphicFrameMkLst>
        </pc:graphicFrameChg>
        <pc:graphicFrameChg chg="add mod modGraphic">
          <ac:chgData name="Corina Cernat" userId="5094a440b19cc909" providerId="LiveId" clId="{2B7DAADD-34E9-49BE-A284-0394250241EB}" dt="2022-12-05T14:00:41.079" v="1807" actId="16037"/>
          <ac:graphicFrameMkLst>
            <pc:docMk/>
            <pc:sldMk cId="3786154815" sldId="259"/>
            <ac:graphicFrameMk id="4" creationId="{499E304E-B663-9847-6E7C-8DECADDE932F}"/>
          </ac:graphicFrameMkLst>
        </pc:graphicFrameChg>
      </pc:sldChg>
      <pc:sldChg chg="addSp delSp modSp new mod setBg">
        <pc:chgData name="Corina Cernat" userId="5094a440b19cc909" providerId="LiveId" clId="{2B7DAADD-34E9-49BE-A284-0394250241EB}" dt="2022-12-04T19:16:31.807" v="389" actId="14100"/>
        <pc:sldMkLst>
          <pc:docMk/>
          <pc:sldMk cId="4144367321" sldId="260"/>
        </pc:sldMkLst>
        <pc:spChg chg="mod">
          <ac:chgData name="Corina Cernat" userId="5094a440b19cc909" providerId="LiveId" clId="{2B7DAADD-34E9-49BE-A284-0394250241EB}" dt="2022-12-04T19:15:45.421" v="386" actId="20577"/>
          <ac:spMkLst>
            <pc:docMk/>
            <pc:sldMk cId="4144367321" sldId="260"/>
            <ac:spMk id="2" creationId="{79EBC913-FF7C-B855-1782-F07535176AD2}"/>
          </ac:spMkLst>
        </pc:spChg>
        <pc:spChg chg="del">
          <ac:chgData name="Corina Cernat" userId="5094a440b19cc909" providerId="LiveId" clId="{2B7DAADD-34E9-49BE-A284-0394250241EB}" dt="2022-12-04T15:48:05.340" v="60" actId="931"/>
          <ac:spMkLst>
            <pc:docMk/>
            <pc:sldMk cId="4144367321" sldId="260"/>
            <ac:spMk id="3" creationId="{7522C08D-3C77-1A3B-4AE0-BEEFABBB5437}"/>
          </ac:spMkLst>
        </pc:spChg>
        <pc:spChg chg="mod">
          <ac:chgData name="Corina Cernat" userId="5094a440b19cc909" providerId="LiveId" clId="{2B7DAADD-34E9-49BE-A284-0394250241EB}" dt="2022-12-04T19:16:31.807" v="389" actId="14100"/>
          <ac:spMkLst>
            <pc:docMk/>
            <pc:sldMk cId="4144367321" sldId="260"/>
            <ac:spMk id="4" creationId="{2F96393D-9F5E-80A0-EC37-18D43619B78B}"/>
          </ac:spMkLst>
        </pc:spChg>
        <pc:spChg chg="add del mod">
          <ac:chgData name="Corina Cernat" userId="5094a440b19cc909" providerId="LiveId" clId="{2B7DAADD-34E9-49BE-A284-0394250241EB}" dt="2022-12-04T16:06:35.794" v="153" actId="26606"/>
          <ac:spMkLst>
            <pc:docMk/>
            <pc:sldMk cId="4144367321" sldId="260"/>
            <ac:spMk id="7" creationId="{D5532F97-F040-6AC9-6CDC-FFA7011670CA}"/>
          </ac:spMkLst>
        </pc:spChg>
        <pc:spChg chg="add mod">
          <ac:chgData name="Corina Cernat" userId="5094a440b19cc909" providerId="LiveId" clId="{2B7DAADD-34E9-49BE-A284-0394250241EB}" dt="2022-12-04T19:15:58.258" v="387" actId="207"/>
          <ac:spMkLst>
            <pc:docMk/>
            <pc:sldMk cId="4144367321" sldId="260"/>
            <ac:spMk id="8" creationId="{42375496-FA03-4541-4C63-5A74179218AE}"/>
          </ac:spMkLst>
        </pc:spChg>
        <pc:spChg chg="add">
          <ac:chgData name="Corina Cernat" userId="5094a440b19cc909" providerId="LiveId" clId="{2B7DAADD-34E9-49BE-A284-0394250241EB}" dt="2022-12-04T16:06:35.794" v="153" actId="26606"/>
          <ac:spMkLst>
            <pc:docMk/>
            <pc:sldMk cId="4144367321" sldId="260"/>
            <ac:spMk id="12" creationId="{3C54F4CE-85F0-46ED-80DA-9518C9251AD1}"/>
          </ac:spMkLst>
        </pc:spChg>
        <pc:spChg chg="add">
          <ac:chgData name="Corina Cernat" userId="5094a440b19cc909" providerId="LiveId" clId="{2B7DAADD-34E9-49BE-A284-0394250241EB}" dt="2022-12-04T16:06:35.794" v="153" actId="26606"/>
          <ac:spMkLst>
            <pc:docMk/>
            <pc:sldMk cId="4144367321" sldId="260"/>
            <ac:spMk id="14" creationId="{DADD1FCA-8ACB-4958-81DD-4CDD6D3E1921}"/>
          </ac:spMkLst>
        </pc:spChg>
        <pc:picChg chg="add mod">
          <ac:chgData name="Corina Cernat" userId="5094a440b19cc909" providerId="LiveId" clId="{2B7DAADD-34E9-49BE-A284-0394250241EB}" dt="2022-12-04T16:06:35.794" v="153" actId="26606"/>
          <ac:picMkLst>
            <pc:docMk/>
            <pc:sldMk cId="4144367321" sldId="260"/>
            <ac:picMk id="6" creationId="{258E05F5-6AF9-7068-029F-F843BA3B4B60}"/>
          </ac:picMkLst>
        </pc:picChg>
      </pc:sldChg>
      <pc:sldChg chg="addSp delSp modSp new mod setBg">
        <pc:chgData name="Corina Cernat" userId="5094a440b19cc909" providerId="LiveId" clId="{2B7DAADD-34E9-49BE-A284-0394250241EB}" dt="2022-12-05T00:58:00.992" v="1529" actId="20577"/>
        <pc:sldMkLst>
          <pc:docMk/>
          <pc:sldMk cId="2894196028" sldId="261"/>
        </pc:sldMkLst>
        <pc:spChg chg="mod">
          <ac:chgData name="Corina Cernat" userId="5094a440b19cc909" providerId="LiveId" clId="{2B7DAADD-34E9-49BE-A284-0394250241EB}" dt="2022-12-05T00:51:21.735" v="1503" actId="14100"/>
          <ac:spMkLst>
            <pc:docMk/>
            <pc:sldMk cId="2894196028" sldId="261"/>
            <ac:spMk id="2" creationId="{873A0621-7A9B-3A86-AB26-5749DC6BA5D8}"/>
          </ac:spMkLst>
        </pc:spChg>
        <pc:spChg chg="del">
          <ac:chgData name="Corina Cernat" userId="5094a440b19cc909" providerId="LiveId" clId="{2B7DAADD-34E9-49BE-A284-0394250241EB}" dt="2022-12-04T18:56:58.092" v="292" actId="931"/>
          <ac:spMkLst>
            <pc:docMk/>
            <pc:sldMk cId="2894196028" sldId="261"/>
            <ac:spMk id="3" creationId="{141EE0D8-B6F4-835C-F54B-70AF079A90AA}"/>
          </ac:spMkLst>
        </pc:spChg>
        <pc:spChg chg="mod">
          <ac:chgData name="Corina Cernat" userId="5094a440b19cc909" providerId="LiveId" clId="{2B7DAADD-34E9-49BE-A284-0394250241EB}" dt="2022-12-05T00:58:00.992" v="1529" actId="20577"/>
          <ac:spMkLst>
            <pc:docMk/>
            <pc:sldMk cId="2894196028" sldId="261"/>
            <ac:spMk id="4" creationId="{EDFE6C27-6878-C865-84B8-629D63A11A58}"/>
          </ac:spMkLst>
        </pc:spChg>
        <pc:spChg chg="add">
          <ac:chgData name="Corina Cernat" userId="5094a440b19cc909" providerId="LiveId" clId="{2B7DAADD-34E9-49BE-A284-0394250241EB}" dt="2022-12-04T18:57:10.360" v="295" actId="26606"/>
          <ac:spMkLst>
            <pc:docMk/>
            <pc:sldMk cId="2894196028" sldId="261"/>
            <ac:spMk id="11" creationId="{F13C74B1-5B17-4795-BED0-7140497B445A}"/>
          </ac:spMkLst>
        </pc:spChg>
        <pc:spChg chg="add">
          <ac:chgData name="Corina Cernat" userId="5094a440b19cc909" providerId="LiveId" clId="{2B7DAADD-34E9-49BE-A284-0394250241EB}" dt="2022-12-04T18:57:10.360" v="295" actId="26606"/>
          <ac:spMkLst>
            <pc:docMk/>
            <pc:sldMk cId="2894196028" sldId="261"/>
            <ac:spMk id="13" creationId="{D4974D33-8DC5-464E-8C6D-BE58F0669C17}"/>
          </ac:spMkLst>
        </pc:spChg>
        <pc:picChg chg="add mod ord">
          <ac:chgData name="Corina Cernat" userId="5094a440b19cc909" providerId="LiveId" clId="{2B7DAADD-34E9-49BE-A284-0394250241EB}" dt="2022-12-04T18:57:10.360" v="295" actId="26606"/>
          <ac:picMkLst>
            <pc:docMk/>
            <pc:sldMk cId="2894196028" sldId="261"/>
            <ac:picMk id="6" creationId="{08085A53-AE31-F857-3364-F471A625A708}"/>
          </ac:picMkLst>
        </pc:picChg>
      </pc:sldChg>
      <pc:sldChg chg="addSp delSp modSp new mod setBg">
        <pc:chgData name="Corina Cernat" userId="5094a440b19cc909" providerId="LiveId" clId="{2B7DAADD-34E9-49BE-A284-0394250241EB}" dt="2022-12-04T20:32:14.653" v="615" actId="20577"/>
        <pc:sldMkLst>
          <pc:docMk/>
          <pc:sldMk cId="3397149614" sldId="262"/>
        </pc:sldMkLst>
        <pc:spChg chg="mod">
          <ac:chgData name="Corina Cernat" userId="5094a440b19cc909" providerId="LiveId" clId="{2B7DAADD-34E9-49BE-A284-0394250241EB}" dt="2022-12-04T20:13:19.737" v="494" actId="16037"/>
          <ac:spMkLst>
            <pc:docMk/>
            <pc:sldMk cId="3397149614" sldId="262"/>
            <ac:spMk id="2" creationId="{78F024B6-4D64-36E6-5858-55C27E3450E4}"/>
          </ac:spMkLst>
        </pc:spChg>
        <pc:spChg chg="del mod">
          <ac:chgData name="Corina Cernat" userId="5094a440b19cc909" providerId="LiveId" clId="{2B7DAADD-34E9-49BE-A284-0394250241EB}" dt="2022-12-04T20:09:39.830" v="490" actId="26606"/>
          <ac:spMkLst>
            <pc:docMk/>
            <pc:sldMk cId="3397149614" sldId="262"/>
            <ac:spMk id="3" creationId="{B83ECCD8-4B1D-D165-3A57-6EF325341B51}"/>
          </ac:spMkLst>
        </pc:spChg>
        <pc:spChg chg="add del">
          <ac:chgData name="Corina Cernat" userId="5094a440b19cc909" providerId="LiveId" clId="{2B7DAADD-34E9-49BE-A284-0394250241EB}" dt="2022-12-04T19:18:48.507" v="430" actId="26606"/>
          <ac:spMkLst>
            <pc:docMk/>
            <pc:sldMk cId="3397149614" sldId="262"/>
            <ac:spMk id="8" creationId="{98DDA986-B6EE-4642-AC60-0490373E69D0}"/>
          </ac:spMkLst>
        </pc:spChg>
        <pc:spChg chg="add del">
          <ac:chgData name="Corina Cernat" userId="5094a440b19cc909" providerId="LiveId" clId="{2B7DAADD-34E9-49BE-A284-0394250241EB}" dt="2022-12-04T19:18:48.507" v="430" actId="26606"/>
          <ac:spMkLst>
            <pc:docMk/>
            <pc:sldMk cId="3397149614" sldId="262"/>
            <ac:spMk id="10" creationId="{80B62878-12EF-4E97-A284-47BAFC30DA2E}"/>
          </ac:spMkLst>
        </pc:spChg>
        <pc:spChg chg="add del">
          <ac:chgData name="Corina Cernat" userId="5094a440b19cc909" providerId="LiveId" clId="{2B7DAADD-34E9-49BE-A284-0394250241EB}" dt="2022-12-04T19:18:48.507" v="430" actId="26606"/>
          <ac:spMkLst>
            <pc:docMk/>
            <pc:sldMk cId="3397149614" sldId="262"/>
            <ac:spMk id="12" creationId="{6D79188D-1ED5-4705-B8C7-5D6FB7670AB3}"/>
          </ac:spMkLst>
        </pc:spChg>
        <pc:spChg chg="add del">
          <ac:chgData name="Corina Cernat" userId="5094a440b19cc909" providerId="LiveId" clId="{2B7DAADD-34E9-49BE-A284-0394250241EB}" dt="2022-12-04T19:19:14.792" v="432" actId="26606"/>
          <ac:spMkLst>
            <pc:docMk/>
            <pc:sldMk cId="3397149614" sldId="262"/>
            <ac:spMk id="14" creationId="{27FCFAB8-9E9C-414D-9FCB-CECED12D584F}"/>
          </ac:spMkLst>
        </pc:spChg>
        <pc:spChg chg="add del">
          <ac:chgData name="Corina Cernat" userId="5094a440b19cc909" providerId="LiveId" clId="{2B7DAADD-34E9-49BE-A284-0394250241EB}" dt="2022-12-04T19:19:14.792" v="432" actId="26606"/>
          <ac:spMkLst>
            <pc:docMk/>
            <pc:sldMk cId="3397149614" sldId="262"/>
            <ac:spMk id="15" creationId="{76C16827-9A48-4468-BE81-11EC18E0AE54}"/>
          </ac:spMkLst>
        </pc:spChg>
        <pc:spChg chg="add del">
          <ac:chgData name="Corina Cernat" userId="5094a440b19cc909" providerId="LiveId" clId="{2B7DAADD-34E9-49BE-A284-0394250241EB}" dt="2022-12-04T19:19:14.792" v="432" actId="26606"/>
          <ac:spMkLst>
            <pc:docMk/>
            <pc:sldMk cId="3397149614" sldId="262"/>
            <ac:spMk id="16" creationId="{899956BA-5C38-49F9-88D6-BD6C71E9C767}"/>
          </ac:spMkLst>
        </pc:spChg>
        <pc:spChg chg="add del">
          <ac:chgData name="Corina Cernat" userId="5094a440b19cc909" providerId="LiveId" clId="{2B7DAADD-34E9-49BE-A284-0394250241EB}" dt="2022-12-04T19:20:03.350" v="434" actId="26606"/>
          <ac:spMkLst>
            <pc:docMk/>
            <pc:sldMk cId="3397149614" sldId="262"/>
            <ac:spMk id="18" creationId="{C2554CA6-288E-4202-BC52-2E5A8F0C0AED}"/>
          </ac:spMkLst>
        </pc:spChg>
        <pc:spChg chg="add del">
          <ac:chgData name="Corina Cernat" userId="5094a440b19cc909" providerId="LiveId" clId="{2B7DAADD-34E9-49BE-A284-0394250241EB}" dt="2022-12-04T19:20:03.350" v="434" actId="26606"/>
          <ac:spMkLst>
            <pc:docMk/>
            <pc:sldMk cId="3397149614" sldId="262"/>
            <ac:spMk id="19" creationId="{B10BB131-AC8E-4A8E-A5D1-36260F720C3B}"/>
          </ac:spMkLst>
        </pc:spChg>
        <pc:spChg chg="add del">
          <ac:chgData name="Corina Cernat" userId="5094a440b19cc909" providerId="LiveId" clId="{2B7DAADD-34E9-49BE-A284-0394250241EB}" dt="2022-12-04T19:20:03.350" v="434" actId="26606"/>
          <ac:spMkLst>
            <pc:docMk/>
            <pc:sldMk cId="3397149614" sldId="262"/>
            <ac:spMk id="20" creationId="{5B7778FC-632E-4DCA-A7CB-0D7731CCF970}"/>
          </ac:spMkLst>
        </pc:spChg>
        <pc:spChg chg="add del">
          <ac:chgData name="Corina Cernat" userId="5094a440b19cc909" providerId="LiveId" clId="{2B7DAADD-34E9-49BE-A284-0394250241EB}" dt="2022-12-04T19:20:03.350" v="434" actId="26606"/>
          <ac:spMkLst>
            <pc:docMk/>
            <pc:sldMk cId="3397149614" sldId="262"/>
            <ac:spMk id="21" creationId="{FA23A907-97FB-4A8F-880A-DD77401C4296}"/>
          </ac:spMkLst>
        </pc:spChg>
        <pc:spChg chg="add del">
          <ac:chgData name="Corina Cernat" userId="5094a440b19cc909" providerId="LiveId" clId="{2B7DAADD-34E9-49BE-A284-0394250241EB}" dt="2022-12-04T20:09:39.830" v="490" actId="26606"/>
          <ac:spMkLst>
            <pc:docMk/>
            <pc:sldMk cId="3397149614" sldId="262"/>
            <ac:spMk id="26" creationId="{CB299CAB-C506-454B-90FC-4065728297D3}"/>
          </ac:spMkLst>
        </pc:spChg>
        <pc:spChg chg="add del">
          <ac:chgData name="Corina Cernat" userId="5094a440b19cc909" providerId="LiveId" clId="{2B7DAADD-34E9-49BE-A284-0394250241EB}" dt="2022-12-04T20:09:39.830" v="490" actId="26606"/>
          <ac:spMkLst>
            <pc:docMk/>
            <pc:sldMk cId="3397149614" sldId="262"/>
            <ac:spMk id="28" creationId="{C8D99311-F254-40F1-8AB5-EE3E7B9B6872}"/>
          </ac:spMkLst>
        </pc:spChg>
        <pc:spChg chg="add del">
          <ac:chgData name="Corina Cernat" userId="5094a440b19cc909" providerId="LiveId" clId="{2B7DAADD-34E9-49BE-A284-0394250241EB}" dt="2022-12-04T20:09:39.830" v="490" actId="26606"/>
          <ac:spMkLst>
            <pc:docMk/>
            <pc:sldMk cId="3397149614" sldId="262"/>
            <ac:spMk id="30" creationId="{7D89E3CB-00ED-4691-9F0F-F23EA3564705}"/>
          </ac:spMkLst>
        </pc:spChg>
        <pc:spChg chg="add">
          <ac:chgData name="Corina Cernat" userId="5094a440b19cc909" providerId="LiveId" clId="{2B7DAADD-34E9-49BE-A284-0394250241EB}" dt="2022-12-04T20:09:39.830" v="490" actId="26606"/>
          <ac:spMkLst>
            <pc:docMk/>
            <pc:sldMk cId="3397149614" sldId="262"/>
            <ac:spMk id="36" creationId="{07E773EB-1EC1-4E49-9DE2-E6F460497242}"/>
          </ac:spMkLst>
        </pc:spChg>
        <pc:graphicFrameChg chg="add mod modGraphic">
          <ac:chgData name="Corina Cernat" userId="5094a440b19cc909" providerId="LiveId" clId="{2B7DAADD-34E9-49BE-A284-0394250241EB}" dt="2022-12-04T20:32:14.653" v="615" actId="20577"/>
          <ac:graphicFrameMkLst>
            <pc:docMk/>
            <pc:sldMk cId="3397149614" sldId="262"/>
            <ac:graphicFrameMk id="32" creationId="{7099EAC1-3DA0-54C5-E1ED-D9739642BDAF}"/>
          </ac:graphicFrameMkLst>
        </pc:graphicFrameChg>
      </pc:sldChg>
      <pc:sldChg chg="addSp delSp modSp new mod setBg">
        <pc:chgData name="Corina Cernat" userId="5094a440b19cc909" providerId="LiveId" clId="{2B7DAADD-34E9-49BE-A284-0394250241EB}" dt="2022-12-04T22:55:28.244" v="848"/>
        <pc:sldMkLst>
          <pc:docMk/>
          <pc:sldMk cId="896335623" sldId="263"/>
        </pc:sldMkLst>
        <pc:spChg chg="mod">
          <ac:chgData name="Corina Cernat" userId="5094a440b19cc909" providerId="LiveId" clId="{2B7DAADD-34E9-49BE-A284-0394250241EB}" dt="2022-12-04T22:38:26.276" v="779" actId="207"/>
          <ac:spMkLst>
            <pc:docMk/>
            <pc:sldMk cId="896335623" sldId="263"/>
            <ac:spMk id="2" creationId="{0443FF0E-FC0F-D3B9-595C-8E95CAAED60C}"/>
          </ac:spMkLst>
        </pc:spChg>
        <pc:spChg chg="del">
          <ac:chgData name="Corina Cernat" userId="5094a440b19cc909" providerId="LiveId" clId="{2B7DAADD-34E9-49BE-A284-0394250241EB}" dt="2022-12-04T20:56:44.438" v="634" actId="22"/>
          <ac:spMkLst>
            <pc:docMk/>
            <pc:sldMk cId="896335623" sldId="263"/>
            <ac:spMk id="3" creationId="{2F539734-1F40-7DE6-C7E9-D59F8B9D587D}"/>
          </ac:spMkLst>
        </pc:spChg>
        <pc:spChg chg="add mod">
          <ac:chgData name="Corina Cernat" userId="5094a440b19cc909" providerId="LiveId" clId="{2B7DAADD-34E9-49BE-A284-0394250241EB}" dt="2022-12-04T22:38:18.818" v="778" actId="207"/>
          <ac:spMkLst>
            <pc:docMk/>
            <pc:sldMk cId="896335623" sldId="263"/>
            <ac:spMk id="6" creationId="{9B68E404-8656-6195-9E44-1C863F060F10}"/>
          </ac:spMkLst>
        </pc:spChg>
        <pc:spChg chg="add mod">
          <ac:chgData name="Corina Cernat" userId="5094a440b19cc909" providerId="LiveId" clId="{2B7DAADD-34E9-49BE-A284-0394250241EB}" dt="2022-12-04T22:38:13.256" v="777" actId="207"/>
          <ac:spMkLst>
            <pc:docMk/>
            <pc:sldMk cId="896335623" sldId="263"/>
            <ac:spMk id="9" creationId="{1C35B7FD-FAEB-FDFE-C048-81C5B407DA9D}"/>
          </ac:spMkLst>
        </pc:spChg>
        <pc:picChg chg="add mod ord">
          <ac:chgData name="Corina Cernat" userId="5094a440b19cc909" providerId="LiveId" clId="{2B7DAADD-34E9-49BE-A284-0394250241EB}" dt="2022-12-04T21:15:30.363" v="758" actId="14100"/>
          <ac:picMkLst>
            <pc:docMk/>
            <pc:sldMk cId="896335623" sldId="263"/>
            <ac:picMk id="5" creationId="{C75B06C3-4B0D-5F9A-9689-3A2A76B02ADC}"/>
          </ac:picMkLst>
        </pc:picChg>
        <pc:picChg chg="add mod">
          <ac:chgData name="Corina Cernat" userId="5094a440b19cc909" providerId="LiveId" clId="{2B7DAADD-34E9-49BE-A284-0394250241EB}" dt="2022-12-04T20:59:14.908" v="689" actId="1076"/>
          <ac:picMkLst>
            <pc:docMk/>
            <pc:sldMk cId="896335623" sldId="263"/>
            <ac:picMk id="8" creationId="{D8B82F03-3E67-1534-1A76-5CB570A98DB7}"/>
          </ac:picMkLst>
        </pc:picChg>
      </pc:sldChg>
      <pc:sldChg chg="new del">
        <pc:chgData name="Corina Cernat" userId="5094a440b19cc909" providerId="LiveId" clId="{2B7DAADD-34E9-49BE-A284-0394250241EB}" dt="2022-12-04T22:58:14.989" v="852" actId="2696"/>
        <pc:sldMkLst>
          <pc:docMk/>
          <pc:sldMk cId="358321631" sldId="264"/>
        </pc:sldMkLst>
      </pc:sldChg>
      <pc:sldChg chg="addSp delSp modSp new mod setBg">
        <pc:chgData name="Corina Cernat" userId="5094a440b19cc909" providerId="LiveId" clId="{2B7DAADD-34E9-49BE-A284-0394250241EB}" dt="2022-12-05T00:39:04.275" v="1493" actId="20577"/>
        <pc:sldMkLst>
          <pc:docMk/>
          <pc:sldMk cId="1770550088" sldId="264"/>
        </pc:sldMkLst>
        <pc:spChg chg="del">
          <ac:chgData name="Corina Cernat" userId="5094a440b19cc909" providerId="LiveId" clId="{2B7DAADD-34E9-49BE-A284-0394250241EB}" dt="2022-12-04T22:59:18.592" v="854" actId="478"/>
          <ac:spMkLst>
            <pc:docMk/>
            <pc:sldMk cId="1770550088" sldId="264"/>
            <ac:spMk id="2" creationId="{65DBC1A6-5F7A-20AE-7D3A-A04E922A8355}"/>
          </ac:spMkLst>
        </pc:spChg>
        <pc:spChg chg="del mod">
          <ac:chgData name="Corina Cernat" userId="5094a440b19cc909" providerId="LiveId" clId="{2B7DAADD-34E9-49BE-A284-0394250241EB}" dt="2022-12-04T23:25:53.207" v="947" actId="478"/>
          <ac:spMkLst>
            <pc:docMk/>
            <pc:sldMk cId="1770550088" sldId="264"/>
            <ac:spMk id="3" creationId="{0BACAE6F-1FA2-26E9-AE6D-E6C2502828A4}"/>
          </ac:spMkLst>
        </pc:spChg>
        <pc:spChg chg="del mod">
          <ac:chgData name="Corina Cernat" userId="5094a440b19cc909" providerId="LiveId" clId="{2B7DAADD-34E9-49BE-A284-0394250241EB}" dt="2022-12-04T23:25:57.073" v="948" actId="478"/>
          <ac:spMkLst>
            <pc:docMk/>
            <pc:sldMk cId="1770550088" sldId="264"/>
            <ac:spMk id="4" creationId="{6D378A68-2C24-5080-8C50-8733A59C09AF}"/>
          </ac:spMkLst>
        </pc:spChg>
        <pc:spChg chg="add">
          <ac:chgData name="Corina Cernat" userId="5094a440b19cc909" providerId="LiveId" clId="{2B7DAADD-34E9-49BE-A284-0394250241EB}" dt="2022-12-04T23:36:54.750" v="1058" actId="26606"/>
          <ac:spMkLst>
            <pc:docMk/>
            <pc:sldMk cId="1770550088" sldId="264"/>
            <ac:spMk id="11" creationId="{F3060C83-F051-4F0E-ABAD-AA0DFC48B218}"/>
          </ac:spMkLst>
        </pc:spChg>
        <pc:spChg chg="add">
          <ac:chgData name="Corina Cernat" userId="5094a440b19cc909" providerId="LiveId" clId="{2B7DAADD-34E9-49BE-A284-0394250241EB}" dt="2022-12-04T23:36:54.750" v="1058" actId="26606"/>
          <ac:spMkLst>
            <pc:docMk/>
            <pc:sldMk cId="1770550088" sldId="264"/>
            <ac:spMk id="13" creationId="{83C98ABE-055B-441F-B07E-44F97F083C39}"/>
          </ac:spMkLst>
        </pc:spChg>
        <pc:spChg chg="add">
          <ac:chgData name="Corina Cernat" userId="5094a440b19cc909" providerId="LiveId" clId="{2B7DAADD-34E9-49BE-A284-0394250241EB}" dt="2022-12-04T23:36:54.750" v="1058" actId="26606"/>
          <ac:spMkLst>
            <pc:docMk/>
            <pc:sldMk cId="1770550088" sldId="264"/>
            <ac:spMk id="15" creationId="{29FDB030-9B49-4CED-8CCD-4D99382388AC}"/>
          </ac:spMkLst>
        </pc:spChg>
        <pc:spChg chg="add">
          <ac:chgData name="Corina Cernat" userId="5094a440b19cc909" providerId="LiveId" clId="{2B7DAADD-34E9-49BE-A284-0394250241EB}" dt="2022-12-04T23:36:54.750" v="1058" actId="26606"/>
          <ac:spMkLst>
            <pc:docMk/>
            <pc:sldMk cId="1770550088" sldId="264"/>
            <ac:spMk id="17" creationId="{3783CA14-24A1-485C-8B30-D6A5D87987AD}"/>
          </ac:spMkLst>
        </pc:spChg>
        <pc:spChg chg="add">
          <ac:chgData name="Corina Cernat" userId="5094a440b19cc909" providerId="LiveId" clId="{2B7DAADD-34E9-49BE-A284-0394250241EB}" dt="2022-12-04T23:36:54.750" v="1058" actId="26606"/>
          <ac:spMkLst>
            <pc:docMk/>
            <pc:sldMk cId="1770550088" sldId="264"/>
            <ac:spMk id="19" creationId="{9A97C86A-04D6-40F7-AE84-31AB43E6A846}"/>
          </ac:spMkLst>
        </pc:spChg>
        <pc:spChg chg="add">
          <ac:chgData name="Corina Cernat" userId="5094a440b19cc909" providerId="LiveId" clId="{2B7DAADD-34E9-49BE-A284-0394250241EB}" dt="2022-12-04T23:36:54.750" v="1058" actId="26606"/>
          <ac:spMkLst>
            <pc:docMk/>
            <pc:sldMk cId="1770550088" sldId="264"/>
            <ac:spMk id="21" creationId="{FF9F2414-84E8-453E-B1F3-389FDE8192D9}"/>
          </ac:spMkLst>
        </pc:spChg>
        <pc:spChg chg="add">
          <ac:chgData name="Corina Cernat" userId="5094a440b19cc909" providerId="LiveId" clId="{2B7DAADD-34E9-49BE-A284-0394250241EB}" dt="2022-12-04T23:36:54.750" v="1058" actId="26606"/>
          <ac:spMkLst>
            <pc:docMk/>
            <pc:sldMk cId="1770550088" sldId="264"/>
            <ac:spMk id="23" creationId="{3ECA69A1-7536-43AC-85EF-C7106179F5ED}"/>
          </ac:spMkLst>
        </pc:spChg>
        <pc:graphicFrameChg chg="add del mod modGraphic">
          <ac:chgData name="Corina Cernat" userId="5094a440b19cc909" providerId="LiveId" clId="{2B7DAADD-34E9-49BE-A284-0394250241EB}" dt="2022-12-04T23:25:38.281" v="944" actId="1032"/>
          <ac:graphicFrameMkLst>
            <pc:docMk/>
            <pc:sldMk cId="1770550088" sldId="264"/>
            <ac:graphicFrameMk id="5" creationId="{3C40071F-3258-3567-663A-1E8B18D5CDD6}"/>
          </ac:graphicFrameMkLst>
        </pc:graphicFrameChg>
        <pc:graphicFrameChg chg="add mod modGraphic">
          <ac:chgData name="Corina Cernat" userId="5094a440b19cc909" providerId="LiveId" clId="{2B7DAADD-34E9-49BE-A284-0394250241EB}" dt="2022-12-05T00:39:04.275" v="1493" actId="20577"/>
          <ac:graphicFrameMkLst>
            <pc:docMk/>
            <pc:sldMk cId="1770550088" sldId="264"/>
            <ac:graphicFrameMk id="6" creationId="{0F8D79D2-1119-010D-3E0C-42FAB01AA15C}"/>
          </ac:graphicFrameMkLst>
        </pc:graphicFrameChg>
      </pc:sldChg>
      <pc:sldChg chg="addSp delSp modSp new mod setBg">
        <pc:chgData name="Corina Cernat" userId="5094a440b19cc909" providerId="LiveId" clId="{2B7DAADD-34E9-49BE-A284-0394250241EB}" dt="2022-12-05T14:18:34.205" v="1932" actId="14100"/>
        <pc:sldMkLst>
          <pc:docMk/>
          <pc:sldMk cId="1149129522" sldId="265"/>
        </pc:sldMkLst>
        <pc:spChg chg="mod">
          <ac:chgData name="Corina Cernat" userId="5094a440b19cc909" providerId="LiveId" clId="{2B7DAADD-34E9-49BE-A284-0394250241EB}" dt="2022-12-05T14:18:34.205" v="1932" actId="14100"/>
          <ac:spMkLst>
            <pc:docMk/>
            <pc:sldMk cId="1149129522" sldId="265"/>
            <ac:spMk id="2" creationId="{317F61B9-9C6C-CB2B-84D4-E40DB7757334}"/>
          </ac:spMkLst>
        </pc:spChg>
        <pc:spChg chg="del mod">
          <ac:chgData name="Corina Cernat" userId="5094a440b19cc909" providerId="LiveId" clId="{2B7DAADD-34E9-49BE-A284-0394250241EB}" dt="2022-12-05T14:08:58.408" v="1905" actId="931"/>
          <ac:spMkLst>
            <pc:docMk/>
            <pc:sldMk cId="1149129522" sldId="265"/>
            <ac:spMk id="3" creationId="{5F6352D7-3A4B-9321-3C2C-47750089A80D}"/>
          </ac:spMkLst>
        </pc:spChg>
        <pc:spChg chg="add del">
          <ac:chgData name="Corina Cernat" userId="5094a440b19cc909" providerId="LiveId" clId="{2B7DAADD-34E9-49BE-A284-0394250241EB}" dt="2022-12-05T14:05:07.664" v="1895" actId="26606"/>
          <ac:spMkLst>
            <pc:docMk/>
            <pc:sldMk cId="1149129522" sldId="265"/>
            <ac:spMk id="9" creationId="{4E5D7A6E-6A3C-47D5-9E3C-2B2912B27FCB}"/>
          </ac:spMkLst>
        </pc:spChg>
        <pc:spChg chg="add del">
          <ac:chgData name="Corina Cernat" userId="5094a440b19cc909" providerId="LiveId" clId="{2B7DAADD-34E9-49BE-A284-0394250241EB}" dt="2022-12-05T14:05:07.664" v="1895" actId="26606"/>
          <ac:spMkLst>
            <pc:docMk/>
            <pc:sldMk cId="1149129522" sldId="265"/>
            <ac:spMk id="11" creationId="{00FC8FCF-E129-4C83-9129-9EA0CA7800C9}"/>
          </ac:spMkLst>
        </pc:spChg>
        <pc:spChg chg="add del">
          <ac:chgData name="Corina Cernat" userId="5094a440b19cc909" providerId="LiveId" clId="{2B7DAADD-34E9-49BE-A284-0394250241EB}" dt="2022-12-05T14:05:07.664" v="1895" actId="26606"/>
          <ac:spMkLst>
            <pc:docMk/>
            <pc:sldMk cId="1149129522" sldId="265"/>
            <ac:spMk id="13" creationId="{D0951DA4-A228-47A4-9605-699745EDE205}"/>
          </ac:spMkLst>
        </pc:spChg>
        <pc:spChg chg="add del">
          <ac:chgData name="Corina Cernat" userId="5094a440b19cc909" providerId="LiveId" clId="{2B7DAADD-34E9-49BE-A284-0394250241EB}" dt="2022-12-05T14:05:11.893" v="1897" actId="26606"/>
          <ac:spMkLst>
            <pc:docMk/>
            <pc:sldMk cId="1149129522" sldId="265"/>
            <ac:spMk id="15" creationId="{4E5D7A6E-6A3C-47D5-9E3C-2B2912B27FCB}"/>
          </ac:spMkLst>
        </pc:spChg>
        <pc:spChg chg="add del">
          <ac:chgData name="Corina Cernat" userId="5094a440b19cc909" providerId="LiveId" clId="{2B7DAADD-34E9-49BE-A284-0394250241EB}" dt="2022-12-05T14:05:11.893" v="1897" actId="26606"/>
          <ac:spMkLst>
            <pc:docMk/>
            <pc:sldMk cId="1149129522" sldId="265"/>
            <ac:spMk id="16" creationId="{00FC8FCF-E129-4C83-9129-9EA0CA7800C9}"/>
          </ac:spMkLst>
        </pc:spChg>
        <pc:spChg chg="add del">
          <ac:chgData name="Corina Cernat" userId="5094a440b19cc909" providerId="LiveId" clId="{2B7DAADD-34E9-49BE-A284-0394250241EB}" dt="2022-12-05T14:05:11.893" v="1897" actId="26606"/>
          <ac:spMkLst>
            <pc:docMk/>
            <pc:sldMk cId="1149129522" sldId="265"/>
            <ac:spMk id="18" creationId="{D0951DA4-A228-47A4-9605-699745EDE205}"/>
          </ac:spMkLst>
        </pc:spChg>
        <pc:spChg chg="add del">
          <ac:chgData name="Corina Cernat" userId="5094a440b19cc909" providerId="LiveId" clId="{2B7DAADD-34E9-49BE-A284-0394250241EB}" dt="2022-12-05T14:05:15.223" v="1899" actId="26606"/>
          <ac:spMkLst>
            <pc:docMk/>
            <pc:sldMk cId="1149129522" sldId="265"/>
            <ac:spMk id="20" creationId="{4E5D7A6E-6A3C-47D5-9E3C-2B2912B27FCB}"/>
          </ac:spMkLst>
        </pc:spChg>
        <pc:spChg chg="add del">
          <ac:chgData name="Corina Cernat" userId="5094a440b19cc909" providerId="LiveId" clId="{2B7DAADD-34E9-49BE-A284-0394250241EB}" dt="2022-12-05T14:05:15.223" v="1899" actId="26606"/>
          <ac:spMkLst>
            <pc:docMk/>
            <pc:sldMk cId="1149129522" sldId="265"/>
            <ac:spMk id="21" creationId="{00FC8FCF-E129-4C83-9129-9EA0CA7800C9}"/>
          </ac:spMkLst>
        </pc:spChg>
        <pc:spChg chg="add del">
          <ac:chgData name="Corina Cernat" userId="5094a440b19cc909" providerId="LiveId" clId="{2B7DAADD-34E9-49BE-A284-0394250241EB}" dt="2022-12-05T14:05:15.223" v="1899" actId="26606"/>
          <ac:spMkLst>
            <pc:docMk/>
            <pc:sldMk cId="1149129522" sldId="265"/>
            <ac:spMk id="23" creationId="{D0951DA4-A228-47A4-9605-699745EDE205}"/>
          </ac:spMkLst>
        </pc:spChg>
        <pc:spChg chg="add del">
          <ac:chgData name="Corina Cernat" userId="5094a440b19cc909" providerId="LiveId" clId="{2B7DAADD-34E9-49BE-A284-0394250241EB}" dt="2022-12-05T14:05:16.576" v="1901" actId="26606"/>
          <ac:spMkLst>
            <pc:docMk/>
            <pc:sldMk cId="1149129522" sldId="265"/>
            <ac:spMk id="25" creationId="{4E5D7A6E-6A3C-47D5-9E3C-2B2912B27FCB}"/>
          </ac:spMkLst>
        </pc:spChg>
        <pc:spChg chg="add del">
          <ac:chgData name="Corina Cernat" userId="5094a440b19cc909" providerId="LiveId" clId="{2B7DAADD-34E9-49BE-A284-0394250241EB}" dt="2022-12-05T14:05:16.576" v="1901" actId="26606"/>
          <ac:spMkLst>
            <pc:docMk/>
            <pc:sldMk cId="1149129522" sldId="265"/>
            <ac:spMk id="26" creationId="{00FC8FCF-E129-4C83-9129-9EA0CA7800C9}"/>
          </ac:spMkLst>
        </pc:spChg>
        <pc:spChg chg="add del">
          <ac:chgData name="Corina Cernat" userId="5094a440b19cc909" providerId="LiveId" clId="{2B7DAADD-34E9-49BE-A284-0394250241EB}" dt="2022-12-05T14:05:16.576" v="1901" actId="26606"/>
          <ac:spMkLst>
            <pc:docMk/>
            <pc:sldMk cId="1149129522" sldId="265"/>
            <ac:spMk id="28" creationId="{D0951DA4-A228-47A4-9605-699745EDE205}"/>
          </ac:spMkLst>
        </pc:spChg>
        <pc:spChg chg="add del">
          <ac:chgData name="Corina Cernat" userId="5094a440b19cc909" providerId="LiveId" clId="{2B7DAADD-34E9-49BE-A284-0394250241EB}" dt="2022-12-05T14:05:18.224" v="1903" actId="26606"/>
          <ac:spMkLst>
            <pc:docMk/>
            <pc:sldMk cId="1149129522" sldId="265"/>
            <ac:spMk id="30" creationId="{4E5D7A6E-6A3C-47D5-9E3C-2B2912B27FCB}"/>
          </ac:spMkLst>
        </pc:spChg>
        <pc:spChg chg="add del">
          <ac:chgData name="Corina Cernat" userId="5094a440b19cc909" providerId="LiveId" clId="{2B7DAADD-34E9-49BE-A284-0394250241EB}" dt="2022-12-05T14:05:18.224" v="1903" actId="26606"/>
          <ac:spMkLst>
            <pc:docMk/>
            <pc:sldMk cId="1149129522" sldId="265"/>
            <ac:spMk id="31" creationId="{00FC8FCF-E129-4C83-9129-9EA0CA7800C9}"/>
          </ac:spMkLst>
        </pc:spChg>
        <pc:spChg chg="add del">
          <ac:chgData name="Corina Cernat" userId="5094a440b19cc909" providerId="LiveId" clId="{2B7DAADD-34E9-49BE-A284-0394250241EB}" dt="2022-12-05T14:05:18.224" v="1903" actId="26606"/>
          <ac:spMkLst>
            <pc:docMk/>
            <pc:sldMk cId="1149129522" sldId="265"/>
            <ac:spMk id="33" creationId="{D0951DA4-A228-47A4-9605-699745EDE205}"/>
          </ac:spMkLst>
        </pc:spChg>
        <pc:spChg chg="add del">
          <ac:chgData name="Corina Cernat" userId="5094a440b19cc909" providerId="LiveId" clId="{2B7DAADD-34E9-49BE-A284-0394250241EB}" dt="2022-12-05T14:09:24.470" v="1911" actId="26606"/>
          <ac:spMkLst>
            <pc:docMk/>
            <pc:sldMk cId="1149129522" sldId="265"/>
            <ac:spMk id="35" creationId="{4E5D7A6E-6A3C-47D5-9E3C-2B2912B27FCB}"/>
          </ac:spMkLst>
        </pc:spChg>
        <pc:spChg chg="add del">
          <ac:chgData name="Corina Cernat" userId="5094a440b19cc909" providerId="LiveId" clId="{2B7DAADD-34E9-49BE-A284-0394250241EB}" dt="2022-12-05T14:09:24.470" v="1911" actId="26606"/>
          <ac:spMkLst>
            <pc:docMk/>
            <pc:sldMk cId="1149129522" sldId="265"/>
            <ac:spMk id="36" creationId="{00FC8FCF-E129-4C83-9129-9EA0CA7800C9}"/>
          </ac:spMkLst>
        </pc:spChg>
        <pc:spChg chg="add del">
          <ac:chgData name="Corina Cernat" userId="5094a440b19cc909" providerId="LiveId" clId="{2B7DAADD-34E9-49BE-A284-0394250241EB}" dt="2022-12-05T14:09:24.470" v="1911" actId="26606"/>
          <ac:spMkLst>
            <pc:docMk/>
            <pc:sldMk cId="1149129522" sldId="265"/>
            <ac:spMk id="38" creationId="{D0951DA4-A228-47A4-9605-699745EDE205}"/>
          </ac:spMkLst>
        </pc:spChg>
        <pc:spChg chg="add del mod">
          <ac:chgData name="Corina Cernat" userId="5094a440b19cc909" providerId="LiveId" clId="{2B7DAADD-34E9-49BE-A284-0394250241EB}" dt="2022-12-05T14:09:40.052" v="1914" actId="478"/>
          <ac:spMkLst>
            <pc:docMk/>
            <pc:sldMk cId="1149129522" sldId="265"/>
            <ac:spMk id="42" creationId="{83D94C6E-07FE-3E28-AB00-641C1EDC786B}"/>
          </ac:spMkLst>
        </pc:spChg>
        <pc:spChg chg="add del">
          <ac:chgData name="Corina Cernat" userId="5094a440b19cc909" providerId="LiveId" clId="{2B7DAADD-34E9-49BE-A284-0394250241EB}" dt="2022-12-05T14:14:16.586" v="1918" actId="26606"/>
          <ac:spMkLst>
            <pc:docMk/>
            <pc:sldMk cId="1149129522" sldId="265"/>
            <ac:spMk id="45" creationId="{D2B783EE-0239-4717-BBEA-8C9EAC61C824}"/>
          </ac:spMkLst>
        </pc:spChg>
        <pc:spChg chg="add del">
          <ac:chgData name="Corina Cernat" userId="5094a440b19cc909" providerId="LiveId" clId="{2B7DAADD-34E9-49BE-A284-0394250241EB}" dt="2022-12-05T14:14:16.586" v="1918" actId="26606"/>
          <ac:spMkLst>
            <pc:docMk/>
            <pc:sldMk cId="1149129522" sldId="265"/>
            <ac:spMk id="47" creationId="{A7B99495-F43F-4D80-A44F-2CB4764EB90B}"/>
          </ac:spMkLst>
        </pc:spChg>
        <pc:spChg chg="add del">
          <ac:chgData name="Corina Cernat" userId="5094a440b19cc909" providerId="LiveId" clId="{2B7DAADD-34E9-49BE-A284-0394250241EB}" dt="2022-12-05T14:14:16.586" v="1918" actId="26606"/>
          <ac:spMkLst>
            <pc:docMk/>
            <pc:sldMk cId="1149129522" sldId="265"/>
            <ac:spMk id="49" creationId="{70BEB1E7-2F88-40BC-B73D-42E5B6F80BFC}"/>
          </ac:spMkLst>
        </pc:spChg>
        <pc:spChg chg="add del">
          <ac:chgData name="Corina Cernat" userId="5094a440b19cc909" providerId="LiveId" clId="{2B7DAADD-34E9-49BE-A284-0394250241EB}" dt="2022-12-05T14:14:16.523" v="1917" actId="26606"/>
          <ac:spMkLst>
            <pc:docMk/>
            <pc:sldMk cId="1149129522" sldId="265"/>
            <ac:spMk id="54" creationId="{1825AC39-5F85-4CAA-8A81-A1287086B2B6}"/>
          </ac:spMkLst>
        </pc:spChg>
        <pc:spChg chg="add del">
          <ac:chgData name="Corina Cernat" userId="5094a440b19cc909" providerId="LiveId" clId="{2B7DAADD-34E9-49BE-A284-0394250241EB}" dt="2022-12-05T14:14:16.523" v="1917" actId="26606"/>
          <ac:spMkLst>
            <pc:docMk/>
            <pc:sldMk cId="1149129522" sldId="265"/>
            <ac:spMk id="56" creationId="{95DA4D23-37FC-4B90-8188-F0377C5FF44B}"/>
          </ac:spMkLst>
        </pc:spChg>
        <pc:spChg chg="add del">
          <ac:chgData name="Corina Cernat" userId="5094a440b19cc909" providerId="LiveId" clId="{2B7DAADD-34E9-49BE-A284-0394250241EB}" dt="2022-12-05T14:14:16.523" v="1917" actId="26606"/>
          <ac:spMkLst>
            <pc:docMk/>
            <pc:sldMk cId="1149129522" sldId="265"/>
            <ac:spMk id="58" creationId="{A7A4B465-FBCC-4CD4-89A1-82992A7B47FF}"/>
          </ac:spMkLst>
        </pc:spChg>
        <pc:spChg chg="add del">
          <ac:chgData name="Corina Cernat" userId="5094a440b19cc909" providerId="LiveId" clId="{2B7DAADD-34E9-49BE-A284-0394250241EB}" dt="2022-12-05T14:14:16.523" v="1917" actId="26606"/>
          <ac:spMkLst>
            <pc:docMk/>
            <pc:sldMk cId="1149129522" sldId="265"/>
            <ac:spMk id="60" creationId="{909E572F-9CDC-4214-9D42-FF0017649590}"/>
          </ac:spMkLst>
        </pc:spChg>
        <pc:spChg chg="add del">
          <ac:chgData name="Corina Cernat" userId="5094a440b19cc909" providerId="LiveId" clId="{2B7DAADD-34E9-49BE-A284-0394250241EB}" dt="2022-12-05T14:18:11.181" v="1929" actId="26606"/>
          <ac:spMkLst>
            <pc:docMk/>
            <pc:sldMk cId="1149129522" sldId="265"/>
            <ac:spMk id="62" creationId="{46187E64-7A77-4D13-A5F4-9AEC282BBB9E}"/>
          </ac:spMkLst>
        </pc:spChg>
        <pc:spChg chg="add del">
          <ac:chgData name="Corina Cernat" userId="5094a440b19cc909" providerId="LiveId" clId="{2B7DAADD-34E9-49BE-A284-0394250241EB}" dt="2022-12-05T14:18:11.181" v="1929" actId="26606"/>
          <ac:spMkLst>
            <pc:docMk/>
            <pc:sldMk cId="1149129522" sldId="265"/>
            <ac:spMk id="63" creationId="{E2B33195-5BCA-4BB7-A82D-6739522687DD}"/>
          </ac:spMkLst>
        </pc:spChg>
        <pc:spChg chg="add del">
          <ac:chgData name="Corina Cernat" userId="5094a440b19cc909" providerId="LiveId" clId="{2B7DAADD-34E9-49BE-A284-0394250241EB}" dt="2022-12-05T14:18:11.181" v="1929" actId="26606"/>
          <ac:spMkLst>
            <pc:docMk/>
            <pc:sldMk cId="1149129522" sldId="265"/>
            <ac:spMk id="64" creationId="{CF8AD9F3-9AF6-494F-83A3-2F677563935C}"/>
          </ac:spMkLst>
        </pc:spChg>
        <pc:spChg chg="add del">
          <ac:chgData name="Corina Cernat" userId="5094a440b19cc909" providerId="LiveId" clId="{2B7DAADD-34E9-49BE-A284-0394250241EB}" dt="2022-12-05T14:18:11.181" v="1929" actId="26606"/>
          <ac:spMkLst>
            <pc:docMk/>
            <pc:sldMk cId="1149129522" sldId="265"/>
            <ac:spMk id="65" creationId="{0DA5DB8B-7E5C-4ABC-8069-A9A8806F3976}"/>
          </ac:spMkLst>
        </pc:spChg>
        <pc:spChg chg="add">
          <ac:chgData name="Corina Cernat" userId="5094a440b19cc909" providerId="LiveId" clId="{2B7DAADD-34E9-49BE-A284-0394250241EB}" dt="2022-12-05T14:18:11.181" v="1929" actId="26606"/>
          <ac:spMkLst>
            <pc:docMk/>
            <pc:sldMk cId="1149129522" sldId="265"/>
            <ac:spMk id="70" creationId="{1825AC39-5F85-4CAA-8A81-A1287086B2B6}"/>
          </ac:spMkLst>
        </pc:spChg>
        <pc:spChg chg="add">
          <ac:chgData name="Corina Cernat" userId="5094a440b19cc909" providerId="LiveId" clId="{2B7DAADD-34E9-49BE-A284-0394250241EB}" dt="2022-12-05T14:18:11.181" v="1929" actId="26606"/>
          <ac:spMkLst>
            <pc:docMk/>
            <pc:sldMk cId="1149129522" sldId="265"/>
            <ac:spMk id="72" creationId="{95DA4D23-37FC-4B90-8188-F0377C5FF44B}"/>
          </ac:spMkLst>
        </pc:spChg>
        <pc:spChg chg="add">
          <ac:chgData name="Corina Cernat" userId="5094a440b19cc909" providerId="LiveId" clId="{2B7DAADD-34E9-49BE-A284-0394250241EB}" dt="2022-12-05T14:18:11.181" v="1929" actId="26606"/>
          <ac:spMkLst>
            <pc:docMk/>
            <pc:sldMk cId="1149129522" sldId="265"/>
            <ac:spMk id="74" creationId="{A7A4B465-FBCC-4CD4-89A1-82992A7B47FF}"/>
          </ac:spMkLst>
        </pc:spChg>
        <pc:spChg chg="add">
          <ac:chgData name="Corina Cernat" userId="5094a440b19cc909" providerId="LiveId" clId="{2B7DAADD-34E9-49BE-A284-0394250241EB}" dt="2022-12-05T14:18:11.181" v="1929" actId="26606"/>
          <ac:spMkLst>
            <pc:docMk/>
            <pc:sldMk cId="1149129522" sldId="265"/>
            <ac:spMk id="76" creationId="{909E572F-9CDC-4214-9D42-FF0017649590}"/>
          </ac:spMkLst>
        </pc:spChg>
        <pc:picChg chg="add del">
          <ac:chgData name="Corina Cernat" userId="5094a440b19cc909" providerId="LiveId" clId="{2B7DAADD-34E9-49BE-A284-0394250241EB}" dt="2022-12-05T14:05:07.664" v="1895" actId="26606"/>
          <ac:picMkLst>
            <pc:docMk/>
            <pc:sldMk cId="1149129522" sldId="265"/>
            <ac:picMk id="5" creationId="{5803CE5B-712E-F5AF-D151-2761B5BF5036}"/>
          </ac:picMkLst>
        </pc:picChg>
        <pc:picChg chg="add del mod">
          <ac:chgData name="Corina Cernat" userId="5094a440b19cc909" providerId="LiveId" clId="{2B7DAADD-34E9-49BE-A284-0394250241EB}" dt="2022-12-05T14:17:01.532" v="1919" actId="478"/>
          <ac:picMkLst>
            <pc:docMk/>
            <pc:sldMk cId="1149129522" sldId="265"/>
            <ac:picMk id="6" creationId="{F5F8FB1F-7662-BC7A-D344-C5CB6ED71FA8}"/>
          </ac:picMkLst>
        </pc:picChg>
        <pc:picChg chg="add mod">
          <ac:chgData name="Corina Cernat" userId="5094a440b19cc909" providerId="LiveId" clId="{2B7DAADD-34E9-49BE-A284-0394250241EB}" dt="2022-12-05T14:18:11.181" v="1929" actId="26606"/>
          <ac:picMkLst>
            <pc:docMk/>
            <pc:sldMk cId="1149129522" sldId="265"/>
            <ac:picMk id="8" creationId="{1F3E4E44-ECA1-9584-AB19-EA45C1AA3A62}"/>
          </ac:picMkLst>
        </pc:picChg>
        <pc:picChg chg="add del">
          <ac:chgData name="Corina Cernat" userId="5094a440b19cc909" providerId="LiveId" clId="{2B7DAADD-34E9-49BE-A284-0394250241EB}" dt="2022-12-05T14:05:11.893" v="1897" actId="26606"/>
          <ac:picMkLst>
            <pc:docMk/>
            <pc:sldMk cId="1149129522" sldId="265"/>
            <ac:picMk id="17" creationId="{98E1B3A0-9920-B54B-72DE-E098272DA764}"/>
          </ac:picMkLst>
        </pc:picChg>
        <pc:picChg chg="add del">
          <ac:chgData name="Corina Cernat" userId="5094a440b19cc909" providerId="LiveId" clId="{2B7DAADD-34E9-49BE-A284-0394250241EB}" dt="2022-12-05T14:05:15.223" v="1899" actId="26606"/>
          <ac:picMkLst>
            <pc:docMk/>
            <pc:sldMk cId="1149129522" sldId="265"/>
            <ac:picMk id="22" creationId="{B0AC5DF5-628A-EF4A-B2C9-D3824736EBBB}"/>
          </ac:picMkLst>
        </pc:picChg>
        <pc:picChg chg="add del">
          <ac:chgData name="Corina Cernat" userId="5094a440b19cc909" providerId="LiveId" clId="{2B7DAADD-34E9-49BE-A284-0394250241EB}" dt="2022-12-05T14:05:16.576" v="1901" actId="26606"/>
          <ac:picMkLst>
            <pc:docMk/>
            <pc:sldMk cId="1149129522" sldId="265"/>
            <ac:picMk id="27" creationId="{5803CE5B-712E-F5AF-D151-2761B5BF5036}"/>
          </ac:picMkLst>
        </pc:picChg>
        <pc:picChg chg="add del">
          <ac:chgData name="Corina Cernat" userId="5094a440b19cc909" providerId="LiveId" clId="{2B7DAADD-34E9-49BE-A284-0394250241EB}" dt="2022-12-05T14:05:18.224" v="1903" actId="26606"/>
          <ac:picMkLst>
            <pc:docMk/>
            <pc:sldMk cId="1149129522" sldId="265"/>
            <ac:picMk id="32" creationId="{98E1B3A0-9920-B54B-72DE-E098272DA764}"/>
          </ac:picMkLst>
        </pc:picChg>
        <pc:picChg chg="add del mod ord">
          <ac:chgData name="Corina Cernat" userId="5094a440b19cc909" providerId="LiveId" clId="{2B7DAADD-34E9-49BE-A284-0394250241EB}" dt="2022-12-05T14:09:28.825" v="1912" actId="478"/>
          <ac:picMkLst>
            <pc:docMk/>
            <pc:sldMk cId="1149129522" sldId="265"/>
            <ac:picMk id="37" creationId="{5803CE5B-712E-F5AF-D151-2761B5BF5036}"/>
          </ac:picMkLst>
        </pc:picChg>
      </pc:sldChg>
      <pc:sldChg chg="addSp delSp modSp new mod setBg">
        <pc:chgData name="Corina Cernat" userId="5094a440b19cc909" providerId="LiveId" clId="{2B7DAADD-34E9-49BE-A284-0394250241EB}" dt="2022-12-05T14:30:55.116" v="1982" actId="207"/>
        <pc:sldMkLst>
          <pc:docMk/>
          <pc:sldMk cId="2246379323" sldId="266"/>
        </pc:sldMkLst>
        <pc:spChg chg="mod ord">
          <ac:chgData name="Corina Cernat" userId="5094a440b19cc909" providerId="LiveId" clId="{2B7DAADD-34E9-49BE-A284-0394250241EB}" dt="2022-12-05T14:30:55.116" v="1982" actId="207"/>
          <ac:spMkLst>
            <pc:docMk/>
            <pc:sldMk cId="2246379323" sldId="266"/>
            <ac:spMk id="2" creationId="{FFEC32CD-1264-3F52-2A23-CFC986EFD1B2}"/>
          </ac:spMkLst>
        </pc:spChg>
        <pc:spChg chg="del">
          <ac:chgData name="Corina Cernat" userId="5094a440b19cc909" providerId="LiveId" clId="{2B7DAADD-34E9-49BE-A284-0394250241EB}" dt="2022-12-05T14:19:57.155" v="1945" actId="931"/>
          <ac:spMkLst>
            <pc:docMk/>
            <pc:sldMk cId="2246379323" sldId="266"/>
            <ac:spMk id="3" creationId="{1391C8FB-775E-4907-80A4-C4F68A580C30}"/>
          </ac:spMkLst>
        </pc:spChg>
        <pc:spChg chg="add del mod">
          <ac:chgData name="Corina Cernat" userId="5094a440b19cc909" providerId="LiveId" clId="{2B7DAADD-34E9-49BE-A284-0394250241EB}" dt="2022-12-05T14:28:48.681" v="1972" actId="931"/>
          <ac:spMkLst>
            <pc:docMk/>
            <pc:sldMk cId="2246379323" sldId="266"/>
            <ac:spMk id="7" creationId="{F1E7372D-048C-66EF-C9D4-F47A418BAAF1}"/>
          </ac:spMkLst>
        </pc:spChg>
        <pc:spChg chg="add del">
          <ac:chgData name="Corina Cernat" userId="5094a440b19cc909" providerId="LiveId" clId="{2B7DAADD-34E9-49BE-A284-0394250241EB}" dt="2022-12-05T14:30:37.359" v="1981" actId="26606"/>
          <ac:spMkLst>
            <pc:docMk/>
            <pc:sldMk cId="2246379323" sldId="266"/>
            <ac:spMk id="10" creationId="{1825AC39-5F85-4CAA-8A81-A1287086B2B6}"/>
          </ac:spMkLst>
        </pc:spChg>
        <pc:spChg chg="add del">
          <ac:chgData name="Corina Cernat" userId="5094a440b19cc909" providerId="LiveId" clId="{2B7DAADD-34E9-49BE-A284-0394250241EB}" dt="2022-12-05T14:30:37.359" v="1981" actId="26606"/>
          <ac:spMkLst>
            <pc:docMk/>
            <pc:sldMk cId="2246379323" sldId="266"/>
            <ac:spMk id="12" creationId="{95DA4D23-37FC-4B90-8188-F0377C5FF44B}"/>
          </ac:spMkLst>
        </pc:spChg>
        <pc:spChg chg="add del">
          <ac:chgData name="Corina Cernat" userId="5094a440b19cc909" providerId="LiveId" clId="{2B7DAADD-34E9-49BE-A284-0394250241EB}" dt="2022-12-05T14:30:37.359" v="1981" actId="26606"/>
          <ac:spMkLst>
            <pc:docMk/>
            <pc:sldMk cId="2246379323" sldId="266"/>
            <ac:spMk id="14" creationId="{A7A4B465-FBCC-4CD4-89A1-82992A7B47FF}"/>
          </ac:spMkLst>
        </pc:spChg>
        <pc:spChg chg="add del">
          <ac:chgData name="Corina Cernat" userId="5094a440b19cc909" providerId="LiveId" clId="{2B7DAADD-34E9-49BE-A284-0394250241EB}" dt="2022-12-05T14:30:37.359" v="1981" actId="26606"/>
          <ac:spMkLst>
            <pc:docMk/>
            <pc:sldMk cId="2246379323" sldId="266"/>
            <ac:spMk id="16" creationId="{909E572F-9CDC-4214-9D42-FF0017649590}"/>
          </ac:spMkLst>
        </pc:spChg>
        <pc:spChg chg="add">
          <ac:chgData name="Corina Cernat" userId="5094a440b19cc909" providerId="LiveId" clId="{2B7DAADD-34E9-49BE-A284-0394250241EB}" dt="2022-12-05T14:30:37.359" v="1981" actId="26606"/>
          <ac:spMkLst>
            <pc:docMk/>
            <pc:sldMk cId="2246379323" sldId="266"/>
            <ac:spMk id="18" creationId="{1825AC39-5F85-4CAA-8A81-A1287086B2B6}"/>
          </ac:spMkLst>
        </pc:spChg>
        <pc:spChg chg="add">
          <ac:chgData name="Corina Cernat" userId="5094a440b19cc909" providerId="LiveId" clId="{2B7DAADD-34E9-49BE-A284-0394250241EB}" dt="2022-12-05T14:30:37.359" v="1981" actId="26606"/>
          <ac:spMkLst>
            <pc:docMk/>
            <pc:sldMk cId="2246379323" sldId="266"/>
            <ac:spMk id="19" creationId="{95DA4D23-37FC-4B90-8188-F0377C5FF44B}"/>
          </ac:spMkLst>
        </pc:spChg>
        <pc:spChg chg="add del">
          <ac:chgData name="Corina Cernat" userId="5094a440b19cc909" providerId="LiveId" clId="{2B7DAADD-34E9-49BE-A284-0394250241EB}" dt="2022-12-05T14:30:29.669" v="1980" actId="26606"/>
          <ac:spMkLst>
            <pc:docMk/>
            <pc:sldMk cId="2246379323" sldId="266"/>
            <ac:spMk id="20" creationId="{1B5B39B0-1153-181B-8FD5-0EA76FB17692}"/>
          </ac:spMkLst>
        </pc:spChg>
        <pc:spChg chg="add del">
          <ac:chgData name="Corina Cernat" userId="5094a440b19cc909" providerId="LiveId" clId="{2B7DAADD-34E9-49BE-A284-0394250241EB}" dt="2022-12-05T14:29:32.987" v="1976" actId="26606"/>
          <ac:spMkLst>
            <pc:docMk/>
            <pc:sldMk cId="2246379323" sldId="266"/>
            <ac:spMk id="21" creationId="{1825AC39-5F85-4CAA-8A81-A1287086B2B6}"/>
          </ac:spMkLst>
        </pc:spChg>
        <pc:spChg chg="add">
          <ac:chgData name="Corina Cernat" userId="5094a440b19cc909" providerId="LiveId" clId="{2B7DAADD-34E9-49BE-A284-0394250241EB}" dt="2022-12-05T14:30:37.359" v="1981" actId="26606"/>
          <ac:spMkLst>
            <pc:docMk/>
            <pc:sldMk cId="2246379323" sldId="266"/>
            <ac:spMk id="22" creationId="{A7A4B465-FBCC-4CD4-89A1-82992A7B47FF}"/>
          </ac:spMkLst>
        </pc:spChg>
        <pc:spChg chg="add del">
          <ac:chgData name="Corina Cernat" userId="5094a440b19cc909" providerId="LiveId" clId="{2B7DAADD-34E9-49BE-A284-0394250241EB}" dt="2022-12-05T14:29:32.987" v="1976" actId="26606"/>
          <ac:spMkLst>
            <pc:docMk/>
            <pc:sldMk cId="2246379323" sldId="266"/>
            <ac:spMk id="23" creationId="{95DA4D23-37FC-4B90-8188-F0377C5FF44B}"/>
          </ac:spMkLst>
        </pc:spChg>
        <pc:spChg chg="add">
          <ac:chgData name="Corina Cernat" userId="5094a440b19cc909" providerId="LiveId" clId="{2B7DAADD-34E9-49BE-A284-0394250241EB}" dt="2022-12-05T14:30:37.359" v="1981" actId="26606"/>
          <ac:spMkLst>
            <pc:docMk/>
            <pc:sldMk cId="2246379323" sldId="266"/>
            <ac:spMk id="24" creationId="{909E572F-9CDC-4214-9D42-FF0017649590}"/>
          </ac:spMkLst>
        </pc:spChg>
        <pc:spChg chg="add del">
          <ac:chgData name="Corina Cernat" userId="5094a440b19cc909" providerId="LiveId" clId="{2B7DAADD-34E9-49BE-A284-0394250241EB}" dt="2022-12-05T14:29:32.987" v="1976" actId="26606"/>
          <ac:spMkLst>
            <pc:docMk/>
            <pc:sldMk cId="2246379323" sldId="266"/>
            <ac:spMk id="25" creationId="{A7A4B465-FBCC-4CD4-89A1-82992A7B47FF}"/>
          </ac:spMkLst>
        </pc:spChg>
        <pc:spChg chg="add del">
          <ac:chgData name="Corina Cernat" userId="5094a440b19cc909" providerId="LiveId" clId="{2B7DAADD-34E9-49BE-A284-0394250241EB}" dt="2022-12-05T14:29:32.987" v="1976" actId="26606"/>
          <ac:spMkLst>
            <pc:docMk/>
            <pc:sldMk cId="2246379323" sldId="266"/>
            <ac:spMk id="27" creationId="{909E572F-9CDC-4214-9D42-FF0017649590}"/>
          </ac:spMkLst>
        </pc:spChg>
        <pc:spChg chg="add del">
          <ac:chgData name="Corina Cernat" userId="5094a440b19cc909" providerId="LiveId" clId="{2B7DAADD-34E9-49BE-A284-0394250241EB}" dt="2022-12-05T14:30:29.669" v="1980" actId="26606"/>
          <ac:spMkLst>
            <pc:docMk/>
            <pc:sldMk cId="2246379323" sldId="266"/>
            <ac:spMk id="29" creationId="{9F701746-0657-4467-BBD3-24051A715C25}"/>
          </ac:spMkLst>
        </pc:spChg>
        <pc:spChg chg="add del">
          <ac:chgData name="Corina Cernat" userId="5094a440b19cc909" providerId="LiveId" clId="{2B7DAADD-34E9-49BE-A284-0394250241EB}" dt="2022-12-05T14:30:29.669" v="1980" actId="26606"/>
          <ac:spMkLst>
            <pc:docMk/>
            <pc:sldMk cId="2246379323" sldId="266"/>
            <ac:spMk id="30" creationId="{117BEB00-3E3D-4F08-AF56-DB0D22FB5F64}"/>
          </ac:spMkLst>
        </pc:spChg>
        <pc:picChg chg="add del mod">
          <ac:chgData name="Corina Cernat" userId="5094a440b19cc909" providerId="LiveId" clId="{2B7DAADD-34E9-49BE-A284-0394250241EB}" dt="2022-12-05T14:28:05.781" v="1971" actId="478"/>
          <ac:picMkLst>
            <pc:docMk/>
            <pc:sldMk cId="2246379323" sldId="266"/>
            <ac:picMk id="5" creationId="{C15C6111-22CA-9115-28B9-A8CA1E365CA9}"/>
          </ac:picMkLst>
        </pc:picChg>
        <pc:picChg chg="add mod">
          <ac:chgData name="Corina Cernat" userId="5094a440b19cc909" providerId="LiveId" clId="{2B7DAADD-34E9-49BE-A284-0394250241EB}" dt="2022-12-05T14:30:37.359" v="1981" actId="26606"/>
          <ac:picMkLst>
            <pc:docMk/>
            <pc:sldMk cId="2246379323" sldId="266"/>
            <ac:picMk id="9" creationId="{DC4B3890-7A2D-9345-58E0-F1071FAB4960}"/>
          </ac:picMkLst>
        </pc:picChg>
      </pc:sldChg>
      <pc:sldChg chg="addSp modSp new mod setBg">
        <pc:chgData name="Corina Cernat" userId="5094a440b19cc909" providerId="LiveId" clId="{2B7DAADD-34E9-49BE-A284-0394250241EB}" dt="2022-12-05T14:40:34.824" v="2005" actId="207"/>
        <pc:sldMkLst>
          <pc:docMk/>
          <pc:sldMk cId="4070976835" sldId="267"/>
        </pc:sldMkLst>
        <pc:spChg chg="mod">
          <ac:chgData name="Corina Cernat" userId="5094a440b19cc909" providerId="LiveId" clId="{2B7DAADD-34E9-49BE-A284-0394250241EB}" dt="2022-12-05T14:40:34.824" v="2005" actId="207"/>
          <ac:spMkLst>
            <pc:docMk/>
            <pc:sldMk cId="4070976835" sldId="267"/>
            <ac:spMk id="2" creationId="{D60E7FA6-FF24-D440-A025-88037B5A0A15}"/>
          </ac:spMkLst>
        </pc:spChg>
        <pc:spChg chg="add">
          <ac:chgData name="Corina Cernat" userId="5094a440b19cc909" providerId="LiveId" clId="{2B7DAADD-34E9-49BE-A284-0394250241EB}" dt="2022-12-05T14:40:23.400" v="2004" actId="26606"/>
          <ac:spMkLst>
            <pc:docMk/>
            <pc:sldMk cId="4070976835" sldId="267"/>
            <ac:spMk id="9" creationId="{1825AC39-5F85-4CAA-8A81-A1287086B2B6}"/>
          </ac:spMkLst>
        </pc:spChg>
        <pc:spChg chg="add">
          <ac:chgData name="Corina Cernat" userId="5094a440b19cc909" providerId="LiveId" clId="{2B7DAADD-34E9-49BE-A284-0394250241EB}" dt="2022-12-05T14:40:23.400" v="2004" actId="26606"/>
          <ac:spMkLst>
            <pc:docMk/>
            <pc:sldMk cId="4070976835" sldId="267"/>
            <ac:spMk id="11" creationId="{95DA4D23-37FC-4B90-8188-F0377C5FF44B}"/>
          </ac:spMkLst>
        </pc:spChg>
        <pc:spChg chg="add">
          <ac:chgData name="Corina Cernat" userId="5094a440b19cc909" providerId="LiveId" clId="{2B7DAADD-34E9-49BE-A284-0394250241EB}" dt="2022-12-05T14:40:23.400" v="2004" actId="26606"/>
          <ac:spMkLst>
            <pc:docMk/>
            <pc:sldMk cId="4070976835" sldId="267"/>
            <ac:spMk id="13" creationId="{A7A4B465-FBCC-4CD4-89A1-82992A7B47FF}"/>
          </ac:spMkLst>
        </pc:spChg>
        <pc:spChg chg="add">
          <ac:chgData name="Corina Cernat" userId="5094a440b19cc909" providerId="LiveId" clId="{2B7DAADD-34E9-49BE-A284-0394250241EB}" dt="2022-12-05T14:40:23.400" v="2004" actId="26606"/>
          <ac:spMkLst>
            <pc:docMk/>
            <pc:sldMk cId="4070976835" sldId="267"/>
            <ac:spMk id="15" creationId="{909E572F-9CDC-4214-9D42-FF0017649590}"/>
          </ac:spMkLst>
        </pc:spChg>
        <pc:picChg chg="add mod">
          <ac:chgData name="Corina Cernat" userId="5094a440b19cc909" providerId="LiveId" clId="{2B7DAADD-34E9-49BE-A284-0394250241EB}" dt="2022-12-05T14:40:23.400" v="2004" actId="26606"/>
          <ac:picMkLst>
            <pc:docMk/>
            <pc:sldMk cId="4070976835" sldId="267"/>
            <ac:picMk id="4" creationId="{49890861-D7C8-8CD6-4541-03A7E8C8B964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30BCD3-7774-4D5A-8E1E-DE514611A586}" type="doc">
      <dgm:prSet loTypeId="urn:microsoft.com/office/officeart/2005/8/layout/list1" loCatId="list" qsTypeId="urn:microsoft.com/office/officeart/2005/8/quickstyle/simple4" qsCatId="simple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666123D8-AC05-42D6-B840-90BE087CA1A7}">
      <dgm:prSet phldrT="[Text]"/>
      <dgm:spPr/>
      <dgm:t>
        <a:bodyPr/>
        <a:lstStyle/>
        <a:p>
          <a:r>
            <a:rPr lang="en-GB" dirty="0"/>
            <a:t>Organisational culture</a:t>
          </a:r>
        </a:p>
      </dgm:t>
    </dgm:pt>
    <dgm:pt modelId="{96FA39A7-D6E1-4B2B-AA6C-864E813E9F54}" type="parTrans" cxnId="{77BA3BDE-38EB-4756-A71B-8A4734D8E573}">
      <dgm:prSet/>
      <dgm:spPr/>
      <dgm:t>
        <a:bodyPr/>
        <a:lstStyle/>
        <a:p>
          <a:endParaRPr lang="en-GB"/>
        </a:p>
      </dgm:t>
    </dgm:pt>
    <dgm:pt modelId="{129F51F0-B70E-4B1D-822D-2A741CE000E1}" type="sibTrans" cxnId="{77BA3BDE-38EB-4756-A71B-8A4734D8E573}">
      <dgm:prSet/>
      <dgm:spPr/>
      <dgm:t>
        <a:bodyPr/>
        <a:lstStyle/>
        <a:p>
          <a:endParaRPr lang="en-GB"/>
        </a:p>
      </dgm:t>
    </dgm:pt>
    <dgm:pt modelId="{BDAD33A2-39C2-46E8-80F5-856AF50C3C0A}">
      <dgm:prSet phldrT="[Text]"/>
      <dgm:spPr/>
      <dgm:t>
        <a:bodyPr/>
        <a:lstStyle/>
        <a:p>
          <a:r>
            <a:rPr lang="en-GB" dirty="0">
              <a:solidFill>
                <a:schemeClr val="accent2">
                  <a:lumMod val="50000"/>
                </a:schemeClr>
              </a:solidFill>
            </a:rPr>
            <a:t>Definition</a:t>
          </a:r>
        </a:p>
      </dgm:t>
    </dgm:pt>
    <dgm:pt modelId="{7CDD5E22-EE51-4610-BD55-C824C4F3EE56}" type="parTrans" cxnId="{307558CA-AAA4-4EBA-98B9-E591EF426D0B}">
      <dgm:prSet/>
      <dgm:spPr/>
      <dgm:t>
        <a:bodyPr/>
        <a:lstStyle/>
        <a:p>
          <a:endParaRPr lang="en-GB"/>
        </a:p>
      </dgm:t>
    </dgm:pt>
    <dgm:pt modelId="{D89DC422-EA21-462E-BCAC-62530F7DEFD5}" type="sibTrans" cxnId="{307558CA-AAA4-4EBA-98B9-E591EF426D0B}">
      <dgm:prSet/>
      <dgm:spPr/>
      <dgm:t>
        <a:bodyPr/>
        <a:lstStyle/>
        <a:p>
          <a:endParaRPr lang="en-GB"/>
        </a:p>
      </dgm:t>
    </dgm:pt>
    <dgm:pt modelId="{108EC195-8AF3-48DF-9A9E-196213C3E392}">
      <dgm:prSet phldrT="[Text]"/>
      <dgm:spPr/>
      <dgm:t>
        <a:bodyPr/>
        <a:lstStyle/>
        <a:p>
          <a:r>
            <a:rPr lang="en-GB" dirty="0">
              <a:solidFill>
                <a:schemeClr val="accent1"/>
              </a:solidFill>
            </a:rPr>
            <a:t>Disney’s culture </a:t>
          </a:r>
        </a:p>
      </dgm:t>
    </dgm:pt>
    <dgm:pt modelId="{8F9E7ED6-4759-453F-912A-73F399357E0D}" type="parTrans" cxnId="{5CD41160-0629-47B9-87E7-CC40FA7BA670}">
      <dgm:prSet/>
      <dgm:spPr/>
      <dgm:t>
        <a:bodyPr/>
        <a:lstStyle/>
        <a:p>
          <a:endParaRPr lang="en-GB"/>
        </a:p>
      </dgm:t>
    </dgm:pt>
    <dgm:pt modelId="{626D2832-F8FA-48C7-998A-06659CD91E62}" type="sibTrans" cxnId="{5CD41160-0629-47B9-87E7-CC40FA7BA670}">
      <dgm:prSet/>
      <dgm:spPr/>
      <dgm:t>
        <a:bodyPr/>
        <a:lstStyle/>
        <a:p>
          <a:endParaRPr lang="en-GB"/>
        </a:p>
      </dgm:t>
    </dgm:pt>
    <dgm:pt modelId="{81D2C407-7AF8-485D-BCBF-BD742D0E8149}">
      <dgm:prSet phldrT="[Text]"/>
      <dgm:spPr/>
      <dgm:t>
        <a:bodyPr/>
        <a:lstStyle/>
        <a:p>
          <a:r>
            <a:rPr lang="en-GB" dirty="0">
              <a:solidFill>
                <a:schemeClr val="accent2">
                  <a:lumMod val="50000"/>
                </a:schemeClr>
              </a:solidFill>
            </a:rPr>
            <a:t>Cultural web</a:t>
          </a:r>
        </a:p>
      </dgm:t>
    </dgm:pt>
    <dgm:pt modelId="{280F6043-EF98-4A40-A226-86B246D3C347}" type="parTrans" cxnId="{B3222146-2085-420C-9A50-CC5986A10B23}">
      <dgm:prSet/>
      <dgm:spPr/>
      <dgm:t>
        <a:bodyPr/>
        <a:lstStyle/>
        <a:p>
          <a:endParaRPr lang="en-GB"/>
        </a:p>
      </dgm:t>
    </dgm:pt>
    <dgm:pt modelId="{8D46E8DC-2526-4466-B2D5-764F2E70944A}" type="sibTrans" cxnId="{B3222146-2085-420C-9A50-CC5986A10B23}">
      <dgm:prSet/>
      <dgm:spPr/>
      <dgm:t>
        <a:bodyPr/>
        <a:lstStyle/>
        <a:p>
          <a:endParaRPr lang="en-GB"/>
        </a:p>
      </dgm:t>
    </dgm:pt>
    <dgm:pt modelId="{9267FBA2-1CBD-4498-BF07-77D943B0FE6C}">
      <dgm:prSet phldrT="[Text]"/>
      <dgm:spPr/>
      <dgm:t>
        <a:bodyPr/>
        <a:lstStyle/>
        <a:p>
          <a:r>
            <a:rPr lang="en-GB" dirty="0">
              <a:solidFill>
                <a:schemeClr val="accent2">
                  <a:lumMod val="50000"/>
                </a:schemeClr>
              </a:solidFill>
            </a:rPr>
            <a:t>References</a:t>
          </a:r>
        </a:p>
      </dgm:t>
    </dgm:pt>
    <dgm:pt modelId="{2359026B-E6DD-49D2-987D-9212A370DCCE}" type="parTrans" cxnId="{FF7DF3D3-32CA-4EE6-B392-938A71130E6C}">
      <dgm:prSet/>
      <dgm:spPr/>
      <dgm:t>
        <a:bodyPr/>
        <a:lstStyle/>
        <a:p>
          <a:endParaRPr lang="en-GB"/>
        </a:p>
      </dgm:t>
    </dgm:pt>
    <dgm:pt modelId="{8545930B-BFF7-4578-956A-8B11F02A7F62}" type="sibTrans" cxnId="{FF7DF3D3-32CA-4EE6-B392-938A71130E6C}">
      <dgm:prSet/>
      <dgm:spPr/>
      <dgm:t>
        <a:bodyPr/>
        <a:lstStyle/>
        <a:p>
          <a:endParaRPr lang="en-GB"/>
        </a:p>
      </dgm:t>
    </dgm:pt>
    <dgm:pt modelId="{7F7C509A-9DDB-4367-8124-B4BB5CEA4004}">
      <dgm:prSet phldrT="[Text]"/>
      <dgm:spPr/>
      <dgm:t>
        <a:bodyPr/>
        <a:lstStyle/>
        <a:p>
          <a:r>
            <a:rPr lang="en-GB" dirty="0">
              <a:solidFill>
                <a:schemeClr val="accent2">
                  <a:lumMod val="50000"/>
                </a:schemeClr>
              </a:solidFill>
            </a:rPr>
            <a:t>Conclusion</a:t>
          </a:r>
        </a:p>
      </dgm:t>
    </dgm:pt>
    <dgm:pt modelId="{5057FC37-2623-4D63-B972-F6672DCB8EC8}" type="parTrans" cxnId="{7C91B72C-7495-466A-98EA-194A3F6016A2}">
      <dgm:prSet/>
      <dgm:spPr/>
      <dgm:t>
        <a:bodyPr/>
        <a:lstStyle/>
        <a:p>
          <a:endParaRPr lang="en-GB"/>
        </a:p>
      </dgm:t>
    </dgm:pt>
    <dgm:pt modelId="{800BDCC1-2752-469F-BD79-78D3DB206D48}" type="sibTrans" cxnId="{7C91B72C-7495-466A-98EA-194A3F6016A2}">
      <dgm:prSet/>
      <dgm:spPr/>
      <dgm:t>
        <a:bodyPr/>
        <a:lstStyle/>
        <a:p>
          <a:endParaRPr lang="en-GB"/>
        </a:p>
      </dgm:t>
    </dgm:pt>
    <dgm:pt modelId="{6228B5E3-4D49-49D7-8919-205E57794250}">
      <dgm:prSet phldrT="[Text]"/>
      <dgm:spPr/>
      <dgm:t>
        <a:bodyPr/>
        <a:lstStyle/>
        <a:p>
          <a:r>
            <a:rPr lang="en-GB" dirty="0">
              <a:solidFill>
                <a:schemeClr val="accent2">
                  <a:lumMod val="50000"/>
                </a:schemeClr>
              </a:solidFill>
            </a:rPr>
            <a:t>Culture models</a:t>
          </a:r>
        </a:p>
      </dgm:t>
    </dgm:pt>
    <dgm:pt modelId="{A80DC1A6-E4DF-4F32-B0E9-BEC4950BF745}" type="parTrans" cxnId="{669A1630-3D78-41B7-885E-13739C226D0B}">
      <dgm:prSet/>
      <dgm:spPr/>
      <dgm:t>
        <a:bodyPr/>
        <a:lstStyle/>
        <a:p>
          <a:endParaRPr lang="en-GB"/>
        </a:p>
      </dgm:t>
    </dgm:pt>
    <dgm:pt modelId="{775DA835-1E92-462C-A9FB-6ECE216C01F2}" type="sibTrans" cxnId="{669A1630-3D78-41B7-885E-13739C226D0B}">
      <dgm:prSet/>
      <dgm:spPr/>
      <dgm:t>
        <a:bodyPr/>
        <a:lstStyle/>
        <a:p>
          <a:endParaRPr lang="en-GB"/>
        </a:p>
      </dgm:t>
    </dgm:pt>
    <dgm:pt modelId="{AEF1C86A-780B-48AD-855A-CEE72D75E169}">
      <dgm:prSet phldrT="[Text]"/>
      <dgm:spPr/>
      <dgm:t>
        <a:bodyPr/>
        <a:lstStyle/>
        <a:p>
          <a:r>
            <a:rPr lang="en-GB" dirty="0">
              <a:solidFill>
                <a:schemeClr val="accent2">
                  <a:lumMod val="50000"/>
                </a:schemeClr>
              </a:solidFill>
            </a:rPr>
            <a:t>Ethical stance</a:t>
          </a:r>
        </a:p>
      </dgm:t>
    </dgm:pt>
    <dgm:pt modelId="{EDBC5F19-D469-44C7-ADE3-316EA191461C}" type="parTrans" cxnId="{439E1AFD-78EE-43E7-B6BA-37A960B3D26B}">
      <dgm:prSet/>
      <dgm:spPr/>
      <dgm:t>
        <a:bodyPr/>
        <a:lstStyle/>
        <a:p>
          <a:endParaRPr lang="en-GB"/>
        </a:p>
      </dgm:t>
    </dgm:pt>
    <dgm:pt modelId="{249EDF62-6118-41AF-BE79-9C21D9819143}" type="sibTrans" cxnId="{439E1AFD-78EE-43E7-B6BA-37A960B3D26B}">
      <dgm:prSet/>
      <dgm:spPr/>
      <dgm:t>
        <a:bodyPr/>
        <a:lstStyle/>
        <a:p>
          <a:endParaRPr lang="en-GB"/>
        </a:p>
      </dgm:t>
    </dgm:pt>
    <dgm:pt modelId="{731B043A-A31D-49E4-B85B-4B1BC908A1FE}" type="pres">
      <dgm:prSet presAssocID="{3D30BCD3-7774-4D5A-8E1E-DE514611A586}" presName="linear" presStyleCnt="0">
        <dgm:presLayoutVars>
          <dgm:dir/>
          <dgm:animLvl val="lvl"/>
          <dgm:resizeHandles val="exact"/>
        </dgm:presLayoutVars>
      </dgm:prSet>
      <dgm:spPr/>
    </dgm:pt>
    <dgm:pt modelId="{EA9890D1-B405-44BB-AED8-842F572C090B}" type="pres">
      <dgm:prSet presAssocID="{666123D8-AC05-42D6-B840-90BE087CA1A7}" presName="parentLin" presStyleCnt="0"/>
      <dgm:spPr/>
    </dgm:pt>
    <dgm:pt modelId="{D24E6169-9DB8-43D4-B880-DCBD86A83365}" type="pres">
      <dgm:prSet presAssocID="{666123D8-AC05-42D6-B840-90BE087CA1A7}" presName="parentLeftMargin" presStyleLbl="node1" presStyleIdx="0" presStyleCnt="4"/>
      <dgm:spPr/>
    </dgm:pt>
    <dgm:pt modelId="{1607C36C-2AAD-4D7F-ABB8-297A05C9AD8D}" type="pres">
      <dgm:prSet presAssocID="{666123D8-AC05-42D6-B840-90BE087CA1A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BC8DA55-77C3-4A29-800B-3BBBA1F209C0}" type="pres">
      <dgm:prSet presAssocID="{666123D8-AC05-42D6-B840-90BE087CA1A7}" presName="negativeSpace" presStyleCnt="0"/>
      <dgm:spPr/>
    </dgm:pt>
    <dgm:pt modelId="{96E34A68-1A77-4277-9588-7E927D53247B}" type="pres">
      <dgm:prSet presAssocID="{666123D8-AC05-42D6-B840-90BE087CA1A7}" presName="childText" presStyleLbl="conFgAcc1" presStyleIdx="0" presStyleCnt="4">
        <dgm:presLayoutVars>
          <dgm:bulletEnabled val="1"/>
        </dgm:presLayoutVars>
      </dgm:prSet>
      <dgm:spPr/>
    </dgm:pt>
    <dgm:pt modelId="{A17E5DFA-0450-4D90-AA08-B76AE345EF48}" type="pres">
      <dgm:prSet presAssocID="{129F51F0-B70E-4B1D-822D-2A741CE000E1}" presName="spaceBetweenRectangles" presStyleCnt="0"/>
      <dgm:spPr/>
    </dgm:pt>
    <dgm:pt modelId="{D084E8B2-6BD7-4A3F-8405-92C8DBE96EA7}" type="pres">
      <dgm:prSet presAssocID="{108EC195-8AF3-48DF-9A9E-196213C3E392}" presName="parentLin" presStyleCnt="0"/>
      <dgm:spPr/>
    </dgm:pt>
    <dgm:pt modelId="{098CAB6B-2956-4EFE-99DC-3E5D64687BC9}" type="pres">
      <dgm:prSet presAssocID="{108EC195-8AF3-48DF-9A9E-196213C3E392}" presName="parentLeftMargin" presStyleLbl="node1" presStyleIdx="0" presStyleCnt="4"/>
      <dgm:spPr/>
    </dgm:pt>
    <dgm:pt modelId="{B6AE7A5B-07C5-4C95-BF18-E44BAA63D8CC}" type="pres">
      <dgm:prSet presAssocID="{108EC195-8AF3-48DF-9A9E-196213C3E39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50E2879-0878-41F6-BB64-323B08129BEE}" type="pres">
      <dgm:prSet presAssocID="{108EC195-8AF3-48DF-9A9E-196213C3E392}" presName="negativeSpace" presStyleCnt="0"/>
      <dgm:spPr/>
    </dgm:pt>
    <dgm:pt modelId="{D8D58CE3-1045-4559-9B60-BCA4E9948273}" type="pres">
      <dgm:prSet presAssocID="{108EC195-8AF3-48DF-9A9E-196213C3E392}" presName="childText" presStyleLbl="conFgAcc1" presStyleIdx="1" presStyleCnt="4">
        <dgm:presLayoutVars>
          <dgm:bulletEnabled val="1"/>
        </dgm:presLayoutVars>
      </dgm:prSet>
      <dgm:spPr/>
    </dgm:pt>
    <dgm:pt modelId="{87513D34-81CA-4A49-8987-3221009C5361}" type="pres">
      <dgm:prSet presAssocID="{626D2832-F8FA-48C7-998A-06659CD91E62}" presName="spaceBetweenRectangles" presStyleCnt="0"/>
      <dgm:spPr/>
    </dgm:pt>
    <dgm:pt modelId="{BAE8163A-5CEC-4D3D-B39A-AAD4CB5B7941}" type="pres">
      <dgm:prSet presAssocID="{7F7C509A-9DDB-4367-8124-B4BB5CEA4004}" presName="parentLin" presStyleCnt="0"/>
      <dgm:spPr/>
    </dgm:pt>
    <dgm:pt modelId="{CEFACE84-3F6D-46BD-81E5-58E4307C189B}" type="pres">
      <dgm:prSet presAssocID="{7F7C509A-9DDB-4367-8124-B4BB5CEA4004}" presName="parentLeftMargin" presStyleLbl="node1" presStyleIdx="1" presStyleCnt="4"/>
      <dgm:spPr/>
    </dgm:pt>
    <dgm:pt modelId="{920B261E-5AFF-404D-BC05-CC028D050964}" type="pres">
      <dgm:prSet presAssocID="{7F7C509A-9DDB-4367-8124-B4BB5CEA400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D9633DD-9BE1-49F0-8567-61AB1EEFAC27}" type="pres">
      <dgm:prSet presAssocID="{7F7C509A-9DDB-4367-8124-B4BB5CEA4004}" presName="negativeSpace" presStyleCnt="0"/>
      <dgm:spPr/>
    </dgm:pt>
    <dgm:pt modelId="{677A931B-85B1-4600-9C9F-5E1A5DEF4FDD}" type="pres">
      <dgm:prSet presAssocID="{7F7C509A-9DDB-4367-8124-B4BB5CEA4004}" presName="childText" presStyleLbl="conFgAcc1" presStyleIdx="2" presStyleCnt="4">
        <dgm:presLayoutVars>
          <dgm:bulletEnabled val="1"/>
        </dgm:presLayoutVars>
      </dgm:prSet>
      <dgm:spPr/>
    </dgm:pt>
    <dgm:pt modelId="{FB33F471-DB05-4260-9A12-1EC9D97A3EA0}" type="pres">
      <dgm:prSet presAssocID="{800BDCC1-2752-469F-BD79-78D3DB206D48}" presName="spaceBetweenRectangles" presStyleCnt="0"/>
      <dgm:spPr/>
    </dgm:pt>
    <dgm:pt modelId="{F768B43B-C79C-46B3-81FB-D1487492BE25}" type="pres">
      <dgm:prSet presAssocID="{9267FBA2-1CBD-4498-BF07-77D943B0FE6C}" presName="parentLin" presStyleCnt="0"/>
      <dgm:spPr/>
    </dgm:pt>
    <dgm:pt modelId="{A46921CC-8812-4CF9-8242-856E28BC4111}" type="pres">
      <dgm:prSet presAssocID="{9267FBA2-1CBD-4498-BF07-77D943B0FE6C}" presName="parentLeftMargin" presStyleLbl="node1" presStyleIdx="2" presStyleCnt="4"/>
      <dgm:spPr/>
    </dgm:pt>
    <dgm:pt modelId="{60D3E09A-DCDF-4C1C-A8B0-DCD7C4AB2247}" type="pres">
      <dgm:prSet presAssocID="{9267FBA2-1CBD-4498-BF07-77D943B0FE6C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A0D4E9B1-BC9C-4F7C-8B14-BC4E622ADFBC}" type="pres">
      <dgm:prSet presAssocID="{9267FBA2-1CBD-4498-BF07-77D943B0FE6C}" presName="negativeSpace" presStyleCnt="0"/>
      <dgm:spPr/>
    </dgm:pt>
    <dgm:pt modelId="{76E13556-7028-4F29-9D4A-70876743A5EF}" type="pres">
      <dgm:prSet presAssocID="{9267FBA2-1CBD-4498-BF07-77D943B0FE6C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00896311-93DE-40A8-9D18-C3536A8F60D1}" type="presOf" srcId="{108EC195-8AF3-48DF-9A9E-196213C3E392}" destId="{B6AE7A5B-07C5-4C95-BF18-E44BAA63D8CC}" srcOrd="1" destOrd="0" presId="urn:microsoft.com/office/officeart/2005/8/layout/list1"/>
    <dgm:cxn modelId="{3F2CD11E-A5FA-43AA-97B8-552707BBF359}" type="presOf" srcId="{666123D8-AC05-42D6-B840-90BE087CA1A7}" destId="{1607C36C-2AAD-4D7F-ABB8-297A05C9AD8D}" srcOrd="1" destOrd="0" presId="urn:microsoft.com/office/officeart/2005/8/layout/list1"/>
    <dgm:cxn modelId="{5A77B120-E5A9-4E68-9553-9C3151349A81}" type="presOf" srcId="{AEF1C86A-780B-48AD-855A-CEE72D75E169}" destId="{D8D58CE3-1045-4559-9B60-BCA4E9948273}" srcOrd="0" destOrd="1" presId="urn:microsoft.com/office/officeart/2005/8/layout/list1"/>
    <dgm:cxn modelId="{7C91B72C-7495-466A-98EA-194A3F6016A2}" srcId="{3D30BCD3-7774-4D5A-8E1E-DE514611A586}" destId="{7F7C509A-9DDB-4367-8124-B4BB5CEA4004}" srcOrd="2" destOrd="0" parTransId="{5057FC37-2623-4D63-B972-F6672DCB8EC8}" sibTransId="{800BDCC1-2752-469F-BD79-78D3DB206D48}"/>
    <dgm:cxn modelId="{669A1630-3D78-41B7-885E-13739C226D0B}" srcId="{666123D8-AC05-42D6-B840-90BE087CA1A7}" destId="{6228B5E3-4D49-49D7-8919-205E57794250}" srcOrd="1" destOrd="0" parTransId="{A80DC1A6-E4DF-4F32-B0E9-BEC4950BF745}" sibTransId="{775DA835-1E92-462C-A9FB-6ECE216C01F2}"/>
    <dgm:cxn modelId="{16EC5240-0910-447A-8A43-52F4BF11A529}" type="presOf" srcId="{BDAD33A2-39C2-46E8-80F5-856AF50C3C0A}" destId="{96E34A68-1A77-4277-9588-7E927D53247B}" srcOrd="0" destOrd="0" presId="urn:microsoft.com/office/officeart/2005/8/layout/list1"/>
    <dgm:cxn modelId="{E7884C5E-6693-4270-A447-8DCD6D052F6C}" type="presOf" srcId="{7F7C509A-9DDB-4367-8124-B4BB5CEA4004}" destId="{920B261E-5AFF-404D-BC05-CC028D050964}" srcOrd="1" destOrd="0" presId="urn:microsoft.com/office/officeart/2005/8/layout/list1"/>
    <dgm:cxn modelId="{5CD41160-0629-47B9-87E7-CC40FA7BA670}" srcId="{3D30BCD3-7774-4D5A-8E1E-DE514611A586}" destId="{108EC195-8AF3-48DF-9A9E-196213C3E392}" srcOrd="1" destOrd="0" parTransId="{8F9E7ED6-4759-453F-912A-73F399357E0D}" sibTransId="{626D2832-F8FA-48C7-998A-06659CD91E62}"/>
    <dgm:cxn modelId="{3A996262-CA12-4621-B9DE-D5BF53E7D6AD}" type="presOf" srcId="{6228B5E3-4D49-49D7-8919-205E57794250}" destId="{96E34A68-1A77-4277-9588-7E927D53247B}" srcOrd="0" destOrd="1" presId="urn:microsoft.com/office/officeart/2005/8/layout/list1"/>
    <dgm:cxn modelId="{12087664-E1C9-4808-B7C9-B3FAED5D6713}" type="presOf" srcId="{9267FBA2-1CBD-4498-BF07-77D943B0FE6C}" destId="{A46921CC-8812-4CF9-8242-856E28BC4111}" srcOrd="0" destOrd="0" presId="urn:microsoft.com/office/officeart/2005/8/layout/list1"/>
    <dgm:cxn modelId="{B3222146-2085-420C-9A50-CC5986A10B23}" srcId="{108EC195-8AF3-48DF-9A9E-196213C3E392}" destId="{81D2C407-7AF8-485D-BCBF-BD742D0E8149}" srcOrd="0" destOrd="0" parTransId="{280F6043-EF98-4A40-A226-86B246D3C347}" sibTransId="{8D46E8DC-2526-4466-B2D5-764F2E70944A}"/>
    <dgm:cxn modelId="{2EFF8C87-B766-4B40-828F-208AF2718293}" type="presOf" srcId="{81D2C407-7AF8-485D-BCBF-BD742D0E8149}" destId="{D8D58CE3-1045-4559-9B60-BCA4E9948273}" srcOrd="0" destOrd="0" presId="urn:microsoft.com/office/officeart/2005/8/layout/list1"/>
    <dgm:cxn modelId="{002CF38A-B641-4E38-807D-64377EC40F5E}" type="presOf" srcId="{666123D8-AC05-42D6-B840-90BE087CA1A7}" destId="{D24E6169-9DB8-43D4-B880-DCBD86A83365}" srcOrd="0" destOrd="0" presId="urn:microsoft.com/office/officeart/2005/8/layout/list1"/>
    <dgm:cxn modelId="{BC5CDFA6-3413-4992-A108-91AD9CEAAFB8}" type="presOf" srcId="{108EC195-8AF3-48DF-9A9E-196213C3E392}" destId="{098CAB6B-2956-4EFE-99DC-3E5D64687BC9}" srcOrd="0" destOrd="0" presId="urn:microsoft.com/office/officeart/2005/8/layout/list1"/>
    <dgm:cxn modelId="{46D503BE-DBC2-4B6B-8848-BDC6D757A60F}" type="presOf" srcId="{3D30BCD3-7774-4D5A-8E1E-DE514611A586}" destId="{731B043A-A31D-49E4-B85B-4B1BC908A1FE}" srcOrd="0" destOrd="0" presId="urn:microsoft.com/office/officeart/2005/8/layout/list1"/>
    <dgm:cxn modelId="{15E1F4C6-69C3-430B-97E2-B654B2414B77}" type="presOf" srcId="{9267FBA2-1CBD-4498-BF07-77D943B0FE6C}" destId="{60D3E09A-DCDF-4C1C-A8B0-DCD7C4AB2247}" srcOrd="1" destOrd="0" presId="urn:microsoft.com/office/officeart/2005/8/layout/list1"/>
    <dgm:cxn modelId="{307558CA-AAA4-4EBA-98B9-E591EF426D0B}" srcId="{666123D8-AC05-42D6-B840-90BE087CA1A7}" destId="{BDAD33A2-39C2-46E8-80F5-856AF50C3C0A}" srcOrd="0" destOrd="0" parTransId="{7CDD5E22-EE51-4610-BD55-C824C4F3EE56}" sibTransId="{D89DC422-EA21-462E-BCAC-62530F7DEFD5}"/>
    <dgm:cxn modelId="{FF7DF3D3-32CA-4EE6-B392-938A71130E6C}" srcId="{3D30BCD3-7774-4D5A-8E1E-DE514611A586}" destId="{9267FBA2-1CBD-4498-BF07-77D943B0FE6C}" srcOrd="3" destOrd="0" parTransId="{2359026B-E6DD-49D2-987D-9212A370DCCE}" sibTransId="{8545930B-BFF7-4578-956A-8B11F02A7F62}"/>
    <dgm:cxn modelId="{C11253D5-967F-4634-813C-A2F02081D602}" type="presOf" srcId="{7F7C509A-9DDB-4367-8124-B4BB5CEA4004}" destId="{CEFACE84-3F6D-46BD-81E5-58E4307C189B}" srcOrd="0" destOrd="0" presId="urn:microsoft.com/office/officeart/2005/8/layout/list1"/>
    <dgm:cxn modelId="{77BA3BDE-38EB-4756-A71B-8A4734D8E573}" srcId="{3D30BCD3-7774-4D5A-8E1E-DE514611A586}" destId="{666123D8-AC05-42D6-B840-90BE087CA1A7}" srcOrd="0" destOrd="0" parTransId="{96FA39A7-D6E1-4B2B-AA6C-864E813E9F54}" sibTransId="{129F51F0-B70E-4B1D-822D-2A741CE000E1}"/>
    <dgm:cxn modelId="{439E1AFD-78EE-43E7-B6BA-37A960B3D26B}" srcId="{108EC195-8AF3-48DF-9A9E-196213C3E392}" destId="{AEF1C86A-780B-48AD-855A-CEE72D75E169}" srcOrd="1" destOrd="0" parTransId="{EDBC5F19-D469-44C7-ADE3-316EA191461C}" sibTransId="{249EDF62-6118-41AF-BE79-9C21D9819143}"/>
    <dgm:cxn modelId="{932CC439-61F2-4C36-B2E7-752003852D62}" type="presParOf" srcId="{731B043A-A31D-49E4-B85B-4B1BC908A1FE}" destId="{EA9890D1-B405-44BB-AED8-842F572C090B}" srcOrd="0" destOrd="0" presId="urn:microsoft.com/office/officeart/2005/8/layout/list1"/>
    <dgm:cxn modelId="{535201E4-200C-4EDA-95CA-C76815F19680}" type="presParOf" srcId="{EA9890D1-B405-44BB-AED8-842F572C090B}" destId="{D24E6169-9DB8-43D4-B880-DCBD86A83365}" srcOrd="0" destOrd="0" presId="urn:microsoft.com/office/officeart/2005/8/layout/list1"/>
    <dgm:cxn modelId="{9112B9F0-69E0-46E0-80A3-9DBF9B9EB6C4}" type="presParOf" srcId="{EA9890D1-B405-44BB-AED8-842F572C090B}" destId="{1607C36C-2AAD-4D7F-ABB8-297A05C9AD8D}" srcOrd="1" destOrd="0" presId="urn:microsoft.com/office/officeart/2005/8/layout/list1"/>
    <dgm:cxn modelId="{1210D9FA-153A-472B-967E-AB3A420D6928}" type="presParOf" srcId="{731B043A-A31D-49E4-B85B-4B1BC908A1FE}" destId="{0BC8DA55-77C3-4A29-800B-3BBBA1F209C0}" srcOrd="1" destOrd="0" presId="urn:microsoft.com/office/officeart/2005/8/layout/list1"/>
    <dgm:cxn modelId="{2C44E49C-BD91-4A66-A0F6-5771088F19F5}" type="presParOf" srcId="{731B043A-A31D-49E4-B85B-4B1BC908A1FE}" destId="{96E34A68-1A77-4277-9588-7E927D53247B}" srcOrd="2" destOrd="0" presId="urn:microsoft.com/office/officeart/2005/8/layout/list1"/>
    <dgm:cxn modelId="{1B769157-9BD5-4223-A23A-E9988E50396B}" type="presParOf" srcId="{731B043A-A31D-49E4-B85B-4B1BC908A1FE}" destId="{A17E5DFA-0450-4D90-AA08-B76AE345EF48}" srcOrd="3" destOrd="0" presId="urn:microsoft.com/office/officeart/2005/8/layout/list1"/>
    <dgm:cxn modelId="{B3C3C4F6-571F-4ED4-BA18-F9A5571D50D0}" type="presParOf" srcId="{731B043A-A31D-49E4-B85B-4B1BC908A1FE}" destId="{D084E8B2-6BD7-4A3F-8405-92C8DBE96EA7}" srcOrd="4" destOrd="0" presId="urn:microsoft.com/office/officeart/2005/8/layout/list1"/>
    <dgm:cxn modelId="{6166AF66-050C-4E42-8957-6F925BA2E4C0}" type="presParOf" srcId="{D084E8B2-6BD7-4A3F-8405-92C8DBE96EA7}" destId="{098CAB6B-2956-4EFE-99DC-3E5D64687BC9}" srcOrd="0" destOrd="0" presId="urn:microsoft.com/office/officeart/2005/8/layout/list1"/>
    <dgm:cxn modelId="{07655B17-FEBD-40A6-8308-23743FF64B88}" type="presParOf" srcId="{D084E8B2-6BD7-4A3F-8405-92C8DBE96EA7}" destId="{B6AE7A5B-07C5-4C95-BF18-E44BAA63D8CC}" srcOrd="1" destOrd="0" presId="urn:microsoft.com/office/officeart/2005/8/layout/list1"/>
    <dgm:cxn modelId="{7FFF9C13-132E-4FFE-94C8-86952E296906}" type="presParOf" srcId="{731B043A-A31D-49E4-B85B-4B1BC908A1FE}" destId="{750E2879-0878-41F6-BB64-323B08129BEE}" srcOrd="5" destOrd="0" presId="urn:microsoft.com/office/officeart/2005/8/layout/list1"/>
    <dgm:cxn modelId="{EF21187D-8AE0-45B8-BA33-FB7AAFB1979B}" type="presParOf" srcId="{731B043A-A31D-49E4-B85B-4B1BC908A1FE}" destId="{D8D58CE3-1045-4559-9B60-BCA4E9948273}" srcOrd="6" destOrd="0" presId="urn:microsoft.com/office/officeart/2005/8/layout/list1"/>
    <dgm:cxn modelId="{B8766F45-7065-475E-B374-CD4F6C673964}" type="presParOf" srcId="{731B043A-A31D-49E4-B85B-4B1BC908A1FE}" destId="{87513D34-81CA-4A49-8987-3221009C5361}" srcOrd="7" destOrd="0" presId="urn:microsoft.com/office/officeart/2005/8/layout/list1"/>
    <dgm:cxn modelId="{DE673B5E-722D-4CDE-B246-68728EC93C13}" type="presParOf" srcId="{731B043A-A31D-49E4-B85B-4B1BC908A1FE}" destId="{BAE8163A-5CEC-4D3D-B39A-AAD4CB5B7941}" srcOrd="8" destOrd="0" presId="urn:microsoft.com/office/officeart/2005/8/layout/list1"/>
    <dgm:cxn modelId="{D967DCC7-70F0-400B-9EE4-DD0F7F29D02E}" type="presParOf" srcId="{BAE8163A-5CEC-4D3D-B39A-AAD4CB5B7941}" destId="{CEFACE84-3F6D-46BD-81E5-58E4307C189B}" srcOrd="0" destOrd="0" presId="urn:microsoft.com/office/officeart/2005/8/layout/list1"/>
    <dgm:cxn modelId="{F660FADB-237D-47FB-8497-62B80CF53D7A}" type="presParOf" srcId="{BAE8163A-5CEC-4D3D-B39A-AAD4CB5B7941}" destId="{920B261E-5AFF-404D-BC05-CC028D050964}" srcOrd="1" destOrd="0" presId="urn:microsoft.com/office/officeart/2005/8/layout/list1"/>
    <dgm:cxn modelId="{D9A48C7E-F248-43F9-B40F-6C07A6ED20EC}" type="presParOf" srcId="{731B043A-A31D-49E4-B85B-4B1BC908A1FE}" destId="{BD9633DD-9BE1-49F0-8567-61AB1EEFAC27}" srcOrd="9" destOrd="0" presId="urn:microsoft.com/office/officeart/2005/8/layout/list1"/>
    <dgm:cxn modelId="{5A21CF03-FDED-4FAB-8119-83988A5B46EA}" type="presParOf" srcId="{731B043A-A31D-49E4-B85B-4B1BC908A1FE}" destId="{677A931B-85B1-4600-9C9F-5E1A5DEF4FDD}" srcOrd="10" destOrd="0" presId="urn:microsoft.com/office/officeart/2005/8/layout/list1"/>
    <dgm:cxn modelId="{D39EB11B-14B9-4029-8FF0-DA81BBEA7724}" type="presParOf" srcId="{731B043A-A31D-49E4-B85B-4B1BC908A1FE}" destId="{FB33F471-DB05-4260-9A12-1EC9D97A3EA0}" srcOrd="11" destOrd="0" presId="urn:microsoft.com/office/officeart/2005/8/layout/list1"/>
    <dgm:cxn modelId="{F269FAA1-40BC-4249-B46F-83655FCD95A7}" type="presParOf" srcId="{731B043A-A31D-49E4-B85B-4B1BC908A1FE}" destId="{F768B43B-C79C-46B3-81FB-D1487492BE25}" srcOrd="12" destOrd="0" presId="urn:microsoft.com/office/officeart/2005/8/layout/list1"/>
    <dgm:cxn modelId="{2F637139-24D4-4937-9BF6-160B1A8FFDE4}" type="presParOf" srcId="{F768B43B-C79C-46B3-81FB-D1487492BE25}" destId="{A46921CC-8812-4CF9-8242-856E28BC4111}" srcOrd="0" destOrd="0" presId="urn:microsoft.com/office/officeart/2005/8/layout/list1"/>
    <dgm:cxn modelId="{C2E9B5C1-0A05-4B81-B56F-07062B60E821}" type="presParOf" srcId="{F768B43B-C79C-46B3-81FB-D1487492BE25}" destId="{60D3E09A-DCDF-4C1C-A8B0-DCD7C4AB2247}" srcOrd="1" destOrd="0" presId="urn:microsoft.com/office/officeart/2005/8/layout/list1"/>
    <dgm:cxn modelId="{DEACE232-C17B-46D1-A70A-AFE656D8C896}" type="presParOf" srcId="{731B043A-A31D-49E4-B85B-4B1BC908A1FE}" destId="{A0D4E9B1-BC9C-4F7C-8B14-BC4E622ADFBC}" srcOrd="13" destOrd="0" presId="urn:microsoft.com/office/officeart/2005/8/layout/list1"/>
    <dgm:cxn modelId="{427DE338-2A26-4A2A-B603-58308BD86368}" type="presParOf" srcId="{731B043A-A31D-49E4-B85B-4B1BC908A1FE}" destId="{76E13556-7028-4F29-9D4A-70876743A5E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1C73C8-6A7E-4DC4-92E9-77FAEE5261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EA4DF3A-F02F-4840-91D3-31D7ED0601C3}">
      <dgm:prSet/>
      <dgm:spPr/>
      <dgm:t>
        <a:bodyPr/>
        <a:lstStyle/>
        <a:p>
          <a:r>
            <a:rPr lang="en-GB" dirty="0">
              <a:solidFill>
                <a:schemeClr val="accent1">
                  <a:lumMod val="75000"/>
                </a:schemeClr>
              </a:solidFill>
            </a:rPr>
            <a:t>Buchanan and </a:t>
          </a:r>
          <a:r>
            <a:rPr lang="en-GB" dirty="0" err="1">
              <a:solidFill>
                <a:schemeClr val="accent1">
                  <a:lumMod val="75000"/>
                </a:schemeClr>
              </a:solidFill>
            </a:rPr>
            <a:t>Huczynchi</a:t>
          </a:r>
          <a:r>
            <a:rPr lang="en-GB" dirty="0">
              <a:solidFill>
                <a:schemeClr val="accent1">
                  <a:lumMod val="75000"/>
                </a:schemeClr>
              </a:solidFill>
            </a:rPr>
            <a:t> (2017) describe it as the personality of a company that relates to both how things are done and how people feel about working in the specific organisation.</a:t>
          </a:r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F9D8947F-326C-42C5-9B7D-77FA16953E94}" type="parTrans" cxnId="{0BE1DD2B-E297-46C9-81F5-46177EB91995}">
      <dgm:prSet/>
      <dgm:spPr/>
      <dgm:t>
        <a:bodyPr/>
        <a:lstStyle/>
        <a:p>
          <a:endParaRPr lang="en-US"/>
        </a:p>
      </dgm:t>
    </dgm:pt>
    <dgm:pt modelId="{AECA3E4C-16BB-497A-B8B6-8DEA37C3C249}" type="sibTrans" cxnId="{0BE1DD2B-E297-46C9-81F5-46177EB91995}">
      <dgm:prSet/>
      <dgm:spPr/>
      <dgm:t>
        <a:bodyPr/>
        <a:lstStyle/>
        <a:p>
          <a:endParaRPr lang="en-US"/>
        </a:p>
      </dgm:t>
    </dgm:pt>
    <dgm:pt modelId="{381A011F-7ABD-4FDF-9C17-A0B106641851}">
      <dgm:prSet/>
      <dgm:spPr/>
      <dgm:t>
        <a:bodyPr/>
        <a:lstStyle/>
        <a:p>
          <a:r>
            <a:rPr lang="en-GB" dirty="0"/>
            <a:t>Culture has a positive effect on management process, the motivation and actions of individuals, and on organisational performance (Mullins &amp; McLean, 2019)</a:t>
          </a:r>
          <a:endParaRPr lang="en-US" dirty="0"/>
        </a:p>
      </dgm:t>
    </dgm:pt>
    <dgm:pt modelId="{5BFEB7D2-EACB-4B88-B94B-B3D2854B2A5C}" type="parTrans" cxnId="{941A4034-4F0D-449F-8274-F4D7D66C9AE3}">
      <dgm:prSet/>
      <dgm:spPr/>
      <dgm:t>
        <a:bodyPr/>
        <a:lstStyle/>
        <a:p>
          <a:endParaRPr lang="en-US"/>
        </a:p>
      </dgm:t>
    </dgm:pt>
    <dgm:pt modelId="{4A717216-EC02-4301-9377-31444EFA925F}" type="sibTrans" cxnId="{941A4034-4F0D-449F-8274-F4D7D66C9AE3}">
      <dgm:prSet/>
      <dgm:spPr/>
      <dgm:t>
        <a:bodyPr/>
        <a:lstStyle/>
        <a:p>
          <a:endParaRPr lang="en-US"/>
        </a:p>
      </dgm:t>
    </dgm:pt>
    <dgm:pt modelId="{FA5F40EB-4B7E-4B15-ADFB-922CDF7815A9}" type="pres">
      <dgm:prSet presAssocID="{411C73C8-6A7E-4DC4-92E9-77FAEE526135}" presName="root" presStyleCnt="0">
        <dgm:presLayoutVars>
          <dgm:dir/>
          <dgm:resizeHandles val="exact"/>
        </dgm:presLayoutVars>
      </dgm:prSet>
      <dgm:spPr/>
    </dgm:pt>
    <dgm:pt modelId="{9E6CEFA8-F5CD-49B4-A5E3-B3AC1A322306}" type="pres">
      <dgm:prSet presAssocID="{6EA4DF3A-F02F-4840-91D3-31D7ED0601C3}" presName="compNode" presStyleCnt="0"/>
      <dgm:spPr/>
    </dgm:pt>
    <dgm:pt modelId="{E13F57AC-EB7B-4A80-8FB3-66913DCC4DDA}" type="pres">
      <dgm:prSet presAssocID="{6EA4DF3A-F02F-4840-91D3-31D7ED0601C3}" presName="bgRect" presStyleLbl="bgShp" presStyleIdx="0" presStyleCnt="2"/>
      <dgm:spPr/>
    </dgm:pt>
    <dgm:pt modelId="{8B5A0B72-45CE-4101-9CAC-17E93BEFD49F}" type="pres">
      <dgm:prSet presAssocID="{6EA4DF3A-F02F-4840-91D3-31D7ED0601C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F3EAE854-0575-4D98-9442-550D6FB2EBEA}" type="pres">
      <dgm:prSet presAssocID="{6EA4DF3A-F02F-4840-91D3-31D7ED0601C3}" presName="spaceRect" presStyleCnt="0"/>
      <dgm:spPr/>
    </dgm:pt>
    <dgm:pt modelId="{F4B27442-D977-4EB9-8B9F-D0FC556CCAF9}" type="pres">
      <dgm:prSet presAssocID="{6EA4DF3A-F02F-4840-91D3-31D7ED0601C3}" presName="parTx" presStyleLbl="revTx" presStyleIdx="0" presStyleCnt="2">
        <dgm:presLayoutVars>
          <dgm:chMax val="0"/>
          <dgm:chPref val="0"/>
        </dgm:presLayoutVars>
      </dgm:prSet>
      <dgm:spPr/>
    </dgm:pt>
    <dgm:pt modelId="{153748D9-9426-4790-8ADE-6E1BCBE13680}" type="pres">
      <dgm:prSet presAssocID="{AECA3E4C-16BB-497A-B8B6-8DEA37C3C249}" presName="sibTrans" presStyleCnt="0"/>
      <dgm:spPr/>
    </dgm:pt>
    <dgm:pt modelId="{B4943130-D0E0-484F-BA90-44C05F1E7388}" type="pres">
      <dgm:prSet presAssocID="{381A011F-7ABD-4FDF-9C17-A0B106641851}" presName="compNode" presStyleCnt="0"/>
      <dgm:spPr/>
    </dgm:pt>
    <dgm:pt modelId="{5764D2CB-C1E6-4820-8E53-022F24A71816}" type="pres">
      <dgm:prSet presAssocID="{381A011F-7ABD-4FDF-9C17-A0B106641851}" presName="bgRect" presStyleLbl="bgShp" presStyleIdx="1" presStyleCnt="2" custLinFactNeighborX="0" custLinFactNeighborY="-3259"/>
      <dgm:spPr/>
    </dgm:pt>
    <dgm:pt modelId="{E1BB16CE-BD55-4D5D-BD15-05EC754ED418}" type="pres">
      <dgm:prSet presAssocID="{381A011F-7ABD-4FDF-9C17-A0B10664185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76ACA10-6D38-4F20-8B13-B2328676F433}" type="pres">
      <dgm:prSet presAssocID="{381A011F-7ABD-4FDF-9C17-A0B106641851}" presName="spaceRect" presStyleCnt="0"/>
      <dgm:spPr/>
    </dgm:pt>
    <dgm:pt modelId="{53C1D1B9-98C3-4376-B01C-7093E2D2D698}" type="pres">
      <dgm:prSet presAssocID="{381A011F-7ABD-4FDF-9C17-A0B10664185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BE1DD2B-E297-46C9-81F5-46177EB91995}" srcId="{411C73C8-6A7E-4DC4-92E9-77FAEE526135}" destId="{6EA4DF3A-F02F-4840-91D3-31D7ED0601C3}" srcOrd="0" destOrd="0" parTransId="{F9D8947F-326C-42C5-9B7D-77FA16953E94}" sibTransId="{AECA3E4C-16BB-497A-B8B6-8DEA37C3C249}"/>
    <dgm:cxn modelId="{941A4034-4F0D-449F-8274-F4D7D66C9AE3}" srcId="{411C73C8-6A7E-4DC4-92E9-77FAEE526135}" destId="{381A011F-7ABD-4FDF-9C17-A0B106641851}" srcOrd="1" destOrd="0" parTransId="{5BFEB7D2-EACB-4B88-B94B-B3D2854B2A5C}" sibTransId="{4A717216-EC02-4301-9377-31444EFA925F}"/>
    <dgm:cxn modelId="{1DFB0558-285B-477C-B242-CB895B11980F}" type="presOf" srcId="{381A011F-7ABD-4FDF-9C17-A0B106641851}" destId="{53C1D1B9-98C3-4376-B01C-7093E2D2D698}" srcOrd="0" destOrd="0" presId="urn:microsoft.com/office/officeart/2018/2/layout/IconVerticalSolidList"/>
    <dgm:cxn modelId="{5AA9A981-642E-4D24-88CC-9503B850B0B8}" type="presOf" srcId="{411C73C8-6A7E-4DC4-92E9-77FAEE526135}" destId="{FA5F40EB-4B7E-4B15-ADFB-922CDF7815A9}" srcOrd="0" destOrd="0" presId="urn:microsoft.com/office/officeart/2018/2/layout/IconVerticalSolidList"/>
    <dgm:cxn modelId="{20A6A4D3-E5C1-488D-A8BF-FC4C1029E1C7}" type="presOf" srcId="{6EA4DF3A-F02F-4840-91D3-31D7ED0601C3}" destId="{F4B27442-D977-4EB9-8B9F-D0FC556CCAF9}" srcOrd="0" destOrd="0" presId="urn:microsoft.com/office/officeart/2018/2/layout/IconVerticalSolidList"/>
    <dgm:cxn modelId="{1F5FC954-6E47-4BE9-B0E2-2018B23B304D}" type="presParOf" srcId="{FA5F40EB-4B7E-4B15-ADFB-922CDF7815A9}" destId="{9E6CEFA8-F5CD-49B4-A5E3-B3AC1A322306}" srcOrd="0" destOrd="0" presId="urn:microsoft.com/office/officeart/2018/2/layout/IconVerticalSolidList"/>
    <dgm:cxn modelId="{6B292F97-C285-4C8C-A59A-8D5FA157D476}" type="presParOf" srcId="{9E6CEFA8-F5CD-49B4-A5E3-B3AC1A322306}" destId="{E13F57AC-EB7B-4A80-8FB3-66913DCC4DDA}" srcOrd="0" destOrd="0" presId="urn:microsoft.com/office/officeart/2018/2/layout/IconVerticalSolidList"/>
    <dgm:cxn modelId="{5EB18D73-F44F-4F96-AD33-16CD74F46DE0}" type="presParOf" srcId="{9E6CEFA8-F5CD-49B4-A5E3-B3AC1A322306}" destId="{8B5A0B72-45CE-4101-9CAC-17E93BEFD49F}" srcOrd="1" destOrd="0" presId="urn:microsoft.com/office/officeart/2018/2/layout/IconVerticalSolidList"/>
    <dgm:cxn modelId="{2CA58DB2-45A5-4A9E-B579-5FD87AE05B0B}" type="presParOf" srcId="{9E6CEFA8-F5CD-49B4-A5E3-B3AC1A322306}" destId="{F3EAE854-0575-4D98-9442-550D6FB2EBEA}" srcOrd="2" destOrd="0" presId="urn:microsoft.com/office/officeart/2018/2/layout/IconVerticalSolidList"/>
    <dgm:cxn modelId="{5DDC248C-E57B-49F9-848F-7863EDB7FD61}" type="presParOf" srcId="{9E6CEFA8-F5CD-49B4-A5E3-B3AC1A322306}" destId="{F4B27442-D977-4EB9-8B9F-D0FC556CCAF9}" srcOrd="3" destOrd="0" presId="urn:microsoft.com/office/officeart/2018/2/layout/IconVerticalSolidList"/>
    <dgm:cxn modelId="{00E5BB69-2FB0-475E-A5D3-B99BBDC25A6E}" type="presParOf" srcId="{FA5F40EB-4B7E-4B15-ADFB-922CDF7815A9}" destId="{153748D9-9426-4790-8ADE-6E1BCBE13680}" srcOrd="1" destOrd="0" presId="urn:microsoft.com/office/officeart/2018/2/layout/IconVerticalSolidList"/>
    <dgm:cxn modelId="{E7C11D58-756C-4F29-BFCB-2E7E130BB03B}" type="presParOf" srcId="{FA5F40EB-4B7E-4B15-ADFB-922CDF7815A9}" destId="{B4943130-D0E0-484F-BA90-44C05F1E7388}" srcOrd="2" destOrd="0" presId="urn:microsoft.com/office/officeart/2018/2/layout/IconVerticalSolidList"/>
    <dgm:cxn modelId="{8B2588BA-B825-4459-8774-BE614A3A3ADE}" type="presParOf" srcId="{B4943130-D0E0-484F-BA90-44C05F1E7388}" destId="{5764D2CB-C1E6-4820-8E53-022F24A71816}" srcOrd="0" destOrd="0" presId="urn:microsoft.com/office/officeart/2018/2/layout/IconVerticalSolidList"/>
    <dgm:cxn modelId="{04AFF2AD-3DBA-46B7-8024-D07922686AC2}" type="presParOf" srcId="{B4943130-D0E0-484F-BA90-44C05F1E7388}" destId="{E1BB16CE-BD55-4D5D-BD15-05EC754ED418}" srcOrd="1" destOrd="0" presId="urn:microsoft.com/office/officeart/2018/2/layout/IconVerticalSolidList"/>
    <dgm:cxn modelId="{C82C96D6-2C34-4FFC-8249-216C2C494DA4}" type="presParOf" srcId="{B4943130-D0E0-484F-BA90-44C05F1E7388}" destId="{A76ACA10-6D38-4F20-8B13-B2328676F433}" srcOrd="2" destOrd="0" presId="urn:microsoft.com/office/officeart/2018/2/layout/IconVerticalSolidList"/>
    <dgm:cxn modelId="{8FCF9E48-ECC7-4B86-877E-94FC440674F2}" type="presParOf" srcId="{B4943130-D0E0-484F-BA90-44C05F1E7388}" destId="{53C1D1B9-98C3-4376-B01C-7093E2D2D6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2015CB-A0A3-478C-90AD-02949B273CFE}" type="doc">
      <dgm:prSet loTypeId="urn:microsoft.com/office/officeart/2009/3/layout/OpposingIdeas" loCatId="relationship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7C63062-640D-4E5C-8F59-88FF5D881AA2}">
      <dgm:prSet phldrT="[Text]"/>
      <dgm:spPr/>
      <dgm:t>
        <a:bodyPr/>
        <a:lstStyle/>
        <a:p>
          <a:r>
            <a:rPr lang="en-GB" dirty="0">
              <a:solidFill>
                <a:schemeClr val="accent2">
                  <a:lumMod val="25000"/>
                </a:schemeClr>
              </a:solidFill>
            </a:rPr>
            <a:t>Ethical behaviours</a:t>
          </a:r>
        </a:p>
      </dgm:t>
    </dgm:pt>
    <dgm:pt modelId="{CE17CA29-98EA-42E2-8595-FEDA9BC371BD}" type="parTrans" cxnId="{702B2B59-F247-4782-96FF-B4DA2C7B9D4C}">
      <dgm:prSet/>
      <dgm:spPr/>
      <dgm:t>
        <a:bodyPr/>
        <a:lstStyle/>
        <a:p>
          <a:endParaRPr lang="en-GB"/>
        </a:p>
      </dgm:t>
    </dgm:pt>
    <dgm:pt modelId="{6B28F4C6-E89D-49BF-85D3-0461491440B2}" type="sibTrans" cxnId="{702B2B59-F247-4782-96FF-B4DA2C7B9D4C}">
      <dgm:prSet/>
      <dgm:spPr/>
      <dgm:t>
        <a:bodyPr/>
        <a:lstStyle/>
        <a:p>
          <a:endParaRPr lang="en-GB"/>
        </a:p>
      </dgm:t>
    </dgm:pt>
    <dgm:pt modelId="{0EFB2241-BC2B-4D98-B8D1-87A23E36185F}">
      <dgm:prSet phldrT="[Text]"/>
      <dgm:spPr/>
      <dgm:t>
        <a:bodyPr/>
        <a:lstStyle/>
        <a:p>
          <a:r>
            <a:rPr lang="en-GB" dirty="0">
              <a:solidFill>
                <a:schemeClr val="accent2"/>
              </a:solidFill>
            </a:rPr>
            <a:t>Corporate Social Responsibility leader (The Walt Disney Company, 2022)</a:t>
          </a:r>
        </a:p>
      </dgm:t>
    </dgm:pt>
    <dgm:pt modelId="{4AEE26D9-56DB-4430-9428-7C1EE3E90910}" type="parTrans" cxnId="{2507B5E1-2195-4B93-B6B3-66404013F731}">
      <dgm:prSet/>
      <dgm:spPr/>
      <dgm:t>
        <a:bodyPr/>
        <a:lstStyle/>
        <a:p>
          <a:endParaRPr lang="en-GB"/>
        </a:p>
      </dgm:t>
    </dgm:pt>
    <dgm:pt modelId="{72823257-037E-404E-BB0A-6CC5605D8EBF}" type="sibTrans" cxnId="{2507B5E1-2195-4B93-B6B3-66404013F731}">
      <dgm:prSet/>
      <dgm:spPr/>
      <dgm:t>
        <a:bodyPr/>
        <a:lstStyle/>
        <a:p>
          <a:endParaRPr lang="en-GB"/>
        </a:p>
      </dgm:t>
    </dgm:pt>
    <dgm:pt modelId="{C55FB1D8-E637-48D2-B090-B7633A291AA0}">
      <dgm:prSet phldrT="[Text]"/>
      <dgm:spPr/>
      <dgm:t>
        <a:bodyPr/>
        <a:lstStyle/>
        <a:p>
          <a:r>
            <a:rPr lang="en-GB" dirty="0">
              <a:solidFill>
                <a:schemeClr val="accent2">
                  <a:lumMod val="25000"/>
                </a:schemeClr>
              </a:solidFill>
            </a:rPr>
            <a:t>Unethical behaviour</a:t>
          </a:r>
        </a:p>
      </dgm:t>
    </dgm:pt>
    <dgm:pt modelId="{FA605E21-4B21-49C9-90E2-DD25838ABE94}" type="parTrans" cxnId="{AEB01B0D-9ED5-4F65-BB39-31192E87B06A}">
      <dgm:prSet/>
      <dgm:spPr/>
      <dgm:t>
        <a:bodyPr/>
        <a:lstStyle/>
        <a:p>
          <a:endParaRPr lang="en-GB"/>
        </a:p>
      </dgm:t>
    </dgm:pt>
    <dgm:pt modelId="{69D1348A-742A-4150-AF34-9D4F5D0FB3D5}" type="sibTrans" cxnId="{AEB01B0D-9ED5-4F65-BB39-31192E87B06A}">
      <dgm:prSet/>
      <dgm:spPr/>
      <dgm:t>
        <a:bodyPr/>
        <a:lstStyle/>
        <a:p>
          <a:endParaRPr lang="en-GB"/>
        </a:p>
      </dgm:t>
    </dgm:pt>
    <dgm:pt modelId="{2CA22C85-6416-4F2E-B13A-1A6127870FCD}">
      <dgm:prSet phldrT="[Text]"/>
      <dgm:spPr/>
      <dgm:t>
        <a:bodyPr/>
        <a:lstStyle/>
        <a:p>
          <a:r>
            <a:rPr lang="en-GB" dirty="0">
              <a:solidFill>
                <a:schemeClr val="accent2"/>
              </a:solidFill>
            </a:rPr>
            <a:t>Poor working conditions and discrimination (</a:t>
          </a:r>
          <a:r>
            <a:rPr lang="en-GB" dirty="0" err="1">
              <a:solidFill>
                <a:schemeClr val="accent2"/>
              </a:solidFill>
            </a:rPr>
            <a:t>Mattera</a:t>
          </a:r>
          <a:r>
            <a:rPr lang="en-GB" dirty="0">
              <a:solidFill>
                <a:schemeClr val="accent2"/>
              </a:solidFill>
            </a:rPr>
            <a:t>, 2020)</a:t>
          </a:r>
        </a:p>
        <a:p>
          <a:r>
            <a:rPr lang="en-GB" dirty="0">
              <a:solidFill>
                <a:schemeClr val="accent2"/>
              </a:solidFill>
            </a:rPr>
            <a:t>Wage violations</a:t>
          </a:r>
        </a:p>
      </dgm:t>
    </dgm:pt>
    <dgm:pt modelId="{753917A0-14D2-4070-9723-1361966FD92D}" type="parTrans" cxnId="{4C703B2F-812E-4A8A-A3DE-2FD88F5DAB16}">
      <dgm:prSet/>
      <dgm:spPr/>
      <dgm:t>
        <a:bodyPr/>
        <a:lstStyle/>
        <a:p>
          <a:endParaRPr lang="en-GB"/>
        </a:p>
      </dgm:t>
    </dgm:pt>
    <dgm:pt modelId="{B0DD5D12-C21B-4383-80F7-2C597103CEB7}" type="sibTrans" cxnId="{4C703B2F-812E-4A8A-A3DE-2FD88F5DAB16}">
      <dgm:prSet/>
      <dgm:spPr/>
      <dgm:t>
        <a:bodyPr/>
        <a:lstStyle/>
        <a:p>
          <a:endParaRPr lang="en-GB"/>
        </a:p>
      </dgm:t>
    </dgm:pt>
    <dgm:pt modelId="{38B8A05C-4F3D-4FE5-8EAB-1C1E49E11AC1}">
      <dgm:prSet phldrT="[Text]"/>
      <dgm:spPr/>
      <dgm:t>
        <a:bodyPr/>
        <a:lstStyle/>
        <a:p>
          <a:r>
            <a:rPr lang="en-GB" dirty="0">
              <a:solidFill>
                <a:schemeClr val="accent2"/>
              </a:solidFill>
            </a:rPr>
            <a:t>Ethical conduct (The Walt Disney Company, 2022)</a:t>
          </a:r>
        </a:p>
      </dgm:t>
    </dgm:pt>
    <dgm:pt modelId="{D7E9B0F4-0818-4F0E-8B56-61F77F6309D1}" type="parTrans" cxnId="{DF33214B-F974-4D03-8F38-CA78909964F1}">
      <dgm:prSet/>
      <dgm:spPr/>
      <dgm:t>
        <a:bodyPr/>
        <a:lstStyle/>
        <a:p>
          <a:endParaRPr lang="en-GB"/>
        </a:p>
      </dgm:t>
    </dgm:pt>
    <dgm:pt modelId="{0D88B796-A3A5-4EDB-A0F1-64080259A450}" type="sibTrans" cxnId="{DF33214B-F974-4D03-8F38-CA78909964F1}">
      <dgm:prSet/>
      <dgm:spPr/>
      <dgm:t>
        <a:bodyPr/>
        <a:lstStyle/>
        <a:p>
          <a:endParaRPr lang="en-GB"/>
        </a:p>
      </dgm:t>
    </dgm:pt>
    <dgm:pt modelId="{57FE0EB3-A6A8-4ABA-A2B0-F3F2935E090C}">
      <dgm:prSet phldrT="[Text]"/>
      <dgm:spPr/>
      <dgm:t>
        <a:bodyPr/>
        <a:lstStyle/>
        <a:p>
          <a:r>
            <a:rPr lang="en-GB" dirty="0">
              <a:solidFill>
                <a:schemeClr val="accent2"/>
              </a:solidFill>
            </a:rPr>
            <a:t>Workforce investment programs (Disney, 2022)</a:t>
          </a:r>
        </a:p>
      </dgm:t>
    </dgm:pt>
    <dgm:pt modelId="{A27FA15B-B5EB-47DD-A3FB-C329D4542078}" type="parTrans" cxnId="{CE86B5B1-78E9-45A5-BDF3-0F96E2A4AE75}">
      <dgm:prSet/>
      <dgm:spPr/>
      <dgm:t>
        <a:bodyPr/>
        <a:lstStyle/>
        <a:p>
          <a:endParaRPr lang="en-GB"/>
        </a:p>
      </dgm:t>
    </dgm:pt>
    <dgm:pt modelId="{B8CDEE98-97D9-45A1-B5FA-F5E5D5150AA9}" type="sibTrans" cxnId="{CE86B5B1-78E9-45A5-BDF3-0F96E2A4AE75}">
      <dgm:prSet/>
      <dgm:spPr/>
      <dgm:t>
        <a:bodyPr/>
        <a:lstStyle/>
        <a:p>
          <a:endParaRPr lang="en-GB"/>
        </a:p>
      </dgm:t>
    </dgm:pt>
    <dgm:pt modelId="{BC626DBB-6DD0-4849-A5FC-13374180E751}" type="pres">
      <dgm:prSet presAssocID="{2A2015CB-A0A3-478C-90AD-02949B273CFE}" presName="Name0" presStyleCnt="0">
        <dgm:presLayoutVars>
          <dgm:chMax val="2"/>
          <dgm:dir/>
          <dgm:animOne val="branch"/>
          <dgm:animLvl val="lvl"/>
          <dgm:resizeHandles val="exact"/>
        </dgm:presLayoutVars>
      </dgm:prSet>
      <dgm:spPr/>
    </dgm:pt>
    <dgm:pt modelId="{3C5A84D6-5B76-4C7D-AB25-2FDCA7E29EC1}" type="pres">
      <dgm:prSet presAssocID="{2A2015CB-A0A3-478C-90AD-02949B273CFE}" presName="Background" presStyleLbl="node1" presStyleIdx="0" presStyleCnt="1"/>
      <dgm:spPr/>
    </dgm:pt>
    <dgm:pt modelId="{3AE72C4C-6C8A-4428-BB88-11C78117EEE5}" type="pres">
      <dgm:prSet presAssocID="{2A2015CB-A0A3-478C-90AD-02949B273CFE}" presName="Divider" presStyleLbl="callout" presStyleIdx="0" presStyleCnt="1"/>
      <dgm:spPr/>
    </dgm:pt>
    <dgm:pt modelId="{1CEEA825-14EA-485E-87B6-4C1A0F75D74D}" type="pres">
      <dgm:prSet presAssocID="{2A2015CB-A0A3-478C-90AD-02949B273CFE}" presName="ChildText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17590928-4242-407F-AE7A-E1F48B53953F}" type="pres">
      <dgm:prSet presAssocID="{2A2015CB-A0A3-478C-90AD-02949B273CFE}" presName="ChildText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EC82F555-2BA7-43CA-AB11-C152C0D73A94}" type="pres">
      <dgm:prSet presAssocID="{2A2015CB-A0A3-478C-90AD-02949B273CFE}" presName="ParentText1" presStyleLbl="revTx" presStyleIdx="0" presStyleCnt="0">
        <dgm:presLayoutVars>
          <dgm:chMax val="1"/>
          <dgm:chPref val="1"/>
        </dgm:presLayoutVars>
      </dgm:prSet>
      <dgm:spPr/>
    </dgm:pt>
    <dgm:pt modelId="{1B714890-F45D-4F7C-9F16-647249D1E853}" type="pres">
      <dgm:prSet presAssocID="{2A2015CB-A0A3-478C-90AD-02949B273CFE}" presName="ParentShape1" presStyleLbl="alignImgPlace1" presStyleIdx="0" presStyleCnt="2">
        <dgm:presLayoutVars/>
      </dgm:prSet>
      <dgm:spPr/>
    </dgm:pt>
    <dgm:pt modelId="{02175A4D-01A9-4003-A424-01692A493AE3}" type="pres">
      <dgm:prSet presAssocID="{2A2015CB-A0A3-478C-90AD-02949B273CFE}" presName="ParentText2" presStyleLbl="revTx" presStyleIdx="0" presStyleCnt="0">
        <dgm:presLayoutVars>
          <dgm:chMax val="1"/>
          <dgm:chPref val="1"/>
        </dgm:presLayoutVars>
      </dgm:prSet>
      <dgm:spPr/>
    </dgm:pt>
    <dgm:pt modelId="{F21552F4-2FBB-4047-B5F9-0714B2FF70CC}" type="pres">
      <dgm:prSet presAssocID="{2A2015CB-A0A3-478C-90AD-02949B273CFE}" presName="ParentShape2" presStyleLbl="alignImgPlace1" presStyleIdx="1" presStyleCnt="2">
        <dgm:presLayoutVars/>
      </dgm:prSet>
      <dgm:spPr/>
    </dgm:pt>
  </dgm:ptLst>
  <dgm:cxnLst>
    <dgm:cxn modelId="{AEB01B0D-9ED5-4F65-BB39-31192E87B06A}" srcId="{2A2015CB-A0A3-478C-90AD-02949B273CFE}" destId="{C55FB1D8-E637-48D2-B090-B7633A291AA0}" srcOrd="1" destOrd="0" parTransId="{FA605E21-4B21-49C9-90E2-DD25838ABE94}" sibTransId="{69D1348A-742A-4150-AF34-9D4F5D0FB3D5}"/>
    <dgm:cxn modelId="{5AFEF217-FE51-4233-94E5-FB77877FE156}" type="presOf" srcId="{07C63062-640D-4E5C-8F59-88FF5D881AA2}" destId="{1B714890-F45D-4F7C-9F16-647249D1E853}" srcOrd="1" destOrd="0" presId="urn:microsoft.com/office/officeart/2009/3/layout/OpposingIdeas"/>
    <dgm:cxn modelId="{2456462D-1B04-4484-9FFA-997B135A78DC}" type="presOf" srcId="{2A2015CB-A0A3-478C-90AD-02949B273CFE}" destId="{BC626DBB-6DD0-4849-A5FC-13374180E751}" srcOrd="0" destOrd="0" presId="urn:microsoft.com/office/officeart/2009/3/layout/OpposingIdeas"/>
    <dgm:cxn modelId="{4C703B2F-812E-4A8A-A3DE-2FD88F5DAB16}" srcId="{C55FB1D8-E637-48D2-B090-B7633A291AA0}" destId="{2CA22C85-6416-4F2E-B13A-1A6127870FCD}" srcOrd="0" destOrd="0" parTransId="{753917A0-14D2-4070-9723-1361966FD92D}" sibTransId="{B0DD5D12-C21B-4383-80F7-2C597103CEB7}"/>
    <dgm:cxn modelId="{6B729839-E851-4ABD-A6DE-ED5983C51F98}" type="presOf" srcId="{C55FB1D8-E637-48D2-B090-B7633A291AA0}" destId="{F21552F4-2FBB-4047-B5F9-0714B2FF70CC}" srcOrd="1" destOrd="0" presId="urn:microsoft.com/office/officeart/2009/3/layout/OpposingIdeas"/>
    <dgm:cxn modelId="{193AF73C-CCE4-4D53-B425-0E35991A733D}" type="presOf" srcId="{C55FB1D8-E637-48D2-B090-B7633A291AA0}" destId="{02175A4D-01A9-4003-A424-01692A493AE3}" srcOrd="0" destOrd="0" presId="urn:microsoft.com/office/officeart/2009/3/layout/OpposingIdeas"/>
    <dgm:cxn modelId="{8BD95360-CFED-47AD-A499-8E66941BEAFC}" type="presOf" srcId="{0EFB2241-BC2B-4D98-B8D1-87A23E36185F}" destId="{1CEEA825-14EA-485E-87B6-4C1A0F75D74D}" srcOrd="0" destOrd="0" presId="urn:microsoft.com/office/officeart/2009/3/layout/OpposingIdeas"/>
    <dgm:cxn modelId="{3677D667-70C0-4D77-946B-89AED68251EE}" type="presOf" srcId="{2CA22C85-6416-4F2E-B13A-1A6127870FCD}" destId="{17590928-4242-407F-AE7A-E1F48B53953F}" srcOrd="0" destOrd="0" presId="urn:microsoft.com/office/officeart/2009/3/layout/OpposingIdeas"/>
    <dgm:cxn modelId="{DF33214B-F974-4D03-8F38-CA78909964F1}" srcId="{07C63062-640D-4E5C-8F59-88FF5D881AA2}" destId="{38B8A05C-4F3D-4FE5-8EAB-1C1E49E11AC1}" srcOrd="1" destOrd="0" parTransId="{D7E9B0F4-0818-4F0E-8B56-61F77F6309D1}" sibTransId="{0D88B796-A3A5-4EDB-A0F1-64080259A450}"/>
    <dgm:cxn modelId="{702B2B59-F247-4782-96FF-B4DA2C7B9D4C}" srcId="{2A2015CB-A0A3-478C-90AD-02949B273CFE}" destId="{07C63062-640D-4E5C-8F59-88FF5D881AA2}" srcOrd="0" destOrd="0" parTransId="{CE17CA29-98EA-42E2-8595-FEDA9BC371BD}" sibTransId="{6B28F4C6-E89D-49BF-85D3-0461491440B2}"/>
    <dgm:cxn modelId="{D8A0E1AB-793A-46DE-8003-1908CBEF7BEC}" type="presOf" srcId="{57FE0EB3-A6A8-4ABA-A2B0-F3F2935E090C}" destId="{1CEEA825-14EA-485E-87B6-4C1A0F75D74D}" srcOrd="0" destOrd="2" presId="urn:microsoft.com/office/officeart/2009/3/layout/OpposingIdeas"/>
    <dgm:cxn modelId="{945E2CB0-95EA-498F-841E-B3FE417923DD}" type="presOf" srcId="{38B8A05C-4F3D-4FE5-8EAB-1C1E49E11AC1}" destId="{1CEEA825-14EA-485E-87B6-4C1A0F75D74D}" srcOrd="0" destOrd="1" presId="urn:microsoft.com/office/officeart/2009/3/layout/OpposingIdeas"/>
    <dgm:cxn modelId="{CE86B5B1-78E9-45A5-BDF3-0F96E2A4AE75}" srcId="{07C63062-640D-4E5C-8F59-88FF5D881AA2}" destId="{57FE0EB3-A6A8-4ABA-A2B0-F3F2935E090C}" srcOrd="2" destOrd="0" parTransId="{A27FA15B-B5EB-47DD-A3FB-C329D4542078}" sibTransId="{B8CDEE98-97D9-45A1-B5FA-F5E5D5150AA9}"/>
    <dgm:cxn modelId="{66CB0ACE-36F8-4B8C-BDF9-35C751E2C314}" type="presOf" srcId="{07C63062-640D-4E5C-8F59-88FF5D881AA2}" destId="{EC82F555-2BA7-43CA-AB11-C152C0D73A94}" srcOrd="0" destOrd="0" presId="urn:microsoft.com/office/officeart/2009/3/layout/OpposingIdeas"/>
    <dgm:cxn modelId="{2507B5E1-2195-4B93-B6B3-66404013F731}" srcId="{07C63062-640D-4E5C-8F59-88FF5D881AA2}" destId="{0EFB2241-BC2B-4D98-B8D1-87A23E36185F}" srcOrd="0" destOrd="0" parTransId="{4AEE26D9-56DB-4430-9428-7C1EE3E90910}" sibTransId="{72823257-037E-404E-BB0A-6CC5605D8EBF}"/>
    <dgm:cxn modelId="{DA10AB6C-DC6E-404D-8548-047A8CE5775C}" type="presParOf" srcId="{BC626DBB-6DD0-4849-A5FC-13374180E751}" destId="{3C5A84D6-5B76-4C7D-AB25-2FDCA7E29EC1}" srcOrd="0" destOrd="0" presId="urn:microsoft.com/office/officeart/2009/3/layout/OpposingIdeas"/>
    <dgm:cxn modelId="{D3D13C5C-71BD-4F88-B28C-8296CAFDB213}" type="presParOf" srcId="{BC626DBB-6DD0-4849-A5FC-13374180E751}" destId="{3AE72C4C-6C8A-4428-BB88-11C78117EEE5}" srcOrd="1" destOrd="0" presId="urn:microsoft.com/office/officeart/2009/3/layout/OpposingIdeas"/>
    <dgm:cxn modelId="{F73702C9-8667-4559-84D4-40220BAC2217}" type="presParOf" srcId="{BC626DBB-6DD0-4849-A5FC-13374180E751}" destId="{1CEEA825-14EA-485E-87B6-4C1A0F75D74D}" srcOrd="2" destOrd="0" presId="urn:microsoft.com/office/officeart/2009/3/layout/OpposingIdeas"/>
    <dgm:cxn modelId="{22C2009E-E4A5-4674-A190-F28898217AE8}" type="presParOf" srcId="{BC626DBB-6DD0-4849-A5FC-13374180E751}" destId="{17590928-4242-407F-AE7A-E1F48B53953F}" srcOrd="3" destOrd="0" presId="urn:microsoft.com/office/officeart/2009/3/layout/OpposingIdeas"/>
    <dgm:cxn modelId="{CE66E0C0-9634-4618-A710-45408F6F81D4}" type="presParOf" srcId="{BC626DBB-6DD0-4849-A5FC-13374180E751}" destId="{EC82F555-2BA7-43CA-AB11-C152C0D73A94}" srcOrd="4" destOrd="0" presId="urn:microsoft.com/office/officeart/2009/3/layout/OpposingIdeas"/>
    <dgm:cxn modelId="{427A41B8-466E-413A-A346-74C5CB511DB8}" type="presParOf" srcId="{BC626DBB-6DD0-4849-A5FC-13374180E751}" destId="{1B714890-F45D-4F7C-9F16-647249D1E853}" srcOrd="5" destOrd="0" presId="urn:microsoft.com/office/officeart/2009/3/layout/OpposingIdeas"/>
    <dgm:cxn modelId="{222D549B-0F68-4D4E-8D03-EABE6CF2FAE4}" type="presParOf" srcId="{BC626DBB-6DD0-4849-A5FC-13374180E751}" destId="{02175A4D-01A9-4003-A424-01692A493AE3}" srcOrd="6" destOrd="0" presId="urn:microsoft.com/office/officeart/2009/3/layout/OpposingIdeas"/>
    <dgm:cxn modelId="{E61D6171-A896-4E6D-AD86-57862951046F}" type="presParOf" srcId="{BC626DBB-6DD0-4849-A5FC-13374180E751}" destId="{F21552F4-2FBB-4047-B5F9-0714B2FF70CC}" srcOrd="7" destOrd="0" presId="urn:microsoft.com/office/officeart/2009/3/layout/OpposingIdea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3BCEE8-8702-4632-B0D7-DF4D6E9A862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7A077EC-FAD0-4357-BE22-E7227A559457}">
      <dgm:prSet phldrT="[Text]"/>
      <dgm:spPr/>
      <dgm:t>
        <a:bodyPr/>
        <a:lstStyle/>
        <a:p>
          <a:r>
            <a:rPr lang="en-GB" dirty="0"/>
            <a:t>Innovative organisation</a:t>
          </a:r>
        </a:p>
      </dgm:t>
    </dgm:pt>
    <dgm:pt modelId="{4DC20AEB-B5F3-418F-B49C-429EFD25C081}" type="parTrans" cxnId="{9BD4F3B1-4FD7-42FA-86AF-D3A540893BF5}">
      <dgm:prSet/>
      <dgm:spPr/>
      <dgm:t>
        <a:bodyPr/>
        <a:lstStyle/>
        <a:p>
          <a:endParaRPr lang="en-GB"/>
        </a:p>
      </dgm:t>
    </dgm:pt>
    <dgm:pt modelId="{3E3915AB-0AE5-49AC-8F01-CFB7C35162D3}" type="sibTrans" cxnId="{9BD4F3B1-4FD7-42FA-86AF-D3A540893BF5}">
      <dgm:prSet/>
      <dgm:spPr/>
      <dgm:t>
        <a:bodyPr/>
        <a:lstStyle/>
        <a:p>
          <a:endParaRPr lang="en-GB"/>
        </a:p>
      </dgm:t>
    </dgm:pt>
    <dgm:pt modelId="{C8E3B12E-C352-47D9-9DA2-5108C4263A15}">
      <dgm:prSet phldrT="[Text]"/>
      <dgm:spPr/>
      <dgm:t>
        <a:bodyPr/>
        <a:lstStyle/>
        <a:p>
          <a:r>
            <a:rPr lang="en-GB" dirty="0"/>
            <a:t>High quality standards</a:t>
          </a:r>
        </a:p>
      </dgm:t>
    </dgm:pt>
    <dgm:pt modelId="{182590AC-85C2-417C-B25A-B6A7AD4C72AE}" type="parTrans" cxnId="{DCB06141-0449-474E-91FC-864A6664B07B}">
      <dgm:prSet/>
      <dgm:spPr/>
      <dgm:t>
        <a:bodyPr/>
        <a:lstStyle/>
        <a:p>
          <a:endParaRPr lang="en-GB"/>
        </a:p>
      </dgm:t>
    </dgm:pt>
    <dgm:pt modelId="{EC12ACD4-BE8E-4AD9-9449-AEBA777794E5}" type="sibTrans" cxnId="{DCB06141-0449-474E-91FC-864A6664B07B}">
      <dgm:prSet/>
      <dgm:spPr/>
      <dgm:t>
        <a:bodyPr/>
        <a:lstStyle/>
        <a:p>
          <a:endParaRPr lang="en-GB"/>
        </a:p>
      </dgm:t>
    </dgm:pt>
    <dgm:pt modelId="{FE86CF1E-7AD1-48B6-A46D-F268547A395B}">
      <dgm:prSet phldrT="[Text]"/>
      <dgm:spPr/>
      <dgm:t>
        <a:bodyPr/>
        <a:lstStyle/>
        <a:p>
          <a:r>
            <a:rPr lang="en-GB" dirty="0"/>
            <a:t>Unethical behaviour</a:t>
          </a:r>
        </a:p>
      </dgm:t>
    </dgm:pt>
    <dgm:pt modelId="{7DF85044-2705-44BE-A4E0-EF21830124EF}" type="parTrans" cxnId="{484CA264-0F62-47B2-936D-B83347F56A7D}">
      <dgm:prSet/>
      <dgm:spPr/>
      <dgm:t>
        <a:bodyPr/>
        <a:lstStyle/>
        <a:p>
          <a:endParaRPr lang="en-GB"/>
        </a:p>
      </dgm:t>
    </dgm:pt>
    <dgm:pt modelId="{BA30FD22-3CF5-430F-AF58-ED0FE81212DB}" type="sibTrans" cxnId="{484CA264-0F62-47B2-936D-B83347F56A7D}">
      <dgm:prSet/>
      <dgm:spPr/>
      <dgm:t>
        <a:bodyPr/>
        <a:lstStyle/>
        <a:p>
          <a:endParaRPr lang="en-GB"/>
        </a:p>
      </dgm:t>
    </dgm:pt>
    <dgm:pt modelId="{382FE23E-AC90-45FE-9AE5-E6F0CC6C1A08}" type="pres">
      <dgm:prSet presAssocID="{933BCEE8-8702-4632-B0D7-DF4D6E9A8623}" presName="linear" presStyleCnt="0">
        <dgm:presLayoutVars>
          <dgm:dir/>
          <dgm:animLvl val="lvl"/>
          <dgm:resizeHandles val="exact"/>
        </dgm:presLayoutVars>
      </dgm:prSet>
      <dgm:spPr/>
    </dgm:pt>
    <dgm:pt modelId="{EE80C89A-9EB8-431B-BD84-DBAD4A4F8B0A}" type="pres">
      <dgm:prSet presAssocID="{47A077EC-FAD0-4357-BE22-E7227A559457}" presName="parentLin" presStyleCnt="0"/>
      <dgm:spPr/>
    </dgm:pt>
    <dgm:pt modelId="{A3CB490D-FAFE-4C82-84DC-BC46CD42D084}" type="pres">
      <dgm:prSet presAssocID="{47A077EC-FAD0-4357-BE22-E7227A559457}" presName="parentLeftMargin" presStyleLbl="node1" presStyleIdx="0" presStyleCnt="3"/>
      <dgm:spPr/>
    </dgm:pt>
    <dgm:pt modelId="{BC02F986-2D45-4796-868D-B814E4E06973}" type="pres">
      <dgm:prSet presAssocID="{47A077EC-FAD0-4357-BE22-E7227A55945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B82FC29-9A15-4048-A70E-B11C47CFFBFC}" type="pres">
      <dgm:prSet presAssocID="{47A077EC-FAD0-4357-BE22-E7227A559457}" presName="negativeSpace" presStyleCnt="0"/>
      <dgm:spPr/>
    </dgm:pt>
    <dgm:pt modelId="{4E026008-FF87-4DDD-BE3F-98765E5E4458}" type="pres">
      <dgm:prSet presAssocID="{47A077EC-FAD0-4357-BE22-E7227A559457}" presName="childText" presStyleLbl="conFgAcc1" presStyleIdx="0" presStyleCnt="3">
        <dgm:presLayoutVars>
          <dgm:bulletEnabled val="1"/>
        </dgm:presLayoutVars>
      </dgm:prSet>
      <dgm:spPr/>
    </dgm:pt>
    <dgm:pt modelId="{710B704F-BACF-425D-ADF1-52EFF1613C9B}" type="pres">
      <dgm:prSet presAssocID="{3E3915AB-0AE5-49AC-8F01-CFB7C35162D3}" presName="spaceBetweenRectangles" presStyleCnt="0"/>
      <dgm:spPr/>
    </dgm:pt>
    <dgm:pt modelId="{C4E38DAA-A8E3-44E5-9FBB-75BB125AC795}" type="pres">
      <dgm:prSet presAssocID="{C8E3B12E-C352-47D9-9DA2-5108C4263A15}" presName="parentLin" presStyleCnt="0"/>
      <dgm:spPr/>
    </dgm:pt>
    <dgm:pt modelId="{43F0ED93-4A73-4EAE-81E9-D59A76CC1801}" type="pres">
      <dgm:prSet presAssocID="{C8E3B12E-C352-47D9-9DA2-5108C4263A15}" presName="parentLeftMargin" presStyleLbl="node1" presStyleIdx="0" presStyleCnt="3"/>
      <dgm:spPr/>
    </dgm:pt>
    <dgm:pt modelId="{57FD6170-9AC5-490D-9487-63DFE3F33EF5}" type="pres">
      <dgm:prSet presAssocID="{C8E3B12E-C352-47D9-9DA2-5108C4263A1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4869B37-2B22-4B95-BA60-756770733C70}" type="pres">
      <dgm:prSet presAssocID="{C8E3B12E-C352-47D9-9DA2-5108C4263A15}" presName="negativeSpace" presStyleCnt="0"/>
      <dgm:spPr/>
    </dgm:pt>
    <dgm:pt modelId="{9573E05A-8BC4-483C-B1C8-9426E5A45EF3}" type="pres">
      <dgm:prSet presAssocID="{C8E3B12E-C352-47D9-9DA2-5108C4263A15}" presName="childText" presStyleLbl="conFgAcc1" presStyleIdx="1" presStyleCnt="3">
        <dgm:presLayoutVars>
          <dgm:bulletEnabled val="1"/>
        </dgm:presLayoutVars>
      </dgm:prSet>
      <dgm:spPr/>
    </dgm:pt>
    <dgm:pt modelId="{8E0975DE-7AF2-4649-8590-FF6B60EF0F24}" type="pres">
      <dgm:prSet presAssocID="{EC12ACD4-BE8E-4AD9-9449-AEBA777794E5}" presName="spaceBetweenRectangles" presStyleCnt="0"/>
      <dgm:spPr/>
    </dgm:pt>
    <dgm:pt modelId="{B9522329-015F-4FDC-8127-C5F312D35BD0}" type="pres">
      <dgm:prSet presAssocID="{FE86CF1E-7AD1-48B6-A46D-F268547A395B}" presName="parentLin" presStyleCnt="0"/>
      <dgm:spPr/>
    </dgm:pt>
    <dgm:pt modelId="{7254EBE2-8398-4B2A-9387-ADC5C7941A91}" type="pres">
      <dgm:prSet presAssocID="{FE86CF1E-7AD1-48B6-A46D-F268547A395B}" presName="parentLeftMargin" presStyleLbl="node1" presStyleIdx="1" presStyleCnt="3"/>
      <dgm:spPr/>
    </dgm:pt>
    <dgm:pt modelId="{ACD121A6-85B5-4515-B2EC-031C369B886D}" type="pres">
      <dgm:prSet presAssocID="{FE86CF1E-7AD1-48B6-A46D-F268547A395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723F56E-1FC9-46F7-9BC6-C197F6370CD3}" type="pres">
      <dgm:prSet presAssocID="{FE86CF1E-7AD1-48B6-A46D-F268547A395B}" presName="negativeSpace" presStyleCnt="0"/>
      <dgm:spPr/>
    </dgm:pt>
    <dgm:pt modelId="{CAD5BEA8-13A6-4417-A599-0834E785F7AB}" type="pres">
      <dgm:prSet presAssocID="{FE86CF1E-7AD1-48B6-A46D-F268547A395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BF24982C-AA64-4521-9A10-69167A61D051}" type="presOf" srcId="{933BCEE8-8702-4632-B0D7-DF4D6E9A8623}" destId="{382FE23E-AC90-45FE-9AE5-E6F0CC6C1A08}" srcOrd="0" destOrd="0" presId="urn:microsoft.com/office/officeart/2005/8/layout/list1"/>
    <dgm:cxn modelId="{DCB06141-0449-474E-91FC-864A6664B07B}" srcId="{933BCEE8-8702-4632-B0D7-DF4D6E9A8623}" destId="{C8E3B12E-C352-47D9-9DA2-5108C4263A15}" srcOrd="1" destOrd="0" parTransId="{182590AC-85C2-417C-B25A-B6A7AD4C72AE}" sibTransId="{EC12ACD4-BE8E-4AD9-9449-AEBA777794E5}"/>
    <dgm:cxn modelId="{577D3F63-35A6-4010-8E3F-8B664FDB4D85}" type="presOf" srcId="{FE86CF1E-7AD1-48B6-A46D-F268547A395B}" destId="{7254EBE2-8398-4B2A-9387-ADC5C7941A91}" srcOrd="0" destOrd="0" presId="urn:microsoft.com/office/officeart/2005/8/layout/list1"/>
    <dgm:cxn modelId="{484CA264-0F62-47B2-936D-B83347F56A7D}" srcId="{933BCEE8-8702-4632-B0D7-DF4D6E9A8623}" destId="{FE86CF1E-7AD1-48B6-A46D-F268547A395B}" srcOrd="2" destOrd="0" parTransId="{7DF85044-2705-44BE-A4E0-EF21830124EF}" sibTransId="{BA30FD22-3CF5-430F-AF58-ED0FE81212DB}"/>
    <dgm:cxn modelId="{FC8D3546-E956-4630-A31B-5D5948E20550}" type="presOf" srcId="{C8E3B12E-C352-47D9-9DA2-5108C4263A15}" destId="{57FD6170-9AC5-490D-9487-63DFE3F33EF5}" srcOrd="1" destOrd="0" presId="urn:microsoft.com/office/officeart/2005/8/layout/list1"/>
    <dgm:cxn modelId="{D0200A7F-6BA4-4749-AE53-5CEA260CE30D}" type="presOf" srcId="{C8E3B12E-C352-47D9-9DA2-5108C4263A15}" destId="{43F0ED93-4A73-4EAE-81E9-D59A76CC1801}" srcOrd="0" destOrd="0" presId="urn:microsoft.com/office/officeart/2005/8/layout/list1"/>
    <dgm:cxn modelId="{0D4FFC8C-8819-4189-A194-DDDC65312402}" type="presOf" srcId="{47A077EC-FAD0-4357-BE22-E7227A559457}" destId="{BC02F986-2D45-4796-868D-B814E4E06973}" srcOrd="1" destOrd="0" presId="urn:microsoft.com/office/officeart/2005/8/layout/list1"/>
    <dgm:cxn modelId="{9BD4F3B1-4FD7-42FA-86AF-D3A540893BF5}" srcId="{933BCEE8-8702-4632-B0D7-DF4D6E9A8623}" destId="{47A077EC-FAD0-4357-BE22-E7227A559457}" srcOrd="0" destOrd="0" parTransId="{4DC20AEB-B5F3-418F-B49C-429EFD25C081}" sibTransId="{3E3915AB-0AE5-49AC-8F01-CFB7C35162D3}"/>
    <dgm:cxn modelId="{7F04D9B9-772E-4BCA-BF18-C65AD331D9B3}" type="presOf" srcId="{47A077EC-FAD0-4357-BE22-E7227A559457}" destId="{A3CB490D-FAFE-4C82-84DC-BC46CD42D084}" srcOrd="0" destOrd="0" presId="urn:microsoft.com/office/officeart/2005/8/layout/list1"/>
    <dgm:cxn modelId="{7A6876C7-41B4-4945-A1D8-5BD68F5AE59B}" type="presOf" srcId="{FE86CF1E-7AD1-48B6-A46D-F268547A395B}" destId="{ACD121A6-85B5-4515-B2EC-031C369B886D}" srcOrd="1" destOrd="0" presId="urn:microsoft.com/office/officeart/2005/8/layout/list1"/>
    <dgm:cxn modelId="{1E9CC92C-1D21-40E6-9E1D-00FCCF589E5E}" type="presParOf" srcId="{382FE23E-AC90-45FE-9AE5-E6F0CC6C1A08}" destId="{EE80C89A-9EB8-431B-BD84-DBAD4A4F8B0A}" srcOrd="0" destOrd="0" presId="urn:microsoft.com/office/officeart/2005/8/layout/list1"/>
    <dgm:cxn modelId="{99B2E607-B775-4F79-A0EC-F51CB62CD2CA}" type="presParOf" srcId="{EE80C89A-9EB8-431B-BD84-DBAD4A4F8B0A}" destId="{A3CB490D-FAFE-4C82-84DC-BC46CD42D084}" srcOrd="0" destOrd="0" presId="urn:microsoft.com/office/officeart/2005/8/layout/list1"/>
    <dgm:cxn modelId="{CFE6F836-B9B7-4BB9-91ED-30B4A6D979CE}" type="presParOf" srcId="{EE80C89A-9EB8-431B-BD84-DBAD4A4F8B0A}" destId="{BC02F986-2D45-4796-868D-B814E4E06973}" srcOrd="1" destOrd="0" presId="urn:microsoft.com/office/officeart/2005/8/layout/list1"/>
    <dgm:cxn modelId="{A2893BFB-7CE9-4BBF-8483-38BA444BD4F6}" type="presParOf" srcId="{382FE23E-AC90-45FE-9AE5-E6F0CC6C1A08}" destId="{9B82FC29-9A15-4048-A70E-B11C47CFFBFC}" srcOrd="1" destOrd="0" presId="urn:microsoft.com/office/officeart/2005/8/layout/list1"/>
    <dgm:cxn modelId="{62DB8A73-86B4-41D0-9C31-B8393CFB1C15}" type="presParOf" srcId="{382FE23E-AC90-45FE-9AE5-E6F0CC6C1A08}" destId="{4E026008-FF87-4DDD-BE3F-98765E5E4458}" srcOrd="2" destOrd="0" presId="urn:microsoft.com/office/officeart/2005/8/layout/list1"/>
    <dgm:cxn modelId="{F6E15A9D-31D5-430A-B64F-6B889071C171}" type="presParOf" srcId="{382FE23E-AC90-45FE-9AE5-E6F0CC6C1A08}" destId="{710B704F-BACF-425D-ADF1-52EFF1613C9B}" srcOrd="3" destOrd="0" presId="urn:microsoft.com/office/officeart/2005/8/layout/list1"/>
    <dgm:cxn modelId="{A40F9D82-E154-4E1D-92A4-665DD22572C9}" type="presParOf" srcId="{382FE23E-AC90-45FE-9AE5-E6F0CC6C1A08}" destId="{C4E38DAA-A8E3-44E5-9FBB-75BB125AC795}" srcOrd="4" destOrd="0" presId="urn:microsoft.com/office/officeart/2005/8/layout/list1"/>
    <dgm:cxn modelId="{F52FE98E-C186-4E61-A4CE-FB8A94DBB948}" type="presParOf" srcId="{C4E38DAA-A8E3-44E5-9FBB-75BB125AC795}" destId="{43F0ED93-4A73-4EAE-81E9-D59A76CC1801}" srcOrd="0" destOrd="0" presId="urn:microsoft.com/office/officeart/2005/8/layout/list1"/>
    <dgm:cxn modelId="{1ECDB54B-2EA0-4EB9-BD13-221D0191496D}" type="presParOf" srcId="{C4E38DAA-A8E3-44E5-9FBB-75BB125AC795}" destId="{57FD6170-9AC5-490D-9487-63DFE3F33EF5}" srcOrd="1" destOrd="0" presId="urn:microsoft.com/office/officeart/2005/8/layout/list1"/>
    <dgm:cxn modelId="{EEF5B1E1-D9B4-4705-987D-411E85F33621}" type="presParOf" srcId="{382FE23E-AC90-45FE-9AE5-E6F0CC6C1A08}" destId="{B4869B37-2B22-4B95-BA60-756770733C70}" srcOrd="5" destOrd="0" presId="urn:microsoft.com/office/officeart/2005/8/layout/list1"/>
    <dgm:cxn modelId="{83326498-3B63-40EC-8636-30F986F2AEBB}" type="presParOf" srcId="{382FE23E-AC90-45FE-9AE5-E6F0CC6C1A08}" destId="{9573E05A-8BC4-483C-B1C8-9426E5A45EF3}" srcOrd="6" destOrd="0" presId="urn:microsoft.com/office/officeart/2005/8/layout/list1"/>
    <dgm:cxn modelId="{26340B48-D093-4884-801B-7E3E0D759E6C}" type="presParOf" srcId="{382FE23E-AC90-45FE-9AE5-E6F0CC6C1A08}" destId="{8E0975DE-7AF2-4649-8590-FF6B60EF0F24}" srcOrd="7" destOrd="0" presId="urn:microsoft.com/office/officeart/2005/8/layout/list1"/>
    <dgm:cxn modelId="{60579B30-631D-421D-9B65-CB274F70D219}" type="presParOf" srcId="{382FE23E-AC90-45FE-9AE5-E6F0CC6C1A08}" destId="{B9522329-015F-4FDC-8127-C5F312D35BD0}" srcOrd="8" destOrd="0" presId="urn:microsoft.com/office/officeart/2005/8/layout/list1"/>
    <dgm:cxn modelId="{C595E54A-DD42-4BC0-931F-40318390CD71}" type="presParOf" srcId="{B9522329-015F-4FDC-8127-C5F312D35BD0}" destId="{7254EBE2-8398-4B2A-9387-ADC5C7941A91}" srcOrd="0" destOrd="0" presId="urn:microsoft.com/office/officeart/2005/8/layout/list1"/>
    <dgm:cxn modelId="{F5F71088-427C-4C1E-84E2-87B6F79924F8}" type="presParOf" srcId="{B9522329-015F-4FDC-8127-C5F312D35BD0}" destId="{ACD121A6-85B5-4515-B2EC-031C369B886D}" srcOrd="1" destOrd="0" presId="urn:microsoft.com/office/officeart/2005/8/layout/list1"/>
    <dgm:cxn modelId="{3E2C39BE-E65B-4C32-8CB5-50D2D8F24065}" type="presParOf" srcId="{382FE23E-AC90-45FE-9AE5-E6F0CC6C1A08}" destId="{7723F56E-1FC9-46F7-9BC6-C197F6370CD3}" srcOrd="9" destOrd="0" presId="urn:microsoft.com/office/officeart/2005/8/layout/list1"/>
    <dgm:cxn modelId="{025B8F21-33E2-42A7-B92E-EB10EDD96097}" type="presParOf" srcId="{382FE23E-AC90-45FE-9AE5-E6F0CC6C1A08}" destId="{CAD5BEA8-13A6-4417-A599-0834E785F7A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E34A68-1A77-4277-9588-7E927D53247B}">
      <dsp:nvSpPr>
        <dsp:cNvPr id="0" name=""/>
        <dsp:cNvSpPr/>
      </dsp:nvSpPr>
      <dsp:spPr>
        <a:xfrm>
          <a:off x="0" y="252932"/>
          <a:ext cx="6619303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3731" tIns="333248" rIns="51373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accent2">
                  <a:lumMod val="50000"/>
                </a:schemeClr>
              </a:solidFill>
            </a:rPr>
            <a:t>Definition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accent2">
                  <a:lumMod val="50000"/>
                </a:schemeClr>
              </a:solidFill>
            </a:rPr>
            <a:t>Culture models</a:t>
          </a:r>
        </a:p>
      </dsp:txBody>
      <dsp:txXfrm>
        <a:off x="0" y="252932"/>
        <a:ext cx="6619303" cy="932400"/>
      </dsp:txXfrm>
    </dsp:sp>
    <dsp:sp modelId="{1607C36C-2AAD-4D7F-ABB8-297A05C9AD8D}">
      <dsp:nvSpPr>
        <dsp:cNvPr id="0" name=""/>
        <dsp:cNvSpPr/>
      </dsp:nvSpPr>
      <dsp:spPr>
        <a:xfrm>
          <a:off x="330965" y="16772"/>
          <a:ext cx="4633512" cy="47232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136" tIns="0" rIns="17513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Organisational culture</a:t>
          </a:r>
        </a:p>
      </dsp:txBody>
      <dsp:txXfrm>
        <a:off x="354022" y="39829"/>
        <a:ext cx="4587398" cy="426206"/>
      </dsp:txXfrm>
    </dsp:sp>
    <dsp:sp modelId="{D8D58CE3-1045-4559-9B60-BCA4E9948273}">
      <dsp:nvSpPr>
        <dsp:cNvPr id="0" name=""/>
        <dsp:cNvSpPr/>
      </dsp:nvSpPr>
      <dsp:spPr>
        <a:xfrm>
          <a:off x="0" y="1507892"/>
          <a:ext cx="6619303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shade val="50000"/>
              <a:hueOff val="-33421"/>
              <a:satOff val="30712"/>
              <a:lumOff val="1461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3731" tIns="333248" rIns="51373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accent2">
                  <a:lumMod val="50000"/>
                </a:schemeClr>
              </a:solidFill>
            </a:rPr>
            <a:t>Cultural web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accent2">
                  <a:lumMod val="50000"/>
                </a:schemeClr>
              </a:solidFill>
            </a:rPr>
            <a:t>Ethical stance</a:t>
          </a:r>
        </a:p>
      </dsp:txBody>
      <dsp:txXfrm>
        <a:off x="0" y="1507892"/>
        <a:ext cx="6619303" cy="932400"/>
      </dsp:txXfrm>
    </dsp:sp>
    <dsp:sp modelId="{B6AE7A5B-07C5-4C95-BF18-E44BAA63D8CC}">
      <dsp:nvSpPr>
        <dsp:cNvPr id="0" name=""/>
        <dsp:cNvSpPr/>
      </dsp:nvSpPr>
      <dsp:spPr>
        <a:xfrm>
          <a:off x="330965" y="1271732"/>
          <a:ext cx="4633512" cy="47232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-39570"/>
                <a:satOff val="30606"/>
                <a:lumOff val="152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39570"/>
                <a:satOff val="30606"/>
                <a:lumOff val="152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39570"/>
                <a:satOff val="30606"/>
                <a:lumOff val="152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136" tIns="0" rIns="17513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accent1"/>
              </a:solidFill>
            </a:rPr>
            <a:t>Disney’s culture </a:t>
          </a:r>
        </a:p>
      </dsp:txBody>
      <dsp:txXfrm>
        <a:off x="354022" y="1294789"/>
        <a:ext cx="4587398" cy="426206"/>
      </dsp:txXfrm>
    </dsp:sp>
    <dsp:sp modelId="{677A931B-85B1-4600-9C9F-5E1A5DEF4FDD}">
      <dsp:nvSpPr>
        <dsp:cNvPr id="0" name=""/>
        <dsp:cNvSpPr/>
      </dsp:nvSpPr>
      <dsp:spPr>
        <a:xfrm>
          <a:off x="0" y="2762852"/>
          <a:ext cx="661930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shade val="50000"/>
              <a:hueOff val="-66843"/>
              <a:satOff val="61424"/>
              <a:lumOff val="2923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0B261E-5AFF-404D-BC05-CC028D050964}">
      <dsp:nvSpPr>
        <dsp:cNvPr id="0" name=""/>
        <dsp:cNvSpPr/>
      </dsp:nvSpPr>
      <dsp:spPr>
        <a:xfrm>
          <a:off x="330965" y="2526692"/>
          <a:ext cx="4633512" cy="47232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-79140"/>
                <a:satOff val="61211"/>
                <a:lumOff val="304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79140"/>
                <a:satOff val="61211"/>
                <a:lumOff val="304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79140"/>
                <a:satOff val="61211"/>
                <a:lumOff val="304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136" tIns="0" rIns="17513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accent2">
                  <a:lumMod val="50000"/>
                </a:schemeClr>
              </a:solidFill>
            </a:rPr>
            <a:t>Conclusion</a:t>
          </a:r>
        </a:p>
      </dsp:txBody>
      <dsp:txXfrm>
        <a:off x="354022" y="2549749"/>
        <a:ext cx="4587398" cy="426206"/>
      </dsp:txXfrm>
    </dsp:sp>
    <dsp:sp modelId="{76E13556-7028-4F29-9D4A-70876743A5EF}">
      <dsp:nvSpPr>
        <dsp:cNvPr id="0" name=""/>
        <dsp:cNvSpPr/>
      </dsp:nvSpPr>
      <dsp:spPr>
        <a:xfrm>
          <a:off x="0" y="3488612"/>
          <a:ext cx="661930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shade val="50000"/>
              <a:hueOff val="-33421"/>
              <a:satOff val="30712"/>
              <a:lumOff val="1461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D3E09A-DCDF-4C1C-A8B0-DCD7C4AB2247}">
      <dsp:nvSpPr>
        <dsp:cNvPr id="0" name=""/>
        <dsp:cNvSpPr/>
      </dsp:nvSpPr>
      <dsp:spPr>
        <a:xfrm>
          <a:off x="330965" y="3252452"/>
          <a:ext cx="4633512" cy="47232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-39570"/>
                <a:satOff val="30606"/>
                <a:lumOff val="152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39570"/>
                <a:satOff val="30606"/>
                <a:lumOff val="152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39570"/>
                <a:satOff val="30606"/>
                <a:lumOff val="152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136" tIns="0" rIns="17513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accent2">
                  <a:lumMod val="50000"/>
                </a:schemeClr>
              </a:solidFill>
            </a:rPr>
            <a:t>References</a:t>
          </a:r>
        </a:p>
      </dsp:txBody>
      <dsp:txXfrm>
        <a:off x="354022" y="3275509"/>
        <a:ext cx="4587398" cy="426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3F57AC-EB7B-4A80-8FB3-66913DCC4DDA}">
      <dsp:nvSpPr>
        <dsp:cNvPr id="0" name=""/>
        <dsp:cNvSpPr/>
      </dsp:nvSpPr>
      <dsp:spPr>
        <a:xfrm>
          <a:off x="0" y="707092"/>
          <a:ext cx="11407487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5A0B72-45CE-4101-9CAC-17E93BEFD49F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27442-D977-4EB9-8B9F-D0FC556CCAF9}">
      <dsp:nvSpPr>
        <dsp:cNvPr id="0" name=""/>
        <dsp:cNvSpPr/>
      </dsp:nvSpPr>
      <dsp:spPr>
        <a:xfrm>
          <a:off x="1507738" y="707092"/>
          <a:ext cx="9899748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accent1">
                  <a:lumMod val="75000"/>
                </a:schemeClr>
              </a:solidFill>
            </a:rPr>
            <a:t>Buchanan and </a:t>
          </a:r>
          <a:r>
            <a:rPr lang="en-GB" sz="2400" kern="1200" dirty="0" err="1">
              <a:solidFill>
                <a:schemeClr val="accent1">
                  <a:lumMod val="75000"/>
                </a:schemeClr>
              </a:solidFill>
            </a:rPr>
            <a:t>Huczynchi</a:t>
          </a:r>
          <a:r>
            <a:rPr lang="en-GB" sz="2400" kern="1200" dirty="0">
              <a:solidFill>
                <a:schemeClr val="accent1">
                  <a:lumMod val="75000"/>
                </a:schemeClr>
              </a:solidFill>
            </a:rPr>
            <a:t> (2017) describe it as the personality of a company that relates to both how things are done and how people feel about working in the specific organisation.</a:t>
          </a:r>
          <a:endParaRPr lang="en-US" sz="24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1507738" y="707092"/>
        <a:ext cx="9899748" cy="1305401"/>
      </dsp:txXfrm>
    </dsp:sp>
    <dsp:sp modelId="{5764D2CB-C1E6-4820-8E53-022F24A71816}">
      <dsp:nvSpPr>
        <dsp:cNvPr id="0" name=""/>
        <dsp:cNvSpPr/>
      </dsp:nvSpPr>
      <dsp:spPr>
        <a:xfrm>
          <a:off x="0" y="2296301"/>
          <a:ext cx="11407487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BB16CE-BD55-4D5D-BD15-05EC754ED418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C1D1B9-98C3-4376-B01C-7093E2D2D698}">
      <dsp:nvSpPr>
        <dsp:cNvPr id="0" name=""/>
        <dsp:cNvSpPr/>
      </dsp:nvSpPr>
      <dsp:spPr>
        <a:xfrm>
          <a:off x="1507738" y="2338844"/>
          <a:ext cx="9899748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Culture has a positive effect on management process, the motivation and actions of individuals, and on organisational performance (Mullins &amp; McLean, 2019)</a:t>
          </a:r>
          <a:endParaRPr lang="en-US" sz="2400" kern="1200" dirty="0"/>
        </a:p>
      </dsp:txBody>
      <dsp:txXfrm>
        <a:off x="1507738" y="2338844"/>
        <a:ext cx="9899748" cy="13054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5A84D6-5B76-4C7D-AB25-2FDCA7E29EC1}">
      <dsp:nvSpPr>
        <dsp:cNvPr id="0" name=""/>
        <dsp:cNvSpPr/>
      </dsp:nvSpPr>
      <dsp:spPr>
        <a:xfrm>
          <a:off x="1191887" y="921173"/>
          <a:ext cx="6650330" cy="3576320"/>
        </a:xfrm>
        <a:prstGeom prst="round2DiagRect">
          <a:avLst>
            <a:gd name="adj1" fmla="val 0"/>
            <a:gd name="adj2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E72C4C-6C8A-4428-BB88-11C78117EEE5}">
      <dsp:nvSpPr>
        <dsp:cNvPr id="0" name=""/>
        <dsp:cNvSpPr/>
      </dsp:nvSpPr>
      <dsp:spPr>
        <a:xfrm>
          <a:off x="4517052" y="1300480"/>
          <a:ext cx="886" cy="2817706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CEEA825-14EA-485E-87B6-4C1A0F75D74D}">
      <dsp:nvSpPr>
        <dsp:cNvPr id="0" name=""/>
        <dsp:cNvSpPr/>
      </dsp:nvSpPr>
      <dsp:spPr>
        <a:xfrm>
          <a:off x="1413565" y="1192106"/>
          <a:ext cx="2881809" cy="3034453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accent2"/>
              </a:solidFill>
            </a:rPr>
            <a:t>Corporate Social Responsibility leader (The Walt Disney Company, 2022)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accent2"/>
              </a:solidFill>
            </a:rPr>
            <a:t>Ethical conduct (The Walt Disney Company, 2022)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accent2"/>
              </a:solidFill>
            </a:rPr>
            <a:t>Workforce investment programs (Disney, 2022)</a:t>
          </a:r>
        </a:p>
      </dsp:txBody>
      <dsp:txXfrm>
        <a:off x="1413565" y="1192106"/>
        <a:ext cx="2881809" cy="3034453"/>
      </dsp:txXfrm>
    </dsp:sp>
    <dsp:sp modelId="{17590928-4242-407F-AE7A-E1F48B53953F}">
      <dsp:nvSpPr>
        <dsp:cNvPr id="0" name=""/>
        <dsp:cNvSpPr/>
      </dsp:nvSpPr>
      <dsp:spPr>
        <a:xfrm>
          <a:off x="4738730" y="1192106"/>
          <a:ext cx="2881809" cy="3034453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accent2"/>
              </a:solidFill>
            </a:rPr>
            <a:t>Poor working conditions and discrimination (</a:t>
          </a:r>
          <a:r>
            <a:rPr lang="en-GB" sz="2100" kern="1200" dirty="0" err="1">
              <a:solidFill>
                <a:schemeClr val="accent2"/>
              </a:solidFill>
            </a:rPr>
            <a:t>Mattera</a:t>
          </a:r>
          <a:r>
            <a:rPr lang="en-GB" sz="2100" kern="1200" dirty="0">
              <a:solidFill>
                <a:schemeClr val="accent2"/>
              </a:solidFill>
            </a:rPr>
            <a:t>, 2020)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accent2"/>
              </a:solidFill>
            </a:rPr>
            <a:t>Wage violations</a:t>
          </a:r>
        </a:p>
      </dsp:txBody>
      <dsp:txXfrm>
        <a:off x="4738730" y="1192106"/>
        <a:ext cx="2881809" cy="3034453"/>
      </dsp:txXfrm>
    </dsp:sp>
    <dsp:sp modelId="{1B714890-F45D-4F7C-9F16-647249D1E853}">
      <dsp:nvSpPr>
        <dsp:cNvPr id="0" name=""/>
        <dsp:cNvSpPr/>
      </dsp:nvSpPr>
      <dsp:spPr>
        <a:xfrm rot="16200000">
          <a:off x="-1313026" y="1396525"/>
          <a:ext cx="3901440" cy="1108388"/>
        </a:xfrm>
        <a:prstGeom prst="rightArrow">
          <a:avLst>
            <a:gd name="adj1" fmla="val 49830"/>
            <a:gd name="adj2" fmla="val 6066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chemeClr val="accent2">
                  <a:lumMod val="25000"/>
                </a:schemeClr>
              </a:solidFill>
            </a:rPr>
            <a:t>Ethical behaviours</a:t>
          </a:r>
        </a:p>
      </dsp:txBody>
      <dsp:txXfrm>
        <a:off x="-1145511" y="1842080"/>
        <a:ext cx="3566409" cy="552310"/>
      </dsp:txXfrm>
    </dsp:sp>
    <dsp:sp modelId="{F21552F4-2FBB-4047-B5F9-0714B2FF70CC}">
      <dsp:nvSpPr>
        <dsp:cNvPr id="0" name=""/>
        <dsp:cNvSpPr/>
      </dsp:nvSpPr>
      <dsp:spPr>
        <a:xfrm rot="5400000">
          <a:off x="6445692" y="2913752"/>
          <a:ext cx="3901440" cy="1108388"/>
        </a:xfrm>
        <a:prstGeom prst="rightArrow">
          <a:avLst>
            <a:gd name="adj1" fmla="val 49830"/>
            <a:gd name="adj2" fmla="val 6066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chemeClr val="accent2">
                  <a:lumMod val="25000"/>
                </a:schemeClr>
              </a:solidFill>
            </a:rPr>
            <a:t>Unethical behaviour</a:t>
          </a:r>
        </a:p>
      </dsp:txBody>
      <dsp:txXfrm>
        <a:off x="6613208" y="3024276"/>
        <a:ext cx="3566409" cy="5523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026008-FF87-4DDD-BE3F-98765E5E4458}">
      <dsp:nvSpPr>
        <dsp:cNvPr id="0" name=""/>
        <dsp:cNvSpPr/>
      </dsp:nvSpPr>
      <dsp:spPr>
        <a:xfrm>
          <a:off x="0" y="454694"/>
          <a:ext cx="7711200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02F986-2D45-4796-868D-B814E4E06973}">
      <dsp:nvSpPr>
        <dsp:cNvPr id="0" name=""/>
        <dsp:cNvSpPr/>
      </dsp:nvSpPr>
      <dsp:spPr>
        <a:xfrm>
          <a:off x="385560" y="26654"/>
          <a:ext cx="5397840" cy="856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026" tIns="0" rIns="204026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Innovative organisation</a:t>
          </a:r>
        </a:p>
      </dsp:txBody>
      <dsp:txXfrm>
        <a:off x="427350" y="68444"/>
        <a:ext cx="5314260" cy="772500"/>
      </dsp:txXfrm>
    </dsp:sp>
    <dsp:sp modelId="{9573E05A-8BC4-483C-B1C8-9426E5A45EF3}">
      <dsp:nvSpPr>
        <dsp:cNvPr id="0" name=""/>
        <dsp:cNvSpPr/>
      </dsp:nvSpPr>
      <dsp:spPr>
        <a:xfrm>
          <a:off x="0" y="1770134"/>
          <a:ext cx="7711200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D6170-9AC5-490D-9487-63DFE3F33EF5}">
      <dsp:nvSpPr>
        <dsp:cNvPr id="0" name=""/>
        <dsp:cNvSpPr/>
      </dsp:nvSpPr>
      <dsp:spPr>
        <a:xfrm>
          <a:off x="385560" y="1342094"/>
          <a:ext cx="5397840" cy="856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026" tIns="0" rIns="204026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High quality standards</a:t>
          </a:r>
        </a:p>
      </dsp:txBody>
      <dsp:txXfrm>
        <a:off x="427350" y="1383884"/>
        <a:ext cx="5314260" cy="772500"/>
      </dsp:txXfrm>
    </dsp:sp>
    <dsp:sp modelId="{CAD5BEA8-13A6-4417-A599-0834E785F7AB}">
      <dsp:nvSpPr>
        <dsp:cNvPr id="0" name=""/>
        <dsp:cNvSpPr/>
      </dsp:nvSpPr>
      <dsp:spPr>
        <a:xfrm>
          <a:off x="0" y="3085574"/>
          <a:ext cx="7711200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D121A6-85B5-4515-B2EC-031C369B886D}">
      <dsp:nvSpPr>
        <dsp:cNvPr id="0" name=""/>
        <dsp:cNvSpPr/>
      </dsp:nvSpPr>
      <dsp:spPr>
        <a:xfrm>
          <a:off x="385560" y="2657534"/>
          <a:ext cx="5397840" cy="856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4026" tIns="0" rIns="204026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Unethical behaviour</a:t>
          </a:r>
        </a:p>
      </dsp:txBody>
      <dsp:txXfrm>
        <a:off x="427350" y="2699324"/>
        <a:ext cx="5314260" cy="77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OpposingIdeas">
  <dgm:title val=""/>
  <dgm:desc val=""/>
  <dgm:catLst>
    <dgm:cat type="relationship" pri="34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clrData>
  <dgm:layoutNode name="Name0">
    <dgm:varLst>
      <dgm:chMax val="2"/>
      <dgm:dir/>
      <dgm:animOne val="branch"/>
      <dgm:animLvl val="lvl"/>
      <dgm:resizeHandles val="exact"/>
    </dgm:varLst>
    <dgm:choose name="Name1">
      <dgm:if name="Name2" axis="ch" ptType="node" func="cnt" op="lte" val="1">
        <dgm:alg type="composite">
          <dgm:param type="ar" val="0.9928"/>
        </dgm:alg>
      </dgm:if>
      <dgm:else name="Name3">
        <dgm:alg type="composite">
          <dgm:param type="ar" val="1.6364"/>
        </dgm:alg>
      </dgm:else>
    </dgm:choose>
    <dgm:shape xmlns:r="http://schemas.openxmlformats.org/officeDocument/2006/relationships" r:blip="">
      <dgm:adjLst/>
    </dgm:shape>
    <dgm:choose name="Name4">
      <dgm:if name="Name5" func="var" arg="dir" op="equ" val="norm">
        <dgm:choose name="Name6">
          <dgm:if name="Name7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2963"/>
              <dgm:constr type="t" for="ch" forName="ChildText1" refType="h" fact="0.2722"/>
              <dgm:constr type="w" for="ch" forName="ChildText1" refType="w" fact="0.6534"/>
              <dgm:constr type="h" for="ch" forName="ChildText1" refType="h" fact="0.6682"/>
              <dgm:constr type="l" for="ch" forName="Background" refType="w" fact="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l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l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8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l" for="ch" forName="ChildText2" refType="w" fact="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l" for="ch" forName="Background" refType="w" fact="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l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l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l" for="ch" forName="ParentText2" refType="w" fact="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l" for="ch" forName="ParentShape2" refType="w" fact="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l" for="ch" forName="Divider" refType="w" fact="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if>
      <dgm:else name="Name9">
        <dgm:choose name="Name10">
          <dgm:if name="Name11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2455"/>
              <dgm:constr type="t" for="ch" forName="ChildText1" refType="h" fact="0.2651"/>
              <dgm:constr type="w" for="ch" forName="ChildText1" refType="w" fact="0.5351"/>
              <dgm:constr type="h" for="ch" forName="ChildText1" refType="h" fact="0.56"/>
              <dgm:constr type="r" for="ch" forName="Background" refType="w" fact="-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r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r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12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r" for="ch" forName="ChildText2" refType="w" fact="-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r" for="ch" forName="Background" refType="w" fact="-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r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r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r" for="ch" forName="ParentText2" refType="w" fact="-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r" for="ch" forName="ParentShape2" refType="w" fact="-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r" for="ch" forName="Divider" refType="w" fact="-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else>
    </dgm:choose>
    <dgm:choose name="Name13">
      <dgm:if name="Name14" axis="ch" ptType="node" func="cnt" op="gte" val="1">
        <dgm:layoutNode name="Background" styleLbl="node1">
          <dgm:alg type="sp"/>
          <dgm:choose name="Name15">
            <dgm:if name="Name16" func="var" arg="dir" op="equ" val="norm">
              <dgm:shape xmlns:r="http://schemas.openxmlformats.org/officeDocument/2006/relationships" type="round2DiagRect" r:blip="">
                <dgm:adjLst>
                  <dgm:adj idx="1" val="0"/>
                  <dgm:adj idx="2" val="0.1667"/>
                </dgm:adjLst>
              </dgm:shape>
            </dgm:if>
            <dgm:else name="Name17">
              <dgm:shape xmlns:r="http://schemas.openxmlformats.org/officeDocument/2006/relationships" type="round2DiagRect" r:blip="">
                <dgm:adjLst>
                  <dgm:adj idx="1" val="0.1667"/>
                  <dgm:adj idx="2" val="0"/>
                </dgm:adjLst>
              </dgm:shape>
            </dgm:else>
          </dgm:choose>
          <dgm:presOf/>
        </dgm:layoutNode>
        <dgm:choose name="Name18">
          <dgm:if name="Name19" axis="ch" ptType="node" func="cnt" op="gte" val="2">
            <dgm:layoutNode name="Divider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</dgm:if>
          <dgm:else name="Name20"/>
        </dgm:choose>
        <dgm:layoutNode name="ChildText1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hideGeom="1">
            <dgm:adjLst/>
          </dgm:shape>
          <dgm:presOf axis="ch des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21">
          <dgm:if name="Name22" axis="ch" ptType="node" func="cnt" op="gte" val="2">
            <dgm:layoutNode name="ChildText2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ch des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23"/>
        </dgm:choose>
        <dgm:layoutNode name="ParentText1" styleLbl="revTx">
          <dgm:varLst>
            <dgm:chMax val="1"/>
            <dgm:chPref val="1"/>
          </dgm:varLst>
          <dgm:choose name="Name24">
            <dgm:if name="Name25" func="var" arg="dir" op="equ" val="norm">
              <dgm:alg type="tx">
                <dgm:param type="parTxLTRAlign" val="r"/>
                <dgm:param type="shpTxLTRAlignCh" val="r"/>
                <dgm:param type="txAnchorVertCh" val="mid"/>
                <dgm:param type="autoTxRot" val="grav"/>
              </dgm:alg>
            </dgm:if>
            <dgm:else name="Name26">
              <dgm:alg type="tx">
                <dgm:param type="parTxLTRAlign" val="l"/>
                <dgm:param type="shpTxLTRAlignCh" val="r"/>
                <dgm:param type="txAnchorVertCh" val="mid"/>
                <dgm:param type="autoTxRot" val="grav"/>
              </dgm:alg>
            </dgm:else>
          </dgm:choose>
          <dgm:choose name="Name27">
            <dgm:if name="Name28" func="var" arg="dir" op="equ" val="norm">
              <dgm:shape xmlns:r="http://schemas.openxmlformats.org/officeDocument/2006/relationships" rot="-90" type="rightArrow" r:blip="" hideGeom="1">
                <dgm:adjLst>
                  <dgm:adj idx="1" val="0.4983"/>
                  <dgm:adj idx="2" val="0.6066"/>
                </dgm:adjLst>
              </dgm:shape>
            </dgm:if>
            <dgm:else name="Name29">
              <dgm:shape xmlns:r="http://schemas.openxmlformats.org/officeDocument/2006/relationships" rot="90" type="leftArrow" r:blip="" hideGeom="1">
                <dgm:adjLst>
                  <dgm:adj idx="1" val="0.4983"/>
                  <dgm:adj idx="2" val="0.6066"/>
                </dgm:adjLst>
              </dgm:shape>
            </dgm:else>
          </dgm:choose>
          <dgm:presOf axis="ch 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ParentShape1" styleLbl="alignImgPlace1">
          <dgm:varLst/>
          <dgm:alg type="sp"/>
          <dgm:presOf axis="ch self" ptType="node node" st="1 1" cnt="1 0"/>
          <dgm:choose name="Name30">
            <dgm:if name="Name31" func="var" arg="dir" op="equ" val="norm">
              <dgm:shape xmlns:r="http://schemas.openxmlformats.org/officeDocument/2006/relationships" rot="-90" type="rightArrow" r:blip="">
                <dgm:adjLst>
                  <dgm:adj idx="1" val="0.4983"/>
                  <dgm:adj idx="2" val="0.6066"/>
                </dgm:adjLst>
              </dgm:shape>
            </dgm:if>
            <dgm:else name="Name32">
              <dgm:shape xmlns:r="http://schemas.openxmlformats.org/officeDocument/2006/relationships" rot="90" type="leftArrow" r:blip="">
                <dgm:adjLst>
                  <dgm:adj idx="1" val="0.4983"/>
                  <dgm:adj idx="2" val="0.6066"/>
                </dgm:adjLst>
              </dgm:shape>
            </dgm:else>
          </dgm:choose>
        </dgm:layoutNode>
        <dgm:choose name="Name33">
          <dgm:if name="Name34" axis="ch" ptType="node" func="cnt" op="gte" val="2">
            <dgm:layoutNode name="ParentText2" styleLbl="revTx">
              <dgm:varLst>
                <dgm:chMax val="1"/>
                <dgm:chPref val="1"/>
              </dgm:varLst>
              <dgm:choose name="Name35">
                <dgm:if name="Name36" func="var" arg="dir" op="equ" val="norm">
                  <dgm:alg type="tx">
                    <dgm:param type="parTxLTRAlign" val="r"/>
                    <dgm:param type="shpTxLTRAlignCh" val="r"/>
                    <dgm:param type="txAnchorVertCh" val="mid"/>
                    <dgm:param type="autoTxRot" val="grav"/>
                  </dgm:alg>
                </dgm:if>
                <dgm:else name="Name37">
                  <dgm:alg type="tx">
                    <dgm:param type="parTxLTRAlign" val="l"/>
                    <dgm:param type="shpTxLTRAlignCh" val="r"/>
                    <dgm:param type="txAnchorVertCh" val="mid"/>
                    <dgm:param type="autoTxRot" val="grav"/>
                  </dgm:alg>
                </dgm:else>
              </dgm:choose>
              <dgm:choose name="Name38">
                <dgm:if name="Name39" func="var" arg="dir" op="equ" val="norm">
                  <dgm:shape xmlns:r="http://schemas.openxmlformats.org/officeDocument/2006/relationships" rot="90" type="rightArrow" r:blip="" hideGeom="1">
                    <dgm:adjLst>
                      <dgm:adj idx="1" val="0.4983"/>
                      <dgm:adj idx="2" val="0.6066"/>
                    </dgm:adjLst>
                  </dgm:shape>
                </dgm:if>
                <dgm:else name="Name40">
                  <dgm:shape xmlns:r="http://schemas.openxmlformats.org/officeDocument/2006/relationships" rot="-90" type="leftArrow" r:blip="" hideGeom="1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ParentShape2" styleLbl="alignImgPlace1">
              <dgm:varLst/>
              <dgm:alg type="sp"/>
              <dgm:choose name="Name41">
                <dgm:if name="Name42" func="var" arg="dir" op="equ" val="norm">
                  <dgm:shape xmlns:r="http://schemas.openxmlformats.org/officeDocument/2006/relationships" rot="90" type="rightArrow" r:blip="">
                    <dgm:adjLst>
                      <dgm:adj idx="1" val="0.4983"/>
                      <dgm:adj idx="2" val="0.6066"/>
                    </dgm:adjLst>
                  </dgm:shape>
                </dgm:if>
                <dgm:else name="Name43">
                  <dgm:shape xmlns:r="http://schemas.openxmlformats.org/officeDocument/2006/relationships" rot="-90" type="leftArrow" r:blip="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</dgm:layoutNode>
          </dgm:if>
          <dgm:else name="Name44"/>
        </dgm:choose>
      </dgm:if>
      <dgm:else name="Name4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C3AFA-1F73-2644-4E6C-C9FCADAFE2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06066D-F84E-17CB-9ED5-5FB5095D17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7C989-28D3-4575-91F7-DA776A6F3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2FA23-8D92-40E5-BF2B-8673CE6FAE5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93227A-0B89-9A3D-22E4-824CB78BA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192C60-5379-0A5A-28AC-B7E06C88A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5142E-165F-4102-81D2-ECD54D14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027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8E103-20F5-26FF-6651-66BF2ACC4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9B665-091E-E017-EE41-6839163392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B8FBA-0303-791C-8868-53C04DECF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2FA23-8D92-40E5-BF2B-8673CE6FAE5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6F3BA-5FD2-FBD3-E8E1-34ED2EB67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29091-0DEA-6FB8-D3D2-A02CD724E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5142E-165F-4102-81D2-ECD54D14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040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06C96-7A28-9111-9E4E-3B290E1A7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A82BBA-0793-0C23-15EF-84160BEDA6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9578C-3811-3F5E-90EE-7ECC6ECD6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2FA23-8D92-40E5-BF2B-8673CE6FAE5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59F695-2E10-8C85-F8CD-7B35BC7F2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4B548-5088-6737-E795-5893941EE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5142E-165F-4102-81D2-ECD54D14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037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620B7-280F-2572-E037-F174417EC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F3A25-FC4F-426F-4517-DB8FA3CA50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664BD5-4765-0E8B-975C-FA5C27F02A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1C34BF-B1CA-430A-1D4E-F33308676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2FA23-8D92-40E5-BF2B-8673CE6FAE5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A1307D-D5FA-1434-BD9C-751048EB6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E8F5BF-7A24-B906-4FBA-902E380B9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5142E-165F-4102-81D2-ECD54D14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94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514D5-B59C-6F4D-12E9-FD2C605DE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796986-E5AA-8F5E-158F-C71F2AC8EB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998852-4637-552F-F418-6ADB89E26F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323C15-EB91-151C-442C-A25364C17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FDD666-6F30-428D-9772-92539ACDCA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408A15-37C3-8454-AB0D-47A9FCFDB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2FA23-8D92-40E5-BF2B-8673CE6FAE5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B268BA-6974-059D-D405-1A7ECA92D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6D0B96-1F55-764C-DCDD-F6EAE1E39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5142E-165F-4102-81D2-ECD54D14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16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31EED-7C24-580F-3A3D-8E9E69255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F2F4D0-29B7-5607-BF64-2E706F3C1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2FA23-8D92-40E5-BF2B-8673CE6FAE5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5822E5-AF4C-0136-3463-D81237174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0C3E5C-7309-6A85-F86B-439750A42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5142E-165F-4102-81D2-ECD54D14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721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FA1FAB-DBAF-C1C3-9F38-D6228A8A3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2FA23-8D92-40E5-BF2B-8673CE6FAE5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4B2286-DCA3-DFEF-6426-619007ECA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57140A-66E1-B9DD-CFFC-09F349501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5142E-165F-4102-81D2-ECD54D14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421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8CDFC-6542-3DAA-E081-C7BC245BD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8F510-A97D-5FA9-B363-8FA0FB9E9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10AFBE-549D-5130-D9CB-477996B10A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240587-6E80-24FC-D637-F1040F569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2FA23-8D92-40E5-BF2B-8673CE6FAE5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7F9D1-1AB2-32FF-230F-768AB027C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8D0579-317F-1F56-1B0E-1E158D6BE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5142E-165F-4102-81D2-ECD54D14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943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40CF3-2B5E-FE69-B664-8568EBE0B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1AB329-2289-FDA8-F404-3503F2702A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228AC9-D82B-7D5C-A841-62453F0FA7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94A55B-E102-08E6-45AB-46001B3F1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2FA23-8D92-40E5-BF2B-8673CE6FAE5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ED53F1-8295-615B-C4A8-A18339D62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121AD1-01E2-FA62-9A02-C5920066D1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5142E-165F-4102-81D2-ECD54D14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313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98F04-FA01-D1C6-D583-8FBD161AE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EA3218-6781-5FDC-DDFF-E98010037C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55347-6CD6-55F8-6C0B-5810441D1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2FA23-8D92-40E5-BF2B-8673CE6FAE5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5962B-AE1C-A125-CA6B-1277D5333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58339-1A8C-B7F6-E67D-738F31C6C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5142E-165F-4102-81D2-ECD54D14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743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E4D496-AB38-759B-F186-148AA0B359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CB66CB-348F-6A36-D6C8-D7B3F22707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CE08C3-4F54-C758-830B-92EA190D5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2FA23-8D92-40E5-BF2B-8673CE6FAE5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6B619-D7BD-6D58-80D9-7A267F15E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790B9-AD23-F059-96A6-0D23F2F64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5142E-165F-4102-81D2-ECD54D14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116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E69F2C-A3AF-FBE1-522B-69A457FF4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B02F5-A3A2-B2E7-F85D-C3B800F3CF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A720AA-E695-C4D0-4B0B-AE02D196AD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2FA23-8D92-40E5-BF2B-8673CE6FAE54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FB367-6535-502A-D699-9C59C1EC51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2E904-0264-5A51-D3FA-E358AA9D7A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15142E-165F-4102-81D2-ECD54D14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385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impact.disney.com/workforce/" TargetMode="External"/><Relationship Id="rId2" Type="http://schemas.openxmlformats.org/officeDocument/2006/relationships/hyperlink" Target="https://sites.disney.com/lifeatdisney/culture-and-valu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waltdisneycompany.eu/responsible-business/" TargetMode="External"/><Relationship Id="rId5" Type="http://schemas.openxmlformats.org/officeDocument/2006/relationships/hyperlink" Target="https://thewaltdisneycompany.com/disney-releases-2021-corporate-social-responsibility-report/" TargetMode="External"/><Relationship Id="rId4" Type="http://schemas.openxmlformats.org/officeDocument/2006/relationships/hyperlink" Target="https://thewaltdisneycompany.com/abou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BA8FB-A350-DAEE-9A63-224FDBB610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6251" y="418384"/>
            <a:ext cx="4994792" cy="30106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Walt "/>
              </a:rPr>
              <a:t>Organisational culture analysis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B2EE85-7D94-8E22-A370-884BC122E4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660" y="4443286"/>
            <a:ext cx="5290458" cy="1655762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Corina Cernat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2019920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894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F2E2428-58BA-458D-AA54-05502E63F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48215" cy="6857999"/>
          </a:xfrm>
          <a:custGeom>
            <a:avLst/>
            <a:gdLst>
              <a:gd name="connsiteX0" fmla="*/ 0 w 9024730"/>
              <a:gd name="connsiteY0" fmla="*/ 0 h 6857999"/>
              <a:gd name="connsiteX1" fmla="*/ 9024730 w 9024730"/>
              <a:gd name="connsiteY1" fmla="*/ 0 h 6857999"/>
              <a:gd name="connsiteX2" fmla="*/ 9024730 w 9024730"/>
              <a:gd name="connsiteY2" fmla="*/ 2 h 6857999"/>
              <a:gd name="connsiteX3" fmla="*/ 8447016 w 9024730"/>
              <a:gd name="connsiteY3" fmla="*/ 2 h 6857999"/>
              <a:gd name="connsiteX4" fmla="*/ 8441214 w 9024730"/>
              <a:gd name="connsiteY4" fmla="*/ 14562 h 6857999"/>
              <a:gd name="connsiteX5" fmla="*/ 8445389 w 9024730"/>
              <a:gd name="connsiteY5" fmla="*/ 59077 h 6857999"/>
              <a:gd name="connsiteX6" fmla="*/ 8437086 w 9024730"/>
              <a:gd name="connsiteY6" fmla="*/ 107668 h 6857999"/>
              <a:gd name="connsiteX7" fmla="*/ 8458599 w 9024730"/>
              <a:gd name="connsiteY7" fmla="*/ 246136 h 6857999"/>
              <a:gd name="connsiteX8" fmla="*/ 8433237 w 9024730"/>
              <a:gd name="connsiteY8" fmla="*/ 372908 h 6857999"/>
              <a:gd name="connsiteX9" fmla="*/ 8430194 w 9024730"/>
              <a:gd name="connsiteY9" fmla="*/ 450607 h 6857999"/>
              <a:gd name="connsiteX10" fmla="*/ 8443315 w 9024730"/>
              <a:gd name="connsiteY10" fmla="*/ 812800 h 6857999"/>
              <a:gd name="connsiteX11" fmla="*/ 8453042 w 9024730"/>
              <a:gd name="connsiteY11" fmla="*/ 912727 h 6857999"/>
              <a:gd name="connsiteX12" fmla="*/ 8451649 w 9024730"/>
              <a:gd name="connsiteY12" fmla="*/ 989950 h 6857999"/>
              <a:gd name="connsiteX13" fmla="*/ 8455592 w 9024730"/>
              <a:gd name="connsiteY13" fmla="*/ 1141745 h 6857999"/>
              <a:gd name="connsiteX14" fmla="*/ 8470203 w 9024730"/>
              <a:gd name="connsiteY14" fmla="*/ 1265454 h 6857999"/>
              <a:gd name="connsiteX15" fmla="*/ 8499638 w 9024730"/>
              <a:gd name="connsiteY15" fmla="*/ 1385480 h 6857999"/>
              <a:gd name="connsiteX16" fmla="*/ 8518660 w 9024730"/>
              <a:gd name="connsiteY16" fmla="*/ 1458060 h 6857999"/>
              <a:gd name="connsiteX17" fmla="*/ 8539125 w 9024730"/>
              <a:gd name="connsiteY17" fmla="*/ 1513175 h 6857999"/>
              <a:gd name="connsiteX18" fmla="*/ 8570281 w 9024730"/>
              <a:gd name="connsiteY18" fmla="*/ 1570809 h 6857999"/>
              <a:gd name="connsiteX19" fmla="*/ 8605212 w 9024730"/>
              <a:gd name="connsiteY19" fmla="*/ 1638391 h 6857999"/>
              <a:gd name="connsiteX20" fmla="*/ 8626457 w 9024730"/>
              <a:gd name="connsiteY20" fmla="*/ 1742490 h 6857999"/>
              <a:gd name="connsiteX21" fmla="*/ 8654861 w 9024730"/>
              <a:gd name="connsiteY21" fmla="*/ 1818229 h 6857999"/>
              <a:gd name="connsiteX22" fmla="*/ 8648005 w 9024730"/>
              <a:gd name="connsiteY22" fmla="*/ 1862723 h 6857999"/>
              <a:gd name="connsiteX23" fmla="*/ 8654469 w 9024730"/>
              <a:gd name="connsiteY23" fmla="*/ 1917476 h 6857999"/>
              <a:gd name="connsiteX24" fmla="*/ 8649702 w 9024730"/>
              <a:gd name="connsiteY24" fmla="*/ 1972204 h 6857999"/>
              <a:gd name="connsiteX25" fmla="*/ 8656357 w 9024730"/>
              <a:gd name="connsiteY25" fmla="*/ 2054291 h 6857999"/>
              <a:gd name="connsiteX26" fmla="*/ 8648660 w 9024730"/>
              <a:gd name="connsiteY26" fmla="*/ 2227417 h 6857999"/>
              <a:gd name="connsiteX27" fmla="*/ 8607609 w 9024730"/>
              <a:gd name="connsiteY27" fmla="*/ 2510933 h 6857999"/>
              <a:gd name="connsiteX28" fmla="*/ 8608432 w 9024730"/>
              <a:gd name="connsiteY28" fmla="*/ 2741866 h 6857999"/>
              <a:gd name="connsiteX29" fmla="*/ 8619112 w 9024730"/>
              <a:gd name="connsiteY29" fmla="*/ 2864935 h 6857999"/>
              <a:gd name="connsiteX30" fmla="*/ 8627742 w 9024730"/>
              <a:gd name="connsiteY30" fmla="*/ 2950807 h 6857999"/>
              <a:gd name="connsiteX31" fmla="*/ 8611822 w 9024730"/>
              <a:gd name="connsiteY31" fmla="*/ 2978246 h 6857999"/>
              <a:gd name="connsiteX32" fmla="*/ 8608239 w 9024730"/>
              <a:gd name="connsiteY32" fmla="*/ 2995916 h 6857999"/>
              <a:gd name="connsiteX33" fmla="*/ 8598647 w 9024730"/>
              <a:gd name="connsiteY33" fmla="*/ 2998648 h 6857999"/>
              <a:gd name="connsiteX34" fmla="*/ 8587108 w 9024730"/>
              <a:gd name="connsiteY34" fmla="*/ 3023630 h 6857999"/>
              <a:gd name="connsiteX35" fmla="*/ 8577885 w 9024730"/>
              <a:gd name="connsiteY35" fmla="*/ 3096975 h 6857999"/>
              <a:gd name="connsiteX36" fmla="*/ 8557492 w 9024730"/>
              <a:gd name="connsiteY36" fmla="*/ 3216657 h 6857999"/>
              <a:gd name="connsiteX37" fmla="*/ 8560894 w 9024730"/>
              <a:gd name="connsiteY37" fmla="*/ 3310980 h 6857999"/>
              <a:gd name="connsiteX38" fmla="*/ 8547852 w 9024730"/>
              <a:gd name="connsiteY38" fmla="*/ 3344725 h 6857999"/>
              <a:gd name="connsiteX39" fmla="*/ 8535427 w 9024730"/>
              <a:gd name="connsiteY39" fmla="*/ 3393250 h 6857999"/>
              <a:gd name="connsiteX40" fmla="*/ 8520092 w 9024730"/>
              <a:gd name="connsiteY40" fmla="*/ 3514536 h 6857999"/>
              <a:gd name="connsiteX41" fmla="*/ 8497231 w 9024730"/>
              <a:gd name="connsiteY41" fmla="*/ 3686149 h 6857999"/>
              <a:gd name="connsiteX42" fmla="*/ 8489799 w 9024730"/>
              <a:gd name="connsiteY42" fmla="*/ 3692208 h 6857999"/>
              <a:gd name="connsiteX43" fmla="*/ 8475804 w 9024730"/>
              <a:gd name="connsiteY43" fmla="*/ 3776022 h 6857999"/>
              <a:gd name="connsiteX44" fmla="*/ 8471279 w 9024730"/>
              <a:gd name="connsiteY44" fmla="*/ 3977138 h 6857999"/>
              <a:gd name="connsiteX45" fmla="*/ 8408913 w 9024730"/>
              <a:gd name="connsiteY45" fmla="*/ 4222149 h 6857999"/>
              <a:gd name="connsiteX46" fmla="*/ 8402112 w 9024730"/>
              <a:gd name="connsiteY46" fmla="*/ 4364683 h 6857999"/>
              <a:gd name="connsiteX47" fmla="*/ 8393355 w 9024730"/>
              <a:gd name="connsiteY47" fmla="*/ 4462471 h 6857999"/>
              <a:gd name="connsiteX48" fmla="*/ 8376166 w 9024730"/>
              <a:gd name="connsiteY48" fmla="*/ 4574052 h 6857999"/>
              <a:gd name="connsiteX49" fmla="*/ 8341678 w 9024730"/>
              <a:gd name="connsiteY49" fmla="*/ 4667756 h 6857999"/>
              <a:gd name="connsiteX50" fmla="*/ 8273661 w 9024730"/>
              <a:gd name="connsiteY50" fmla="*/ 4799019 h 6857999"/>
              <a:gd name="connsiteX51" fmla="*/ 8256132 w 9024730"/>
              <a:gd name="connsiteY51" fmla="*/ 4849614 h 6857999"/>
              <a:gd name="connsiteX52" fmla="*/ 8226804 w 9024730"/>
              <a:gd name="connsiteY52" fmla="*/ 4919971 h 6857999"/>
              <a:gd name="connsiteX53" fmla="*/ 8171825 w 9024730"/>
              <a:gd name="connsiteY53" fmla="*/ 5010766 h 6857999"/>
              <a:gd name="connsiteX54" fmla="*/ 8143172 w 9024730"/>
              <a:gd name="connsiteY54" fmla="*/ 5088190 h 6857999"/>
              <a:gd name="connsiteX55" fmla="*/ 8126363 w 9024730"/>
              <a:gd name="connsiteY55" fmla="*/ 5143922 h 6857999"/>
              <a:gd name="connsiteX56" fmla="*/ 8103782 w 9024730"/>
              <a:gd name="connsiteY56" fmla="*/ 5284346 h 6857999"/>
              <a:gd name="connsiteX57" fmla="*/ 8084361 w 9024730"/>
              <a:gd name="connsiteY57" fmla="*/ 5390948 h 6857999"/>
              <a:gd name="connsiteX58" fmla="*/ 8062552 w 9024730"/>
              <a:gd name="connsiteY58" fmla="*/ 5470854 h 6857999"/>
              <a:gd name="connsiteX59" fmla="*/ 8057342 w 9024730"/>
              <a:gd name="connsiteY59" fmla="*/ 5529643 h 6857999"/>
              <a:gd name="connsiteX60" fmla="*/ 8044923 w 9024730"/>
              <a:gd name="connsiteY60" fmla="*/ 5597292 h 6857999"/>
              <a:gd name="connsiteX61" fmla="*/ 8035233 w 9024730"/>
              <a:gd name="connsiteY61" fmla="*/ 5608899 h 6857999"/>
              <a:gd name="connsiteX62" fmla="*/ 8018178 w 9024730"/>
              <a:gd name="connsiteY62" fmla="*/ 5684911 h 6857999"/>
              <a:gd name="connsiteX63" fmla="*/ 8018018 w 9024730"/>
              <a:gd name="connsiteY63" fmla="*/ 5755776 h 6857999"/>
              <a:gd name="connsiteX64" fmla="*/ 8008640 w 9024730"/>
              <a:gd name="connsiteY64" fmla="*/ 5889599 h 6857999"/>
              <a:gd name="connsiteX65" fmla="*/ 8013542 w 9024730"/>
              <a:gd name="connsiteY65" fmla="*/ 5989744 h 6857999"/>
              <a:gd name="connsiteX66" fmla="*/ 7980757 w 9024730"/>
              <a:gd name="connsiteY66" fmla="*/ 6084926 h 6857999"/>
              <a:gd name="connsiteX67" fmla="*/ 7975907 w 9024730"/>
              <a:gd name="connsiteY67" fmla="*/ 6346549 h 6857999"/>
              <a:gd name="connsiteX68" fmla="*/ 7974221 w 9024730"/>
              <a:gd name="connsiteY68" fmla="*/ 6527527 h 6857999"/>
              <a:gd name="connsiteX69" fmla="*/ 7979135 w 9024730"/>
              <a:gd name="connsiteY69" fmla="*/ 6627129 h 6857999"/>
              <a:gd name="connsiteX70" fmla="*/ 7979404 w 9024730"/>
              <a:gd name="connsiteY70" fmla="*/ 6694819 h 6857999"/>
              <a:gd name="connsiteX71" fmla="*/ 8009526 w 9024730"/>
              <a:gd name="connsiteY71" fmla="*/ 6765445 h 6857999"/>
              <a:gd name="connsiteX72" fmla="*/ 8018211 w 9024730"/>
              <a:gd name="connsiteY72" fmla="*/ 6844697 h 6857999"/>
              <a:gd name="connsiteX73" fmla="*/ 8019608 w 9024730"/>
              <a:gd name="connsiteY73" fmla="*/ 6857999 h 6857999"/>
              <a:gd name="connsiteX74" fmla="*/ 0 w 9024730"/>
              <a:gd name="connsiteY7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9024730" h="6857999">
                <a:moveTo>
                  <a:pt x="0" y="0"/>
                </a:moveTo>
                <a:lnTo>
                  <a:pt x="9024730" y="0"/>
                </a:lnTo>
                <a:lnTo>
                  <a:pt x="9024730" y="2"/>
                </a:lnTo>
                <a:lnTo>
                  <a:pt x="8447016" y="2"/>
                </a:lnTo>
                <a:lnTo>
                  <a:pt x="8441214" y="14562"/>
                </a:lnTo>
                <a:lnTo>
                  <a:pt x="8445389" y="59077"/>
                </a:lnTo>
                <a:cubicBezTo>
                  <a:pt x="8445971" y="76949"/>
                  <a:pt x="8436504" y="89796"/>
                  <a:pt x="8437086" y="107668"/>
                </a:cubicBezTo>
                <a:cubicBezTo>
                  <a:pt x="8417947" y="138162"/>
                  <a:pt x="8459241" y="201929"/>
                  <a:pt x="8458599" y="246136"/>
                </a:cubicBezTo>
                <a:cubicBezTo>
                  <a:pt x="8457958" y="290343"/>
                  <a:pt x="8471649" y="364179"/>
                  <a:pt x="8433237" y="372908"/>
                </a:cubicBezTo>
                <a:cubicBezTo>
                  <a:pt x="8426916" y="431308"/>
                  <a:pt x="8438389" y="357606"/>
                  <a:pt x="8430194" y="450607"/>
                </a:cubicBezTo>
                <a:cubicBezTo>
                  <a:pt x="8466727" y="551950"/>
                  <a:pt x="8430182" y="787036"/>
                  <a:pt x="8443315" y="812800"/>
                </a:cubicBezTo>
                <a:cubicBezTo>
                  <a:pt x="8478999" y="860799"/>
                  <a:pt x="8435788" y="854953"/>
                  <a:pt x="8453042" y="912727"/>
                </a:cubicBezTo>
                <a:cubicBezTo>
                  <a:pt x="8462900" y="945986"/>
                  <a:pt x="8451223" y="951781"/>
                  <a:pt x="8451649" y="989950"/>
                </a:cubicBezTo>
                <a:cubicBezTo>
                  <a:pt x="8452074" y="1028120"/>
                  <a:pt x="8452500" y="1095828"/>
                  <a:pt x="8455592" y="1141745"/>
                </a:cubicBezTo>
                <a:cubicBezTo>
                  <a:pt x="8458684" y="1187662"/>
                  <a:pt x="8470047" y="1234783"/>
                  <a:pt x="8470203" y="1265454"/>
                </a:cubicBezTo>
                <a:cubicBezTo>
                  <a:pt x="8458947" y="1304052"/>
                  <a:pt x="8496012" y="1370755"/>
                  <a:pt x="8499638" y="1385480"/>
                </a:cubicBezTo>
                <a:cubicBezTo>
                  <a:pt x="8514485" y="1422714"/>
                  <a:pt x="8525070" y="1428103"/>
                  <a:pt x="8518660" y="1458060"/>
                </a:cubicBezTo>
                <a:cubicBezTo>
                  <a:pt x="8518783" y="1468057"/>
                  <a:pt x="8539003" y="1503177"/>
                  <a:pt x="8539125" y="1513175"/>
                </a:cubicBezTo>
                <a:lnTo>
                  <a:pt x="8570281" y="1570809"/>
                </a:lnTo>
                <a:cubicBezTo>
                  <a:pt x="8597636" y="1617136"/>
                  <a:pt x="8594573" y="1601443"/>
                  <a:pt x="8605212" y="1638391"/>
                </a:cubicBezTo>
                <a:cubicBezTo>
                  <a:pt x="8629645" y="1719640"/>
                  <a:pt x="8613884" y="1715203"/>
                  <a:pt x="8626457" y="1742490"/>
                </a:cubicBezTo>
                <a:lnTo>
                  <a:pt x="8654861" y="1818229"/>
                </a:lnTo>
                <a:cubicBezTo>
                  <a:pt x="8657202" y="1824059"/>
                  <a:pt x="8651899" y="1851211"/>
                  <a:pt x="8648005" y="1862723"/>
                </a:cubicBezTo>
                <a:lnTo>
                  <a:pt x="8654469" y="1917476"/>
                </a:lnTo>
                <a:lnTo>
                  <a:pt x="8649702" y="1972204"/>
                </a:lnTo>
                <a:cubicBezTo>
                  <a:pt x="8652251" y="1979569"/>
                  <a:pt x="8651461" y="2048203"/>
                  <a:pt x="8656357" y="2054291"/>
                </a:cubicBezTo>
                <a:cubicBezTo>
                  <a:pt x="8672645" y="2141657"/>
                  <a:pt x="8632397" y="2189849"/>
                  <a:pt x="8648660" y="2227417"/>
                </a:cubicBezTo>
                <a:cubicBezTo>
                  <a:pt x="8639941" y="2317591"/>
                  <a:pt x="8613796" y="2407644"/>
                  <a:pt x="8607609" y="2510933"/>
                </a:cubicBezTo>
                <a:cubicBezTo>
                  <a:pt x="8633490" y="2597916"/>
                  <a:pt x="8602674" y="2649734"/>
                  <a:pt x="8608432" y="2741866"/>
                </a:cubicBezTo>
                <a:cubicBezTo>
                  <a:pt x="8630300" y="2779815"/>
                  <a:pt x="8631929" y="2817058"/>
                  <a:pt x="8619112" y="2864935"/>
                </a:cubicBezTo>
                <a:cubicBezTo>
                  <a:pt x="8655820" y="2860552"/>
                  <a:pt x="8588374" y="2937673"/>
                  <a:pt x="8627742" y="2950807"/>
                </a:cubicBezTo>
                <a:lnTo>
                  <a:pt x="8611822" y="2978246"/>
                </a:lnTo>
                <a:lnTo>
                  <a:pt x="8608239" y="2995916"/>
                </a:lnTo>
                <a:lnTo>
                  <a:pt x="8598647" y="2998648"/>
                </a:lnTo>
                <a:lnTo>
                  <a:pt x="8587108" y="3023630"/>
                </a:lnTo>
                <a:cubicBezTo>
                  <a:pt x="8584111" y="3033333"/>
                  <a:pt x="8577413" y="3084375"/>
                  <a:pt x="8577885" y="3096975"/>
                </a:cubicBezTo>
                <a:cubicBezTo>
                  <a:pt x="8594321" y="3142205"/>
                  <a:pt x="8535131" y="3160433"/>
                  <a:pt x="8557492" y="3216657"/>
                </a:cubicBezTo>
                <a:cubicBezTo>
                  <a:pt x="8562518" y="3237178"/>
                  <a:pt x="8573573" y="3299737"/>
                  <a:pt x="8560894" y="3310980"/>
                </a:cubicBezTo>
                <a:cubicBezTo>
                  <a:pt x="8557601" y="3323902"/>
                  <a:pt x="8561083" y="3339340"/>
                  <a:pt x="8547852" y="3344725"/>
                </a:cubicBezTo>
                <a:cubicBezTo>
                  <a:pt x="8531788" y="3353908"/>
                  <a:pt x="8553430" y="3400659"/>
                  <a:pt x="8535427" y="3393250"/>
                </a:cubicBezTo>
                <a:cubicBezTo>
                  <a:pt x="8550195" y="3426421"/>
                  <a:pt x="8529553" y="3487753"/>
                  <a:pt x="8520092" y="3514536"/>
                </a:cubicBezTo>
                <a:cubicBezTo>
                  <a:pt x="8513726" y="3563353"/>
                  <a:pt x="8500070" y="3650327"/>
                  <a:pt x="8497231" y="3686149"/>
                </a:cubicBezTo>
                <a:cubicBezTo>
                  <a:pt x="8494574" y="3687657"/>
                  <a:pt x="8493370" y="3677229"/>
                  <a:pt x="8489799" y="3692208"/>
                </a:cubicBezTo>
                <a:cubicBezTo>
                  <a:pt x="8486228" y="3707187"/>
                  <a:pt x="8465938" y="3757479"/>
                  <a:pt x="8475804" y="3776022"/>
                </a:cubicBezTo>
                <a:cubicBezTo>
                  <a:pt x="8441061" y="3875691"/>
                  <a:pt x="8487451" y="3939839"/>
                  <a:pt x="8471279" y="3977138"/>
                </a:cubicBezTo>
                <a:cubicBezTo>
                  <a:pt x="8465599" y="4067300"/>
                  <a:pt x="8419685" y="4164564"/>
                  <a:pt x="8408913" y="4222149"/>
                </a:cubicBezTo>
                <a:cubicBezTo>
                  <a:pt x="8403583" y="4287917"/>
                  <a:pt x="8398240" y="4339232"/>
                  <a:pt x="8402112" y="4364683"/>
                </a:cubicBezTo>
                <a:lnTo>
                  <a:pt x="8393355" y="4462471"/>
                </a:lnTo>
                <a:cubicBezTo>
                  <a:pt x="8396004" y="4503329"/>
                  <a:pt x="8376320" y="4548111"/>
                  <a:pt x="8376166" y="4574052"/>
                </a:cubicBezTo>
                <a:cubicBezTo>
                  <a:pt x="8369380" y="4670665"/>
                  <a:pt x="8352302" y="4649921"/>
                  <a:pt x="8341678" y="4667756"/>
                </a:cubicBezTo>
                <a:cubicBezTo>
                  <a:pt x="8320864" y="4705850"/>
                  <a:pt x="8290794" y="4758928"/>
                  <a:pt x="8273661" y="4799019"/>
                </a:cubicBezTo>
                <a:cubicBezTo>
                  <a:pt x="8254323" y="4834076"/>
                  <a:pt x="8262378" y="4811645"/>
                  <a:pt x="8256132" y="4849614"/>
                </a:cubicBezTo>
                <a:cubicBezTo>
                  <a:pt x="8239320" y="4853334"/>
                  <a:pt x="8207060" y="4883089"/>
                  <a:pt x="8226804" y="4919971"/>
                </a:cubicBezTo>
                <a:lnTo>
                  <a:pt x="8171825" y="5010766"/>
                </a:lnTo>
                <a:cubicBezTo>
                  <a:pt x="8150097" y="4983259"/>
                  <a:pt x="8165842" y="5107656"/>
                  <a:pt x="8143172" y="5088190"/>
                </a:cubicBezTo>
                <a:cubicBezTo>
                  <a:pt x="8128060" y="5102008"/>
                  <a:pt x="8138350" y="5118851"/>
                  <a:pt x="8126363" y="5143922"/>
                </a:cubicBezTo>
                <a:cubicBezTo>
                  <a:pt x="8116335" y="5192745"/>
                  <a:pt x="8111851" y="5226225"/>
                  <a:pt x="8103782" y="5284346"/>
                </a:cubicBezTo>
                <a:cubicBezTo>
                  <a:pt x="8101016" y="5338386"/>
                  <a:pt x="8095811" y="5337325"/>
                  <a:pt x="8084361" y="5390948"/>
                </a:cubicBezTo>
                <a:cubicBezTo>
                  <a:pt x="8082912" y="5429655"/>
                  <a:pt x="8063705" y="5449508"/>
                  <a:pt x="8062552" y="5470854"/>
                </a:cubicBezTo>
                <a:cubicBezTo>
                  <a:pt x="8086776" y="5526328"/>
                  <a:pt x="8037513" y="5496377"/>
                  <a:pt x="8057342" y="5529643"/>
                </a:cubicBezTo>
                <a:cubicBezTo>
                  <a:pt x="8050653" y="5550879"/>
                  <a:pt x="8055939" y="5587444"/>
                  <a:pt x="8044923" y="5597292"/>
                </a:cubicBezTo>
                <a:lnTo>
                  <a:pt x="8035233" y="5608899"/>
                </a:lnTo>
                <a:cubicBezTo>
                  <a:pt x="8030775" y="5623501"/>
                  <a:pt x="8021047" y="5660431"/>
                  <a:pt x="8018178" y="5684911"/>
                </a:cubicBezTo>
                <a:cubicBezTo>
                  <a:pt x="8005590" y="5692608"/>
                  <a:pt x="8011744" y="5734344"/>
                  <a:pt x="8018018" y="5755776"/>
                </a:cubicBezTo>
                <a:cubicBezTo>
                  <a:pt x="8019409" y="5792777"/>
                  <a:pt x="7989082" y="5848613"/>
                  <a:pt x="8008640" y="5889599"/>
                </a:cubicBezTo>
                <a:cubicBezTo>
                  <a:pt x="8011480" y="5932097"/>
                  <a:pt x="8009486" y="5940901"/>
                  <a:pt x="8013542" y="5989744"/>
                </a:cubicBezTo>
                <a:cubicBezTo>
                  <a:pt x="8022089" y="6020787"/>
                  <a:pt x="7982918" y="6024963"/>
                  <a:pt x="7980757" y="6084926"/>
                </a:cubicBezTo>
                <a:cubicBezTo>
                  <a:pt x="7974117" y="6134231"/>
                  <a:pt x="7999371" y="6240432"/>
                  <a:pt x="7975907" y="6346549"/>
                </a:cubicBezTo>
                <a:cubicBezTo>
                  <a:pt x="7987225" y="6409741"/>
                  <a:pt x="7980509" y="6468689"/>
                  <a:pt x="7974221" y="6527527"/>
                </a:cubicBezTo>
                <a:cubicBezTo>
                  <a:pt x="7955361" y="6585667"/>
                  <a:pt x="7987786" y="6579284"/>
                  <a:pt x="7979135" y="6627129"/>
                </a:cubicBezTo>
                <a:cubicBezTo>
                  <a:pt x="7983057" y="6635153"/>
                  <a:pt x="7984986" y="6697665"/>
                  <a:pt x="7979404" y="6694819"/>
                </a:cubicBezTo>
                <a:cubicBezTo>
                  <a:pt x="7981755" y="6716947"/>
                  <a:pt x="8003903" y="6732844"/>
                  <a:pt x="8009526" y="6765445"/>
                </a:cubicBezTo>
                <a:cubicBezTo>
                  <a:pt x="8011113" y="6776325"/>
                  <a:pt x="8014662" y="6810511"/>
                  <a:pt x="8018211" y="6844697"/>
                </a:cubicBezTo>
                <a:lnTo>
                  <a:pt x="8019608" y="6857999"/>
                </a:lnTo>
                <a:lnTo>
                  <a:pt x="0" y="685799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B5653A-6511-24DC-6A53-D2E311223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81026" cy="1322887"/>
          </a:xfrm>
          <a:noFill/>
        </p:spPr>
        <p:txBody>
          <a:bodyPr>
            <a:normAutofit/>
          </a:bodyPr>
          <a:lstStyle/>
          <a:p>
            <a:r>
              <a:rPr lang="en-GB" b="1">
                <a:solidFill>
                  <a:schemeClr val="accent2">
                    <a:lumMod val="50000"/>
                  </a:schemeClr>
                </a:solidFill>
              </a:rPr>
              <a:t>Content</a:t>
            </a:r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0F2BC34-B44C-3921-C7A0-E510A8876C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421374"/>
              </p:ext>
            </p:extLst>
          </p:nvPr>
        </p:nvGraphicFramePr>
        <p:xfrm>
          <a:off x="1091682" y="2194102"/>
          <a:ext cx="6619303" cy="3908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0962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40">
          <a:fgClr>
            <a:schemeClr val="accent1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07E773EB-1EC1-4E49-9DE2-E6F460497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0391"/>
            <a:ext cx="12192000" cy="19430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024B6-4D64-36E6-5858-55C27E345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378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Organisational culture</a:t>
            </a: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7099EAC1-3DA0-54C5-E1ED-D9739642BD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223634"/>
              </p:ext>
            </p:extLst>
          </p:nvPr>
        </p:nvGraphicFramePr>
        <p:xfrm>
          <a:off x="391379" y="1976293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7149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3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3FF0E-FC0F-D3B9-595C-8E95CAAED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kern="1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Culture models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5B06C3-4B0D-5F9A-9689-3A2A76B02A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59013" y="1248642"/>
            <a:ext cx="3547984" cy="405419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68E404-8656-6195-9E44-1C863F060F10}"/>
              </a:ext>
            </a:extLst>
          </p:cNvPr>
          <p:cNvSpPr txBox="1"/>
          <p:nvPr/>
        </p:nvSpPr>
        <p:spPr>
          <a:xfrm>
            <a:off x="7893698" y="5406887"/>
            <a:ext cx="38815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Cultural Iceberg Model adapted from Edward Hall (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Shaules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2019)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B82F03-3E67-1534-1A76-5CB570A98D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704525"/>
            <a:ext cx="4425809" cy="35015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C35B7FD-FAEB-FDFE-C048-81C5B407DA9D}"/>
              </a:ext>
            </a:extLst>
          </p:cNvPr>
          <p:cNvSpPr txBox="1"/>
          <p:nvPr/>
        </p:nvSpPr>
        <p:spPr>
          <a:xfrm>
            <a:off x="838200" y="2099388"/>
            <a:ext cx="4425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Hofstede cultural model (Hofstede, 2001)</a:t>
            </a:r>
          </a:p>
        </p:txBody>
      </p:sp>
    </p:spTree>
    <p:extLst>
      <p:ext uri="{BB962C8B-B14F-4D97-AF65-F5344CB8AC3E}">
        <p14:creationId xmlns:p14="http://schemas.microsoft.com/office/powerpoint/2010/main" val="896335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EBC913-FF7C-B855-1782-F07535176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408" y="992094"/>
            <a:ext cx="3616913" cy="55678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400" b="1" kern="1200" dirty="0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Culture models</a:t>
            </a:r>
          </a:p>
        </p:txBody>
      </p:sp>
      <p:pic>
        <p:nvPicPr>
          <p:cNvPr id="6" name="Picture Placeholder 5" descr="Diagram, venn diagram&#10;&#10;Description automatically generated">
            <a:extLst>
              <a:ext uri="{FF2B5EF4-FFF2-40B4-BE49-F238E27FC236}">
                <a16:creationId xmlns:a16="http://schemas.microsoft.com/office/drawing/2014/main" id="{258E05F5-6AF9-7068-029F-F843BA3B4B6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5" r="915"/>
          <a:stretch>
            <a:fillRect/>
          </a:stretch>
        </p:blipFill>
        <p:spPr>
          <a:xfrm>
            <a:off x="5895751" y="1160675"/>
            <a:ext cx="5708649" cy="450667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96393D-9F5E-80A0-EC37-18D43619B7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399"/>
            <a:ext cx="4620306" cy="4324739"/>
          </a:xfrm>
        </p:spPr>
        <p:txBody>
          <a:bodyPr/>
          <a:lstStyle/>
          <a:p>
            <a:r>
              <a:rPr lang="en-GB" dirty="0"/>
              <a:t>	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375496-FA03-4541-4C63-5A74179218AE}"/>
              </a:ext>
            </a:extLst>
          </p:cNvPr>
          <p:cNvSpPr txBox="1"/>
          <p:nvPr/>
        </p:nvSpPr>
        <p:spPr>
          <a:xfrm>
            <a:off x="6372808" y="5667350"/>
            <a:ext cx="4795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cultural web (Johnson, 2011)</a:t>
            </a:r>
          </a:p>
        </p:txBody>
      </p:sp>
    </p:spTree>
    <p:extLst>
      <p:ext uri="{BB962C8B-B14F-4D97-AF65-F5344CB8AC3E}">
        <p14:creationId xmlns:p14="http://schemas.microsoft.com/office/powerpoint/2010/main" val="4144367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3A0621-7A9B-3A86-AB26-5749DC6B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325369"/>
            <a:ext cx="4670097" cy="9253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>
                <a:solidFill>
                  <a:schemeClr val="accent2">
                    <a:lumMod val="50000"/>
                  </a:schemeClr>
                </a:solidFill>
              </a:rPr>
              <a:t>Disney’s culture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FE6C27-6878-C865-84B8-629D63A11A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800" b="0" i="1" dirty="0">
                <a:solidFill>
                  <a:schemeClr val="accent1"/>
                </a:solidFill>
                <a:effectLst/>
                <a:latin typeface="InspireTWDC"/>
              </a:rPr>
              <a:t>Our intention is to put the responsibility for an inclusive culture in the hands of our leaders and employees through comprehensive education and engagement efforts (Disney, 2022)</a:t>
            </a:r>
          </a:p>
          <a:p>
            <a:endParaRPr lang="en-US" sz="2200" dirty="0"/>
          </a:p>
        </p:txBody>
      </p:sp>
      <p:pic>
        <p:nvPicPr>
          <p:cNvPr id="6" name="Picture Placeholder 5" descr="Text&#10;&#10;Description automatically generated with medium confidence">
            <a:extLst>
              <a:ext uri="{FF2B5EF4-FFF2-40B4-BE49-F238E27FC236}">
                <a16:creationId xmlns:a16="http://schemas.microsoft.com/office/drawing/2014/main" id="{08085A53-AE31-F857-3364-F471A625A7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64" r="1500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94196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20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22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22" name="Freeform: Shape 24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24" name="Freeform: Shape 26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EC32CD-1264-3F52-2A23-CFC986EFD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400" b="1" kern="1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Rituals and routines</a:t>
            </a:r>
          </a:p>
        </p:txBody>
      </p:sp>
      <p:pic>
        <p:nvPicPr>
          <p:cNvPr id="9" name="Content Placeholder 8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DC4B3890-7A2D-9345-58E0-F1071FAB49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6251" y="1572225"/>
            <a:ext cx="6631341" cy="371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379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74" name="Freeform: Shape 73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7F61B9-9C6C-CB2B-84D4-E40DB7757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108030"/>
            <a:ext cx="3234018" cy="34421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kern="1200" dirty="0" err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Organisational</a:t>
            </a:r>
            <a:r>
              <a:rPr lang="en-US" sz="4000" b="1" kern="1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 structure</a:t>
            </a:r>
          </a:p>
        </p:txBody>
      </p:sp>
      <p:pic>
        <p:nvPicPr>
          <p:cNvPr id="8" name="Picture 7" descr="Graphical user interface, Teams">
            <a:extLst>
              <a:ext uri="{FF2B5EF4-FFF2-40B4-BE49-F238E27FC236}">
                <a16:creationId xmlns:a16="http://schemas.microsoft.com/office/drawing/2014/main" id="{1F3E4E44-ECA1-9584-AB19-EA45C1AA3A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6251" y="1108031"/>
            <a:ext cx="6631341" cy="464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129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0E7FA6-FF24-D440-A025-88037B5A0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400" b="1" kern="1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Control systems</a:t>
            </a:r>
          </a:p>
        </p:txBody>
      </p:sp>
      <p:pic>
        <p:nvPicPr>
          <p:cNvPr id="4" name="Picture 3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49890861-D7C8-8CD6-4541-03A7E8C8B9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6251" y="1356706"/>
            <a:ext cx="6631341" cy="414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9768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F8D79D2-1119-010D-3E0C-42FAB01AA1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2611612"/>
              </p:ext>
            </p:extLst>
          </p:nvPr>
        </p:nvGraphicFramePr>
        <p:xfrm>
          <a:off x="949649" y="859625"/>
          <a:ext cx="903410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0550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16">
            <a:extLst>
              <a:ext uri="{FF2B5EF4-FFF2-40B4-BE49-F238E27FC236}">
                <a16:creationId xmlns:a16="http://schemas.microsoft.com/office/drawing/2014/main" id="{4E5D7A6E-6A3C-47D5-9E3C-2B2912B27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6" cy="6858000"/>
          </a:xfrm>
          <a:prstGeom prst="rect">
            <a:avLst/>
          </a:pr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/>
          </a:p>
        </p:txBody>
      </p:sp>
      <p:sp>
        <p:nvSpPr>
          <p:cNvPr id="34" name="Rectangle 18">
            <a:extLst>
              <a:ext uri="{FF2B5EF4-FFF2-40B4-BE49-F238E27FC236}">
                <a16:creationId xmlns:a16="http://schemas.microsoft.com/office/drawing/2014/main" id="{00FC8FCF-E129-4C83-9129-9EA0CA780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6" cy="685800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F935B5-E018-9E57-E67C-78346D829958}"/>
              </a:ext>
            </a:extLst>
          </p:cNvPr>
          <p:cNvSpPr txBox="1"/>
          <p:nvPr/>
        </p:nvSpPr>
        <p:spPr>
          <a:xfrm>
            <a:off x="761996" y="662399"/>
            <a:ext cx="10668004" cy="1494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Conclusion</a:t>
            </a:r>
            <a:endParaRPr lang="en-US" sz="4400" b="1" dirty="0">
              <a:solidFill>
                <a:schemeClr val="accent1">
                  <a:lumMod val="7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5" name="Freeform: Shape 20">
            <a:extLst>
              <a:ext uri="{FF2B5EF4-FFF2-40B4-BE49-F238E27FC236}">
                <a16:creationId xmlns:a16="http://schemas.microsoft.com/office/drawing/2014/main" id="{D0951DA4-A228-47A4-9605-699745EDE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766456" y="591688"/>
            <a:ext cx="2425541" cy="5347085"/>
          </a:xfrm>
          <a:custGeom>
            <a:avLst/>
            <a:gdLst>
              <a:gd name="connsiteX0" fmla="*/ 2425541 w 2425541"/>
              <a:gd name="connsiteY0" fmla="*/ 0 h 5347085"/>
              <a:gd name="connsiteX1" fmla="*/ 2425541 w 2425541"/>
              <a:gd name="connsiteY1" fmla="*/ 5347085 h 5347085"/>
              <a:gd name="connsiteX2" fmla="*/ 2392586 w 2425541"/>
              <a:gd name="connsiteY2" fmla="*/ 5333903 h 5347085"/>
              <a:gd name="connsiteX3" fmla="*/ 2338684 w 2425541"/>
              <a:gd name="connsiteY3" fmla="*/ 5319993 h 5347085"/>
              <a:gd name="connsiteX4" fmla="*/ 2284781 w 2425541"/>
              <a:gd name="connsiteY4" fmla="*/ 5313037 h 5347085"/>
              <a:gd name="connsiteX5" fmla="*/ 2227401 w 2425541"/>
              <a:gd name="connsiteY5" fmla="*/ 5313037 h 5347085"/>
              <a:gd name="connsiteX6" fmla="*/ 2168282 w 2425541"/>
              <a:gd name="connsiteY6" fmla="*/ 5316515 h 5347085"/>
              <a:gd name="connsiteX7" fmla="*/ 2109162 w 2425541"/>
              <a:gd name="connsiteY7" fmla="*/ 5323470 h 5347085"/>
              <a:gd name="connsiteX8" fmla="*/ 2050043 w 2425541"/>
              <a:gd name="connsiteY8" fmla="*/ 5332164 h 5347085"/>
              <a:gd name="connsiteX9" fmla="*/ 1990924 w 2425541"/>
              <a:gd name="connsiteY9" fmla="*/ 5339119 h 5347085"/>
              <a:gd name="connsiteX10" fmla="*/ 1931805 w 2425541"/>
              <a:gd name="connsiteY10" fmla="*/ 5344336 h 5347085"/>
              <a:gd name="connsiteX11" fmla="*/ 1876163 w 2425541"/>
              <a:gd name="connsiteY11" fmla="*/ 5342597 h 5347085"/>
              <a:gd name="connsiteX12" fmla="*/ 1822261 w 2425541"/>
              <a:gd name="connsiteY12" fmla="*/ 5335642 h 5347085"/>
              <a:gd name="connsiteX13" fmla="*/ 1770097 w 2425541"/>
              <a:gd name="connsiteY13" fmla="*/ 5319993 h 5347085"/>
              <a:gd name="connsiteX14" fmla="*/ 1726627 w 2425541"/>
              <a:gd name="connsiteY14" fmla="*/ 5297388 h 5347085"/>
              <a:gd name="connsiteX15" fmla="*/ 1684896 w 2425541"/>
              <a:gd name="connsiteY15" fmla="*/ 5267829 h 5347085"/>
              <a:gd name="connsiteX16" fmla="*/ 1648381 w 2425541"/>
              <a:gd name="connsiteY16" fmla="*/ 5233053 h 5347085"/>
              <a:gd name="connsiteX17" fmla="*/ 1611866 w 2425541"/>
              <a:gd name="connsiteY17" fmla="*/ 5193060 h 5347085"/>
              <a:gd name="connsiteX18" fmla="*/ 1578829 w 2425541"/>
              <a:gd name="connsiteY18" fmla="*/ 5151329 h 5347085"/>
              <a:gd name="connsiteX19" fmla="*/ 1545792 w 2425541"/>
              <a:gd name="connsiteY19" fmla="*/ 5107859 h 5347085"/>
              <a:gd name="connsiteX20" fmla="*/ 1512755 w 2425541"/>
              <a:gd name="connsiteY20" fmla="*/ 5064389 h 5347085"/>
              <a:gd name="connsiteX21" fmla="*/ 1479717 w 2425541"/>
              <a:gd name="connsiteY21" fmla="*/ 5022658 h 5347085"/>
              <a:gd name="connsiteX22" fmla="*/ 1444942 w 2425541"/>
              <a:gd name="connsiteY22" fmla="*/ 4982666 h 5347085"/>
              <a:gd name="connsiteX23" fmla="*/ 1404949 w 2425541"/>
              <a:gd name="connsiteY23" fmla="*/ 4947890 h 5347085"/>
              <a:gd name="connsiteX24" fmla="*/ 1366696 w 2425541"/>
              <a:gd name="connsiteY24" fmla="*/ 4916591 h 5347085"/>
              <a:gd name="connsiteX25" fmla="*/ 1323226 w 2425541"/>
              <a:gd name="connsiteY25" fmla="*/ 4892248 h 5347085"/>
              <a:gd name="connsiteX26" fmla="*/ 1276278 w 2425541"/>
              <a:gd name="connsiteY26" fmla="*/ 4871383 h 5347085"/>
              <a:gd name="connsiteX27" fmla="*/ 1225853 w 2425541"/>
              <a:gd name="connsiteY27" fmla="*/ 4853995 h 5347085"/>
              <a:gd name="connsiteX28" fmla="*/ 1173689 w 2425541"/>
              <a:gd name="connsiteY28" fmla="*/ 4838346 h 5347085"/>
              <a:gd name="connsiteX29" fmla="*/ 1121525 w 2425541"/>
              <a:gd name="connsiteY29" fmla="*/ 4824435 h 5347085"/>
              <a:gd name="connsiteX30" fmla="*/ 1067622 w 2425541"/>
              <a:gd name="connsiteY30" fmla="*/ 4810525 h 5347085"/>
              <a:gd name="connsiteX31" fmla="*/ 1017197 w 2425541"/>
              <a:gd name="connsiteY31" fmla="*/ 4794876 h 5347085"/>
              <a:gd name="connsiteX32" fmla="*/ 966772 w 2425541"/>
              <a:gd name="connsiteY32" fmla="*/ 4777488 h 5347085"/>
              <a:gd name="connsiteX33" fmla="*/ 919824 w 2425541"/>
              <a:gd name="connsiteY33" fmla="*/ 4756622 h 5347085"/>
              <a:gd name="connsiteX34" fmla="*/ 878093 w 2425541"/>
              <a:gd name="connsiteY34" fmla="*/ 4730540 h 5347085"/>
              <a:gd name="connsiteX35" fmla="*/ 839840 w 2425541"/>
              <a:gd name="connsiteY35" fmla="*/ 4699242 h 5347085"/>
              <a:gd name="connsiteX36" fmla="*/ 808541 w 2425541"/>
              <a:gd name="connsiteY36" fmla="*/ 4660988 h 5347085"/>
              <a:gd name="connsiteX37" fmla="*/ 782459 w 2425541"/>
              <a:gd name="connsiteY37" fmla="*/ 4619257 h 5347085"/>
              <a:gd name="connsiteX38" fmla="*/ 761594 w 2425541"/>
              <a:gd name="connsiteY38" fmla="*/ 4572309 h 5347085"/>
              <a:gd name="connsiteX39" fmla="*/ 744206 w 2425541"/>
              <a:gd name="connsiteY39" fmla="*/ 4521884 h 5347085"/>
              <a:gd name="connsiteX40" fmla="*/ 728556 w 2425541"/>
              <a:gd name="connsiteY40" fmla="*/ 4471459 h 5347085"/>
              <a:gd name="connsiteX41" fmla="*/ 714646 w 2425541"/>
              <a:gd name="connsiteY41" fmla="*/ 4417556 h 5347085"/>
              <a:gd name="connsiteX42" fmla="*/ 700736 w 2425541"/>
              <a:gd name="connsiteY42" fmla="*/ 4365393 h 5347085"/>
              <a:gd name="connsiteX43" fmla="*/ 685087 w 2425541"/>
              <a:gd name="connsiteY43" fmla="*/ 4313229 h 5347085"/>
              <a:gd name="connsiteX44" fmla="*/ 667699 w 2425541"/>
              <a:gd name="connsiteY44" fmla="*/ 4262803 h 5347085"/>
              <a:gd name="connsiteX45" fmla="*/ 646833 w 2425541"/>
              <a:gd name="connsiteY45" fmla="*/ 4215856 h 5347085"/>
              <a:gd name="connsiteX46" fmla="*/ 622490 w 2425541"/>
              <a:gd name="connsiteY46" fmla="*/ 4172386 h 5347085"/>
              <a:gd name="connsiteX47" fmla="*/ 591191 w 2425541"/>
              <a:gd name="connsiteY47" fmla="*/ 4134132 h 5347085"/>
              <a:gd name="connsiteX48" fmla="*/ 556416 w 2425541"/>
              <a:gd name="connsiteY48" fmla="*/ 4094140 h 5347085"/>
              <a:gd name="connsiteX49" fmla="*/ 516423 w 2425541"/>
              <a:gd name="connsiteY49" fmla="*/ 4059364 h 5347085"/>
              <a:gd name="connsiteX50" fmla="*/ 472953 w 2425541"/>
              <a:gd name="connsiteY50" fmla="*/ 4026327 h 5347085"/>
              <a:gd name="connsiteX51" fmla="*/ 429483 w 2425541"/>
              <a:gd name="connsiteY51" fmla="*/ 3993290 h 5347085"/>
              <a:gd name="connsiteX52" fmla="*/ 386013 w 2425541"/>
              <a:gd name="connsiteY52" fmla="*/ 3960253 h 5347085"/>
              <a:gd name="connsiteX53" fmla="*/ 344282 w 2425541"/>
              <a:gd name="connsiteY53" fmla="*/ 3927215 h 5347085"/>
              <a:gd name="connsiteX54" fmla="*/ 304290 w 2425541"/>
              <a:gd name="connsiteY54" fmla="*/ 3890701 h 5347085"/>
              <a:gd name="connsiteX55" fmla="*/ 269514 w 2425541"/>
              <a:gd name="connsiteY55" fmla="*/ 3854186 h 5347085"/>
              <a:gd name="connsiteX56" fmla="*/ 239954 w 2425541"/>
              <a:gd name="connsiteY56" fmla="*/ 3812455 h 5347085"/>
              <a:gd name="connsiteX57" fmla="*/ 217350 w 2425541"/>
              <a:gd name="connsiteY57" fmla="*/ 3768985 h 5347085"/>
              <a:gd name="connsiteX58" fmla="*/ 201701 w 2425541"/>
              <a:gd name="connsiteY58" fmla="*/ 3716821 h 5347085"/>
              <a:gd name="connsiteX59" fmla="*/ 194745 w 2425541"/>
              <a:gd name="connsiteY59" fmla="*/ 3662918 h 5347085"/>
              <a:gd name="connsiteX60" fmla="*/ 193007 w 2425541"/>
              <a:gd name="connsiteY60" fmla="*/ 3607277 h 5347085"/>
              <a:gd name="connsiteX61" fmla="*/ 198223 w 2425541"/>
              <a:gd name="connsiteY61" fmla="*/ 3548157 h 5347085"/>
              <a:gd name="connsiteX62" fmla="*/ 205178 w 2425541"/>
              <a:gd name="connsiteY62" fmla="*/ 3489038 h 5347085"/>
              <a:gd name="connsiteX63" fmla="*/ 213872 w 2425541"/>
              <a:gd name="connsiteY63" fmla="*/ 3429919 h 5347085"/>
              <a:gd name="connsiteX64" fmla="*/ 220827 w 2425541"/>
              <a:gd name="connsiteY64" fmla="*/ 3370800 h 5347085"/>
              <a:gd name="connsiteX65" fmla="*/ 224305 w 2425541"/>
              <a:gd name="connsiteY65" fmla="*/ 3311681 h 5347085"/>
              <a:gd name="connsiteX66" fmla="*/ 224305 w 2425541"/>
              <a:gd name="connsiteY66" fmla="*/ 3254301 h 5347085"/>
              <a:gd name="connsiteX67" fmla="*/ 217350 w 2425541"/>
              <a:gd name="connsiteY67" fmla="*/ 3200398 h 5347085"/>
              <a:gd name="connsiteX68" fmla="*/ 203439 w 2425541"/>
              <a:gd name="connsiteY68" fmla="*/ 3146495 h 5347085"/>
              <a:gd name="connsiteX69" fmla="*/ 182574 w 2425541"/>
              <a:gd name="connsiteY69" fmla="*/ 3096070 h 5347085"/>
              <a:gd name="connsiteX70" fmla="*/ 156492 w 2425541"/>
              <a:gd name="connsiteY70" fmla="*/ 3043906 h 5347085"/>
              <a:gd name="connsiteX71" fmla="*/ 126932 w 2425541"/>
              <a:gd name="connsiteY71" fmla="*/ 2991742 h 5347085"/>
              <a:gd name="connsiteX72" fmla="*/ 95634 w 2425541"/>
              <a:gd name="connsiteY72" fmla="*/ 2939578 h 5347085"/>
              <a:gd name="connsiteX73" fmla="*/ 66074 w 2425541"/>
              <a:gd name="connsiteY73" fmla="*/ 2889153 h 5347085"/>
              <a:gd name="connsiteX74" fmla="*/ 39992 w 2425541"/>
              <a:gd name="connsiteY74" fmla="*/ 2835250 h 5347085"/>
              <a:gd name="connsiteX75" fmla="*/ 19127 w 2425541"/>
              <a:gd name="connsiteY75" fmla="*/ 2783086 h 5347085"/>
              <a:gd name="connsiteX76" fmla="*/ 5216 w 2425541"/>
              <a:gd name="connsiteY76" fmla="*/ 2729184 h 5347085"/>
              <a:gd name="connsiteX77" fmla="*/ 0 w 2425541"/>
              <a:gd name="connsiteY77" fmla="*/ 2673542 h 5347085"/>
              <a:gd name="connsiteX78" fmla="*/ 5216 w 2425541"/>
              <a:gd name="connsiteY78" fmla="*/ 2617901 h 5347085"/>
              <a:gd name="connsiteX79" fmla="*/ 19127 w 2425541"/>
              <a:gd name="connsiteY79" fmla="*/ 2563998 h 5347085"/>
              <a:gd name="connsiteX80" fmla="*/ 39992 w 2425541"/>
              <a:gd name="connsiteY80" fmla="*/ 2511834 h 5347085"/>
              <a:gd name="connsiteX81" fmla="*/ 66074 w 2425541"/>
              <a:gd name="connsiteY81" fmla="*/ 2457931 h 5347085"/>
              <a:gd name="connsiteX82" fmla="*/ 95634 w 2425541"/>
              <a:gd name="connsiteY82" fmla="*/ 2407506 h 5347085"/>
              <a:gd name="connsiteX83" fmla="*/ 126932 w 2425541"/>
              <a:gd name="connsiteY83" fmla="*/ 2355342 h 5347085"/>
              <a:gd name="connsiteX84" fmla="*/ 156492 w 2425541"/>
              <a:gd name="connsiteY84" fmla="*/ 2303178 h 5347085"/>
              <a:gd name="connsiteX85" fmla="*/ 182574 w 2425541"/>
              <a:gd name="connsiteY85" fmla="*/ 2251015 h 5347085"/>
              <a:gd name="connsiteX86" fmla="*/ 203439 w 2425541"/>
              <a:gd name="connsiteY86" fmla="*/ 2200589 h 5347085"/>
              <a:gd name="connsiteX87" fmla="*/ 217350 w 2425541"/>
              <a:gd name="connsiteY87" fmla="*/ 2146687 h 5347085"/>
              <a:gd name="connsiteX88" fmla="*/ 224305 w 2425541"/>
              <a:gd name="connsiteY88" fmla="*/ 2092784 h 5347085"/>
              <a:gd name="connsiteX89" fmla="*/ 224305 w 2425541"/>
              <a:gd name="connsiteY89" fmla="*/ 2035403 h 5347085"/>
              <a:gd name="connsiteX90" fmla="*/ 220827 w 2425541"/>
              <a:gd name="connsiteY90" fmla="*/ 1976284 h 5347085"/>
              <a:gd name="connsiteX91" fmla="*/ 213872 w 2425541"/>
              <a:gd name="connsiteY91" fmla="*/ 1917165 h 5347085"/>
              <a:gd name="connsiteX92" fmla="*/ 205178 w 2425541"/>
              <a:gd name="connsiteY92" fmla="*/ 1858046 h 5347085"/>
              <a:gd name="connsiteX93" fmla="*/ 198223 w 2425541"/>
              <a:gd name="connsiteY93" fmla="*/ 1798927 h 5347085"/>
              <a:gd name="connsiteX94" fmla="*/ 193007 w 2425541"/>
              <a:gd name="connsiteY94" fmla="*/ 1739808 h 5347085"/>
              <a:gd name="connsiteX95" fmla="*/ 194745 w 2425541"/>
              <a:gd name="connsiteY95" fmla="*/ 1684166 h 5347085"/>
              <a:gd name="connsiteX96" fmla="*/ 201701 w 2425541"/>
              <a:gd name="connsiteY96" fmla="*/ 1630263 h 5347085"/>
              <a:gd name="connsiteX97" fmla="*/ 217350 w 2425541"/>
              <a:gd name="connsiteY97" fmla="*/ 1578100 h 5347085"/>
              <a:gd name="connsiteX98" fmla="*/ 239954 w 2425541"/>
              <a:gd name="connsiteY98" fmla="*/ 1534630 h 5347085"/>
              <a:gd name="connsiteX99" fmla="*/ 269514 w 2425541"/>
              <a:gd name="connsiteY99" fmla="*/ 1492898 h 5347085"/>
              <a:gd name="connsiteX100" fmla="*/ 304290 w 2425541"/>
              <a:gd name="connsiteY100" fmla="*/ 1456384 h 5347085"/>
              <a:gd name="connsiteX101" fmla="*/ 344282 w 2425541"/>
              <a:gd name="connsiteY101" fmla="*/ 1419869 h 5347085"/>
              <a:gd name="connsiteX102" fmla="*/ 386013 w 2425541"/>
              <a:gd name="connsiteY102" fmla="*/ 1386832 h 5347085"/>
              <a:gd name="connsiteX103" fmla="*/ 429483 w 2425541"/>
              <a:gd name="connsiteY103" fmla="*/ 1353795 h 5347085"/>
              <a:gd name="connsiteX104" fmla="*/ 472953 w 2425541"/>
              <a:gd name="connsiteY104" fmla="*/ 1320757 h 5347085"/>
              <a:gd name="connsiteX105" fmla="*/ 516423 w 2425541"/>
              <a:gd name="connsiteY105" fmla="*/ 1287720 h 5347085"/>
              <a:gd name="connsiteX106" fmla="*/ 556416 w 2425541"/>
              <a:gd name="connsiteY106" fmla="*/ 1252944 h 5347085"/>
              <a:gd name="connsiteX107" fmla="*/ 591191 w 2425541"/>
              <a:gd name="connsiteY107" fmla="*/ 1212952 h 5347085"/>
              <a:gd name="connsiteX108" fmla="*/ 622490 w 2425541"/>
              <a:gd name="connsiteY108" fmla="*/ 1174698 h 5347085"/>
              <a:gd name="connsiteX109" fmla="*/ 646833 w 2425541"/>
              <a:gd name="connsiteY109" fmla="*/ 1131229 h 5347085"/>
              <a:gd name="connsiteX110" fmla="*/ 667699 w 2425541"/>
              <a:gd name="connsiteY110" fmla="*/ 1084281 h 5347085"/>
              <a:gd name="connsiteX111" fmla="*/ 685087 w 2425541"/>
              <a:gd name="connsiteY111" fmla="*/ 1033856 h 5347085"/>
              <a:gd name="connsiteX112" fmla="*/ 700736 w 2425541"/>
              <a:gd name="connsiteY112" fmla="*/ 981692 h 5347085"/>
              <a:gd name="connsiteX113" fmla="*/ 714646 w 2425541"/>
              <a:gd name="connsiteY113" fmla="*/ 929528 h 5347085"/>
              <a:gd name="connsiteX114" fmla="*/ 728556 w 2425541"/>
              <a:gd name="connsiteY114" fmla="*/ 875625 h 5347085"/>
              <a:gd name="connsiteX115" fmla="*/ 744206 w 2425541"/>
              <a:gd name="connsiteY115" fmla="*/ 825200 h 5347085"/>
              <a:gd name="connsiteX116" fmla="*/ 761594 w 2425541"/>
              <a:gd name="connsiteY116" fmla="*/ 774775 h 5347085"/>
              <a:gd name="connsiteX117" fmla="*/ 782459 w 2425541"/>
              <a:gd name="connsiteY117" fmla="*/ 727827 h 5347085"/>
              <a:gd name="connsiteX118" fmla="*/ 808541 w 2425541"/>
              <a:gd name="connsiteY118" fmla="*/ 686096 h 5347085"/>
              <a:gd name="connsiteX119" fmla="*/ 839840 w 2425541"/>
              <a:gd name="connsiteY119" fmla="*/ 647843 h 5347085"/>
              <a:gd name="connsiteX120" fmla="*/ 878093 w 2425541"/>
              <a:gd name="connsiteY120" fmla="*/ 616544 h 5347085"/>
              <a:gd name="connsiteX121" fmla="*/ 919824 w 2425541"/>
              <a:gd name="connsiteY121" fmla="*/ 590462 h 5347085"/>
              <a:gd name="connsiteX122" fmla="*/ 966772 w 2425541"/>
              <a:gd name="connsiteY122" fmla="*/ 569597 h 5347085"/>
              <a:gd name="connsiteX123" fmla="*/ 1017197 w 2425541"/>
              <a:gd name="connsiteY123" fmla="*/ 552209 h 5347085"/>
              <a:gd name="connsiteX124" fmla="*/ 1067622 w 2425541"/>
              <a:gd name="connsiteY124" fmla="*/ 536560 h 5347085"/>
              <a:gd name="connsiteX125" fmla="*/ 1121525 w 2425541"/>
              <a:gd name="connsiteY125" fmla="*/ 522649 h 5347085"/>
              <a:gd name="connsiteX126" fmla="*/ 1173689 w 2425541"/>
              <a:gd name="connsiteY126" fmla="*/ 508739 h 5347085"/>
              <a:gd name="connsiteX127" fmla="*/ 1225853 w 2425541"/>
              <a:gd name="connsiteY127" fmla="*/ 493090 h 5347085"/>
              <a:gd name="connsiteX128" fmla="*/ 1276278 w 2425541"/>
              <a:gd name="connsiteY128" fmla="*/ 475702 h 5347085"/>
              <a:gd name="connsiteX129" fmla="*/ 1323226 w 2425541"/>
              <a:gd name="connsiteY129" fmla="*/ 454836 h 5347085"/>
              <a:gd name="connsiteX130" fmla="*/ 1366696 w 2425541"/>
              <a:gd name="connsiteY130" fmla="*/ 430493 h 5347085"/>
              <a:gd name="connsiteX131" fmla="*/ 1404949 w 2425541"/>
              <a:gd name="connsiteY131" fmla="*/ 399195 h 5347085"/>
              <a:gd name="connsiteX132" fmla="*/ 1444942 w 2425541"/>
              <a:gd name="connsiteY132" fmla="*/ 364419 h 5347085"/>
              <a:gd name="connsiteX133" fmla="*/ 1479717 w 2425541"/>
              <a:gd name="connsiteY133" fmla="*/ 324426 h 5347085"/>
              <a:gd name="connsiteX134" fmla="*/ 1512755 w 2425541"/>
              <a:gd name="connsiteY134" fmla="*/ 282695 h 5347085"/>
              <a:gd name="connsiteX135" fmla="*/ 1545792 w 2425541"/>
              <a:gd name="connsiteY135" fmla="*/ 239225 h 5347085"/>
              <a:gd name="connsiteX136" fmla="*/ 1578829 w 2425541"/>
              <a:gd name="connsiteY136" fmla="*/ 195755 h 5347085"/>
              <a:gd name="connsiteX137" fmla="*/ 1611866 w 2425541"/>
              <a:gd name="connsiteY137" fmla="*/ 154024 h 5347085"/>
              <a:gd name="connsiteX138" fmla="*/ 1648381 w 2425541"/>
              <a:gd name="connsiteY138" fmla="*/ 114032 h 5347085"/>
              <a:gd name="connsiteX139" fmla="*/ 1684896 w 2425541"/>
              <a:gd name="connsiteY139" fmla="*/ 79256 h 5347085"/>
              <a:gd name="connsiteX140" fmla="*/ 1726627 w 2425541"/>
              <a:gd name="connsiteY140" fmla="*/ 49696 h 5347085"/>
              <a:gd name="connsiteX141" fmla="*/ 1770097 w 2425541"/>
              <a:gd name="connsiteY141" fmla="*/ 27092 h 5347085"/>
              <a:gd name="connsiteX142" fmla="*/ 1822261 w 2425541"/>
              <a:gd name="connsiteY142" fmla="*/ 11443 h 5347085"/>
              <a:gd name="connsiteX143" fmla="*/ 1876163 w 2425541"/>
              <a:gd name="connsiteY143" fmla="*/ 4487 h 5347085"/>
              <a:gd name="connsiteX144" fmla="*/ 1931805 w 2425541"/>
              <a:gd name="connsiteY144" fmla="*/ 2749 h 5347085"/>
              <a:gd name="connsiteX145" fmla="*/ 1990924 w 2425541"/>
              <a:gd name="connsiteY145" fmla="*/ 7965 h 5347085"/>
              <a:gd name="connsiteX146" fmla="*/ 2050043 w 2425541"/>
              <a:gd name="connsiteY146" fmla="*/ 14920 h 5347085"/>
              <a:gd name="connsiteX147" fmla="*/ 2109162 w 2425541"/>
              <a:gd name="connsiteY147" fmla="*/ 23614 h 5347085"/>
              <a:gd name="connsiteX148" fmla="*/ 2168282 w 2425541"/>
              <a:gd name="connsiteY148" fmla="*/ 30569 h 5347085"/>
              <a:gd name="connsiteX149" fmla="*/ 2227401 w 2425541"/>
              <a:gd name="connsiteY149" fmla="*/ 34047 h 5347085"/>
              <a:gd name="connsiteX150" fmla="*/ 2284781 w 2425541"/>
              <a:gd name="connsiteY150" fmla="*/ 34047 h 5347085"/>
              <a:gd name="connsiteX151" fmla="*/ 2338684 w 2425541"/>
              <a:gd name="connsiteY151" fmla="*/ 27092 h 5347085"/>
              <a:gd name="connsiteX152" fmla="*/ 2392586 w 2425541"/>
              <a:gd name="connsiteY152" fmla="*/ 13181 h 5347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2425541" h="5347085">
                <a:moveTo>
                  <a:pt x="2425541" y="0"/>
                </a:moveTo>
                <a:lnTo>
                  <a:pt x="2425541" y="5347085"/>
                </a:lnTo>
                <a:lnTo>
                  <a:pt x="2392586" y="5333903"/>
                </a:lnTo>
                <a:lnTo>
                  <a:pt x="2338684" y="5319993"/>
                </a:lnTo>
                <a:lnTo>
                  <a:pt x="2284781" y="5313037"/>
                </a:lnTo>
                <a:lnTo>
                  <a:pt x="2227401" y="5313037"/>
                </a:lnTo>
                <a:lnTo>
                  <a:pt x="2168282" y="5316515"/>
                </a:lnTo>
                <a:lnTo>
                  <a:pt x="2109162" y="5323470"/>
                </a:lnTo>
                <a:lnTo>
                  <a:pt x="2050043" y="5332164"/>
                </a:lnTo>
                <a:lnTo>
                  <a:pt x="1990924" y="5339119"/>
                </a:lnTo>
                <a:lnTo>
                  <a:pt x="1931805" y="5344336"/>
                </a:lnTo>
                <a:lnTo>
                  <a:pt x="1876163" y="5342597"/>
                </a:lnTo>
                <a:lnTo>
                  <a:pt x="1822261" y="5335642"/>
                </a:lnTo>
                <a:lnTo>
                  <a:pt x="1770097" y="5319993"/>
                </a:lnTo>
                <a:lnTo>
                  <a:pt x="1726627" y="5297388"/>
                </a:lnTo>
                <a:lnTo>
                  <a:pt x="1684896" y="5267829"/>
                </a:lnTo>
                <a:lnTo>
                  <a:pt x="1648381" y="5233053"/>
                </a:lnTo>
                <a:lnTo>
                  <a:pt x="1611866" y="5193060"/>
                </a:lnTo>
                <a:lnTo>
                  <a:pt x="1578829" y="5151329"/>
                </a:lnTo>
                <a:lnTo>
                  <a:pt x="1545792" y="5107859"/>
                </a:lnTo>
                <a:lnTo>
                  <a:pt x="1512755" y="5064389"/>
                </a:lnTo>
                <a:lnTo>
                  <a:pt x="1479717" y="5022658"/>
                </a:lnTo>
                <a:lnTo>
                  <a:pt x="1444942" y="4982666"/>
                </a:lnTo>
                <a:lnTo>
                  <a:pt x="1404949" y="4947890"/>
                </a:lnTo>
                <a:lnTo>
                  <a:pt x="1366696" y="4916591"/>
                </a:lnTo>
                <a:lnTo>
                  <a:pt x="1323226" y="4892248"/>
                </a:lnTo>
                <a:lnTo>
                  <a:pt x="1276278" y="4871383"/>
                </a:lnTo>
                <a:lnTo>
                  <a:pt x="1225853" y="4853995"/>
                </a:lnTo>
                <a:lnTo>
                  <a:pt x="1173689" y="4838346"/>
                </a:lnTo>
                <a:lnTo>
                  <a:pt x="1121525" y="4824435"/>
                </a:lnTo>
                <a:lnTo>
                  <a:pt x="1067622" y="4810525"/>
                </a:lnTo>
                <a:lnTo>
                  <a:pt x="1017197" y="4794876"/>
                </a:lnTo>
                <a:lnTo>
                  <a:pt x="966772" y="4777488"/>
                </a:lnTo>
                <a:lnTo>
                  <a:pt x="919824" y="4756622"/>
                </a:lnTo>
                <a:lnTo>
                  <a:pt x="878093" y="4730540"/>
                </a:lnTo>
                <a:lnTo>
                  <a:pt x="839840" y="4699242"/>
                </a:lnTo>
                <a:lnTo>
                  <a:pt x="808541" y="4660988"/>
                </a:lnTo>
                <a:lnTo>
                  <a:pt x="782459" y="4619257"/>
                </a:lnTo>
                <a:lnTo>
                  <a:pt x="761594" y="4572309"/>
                </a:lnTo>
                <a:lnTo>
                  <a:pt x="744206" y="4521884"/>
                </a:lnTo>
                <a:lnTo>
                  <a:pt x="728556" y="4471459"/>
                </a:lnTo>
                <a:lnTo>
                  <a:pt x="714646" y="4417556"/>
                </a:lnTo>
                <a:lnTo>
                  <a:pt x="700736" y="4365393"/>
                </a:lnTo>
                <a:lnTo>
                  <a:pt x="685087" y="4313229"/>
                </a:lnTo>
                <a:lnTo>
                  <a:pt x="667699" y="4262803"/>
                </a:lnTo>
                <a:lnTo>
                  <a:pt x="646833" y="4215856"/>
                </a:lnTo>
                <a:lnTo>
                  <a:pt x="622490" y="4172386"/>
                </a:lnTo>
                <a:lnTo>
                  <a:pt x="591191" y="4134132"/>
                </a:lnTo>
                <a:lnTo>
                  <a:pt x="556416" y="4094140"/>
                </a:lnTo>
                <a:lnTo>
                  <a:pt x="516423" y="4059364"/>
                </a:lnTo>
                <a:lnTo>
                  <a:pt x="472953" y="4026327"/>
                </a:lnTo>
                <a:lnTo>
                  <a:pt x="429483" y="3993290"/>
                </a:lnTo>
                <a:lnTo>
                  <a:pt x="386013" y="3960253"/>
                </a:lnTo>
                <a:lnTo>
                  <a:pt x="344282" y="3927215"/>
                </a:lnTo>
                <a:lnTo>
                  <a:pt x="304290" y="3890701"/>
                </a:lnTo>
                <a:lnTo>
                  <a:pt x="269514" y="3854186"/>
                </a:lnTo>
                <a:lnTo>
                  <a:pt x="239954" y="3812455"/>
                </a:lnTo>
                <a:lnTo>
                  <a:pt x="217350" y="3768985"/>
                </a:lnTo>
                <a:lnTo>
                  <a:pt x="201701" y="3716821"/>
                </a:lnTo>
                <a:lnTo>
                  <a:pt x="194745" y="3662918"/>
                </a:lnTo>
                <a:lnTo>
                  <a:pt x="193007" y="3607277"/>
                </a:lnTo>
                <a:lnTo>
                  <a:pt x="198223" y="3548157"/>
                </a:lnTo>
                <a:lnTo>
                  <a:pt x="205178" y="3489038"/>
                </a:lnTo>
                <a:lnTo>
                  <a:pt x="213872" y="3429919"/>
                </a:lnTo>
                <a:lnTo>
                  <a:pt x="220827" y="3370800"/>
                </a:lnTo>
                <a:lnTo>
                  <a:pt x="224305" y="3311681"/>
                </a:lnTo>
                <a:lnTo>
                  <a:pt x="224305" y="3254301"/>
                </a:lnTo>
                <a:lnTo>
                  <a:pt x="217350" y="3200398"/>
                </a:lnTo>
                <a:lnTo>
                  <a:pt x="203439" y="3146495"/>
                </a:lnTo>
                <a:lnTo>
                  <a:pt x="182574" y="3096070"/>
                </a:lnTo>
                <a:lnTo>
                  <a:pt x="156492" y="3043906"/>
                </a:lnTo>
                <a:lnTo>
                  <a:pt x="126932" y="2991742"/>
                </a:lnTo>
                <a:lnTo>
                  <a:pt x="95634" y="2939578"/>
                </a:lnTo>
                <a:lnTo>
                  <a:pt x="66074" y="2889153"/>
                </a:lnTo>
                <a:lnTo>
                  <a:pt x="39992" y="2835250"/>
                </a:lnTo>
                <a:lnTo>
                  <a:pt x="19127" y="2783086"/>
                </a:lnTo>
                <a:lnTo>
                  <a:pt x="5216" y="2729184"/>
                </a:lnTo>
                <a:lnTo>
                  <a:pt x="0" y="2673542"/>
                </a:lnTo>
                <a:lnTo>
                  <a:pt x="5216" y="2617901"/>
                </a:lnTo>
                <a:lnTo>
                  <a:pt x="19127" y="2563998"/>
                </a:lnTo>
                <a:lnTo>
                  <a:pt x="39992" y="2511834"/>
                </a:lnTo>
                <a:lnTo>
                  <a:pt x="66074" y="2457931"/>
                </a:lnTo>
                <a:lnTo>
                  <a:pt x="95634" y="2407506"/>
                </a:lnTo>
                <a:lnTo>
                  <a:pt x="126932" y="2355342"/>
                </a:lnTo>
                <a:lnTo>
                  <a:pt x="156492" y="2303178"/>
                </a:lnTo>
                <a:lnTo>
                  <a:pt x="182574" y="2251015"/>
                </a:lnTo>
                <a:lnTo>
                  <a:pt x="203439" y="2200589"/>
                </a:lnTo>
                <a:lnTo>
                  <a:pt x="217350" y="2146687"/>
                </a:lnTo>
                <a:lnTo>
                  <a:pt x="224305" y="2092784"/>
                </a:lnTo>
                <a:lnTo>
                  <a:pt x="224305" y="2035403"/>
                </a:lnTo>
                <a:lnTo>
                  <a:pt x="220827" y="1976284"/>
                </a:lnTo>
                <a:lnTo>
                  <a:pt x="213872" y="1917165"/>
                </a:lnTo>
                <a:lnTo>
                  <a:pt x="205178" y="1858046"/>
                </a:lnTo>
                <a:lnTo>
                  <a:pt x="198223" y="1798927"/>
                </a:lnTo>
                <a:lnTo>
                  <a:pt x="193007" y="1739808"/>
                </a:lnTo>
                <a:lnTo>
                  <a:pt x="194745" y="1684166"/>
                </a:lnTo>
                <a:lnTo>
                  <a:pt x="201701" y="1630263"/>
                </a:lnTo>
                <a:lnTo>
                  <a:pt x="217350" y="1578100"/>
                </a:lnTo>
                <a:lnTo>
                  <a:pt x="239954" y="1534630"/>
                </a:lnTo>
                <a:lnTo>
                  <a:pt x="269514" y="1492898"/>
                </a:lnTo>
                <a:lnTo>
                  <a:pt x="304290" y="1456384"/>
                </a:lnTo>
                <a:lnTo>
                  <a:pt x="344282" y="1419869"/>
                </a:lnTo>
                <a:lnTo>
                  <a:pt x="386013" y="1386832"/>
                </a:lnTo>
                <a:lnTo>
                  <a:pt x="429483" y="1353795"/>
                </a:lnTo>
                <a:lnTo>
                  <a:pt x="472953" y="1320757"/>
                </a:lnTo>
                <a:lnTo>
                  <a:pt x="516423" y="1287720"/>
                </a:lnTo>
                <a:lnTo>
                  <a:pt x="556416" y="1252944"/>
                </a:lnTo>
                <a:lnTo>
                  <a:pt x="591191" y="1212952"/>
                </a:lnTo>
                <a:lnTo>
                  <a:pt x="622490" y="1174698"/>
                </a:lnTo>
                <a:lnTo>
                  <a:pt x="646833" y="1131229"/>
                </a:lnTo>
                <a:lnTo>
                  <a:pt x="667699" y="1084281"/>
                </a:lnTo>
                <a:lnTo>
                  <a:pt x="685087" y="1033856"/>
                </a:lnTo>
                <a:lnTo>
                  <a:pt x="700736" y="981692"/>
                </a:lnTo>
                <a:lnTo>
                  <a:pt x="714646" y="929528"/>
                </a:lnTo>
                <a:lnTo>
                  <a:pt x="728556" y="875625"/>
                </a:lnTo>
                <a:lnTo>
                  <a:pt x="744206" y="825200"/>
                </a:lnTo>
                <a:lnTo>
                  <a:pt x="761594" y="774775"/>
                </a:lnTo>
                <a:lnTo>
                  <a:pt x="782459" y="727827"/>
                </a:lnTo>
                <a:lnTo>
                  <a:pt x="808541" y="686096"/>
                </a:lnTo>
                <a:lnTo>
                  <a:pt x="839840" y="647843"/>
                </a:lnTo>
                <a:lnTo>
                  <a:pt x="878093" y="616544"/>
                </a:lnTo>
                <a:lnTo>
                  <a:pt x="919824" y="590462"/>
                </a:lnTo>
                <a:lnTo>
                  <a:pt x="966772" y="569597"/>
                </a:lnTo>
                <a:lnTo>
                  <a:pt x="1017197" y="552209"/>
                </a:lnTo>
                <a:lnTo>
                  <a:pt x="1067622" y="536560"/>
                </a:lnTo>
                <a:lnTo>
                  <a:pt x="1121525" y="522649"/>
                </a:lnTo>
                <a:lnTo>
                  <a:pt x="1173689" y="508739"/>
                </a:lnTo>
                <a:lnTo>
                  <a:pt x="1225853" y="493090"/>
                </a:lnTo>
                <a:lnTo>
                  <a:pt x="1276278" y="475702"/>
                </a:lnTo>
                <a:lnTo>
                  <a:pt x="1323226" y="454836"/>
                </a:lnTo>
                <a:lnTo>
                  <a:pt x="1366696" y="430493"/>
                </a:lnTo>
                <a:lnTo>
                  <a:pt x="1404949" y="399195"/>
                </a:lnTo>
                <a:lnTo>
                  <a:pt x="1444942" y="364419"/>
                </a:lnTo>
                <a:lnTo>
                  <a:pt x="1479717" y="324426"/>
                </a:lnTo>
                <a:lnTo>
                  <a:pt x="1512755" y="282695"/>
                </a:lnTo>
                <a:lnTo>
                  <a:pt x="1545792" y="239225"/>
                </a:lnTo>
                <a:lnTo>
                  <a:pt x="1578829" y="195755"/>
                </a:lnTo>
                <a:lnTo>
                  <a:pt x="1611866" y="154024"/>
                </a:lnTo>
                <a:lnTo>
                  <a:pt x="1648381" y="114032"/>
                </a:lnTo>
                <a:lnTo>
                  <a:pt x="1684896" y="79256"/>
                </a:lnTo>
                <a:lnTo>
                  <a:pt x="1726627" y="49696"/>
                </a:lnTo>
                <a:lnTo>
                  <a:pt x="1770097" y="27092"/>
                </a:lnTo>
                <a:lnTo>
                  <a:pt x="1822261" y="11443"/>
                </a:lnTo>
                <a:lnTo>
                  <a:pt x="1876163" y="4487"/>
                </a:lnTo>
                <a:lnTo>
                  <a:pt x="1931805" y="2749"/>
                </a:lnTo>
                <a:lnTo>
                  <a:pt x="1990924" y="7965"/>
                </a:lnTo>
                <a:lnTo>
                  <a:pt x="2050043" y="14920"/>
                </a:lnTo>
                <a:lnTo>
                  <a:pt x="2109162" y="23614"/>
                </a:lnTo>
                <a:lnTo>
                  <a:pt x="2168282" y="30569"/>
                </a:lnTo>
                <a:lnTo>
                  <a:pt x="2227401" y="34047"/>
                </a:lnTo>
                <a:lnTo>
                  <a:pt x="2284781" y="34047"/>
                </a:lnTo>
                <a:lnTo>
                  <a:pt x="2338684" y="27092"/>
                </a:lnTo>
                <a:lnTo>
                  <a:pt x="2392586" y="13181"/>
                </a:lnTo>
                <a:close/>
              </a:path>
            </a:pathLst>
          </a:custGeom>
          <a:solidFill>
            <a:srgbClr val="FFFFFF">
              <a:alpha val="10000"/>
            </a:srgbClr>
          </a:solidFill>
          <a:ln w="0">
            <a:noFill/>
            <a:prstDash val="solid"/>
            <a:round/>
            <a:headEnd/>
            <a:tailEnd/>
          </a:ln>
        </p:spPr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99E304E-B663-9847-6E7C-8DECADDE93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1440435"/>
              </p:ext>
            </p:extLst>
          </p:nvPr>
        </p:nvGraphicFramePr>
        <p:xfrm>
          <a:off x="761996" y="2286000"/>
          <a:ext cx="7711200" cy="38430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6154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6128F3BD-7564-4310-B528-888E64F87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AFBCF-D797-29B6-8DD5-1693BDE4F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609600"/>
            <a:ext cx="8548386" cy="128245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DD357-AB78-B680-7CDB-55509ADF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1604865"/>
            <a:ext cx="8548386" cy="4618887"/>
          </a:xfrm>
        </p:spPr>
        <p:txBody>
          <a:bodyPr>
            <a:normAutofit fontScale="77500" lnSpcReduction="20000"/>
          </a:bodyPr>
          <a:lstStyle/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Buchanan, David A. and Huczynski, Andrzej, (2017) Organizational behaviour, 9th ed., Harlow:</a:t>
            </a:r>
          </a:p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Disney (2022). Culture and Values – Life at Disney. Available at: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https://sites.disney.com/lifeatdisney/culture-and-values/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Disney, (2022), Workforce, available at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https://impact.disney.com/workforce/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accessed 03.12.2022</a:t>
            </a:r>
          </a:p>
          <a:p>
            <a:r>
              <a:rPr lang="en-GB" sz="16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Hofstede, G.H. (2001). </a:t>
            </a:r>
            <a:r>
              <a:rPr lang="en-GB" sz="1600" b="0" i="1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Culture's consequences: Comparing values, behaviours, institutions and organizations across nations</a:t>
            </a:r>
            <a:r>
              <a:rPr lang="en-GB" sz="16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. Sage.</a:t>
            </a:r>
          </a:p>
          <a:p>
            <a:r>
              <a:rPr lang="en-GB" sz="16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Johnson, G., Whittington, R. and Scholes, K. (2012) </a:t>
            </a:r>
            <a:r>
              <a:rPr lang="en-GB" sz="1600" b="0" i="1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Fundamentals of strategy</a:t>
            </a:r>
            <a:r>
              <a:rPr lang="en-GB" sz="16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. 2nd ed. Place of publication not identified: Financial Times /Prentice Hall.</a:t>
            </a:r>
          </a:p>
          <a:p>
            <a:r>
              <a:rPr lang="en-GB" sz="1600" dirty="0" err="1">
                <a:solidFill>
                  <a:schemeClr val="accent1"/>
                </a:solidFill>
                <a:latin typeface="+mj-lt"/>
              </a:rPr>
              <a:t>Mattera</a:t>
            </a:r>
            <a:r>
              <a:rPr lang="en-GB" sz="1600" dirty="0">
                <a:solidFill>
                  <a:schemeClr val="accent1"/>
                </a:solidFill>
                <a:latin typeface="+mj-lt"/>
              </a:rPr>
              <a:t>, P.</a:t>
            </a:r>
            <a:r>
              <a:rPr lang="en-GB" sz="1600" dirty="0">
                <a:solidFill>
                  <a:schemeClr val="accent1"/>
                </a:solidFill>
                <a:effectLst/>
                <a:latin typeface="+mj-lt"/>
              </a:rPr>
              <a:t> (2020). </a:t>
            </a:r>
            <a:r>
              <a:rPr lang="en-GB" sz="1600" i="1" dirty="0">
                <a:solidFill>
                  <a:schemeClr val="accent1"/>
                </a:solidFill>
                <a:effectLst/>
                <a:latin typeface="+mj-lt"/>
              </a:rPr>
              <a:t>Walt Disney: Corporate Rap Sheet | Corporate Research Project</a:t>
            </a:r>
            <a:r>
              <a:rPr lang="en-GB" sz="1600" dirty="0">
                <a:solidFill>
                  <a:schemeClr val="accent1"/>
                </a:solidFill>
                <a:effectLst/>
                <a:latin typeface="+mj-lt"/>
              </a:rPr>
              <a:t>. [online] Corp-research.org. Available at: https://www.corp-research.org/disney.</a:t>
            </a:r>
            <a:endParaRPr lang="en-GB" sz="1600" dirty="0">
              <a:solidFill>
                <a:schemeClr val="accent1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Mullins, L, &amp; McLean, JE (2019), Mullins: Organisational Behaviour in the Workplace, Pearson Education, Limited, Harlow. Available from: ProQuest </a:t>
            </a:r>
            <a:r>
              <a:rPr lang="en-GB" sz="1600" b="0" i="0" dirty="0" err="1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Ebook</a:t>
            </a:r>
            <a:r>
              <a:rPr lang="en-GB" sz="1600" b="0" i="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 Central. [2 December 2022].</a:t>
            </a:r>
          </a:p>
          <a:p>
            <a:r>
              <a:rPr lang="en-GB" sz="1600" dirty="0" err="1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Shaules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, J. (2019). Edward Hall Ahead of His Time: Deep Culture, Intercultural Understanding, and Embodied Cognition.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Intercultural Communication Education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, [online] 2(1), pp.1–19. Available at: https://eric.ed.gov/?id=EJ1338979 [Accessed 4 Dec. 2022]</a:t>
            </a:r>
          </a:p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The Walt Disney Company (2022a). About the Walt Disney Company. Available at: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  <a:hlinkClick r:id="rId4"/>
              </a:rPr>
              <a:t>https://thewaltdisneycompany.com/about/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, accessed 03.12.2022</a:t>
            </a:r>
          </a:p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The Walt Disney Company (2022). Disney Releases 2021 Corporate Social Responsibility Report. [online] The Walt Disney Company. Available at: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  <a:hlinkClick r:id="rId5"/>
              </a:rPr>
              <a:t>https://thewaltdisneycompany.com/disney-releases-2021-corporate-social-responsibility-report/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</a:rPr>
              <a:t>.</a:t>
            </a:r>
          </a:p>
          <a:p>
            <a:r>
              <a:rPr lang="en-GB" sz="1600" dirty="0">
                <a:solidFill>
                  <a:schemeClr val="accent2">
                    <a:lumMod val="25000"/>
                  </a:schemeClr>
                </a:solidFill>
                <a:effectLst/>
                <a:latin typeface="+mj-lt"/>
                <a:ea typeface="Calibri" panose="020F0502020204030204" pitchFamily="34" charset="0"/>
              </a:rPr>
              <a:t>The Walt Disney Company (2022) </a:t>
            </a:r>
            <a:r>
              <a:rPr lang="en-GB" sz="1600" i="1" dirty="0">
                <a:solidFill>
                  <a:schemeClr val="accent2">
                    <a:lumMod val="25000"/>
                  </a:schemeClr>
                </a:solidFill>
                <a:effectLst/>
                <a:latin typeface="+mj-lt"/>
                <a:ea typeface="Calibri" panose="020F0502020204030204" pitchFamily="34" charset="0"/>
              </a:rPr>
              <a:t>Responsible business</a:t>
            </a:r>
            <a:r>
              <a:rPr lang="en-GB" sz="1600" dirty="0">
                <a:solidFill>
                  <a:schemeClr val="accent2">
                    <a:lumMod val="25000"/>
                  </a:schemeClr>
                </a:solidFill>
                <a:effectLst/>
                <a:latin typeface="+mj-lt"/>
                <a:ea typeface="Calibri" panose="020F0502020204030204" pitchFamily="34" charset="0"/>
              </a:rPr>
              <a:t>. Available at: </a:t>
            </a:r>
            <a:r>
              <a:rPr lang="en-GB" sz="1600" u="sng" dirty="0">
                <a:solidFill>
                  <a:schemeClr val="accent2">
                    <a:lumMod val="2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https://thewaltdisneycompany.eu/responsible-business/</a:t>
            </a:r>
            <a:r>
              <a:rPr lang="en-GB" sz="1600" dirty="0">
                <a:solidFill>
                  <a:schemeClr val="accent2">
                    <a:lumMod val="25000"/>
                  </a:schemeClr>
                </a:solidFill>
                <a:effectLst/>
                <a:latin typeface="+mj-lt"/>
                <a:ea typeface="Calibri" panose="020F0502020204030204" pitchFamily="34" charset="0"/>
              </a:rPr>
              <a:t> (accessed 03.12.2022)</a:t>
            </a:r>
          </a:p>
          <a:p>
            <a:r>
              <a:rPr lang="en-GB" sz="1600" dirty="0">
                <a:solidFill>
                  <a:schemeClr val="accent2">
                    <a:lumMod val="25000"/>
                  </a:schemeClr>
                </a:solidFill>
                <a:effectLst/>
                <a:latin typeface="+mj-lt"/>
              </a:rPr>
              <a:t>Wills, J. (2017) Disney Culture. New Brunswick: Rutgers University Press.</a:t>
            </a:r>
          </a:p>
          <a:p>
            <a:endParaRPr lang="en-GB" sz="2000" dirty="0"/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82AA3C4E-019E-440F-87AB-67EFA9BE6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7802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6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9A450D"/>
      </a:accent1>
      <a:accent2>
        <a:srgbClr val="FADCC8"/>
      </a:accent2>
      <a:accent3>
        <a:srgbClr val="C55A11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1084</TotalTime>
  <Words>576</Words>
  <Application>Microsoft Office PowerPoint</Application>
  <PresentationFormat>Widescreen</PresentationFormat>
  <Paragraphs>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InspireTWDC</vt:lpstr>
      <vt:lpstr>Walt </vt:lpstr>
      <vt:lpstr>Office Theme</vt:lpstr>
      <vt:lpstr>Organisational culture analysis </vt:lpstr>
      <vt:lpstr>Content</vt:lpstr>
      <vt:lpstr>Organisational culture</vt:lpstr>
      <vt:lpstr>Culture models</vt:lpstr>
      <vt:lpstr>Culture models</vt:lpstr>
      <vt:lpstr>Disney’s culture</vt:lpstr>
      <vt:lpstr>Rituals and routines</vt:lpstr>
      <vt:lpstr>Organisational structure</vt:lpstr>
      <vt:lpstr>Control systems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culture analysis </dc:title>
  <dc:creator>Corina Cernat</dc:creator>
  <cp:lastModifiedBy>Corina Cernat</cp:lastModifiedBy>
  <cp:revision>1</cp:revision>
  <dcterms:created xsi:type="dcterms:W3CDTF">2022-12-04T13:45:20Z</dcterms:created>
  <dcterms:modified xsi:type="dcterms:W3CDTF">2022-12-05T14:41:10Z</dcterms:modified>
</cp:coreProperties>
</file>