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7.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 id="2147483650" r:id="rId5"/>
    <p:sldMasterId id="2147483652" r:id="rId6"/>
    <p:sldMasterId id="2147483654" r:id="rId7"/>
    <p:sldMasterId id="2147483656" r:id="rId8"/>
    <p:sldMasterId id="2147483658" r:id="rId9"/>
    <p:sldMasterId id="2147483661" r:id="rId10"/>
    <p:sldMasterId id="2147483679" r:id="rId11"/>
  </p:sldMasterIdLst>
  <p:sldIdLst>
    <p:sldId id="258" r:id="rId12"/>
    <p:sldId id="257" r:id="rId13"/>
    <p:sldId id="256" r:id="rId14"/>
    <p:sldId id="259" r:id="rId15"/>
    <p:sldId id="261" r:id="rId16"/>
    <p:sldId id="260" r:id="rId17"/>
    <p:sldId id="262" r:id="rId18"/>
    <p:sldId id="264" r:id="rId19"/>
    <p:sldId id="267" r:id="rId20"/>
    <p:sldId id="268" r:id="rId21"/>
  </p:sldIdLst>
  <p:sldSz cx="10058400" cy="155448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4896" userDrawn="1">
          <p15:clr>
            <a:srgbClr val="A4A3A4"/>
          </p15:clr>
        </p15:guide>
        <p15:guide id="4" pos="316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31" autoAdjust="0"/>
    <p:restoredTop sz="94249" autoAdjust="0"/>
  </p:normalViewPr>
  <p:slideViewPr>
    <p:cSldViewPr snapToGrid="0">
      <p:cViewPr varScale="1">
        <p:scale>
          <a:sx n="49" d="100"/>
          <a:sy n="49" d="100"/>
        </p:scale>
        <p:origin x="3536" y="216"/>
      </p:cViewPr>
      <p:guideLst>
        <p:guide orient="horz" pos="4896"/>
        <p:guide pos="316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635B7-A75B-4EB4-85A6-09B827AC08EF}" type="doc">
      <dgm:prSet loTypeId="urn:microsoft.com/office/officeart/2008/layout/RadialCluster" loCatId="relationship" qsTypeId="urn:microsoft.com/office/officeart/2005/8/quickstyle/simple1" qsCatId="simple" csTypeId="urn:microsoft.com/office/officeart/2005/8/colors/accent1_3" csCatId="accent1" phldr="1"/>
      <dgm:spPr/>
      <dgm:t>
        <a:bodyPr/>
        <a:lstStyle/>
        <a:p>
          <a:endParaRPr lang="en-US"/>
        </a:p>
      </dgm:t>
    </dgm:pt>
    <dgm:pt modelId="{A45A99A5-C496-4F77-A14A-EBC7F915355B}">
      <dgm:prSet/>
      <dgm:spPr/>
      <dgm:t>
        <a:bodyPr/>
        <a:lstStyle/>
        <a:p>
          <a:pPr rtl="0"/>
          <a:r>
            <a:rPr lang="en-US" b="1"/>
            <a:t>AS BEING THE PART OF HELATH AND SOCILA CARE SYSTEM IT IS OUR MORAL DUTY  TO TAKE NOTICE  ABOUT  THIS MINOR PROBLEM THAT CREATE HUGE BLUNDER FOR SOCIETY</a:t>
          </a:r>
          <a:endParaRPr lang="en-US"/>
        </a:p>
      </dgm:t>
    </dgm:pt>
    <dgm:pt modelId="{F3122D75-1A7B-486D-97E0-B96F3D79264E}" type="parTrans" cxnId="{91C85C24-4208-434C-8D3A-C2AB4C61FB9B}">
      <dgm:prSet/>
      <dgm:spPr/>
      <dgm:t>
        <a:bodyPr/>
        <a:lstStyle/>
        <a:p>
          <a:endParaRPr lang="en-US"/>
        </a:p>
      </dgm:t>
    </dgm:pt>
    <dgm:pt modelId="{CE1B27CC-7849-4863-8203-C31F33020001}" type="sibTrans" cxnId="{91C85C24-4208-434C-8D3A-C2AB4C61FB9B}">
      <dgm:prSet/>
      <dgm:spPr/>
      <dgm:t>
        <a:bodyPr/>
        <a:lstStyle/>
        <a:p>
          <a:endParaRPr lang="en-US"/>
        </a:p>
      </dgm:t>
    </dgm:pt>
    <dgm:pt modelId="{DBF8F30E-B05E-4DAF-BA0C-3E8BE625F715}" type="pres">
      <dgm:prSet presAssocID="{6AF635B7-A75B-4EB4-85A6-09B827AC08EF}" presName="Name0" presStyleCnt="0">
        <dgm:presLayoutVars>
          <dgm:chMax val="1"/>
          <dgm:chPref val="1"/>
          <dgm:dir/>
          <dgm:animOne val="branch"/>
          <dgm:animLvl val="lvl"/>
        </dgm:presLayoutVars>
      </dgm:prSet>
      <dgm:spPr/>
    </dgm:pt>
    <dgm:pt modelId="{ECDCF156-E684-49E6-AC32-249182E53EEC}" type="pres">
      <dgm:prSet presAssocID="{A45A99A5-C496-4F77-A14A-EBC7F915355B}" presName="singleCycle" presStyleCnt="0"/>
      <dgm:spPr/>
    </dgm:pt>
    <dgm:pt modelId="{290561ED-11BA-4673-BAA0-658B0CBD50C6}" type="pres">
      <dgm:prSet presAssocID="{A45A99A5-C496-4F77-A14A-EBC7F915355B}" presName="singleCenter" presStyleLbl="node1" presStyleIdx="0" presStyleCnt="1" custScaleX="177917">
        <dgm:presLayoutVars>
          <dgm:chMax val="7"/>
          <dgm:chPref val="7"/>
        </dgm:presLayoutVars>
      </dgm:prSet>
      <dgm:spPr/>
    </dgm:pt>
  </dgm:ptLst>
  <dgm:cxnLst>
    <dgm:cxn modelId="{91C85C24-4208-434C-8D3A-C2AB4C61FB9B}" srcId="{6AF635B7-A75B-4EB4-85A6-09B827AC08EF}" destId="{A45A99A5-C496-4F77-A14A-EBC7F915355B}" srcOrd="0" destOrd="0" parTransId="{F3122D75-1A7B-486D-97E0-B96F3D79264E}" sibTransId="{CE1B27CC-7849-4863-8203-C31F33020001}"/>
    <dgm:cxn modelId="{F7C6DEBA-53C9-49FB-899F-BBDE7FC5F78E}" type="presOf" srcId="{6AF635B7-A75B-4EB4-85A6-09B827AC08EF}" destId="{DBF8F30E-B05E-4DAF-BA0C-3E8BE625F715}" srcOrd="0" destOrd="0" presId="urn:microsoft.com/office/officeart/2008/layout/RadialCluster"/>
    <dgm:cxn modelId="{776DB9C6-0930-4723-98A0-E240D9B4E04D}" type="presOf" srcId="{A45A99A5-C496-4F77-A14A-EBC7F915355B}" destId="{290561ED-11BA-4673-BAA0-658B0CBD50C6}" srcOrd="0" destOrd="0" presId="urn:microsoft.com/office/officeart/2008/layout/RadialCluster"/>
    <dgm:cxn modelId="{07FFD36D-D253-46D5-AEA3-9146115D03D8}" type="presParOf" srcId="{DBF8F30E-B05E-4DAF-BA0C-3E8BE625F715}" destId="{ECDCF156-E684-49E6-AC32-249182E53EEC}" srcOrd="0" destOrd="0" presId="urn:microsoft.com/office/officeart/2008/layout/RadialCluster"/>
    <dgm:cxn modelId="{AA9C08F3-59FE-4DD2-A6A7-3D5D74BAB936}" type="presParOf" srcId="{ECDCF156-E684-49E6-AC32-249182E53EEC}" destId="{290561ED-11BA-4673-BAA0-658B0CBD50C6}" srcOrd="0"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561ED-11BA-4673-BAA0-658B0CBD50C6}">
      <dsp:nvSpPr>
        <dsp:cNvPr id="0" name=""/>
        <dsp:cNvSpPr/>
      </dsp:nvSpPr>
      <dsp:spPr>
        <a:xfrm>
          <a:off x="1284505" y="0"/>
          <a:ext cx="5840355" cy="328262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rtl="0">
            <a:lnSpc>
              <a:spcPct val="90000"/>
            </a:lnSpc>
            <a:spcBef>
              <a:spcPct val="0"/>
            </a:spcBef>
            <a:spcAft>
              <a:spcPct val="35000"/>
            </a:spcAft>
            <a:buNone/>
          </a:pPr>
          <a:r>
            <a:rPr lang="en-US" sz="2300" b="1" kern="1200"/>
            <a:t>AS BEING THE PART OF HELATH AND SOCILA CARE SYSTEM IT IS OUR MORAL DUTY  TO TAKE NOTICE  ABOUT  THIS MINOR PROBLEM THAT CREATE HUGE BLUNDER FOR SOCIETY</a:t>
          </a:r>
          <a:endParaRPr lang="en-US" sz="2300" kern="1200"/>
        </a:p>
      </dsp:txBody>
      <dsp:txXfrm>
        <a:off x="1444750" y="160245"/>
        <a:ext cx="5519865" cy="2962139"/>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Master" Target="../slideMasters/slideMaster2.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svg"/><Relationship Id="rId18" Type="http://schemas.openxmlformats.org/officeDocument/2006/relationships/image" Target="../media/image33.png"/><Relationship Id="rId3" Type="http://schemas.openxmlformats.org/officeDocument/2006/relationships/image" Target="../media/image18.svg"/><Relationship Id="rId7" Type="http://schemas.openxmlformats.org/officeDocument/2006/relationships/image" Target="../media/image22.svg"/><Relationship Id="rId12" Type="http://schemas.openxmlformats.org/officeDocument/2006/relationships/image" Target="../media/image27.png"/><Relationship Id="rId17" Type="http://schemas.openxmlformats.org/officeDocument/2006/relationships/image" Target="../media/image32.svg"/><Relationship Id="rId2" Type="http://schemas.openxmlformats.org/officeDocument/2006/relationships/image" Target="../media/image17.png"/><Relationship Id="rId16" Type="http://schemas.openxmlformats.org/officeDocument/2006/relationships/image" Target="../media/image31.png"/><Relationship Id="rId1" Type="http://schemas.openxmlformats.org/officeDocument/2006/relationships/slideMaster" Target="../slideMasters/slideMaster4.xml"/><Relationship Id="rId6" Type="http://schemas.openxmlformats.org/officeDocument/2006/relationships/image" Target="../media/image21.png"/><Relationship Id="rId11" Type="http://schemas.openxmlformats.org/officeDocument/2006/relationships/image" Target="../media/image26.svg"/><Relationship Id="rId5" Type="http://schemas.openxmlformats.org/officeDocument/2006/relationships/image" Target="../media/image20.svg"/><Relationship Id="rId15" Type="http://schemas.openxmlformats.org/officeDocument/2006/relationships/image" Target="../media/image30.svg"/><Relationship Id="rId10" Type="http://schemas.openxmlformats.org/officeDocument/2006/relationships/image" Target="../media/image25.png"/><Relationship Id="rId19" Type="http://schemas.openxmlformats.org/officeDocument/2006/relationships/image" Target="../media/image34.svg"/><Relationship Id="rId4" Type="http://schemas.openxmlformats.org/officeDocument/2006/relationships/image" Target="../media/image19.png"/><Relationship Id="rId9" Type="http://schemas.openxmlformats.org/officeDocument/2006/relationships/image" Target="../media/image24.svg"/><Relationship Id="rId14" Type="http://schemas.openxmlformats.org/officeDocument/2006/relationships/image" Target="../media/image29.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svg"/><Relationship Id="rId3" Type="http://schemas.openxmlformats.org/officeDocument/2006/relationships/image" Target="../media/image38.svg"/><Relationship Id="rId7" Type="http://schemas.openxmlformats.org/officeDocument/2006/relationships/image" Target="../media/image42.svg"/><Relationship Id="rId12" Type="http://schemas.openxmlformats.org/officeDocument/2006/relationships/image" Target="../media/image47.png"/><Relationship Id="rId2" Type="http://schemas.openxmlformats.org/officeDocument/2006/relationships/image" Target="../media/image37.png"/><Relationship Id="rId1" Type="http://schemas.openxmlformats.org/officeDocument/2006/relationships/slideMaster" Target="../slideMasters/slideMaster6.xml"/><Relationship Id="rId6" Type="http://schemas.openxmlformats.org/officeDocument/2006/relationships/image" Target="../media/image41.png"/><Relationship Id="rId11" Type="http://schemas.openxmlformats.org/officeDocument/2006/relationships/image" Target="../media/image46.svg"/><Relationship Id="rId5" Type="http://schemas.openxmlformats.org/officeDocument/2006/relationships/image" Target="../media/image40.svg"/><Relationship Id="rId15" Type="http://schemas.openxmlformats.org/officeDocument/2006/relationships/image" Target="../media/image28.sv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svg"/><Relationship Id="rId14" Type="http://schemas.openxmlformats.org/officeDocument/2006/relationships/image" Target="../media/image27.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F3B7A91E-273E-4689-B529-A914180EB2F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242800" y="2061301"/>
            <a:ext cx="7815600" cy="13483499"/>
          </a:xfrm>
          <a:prstGeom prst="rect">
            <a:avLst/>
          </a:prstGeom>
        </p:spPr>
      </p:pic>
      <p:sp>
        <p:nvSpPr>
          <p:cNvPr id="2" name="Title 1">
            <a:extLst>
              <a:ext uri="{FF2B5EF4-FFF2-40B4-BE49-F238E27FC236}">
                <a16:creationId xmlns:a16="http://schemas.microsoft.com/office/drawing/2014/main" id="{5A6CF687-F218-4913-9F01-2223E053ABEC}"/>
              </a:ext>
            </a:extLst>
          </p:cNvPr>
          <p:cNvSpPr>
            <a:spLocks noGrp="1"/>
          </p:cNvSpPr>
          <p:nvPr>
            <p:ph type="ctrTitle" hasCustomPrompt="1"/>
          </p:nvPr>
        </p:nvSpPr>
        <p:spPr>
          <a:xfrm>
            <a:off x="1004887" y="8608171"/>
            <a:ext cx="8109585" cy="3261996"/>
          </a:xfrm>
        </p:spPr>
        <p:txBody>
          <a:bodyPr anchor="b">
            <a:noAutofit/>
          </a:bodyPr>
          <a:lstStyle>
            <a:lvl1pPr algn="ctr">
              <a:defRPr sz="20500" b="1">
                <a:solidFill>
                  <a:schemeClr val="bg1"/>
                </a:solidFill>
                <a:effectLst>
                  <a:outerShdw dist="38100" dir="2700000" sx="102000" sy="102000" algn="tl" rotWithShape="0">
                    <a:prstClr val="black"/>
                  </a:outerShdw>
                </a:effectLst>
              </a:defRPr>
            </a:lvl1pPr>
          </a:lstStyle>
          <a:p>
            <a:r>
              <a:rPr lang="en-US" dirty="0"/>
              <a:t>STOP</a:t>
            </a:r>
          </a:p>
        </p:txBody>
      </p:sp>
      <p:sp>
        <p:nvSpPr>
          <p:cNvPr id="3" name="Subtitle 2">
            <a:extLst>
              <a:ext uri="{FF2B5EF4-FFF2-40B4-BE49-F238E27FC236}">
                <a16:creationId xmlns:a16="http://schemas.microsoft.com/office/drawing/2014/main" id="{4F6F5B7F-A5CF-4F81-A323-E76E2A59CFF6}"/>
              </a:ext>
            </a:extLst>
          </p:cNvPr>
          <p:cNvSpPr>
            <a:spLocks noGrp="1"/>
          </p:cNvSpPr>
          <p:nvPr>
            <p:ph type="subTitle" idx="1" hasCustomPrompt="1"/>
          </p:nvPr>
        </p:nvSpPr>
        <p:spPr>
          <a:xfrm>
            <a:off x="1004887" y="11477078"/>
            <a:ext cx="8109585" cy="1588981"/>
          </a:xfrm>
        </p:spPr>
        <p:txBody>
          <a:bodyPr>
            <a:normAutofit/>
          </a:bodyPr>
          <a:lstStyle>
            <a:lvl1pPr marL="0" indent="0" algn="ctr">
              <a:buNone/>
              <a:defRPr sz="10500" b="1">
                <a:solidFill>
                  <a:schemeClr val="accent1"/>
                </a:solidFill>
                <a:effectLst>
                  <a:outerShdw dist="25400" dir="2700000" sx="102000" sy="102000" algn="tl" rotWithShape="0">
                    <a:prstClr val="black"/>
                  </a:outerShdw>
                </a:effectLst>
                <a:latin typeface="+mj-lt"/>
              </a:defRPr>
            </a:lvl1pPr>
            <a:lvl2pPr marL="1036335" indent="0" algn="ctr">
              <a:buNone/>
              <a:defRPr sz="4533"/>
            </a:lvl2pPr>
            <a:lvl3pPr marL="2072670" indent="0" algn="ctr">
              <a:buNone/>
              <a:defRPr sz="4080"/>
            </a:lvl3pPr>
            <a:lvl4pPr marL="3109006" indent="0" algn="ctr">
              <a:buNone/>
              <a:defRPr sz="3627"/>
            </a:lvl4pPr>
            <a:lvl5pPr marL="4145341" indent="0" algn="ctr">
              <a:buNone/>
              <a:defRPr sz="3627"/>
            </a:lvl5pPr>
            <a:lvl6pPr marL="5181676" indent="0" algn="ctr">
              <a:buNone/>
              <a:defRPr sz="3627"/>
            </a:lvl6pPr>
            <a:lvl7pPr marL="6218011" indent="0" algn="ctr">
              <a:buNone/>
              <a:defRPr sz="3627"/>
            </a:lvl7pPr>
            <a:lvl8pPr marL="7254347" indent="0" algn="ctr">
              <a:buNone/>
              <a:defRPr sz="3627"/>
            </a:lvl8pPr>
            <a:lvl9pPr marL="8290682" indent="0" algn="ctr">
              <a:buNone/>
              <a:defRPr sz="3627"/>
            </a:lvl9pPr>
          </a:lstStyle>
          <a:p>
            <a:r>
              <a:rPr lang="en-US" dirty="0"/>
              <a:t>BULLYING</a:t>
            </a:r>
          </a:p>
        </p:txBody>
      </p:sp>
      <p:grpSp>
        <p:nvGrpSpPr>
          <p:cNvPr id="19" name="Group 18">
            <a:extLst>
              <a:ext uri="{FF2B5EF4-FFF2-40B4-BE49-F238E27FC236}">
                <a16:creationId xmlns:a16="http://schemas.microsoft.com/office/drawing/2014/main" id="{7277489A-DBBB-4D0F-B4AE-E0C0D5365840}"/>
              </a:ext>
            </a:extLst>
          </p:cNvPr>
          <p:cNvGrpSpPr/>
          <p:nvPr userDrawn="1"/>
        </p:nvGrpSpPr>
        <p:grpSpPr>
          <a:xfrm>
            <a:off x="1510516" y="1304364"/>
            <a:ext cx="7056000" cy="7056000"/>
            <a:chOff x="1510516" y="1304364"/>
            <a:chExt cx="7056000" cy="7056000"/>
          </a:xfrm>
        </p:grpSpPr>
        <p:grpSp>
          <p:nvGrpSpPr>
            <p:cNvPr id="18" name="Group 17">
              <a:extLst>
                <a:ext uri="{FF2B5EF4-FFF2-40B4-BE49-F238E27FC236}">
                  <a16:creationId xmlns:a16="http://schemas.microsoft.com/office/drawing/2014/main" id="{5CE9419E-D3BB-457E-AF63-E880F37B26E6}"/>
                </a:ext>
              </a:extLst>
            </p:cNvPr>
            <p:cNvGrpSpPr/>
            <p:nvPr userDrawn="1"/>
          </p:nvGrpSpPr>
          <p:grpSpPr>
            <a:xfrm>
              <a:off x="1510516" y="1304364"/>
              <a:ext cx="7056000" cy="7056000"/>
              <a:chOff x="1510516" y="1304364"/>
              <a:chExt cx="7056000" cy="7056000"/>
            </a:xfrm>
          </p:grpSpPr>
          <p:sp>
            <p:nvSpPr>
              <p:cNvPr id="11" name="Oval 10">
                <a:extLst>
                  <a:ext uri="{FF2B5EF4-FFF2-40B4-BE49-F238E27FC236}">
                    <a16:creationId xmlns:a16="http://schemas.microsoft.com/office/drawing/2014/main" id="{5414E8FC-19FD-4F56-AFBC-CDAC7E4AD986}"/>
                  </a:ext>
                </a:extLst>
              </p:cNvPr>
              <p:cNvSpPr/>
              <p:nvPr userDrawn="1"/>
            </p:nvSpPr>
            <p:spPr>
              <a:xfrm>
                <a:off x="1510516" y="1304364"/>
                <a:ext cx="7056000" cy="7056000"/>
              </a:xfrm>
              <a:prstGeom prst="ellipse">
                <a:avLst/>
              </a:prstGeom>
              <a:noFill/>
              <a:ln w="565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Graphic 16">
                <a:extLst>
                  <a:ext uri="{FF2B5EF4-FFF2-40B4-BE49-F238E27FC236}">
                    <a16:creationId xmlns:a16="http://schemas.microsoft.com/office/drawing/2014/main" id="{99F3AAD7-2741-4F60-B6E1-EF3C4F163A9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736259" y="1541179"/>
                <a:ext cx="6577200" cy="6577200"/>
              </a:xfrm>
              <a:prstGeom prst="rect">
                <a:avLst/>
              </a:prstGeom>
            </p:spPr>
          </p:pic>
        </p:grpSp>
        <p:pic>
          <p:nvPicPr>
            <p:cNvPr id="14" name="Graphic 13">
              <a:extLst>
                <a:ext uri="{FF2B5EF4-FFF2-40B4-BE49-F238E27FC236}">
                  <a16:creationId xmlns:a16="http://schemas.microsoft.com/office/drawing/2014/main" id="{9A36C022-1C90-4CE6-B40C-C485242C83D7}"/>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439766" y="2259433"/>
              <a:ext cx="5112000" cy="5112000"/>
            </a:xfrm>
            <a:prstGeom prst="rect">
              <a:avLst/>
            </a:prstGeom>
          </p:spPr>
        </p:pic>
      </p:grpSp>
      <p:sp>
        <p:nvSpPr>
          <p:cNvPr id="21" name="Text Placeholder 20">
            <a:extLst>
              <a:ext uri="{FF2B5EF4-FFF2-40B4-BE49-F238E27FC236}">
                <a16:creationId xmlns:a16="http://schemas.microsoft.com/office/drawing/2014/main" id="{2B7684A6-4B20-4CAF-8AA9-829261FD871D}"/>
              </a:ext>
            </a:extLst>
          </p:cNvPr>
          <p:cNvSpPr>
            <a:spLocks noGrp="1"/>
          </p:cNvSpPr>
          <p:nvPr>
            <p:ph type="body" sz="quarter" idx="10" hasCustomPrompt="1"/>
          </p:nvPr>
        </p:nvSpPr>
        <p:spPr>
          <a:xfrm>
            <a:off x="1206593" y="13429953"/>
            <a:ext cx="1036207" cy="573668"/>
          </a:xfrm>
        </p:spPr>
        <p:txBody>
          <a:bodyPr>
            <a:normAutofit/>
          </a:bodyPr>
          <a:lstStyle>
            <a:lvl1pPr marL="0" indent="0">
              <a:buNone/>
              <a:defRPr sz="4000" b="1">
                <a:solidFill>
                  <a:schemeClr val="bg1"/>
                </a:solidFill>
                <a:latin typeface="+mj-lt"/>
              </a:defRPr>
            </a:lvl1pPr>
          </a:lstStyle>
          <a:p>
            <a:pPr lvl="0"/>
            <a:r>
              <a:rPr lang="en-US" dirty="0"/>
              <a:t>20</a:t>
            </a:r>
          </a:p>
        </p:txBody>
      </p:sp>
      <p:sp>
        <p:nvSpPr>
          <p:cNvPr id="22" name="Text Placeholder 20">
            <a:extLst>
              <a:ext uri="{FF2B5EF4-FFF2-40B4-BE49-F238E27FC236}">
                <a16:creationId xmlns:a16="http://schemas.microsoft.com/office/drawing/2014/main" id="{9BED2758-C0C3-4BCC-9BB1-0F6F58EC78FC}"/>
              </a:ext>
            </a:extLst>
          </p:cNvPr>
          <p:cNvSpPr>
            <a:spLocks noGrp="1"/>
          </p:cNvSpPr>
          <p:nvPr>
            <p:ph type="body" sz="quarter" idx="11" hasCustomPrompt="1"/>
          </p:nvPr>
        </p:nvSpPr>
        <p:spPr>
          <a:xfrm>
            <a:off x="1206592" y="14003621"/>
            <a:ext cx="1036207" cy="573668"/>
          </a:xfrm>
        </p:spPr>
        <p:txBody>
          <a:bodyPr>
            <a:normAutofit/>
          </a:bodyPr>
          <a:lstStyle>
            <a:lvl1pPr marL="0" indent="0">
              <a:buNone/>
              <a:defRPr sz="4000" b="1">
                <a:solidFill>
                  <a:schemeClr val="bg1"/>
                </a:solidFill>
                <a:latin typeface="+mj-lt"/>
              </a:defRPr>
            </a:lvl1pPr>
          </a:lstStyle>
          <a:p>
            <a:pPr lvl="0"/>
            <a:r>
              <a:rPr lang="en-US" dirty="0"/>
              <a:t>8</a:t>
            </a:r>
          </a:p>
        </p:txBody>
      </p:sp>
      <p:sp>
        <p:nvSpPr>
          <p:cNvPr id="23" name="Text Placeholder 20">
            <a:extLst>
              <a:ext uri="{FF2B5EF4-FFF2-40B4-BE49-F238E27FC236}">
                <a16:creationId xmlns:a16="http://schemas.microsoft.com/office/drawing/2014/main" id="{C55B5486-D7AF-41FF-9B6B-08231EE6FFD7}"/>
              </a:ext>
            </a:extLst>
          </p:cNvPr>
          <p:cNvSpPr>
            <a:spLocks noGrp="1"/>
          </p:cNvSpPr>
          <p:nvPr>
            <p:ph type="body" sz="quarter" idx="12" hasCustomPrompt="1"/>
          </p:nvPr>
        </p:nvSpPr>
        <p:spPr>
          <a:xfrm>
            <a:off x="2110214" y="13429953"/>
            <a:ext cx="1542747" cy="573668"/>
          </a:xfrm>
        </p:spPr>
        <p:txBody>
          <a:bodyPr>
            <a:normAutofit/>
          </a:bodyPr>
          <a:lstStyle>
            <a:lvl1pPr marL="0" indent="0">
              <a:buNone/>
              <a:defRPr sz="4000" b="1">
                <a:solidFill>
                  <a:schemeClr val="accent1"/>
                </a:solidFill>
                <a:latin typeface="+mj-lt"/>
              </a:defRPr>
            </a:lvl1pPr>
          </a:lstStyle>
          <a:p>
            <a:pPr lvl="0"/>
            <a:r>
              <a:rPr lang="en-US" dirty="0"/>
              <a:t>April</a:t>
            </a:r>
          </a:p>
        </p:txBody>
      </p:sp>
      <p:sp>
        <p:nvSpPr>
          <p:cNvPr id="24" name="Text Placeholder 20">
            <a:extLst>
              <a:ext uri="{FF2B5EF4-FFF2-40B4-BE49-F238E27FC236}">
                <a16:creationId xmlns:a16="http://schemas.microsoft.com/office/drawing/2014/main" id="{A0DAE996-310A-4716-AB4F-3A82FE6086C0}"/>
              </a:ext>
            </a:extLst>
          </p:cNvPr>
          <p:cNvSpPr>
            <a:spLocks noGrp="1"/>
          </p:cNvSpPr>
          <p:nvPr>
            <p:ph type="body" sz="quarter" idx="13" hasCustomPrompt="1"/>
          </p:nvPr>
        </p:nvSpPr>
        <p:spPr>
          <a:xfrm>
            <a:off x="1747144" y="14003621"/>
            <a:ext cx="1421725" cy="573668"/>
          </a:xfrm>
        </p:spPr>
        <p:txBody>
          <a:bodyPr>
            <a:normAutofit/>
          </a:bodyPr>
          <a:lstStyle>
            <a:lvl1pPr marL="0" indent="0">
              <a:buNone/>
              <a:defRPr sz="4000" b="1">
                <a:solidFill>
                  <a:schemeClr val="accent1"/>
                </a:solidFill>
                <a:latin typeface="+mj-lt"/>
              </a:defRPr>
            </a:lvl1pPr>
          </a:lstStyle>
          <a:p>
            <a:pPr lvl="0"/>
            <a:r>
              <a:rPr lang="en-US" dirty="0"/>
              <a:t>PM</a:t>
            </a:r>
          </a:p>
        </p:txBody>
      </p:sp>
      <p:sp>
        <p:nvSpPr>
          <p:cNvPr id="25" name="Text Placeholder 20">
            <a:extLst>
              <a:ext uri="{FF2B5EF4-FFF2-40B4-BE49-F238E27FC236}">
                <a16:creationId xmlns:a16="http://schemas.microsoft.com/office/drawing/2014/main" id="{75E611F9-D4BD-4307-97DB-0F1787DE50F8}"/>
              </a:ext>
            </a:extLst>
          </p:cNvPr>
          <p:cNvSpPr>
            <a:spLocks noGrp="1"/>
          </p:cNvSpPr>
          <p:nvPr>
            <p:ph type="body" sz="quarter" idx="14" hasCustomPrompt="1"/>
          </p:nvPr>
        </p:nvSpPr>
        <p:spPr>
          <a:xfrm>
            <a:off x="4196987" y="13294703"/>
            <a:ext cx="4729227" cy="1381274"/>
          </a:xfrm>
        </p:spPr>
        <p:txBody>
          <a:bodyPr>
            <a:normAutofit/>
          </a:bodyPr>
          <a:lstStyle>
            <a:lvl1pPr marL="0" indent="0" algn="r">
              <a:lnSpc>
                <a:spcPts val="2200"/>
              </a:lnSpc>
              <a:spcBef>
                <a:spcPts val="0"/>
              </a:spcBef>
              <a:buNone/>
              <a:defRPr sz="2000" b="0">
                <a:solidFill>
                  <a:schemeClr val="bg2"/>
                </a:solidFill>
                <a:latin typeface="+mn-lt"/>
              </a:defRPr>
            </a:lvl1pPr>
          </a:lstStyle>
          <a:p>
            <a:pPr lvl="0"/>
            <a:r>
              <a:rPr lang="en-US" dirty="0"/>
              <a:t>Lorem ipsum dolor sit amet, consectetuer adipiscing elit, sed diam nonummy nibh </a:t>
            </a:r>
            <a:r>
              <a:rPr lang="en-US" dirty="0" err="1"/>
              <a:t>euismod</a:t>
            </a:r>
            <a:r>
              <a:rPr lang="en-US" dirty="0"/>
              <a:t> </a:t>
            </a:r>
            <a:r>
              <a:rPr lang="en-US" dirty="0" err="1"/>
              <a:t>tincidunt</a:t>
            </a:r>
            <a:r>
              <a:rPr lang="en-US" dirty="0"/>
              <a:t> ut </a:t>
            </a:r>
            <a:r>
              <a:rPr lang="en-US" dirty="0" err="1"/>
              <a:t>laoreet</a:t>
            </a:r>
            <a:r>
              <a:rPr lang="en-US" dirty="0"/>
              <a:t> dolore magna.</a:t>
            </a:r>
          </a:p>
        </p:txBody>
      </p:sp>
      <p:cxnSp>
        <p:nvCxnSpPr>
          <p:cNvPr id="28" name="Straight Connector 27">
            <a:extLst>
              <a:ext uri="{FF2B5EF4-FFF2-40B4-BE49-F238E27FC236}">
                <a16:creationId xmlns:a16="http://schemas.microsoft.com/office/drawing/2014/main" id="{9FF72EB5-5E17-4389-9358-11E839410B8F}"/>
              </a:ext>
            </a:extLst>
          </p:cNvPr>
          <p:cNvCxnSpPr/>
          <p:nvPr userDrawn="1"/>
        </p:nvCxnSpPr>
        <p:spPr>
          <a:xfrm>
            <a:off x="1313288" y="13077076"/>
            <a:ext cx="7498800"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610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CEB76B-C497-4977-A675-021BC5011C5E}"/>
              </a:ext>
            </a:extLst>
          </p:cNvPr>
          <p:cNvSpPr/>
          <p:nvPr userDrawn="1"/>
        </p:nvSpPr>
        <p:spPr>
          <a:xfrm>
            <a:off x="0" y="12860426"/>
            <a:ext cx="10058400" cy="1274400"/>
          </a:xfrm>
          <a:prstGeom prst="rect">
            <a:avLst/>
          </a:prstGeom>
          <a:solidFill>
            <a:schemeClr val="accent4"/>
          </a:solidFill>
          <a:ln>
            <a:noFill/>
          </a:ln>
          <a:effectLst>
            <a:outerShdw dist="76200" dir="5400000" algn="t"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5A6CF687-F218-4913-9F01-2223E053ABEC}"/>
              </a:ext>
            </a:extLst>
          </p:cNvPr>
          <p:cNvSpPr>
            <a:spLocks noGrp="1"/>
          </p:cNvSpPr>
          <p:nvPr>
            <p:ph type="ctrTitle" hasCustomPrompt="1"/>
          </p:nvPr>
        </p:nvSpPr>
        <p:spPr>
          <a:xfrm>
            <a:off x="1004887" y="118426"/>
            <a:ext cx="8109585" cy="2248522"/>
          </a:xfrm>
        </p:spPr>
        <p:txBody>
          <a:bodyPr anchor="b">
            <a:noAutofit/>
          </a:bodyPr>
          <a:lstStyle>
            <a:lvl1pPr algn="ctr">
              <a:defRPr sz="11500" b="0">
                <a:solidFill>
                  <a:schemeClr val="bg1"/>
                </a:solidFill>
                <a:effectLst>
                  <a:outerShdw dist="38100" dir="2700000" sx="102000" sy="102000" algn="tl" rotWithShape="0">
                    <a:schemeClr val="tx1">
                      <a:alpha val="30000"/>
                    </a:schemeClr>
                  </a:outerShdw>
                </a:effectLst>
              </a:defRPr>
            </a:lvl1pPr>
          </a:lstStyle>
          <a:p>
            <a:r>
              <a:rPr lang="en-US" dirty="0"/>
              <a:t>We Are</a:t>
            </a:r>
          </a:p>
        </p:txBody>
      </p:sp>
      <p:sp>
        <p:nvSpPr>
          <p:cNvPr id="3" name="Subtitle 2">
            <a:extLst>
              <a:ext uri="{FF2B5EF4-FFF2-40B4-BE49-F238E27FC236}">
                <a16:creationId xmlns:a16="http://schemas.microsoft.com/office/drawing/2014/main" id="{4F6F5B7F-A5CF-4F81-A323-E76E2A59CFF6}"/>
              </a:ext>
            </a:extLst>
          </p:cNvPr>
          <p:cNvSpPr>
            <a:spLocks noGrp="1"/>
          </p:cNvSpPr>
          <p:nvPr>
            <p:ph type="subTitle" idx="1" hasCustomPrompt="1"/>
          </p:nvPr>
        </p:nvSpPr>
        <p:spPr>
          <a:xfrm>
            <a:off x="502444" y="2156052"/>
            <a:ext cx="9053513" cy="1588981"/>
          </a:xfrm>
        </p:spPr>
        <p:txBody>
          <a:bodyPr>
            <a:noAutofit/>
          </a:bodyPr>
          <a:lstStyle>
            <a:lvl1pPr marL="0" indent="0" algn="ctr">
              <a:buNone/>
              <a:defRPr sz="11800" b="1">
                <a:gradFill flip="none" rotWithShape="1">
                  <a:gsLst>
                    <a:gs pos="0">
                      <a:schemeClr val="accent2"/>
                    </a:gs>
                    <a:gs pos="24000">
                      <a:schemeClr val="accent3"/>
                    </a:gs>
                    <a:gs pos="51000">
                      <a:schemeClr val="accent4"/>
                    </a:gs>
                    <a:gs pos="75000">
                      <a:srgbClr val="4CBA43"/>
                    </a:gs>
                    <a:gs pos="100000">
                      <a:schemeClr val="bg2"/>
                    </a:gs>
                  </a:gsLst>
                  <a:lin ang="0" scaled="1"/>
                  <a:tileRect/>
                </a:gradFill>
                <a:effectLst>
                  <a:outerShdw dist="25400" dir="2700000" sx="102000" sy="102000" algn="tl" rotWithShape="0">
                    <a:schemeClr val="tx1">
                      <a:alpha val="30000"/>
                    </a:schemeClr>
                  </a:outerShdw>
                </a:effectLst>
                <a:latin typeface="+mn-lt"/>
              </a:defRPr>
            </a:lvl1pPr>
            <a:lvl2pPr marL="1036335" indent="0" algn="ctr">
              <a:buNone/>
              <a:defRPr sz="4533"/>
            </a:lvl2pPr>
            <a:lvl3pPr marL="2072670" indent="0" algn="ctr">
              <a:buNone/>
              <a:defRPr sz="4080"/>
            </a:lvl3pPr>
            <a:lvl4pPr marL="3109006" indent="0" algn="ctr">
              <a:buNone/>
              <a:defRPr sz="3627"/>
            </a:lvl4pPr>
            <a:lvl5pPr marL="4145341" indent="0" algn="ctr">
              <a:buNone/>
              <a:defRPr sz="3627"/>
            </a:lvl5pPr>
            <a:lvl6pPr marL="5181676" indent="0" algn="ctr">
              <a:buNone/>
              <a:defRPr sz="3627"/>
            </a:lvl6pPr>
            <a:lvl7pPr marL="6218011" indent="0" algn="ctr">
              <a:buNone/>
              <a:defRPr sz="3627"/>
            </a:lvl7pPr>
            <a:lvl8pPr marL="7254347" indent="0" algn="ctr">
              <a:buNone/>
              <a:defRPr sz="3627"/>
            </a:lvl8pPr>
            <a:lvl9pPr marL="8290682" indent="0" algn="ctr">
              <a:buNone/>
              <a:defRPr sz="3627"/>
            </a:lvl9pPr>
          </a:lstStyle>
          <a:p>
            <a:r>
              <a:rPr lang="en-US" dirty="0"/>
              <a:t>DIFFERENT</a:t>
            </a:r>
          </a:p>
        </p:txBody>
      </p:sp>
      <p:sp>
        <p:nvSpPr>
          <p:cNvPr id="21" name="Text Placeholder 20">
            <a:extLst>
              <a:ext uri="{FF2B5EF4-FFF2-40B4-BE49-F238E27FC236}">
                <a16:creationId xmlns:a16="http://schemas.microsoft.com/office/drawing/2014/main" id="{2B7684A6-4B20-4CAF-8AA9-829261FD871D}"/>
              </a:ext>
            </a:extLst>
          </p:cNvPr>
          <p:cNvSpPr>
            <a:spLocks noGrp="1"/>
          </p:cNvSpPr>
          <p:nvPr>
            <p:ph type="body" sz="quarter" idx="10" hasCustomPrompt="1"/>
          </p:nvPr>
        </p:nvSpPr>
        <p:spPr>
          <a:xfrm>
            <a:off x="1673536" y="13056641"/>
            <a:ext cx="1671242" cy="1180552"/>
          </a:xfrm>
        </p:spPr>
        <p:txBody>
          <a:bodyPr anchor="ctr">
            <a:noAutofit/>
          </a:bodyPr>
          <a:lstStyle>
            <a:lvl1pPr marL="0" indent="0">
              <a:buNone/>
              <a:defRPr sz="8000" b="0">
                <a:solidFill>
                  <a:schemeClr val="tx2"/>
                </a:solidFill>
                <a:latin typeface="+mj-lt"/>
              </a:defRPr>
            </a:lvl1pPr>
          </a:lstStyle>
          <a:p>
            <a:pPr lvl="0"/>
            <a:r>
              <a:rPr lang="en-US" dirty="0"/>
              <a:t>22</a:t>
            </a:r>
          </a:p>
        </p:txBody>
      </p:sp>
      <p:sp>
        <p:nvSpPr>
          <p:cNvPr id="23" name="Text Placeholder 20">
            <a:extLst>
              <a:ext uri="{FF2B5EF4-FFF2-40B4-BE49-F238E27FC236}">
                <a16:creationId xmlns:a16="http://schemas.microsoft.com/office/drawing/2014/main" id="{C55B5486-D7AF-41FF-9B6B-08231EE6FFD7}"/>
              </a:ext>
            </a:extLst>
          </p:cNvPr>
          <p:cNvSpPr>
            <a:spLocks noGrp="1"/>
          </p:cNvSpPr>
          <p:nvPr>
            <p:ph type="body" sz="quarter" idx="12" hasCustomPrompt="1"/>
          </p:nvPr>
        </p:nvSpPr>
        <p:spPr>
          <a:xfrm>
            <a:off x="2170908" y="4139081"/>
            <a:ext cx="5716584" cy="1073596"/>
          </a:xfrm>
        </p:spPr>
        <p:txBody>
          <a:bodyPr>
            <a:noAutofit/>
          </a:bodyPr>
          <a:lstStyle>
            <a:lvl1pPr marL="0" indent="0" algn="ctr">
              <a:buNone/>
              <a:defRPr sz="4400" b="1">
                <a:solidFill>
                  <a:schemeClr val="accent4"/>
                </a:solidFill>
                <a:latin typeface="+mj-lt"/>
              </a:defRPr>
            </a:lvl1pPr>
          </a:lstStyle>
          <a:p>
            <a:pPr lvl="0"/>
            <a:r>
              <a:rPr lang="en-US" dirty="0"/>
              <a:t>Event Title Tagline</a:t>
            </a:r>
          </a:p>
        </p:txBody>
      </p:sp>
      <p:sp>
        <p:nvSpPr>
          <p:cNvPr id="24" name="Text Placeholder 20">
            <a:extLst>
              <a:ext uri="{FF2B5EF4-FFF2-40B4-BE49-F238E27FC236}">
                <a16:creationId xmlns:a16="http://schemas.microsoft.com/office/drawing/2014/main" id="{A0DAE996-310A-4716-AB4F-3A82FE6086C0}"/>
              </a:ext>
            </a:extLst>
          </p:cNvPr>
          <p:cNvSpPr>
            <a:spLocks noGrp="1"/>
          </p:cNvSpPr>
          <p:nvPr>
            <p:ph type="body" sz="quarter" idx="13" hasCustomPrompt="1"/>
          </p:nvPr>
        </p:nvSpPr>
        <p:spPr>
          <a:xfrm>
            <a:off x="1267714" y="14441581"/>
            <a:ext cx="7522972" cy="1008856"/>
          </a:xfrm>
        </p:spPr>
        <p:txBody>
          <a:bodyPr>
            <a:normAutofit/>
          </a:bodyPr>
          <a:lstStyle>
            <a:lvl1pPr marL="0" indent="0" algn="ctr">
              <a:buNone/>
              <a:defRPr sz="4000" b="1">
                <a:solidFill>
                  <a:schemeClr val="bg1"/>
                </a:solidFill>
                <a:latin typeface="+mj-lt"/>
              </a:defRPr>
            </a:lvl1pPr>
          </a:lstStyle>
          <a:p>
            <a:pPr lvl="0"/>
            <a:r>
              <a:rPr lang="en-US" dirty="0"/>
              <a:t>4567, Main St, Buffalo, NY</a:t>
            </a:r>
          </a:p>
        </p:txBody>
      </p:sp>
      <p:sp>
        <p:nvSpPr>
          <p:cNvPr id="25" name="Text Placeholder 20">
            <a:extLst>
              <a:ext uri="{FF2B5EF4-FFF2-40B4-BE49-F238E27FC236}">
                <a16:creationId xmlns:a16="http://schemas.microsoft.com/office/drawing/2014/main" id="{75E611F9-D4BD-4307-97DB-0F1787DE50F8}"/>
              </a:ext>
            </a:extLst>
          </p:cNvPr>
          <p:cNvSpPr>
            <a:spLocks noGrp="1"/>
          </p:cNvSpPr>
          <p:nvPr>
            <p:ph type="body" sz="quarter" idx="14"/>
          </p:nvPr>
        </p:nvSpPr>
        <p:spPr>
          <a:xfrm>
            <a:off x="871309" y="9641487"/>
            <a:ext cx="4157892" cy="3087734"/>
          </a:xfrm>
        </p:spPr>
        <p:txBody>
          <a:bodyPr>
            <a:normAutofit/>
          </a:bodyPr>
          <a:lstStyle>
            <a:lvl1pPr marL="0" indent="0" algn="l">
              <a:lnSpc>
                <a:spcPts val="2200"/>
              </a:lnSpc>
              <a:spcBef>
                <a:spcPts val="0"/>
              </a:spcBef>
              <a:buNone/>
              <a:defRPr sz="2000" b="0">
                <a:solidFill>
                  <a:schemeClr val="bg1"/>
                </a:solidFill>
                <a:latin typeface="+mn-lt"/>
              </a:defRPr>
            </a:lvl1pPr>
          </a:lstStyle>
          <a:p>
            <a:pPr lvl="0"/>
            <a:endParaRPr lang="en-US" dirty="0"/>
          </a:p>
        </p:txBody>
      </p:sp>
      <p:sp>
        <p:nvSpPr>
          <p:cNvPr id="6" name="Rectangle 5">
            <a:extLst>
              <a:ext uri="{FF2B5EF4-FFF2-40B4-BE49-F238E27FC236}">
                <a16:creationId xmlns:a16="http://schemas.microsoft.com/office/drawing/2014/main" id="{91BC9577-29FC-4A05-A10E-04A46B3BA1BA}"/>
              </a:ext>
            </a:extLst>
          </p:cNvPr>
          <p:cNvSpPr/>
          <p:nvPr userDrawn="1"/>
        </p:nvSpPr>
        <p:spPr>
          <a:xfrm>
            <a:off x="995292" y="3702184"/>
            <a:ext cx="7956000" cy="108000"/>
          </a:xfrm>
          <a:prstGeom prst="rect">
            <a:avLst/>
          </a:prstGeom>
          <a:gradFill>
            <a:gsLst>
              <a:gs pos="0">
                <a:schemeClr val="accent2"/>
              </a:gs>
              <a:gs pos="24000">
                <a:schemeClr val="accent3"/>
              </a:gs>
              <a:gs pos="51000">
                <a:schemeClr val="accent4"/>
              </a:gs>
              <a:gs pos="75000">
                <a:srgbClr val="4CBA43"/>
              </a:gs>
              <a:gs pos="100000">
                <a:schemeClr val="bg2"/>
              </a:gs>
            </a:gsLst>
            <a:lin ang="0" scaled="1"/>
          </a:gradFill>
          <a:ln>
            <a:noFill/>
          </a:ln>
          <a:effectLst>
            <a:outerShdw dist="63500" dir="2700000" algn="tl"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Text Placeholder 20">
            <a:extLst>
              <a:ext uri="{FF2B5EF4-FFF2-40B4-BE49-F238E27FC236}">
                <a16:creationId xmlns:a16="http://schemas.microsoft.com/office/drawing/2014/main" id="{99AE19AF-CA69-41FB-8B84-9805A6DD5B03}"/>
              </a:ext>
            </a:extLst>
          </p:cNvPr>
          <p:cNvSpPr>
            <a:spLocks noGrp="1"/>
          </p:cNvSpPr>
          <p:nvPr>
            <p:ph type="body" sz="quarter" idx="15"/>
          </p:nvPr>
        </p:nvSpPr>
        <p:spPr>
          <a:xfrm>
            <a:off x="5131868" y="9641487"/>
            <a:ext cx="4157892" cy="3087734"/>
          </a:xfrm>
        </p:spPr>
        <p:txBody>
          <a:bodyPr>
            <a:normAutofit/>
          </a:bodyPr>
          <a:lstStyle>
            <a:lvl1pPr marL="0" indent="0" algn="l">
              <a:lnSpc>
                <a:spcPts val="2200"/>
              </a:lnSpc>
              <a:spcBef>
                <a:spcPts val="0"/>
              </a:spcBef>
              <a:buNone/>
              <a:defRPr sz="2000" b="0">
                <a:solidFill>
                  <a:schemeClr val="bg1"/>
                </a:solidFill>
                <a:latin typeface="+mn-lt"/>
              </a:defRPr>
            </a:lvl1pPr>
          </a:lstStyle>
          <a:p>
            <a:pPr lvl="0"/>
            <a:endParaRPr lang="en-US" dirty="0"/>
          </a:p>
        </p:txBody>
      </p:sp>
      <p:sp>
        <p:nvSpPr>
          <p:cNvPr id="27" name="Text Placeholder 20">
            <a:extLst>
              <a:ext uri="{FF2B5EF4-FFF2-40B4-BE49-F238E27FC236}">
                <a16:creationId xmlns:a16="http://schemas.microsoft.com/office/drawing/2014/main" id="{5C808532-B637-406E-8A29-766643DA041D}"/>
              </a:ext>
            </a:extLst>
          </p:cNvPr>
          <p:cNvSpPr>
            <a:spLocks noGrp="1"/>
          </p:cNvSpPr>
          <p:nvPr>
            <p:ph type="body" sz="quarter" idx="16" hasCustomPrompt="1"/>
          </p:nvPr>
        </p:nvSpPr>
        <p:spPr>
          <a:xfrm>
            <a:off x="2800931" y="13279732"/>
            <a:ext cx="1671242" cy="723093"/>
          </a:xfrm>
        </p:spPr>
        <p:txBody>
          <a:bodyPr>
            <a:noAutofit/>
          </a:bodyPr>
          <a:lstStyle>
            <a:lvl1pPr marL="0" indent="0">
              <a:buNone/>
              <a:defRPr sz="5000" b="0">
                <a:solidFill>
                  <a:schemeClr val="tx2"/>
                </a:solidFill>
                <a:latin typeface="+mn-lt"/>
              </a:defRPr>
            </a:lvl1pPr>
          </a:lstStyle>
          <a:p>
            <a:pPr lvl="0"/>
            <a:r>
              <a:rPr lang="en-US" dirty="0"/>
              <a:t>April</a:t>
            </a:r>
          </a:p>
        </p:txBody>
      </p:sp>
      <p:sp>
        <p:nvSpPr>
          <p:cNvPr id="8" name="Graphic 6">
            <a:extLst>
              <a:ext uri="{FF2B5EF4-FFF2-40B4-BE49-F238E27FC236}">
                <a16:creationId xmlns:a16="http://schemas.microsoft.com/office/drawing/2014/main" id="{6DCE0A54-E894-454D-BD21-E6F4F033E894}"/>
              </a:ext>
            </a:extLst>
          </p:cNvPr>
          <p:cNvSpPr>
            <a:spLocks noChangeAspect="1"/>
          </p:cNvSpPr>
          <p:nvPr/>
        </p:nvSpPr>
        <p:spPr>
          <a:xfrm>
            <a:off x="0" y="4928576"/>
            <a:ext cx="10058400" cy="5523694"/>
          </a:xfrm>
          <a:custGeom>
            <a:avLst/>
            <a:gdLst>
              <a:gd name="connsiteX0" fmla="*/ 7567517 w 7567517"/>
              <a:gd name="connsiteY0" fmla="*/ 2815914 h 4155795"/>
              <a:gd name="connsiteX1" fmla="*/ 7164134 w 7567517"/>
              <a:gd name="connsiteY1" fmla="*/ 1615288 h 4155795"/>
              <a:gd name="connsiteX2" fmla="*/ 7567517 w 7567517"/>
              <a:gd name="connsiteY2" fmla="*/ 2321472 h 4155795"/>
              <a:gd name="connsiteX3" fmla="*/ 7567517 w 7567517"/>
              <a:gd name="connsiteY3" fmla="*/ 1703585 h 4155795"/>
              <a:gd name="connsiteX4" fmla="*/ 7387019 w 7567517"/>
              <a:gd name="connsiteY4" fmla="*/ 1385259 h 4155795"/>
              <a:gd name="connsiteX5" fmla="*/ 7387209 w 7567517"/>
              <a:gd name="connsiteY5" fmla="*/ 1385164 h 4155795"/>
              <a:gd name="connsiteX6" fmla="*/ 7160990 w 7567517"/>
              <a:gd name="connsiteY6" fmla="*/ 751466 h 4155795"/>
              <a:gd name="connsiteX7" fmla="*/ 7567517 w 7567517"/>
              <a:gd name="connsiteY7" fmla="*/ 947109 h 4155795"/>
              <a:gd name="connsiteX8" fmla="*/ 7567517 w 7567517"/>
              <a:gd name="connsiteY8" fmla="*/ 660026 h 4155795"/>
              <a:gd name="connsiteX9" fmla="*/ 7037737 w 7567517"/>
              <a:gd name="connsiteY9" fmla="*/ 405137 h 4155795"/>
              <a:gd name="connsiteX10" fmla="*/ 7037642 w 7567517"/>
              <a:gd name="connsiteY10" fmla="*/ 405803 h 4155795"/>
              <a:gd name="connsiteX11" fmla="*/ 7037452 w 7567517"/>
              <a:gd name="connsiteY11" fmla="*/ 405422 h 4155795"/>
              <a:gd name="connsiteX12" fmla="*/ 6825806 w 7567517"/>
              <a:gd name="connsiteY12" fmla="*/ 563633 h 4155795"/>
              <a:gd name="connsiteX13" fmla="*/ 6801041 w 7567517"/>
              <a:gd name="connsiteY13" fmla="*/ 508007 h 4155795"/>
              <a:gd name="connsiteX14" fmla="*/ 6808756 w 7567517"/>
              <a:gd name="connsiteY14" fmla="*/ 163964 h 4155795"/>
              <a:gd name="connsiteX15" fmla="*/ 6462903 w 7567517"/>
              <a:gd name="connsiteY15" fmla="*/ 43949 h 4155795"/>
              <a:gd name="connsiteX16" fmla="*/ 6370225 w 7567517"/>
              <a:gd name="connsiteY16" fmla="*/ 491814 h 4155795"/>
              <a:gd name="connsiteX17" fmla="*/ 6604159 w 7567517"/>
              <a:gd name="connsiteY17" fmla="*/ 655168 h 4155795"/>
              <a:gd name="connsiteX18" fmla="*/ 6628924 w 7567517"/>
              <a:gd name="connsiteY18" fmla="*/ 710794 h 4155795"/>
              <a:gd name="connsiteX19" fmla="*/ 6417278 w 7567517"/>
              <a:gd name="connsiteY19" fmla="*/ 869004 h 4155795"/>
              <a:gd name="connsiteX20" fmla="*/ 6417945 w 7567517"/>
              <a:gd name="connsiteY20" fmla="*/ 870243 h 4155795"/>
              <a:gd name="connsiteX21" fmla="*/ 6416326 w 7567517"/>
              <a:gd name="connsiteY21" fmla="*/ 869671 h 4155795"/>
              <a:gd name="connsiteX22" fmla="*/ 6297740 w 7567517"/>
              <a:gd name="connsiteY22" fmla="*/ 1763497 h 4155795"/>
              <a:gd name="connsiteX23" fmla="*/ 5727097 w 7567517"/>
              <a:gd name="connsiteY23" fmla="*/ 1238955 h 4155795"/>
              <a:gd name="connsiteX24" fmla="*/ 5726811 w 7567517"/>
              <a:gd name="connsiteY24" fmla="*/ 1239527 h 4155795"/>
              <a:gd name="connsiteX25" fmla="*/ 5726716 w 7567517"/>
              <a:gd name="connsiteY25" fmla="*/ 1239050 h 4155795"/>
              <a:gd name="connsiteX26" fmla="*/ 5490687 w 7567517"/>
              <a:gd name="connsiteY26" fmla="*/ 1320966 h 4155795"/>
              <a:gd name="connsiteX27" fmla="*/ 5477828 w 7567517"/>
              <a:gd name="connsiteY27" fmla="*/ 1258958 h 4155795"/>
              <a:gd name="connsiteX28" fmla="*/ 5554028 w 7567517"/>
              <a:gd name="connsiteY28" fmla="*/ 929297 h 4155795"/>
              <a:gd name="connsiteX29" fmla="*/ 5243894 w 7567517"/>
              <a:gd name="connsiteY29" fmla="*/ 697459 h 4155795"/>
              <a:gd name="connsiteX30" fmla="*/ 5064824 w 7567517"/>
              <a:gd name="connsiteY30" fmla="*/ 1099033 h 4155795"/>
              <a:gd name="connsiteX31" fmla="*/ 5258181 w 7567517"/>
              <a:gd name="connsiteY31" fmla="*/ 1335253 h 4155795"/>
              <a:gd name="connsiteX32" fmla="*/ 5271040 w 7567517"/>
              <a:gd name="connsiteY32" fmla="*/ 1397261 h 4155795"/>
              <a:gd name="connsiteX33" fmla="*/ 5035010 w 7567517"/>
              <a:gd name="connsiteY33" fmla="*/ 1479176 h 4155795"/>
              <a:gd name="connsiteX34" fmla="*/ 5035392 w 7567517"/>
              <a:gd name="connsiteY34" fmla="*/ 1480604 h 4155795"/>
              <a:gd name="connsiteX35" fmla="*/ 5033867 w 7567517"/>
              <a:gd name="connsiteY35" fmla="*/ 1479557 h 4155795"/>
              <a:gd name="connsiteX36" fmla="*/ 4742212 w 7567517"/>
              <a:gd name="connsiteY36" fmla="*/ 2306613 h 4155795"/>
              <a:gd name="connsiteX37" fmla="*/ 4295490 w 7567517"/>
              <a:gd name="connsiteY37" fmla="*/ 1607096 h 4155795"/>
              <a:gd name="connsiteX38" fmla="*/ 4295108 w 7567517"/>
              <a:gd name="connsiteY38" fmla="*/ 1607573 h 4155795"/>
              <a:gd name="connsiteX39" fmla="*/ 4295108 w 7567517"/>
              <a:gd name="connsiteY39" fmla="*/ 1607096 h 4155795"/>
              <a:gd name="connsiteX40" fmla="*/ 4050792 w 7567517"/>
              <a:gd name="connsiteY40" fmla="*/ 1607096 h 4155795"/>
              <a:gd name="connsiteX41" fmla="*/ 4050792 w 7567517"/>
              <a:gd name="connsiteY41" fmla="*/ 1542898 h 4155795"/>
              <a:gd name="connsiteX42" fmla="*/ 4190333 w 7567517"/>
              <a:gd name="connsiteY42" fmla="*/ 1250004 h 4155795"/>
              <a:gd name="connsiteX43" fmla="*/ 3937159 w 7567517"/>
              <a:gd name="connsiteY43" fmla="*/ 922154 h 4155795"/>
              <a:gd name="connsiteX44" fmla="*/ 3683984 w 7567517"/>
              <a:gd name="connsiteY44" fmla="*/ 1250004 h 4155795"/>
              <a:gd name="connsiteX45" fmla="*/ 3823526 w 7567517"/>
              <a:gd name="connsiteY45" fmla="*/ 1542898 h 4155795"/>
              <a:gd name="connsiteX46" fmla="*/ 3823526 w 7567517"/>
              <a:gd name="connsiteY46" fmla="*/ 1607096 h 4155795"/>
              <a:gd name="connsiteX47" fmla="*/ 3579209 w 7567517"/>
              <a:gd name="connsiteY47" fmla="*/ 1607096 h 4155795"/>
              <a:gd name="connsiteX48" fmla="*/ 3579305 w 7567517"/>
              <a:gd name="connsiteY48" fmla="*/ 1608621 h 4155795"/>
              <a:gd name="connsiteX49" fmla="*/ 3578066 w 7567517"/>
              <a:gd name="connsiteY49" fmla="*/ 1607096 h 4155795"/>
              <a:gd name="connsiteX50" fmla="*/ 3130868 w 7567517"/>
              <a:gd name="connsiteY50" fmla="*/ 2308899 h 4155795"/>
              <a:gd name="connsiteX51" fmla="*/ 2838545 w 7567517"/>
              <a:gd name="connsiteY51" fmla="*/ 1484605 h 4155795"/>
              <a:gd name="connsiteX52" fmla="*/ 2838069 w 7567517"/>
              <a:gd name="connsiteY52" fmla="*/ 1484891 h 4155795"/>
              <a:gd name="connsiteX53" fmla="*/ 2838164 w 7567517"/>
              <a:gd name="connsiteY53" fmla="*/ 1484510 h 4155795"/>
              <a:gd name="connsiteX54" fmla="*/ 2602135 w 7567517"/>
              <a:gd name="connsiteY54" fmla="*/ 1402595 h 4155795"/>
              <a:gd name="connsiteX55" fmla="*/ 2614994 w 7567517"/>
              <a:gd name="connsiteY55" fmla="*/ 1340587 h 4155795"/>
              <a:gd name="connsiteX56" fmla="*/ 2808351 w 7567517"/>
              <a:gd name="connsiteY56" fmla="*/ 1104367 h 4155795"/>
              <a:gd name="connsiteX57" fmla="*/ 2629281 w 7567517"/>
              <a:gd name="connsiteY57" fmla="*/ 702793 h 4155795"/>
              <a:gd name="connsiteX58" fmla="*/ 2319147 w 7567517"/>
              <a:gd name="connsiteY58" fmla="*/ 934631 h 4155795"/>
              <a:gd name="connsiteX59" fmla="*/ 2395347 w 7567517"/>
              <a:gd name="connsiteY59" fmla="*/ 1264292 h 4155795"/>
              <a:gd name="connsiteX60" fmla="*/ 2382488 w 7567517"/>
              <a:gd name="connsiteY60" fmla="*/ 1326300 h 4155795"/>
              <a:gd name="connsiteX61" fmla="*/ 2146459 w 7567517"/>
              <a:gd name="connsiteY61" fmla="*/ 1244384 h 4155795"/>
              <a:gd name="connsiteX62" fmla="*/ 2146268 w 7567517"/>
              <a:gd name="connsiteY62" fmla="*/ 1245908 h 4155795"/>
              <a:gd name="connsiteX63" fmla="*/ 2145411 w 7567517"/>
              <a:gd name="connsiteY63" fmla="*/ 1244004 h 4155795"/>
              <a:gd name="connsiteX64" fmla="*/ 1572197 w 7567517"/>
              <a:gd name="connsiteY64" fmla="*/ 1772832 h 4155795"/>
              <a:gd name="connsiteX65" fmla="*/ 1454944 w 7567517"/>
              <a:gd name="connsiteY65" fmla="*/ 877672 h 4155795"/>
              <a:gd name="connsiteX66" fmla="*/ 1454468 w 7567517"/>
              <a:gd name="connsiteY66" fmla="*/ 877862 h 4155795"/>
              <a:gd name="connsiteX67" fmla="*/ 1454658 w 7567517"/>
              <a:gd name="connsiteY67" fmla="*/ 877481 h 4155795"/>
              <a:gd name="connsiteX68" fmla="*/ 1243013 w 7567517"/>
              <a:gd name="connsiteY68" fmla="*/ 719271 h 4155795"/>
              <a:gd name="connsiteX69" fmla="*/ 1267778 w 7567517"/>
              <a:gd name="connsiteY69" fmla="*/ 663645 h 4155795"/>
              <a:gd name="connsiteX70" fmla="*/ 1501712 w 7567517"/>
              <a:gd name="connsiteY70" fmla="*/ 500291 h 4155795"/>
              <a:gd name="connsiteX71" fmla="*/ 1409033 w 7567517"/>
              <a:gd name="connsiteY71" fmla="*/ 52426 h 4155795"/>
              <a:gd name="connsiteX72" fmla="*/ 1063276 w 7567517"/>
              <a:gd name="connsiteY72" fmla="*/ 172346 h 4155795"/>
              <a:gd name="connsiteX73" fmla="*/ 1070991 w 7567517"/>
              <a:gd name="connsiteY73" fmla="*/ 516389 h 4155795"/>
              <a:gd name="connsiteX74" fmla="*/ 1046226 w 7567517"/>
              <a:gd name="connsiteY74" fmla="*/ 572015 h 4155795"/>
              <a:gd name="connsiteX75" fmla="*/ 834581 w 7567517"/>
              <a:gd name="connsiteY75" fmla="*/ 413804 h 4155795"/>
              <a:gd name="connsiteX76" fmla="*/ 834104 w 7567517"/>
              <a:gd name="connsiteY76" fmla="*/ 415233 h 4155795"/>
              <a:gd name="connsiteX77" fmla="*/ 833628 w 7567517"/>
              <a:gd name="connsiteY77" fmla="*/ 413138 h 4155795"/>
              <a:gd name="connsiteX78" fmla="*/ 0 w 7567517"/>
              <a:gd name="connsiteY78" fmla="*/ 814140 h 4155795"/>
              <a:gd name="connsiteX79" fmla="*/ 0 w 7567517"/>
              <a:gd name="connsiteY79" fmla="*/ 996734 h 4155795"/>
              <a:gd name="connsiteX80" fmla="*/ 20574 w 7567517"/>
              <a:gd name="connsiteY80" fmla="*/ 1091127 h 4155795"/>
              <a:gd name="connsiteX81" fmla="*/ 711422 w 7567517"/>
              <a:gd name="connsiteY81" fmla="*/ 758705 h 4155795"/>
              <a:gd name="connsiteX82" fmla="*/ 484918 w 7567517"/>
              <a:gd name="connsiteY82" fmla="*/ 1393451 h 4155795"/>
              <a:gd name="connsiteX83" fmla="*/ 485966 w 7567517"/>
              <a:gd name="connsiteY83" fmla="*/ 1394213 h 4155795"/>
              <a:gd name="connsiteX84" fmla="*/ 0 w 7567517"/>
              <a:gd name="connsiteY84" fmla="*/ 2251272 h 4155795"/>
              <a:gd name="connsiteX85" fmla="*/ 0 w 7567517"/>
              <a:gd name="connsiteY85" fmla="*/ 2732380 h 4155795"/>
              <a:gd name="connsiteX86" fmla="*/ 53245 w 7567517"/>
              <a:gd name="connsiteY86" fmla="*/ 2772004 h 4155795"/>
              <a:gd name="connsiteX87" fmla="*/ 708755 w 7567517"/>
              <a:gd name="connsiteY87" fmla="*/ 1624432 h 4155795"/>
              <a:gd name="connsiteX88" fmla="*/ 269081 w 7567517"/>
              <a:gd name="connsiteY88" fmla="*/ 2933262 h 4155795"/>
              <a:gd name="connsiteX89" fmla="*/ 513493 w 7567517"/>
              <a:gd name="connsiteY89" fmla="*/ 3117095 h 4155795"/>
              <a:gd name="connsiteX90" fmla="*/ 974217 w 7567517"/>
              <a:gd name="connsiteY90" fmla="*/ 1759306 h 4155795"/>
              <a:gd name="connsiteX91" fmla="*/ 974408 w 7567517"/>
              <a:gd name="connsiteY91" fmla="*/ 1759401 h 4155795"/>
              <a:gd name="connsiteX92" fmla="*/ 1289209 w 7567517"/>
              <a:gd name="connsiteY92" fmla="*/ 1181424 h 4155795"/>
              <a:gd name="connsiteX93" fmla="*/ 1439894 w 7567517"/>
              <a:gd name="connsiteY93" fmla="*/ 2172405 h 4155795"/>
              <a:gd name="connsiteX94" fmla="*/ 2098072 w 7567517"/>
              <a:gd name="connsiteY94" fmla="*/ 1607954 h 4155795"/>
              <a:gd name="connsiteX95" fmla="*/ 2004632 w 7567517"/>
              <a:gd name="connsiteY95" fmla="*/ 2307851 h 4155795"/>
              <a:gd name="connsiteX96" fmla="*/ 2005775 w 7567517"/>
              <a:gd name="connsiteY96" fmla="*/ 2308232 h 4155795"/>
              <a:gd name="connsiteX97" fmla="*/ 1590008 w 7567517"/>
              <a:gd name="connsiteY97" fmla="*/ 3690119 h 4155795"/>
              <a:gd name="connsiteX98" fmla="*/ 1863185 w 7567517"/>
              <a:gd name="connsiteY98" fmla="*/ 3783940 h 4155795"/>
              <a:gd name="connsiteX99" fmla="*/ 2267045 w 7567517"/>
              <a:gd name="connsiteY99" fmla="*/ 2455774 h 4155795"/>
              <a:gd name="connsiteX100" fmla="*/ 2103882 w 7567517"/>
              <a:gd name="connsiteY100" fmla="*/ 3867379 h 4155795"/>
              <a:gd name="connsiteX101" fmla="*/ 2376773 w 7567517"/>
              <a:gd name="connsiteY101" fmla="*/ 3963010 h 4155795"/>
              <a:gd name="connsiteX102" fmla="*/ 2550319 w 7567517"/>
              <a:gd name="connsiteY102" fmla="*/ 2497113 h 4155795"/>
              <a:gd name="connsiteX103" fmla="*/ 2550509 w 7567517"/>
              <a:gd name="connsiteY103" fmla="*/ 2497208 h 4155795"/>
              <a:gd name="connsiteX104" fmla="*/ 2739676 w 7567517"/>
              <a:gd name="connsiteY104" fmla="*/ 1831315 h 4155795"/>
              <a:gd name="connsiteX105" fmla="*/ 3087338 w 7567517"/>
              <a:gd name="connsiteY105" fmla="*/ 2733142 h 4155795"/>
              <a:gd name="connsiteX106" fmla="*/ 3605022 w 7567517"/>
              <a:gd name="connsiteY106" fmla="*/ 1974476 h 4155795"/>
              <a:gd name="connsiteX107" fmla="*/ 3654647 w 7567517"/>
              <a:gd name="connsiteY107" fmla="*/ 2681707 h 4155795"/>
              <a:gd name="connsiteX108" fmla="*/ 3655790 w 7567517"/>
              <a:gd name="connsiteY108" fmla="*/ 2681707 h 4155795"/>
              <a:gd name="connsiteX109" fmla="*/ 3530441 w 7567517"/>
              <a:gd name="connsiteY109" fmla="*/ 4155796 h 4155795"/>
              <a:gd name="connsiteX110" fmla="*/ 3813143 w 7567517"/>
              <a:gd name="connsiteY110" fmla="*/ 4154843 h 4155795"/>
              <a:gd name="connsiteX111" fmla="*/ 3937730 w 7567517"/>
              <a:gd name="connsiteY111" fmla="*/ 2736666 h 4155795"/>
              <a:gd name="connsiteX112" fmla="*/ 4062317 w 7567517"/>
              <a:gd name="connsiteY112" fmla="*/ 4154843 h 4155795"/>
              <a:gd name="connsiteX113" fmla="*/ 4345020 w 7567517"/>
              <a:gd name="connsiteY113" fmla="*/ 4155796 h 4155795"/>
              <a:gd name="connsiteX114" fmla="*/ 4219671 w 7567517"/>
              <a:gd name="connsiteY114" fmla="*/ 2681707 h 4155795"/>
              <a:gd name="connsiteX115" fmla="*/ 4219861 w 7567517"/>
              <a:gd name="connsiteY115" fmla="*/ 2681707 h 4155795"/>
              <a:gd name="connsiteX116" fmla="*/ 4269296 w 7567517"/>
              <a:gd name="connsiteY116" fmla="*/ 1977238 h 4155795"/>
              <a:gd name="connsiteX117" fmla="*/ 4784789 w 7567517"/>
              <a:gd name="connsiteY117" fmla="*/ 2740381 h 4155795"/>
              <a:gd name="connsiteX118" fmla="*/ 4873085 w 7567517"/>
              <a:gd name="connsiteY118" fmla="*/ 2511114 h 4155795"/>
              <a:gd name="connsiteX119" fmla="*/ 4872609 w 7567517"/>
              <a:gd name="connsiteY119" fmla="*/ 2510352 h 4155795"/>
              <a:gd name="connsiteX120" fmla="*/ 5133689 w 7567517"/>
              <a:gd name="connsiteY120" fmla="*/ 1826267 h 4155795"/>
              <a:gd name="connsiteX121" fmla="*/ 5322761 w 7567517"/>
              <a:gd name="connsiteY121" fmla="*/ 2491874 h 4155795"/>
              <a:gd name="connsiteX122" fmla="*/ 5323904 w 7567517"/>
              <a:gd name="connsiteY122" fmla="*/ 2491493 h 4155795"/>
              <a:gd name="connsiteX123" fmla="*/ 5497449 w 7567517"/>
              <a:gd name="connsiteY123" fmla="*/ 3957390 h 4155795"/>
              <a:gd name="connsiteX124" fmla="*/ 5770340 w 7567517"/>
              <a:gd name="connsiteY124" fmla="*/ 3861759 h 4155795"/>
              <a:gd name="connsiteX125" fmla="*/ 5607177 w 7567517"/>
              <a:gd name="connsiteY125" fmla="*/ 2450154 h 4155795"/>
              <a:gd name="connsiteX126" fmla="*/ 6011037 w 7567517"/>
              <a:gd name="connsiteY126" fmla="*/ 3778320 h 4155795"/>
              <a:gd name="connsiteX127" fmla="*/ 6284214 w 7567517"/>
              <a:gd name="connsiteY127" fmla="*/ 3684499 h 4155795"/>
              <a:gd name="connsiteX128" fmla="*/ 5868448 w 7567517"/>
              <a:gd name="connsiteY128" fmla="*/ 2302612 h 4155795"/>
              <a:gd name="connsiteX129" fmla="*/ 5868639 w 7567517"/>
              <a:gd name="connsiteY129" fmla="*/ 2302517 h 4155795"/>
              <a:gd name="connsiteX130" fmla="*/ 5775484 w 7567517"/>
              <a:gd name="connsiteY130" fmla="*/ 1604429 h 4155795"/>
              <a:gd name="connsiteX131" fmla="*/ 6262974 w 7567517"/>
              <a:gd name="connsiteY131" fmla="*/ 2024577 h 4155795"/>
              <a:gd name="connsiteX132" fmla="*/ 6262878 w 7567517"/>
              <a:gd name="connsiteY132" fmla="*/ 2024958 h 4155795"/>
              <a:gd name="connsiteX133" fmla="*/ 6421089 w 7567517"/>
              <a:gd name="connsiteY133" fmla="*/ 2160880 h 4155795"/>
              <a:gd name="connsiteX134" fmla="*/ 6580632 w 7567517"/>
              <a:gd name="connsiteY134" fmla="*/ 1169042 h 4155795"/>
              <a:gd name="connsiteX135" fmla="*/ 6897529 w 7567517"/>
              <a:gd name="connsiteY135" fmla="*/ 1750829 h 4155795"/>
              <a:gd name="connsiteX136" fmla="*/ 6898577 w 7567517"/>
              <a:gd name="connsiteY136" fmla="*/ 1750067 h 4155795"/>
              <a:gd name="connsiteX137" fmla="*/ 7359301 w 7567517"/>
              <a:gd name="connsiteY137" fmla="*/ 3107856 h 4155795"/>
              <a:gd name="connsiteX138" fmla="*/ 7567422 w 7567517"/>
              <a:gd name="connsiteY138" fmla="*/ 2951360 h 4155795"/>
              <a:gd name="connsiteX139" fmla="*/ 7567422 w 7567517"/>
              <a:gd name="connsiteY139" fmla="*/ 2815914 h 4155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7567517" h="4155795">
                <a:moveTo>
                  <a:pt x="7567517" y="2815914"/>
                </a:moveTo>
                <a:lnTo>
                  <a:pt x="7164134" y="1615288"/>
                </a:lnTo>
                <a:lnTo>
                  <a:pt x="7567517" y="2321472"/>
                </a:lnTo>
                <a:lnTo>
                  <a:pt x="7567517" y="1703585"/>
                </a:lnTo>
                <a:lnTo>
                  <a:pt x="7387019" y="1385259"/>
                </a:lnTo>
                <a:lnTo>
                  <a:pt x="7387209" y="1385164"/>
                </a:lnTo>
                <a:lnTo>
                  <a:pt x="7160990" y="751466"/>
                </a:lnTo>
                <a:lnTo>
                  <a:pt x="7567517" y="947109"/>
                </a:lnTo>
                <a:lnTo>
                  <a:pt x="7567517" y="660026"/>
                </a:lnTo>
                <a:lnTo>
                  <a:pt x="7037737" y="405137"/>
                </a:lnTo>
                <a:lnTo>
                  <a:pt x="7037642" y="405803"/>
                </a:lnTo>
                <a:lnTo>
                  <a:pt x="7037452" y="405422"/>
                </a:lnTo>
                <a:lnTo>
                  <a:pt x="6825806" y="563633"/>
                </a:lnTo>
                <a:lnTo>
                  <a:pt x="6801041" y="508007"/>
                </a:lnTo>
                <a:cubicBezTo>
                  <a:pt x="6851904" y="407708"/>
                  <a:pt x="6858191" y="274930"/>
                  <a:pt x="6808756" y="163964"/>
                </a:cubicBezTo>
                <a:cubicBezTo>
                  <a:pt x="6738842" y="7182"/>
                  <a:pt x="6583966" y="-46539"/>
                  <a:pt x="6462903" y="43949"/>
                </a:cubicBezTo>
                <a:cubicBezTo>
                  <a:pt x="6341840" y="134436"/>
                  <a:pt x="6300312" y="335033"/>
                  <a:pt x="6370225" y="491814"/>
                </a:cubicBezTo>
                <a:cubicBezTo>
                  <a:pt x="6419660" y="602780"/>
                  <a:pt x="6511671" y="662026"/>
                  <a:pt x="6604159" y="655168"/>
                </a:cubicBezTo>
                <a:lnTo>
                  <a:pt x="6628924" y="710794"/>
                </a:lnTo>
                <a:lnTo>
                  <a:pt x="6417278" y="869004"/>
                </a:lnTo>
                <a:lnTo>
                  <a:pt x="6417945" y="870243"/>
                </a:lnTo>
                <a:lnTo>
                  <a:pt x="6416326" y="869671"/>
                </a:lnTo>
                <a:lnTo>
                  <a:pt x="6297740" y="1763497"/>
                </a:lnTo>
                <a:lnTo>
                  <a:pt x="5727097" y="1238955"/>
                </a:lnTo>
                <a:lnTo>
                  <a:pt x="5726811" y="1239527"/>
                </a:lnTo>
                <a:lnTo>
                  <a:pt x="5726716" y="1239050"/>
                </a:lnTo>
                <a:lnTo>
                  <a:pt x="5490687" y="1320966"/>
                </a:lnTo>
                <a:lnTo>
                  <a:pt x="5477828" y="1258958"/>
                </a:lnTo>
                <a:cubicBezTo>
                  <a:pt x="5546979" y="1179138"/>
                  <a:pt x="5579650" y="1053027"/>
                  <a:pt x="5554028" y="929297"/>
                </a:cubicBezTo>
                <a:cubicBezTo>
                  <a:pt x="5517833" y="754418"/>
                  <a:pt x="5378958" y="650596"/>
                  <a:pt x="5243894" y="697459"/>
                </a:cubicBezTo>
                <a:cubicBezTo>
                  <a:pt x="5108829" y="744322"/>
                  <a:pt x="5028629" y="924059"/>
                  <a:pt x="5064824" y="1099033"/>
                </a:cubicBezTo>
                <a:cubicBezTo>
                  <a:pt x="5090446" y="1222763"/>
                  <a:pt x="5167408" y="1310869"/>
                  <a:pt x="5258181" y="1335253"/>
                </a:cubicBezTo>
                <a:lnTo>
                  <a:pt x="5271040" y="1397261"/>
                </a:lnTo>
                <a:lnTo>
                  <a:pt x="5035010" y="1479176"/>
                </a:lnTo>
                <a:lnTo>
                  <a:pt x="5035392" y="1480604"/>
                </a:lnTo>
                <a:lnTo>
                  <a:pt x="5033867" y="1479557"/>
                </a:lnTo>
                <a:lnTo>
                  <a:pt x="4742212" y="2306613"/>
                </a:lnTo>
                <a:lnTo>
                  <a:pt x="4295490" y="1607096"/>
                </a:lnTo>
                <a:lnTo>
                  <a:pt x="4295108" y="1607573"/>
                </a:lnTo>
                <a:lnTo>
                  <a:pt x="4295108" y="1607096"/>
                </a:lnTo>
                <a:lnTo>
                  <a:pt x="4050792" y="1607096"/>
                </a:lnTo>
                <a:lnTo>
                  <a:pt x="4050792" y="1542898"/>
                </a:lnTo>
                <a:cubicBezTo>
                  <a:pt x="4133564" y="1488987"/>
                  <a:pt x="4190333" y="1378116"/>
                  <a:pt x="4190333" y="1250004"/>
                </a:cubicBezTo>
                <a:cubicBezTo>
                  <a:pt x="4190333" y="1068934"/>
                  <a:pt x="4076986" y="922154"/>
                  <a:pt x="3937159" y="922154"/>
                </a:cubicBezTo>
                <a:cubicBezTo>
                  <a:pt x="3797332" y="922154"/>
                  <a:pt x="3683984" y="1068934"/>
                  <a:pt x="3683984" y="1250004"/>
                </a:cubicBezTo>
                <a:cubicBezTo>
                  <a:pt x="3683984" y="1378116"/>
                  <a:pt x="3740753" y="1488987"/>
                  <a:pt x="3823526" y="1542898"/>
                </a:cubicBezTo>
                <a:lnTo>
                  <a:pt x="3823526" y="1607096"/>
                </a:lnTo>
                <a:lnTo>
                  <a:pt x="3579209" y="1607096"/>
                </a:lnTo>
                <a:lnTo>
                  <a:pt x="3579305" y="1608621"/>
                </a:lnTo>
                <a:lnTo>
                  <a:pt x="3578066" y="1607096"/>
                </a:lnTo>
                <a:lnTo>
                  <a:pt x="3130868" y="2308899"/>
                </a:lnTo>
                <a:lnTo>
                  <a:pt x="2838545" y="1484605"/>
                </a:lnTo>
                <a:lnTo>
                  <a:pt x="2838069" y="1484891"/>
                </a:lnTo>
                <a:lnTo>
                  <a:pt x="2838164" y="1484510"/>
                </a:lnTo>
                <a:lnTo>
                  <a:pt x="2602135" y="1402595"/>
                </a:lnTo>
                <a:lnTo>
                  <a:pt x="2614994" y="1340587"/>
                </a:lnTo>
                <a:cubicBezTo>
                  <a:pt x="2705672" y="1316203"/>
                  <a:pt x="2782729" y="1228097"/>
                  <a:pt x="2808351" y="1104367"/>
                </a:cubicBezTo>
                <a:cubicBezTo>
                  <a:pt x="2844546" y="929488"/>
                  <a:pt x="2764346" y="749656"/>
                  <a:pt x="2629281" y="702793"/>
                </a:cubicBezTo>
                <a:cubicBezTo>
                  <a:pt x="2494216" y="655930"/>
                  <a:pt x="2355342" y="759752"/>
                  <a:pt x="2319147" y="934631"/>
                </a:cubicBezTo>
                <a:cubicBezTo>
                  <a:pt x="2293525" y="1058361"/>
                  <a:pt x="2326196" y="1184472"/>
                  <a:pt x="2395347" y="1264292"/>
                </a:cubicBezTo>
                <a:lnTo>
                  <a:pt x="2382488" y="1326300"/>
                </a:lnTo>
                <a:lnTo>
                  <a:pt x="2146459" y="1244384"/>
                </a:lnTo>
                <a:lnTo>
                  <a:pt x="2146268" y="1245908"/>
                </a:lnTo>
                <a:lnTo>
                  <a:pt x="2145411" y="1244004"/>
                </a:lnTo>
                <a:lnTo>
                  <a:pt x="1572197" y="1772832"/>
                </a:lnTo>
                <a:lnTo>
                  <a:pt x="1454944" y="877672"/>
                </a:lnTo>
                <a:lnTo>
                  <a:pt x="1454468" y="877862"/>
                </a:lnTo>
                <a:lnTo>
                  <a:pt x="1454658" y="877481"/>
                </a:lnTo>
                <a:lnTo>
                  <a:pt x="1243013" y="719271"/>
                </a:lnTo>
                <a:lnTo>
                  <a:pt x="1267778" y="663645"/>
                </a:lnTo>
                <a:cubicBezTo>
                  <a:pt x="1360265" y="670503"/>
                  <a:pt x="1452277" y="611258"/>
                  <a:pt x="1501712" y="500291"/>
                </a:cubicBezTo>
                <a:cubicBezTo>
                  <a:pt x="1571625" y="343510"/>
                  <a:pt x="1530096" y="143009"/>
                  <a:pt x="1409033" y="52426"/>
                </a:cubicBezTo>
                <a:cubicBezTo>
                  <a:pt x="1288066" y="-38157"/>
                  <a:pt x="1133189" y="15564"/>
                  <a:pt x="1063276" y="172346"/>
                </a:cubicBezTo>
                <a:cubicBezTo>
                  <a:pt x="1013841" y="283312"/>
                  <a:pt x="1020128" y="416090"/>
                  <a:pt x="1070991" y="516389"/>
                </a:cubicBezTo>
                <a:lnTo>
                  <a:pt x="1046226" y="572015"/>
                </a:lnTo>
                <a:lnTo>
                  <a:pt x="834581" y="413804"/>
                </a:lnTo>
                <a:lnTo>
                  <a:pt x="834104" y="415233"/>
                </a:lnTo>
                <a:lnTo>
                  <a:pt x="833628" y="413138"/>
                </a:lnTo>
                <a:lnTo>
                  <a:pt x="0" y="814140"/>
                </a:lnTo>
                <a:lnTo>
                  <a:pt x="0" y="996734"/>
                </a:lnTo>
                <a:lnTo>
                  <a:pt x="20574" y="1091127"/>
                </a:lnTo>
                <a:lnTo>
                  <a:pt x="711422" y="758705"/>
                </a:lnTo>
                <a:lnTo>
                  <a:pt x="484918" y="1393451"/>
                </a:lnTo>
                <a:lnTo>
                  <a:pt x="485966" y="1394213"/>
                </a:lnTo>
                <a:lnTo>
                  <a:pt x="0" y="2251272"/>
                </a:lnTo>
                <a:lnTo>
                  <a:pt x="0" y="2732380"/>
                </a:lnTo>
                <a:lnTo>
                  <a:pt x="53245" y="2772004"/>
                </a:lnTo>
                <a:lnTo>
                  <a:pt x="708755" y="1624432"/>
                </a:lnTo>
                <a:lnTo>
                  <a:pt x="269081" y="2933262"/>
                </a:lnTo>
                <a:lnTo>
                  <a:pt x="513493" y="3117095"/>
                </a:lnTo>
                <a:lnTo>
                  <a:pt x="974217" y="1759306"/>
                </a:lnTo>
                <a:lnTo>
                  <a:pt x="974408" y="1759401"/>
                </a:lnTo>
                <a:lnTo>
                  <a:pt x="1289209" y="1181424"/>
                </a:lnTo>
                <a:lnTo>
                  <a:pt x="1439894" y="2172405"/>
                </a:lnTo>
                <a:lnTo>
                  <a:pt x="2098072" y="1607954"/>
                </a:lnTo>
                <a:lnTo>
                  <a:pt x="2004632" y="2307851"/>
                </a:lnTo>
                <a:lnTo>
                  <a:pt x="2005775" y="2308232"/>
                </a:lnTo>
                <a:lnTo>
                  <a:pt x="1590008" y="3690119"/>
                </a:lnTo>
                <a:lnTo>
                  <a:pt x="1863185" y="3783940"/>
                </a:lnTo>
                <a:lnTo>
                  <a:pt x="2267045" y="2455774"/>
                </a:lnTo>
                <a:lnTo>
                  <a:pt x="2103882" y="3867379"/>
                </a:lnTo>
                <a:lnTo>
                  <a:pt x="2376773" y="3963010"/>
                </a:lnTo>
                <a:lnTo>
                  <a:pt x="2550319" y="2497113"/>
                </a:lnTo>
                <a:lnTo>
                  <a:pt x="2550509" y="2497208"/>
                </a:lnTo>
                <a:lnTo>
                  <a:pt x="2739676" y="1831315"/>
                </a:lnTo>
                <a:lnTo>
                  <a:pt x="3087338" y="2733142"/>
                </a:lnTo>
                <a:lnTo>
                  <a:pt x="3605022" y="1974476"/>
                </a:lnTo>
                <a:lnTo>
                  <a:pt x="3654647" y="2681707"/>
                </a:lnTo>
                <a:lnTo>
                  <a:pt x="3655790" y="2681707"/>
                </a:lnTo>
                <a:lnTo>
                  <a:pt x="3530441" y="4155796"/>
                </a:lnTo>
                <a:lnTo>
                  <a:pt x="3813143" y="4154843"/>
                </a:lnTo>
                <a:lnTo>
                  <a:pt x="3937730" y="2736666"/>
                </a:lnTo>
                <a:lnTo>
                  <a:pt x="4062317" y="4154843"/>
                </a:lnTo>
                <a:lnTo>
                  <a:pt x="4345020" y="4155796"/>
                </a:lnTo>
                <a:lnTo>
                  <a:pt x="4219671" y="2681707"/>
                </a:lnTo>
                <a:lnTo>
                  <a:pt x="4219861" y="2681707"/>
                </a:lnTo>
                <a:lnTo>
                  <a:pt x="4269296" y="1977238"/>
                </a:lnTo>
                <a:lnTo>
                  <a:pt x="4784789" y="2740381"/>
                </a:lnTo>
                <a:lnTo>
                  <a:pt x="4873085" y="2511114"/>
                </a:lnTo>
                <a:lnTo>
                  <a:pt x="4872609" y="2510352"/>
                </a:lnTo>
                <a:lnTo>
                  <a:pt x="5133689" y="1826267"/>
                </a:lnTo>
                <a:lnTo>
                  <a:pt x="5322761" y="2491874"/>
                </a:lnTo>
                <a:lnTo>
                  <a:pt x="5323904" y="2491493"/>
                </a:lnTo>
                <a:lnTo>
                  <a:pt x="5497449" y="3957390"/>
                </a:lnTo>
                <a:lnTo>
                  <a:pt x="5770340" y="3861759"/>
                </a:lnTo>
                <a:lnTo>
                  <a:pt x="5607177" y="2450154"/>
                </a:lnTo>
                <a:lnTo>
                  <a:pt x="6011037" y="3778320"/>
                </a:lnTo>
                <a:lnTo>
                  <a:pt x="6284214" y="3684499"/>
                </a:lnTo>
                <a:lnTo>
                  <a:pt x="5868448" y="2302612"/>
                </a:lnTo>
                <a:lnTo>
                  <a:pt x="5868639" y="2302517"/>
                </a:lnTo>
                <a:lnTo>
                  <a:pt x="5775484" y="1604429"/>
                </a:lnTo>
                <a:lnTo>
                  <a:pt x="6262974" y="2024577"/>
                </a:lnTo>
                <a:lnTo>
                  <a:pt x="6262878" y="2024958"/>
                </a:lnTo>
                <a:lnTo>
                  <a:pt x="6421089" y="2160880"/>
                </a:lnTo>
                <a:lnTo>
                  <a:pt x="6580632" y="1169042"/>
                </a:lnTo>
                <a:lnTo>
                  <a:pt x="6897529" y="1750829"/>
                </a:lnTo>
                <a:lnTo>
                  <a:pt x="6898577" y="1750067"/>
                </a:lnTo>
                <a:lnTo>
                  <a:pt x="7359301" y="3107856"/>
                </a:lnTo>
                <a:lnTo>
                  <a:pt x="7567422" y="2951360"/>
                </a:lnTo>
                <a:lnTo>
                  <a:pt x="7567422" y="2815914"/>
                </a:lnTo>
                <a:close/>
              </a:path>
            </a:pathLst>
          </a:custGeom>
          <a:gradFill>
            <a:gsLst>
              <a:gs pos="0">
                <a:schemeClr val="tx1">
                  <a:alpha val="30000"/>
                </a:schemeClr>
              </a:gs>
              <a:gs pos="100000">
                <a:schemeClr val="tx2">
                  <a:alpha val="50000"/>
                </a:schemeClr>
              </a:gs>
            </a:gsLst>
            <a:lin ang="0" scaled="1"/>
          </a:gradFill>
          <a:ln w="9525" cap="flat">
            <a:noFill/>
            <a:prstDash val="solid"/>
            <a:miter/>
          </a:ln>
        </p:spPr>
        <p:txBody>
          <a:bodyPr rtlCol="0" anchor="ctr"/>
          <a:lstStyle/>
          <a:p>
            <a:endParaRPr lang="en-US"/>
          </a:p>
        </p:txBody>
      </p:sp>
      <p:grpSp>
        <p:nvGrpSpPr>
          <p:cNvPr id="36" name="Group 35">
            <a:extLst>
              <a:ext uri="{FF2B5EF4-FFF2-40B4-BE49-F238E27FC236}">
                <a16:creationId xmlns:a16="http://schemas.microsoft.com/office/drawing/2014/main" id="{72B1477F-67AA-4C0E-90E7-B55870ECCA58}"/>
              </a:ext>
            </a:extLst>
          </p:cNvPr>
          <p:cNvGrpSpPr/>
          <p:nvPr userDrawn="1"/>
        </p:nvGrpSpPr>
        <p:grpSpPr>
          <a:xfrm>
            <a:off x="8067600" y="4778836"/>
            <a:ext cx="1990800" cy="3144703"/>
            <a:chOff x="8067600" y="4778836"/>
            <a:chExt cx="1990800" cy="3144703"/>
          </a:xfrm>
        </p:grpSpPr>
        <p:pic>
          <p:nvPicPr>
            <p:cNvPr id="10" name="Graphic 9">
              <a:extLst>
                <a:ext uri="{FF2B5EF4-FFF2-40B4-BE49-F238E27FC236}">
                  <a16:creationId xmlns:a16="http://schemas.microsoft.com/office/drawing/2014/main" id="{37066884-D423-4D3A-89FA-8F790F6AF57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067600" y="4778836"/>
              <a:ext cx="1990800" cy="3144703"/>
            </a:xfrm>
            <a:prstGeom prst="rect">
              <a:avLst/>
            </a:prstGeom>
          </p:spPr>
        </p:pic>
        <p:sp>
          <p:nvSpPr>
            <p:cNvPr id="13" name="Graphic 11">
              <a:extLst>
                <a:ext uri="{FF2B5EF4-FFF2-40B4-BE49-F238E27FC236}">
                  <a16:creationId xmlns:a16="http://schemas.microsoft.com/office/drawing/2014/main" id="{2805E611-17CA-4C0A-8645-2F9904272A50}"/>
                </a:ext>
              </a:extLst>
            </p:cNvPr>
            <p:cNvSpPr/>
            <p:nvPr/>
          </p:nvSpPr>
          <p:spPr>
            <a:xfrm>
              <a:off x="8328876" y="4787254"/>
              <a:ext cx="1729524" cy="2731540"/>
            </a:xfrm>
            <a:custGeom>
              <a:avLst/>
              <a:gdLst>
                <a:gd name="connsiteX0" fmla="*/ 1729525 w 1729524"/>
                <a:gd name="connsiteY0" fmla="*/ 2731541 h 2731540"/>
                <a:gd name="connsiteX1" fmla="*/ 1729525 w 1729524"/>
                <a:gd name="connsiteY1" fmla="*/ 2107682 h 2731540"/>
                <a:gd name="connsiteX2" fmla="*/ 1213539 w 1729524"/>
                <a:gd name="connsiteY2" fmla="*/ 1404920 h 2731540"/>
                <a:gd name="connsiteX3" fmla="*/ 1213793 w 1729524"/>
                <a:gd name="connsiteY3" fmla="*/ 1404793 h 2731540"/>
                <a:gd name="connsiteX4" fmla="*/ 916729 w 1729524"/>
                <a:gd name="connsiteY4" fmla="*/ 762129 h 2731540"/>
                <a:gd name="connsiteX5" fmla="*/ 1729525 w 1729524"/>
                <a:gd name="connsiteY5" fmla="*/ 1064148 h 2731540"/>
                <a:gd name="connsiteX6" fmla="*/ 1729525 w 1729524"/>
                <a:gd name="connsiteY6" fmla="*/ 773183 h 2731540"/>
                <a:gd name="connsiteX7" fmla="*/ 754984 w 1729524"/>
                <a:gd name="connsiteY7" fmla="*/ 411065 h 2731540"/>
                <a:gd name="connsiteX8" fmla="*/ 754856 w 1729524"/>
                <a:gd name="connsiteY8" fmla="*/ 411701 h 2731540"/>
                <a:gd name="connsiteX9" fmla="*/ 754602 w 1729524"/>
                <a:gd name="connsiteY9" fmla="*/ 411320 h 2731540"/>
                <a:gd name="connsiteX10" fmla="*/ 476725 w 1729524"/>
                <a:gd name="connsiteY10" fmla="*/ 571668 h 2731540"/>
                <a:gd name="connsiteX11" fmla="*/ 444198 w 1729524"/>
                <a:gd name="connsiteY11" fmla="*/ 515254 h 2731540"/>
                <a:gd name="connsiteX12" fmla="*/ 454362 w 1729524"/>
                <a:gd name="connsiteY12" fmla="*/ 166350 h 2731540"/>
                <a:gd name="connsiteX13" fmla="*/ 0 w 1729524"/>
                <a:gd name="connsiteY13" fmla="*/ 44628 h 2731540"/>
                <a:gd name="connsiteX14" fmla="*/ 923082 w 1729524"/>
                <a:gd name="connsiteY14" fmla="*/ 1643536 h 2731540"/>
                <a:gd name="connsiteX15" fmla="*/ 920795 w 1729524"/>
                <a:gd name="connsiteY15" fmla="*/ 1638200 h 2731540"/>
                <a:gd name="connsiteX16" fmla="*/ 1729525 w 1729524"/>
                <a:gd name="connsiteY16" fmla="*/ 2731541 h 273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29524" h="2731540">
                  <a:moveTo>
                    <a:pt x="1729525" y="2731541"/>
                  </a:moveTo>
                  <a:lnTo>
                    <a:pt x="1729525" y="2107682"/>
                  </a:lnTo>
                  <a:lnTo>
                    <a:pt x="1213539" y="1404920"/>
                  </a:lnTo>
                  <a:lnTo>
                    <a:pt x="1213793" y="1404793"/>
                  </a:lnTo>
                  <a:lnTo>
                    <a:pt x="916729" y="762129"/>
                  </a:lnTo>
                  <a:lnTo>
                    <a:pt x="1729525" y="1064148"/>
                  </a:lnTo>
                  <a:lnTo>
                    <a:pt x="1729525" y="773183"/>
                  </a:lnTo>
                  <a:lnTo>
                    <a:pt x="754984" y="411065"/>
                  </a:lnTo>
                  <a:lnTo>
                    <a:pt x="754856" y="411701"/>
                  </a:lnTo>
                  <a:lnTo>
                    <a:pt x="754602" y="411320"/>
                  </a:lnTo>
                  <a:lnTo>
                    <a:pt x="476725" y="571668"/>
                  </a:lnTo>
                  <a:lnTo>
                    <a:pt x="444198" y="515254"/>
                  </a:lnTo>
                  <a:cubicBezTo>
                    <a:pt x="510904" y="413607"/>
                    <a:pt x="519289" y="278924"/>
                    <a:pt x="454362" y="166350"/>
                  </a:cubicBezTo>
                  <a:cubicBezTo>
                    <a:pt x="362372" y="7272"/>
                    <a:pt x="159078" y="-47236"/>
                    <a:pt x="0" y="44628"/>
                  </a:cubicBezTo>
                  <a:lnTo>
                    <a:pt x="923082" y="1643536"/>
                  </a:lnTo>
                  <a:lnTo>
                    <a:pt x="920795" y="1638200"/>
                  </a:lnTo>
                  <a:lnTo>
                    <a:pt x="1729525" y="2731541"/>
                  </a:lnTo>
                  <a:close/>
                </a:path>
              </a:pathLst>
            </a:custGeom>
            <a:gradFill>
              <a:gsLst>
                <a:gs pos="0">
                  <a:schemeClr val="tx1">
                    <a:alpha val="20000"/>
                  </a:schemeClr>
                </a:gs>
                <a:gs pos="100000">
                  <a:schemeClr val="accent5">
                    <a:lumMod val="50000"/>
                    <a:alpha val="20000"/>
                  </a:schemeClr>
                </a:gs>
              </a:gsLst>
              <a:lin ang="0" scaled="1"/>
            </a:gradFill>
            <a:ln w="12677" cap="flat">
              <a:noFill/>
              <a:prstDash val="solid"/>
              <a:miter/>
            </a:ln>
          </p:spPr>
          <p:txBody>
            <a:bodyPr rtlCol="0" anchor="ctr"/>
            <a:lstStyle/>
            <a:p>
              <a:endParaRPr lang="en-US"/>
            </a:p>
          </p:txBody>
        </p:sp>
      </p:grpSp>
      <p:grpSp>
        <p:nvGrpSpPr>
          <p:cNvPr id="34" name="Group 33">
            <a:extLst>
              <a:ext uri="{FF2B5EF4-FFF2-40B4-BE49-F238E27FC236}">
                <a16:creationId xmlns:a16="http://schemas.microsoft.com/office/drawing/2014/main" id="{36ED5E47-6297-4E09-AEBF-AA6E39ADF0AD}"/>
              </a:ext>
            </a:extLst>
          </p:cNvPr>
          <p:cNvGrpSpPr/>
          <p:nvPr userDrawn="1"/>
        </p:nvGrpSpPr>
        <p:grpSpPr>
          <a:xfrm>
            <a:off x="5964077" y="5463003"/>
            <a:ext cx="2362841" cy="3317340"/>
            <a:chOff x="5964077" y="5463003"/>
            <a:chExt cx="2362841" cy="3317340"/>
          </a:xfrm>
        </p:grpSpPr>
        <p:pic>
          <p:nvPicPr>
            <p:cNvPr id="15" name="Graphic 14">
              <a:extLst>
                <a:ext uri="{FF2B5EF4-FFF2-40B4-BE49-F238E27FC236}">
                  <a16:creationId xmlns:a16="http://schemas.microsoft.com/office/drawing/2014/main" id="{A8D56A47-AE9F-42E3-B1F5-A82339C5759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964077" y="5464743"/>
              <a:ext cx="2362841" cy="3315600"/>
            </a:xfrm>
            <a:prstGeom prst="rect">
              <a:avLst/>
            </a:prstGeom>
          </p:spPr>
        </p:pic>
        <p:sp>
          <p:nvSpPr>
            <p:cNvPr id="29" name="Graphic 15">
              <a:extLst>
                <a:ext uri="{FF2B5EF4-FFF2-40B4-BE49-F238E27FC236}">
                  <a16:creationId xmlns:a16="http://schemas.microsoft.com/office/drawing/2014/main" id="{65DD729F-DF16-4101-A8BC-0C771F3F42DA}"/>
                </a:ext>
              </a:extLst>
            </p:cNvPr>
            <p:cNvSpPr/>
            <p:nvPr/>
          </p:nvSpPr>
          <p:spPr>
            <a:xfrm>
              <a:off x="6723961" y="5463003"/>
              <a:ext cx="1595220" cy="3133292"/>
            </a:xfrm>
            <a:custGeom>
              <a:avLst/>
              <a:gdLst>
                <a:gd name="connsiteX0" fmla="*/ 697449 w 1595220"/>
                <a:gd name="connsiteY0" fmla="*/ 930502 h 3133292"/>
                <a:gd name="connsiteX1" fmla="*/ 1544442 w 1595220"/>
                <a:gd name="connsiteY1" fmla="*/ 1494402 h 3133292"/>
                <a:gd name="connsiteX2" fmla="*/ 1595221 w 1595220"/>
                <a:gd name="connsiteY2" fmla="*/ 1242793 h 3133292"/>
                <a:gd name="connsiteX3" fmla="*/ 633848 w 1595220"/>
                <a:gd name="connsiteY3" fmla="*/ 560197 h 3133292"/>
                <a:gd name="connsiteX4" fmla="*/ 633467 w 1595220"/>
                <a:gd name="connsiteY4" fmla="*/ 560704 h 3133292"/>
                <a:gd name="connsiteX5" fmla="*/ 633341 w 1595220"/>
                <a:gd name="connsiteY5" fmla="*/ 560197 h 3133292"/>
                <a:gd name="connsiteX6" fmla="*/ 323716 w 1595220"/>
                <a:gd name="connsiteY6" fmla="*/ 643220 h 3133292"/>
                <a:gd name="connsiteX7" fmla="*/ 306832 w 1595220"/>
                <a:gd name="connsiteY7" fmla="*/ 580381 h 3133292"/>
                <a:gd name="connsiteX8" fmla="*/ 406866 w 1595220"/>
                <a:gd name="connsiteY8" fmla="*/ 246256 h 3133292"/>
                <a:gd name="connsiteX9" fmla="*/ 0 w 1595220"/>
                <a:gd name="connsiteY9" fmla="*/ 11403 h 3133292"/>
                <a:gd name="connsiteX10" fmla="*/ 477449 w 1595220"/>
                <a:gd name="connsiteY10" fmla="*/ 1793236 h 3133292"/>
                <a:gd name="connsiteX11" fmla="*/ 476560 w 1595220"/>
                <a:gd name="connsiteY11" fmla="*/ 1787524 h 3133292"/>
                <a:gd name="connsiteX12" fmla="*/ 1006312 w 1595220"/>
                <a:gd name="connsiteY12" fmla="*/ 3133293 h 3133292"/>
                <a:gd name="connsiteX13" fmla="*/ 1364811 w 1595220"/>
                <a:gd name="connsiteY13" fmla="*/ 3038209 h 3133292"/>
                <a:gd name="connsiteX14" fmla="*/ 819318 w 1595220"/>
                <a:gd name="connsiteY14" fmla="*/ 1637980 h 3133292"/>
                <a:gd name="connsiteX15" fmla="*/ 819572 w 1595220"/>
                <a:gd name="connsiteY15" fmla="*/ 1637980 h 3133292"/>
                <a:gd name="connsiteX16" fmla="*/ 697449 w 1595220"/>
                <a:gd name="connsiteY16" fmla="*/ 930502 h 313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95220" h="3133292">
                  <a:moveTo>
                    <a:pt x="697449" y="930502"/>
                  </a:moveTo>
                  <a:lnTo>
                    <a:pt x="1544442" y="1494402"/>
                  </a:lnTo>
                  <a:lnTo>
                    <a:pt x="1595221" y="1242793"/>
                  </a:lnTo>
                  <a:lnTo>
                    <a:pt x="633848" y="560197"/>
                  </a:lnTo>
                  <a:lnTo>
                    <a:pt x="633467" y="560704"/>
                  </a:lnTo>
                  <a:lnTo>
                    <a:pt x="633341" y="560197"/>
                  </a:lnTo>
                  <a:lnTo>
                    <a:pt x="323716" y="643220"/>
                  </a:lnTo>
                  <a:lnTo>
                    <a:pt x="306832" y="580381"/>
                  </a:lnTo>
                  <a:cubicBezTo>
                    <a:pt x="397472" y="499516"/>
                    <a:pt x="440380" y="371680"/>
                    <a:pt x="406866" y="246256"/>
                  </a:cubicBezTo>
                  <a:cubicBezTo>
                    <a:pt x="359388" y="69037"/>
                    <a:pt x="177219" y="-36075"/>
                    <a:pt x="0" y="11403"/>
                  </a:cubicBezTo>
                  <a:lnTo>
                    <a:pt x="477449" y="1793236"/>
                  </a:lnTo>
                  <a:lnTo>
                    <a:pt x="476560" y="1787524"/>
                  </a:lnTo>
                  <a:lnTo>
                    <a:pt x="1006312" y="3133293"/>
                  </a:lnTo>
                  <a:lnTo>
                    <a:pt x="1364811" y="3038209"/>
                  </a:lnTo>
                  <a:lnTo>
                    <a:pt x="819318" y="1637980"/>
                  </a:lnTo>
                  <a:lnTo>
                    <a:pt x="819572" y="1637980"/>
                  </a:lnTo>
                  <a:lnTo>
                    <a:pt x="697449" y="930502"/>
                  </a:lnTo>
                  <a:close/>
                </a:path>
              </a:pathLst>
            </a:custGeom>
            <a:gradFill>
              <a:gsLst>
                <a:gs pos="0">
                  <a:schemeClr val="tx1">
                    <a:alpha val="20000"/>
                  </a:schemeClr>
                </a:gs>
                <a:gs pos="100000">
                  <a:schemeClr val="accent6">
                    <a:lumMod val="50000"/>
                    <a:alpha val="20000"/>
                  </a:schemeClr>
                </a:gs>
              </a:gsLst>
              <a:lin ang="0" scaled="1"/>
            </a:gradFill>
            <a:ln w="12624" cap="flat">
              <a:noFill/>
              <a:prstDash val="solid"/>
              <a:miter/>
            </a:ln>
          </p:spPr>
          <p:txBody>
            <a:bodyPr rtlCol="0" anchor="ctr"/>
            <a:lstStyle/>
            <a:p>
              <a:endParaRPr lang="en-US"/>
            </a:p>
          </p:txBody>
        </p:sp>
      </p:grpSp>
      <p:grpSp>
        <p:nvGrpSpPr>
          <p:cNvPr id="35" name="Group 34">
            <a:extLst>
              <a:ext uri="{FF2B5EF4-FFF2-40B4-BE49-F238E27FC236}">
                <a16:creationId xmlns:a16="http://schemas.microsoft.com/office/drawing/2014/main" id="{547A7A3D-C80D-4F21-8B5C-D3B88229E0A8}"/>
              </a:ext>
            </a:extLst>
          </p:cNvPr>
          <p:cNvGrpSpPr/>
          <p:nvPr userDrawn="1"/>
        </p:nvGrpSpPr>
        <p:grpSpPr>
          <a:xfrm>
            <a:off x="3786199" y="5708407"/>
            <a:ext cx="2455265" cy="3282110"/>
            <a:chOff x="3786199" y="5708407"/>
            <a:chExt cx="2455265" cy="3282110"/>
          </a:xfrm>
        </p:grpSpPr>
        <p:pic>
          <p:nvPicPr>
            <p:cNvPr id="31" name="Graphic 30">
              <a:extLst>
                <a:ext uri="{FF2B5EF4-FFF2-40B4-BE49-F238E27FC236}">
                  <a16:creationId xmlns:a16="http://schemas.microsoft.com/office/drawing/2014/main" id="{0B11A9D3-9AF8-4E5D-997B-EB1E1693EE87}"/>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3786199" y="5710917"/>
              <a:ext cx="2453344" cy="3279600"/>
            </a:xfrm>
            <a:prstGeom prst="rect">
              <a:avLst/>
            </a:prstGeom>
          </p:spPr>
        </p:pic>
        <p:sp>
          <p:nvSpPr>
            <p:cNvPr id="33" name="Graphic 31">
              <a:extLst>
                <a:ext uri="{FF2B5EF4-FFF2-40B4-BE49-F238E27FC236}">
                  <a16:creationId xmlns:a16="http://schemas.microsoft.com/office/drawing/2014/main" id="{209CB59F-0A15-4213-A37E-77BDF5841C38}"/>
                </a:ext>
              </a:extLst>
            </p:cNvPr>
            <p:cNvSpPr/>
            <p:nvPr/>
          </p:nvSpPr>
          <p:spPr>
            <a:xfrm>
              <a:off x="5013864" y="5708407"/>
              <a:ext cx="1227600" cy="3279600"/>
            </a:xfrm>
            <a:custGeom>
              <a:avLst/>
              <a:gdLst>
                <a:gd name="connsiteX0" fmla="*/ 326898 w 921258"/>
                <a:gd name="connsiteY0" fmla="*/ 802291 h 2458688"/>
                <a:gd name="connsiteX1" fmla="*/ 834390 w 921258"/>
                <a:gd name="connsiteY1" fmla="*/ 1382459 h 2458688"/>
                <a:gd name="connsiteX2" fmla="*/ 921258 w 921258"/>
                <a:gd name="connsiteY2" fmla="*/ 1208151 h 2458688"/>
                <a:gd name="connsiteX3" fmla="*/ 352806 w 921258"/>
                <a:gd name="connsiteY3" fmla="*/ 520827 h 2458688"/>
                <a:gd name="connsiteX4" fmla="*/ 352425 w 921258"/>
                <a:gd name="connsiteY4" fmla="*/ 521113 h 2458688"/>
                <a:gd name="connsiteX5" fmla="*/ 352425 w 921258"/>
                <a:gd name="connsiteY5" fmla="*/ 520732 h 2458688"/>
                <a:gd name="connsiteX6" fmla="*/ 111919 w 921258"/>
                <a:gd name="connsiteY6" fmla="*/ 520732 h 2458688"/>
                <a:gd name="connsiteX7" fmla="*/ 111919 w 921258"/>
                <a:gd name="connsiteY7" fmla="*/ 471869 h 2458688"/>
                <a:gd name="connsiteX8" fmla="*/ 249269 w 921258"/>
                <a:gd name="connsiteY8" fmla="*/ 249174 h 2458688"/>
                <a:gd name="connsiteX9" fmla="*/ 0 w 921258"/>
                <a:gd name="connsiteY9" fmla="*/ 0 h 2458688"/>
                <a:gd name="connsiteX10" fmla="*/ 0 w 921258"/>
                <a:gd name="connsiteY10" fmla="*/ 1384078 h 2458688"/>
                <a:gd name="connsiteX11" fmla="*/ 476 w 921258"/>
                <a:gd name="connsiteY11" fmla="*/ 1379792 h 2458688"/>
                <a:gd name="connsiteX12" fmla="*/ 123158 w 921258"/>
                <a:gd name="connsiteY12" fmla="*/ 2458022 h 2458688"/>
                <a:gd name="connsiteX13" fmla="*/ 401384 w 921258"/>
                <a:gd name="connsiteY13" fmla="*/ 2458688 h 2458688"/>
                <a:gd name="connsiteX14" fmla="*/ 278035 w 921258"/>
                <a:gd name="connsiteY14" fmla="*/ 1337977 h 2458688"/>
                <a:gd name="connsiteX15" fmla="*/ 278225 w 921258"/>
                <a:gd name="connsiteY15" fmla="*/ 1337977 h 2458688"/>
                <a:gd name="connsiteX16" fmla="*/ 326898 w 921258"/>
                <a:gd name="connsiteY16" fmla="*/ 802291 h 2458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1258" h="2458688">
                  <a:moveTo>
                    <a:pt x="326898" y="802291"/>
                  </a:moveTo>
                  <a:lnTo>
                    <a:pt x="834390" y="1382459"/>
                  </a:lnTo>
                  <a:lnTo>
                    <a:pt x="921258" y="1208151"/>
                  </a:lnTo>
                  <a:lnTo>
                    <a:pt x="352806" y="520827"/>
                  </a:lnTo>
                  <a:lnTo>
                    <a:pt x="352425" y="521113"/>
                  </a:lnTo>
                  <a:lnTo>
                    <a:pt x="352425" y="520732"/>
                  </a:lnTo>
                  <a:lnTo>
                    <a:pt x="111919" y="520732"/>
                  </a:lnTo>
                  <a:lnTo>
                    <a:pt x="111919" y="471869"/>
                  </a:lnTo>
                  <a:cubicBezTo>
                    <a:pt x="193358" y="430816"/>
                    <a:pt x="249269" y="346520"/>
                    <a:pt x="249269" y="249174"/>
                  </a:cubicBezTo>
                  <a:cubicBezTo>
                    <a:pt x="249269" y="111633"/>
                    <a:pt x="137636" y="0"/>
                    <a:pt x="0" y="0"/>
                  </a:cubicBezTo>
                  <a:lnTo>
                    <a:pt x="0" y="1384078"/>
                  </a:lnTo>
                  <a:lnTo>
                    <a:pt x="476" y="1379792"/>
                  </a:lnTo>
                  <a:lnTo>
                    <a:pt x="123158" y="2458022"/>
                  </a:lnTo>
                  <a:lnTo>
                    <a:pt x="401384" y="2458688"/>
                  </a:lnTo>
                  <a:lnTo>
                    <a:pt x="278035" y="1337977"/>
                  </a:lnTo>
                  <a:lnTo>
                    <a:pt x="278225" y="1337977"/>
                  </a:lnTo>
                  <a:lnTo>
                    <a:pt x="326898" y="802291"/>
                  </a:lnTo>
                  <a:close/>
                </a:path>
              </a:pathLst>
            </a:custGeom>
            <a:gradFill>
              <a:gsLst>
                <a:gs pos="0">
                  <a:schemeClr val="tx1">
                    <a:alpha val="20000"/>
                  </a:schemeClr>
                </a:gs>
                <a:gs pos="100000">
                  <a:schemeClr val="accent4">
                    <a:lumMod val="50000"/>
                    <a:alpha val="20000"/>
                  </a:schemeClr>
                </a:gs>
              </a:gsLst>
              <a:lin ang="0" scaled="1"/>
            </a:gradFill>
            <a:ln w="9525" cap="flat">
              <a:noFill/>
              <a:prstDash val="solid"/>
              <a:miter/>
            </a:ln>
          </p:spPr>
          <p:txBody>
            <a:bodyPr rtlCol="0" anchor="ctr"/>
            <a:lstStyle/>
            <a:p>
              <a:endParaRPr lang="en-US"/>
            </a:p>
          </p:txBody>
        </p:sp>
      </p:grpSp>
      <p:grpSp>
        <p:nvGrpSpPr>
          <p:cNvPr id="40" name="Group 39">
            <a:extLst>
              <a:ext uri="{FF2B5EF4-FFF2-40B4-BE49-F238E27FC236}">
                <a16:creationId xmlns:a16="http://schemas.microsoft.com/office/drawing/2014/main" id="{52A0DB9A-8F88-4C77-96AF-AD4520CEBB70}"/>
              </a:ext>
            </a:extLst>
          </p:cNvPr>
          <p:cNvGrpSpPr/>
          <p:nvPr userDrawn="1"/>
        </p:nvGrpSpPr>
        <p:grpSpPr>
          <a:xfrm flipH="1">
            <a:off x="1698395" y="5473933"/>
            <a:ext cx="2362841" cy="3323055"/>
            <a:chOff x="5964077" y="5464743"/>
            <a:chExt cx="2362841" cy="3323055"/>
          </a:xfrm>
        </p:grpSpPr>
        <p:pic>
          <p:nvPicPr>
            <p:cNvPr id="41" name="Graphic 40">
              <a:extLst>
                <a:ext uri="{FF2B5EF4-FFF2-40B4-BE49-F238E27FC236}">
                  <a16:creationId xmlns:a16="http://schemas.microsoft.com/office/drawing/2014/main" id="{7AE235FD-6468-423B-9D42-48296CAF1E57}"/>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5964077" y="5464743"/>
              <a:ext cx="2362841" cy="3315600"/>
            </a:xfrm>
            <a:prstGeom prst="rect">
              <a:avLst/>
            </a:prstGeom>
          </p:spPr>
        </p:pic>
        <p:sp>
          <p:nvSpPr>
            <p:cNvPr id="42" name="Graphic 15">
              <a:extLst>
                <a:ext uri="{FF2B5EF4-FFF2-40B4-BE49-F238E27FC236}">
                  <a16:creationId xmlns:a16="http://schemas.microsoft.com/office/drawing/2014/main" id="{1694C8ED-6920-4BAA-8E4D-8EF5759C81E9}"/>
                </a:ext>
              </a:extLst>
            </p:cNvPr>
            <p:cNvSpPr/>
            <p:nvPr/>
          </p:nvSpPr>
          <p:spPr>
            <a:xfrm rot="19800000" flipH="1">
              <a:off x="6022715" y="5654506"/>
              <a:ext cx="1595220" cy="3133292"/>
            </a:xfrm>
            <a:custGeom>
              <a:avLst/>
              <a:gdLst>
                <a:gd name="connsiteX0" fmla="*/ 697449 w 1595220"/>
                <a:gd name="connsiteY0" fmla="*/ 930502 h 3133292"/>
                <a:gd name="connsiteX1" fmla="*/ 1544442 w 1595220"/>
                <a:gd name="connsiteY1" fmla="*/ 1494402 h 3133292"/>
                <a:gd name="connsiteX2" fmla="*/ 1595221 w 1595220"/>
                <a:gd name="connsiteY2" fmla="*/ 1242793 h 3133292"/>
                <a:gd name="connsiteX3" fmla="*/ 633848 w 1595220"/>
                <a:gd name="connsiteY3" fmla="*/ 560197 h 3133292"/>
                <a:gd name="connsiteX4" fmla="*/ 633467 w 1595220"/>
                <a:gd name="connsiteY4" fmla="*/ 560704 h 3133292"/>
                <a:gd name="connsiteX5" fmla="*/ 633341 w 1595220"/>
                <a:gd name="connsiteY5" fmla="*/ 560197 h 3133292"/>
                <a:gd name="connsiteX6" fmla="*/ 323716 w 1595220"/>
                <a:gd name="connsiteY6" fmla="*/ 643220 h 3133292"/>
                <a:gd name="connsiteX7" fmla="*/ 306832 w 1595220"/>
                <a:gd name="connsiteY7" fmla="*/ 580381 h 3133292"/>
                <a:gd name="connsiteX8" fmla="*/ 406866 w 1595220"/>
                <a:gd name="connsiteY8" fmla="*/ 246256 h 3133292"/>
                <a:gd name="connsiteX9" fmla="*/ 0 w 1595220"/>
                <a:gd name="connsiteY9" fmla="*/ 11403 h 3133292"/>
                <a:gd name="connsiteX10" fmla="*/ 477449 w 1595220"/>
                <a:gd name="connsiteY10" fmla="*/ 1793236 h 3133292"/>
                <a:gd name="connsiteX11" fmla="*/ 476560 w 1595220"/>
                <a:gd name="connsiteY11" fmla="*/ 1787524 h 3133292"/>
                <a:gd name="connsiteX12" fmla="*/ 1006312 w 1595220"/>
                <a:gd name="connsiteY12" fmla="*/ 3133293 h 3133292"/>
                <a:gd name="connsiteX13" fmla="*/ 1364811 w 1595220"/>
                <a:gd name="connsiteY13" fmla="*/ 3038209 h 3133292"/>
                <a:gd name="connsiteX14" fmla="*/ 819318 w 1595220"/>
                <a:gd name="connsiteY14" fmla="*/ 1637980 h 3133292"/>
                <a:gd name="connsiteX15" fmla="*/ 819572 w 1595220"/>
                <a:gd name="connsiteY15" fmla="*/ 1637980 h 3133292"/>
                <a:gd name="connsiteX16" fmla="*/ 697449 w 1595220"/>
                <a:gd name="connsiteY16" fmla="*/ 930502 h 313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95220" h="3133292">
                  <a:moveTo>
                    <a:pt x="697449" y="930502"/>
                  </a:moveTo>
                  <a:lnTo>
                    <a:pt x="1544442" y="1494402"/>
                  </a:lnTo>
                  <a:lnTo>
                    <a:pt x="1595221" y="1242793"/>
                  </a:lnTo>
                  <a:lnTo>
                    <a:pt x="633848" y="560197"/>
                  </a:lnTo>
                  <a:lnTo>
                    <a:pt x="633467" y="560704"/>
                  </a:lnTo>
                  <a:lnTo>
                    <a:pt x="633341" y="560197"/>
                  </a:lnTo>
                  <a:lnTo>
                    <a:pt x="323716" y="643220"/>
                  </a:lnTo>
                  <a:lnTo>
                    <a:pt x="306832" y="580381"/>
                  </a:lnTo>
                  <a:cubicBezTo>
                    <a:pt x="397472" y="499516"/>
                    <a:pt x="440380" y="371680"/>
                    <a:pt x="406866" y="246256"/>
                  </a:cubicBezTo>
                  <a:cubicBezTo>
                    <a:pt x="359388" y="69037"/>
                    <a:pt x="177219" y="-36075"/>
                    <a:pt x="0" y="11403"/>
                  </a:cubicBezTo>
                  <a:lnTo>
                    <a:pt x="477449" y="1793236"/>
                  </a:lnTo>
                  <a:lnTo>
                    <a:pt x="476560" y="1787524"/>
                  </a:lnTo>
                  <a:lnTo>
                    <a:pt x="1006312" y="3133293"/>
                  </a:lnTo>
                  <a:lnTo>
                    <a:pt x="1364811" y="3038209"/>
                  </a:lnTo>
                  <a:lnTo>
                    <a:pt x="819318" y="1637980"/>
                  </a:lnTo>
                  <a:lnTo>
                    <a:pt x="819572" y="1637980"/>
                  </a:lnTo>
                  <a:lnTo>
                    <a:pt x="697449" y="930502"/>
                  </a:lnTo>
                  <a:close/>
                </a:path>
              </a:pathLst>
            </a:custGeom>
            <a:gradFill>
              <a:gsLst>
                <a:gs pos="0">
                  <a:schemeClr val="tx1">
                    <a:alpha val="20000"/>
                  </a:schemeClr>
                </a:gs>
                <a:gs pos="100000">
                  <a:schemeClr val="accent3">
                    <a:lumMod val="50000"/>
                    <a:alpha val="20000"/>
                  </a:schemeClr>
                </a:gs>
              </a:gsLst>
              <a:lin ang="0" scaled="1"/>
            </a:gradFill>
            <a:ln w="12624" cap="flat">
              <a:noFill/>
              <a:prstDash val="solid"/>
              <a:miter/>
            </a:ln>
          </p:spPr>
          <p:txBody>
            <a:bodyPr rtlCol="0" anchor="ctr"/>
            <a:lstStyle/>
            <a:p>
              <a:endParaRPr lang="en-US"/>
            </a:p>
          </p:txBody>
        </p:sp>
      </p:grpSp>
      <p:grpSp>
        <p:nvGrpSpPr>
          <p:cNvPr id="49" name="Group 48">
            <a:extLst>
              <a:ext uri="{FF2B5EF4-FFF2-40B4-BE49-F238E27FC236}">
                <a16:creationId xmlns:a16="http://schemas.microsoft.com/office/drawing/2014/main" id="{2383FBB1-05E1-4040-9F46-F6ADC46FA3AF}"/>
              </a:ext>
            </a:extLst>
          </p:cNvPr>
          <p:cNvGrpSpPr/>
          <p:nvPr userDrawn="1"/>
        </p:nvGrpSpPr>
        <p:grpSpPr>
          <a:xfrm>
            <a:off x="0" y="4790210"/>
            <a:ext cx="1971640" cy="3155143"/>
            <a:chOff x="0" y="4790210"/>
            <a:chExt cx="1971640" cy="3155143"/>
          </a:xfrm>
        </p:grpSpPr>
        <p:pic>
          <p:nvPicPr>
            <p:cNvPr id="46" name="Graphic 45">
              <a:extLst>
                <a:ext uri="{FF2B5EF4-FFF2-40B4-BE49-F238E27FC236}">
                  <a16:creationId xmlns:a16="http://schemas.microsoft.com/office/drawing/2014/main" id="{7DFCC6ED-F6F7-4251-B688-9DE98B8E1611}"/>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0" y="4790210"/>
              <a:ext cx="1965600" cy="3144960"/>
            </a:xfrm>
            <a:prstGeom prst="rect">
              <a:avLst/>
            </a:prstGeom>
          </p:spPr>
        </p:pic>
        <p:sp>
          <p:nvSpPr>
            <p:cNvPr id="48" name="Graphic 46">
              <a:extLst>
                <a:ext uri="{FF2B5EF4-FFF2-40B4-BE49-F238E27FC236}">
                  <a16:creationId xmlns:a16="http://schemas.microsoft.com/office/drawing/2014/main" id="{64BB9E0B-C6E7-4D78-B761-9EA5B57DB7CD}"/>
                </a:ext>
              </a:extLst>
            </p:cNvPr>
            <p:cNvSpPr/>
            <p:nvPr/>
          </p:nvSpPr>
          <p:spPr>
            <a:xfrm>
              <a:off x="218440" y="4838553"/>
              <a:ext cx="1753200" cy="3106800"/>
            </a:xfrm>
            <a:custGeom>
              <a:avLst/>
              <a:gdLst>
                <a:gd name="connsiteX0" fmla="*/ 1004221 w 1316069"/>
                <a:gd name="connsiteY0" fmla="*/ 858488 h 2330195"/>
                <a:gd name="connsiteX1" fmla="*/ 1152525 w 1316069"/>
                <a:gd name="connsiteY1" fmla="*/ 1611916 h 2330195"/>
                <a:gd name="connsiteX2" fmla="*/ 1316069 w 1316069"/>
                <a:gd name="connsiteY2" fmla="*/ 1503521 h 2330195"/>
                <a:gd name="connsiteX3" fmla="*/ 1167479 w 1316069"/>
                <a:gd name="connsiteY3" fmla="*/ 627507 h 2330195"/>
                <a:gd name="connsiteX4" fmla="*/ 1167003 w 1316069"/>
                <a:gd name="connsiteY4" fmla="*/ 627602 h 2330195"/>
                <a:gd name="connsiteX5" fmla="*/ 1167194 w 1316069"/>
                <a:gd name="connsiteY5" fmla="*/ 627316 h 2330195"/>
                <a:gd name="connsiteX6" fmla="*/ 958882 w 1316069"/>
                <a:gd name="connsiteY6" fmla="*/ 507016 h 2330195"/>
                <a:gd name="connsiteX7" fmla="*/ 983266 w 1316069"/>
                <a:gd name="connsiteY7" fmla="*/ 464725 h 2330195"/>
                <a:gd name="connsiteX8" fmla="*/ 1213580 w 1316069"/>
                <a:gd name="connsiteY8" fmla="*/ 340519 h 2330195"/>
                <a:gd name="connsiteX9" fmla="*/ 1122331 w 1316069"/>
                <a:gd name="connsiteY9" fmla="*/ 0 h 2330195"/>
                <a:gd name="connsiteX10" fmla="*/ 430340 w 1316069"/>
                <a:gd name="connsiteY10" fmla="*/ 1198817 h 2330195"/>
                <a:gd name="connsiteX11" fmla="*/ 432911 w 1316069"/>
                <a:gd name="connsiteY11" fmla="*/ 1195292 h 2330195"/>
                <a:gd name="connsiteX12" fmla="*/ 0 w 1316069"/>
                <a:gd name="connsiteY12" fmla="*/ 2190464 h 2330195"/>
                <a:gd name="connsiteX13" fmla="*/ 240602 w 1316069"/>
                <a:gd name="connsiteY13" fmla="*/ 2330196 h 2330195"/>
                <a:gd name="connsiteX14" fmla="*/ 694087 w 1316069"/>
                <a:gd name="connsiteY14" fmla="*/ 1297877 h 2330195"/>
                <a:gd name="connsiteX15" fmla="*/ 694277 w 1316069"/>
                <a:gd name="connsiteY15" fmla="*/ 1297972 h 2330195"/>
                <a:gd name="connsiteX16" fmla="*/ 1004221 w 1316069"/>
                <a:gd name="connsiteY16" fmla="*/ 858488 h 2330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6069" h="2330195">
                  <a:moveTo>
                    <a:pt x="1004221" y="858488"/>
                  </a:moveTo>
                  <a:lnTo>
                    <a:pt x="1152525" y="1611916"/>
                  </a:lnTo>
                  <a:lnTo>
                    <a:pt x="1316069" y="1503521"/>
                  </a:lnTo>
                  <a:lnTo>
                    <a:pt x="1167479" y="627507"/>
                  </a:lnTo>
                  <a:lnTo>
                    <a:pt x="1167003" y="627602"/>
                  </a:lnTo>
                  <a:lnTo>
                    <a:pt x="1167194" y="627316"/>
                  </a:lnTo>
                  <a:lnTo>
                    <a:pt x="958882" y="507016"/>
                  </a:lnTo>
                  <a:lnTo>
                    <a:pt x="983266" y="464725"/>
                  </a:lnTo>
                  <a:cubicBezTo>
                    <a:pt x="1074325" y="469964"/>
                    <a:pt x="1164812" y="424910"/>
                    <a:pt x="1213580" y="340519"/>
                  </a:cubicBezTo>
                  <a:cubicBezTo>
                    <a:pt x="1282446" y="221266"/>
                    <a:pt x="1241584" y="68866"/>
                    <a:pt x="1122331" y="0"/>
                  </a:cubicBezTo>
                  <a:lnTo>
                    <a:pt x="430340" y="1198817"/>
                  </a:lnTo>
                  <a:lnTo>
                    <a:pt x="432911" y="1195292"/>
                  </a:lnTo>
                  <a:lnTo>
                    <a:pt x="0" y="2190464"/>
                  </a:lnTo>
                  <a:lnTo>
                    <a:pt x="240602" y="2330196"/>
                  </a:lnTo>
                  <a:lnTo>
                    <a:pt x="694087" y="1297877"/>
                  </a:lnTo>
                  <a:lnTo>
                    <a:pt x="694277" y="1297972"/>
                  </a:lnTo>
                  <a:lnTo>
                    <a:pt x="1004221" y="858488"/>
                  </a:lnTo>
                  <a:close/>
                </a:path>
              </a:pathLst>
            </a:custGeom>
            <a:gradFill>
              <a:gsLst>
                <a:gs pos="0">
                  <a:schemeClr val="tx1">
                    <a:alpha val="20000"/>
                  </a:schemeClr>
                </a:gs>
                <a:gs pos="100000">
                  <a:schemeClr val="accent2">
                    <a:lumMod val="50000"/>
                    <a:alpha val="20000"/>
                  </a:schemeClr>
                </a:gs>
              </a:gsLst>
              <a:lin ang="0" scaled="1"/>
            </a:gradFill>
            <a:ln w="9525" cap="flat">
              <a:noFill/>
              <a:prstDash val="solid"/>
              <a:miter/>
            </a:ln>
          </p:spPr>
          <p:txBody>
            <a:bodyPr rtlCol="0" anchor="ctr"/>
            <a:lstStyle/>
            <a:p>
              <a:endParaRPr lang="en-US"/>
            </a:p>
          </p:txBody>
        </p:sp>
      </p:grpSp>
      <p:sp>
        <p:nvSpPr>
          <p:cNvPr id="51" name="Text Placeholder 20">
            <a:extLst>
              <a:ext uri="{FF2B5EF4-FFF2-40B4-BE49-F238E27FC236}">
                <a16:creationId xmlns:a16="http://schemas.microsoft.com/office/drawing/2014/main" id="{F1A1D0EF-6E5F-45BB-8DBC-176A2C3CBA19}"/>
              </a:ext>
            </a:extLst>
          </p:cNvPr>
          <p:cNvSpPr>
            <a:spLocks noGrp="1"/>
          </p:cNvSpPr>
          <p:nvPr>
            <p:ph type="body" sz="quarter" idx="18" hasCustomPrompt="1"/>
          </p:nvPr>
        </p:nvSpPr>
        <p:spPr>
          <a:xfrm>
            <a:off x="5012870" y="13056641"/>
            <a:ext cx="2596244" cy="1180552"/>
          </a:xfrm>
        </p:spPr>
        <p:txBody>
          <a:bodyPr anchor="ctr">
            <a:noAutofit/>
          </a:bodyPr>
          <a:lstStyle>
            <a:lvl1pPr marL="0" indent="0">
              <a:buNone/>
              <a:defRPr sz="8000" b="0">
                <a:solidFill>
                  <a:schemeClr val="tx2"/>
                </a:solidFill>
                <a:latin typeface="+mj-lt"/>
              </a:defRPr>
            </a:lvl1pPr>
          </a:lstStyle>
          <a:p>
            <a:pPr lvl="0"/>
            <a:r>
              <a:rPr lang="en-US" dirty="0"/>
              <a:t>8:00</a:t>
            </a:r>
          </a:p>
        </p:txBody>
      </p:sp>
      <p:sp>
        <p:nvSpPr>
          <p:cNvPr id="53" name="Text Placeholder 20">
            <a:extLst>
              <a:ext uri="{FF2B5EF4-FFF2-40B4-BE49-F238E27FC236}">
                <a16:creationId xmlns:a16="http://schemas.microsoft.com/office/drawing/2014/main" id="{2D92AD0C-A103-44CE-A535-1202F61BAA8B}"/>
              </a:ext>
            </a:extLst>
          </p:cNvPr>
          <p:cNvSpPr>
            <a:spLocks noGrp="1"/>
          </p:cNvSpPr>
          <p:nvPr>
            <p:ph type="body" sz="quarter" idx="19" hasCustomPrompt="1"/>
          </p:nvPr>
        </p:nvSpPr>
        <p:spPr>
          <a:xfrm>
            <a:off x="7328647" y="13279732"/>
            <a:ext cx="1671242" cy="723093"/>
          </a:xfrm>
        </p:spPr>
        <p:txBody>
          <a:bodyPr>
            <a:noAutofit/>
          </a:bodyPr>
          <a:lstStyle>
            <a:lvl1pPr marL="0" indent="0">
              <a:buNone/>
              <a:defRPr sz="5000" b="0">
                <a:solidFill>
                  <a:schemeClr val="tx2"/>
                </a:solidFill>
                <a:latin typeface="+mn-lt"/>
              </a:defRPr>
            </a:lvl1pPr>
          </a:lstStyle>
          <a:p>
            <a:pPr lvl="0"/>
            <a:r>
              <a:rPr lang="en-US" dirty="0"/>
              <a:t>PM</a:t>
            </a:r>
          </a:p>
        </p:txBody>
      </p:sp>
    </p:spTree>
    <p:extLst>
      <p:ext uri="{BB962C8B-B14F-4D97-AF65-F5344CB8AC3E}">
        <p14:creationId xmlns:p14="http://schemas.microsoft.com/office/powerpoint/2010/main" val="278023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F687-F218-4913-9F01-2223E053ABEC}"/>
              </a:ext>
            </a:extLst>
          </p:cNvPr>
          <p:cNvSpPr>
            <a:spLocks noGrp="1"/>
          </p:cNvSpPr>
          <p:nvPr>
            <p:ph type="ctrTitle" hasCustomPrompt="1"/>
          </p:nvPr>
        </p:nvSpPr>
        <p:spPr>
          <a:xfrm>
            <a:off x="4086721" y="738912"/>
            <a:ext cx="5191035" cy="2477120"/>
          </a:xfrm>
        </p:spPr>
        <p:txBody>
          <a:bodyPr anchor="ctr" anchorCtr="0">
            <a:noAutofit/>
          </a:bodyPr>
          <a:lstStyle>
            <a:lvl1pPr algn="r">
              <a:defRPr sz="16800" b="1">
                <a:solidFill>
                  <a:schemeClr val="accent1"/>
                </a:solidFill>
                <a:effectLst/>
              </a:defRPr>
            </a:lvl1pPr>
          </a:lstStyle>
          <a:p>
            <a:r>
              <a:rPr lang="en-US" dirty="0"/>
              <a:t>DI</a:t>
            </a:r>
          </a:p>
        </p:txBody>
      </p:sp>
      <p:sp>
        <p:nvSpPr>
          <p:cNvPr id="3" name="Subtitle 2">
            <a:extLst>
              <a:ext uri="{FF2B5EF4-FFF2-40B4-BE49-F238E27FC236}">
                <a16:creationId xmlns:a16="http://schemas.microsoft.com/office/drawing/2014/main" id="{4F6F5B7F-A5CF-4F81-A323-E76E2A59CFF6}"/>
              </a:ext>
            </a:extLst>
          </p:cNvPr>
          <p:cNvSpPr>
            <a:spLocks noGrp="1"/>
          </p:cNvSpPr>
          <p:nvPr>
            <p:ph type="subTitle" idx="1" hasCustomPrompt="1"/>
          </p:nvPr>
        </p:nvSpPr>
        <p:spPr>
          <a:xfrm>
            <a:off x="4086721" y="2561686"/>
            <a:ext cx="5191035" cy="2476800"/>
          </a:xfrm>
        </p:spPr>
        <p:txBody>
          <a:bodyPr anchor="ctr" anchorCtr="0">
            <a:noAutofit/>
          </a:bodyPr>
          <a:lstStyle>
            <a:lvl1pPr marL="0" indent="0" algn="r">
              <a:buNone/>
              <a:defRPr sz="16800" b="1">
                <a:solidFill>
                  <a:schemeClr val="accent4"/>
                </a:solidFill>
                <a:effectLst/>
                <a:latin typeface="+mj-lt"/>
              </a:defRPr>
            </a:lvl1pPr>
            <a:lvl2pPr marL="1036335" indent="0" algn="ctr">
              <a:buNone/>
              <a:defRPr sz="4533"/>
            </a:lvl2pPr>
            <a:lvl3pPr marL="2072670" indent="0" algn="ctr">
              <a:buNone/>
              <a:defRPr sz="4080"/>
            </a:lvl3pPr>
            <a:lvl4pPr marL="3109006" indent="0" algn="ctr">
              <a:buNone/>
              <a:defRPr sz="3627"/>
            </a:lvl4pPr>
            <a:lvl5pPr marL="4145341" indent="0" algn="ctr">
              <a:buNone/>
              <a:defRPr sz="3627"/>
            </a:lvl5pPr>
            <a:lvl6pPr marL="5181676" indent="0" algn="ctr">
              <a:buNone/>
              <a:defRPr sz="3627"/>
            </a:lvl6pPr>
            <a:lvl7pPr marL="6218011" indent="0" algn="ctr">
              <a:buNone/>
              <a:defRPr sz="3627"/>
            </a:lvl7pPr>
            <a:lvl8pPr marL="7254347" indent="0" algn="ctr">
              <a:buNone/>
              <a:defRPr sz="3627"/>
            </a:lvl8pPr>
            <a:lvl9pPr marL="8290682" indent="0" algn="ctr">
              <a:buNone/>
              <a:defRPr sz="3627"/>
            </a:lvl9pPr>
          </a:lstStyle>
          <a:p>
            <a:r>
              <a:rPr lang="en-US" dirty="0"/>
              <a:t>VER</a:t>
            </a:r>
          </a:p>
        </p:txBody>
      </p:sp>
      <p:sp>
        <p:nvSpPr>
          <p:cNvPr id="21" name="Text Placeholder 20">
            <a:extLst>
              <a:ext uri="{FF2B5EF4-FFF2-40B4-BE49-F238E27FC236}">
                <a16:creationId xmlns:a16="http://schemas.microsoft.com/office/drawing/2014/main" id="{2B7684A6-4B20-4CAF-8AA9-829261FD871D}"/>
              </a:ext>
            </a:extLst>
          </p:cNvPr>
          <p:cNvSpPr>
            <a:spLocks noGrp="1"/>
          </p:cNvSpPr>
          <p:nvPr>
            <p:ph type="body" sz="quarter" idx="10" hasCustomPrompt="1"/>
          </p:nvPr>
        </p:nvSpPr>
        <p:spPr>
          <a:xfrm>
            <a:off x="6294659" y="9050527"/>
            <a:ext cx="1168822" cy="787242"/>
          </a:xfrm>
        </p:spPr>
        <p:txBody>
          <a:bodyPr>
            <a:normAutofit/>
          </a:bodyPr>
          <a:lstStyle>
            <a:lvl1pPr marL="0" indent="0">
              <a:buNone/>
              <a:defRPr sz="5300" b="0">
                <a:solidFill>
                  <a:schemeClr val="bg1"/>
                </a:solidFill>
                <a:latin typeface="+mn-lt"/>
              </a:defRPr>
            </a:lvl1pPr>
          </a:lstStyle>
          <a:p>
            <a:pPr lvl="0"/>
            <a:r>
              <a:rPr lang="en-US" dirty="0"/>
              <a:t>20</a:t>
            </a:r>
          </a:p>
        </p:txBody>
      </p:sp>
      <p:sp>
        <p:nvSpPr>
          <p:cNvPr id="22" name="Text Placeholder 20">
            <a:extLst>
              <a:ext uri="{FF2B5EF4-FFF2-40B4-BE49-F238E27FC236}">
                <a16:creationId xmlns:a16="http://schemas.microsoft.com/office/drawing/2014/main" id="{9BED2758-C0C3-4BCC-9BB1-0F6F58EC78FC}"/>
              </a:ext>
            </a:extLst>
          </p:cNvPr>
          <p:cNvSpPr>
            <a:spLocks noGrp="1"/>
          </p:cNvSpPr>
          <p:nvPr>
            <p:ph type="body" sz="quarter" idx="11" hasCustomPrompt="1"/>
          </p:nvPr>
        </p:nvSpPr>
        <p:spPr>
          <a:xfrm>
            <a:off x="870969" y="5522217"/>
            <a:ext cx="1709587" cy="787242"/>
          </a:xfrm>
        </p:spPr>
        <p:txBody>
          <a:bodyPr>
            <a:noAutofit/>
          </a:bodyPr>
          <a:lstStyle>
            <a:lvl1pPr marL="0" indent="0">
              <a:buNone/>
              <a:defRPr sz="5300" b="0">
                <a:solidFill>
                  <a:schemeClr val="bg1"/>
                </a:solidFill>
                <a:latin typeface="+mn-lt"/>
              </a:defRPr>
            </a:lvl1pPr>
          </a:lstStyle>
          <a:p>
            <a:pPr lvl="0"/>
            <a:r>
              <a:rPr lang="en-US" dirty="0"/>
              <a:t>8:00</a:t>
            </a:r>
          </a:p>
        </p:txBody>
      </p:sp>
      <p:sp>
        <p:nvSpPr>
          <p:cNvPr id="23" name="Text Placeholder 20">
            <a:extLst>
              <a:ext uri="{FF2B5EF4-FFF2-40B4-BE49-F238E27FC236}">
                <a16:creationId xmlns:a16="http://schemas.microsoft.com/office/drawing/2014/main" id="{C55B5486-D7AF-41FF-9B6B-08231EE6FFD7}"/>
              </a:ext>
            </a:extLst>
          </p:cNvPr>
          <p:cNvSpPr>
            <a:spLocks noGrp="1"/>
          </p:cNvSpPr>
          <p:nvPr>
            <p:ph type="body" sz="quarter" idx="12" hasCustomPrompt="1"/>
          </p:nvPr>
        </p:nvSpPr>
        <p:spPr>
          <a:xfrm>
            <a:off x="4086722" y="4382670"/>
            <a:ext cx="5191035" cy="2476800"/>
          </a:xfrm>
        </p:spPr>
        <p:txBody>
          <a:bodyPr>
            <a:noAutofit/>
          </a:bodyPr>
          <a:lstStyle>
            <a:lvl1pPr marL="0" indent="0" algn="r">
              <a:buNone/>
              <a:defRPr lang="en-US" sz="16800" b="1" kern="1200" dirty="0" smtClean="0">
                <a:solidFill>
                  <a:schemeClr val="bg2"/>
                </a:solidFill>
                <a:effectLst/>
                <a:latin typeface="+mj-lt"/>
                <a:ea typeface="+mn-ea"/>
                <a:cs typeface="+mn-cs"/>
              </a:defRPr>
            </a:lvl1pPr>
          </a:lstStyle>
          <a:p>
            <a:pPr lvl="0"/>
            <a:r>
              <a:rPr lang="en-US" dirty="0"/>
              <a:t>SITY</a:t>
            </a:r>
          </a:p>
        </p:txBody>
      </p:sp>
      <p:sp>
        <p:nvSpPr>
          <p:cNvPr id="24" name="Text Placeholder 20">
            <a:extLst>
              <a:ext uri="{FF2B5EF4-FFF2-40B4-BE49-F238E27FC236}">
                <a16:creationId xmlns:a16="http://schemas.microsoft.com/office/drawing/2014/main" id="{A0DAE996-310A-4716-AB4F-3A82FE6086C0}"/>
              </a:ext>
            </a:extLst>
          </p:cNvPr>
          <p:cNvSpPr>
            <a:spLocks noGrp="1"/>
          </p:cNvSpPr>
          <p:nvPr>
            <p:ph type="body" sz="quarter" idx="13" hasCustomPrompt="1"/>
          </p:nvPr>
        </p:nvSpPr>
        <p:spPr>
          <a:xfrm>
            <a:off x="6432702" y="12983460"/>
            <a:ext cx="2673600" cy="1711937"/>
          </a:xfrm>
        </p:spPr>
        <p:txBody>
          <a:bodyPr>
            <a:noAutofit/>
          </a:bodyPr>
          <a:lstStyle>
            <a:lvl1pPr marL="0" indent="0" algn="r">
              <a:lnSpc>
                <a:spcPct val="95000"/>
              </a:lnSpc>
              <a:spcBef>
                <a:spcPts val="0"/>
              </a:spcBef>
              <a:buNone/>
              <a:defRPr sz="2800" b="0">
                <a:solidFill>
                  <a:schemeClr val="bg1"/>
                </a:solidFill>
                <a:latin typeface="+mn-lt"/>
              </a:defRPr>
            </a:lvl1pPr>
          </a:lstStyle>
          <a:p>
            <a:pPr lvl="0"/>
            <a:r>
              <a:rPr lang="en-US" dirty="0"/>
              <a:t>4567</a:t>
            </a:r>
            <a:br>
              <a:rPr lang="en-US" dirty="0"/>
            </a:br>
            <a:r>
              <a:rPr lang="en-US" dirty="0"/>
              <a:t>Main St</a:t>
            </a:r>
            <a:br>
              <a:rPr lang="en-US" dirty="0"/>
            </a:br>
            <a:r>
              <a:rPr lang="en-US" dirty="0"/>
              <a:t>Buffalo, NY</a:t>
            </a:r>
          </a:p>
          <a:p>
            <a:pPr lvl="0"/>
            <a:r>
              <a:rPr lang="en-US" dirty="0"/>
              <a:t>98052</a:t>
            </a:r>
          </a:p>
        </p:txBody>
      </p:sp>
      <p:sp>
        <p:nvSpPr>
          <p:cNvPr id="25" name="Text Placeholder 20">
            <a:extLst>
              <a:ext uri="{FF2B5EF4-FFF2-40B4-BE49-F238E27FC236}">
                <a16:creationId xmlns:a16="http://schemas.microsoft.com/office/drawing/2014/main" id="{75E611F9-D4BD-4307-97DB-0F1787DE50F8}"/>
              </a:ext>
            </a:extLst>
          </p:cNvPr>
          <p:cNvSpPr>
            <a:spLocks noGrp="1"/>
          </p:cNvSpPr>
          <p:nvPr>
            <p:ph type="body" sz="quarter" idx="14" hasCustomPrompt="1"/>
          </p:nvPr>
        </p:nvSpPr>
        <p:spPr>
          <a:xfrm>
            <a:off x="5715000" y="10720193"/>
            <a:ext cx="3391302" cy="2373758"/>
          </a:xfrm>
        </p:spPr>
        <p:txBody>
          <a:bodyPr anchor="ctr" anchorCtr="0">
            <a:normAutofit/>
          </a:bodyPr>
          <a:lstStyle>
            <a:lvl1pPr marL="0" indent="0" algn="r">
              <a:lnSpc>
                <a:spcPct val="95000"/>
              </a:lnSpc>
              <a:spcBef>
                <a:spcPts val="0"/>
              </a:spcBef>
              <a:buNone/>
              <a:defRPr sz="2800" b="0">
                <a:solidFill>
                  <a:schemeClr val="tx2"/>
                </a:solidFill>
                <a:latin typeface="+mn-lt"/>
              </a:defRPr>
            </a:lvl1pPr>
          </a:lstStyle>
          <a:p>
            <a:pPr lvl="0"/>
            <a:r>
              <a:rPr lang="en-US" dirty="0"/>
              <a:t>Lorem ipsum</a:t>
            </a:r>
            <a:br>
              <a:rPr lang="en-US" dirty="0"/>
            </a:br>
            <a:r>
              <a:rPr lang="en-US" dirty="0"/>
              <a:t>dolor sit amet, consectetuer adipiscing elit.</a:t>
            </a:r>
          </a:p>
        </p:txBody>
      </p:sp>
      <p:sp>
        <p:nvSpPr>
          <p:cNvPr id="26" name="Text Placeholder 20">
            <a:extLst>
              <a:ext uri="{FF2B5EF4-FFF2-40B4-BE49-F238E27FC236}">
                <a16:creationId xmlns:a16="http://schemas.microsoft.com/office/drawing/2014/main" id="{2BC08835-1526-43F8-9AC0-716AE467C061}"/>
              </a:ext>
            </a:extLst>
          </p:cNvPr>
          <p:cNvSpPr>
            <a:spLocks noGrp="1"/>
          </p:cNvSpPr>
          <p:nvPr>
            <p:ph type="body" sz="quarter" idx="15" hasCustomPrompt="1"/>
          </p:nvPr>
        </p:nvSpPr>
        <p:spPr>
          <a:xfrm>
            <a:off x="920397" y="563044"/>
            <a:ext cx="3080104" cy="3485793"/>
          </a:xfrm>
        </p:spPr>
        <p:txBody>
          <a:bodyPr anchor="ctr" anchorCtr="0">
            <a:normAutofit/>
          </a:bodyPr>
          <a:lstStyle>
            <a:lvl1pPr marL="0" indent="0" algn="l">
              <a:lnSpc>
                <a:spcPct val="95000"/>
              </a:lnSpc>
              <a:spcBef>
                <a:spcPts val="0"/>
              </a:spcBef>
              <a:buNone/>
              <a:defRPr sz="2800" b="0">
                <a:solidFill>
                  <a:schemeClr val="tx2"/>
                </a:solidFill>
                <a:latin typeface="+mn-lt"/>
              </a:defRPr>
            </a:lvl1pPr>
          </a:lstStyle>
          <a:p>
            <a:pPr lvl="0"/>
            <a:r>
              <a:rPr lang="en-US" dirty="0"/>
              <a:t>Lorem ipsum dolor sit amet, consectetuer adipiscing elit, sed diam nonummy nibh euismod.</a:t>
            </a:r>
          </a:p>
        </p:txBody>
      </p:sp>
      <p:sp>
        <p:nvSpPr>
          <p:cNvPr id="27" name="Text Placeholder 20">
            <a:extLst>
              <a:ext uri="{FF2B5EF4-FFF2-40B4-BE49-F238E27FC236}">
                <a16:creationId xmlns:a16="http://schemas.microsoft.com/office/drawing/2014/main" id="{92D90E74-A710-40B3-8620-8210B48B1338}"/>
              </a:ext>
            </a:extLst>
          </p:cNvPr>
          <p:cNvSpPr>
            <a:spLocks noGrp="1"/>
          </p:cNvSpPr>
          <p:nvPr>
            <p:ph type="body" sz="quarter" idx="16" hasCustomPrompt="1"/>
          </p:nvPr>
        </p:nvSpPr>
        <p:spPr>
          <a:xfrm>
            <a:off x="7232261" y="9050527"/>
            <a:ext cx="2027360" cy="787242"/>
          </a:xfrm>
        </p:spPr>
        <p:txBody>
          <a:bodyPr>
            <a:normAutofit/>
          </a:bodyPr>
          <a:lstStyle>
            <a:lvl1pPr marL="0" indent="0">
              <a:buNone/>
              <a:defRPr sz="5300" b="0">
                <a:solidFill>
                  <a:schemeClr val="bg1">
                    <a:lumMod val="75000"/>
                  </a:schemeClr>
                </a:solidFill>
                <a:latin typeface="+mn-lt"/>
              </a:defRPr>
            </a:lvl1pPr>
          </a:lstStyle>
          <a:p>
            <a:pPr lvl="0"/>
            <a:r>
              <a:rPr lang="en-US" dirty="0"/>
              <a:t>April</a:t>
            </a:r>
          </a:p>
        </p:txBody>
      </p:sp>
      <p:sp>
        <p:nvSpPr>
          <p:cNvPr id="29" name="Text Placeholder 20">
            <a:extLst>
              <a:ext uri="{FF2B5EF4-FFF2-40B4-BE49-F238E27FC236}">
                <a16:creationId xmlns:a16="http://schemas.microsoft.com/office/drawing/2014/main" id="{8DE8DD12-EB63-4413-B64E-A1E5BB8361EF}"/>
              </a:ext>
            </a:extLst>
          </p:cNvPr>
          <p:cNvSpPr>
            <a:spLocks noGrp="1"/>
          </p:cNvSpPr>
          <p:nvPr>
            <p:ph type="body" sz="quarter" idx="17" hasCustomPrompt="1"/>
          </p:nvPr>
        </p:nvSpPr>
        <p:spPr>
          <a:xfrm>
            <a:off x="2377136" y="5522217"/>
            <a:ext cx="1623366" cy="787242"/>
          </a:xfrm>
        </p:spPr>
        <p:txBody>
          <a:bodyPr>
            <a:noAutofit/>
          </a:bodyPr>
          <a:lstStyle>
            <a:lvl1pPr marL="0" indent="0">
              <a:buNone/>
              <a:defRPr sz="5300" b="0">
                <a:solidFill>
                  <a:schemeClr val="bg1">
                    <a:lumMod val="75000"/>
                  </a:schemeClr>
                </a:solidFill>
                <a:latin typeface="+mn-lt"/>
              </a:defRPr>
            </a:lvl1pPr>
          </a:lstStyle>
          <a:p>
            <a:pPr lvl="0"/>
            <a:r>
              <a:rPr lang="en-US" dirty="0"/>
              <a:t>PM</a:t>
            </a:r>
          </a:p>
        </p:txBody>
      </p:sp>
      <p:sp>
        <p:nvSpPr>
          <p:cNvPr id="30" name="Text Placeholder 20">
            <a:extLst>
              <a:ext uri="{FF2B5EF4-FFF2-40B4-BE49-F238E27FC236}">
                <a16:creationId xmlns:a16="http://schemas.microsoft.com/office/drawing/2014/main" id="{7800CA70-BEA0-48CA-8AFF-9EB07693773E}"/>
              </a:ext>
            </a:extLst>
          </p:cNvPr>
          <p:cNvSpPr>
            <a:spLocks noGrp="1"/>
          </p:cNvSpPr>
          <p:nvPr>
            <p:ph type="body" sz="quarter" idx="18" hasCustomPrompt="1"/>
          </p:nvPr>
        </p:nvSpPr>
        <p:spPr>
          <a:xfrm>
            <a:off x="0" y="6736680"/>
            <a:ext cx="10058401" cy="1944000"/>
          </a:xfrm>
          <a:solidFill>
            <a:schemeClr val="bg1"/>
          </a:solidFill>
        </p:spPr>
        <p:txBody>
          <a:bodyPr tIns="324000" anchor="ctr" anchorCtr="0">
            <a:noAutofit/>
          </a:bodyPr>
          <a:lstStyle>
            <a:lvl1pPr marL="0" indent="0" algn="ctr">
              <a:buNone/>
              <a:defRPr sz="10300" b="1">
                <a:solidFill>
                  <a:schemeClr val="tx1"/>
                </a:solidFill>
                <a:latin typeface="+mj-lt"/>
              </a:defRPr>
            </a:lvl1pPr>
          </a:lstStyle>
          <a:p>
            <a:pPr lvl="0"/>
            <a:r>
              <a:rPr lang="en-US" dirty="0"/>
              <a:t>EVENT TITLE</a:t>
            </a:r>
          </a:p>
        </p:txBody>
      </p:sp>
      <p:sp>
        <p:nvSpPr>
          <p:cNvPr id="33" name="Text Placeholder 20">
            <a:extLst>
              <a:ext uri="{FF2B5EF4-FFF2-40B4-BE49-F238E27FC236}">
                <a16:creationId xmlns:a16="http://schemas.microsoft.com/office/drawing/2014/main" id="{245249F9-CD1C-45FF-AF0F-7211F35CCE63}"/>
              </a:ext>
            </a:extLst>
          </p:cNvPr>
          <p:cNvSpPr>
            <a:spLocks noGrp="1"/>
          </p:cNvSpPr>
          <p:nvPr>
            <p:ph type="body" sz="quarter" idx="19" hasCustomPrompt="1"/>
          </p:nvPr>
        </p:nvSpPr>
        <p:spPr>
          <a:xfrm>
            <a:off x="807906" y="12820456"/>
            <a:ext cx="5624796" cy="2476800"/>
          </a:xfrm>
        </p:spPr>
        <p:txBody>
          <a:bodyPr>
            <a:noAutofit/>
          </a:bodyPr>
          <a:lstStyle>
            <a:lvl1pPr marL="0" indent="0" algn="l">
              <a:buNone/>
              <a:defRPr lang="en-US" sz="16800" b="1" i="0" kern="1200" dirty="0" smtClean="0">
                <a:solidFill>
                  <a:schemeClr val="accent1"/>
                </a:solidFill>
                <a:effectLst/>
                <a:latin typeface="+mj-lt"/>
                <a:ea typeface="+mn-ea"/>
                <a:cs typeface="+mn-cs"/>
              </a:defRPr>
            </a:lvl1pPr>
          </a:lstStyle>
          <a:p>
            <a:pPr lvl="0"/>
            <a:r>
              <a:rPr lang="en-US" dirty="0"/>
              <a:t>SION</a:t>
            </a:r>
          </a:p>
        </p:txBody>
      </p:sp>
      <p:sp>
        <p:nvSpPr>
          <p:cNvPr id="34" name="Text Placeholder 20">
            <a:extLst>
              <a:ext uri="{FF2B5EF4-FFF2-40B4-BE49-F238E27FC236}">
                <a16:creationId xmlns:a16="http://schemas.microsoft.com/office/drawing/2014/main" id="{138FC8F0-A7F1-4B6E-A886-CBFBFF0C31D6}"/>
              </a:ext>
            </a:extLst>
          </p:cNvPr>
          <p:cNvSpPr>
            <a:spLocks noGrp="1"/>
          </p:cNvSpPr>
          <p:nvPr>
            <p:ph type="body" sz="quarter" idx="20" hasCustomPrompt="1"/>
          </p:nvPr>
        </p:nvSpPr>
        <p:spPr>
          <a:xfrm>
            <a:off x="807906" y="10987465"/>
            <a:ext cx="4572353" cy="2476800"/>
          </a:xfrm>
        </p:spPr>
        <p:txBody>
          <a:bodyPr>
            <a:noAutofit/>
          </a:bodyPr>
          <a:lstStyle>
            <a:lvl1pPr marL="0" indent="0" algn="l">
              <a:buNone/>
              <a:defRPr lang="en-US" sz="16800" b="1" i="0" kern="1200" dirty="0" smtClean="0">
                <a:solidFill>
                  <a:schemeClr val="accent4"/>
                </a:solidFill>
                <a:effectLst/>
                <a:latin typeface="+mj-lt"/>
                <a:ea typeface="+mn-ea"/>
                <a:cs typeface="+mn-cs"/>
              </a:defRPr>
            </a:lvl1pPr>
          </a:lstStyle>
          <a:p>
            <a:pPr lvl="0"/>
            <a:r>
              <a:rPr lang="en-US" dirty="0"/>
              <a:t>CLU</a:t>
            </a:r>
          </a:p>
        </p:txBody>
      </p:sp>
      <p:sp>
        <p:nvSpPr>
          <p:cNvPr id="35" name="Text Placeholder 20">
            <a:extLst>
              <a:ext uri="{FF2B5EF4-FFF2-40B4-BE49-F238E27FC236}">
                <a16:creationId xmlns:a16="http://schemas.microsoft.com/office/drawing/2014/main" id="{7034503C-5804-4712-8C08-6CC68DBC662F}"/>
              </a:ext>
            </a:extLst>
          </p:cNvPr>
          <p:cNvSpPr>
            <a:spLocks noGrp="1"/>
          </p:cNvSpPr>
          <p:nvPr>
            <p:ph type="body" sz="quarter" idx="21" hasCustomPrompt="1"/>
          </p:nvPr>
        </p:nvSpPr>
        <p:spPr>
          <a:xfrm>
            <a:off x="807906" y="9090361"/>
            <a:ext cx="4572353" cy="2476800"/>
          </a:xfrm>
        </p:spPr>
        <p:txBody>
          <a:bodyPr>
            <a:noAutofit/>
          </a:bodyPr>
          <a:lstStyle>
            <a:lvl1pPr marL="0" indent="0" algn="l">
              <a:buNone/>
              <a:defRPr lang="en-US" sz="16800" b="1" i="0" kern="1200" dirty="0" smtClean="0">
                <a:solidFill>
                  <a:schemeClr val="bg2"/>
                </a:solidFill>
                <a:effectLst/>
                <a:latin typeface="+mj-lt"/>
                <a:ea typeface="+mn-ea"/>
                <a:cs typeface="+mn-cs"/>
              </a:defRPr>
            </a:lvl1pPr>
          </a:lstStyle>
          <a:p>
            <a:pPr lvl="0"/>
            <a:r>
              <a:rPr lang="en-US" dirty="0"/>
              <a:t>IN</a:t>
            </a:r>
          </a:p>
        </p:txBody>
      </p:sp>
    </p:spTree>
    <p:extLst>
      <p:ext uri="{BB962C8B-B14F-4D97-AF65-F5344CB8AC3E}">
        <p14:creationId xmlns:p14="http://schemas.microsoft.com/office/powerpoint/2010/main" val="307973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solidFill>
        <a:effectLst/>
      </p:bgPr>
    </p:bg>
    <p:spTree>
      <p:nvGrpSpPr>
        <p:cNvPr id="1" name=""/>
        <p:cNvGrpSpPr/>
        <p:nvPr/>
      </p:nvGrpSpPr>
      <p:grpSpPr>
        <a:xfrm>
          <a:off x="0" y="0"/>
          <a:ext cx="0" cy="0"/>
          <a:chOff x="0" y="0"/>
          <a:chExt cx="0" cy="0"/>
        </a:xfrm>
      </p:grpSpPr>
      <p:pic>
        <p:nvPicPr>
          <p:cNvPr id="23" name="Graphic 22">
            <a:extLst>
              <a:ext uri="{FF2B5EF4-FFF2-40B4-BE49-F238E27FC236}">
                <a16:creationId xmlns:a16="http://schemas.microsoft.com/office/drawing/2014/main" id="{AA4E8085-B90A-438D-AD1F-102F3F0792A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28394" y="3081572"/>
            <a:ext cx="9070848" cy="10481022"/>
          </a:xfrm>
          <a:prstGeom prst="rect">
            <a:avLst/>
          </a:prstGeom>
        </p:spPr>
      </p:pic>
      <p:pic>
        <p:nvPicPr>
          <p:cNvPr id="18" name="Graphic 17">
            <a:extLst>
              <a:ext uri="{FF2B5EF4-FFF2-40B4-BE49-F238E27FC236}">
                <a16:creationId xmlns:a16="http://schemas.microsoft.com/office/drawing/2014/main" id="{D13641AD-EF47-4A34-BF3B-D77258BD6CC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463179" y="362182"/>
            <a:ext cx="9298296" cy="14709600"/>
          </a:xfrm>
          <a:prstGeom prst="rect">
            <a:avLst/>
          </a:prstGeom>
        </p:spPr>
      </p:pic>
      <p:pic>
        <p:nvPicPr>
          <p:cNvPr id="6" name="Graphic 5">
            <a:extLst>
              <a:ext uri="{FF2B5EF4-FFF2-40B4-BE49-F238E27FC236}">
                <a16:creationId xmlns:a16="http://schemas.microsoft.com/office/drawing/2014/main" id="{55DFAF3A-1440-44A4-A384-7C8F611B3ED0}"/>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0" y="4084869"/>
            <a:ext cx="10058400" cy="6959600"/>
          </a:xfrm>
          <a:prstGeom prst="rect">
            <a:avLst/>
          </a:prstGeom>
        </p:spPr>
      </p:pic>
      <p:grpSp>
        <p:nvGrpSpPr>
          <p:cNvPr id="9" name="Group 8">
            <a:extLst>
              <a:ext uri="{FF2B5EF4-FFF2-40B4-BE49-F238E27FC236}">
                <a16:creationId xmlns:a16="http://schemas.microsoft.com/office/drawing/2014/main" id="{C05DFBA6-8BD1-41E8-8811-8F587DA3142F}"/>
              </a:ext>
            </a:extLst>
          </p:cNvPr>
          <p:cNvGrpSpPr/>
          <p:nvPr userDrawn="1"/>
        </p:nvGrpSpPr>
        <p:grpSpPr>
          <a:xfrm>
            <a:off x="1771200" y="4693249"/>
            <a:ext cx="6516157" cy="6525383"/>
            <a:chOff x="1771200" y="4693249"/>
            <a:chExt cx="6516157" cy="6525383"/>
          </a:xfrm>
        </p:grpSpPr>
        <p:sp>
          <p:nvSpPr>
            <p:cNvPr id="7" name="Oval 6">
              <a:extLst>
                <a:ext uri="{FF2B5EF4-FFF2-40B4-BE49-F238E27FC236}">
                  <a16:creationId xmlns:a16="http://schemas.microsoft.com/office/drawing/2014/main" id="{553C6FCA-CA1D-436D-A6C1-721FC010DC7B}"/>
                </a:ext>
              </a:extLst>
            </p:cNvPr>
            <p:cNvSpPr/>
            <p:nvPr userDrawn="1"/>
          </p:nvSpPr>
          <p:spPr>
            <a:xfrm>
              <a:off x="1771200" y="4702632"/>
              <a:ext cx="6516000" cy="6516000"/>
            </a:xfrm>
            <a:prstGeom prst="ellipse">
              <a:avLst/>
            </a:prstGeom>
            <a:solidFill>
              <a:schemeClr val="accent2"/>
            </a:solidFill>
            <a:ln>
              <a:noFill/>
            </a:ln>
            <a:effectLst>
              <a:outerShdw blurRad="76200" dist="38100" dir="2700000" sx="102000" sy="102000" algn="tl"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Graphic 7">
              <a:extLst>
                <a:ext uri="{FF2B5EF4-FFF2-40B4-BE49-F238E27FC236}">
                  <a16:creationId xmlns:a16="http://schemas.microsoft.com/office/drawing/2014/main" id="{9A3E5B95-E6A9-463D-B19A-E2A4D000B42A}"/>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933357" y="4693249"/>
              <a:ext cx="6354000" cy="6290460"/>
            </a:xfrm>
            <a:prstGeom prst="rect">
              <a:avLst/>
            </a:prstGeom>
          </p:spPr>
        </p:pic>
      </p:grpSp>
      <p:pic>
        <p:nvPicPr>
          <p:cNvPr id="16" name="Graphic 15">
            <a:extLst>
              <a:ext uri="{FF2B5EF4-FFF2-40B4-BE49-F238E27FC236}">
                <a16:creationId xmlns:a16="http://schemas.microsoft.com/office/drawing/2014/main" id="{DE991043-6001-4BBB-A48B-D32FFF487378}"/>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591818" y="330613"/>
            <a:ext cx="9144000" cy="10058400"/>
          </a:xfrm>
          <a:prstGeom prst="rect">
            <a:avLst/>
          </a:prstGeom>
        </p:spPr>
      </p:pic>
      <p:sp>
        <p:nvSpPr>
          <p:cNvPr id="2" name="Title 1">
            <a:extLst>
              <a:ext uri="{FF2B5EF4-FFF2-40B4-BE49-F238E27FC236}">
                <a16:creationId xmlns:a16="http://schemas.microsoft.com/office/drawing/2014/main" id="{5A6CF687-F218-4913-9F01-2223E053ABEC}"/>
              </a:ext>
            </a:extLst>
          </p:cNvPr>
          <p:cNvSpPr>
            <a:spLocks noGrp="1"/>
          </p:cNvSpPr>
          <p:nvPr>
            <p:ph type="ctrTitle" hasCustomPrompt="1"/>
          </p:nvPr>
        </p:nvSpPr>
        <p:spPr>
          <a:xfrm>
            <a:off x="780645" y="640941"/>
            <a:ext cx="8497112" cy="2477120"/>
          </a:xfrm>
        </p:spPr>
        <p:txBody>
          <a:bodyPr anchor="ctr" anchorCtr="0">
            <a:noAutofit/>
          </a:bodyPr>
          <a:lstStyle>
            <a:lvl1pPr algn="ctr">
              <a:defRPr sz="15400" b="1">
                <a:solidFill>
                  <a:schemeClr val="bg1"/>
                </a:solidFill>
                <a:effectLst>
                  <a:outerShdw blurRad="63500" dist="50800" dir="2700000" algn="tl" rotWithShape="0">
                    <a:schemeClr val="tx1">
                      <a:alpha val="40000"/>
                    </a:schemeClr>
                  </a:outerShdw>
                </a:effectLst>
              </a:defRPr>
            </a:lvl1pPr>
          </a:lstStyle>
          <a:p>
            <a:r>
              <a:rPr lang="en-US" dirty="0"/>
              <a:t>EARTH</a:t>
            </a:r>
          </a:p>
        </p:txBody>
      </p:sp>
      <p:sp>
        <p:nvSpPr>
          <p:cNvPr id="3" name="Subtitle 2">
            <a:extLst>
              <a:ext uri="{FF2B5EF4-FFF2-40B4-BE49-F238E27FC236}">
                <a16:creationId xmlns:a16="http://schemas.microsoft.com/office/drawing/2014/main" id="{4F6F5B7F-A5CF-4F81-A323-E76E2A59CFF6}"/>
              </a:ext>
            </a:extLst>
          </p:cNvPr>
          <p:cNvSpPr>
            <a:spLocks noGrp="1"/>
          </p:cNvSpPr>
          <p:nvPr>
            <p:ph type="subTitle" idx="1" hasCustomPrompt="1"/>
          </p:nvPr>
        </p:nvSpPr>
        <p:spPr>
          <a:xfrm>
            <a:off x="3699418" y="2365424"/>
            <a:ext cx="5191035" cy="2476800"/>
          </a:xfrm>
        </p:spPr>
        <p:txBody>
          <a:bodyPr anchor="ctr" anchorCtr="0">
            <a:noAutofit/>
          </a:bodyPr>
          <a:lstStyle>
            <a:lvl1pPr marL="0" indent="0" algn="r">
              <a:buNone/>
              <a:defRPr sz="13500" b="1">
                <a:solidFill>
                  <a:schemeClr val="bg2"/>
                </a:solidFill>
                <a:effectLst>
                  <a:outerShdw blurRad="63500" dist="50800" dir="2700000" algn="tl" rotWithShape="0">
                    <a:schemeClr val="tx1">
                      <a:alpha val="40000"/>
                    </a:schemeClr>
                  </a:outerShdw>
                </a:effectLst>
                <a:latin typeface="+mn-lt"/>
              </a:defRPr>
            </a:lvl1pPr>
            <a:lvl2pPr marL="1036335" indent="0" algn="ctr">
              <a:buNone/>
              <a:defRPr sz="4533"/>
            </a:lvl2pPr>
            <a:lvl3pPr marL="2072670" indent="0" algn="ctr">
              <a:buNone/>
              <a:defRPr sz="4080"/>
            </a:lvl3pPr>
            <a:lvl4pPr marL="3109006" indent="0" algn="ctr">
              <a:buNone/>
              <a:defRPr sz="3627"/>
            </a:lvl4pPr>
            <a:lvl5pPr marL="4145341" indent="0" algn="ctr">
              <a:buNone/>
              <a:defRPr sz="3627"/>
            </a:lvl5pPr>
            <a:lvl6pPr marL="5181676" indent="0" algn="ctr">
              <a:buNone/>
              <a:defRPr sz="3627"/>
            </a:lvl6pPr>
            <a:lvl7pPr marL="6218011" indent="0" algn="ctr">
              <a:buNone/>
              <a:defRPr sz="3627"/>
            </a:lvl7pPr>
            <a:lvl8pPr marL="7254347" indent="0" algn="ctr">
              <a:buNone/>
              <a:defRPr sz="3627"/>
            </a:lvl8pPr>
            <a:lvl9pPr marL="8290682" indent="0" algn="ctr">
              <a:buNone/>
              <a:defRPr sz="3627"/>
            </a:lvl9pPr>
          </a:lstStyle>
          <a:p>
            <a:r>
              <a:rPr lang="en-US" dirty="0"/>
              <a:t>Day</a:t>
            </a:r>
          </a:p>
        </p:txBody>
      </p:sp>
      <p:sp>
        <p:nvSpPr>
          <p:cNvPr id="21" name="Text Placeholder 20">
            <a:extLst>
              <a:ext uri="{FF2B5EF4-FFF2-40B4-BE49-F238E27FC236}">
                <a16:creationId xmlns:a16="http://schemas.microsoft.com/office/drawing/2014/main" id="{2B7684A6-4B20-4CAF-8AA9-829261FD871D}"/>
              </a:ext>
            </a:extLst>
          </p:cNvPr>
          <p:cNvSpPr>
            <a:spLocks noGrp="1"/>
          </p:cNvSpPr>
          <p:nvPr>
            <p:ph type="body" sz="quarter" idx="10" hasCustomPrompt="1"/>
          </p:nvPr>
        </p:nvSpPr>
        <p:spPr>
          <a:xfrm>
            <a:off x="941212" y="12321909"/>
            <a:ext cx="2322688" cy="1142714"/>
          </a:xfrm>
        </p:spPr>
        <p:txBody>
          <a:bodyPr anchor="ctr" anchorCtr="0">
            <a:noAutofit/>
          </a:bodyPr>
          <a:lstStyle>
            <a:lvl1pPr marL="0" indent="0">
              <a:buNone/>
              <a:defRPr sz="12500" b="0">
                <a:solidFill>
                  <a:schemeClr val="bg1"/>
                </a:solidFill>
                <a:effectLst>
                  <a:outerShdw blurRad="63500" dist="50800" dir="2700000" algn="tl" rotWithShape="0">
                    <a:schemeClr val="tx1">
                      <a:alpha val="40000"/>
                    </a:schemeClr>
                  </a:outerShdw>
                </a:effectLst>
                <a:latin typeface="+mj-lt"/>
              </a:defRPr>
            </a:lvl1pPr>
          </a:lstStyle>
          <a:p>
            <a:pPr lvl="0"/>
            <a:r>
              <a:rPr lang="en-US" dirty="0"/>
              <a:t>22</a:t>
            </a:r>
          </a:p>
        </p:txBody>
      </p:sp>
      <p:sp>
        <p:nvSpPr>
          <p:cNvPr id="24" name="Text Placeholder 20">
            <a:extLst>
              <a:ext uri="{FF2B5EF4-FFF2-40B4-BE49-F238E27FC236}">
                <a16:creationId xmlns:a16="http://schemas.microsoft.com/office/drawing/2014/main" id="{A0DAE996-310A-4716-AB4F-3A82FE6086C0}"/>
              </a:ext>
            </a:extLst>
          </p:cNvPr>
          <p:cNvSpPr>
            <a:spLocks noGrp="1"/>
          </p:cNvSpPr>
          <p:nvPr>
            <p:ph type="body" sz="quarter" idx="13" hasCustomPrompt="1"/>
          </p:nvPr>
        </p:nvSpPr>
        <p:spPr>
          <a:xfrm>
            <a:off x="707823" y="14046072"/>
            <a:ext cx="8642754" cy="677352"/>
          </a:xfrm>
        </p:spPr>
        <p:txBody>
          <a:bodyPr>
            <a:noAutofit/>
          </a:bodyPr>
          <a:lstStyle>
            <a:lvl1pPr marL="0" indent="0" algn="ctr">
              <a:lnSpc>
                <a:spcPct val="95000"/>
              </a:lnSpc>
              <a:spcBef>
                <a:spcPts val="0"/>
              </a:spcBef>
              <a:buNone/>
              <a:defRPr sz="5000" b="0">
                <a:solidFill>
                  <a:schemeClr val="accent6"/>
                </a:solidFill>
                <a:latin typeface="+mn-lt"/>
              </a:defRPr>
            </a:lvl1pPr>
          </a:lstStyle>
          <a:p>
            <a:pPr lvl="0"/>
            <a:r>
              <a:rPr lang="en-US" dirty="0"/>
              <a:t>4567, Main St, Buffalo</a:t>
            </a:r>
          </a:p>
        </p:txBody>
      </p:sp>
      <p:sp>
        <p:nvSpPr>
          <p:cNvPr id="27" name="Text Placeholder 20">
            <a:extLst>
              <a:ext uri="{FF2B5EF4-FFF2-40B4-BE49-F238E27FC236}">
                <a16:creationId xmlns:a16="http://schemas.microsoft.com/office/drawing/2014/main" id="{92D90E74-A710-40B3-8620-8210B48B1338}"/>
              </a:ext>
            </a:extLst>
          </p:cNvPr>
          <p:cNvSpPr>
            <a:spLocks noGrp="1"/>
          </p:cNvSpPr>
          <p:nvPr>
            <p:ph type="body" sz="quarter" idx="16" hasCustomPrompt="1"/>
          </p:nvPr>
        </p:nvSpPr>
        <p:spPr>
          <a:xfrm>
            <a:off x="941212" y="11598167"/>
            <a:ext cx="2322688" cy="787242"/>
          </a:xfrm>
        </p:spPr>
        <p:txBody>
          <a:bodyPr>
            <a:normAutofit/>
          </a:bodyPr>
          <a:lstStyle>
            <a:lvl1pPr marL="0" indent="0">
              <a:buNone/>
              <a:defRPr sz="5300" b="0">
                <a:solidFill>
                  <a:schemeClr val="bg2"/>
                </a:solidFill>
                <a:effectLst>
                  <a:outerShdw blurRad="63500" dist="50800" dir="2700000" algn="tl" rotWithShape="0">
                    <a:schemeClr val="tx1">
                      <a:alpha val="40000"/>
                    </a:schemeClr>
                  </a:outerShdw>
                </a:effectLst>
                <a:latin typeface="+mn-lt"/>
              </a:defRPr>
            </a:lvl1pPr>
          </a:lstStyle>
          <a:p>
            <a:pPr lvl="0"/>
            <a:r>
              <a:rPr lang="en-US" dirty="0"/>
              <a:t>April</a:t>
            </a:r>
          </a:p>
        </p:txBody>
      </p:sp>
      <p:sp>
        <p:nvSpPr>
          <p:cNvPr id="33" name="Text Placeholder 20">
            <a:extLst>
              <a:ext uri="{FF2B5EF4-FFF2-40B4-BE49-F238E27FC236}">
                <a16:creationId xmlns:a16="http://schemas.microsoft.com/office/drawing/2014/main" id="{245249F9-CD1C-45FF-AF0F-7211F35CCE63}"/>
              </a:ext>
            </a:extLst>
          </p:cNvPr>
          <p:cNvSpPr>
            <a:spLocks noGrp="1"/>
          </p:cNvSpPr>
          <p:nvPr>
            <p:ph type="body" sz="quarter" idx="19" hasCustomPrompt="1"/>
          </p:nvPr>
        </p:nvSpPr>
        <p:spPr>
          <a:xfrm>
            <a:off x="4366984" y="11773087"/>
            <a:ext cx="4906282" cy="1981013"/>
          </a:xfrm>
        </p:spPr>
        <p:txBody>
          <a:bodyPr>
            <a:noAutofit/>
          </a:bodyPr>
          <a:lstStyle>
            <a:lvl1pPr marL="0" indent="0" algn="r">
              <a:lnSpc>
                <a:spcPct val="95000"/>
              </a:lnSpc>
              <a:spcBef>
                <a:spcPts val="0"/>
              </a:spcBef>
              <a:buNone/>
              <a:defRPr lang="en-US" sz="3000" b="0" kern="1200" dirty="0" smtClean="0">
                <a:solidFill>
                  <a:schemeClr val="accent5"/>
                </a:solidFill>
                <a:effectLst/>
                <a:latin typeface="+mj-lt"/>
                <a:ea typeface="+mn-ea"/>
                <a:cs typeface="+mn-cs"/>
              </a:defRPr>
            </a:lvl1pPr>
          </a:lstStyle>
          <a:p>
            <a:pPr lvl="0"/>
            <a:r>
              <a:rPr lang="en-US" dirty="0"/>
              <a:t>Lorem ipsum dolor sit amet, consectetuer adipiscing elit, sed diam nonummy nibh euismod</a:t>
            </a:r>
          </a:p>
        </p:txBody>
      </p:sp>
      <p:pic>
        <p:nvPicPr>
          <p:cNvPr id="10" name="Graphic 9">
            <a:extLst>
              <a:ext uri="{FF2B5EF4-FFF2-40B4-BE49-F238E27FC236}">
                <a16:creationId xmlns:a16="http://schemas.microsoft.com/office/drawing/2014/main" id="{970F14BE-87E0-42CA-AC69-3BF9FF049C2B}"/>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2867818" y="5370196"/>
            <a:ext cx="1663200" cy="1879035"/>
          </a:xfrm>
          <a:prstGeom prst="rect">
            <a:avLst/>
          </a:prstGeom>
        </p:spPr>
      </p:pic>
      <p:pic>
        <p:nvPicPr>
          <p:cNvPr id="12" name="Graphic 11">
            <a:extLst>
              <a:ext uri="{FF2B5EF4-FFF2-40B4-BE49-F238E27FC236}">
                <a16:creationId xmlns:a16="http://schemas.microsoft.com/office/drawing/2014/main" id="{D3E4D2EA-042D-438E-8AC5-381059D27BE1}"/>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3066471" y="5793684"/>
            <a:ext cx="5245486" cy="5436000"/>
          </a:xfrm>
          <a:prstGeom prst="rect">
            <a:avLst/>
          </a:prstGeom>
          <a:effectLst>
            <a:outerShdw blurRad="177800" dist="127000" dir="2700000" sx="101000" sy="101000" algn="tl" rotWithShape="0">
              <a:schemeClr val="tx1">
                <a:alpha val="40000"/>
              </a:schemeClr>
            </a:outerShdw>
          </a:effectLst>
        </p:spPr>
      </p:pic>
      <p:pic>
        <p:nvPicPr>
          <p:cNvPr id="17" name="Graphic 16">
            <a:extLst>
              <a:ext uri="{FF2B5EF4-FFF2-40B4-BE49-F238E27FC236}">
                <a16:creationId xmlns:a16="http://schemas.microsoft.com/office/drawing/2014/main" id="{D11E645C-0289-4107-8100-965C6597E7D2}"/>
              </a:ext>
            </a:extLst>
          </p:cNvPr>
          <p:cNvPicPr>
            <a:picLocks noChangeAspect="1"/>
          </p:cNvPicPr>
          <p:nvPr userDrawn="1"/>
        </p:nvPicPr>
        <p:blipFill>
          <a:blip r:embed="rId16">
            <a:extLst>
              <a:ext uri="{96DAC541-7B7A-43D3-8B79-37D633B846F1}">
                <asvg:svgBlip xmlns:asvg="http://schemas.microsoft.com/office/drawing/2016/SVG/main" r:embed="rId17"/>
              </a:ext>
            </a:extLst>
          </a:blip>
          <a:stretch>
            <a:fillRect/>
          </a:stretch>
        </p:blipFill>
        <p:spPr>
          <a:xfrm>
            <a:off x="3224585" y="2760964"/>
            <a:ext cx="965606" cy="9986400"/>
          </a:xfrm>
          <a:prstGeom prst="rect">
            <a:avLst/>
          </a:prstGeom>
        </p:spPr>
      </p:pic>
      <p:pic>
        <p:nvPicPr>
          <p:cNvPr id="30" name="Graphic 29">
            <a:extLst>
              <a:ext uri="{FF2B5EF4-FFF2-40B4-BE49-F238E27FC236}">
                <a16:creationId xmlns:a16="http://schemas.microsoft.com/office/drawing/2014/main" id="{358E2213-33CC-4478-B63E-5017C7467127}"/>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566912" y="3764132"/>
            <a:ext cx="8924577" cy="7488000"/>
          </a:xfrm>
          <a:prstGeom prst="rect">
            <a:avLst/>
          </a:prstGeom>
          <a:effectLst>
            <a:outerShdw blurRad="76200" dist="63500" dir="2700000" algn="tl" rotWithShape="0">
              <a:schemeClr val="tx1">
                <a:alpha val="40000"/>
              </a:schemeClr>
            </a:outerShdw>
          </a:effectLst>
        </p:spPr>
      </p:pic>
    </p:spTree>
    <p:extLst>
      <p:ext uri="{BB962C8B-B14F-4D97-AF65-F5344CB8AC3E}">
        <p14:creationId xmlns:p14="http://schemas.microsoft.com/office/powerpoint/2010/main" val="3168608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A71B69C-2C40-487C-8FAF-9AEEF5FFE22B}"/>
              </a:ext>
            </a:extLst>
          </p:cNvPr>
          <p:cNvSpPr/>
          <p:nvPr userDrawn="1"/>
        </p:nvSpPr>
        <p:spPr>
          <a:xfrm>
            <a:off x="0" y="9110309"/>
            <a:ext cx="10058400" cy="2700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CF687-F218-4913-9F01-2223E053ABEC}"/>
              </a:ext>
            </a:extLst>
          </p:cNvPr>
          <p:cNvSpPr>
            <a:spLocks noGrp="1"/>
          </p:cNvSpPr>
          <p:nvPr>
            <p:ph type="ctrTitle" hasCustomPrompt="1"/>
          </p:nvPr>
        </p:nvSpPr>
        <p:spPr>
          <a:xfrm>
            <a:off x="878615" y="1682073"/>
            <a:ext cx="8497112" cy="2477120"/>
          </a:xfrm>
        </p:spPr>
        <p:txBody>
          <a:bodyPr anchor="ctr" anchorCtr="0">
            <a:noAutofit/>
          </a:bodyPr>
          <a:lstStyle>
            <a:lvl1pPr algn="ctr">
              <a:defRPr sz="18200" b="1" spc="1300" baseline="0">
                <a:solidFill>
                  <a:schemeClr val="accent3"/>
                </a:solidFill>
                <a:effectLst/>
              </a:defRPr>
            </a:lvl1pPr>
          </a:lstStyle>
          <a:p>
            <a:r>
              <a:rPr lang="en-US" dirty="0"/>
              <a:t>FOOD</a:t>
            </a:r>
          </a:p>
        </p:txBody>
      </p:sp>
      <p:sp>
        <p:nvSpPr>
          <p:cNvPr id="3" name="Subtitle 2">
            <a:extLst>
              <a:ext uri="{FF2B5EF4-FFF2-40B4-BE49-F238E27FC236}">
                <a16:creationId xmlns:a16="http://schemas.microsoft.com/office/drawing/2014/main" id="{4F6F5B7F-A5CF-4F81-A323-E76E2A59CFF6}"/>
              </a:ext>
            </a:extLst>
          </p:cNvPr>
          <p:cNvSpPr>
            <a:spLocks noGrp="1"/>
          </p:cNvSpPr>
          <p:nvPr>
            <p:ph type="subTitle" idx="1" hasCustomPrompt="1"/>
          </p:nvPr>
        </p:nvSpPr>
        <p:spPr>
          <a:xfrm>
            <a:off x="0" y="0"/>
            <a:ext cx="10058400" cy="1314000"/>
          </a:xfrm>
          <a:solidFill>
            <a:schemeClr val="accent1"/>
          </a:solidFill>
        </p:spPr>
        <p:txBody>
          <a:bodyPr anchor="ctr" anchorCtr="0">
            <a:noAutofit/>
          </a:bodyPr>
          <a:lstStyle>
            <a:lvl1pPr marL="0" indent="0" algn="ctr">
              <a:buNone/>
              <a:defRPr sz="4300" b="1" spc="110" baseline="0">
                <a:solidFill>
                  <a:schemeClr val="bg1"/>
                </a:solidFill>
                <a:effectLst/>
                <a:latin typeface="+mn-lt"/>
              </a:defRPr>
            </a:lvl1pPr>
            <a:lvl2pPr marL="1036335" indent="0" algn="ctr">
              <a:buNone/>
              <a:defRPr sz="4533"/>
            </a:lvl2pPr>
            <a:lvl3pPr marL="2072670" indent="0" algn="ctr">
              <a:buNone/>
              <a:defRPr sz="4080"/>
            </a:lvl3pPr>
            <a:lvl4pPr marL="3109006" indent="0" algn="ctr">
              <a:buNone/>
              <a:defRPr sz="3627"/>
            </a:lvl4pPr>
            <a:lvl5pPr marL="4145341" indent="0" algn="ctr">
              <a:buNone/>
              <a:defRPr sz="3627"/>
            </a:lvl5pPr>
            <a:lvl6pPr marL="5181676" indent="0" algn="ctr">
              <a:buNone/>
              <a:defRPr sz="3627"/>
            </a:lvl6pPr>
            <a:lvl7pPr marL="6218011" indent="0" algn="ctr">
              <a:buNone/>
              <a:defRPr sz="3627"/>
            </a:lvl7pPr>
            <a:lvl8pPr marL="7254347" indent="0" algn="ctr">
              <a:buNone/>
              <a:defRPr sz="3627"/>
            </a:lvl8pPr>
            <a:lvl9pPr marL="8290682" indent="0" algn="ctr">
              <a:buNone/>
              <a:defRPr sz="3627"/>
            </a:lvl9pPr>
          </a:lstStyle>
          <a:p>
            <a:r>
              <a:rPr lang="en-US" dirty="0"/>
              <a:t>Lorem Ipsum Dolor Sit Amet</a:t>
            </a:r>
          </a:p>
        </p:txBody>
      </p:sp>
      <p:sp>
        <p:nvSpPr>
          <p:cNvPr id="24" name="Text Placeholder 20">
            <a:extLst>
              <a:ext uri="{FF2B5EF4-FFF2-40B4-BE49-F238E27FC236}">
                <a16:creationId xmlns:a16="http://schemas.microsoft.com/office/drawing/2014/main" id="{A0DAE996-310A-4716-AB4F-3A82FE6086C0}"/>
              </a:ext>
            </a:extLst>
          </p:cNvPr>
          <p:cNvSpPr>
            <a:spLocks noGrp="1"/>
          </p:cNvSpPr>
          <p:nvPr>
            <p:ph type="body" sz="quarter" idx="13" hasCustomPrompt="1"/>
          </p:nvPr>
        </p:nvSpPr>
        <p:spPr>
          <a:xfrm>
            <a:off x="3245520" y="9414744"/>
            <a:ext cx="3364165" cy="2226233"/>
          </a:xfrm>
        </p:spPr>
        <p:txBody>
          <a:bodyPr>
            <a:noAutofit/>
          </a:bodyPr>
          <a:lstStyle>
            <a:lvl1pPr marL="0" indent="0" algn="ctr">
              <a:lnSpc>
                <a:spcPct val="90000"/>
              </a:lnSpc>
              <a:spcBef>
                <a:spcPts val="0"/>
              </a:spcBef>
              <a:buNone/>
              <a:defRPr sz="7300" b="1">
                <a:solidFill>
                  <a:schemeClr val="bg1"/>
                </a:solidFill>
                <a:latin typeface="+mn-lt"/>
              </a:defRPr>
            </a:lvl1pPr>
          </a:lstStyle>
          <a:p>
            <a:pPr lvl="0"/>
            <a:r>
              <a:rPr lang="en-US" dirty="0"/>
              <a:t>Event</a:t>
            </a:r>
            <a:br>
              <a:rPr lang="en-US" dirty="0"/>
            </a:br>
            <a:r>
              <a:rPr lang="en-US" dirty="0"/>
              <a:t>Title</a:t>
            </a:r>
          </a:p>
        </p:txBody>
      </p:sp>
      <p:sp>
        <p:nvSpPr>
          <p:cNvPr id="27" name="Text Placeholder 20">
            <a:extLst>
              <a:ext uri="{FF2B5EF4-FFF2-40B4-BE49-F238E27FC236}">
                <a16:creationId xmlns:a16="http://schemas.microsoft.com/office/drawing/2014/main" id="{92D90E74-A710-40B3-8620-8210B48B1338}"/>
              </a:ext>
            </a:extLst>
          </p:cNvPr>
          <p:cNvSpPr>
            <a:spLocks noGrp="1"/>
          </p:cNvSpPr>
          <p:nvPr>
            <p:ph type="body" sz="quarter" idx="16" hasCustomPrompt="1"/>
          </p:nvPr>
        </p:nvSpPr>
        <p:spPr>
          <a:xfrm>
            <a:off x="529659" y="6310552"/>
            <a:ext cx="9064396" cy="2476800"/>
          </a:xfrm>
        </p:spPr>
        <p:txBody>
          <a:bodyPr>
            <a:noAutofit/>
          </a:bodyPr>
          <a:lstStyle>
            <a:lvl1pPr marL="0" indent="0" algn="ctr">
              <a:buNone/>
              <a:defRPr lang="en-US" sz="18200" b="1" kern="1200" spc="350" baseline="0" dirty="0">
                <a:solidFill>
                  <a:schemeClr val="accent3"/>
                </a:solidFill>
                <a:effectLst/>
                <a:latin typeface="+mj-lt"/>
                <a:ea typeface="+mj-ea"/>
                <a:cs typeface="+mj-cs"/>
              </a:defRPr>
            </a:lvl1pPr>
          </a:lstStyle>
          <a:p>
            <a:pPr lvl="0"/>
            <a:r>
              <a:rPr lang="en-US" dirty="0"/>
              <a:t>DRIVE</a:t>
            </a:r>
          </a:p>
        </p:txBody>
      </p:sp>
      <p:sp>
        <p:nvSpPr>
          <p:cNvPr id="33" name="Text Placeholder 20">
            <a:extLst>
              <a:ext uri="{FF2B5EF4-FFF2-40B4-BE49-F238E27FC236}">
                <a16:creationId xmlns:a16="http://schemas.microsoft.com/office/drawing/2014/main" id="{245249F9-CD1C-45FF-AF0F-7211F35CCE63}"/>
              </a:ext>
            </a:extLst>
          </p:cNvPr>
          <p:cNvSpPr>
            <a:spLocks noGrp="1"/>
          </p:cNvSpPr>
          <p:nvPr>
            <p:ph type="body" sz="quarter" idx="19" hasCustomPrompt="1"/>
          </p:nvPr>
        </p:nvSpPr>
        <p:spPr>
          <a:xfrm>
            <a:off x="6984758" y="9514357"/>
            <a:ext cx="1888397" cy="1981013"/>
          </a:xfrm>
        </p:spPr>
        <p:txBody>
          <a:bodyPr>
            <a:noAutofit/>
          </a:bodyPr>
          <a:lstStyle>
            <a:lvl1pPr marL="0" indent="0" algn="r">
              <a:lnSpc>
                <a:spcPct val="95000"/>
              </a:lnSpc>
              <a:spcBef>
                <a:spcPts val="0"/>
              </a:spcBef>
              <a:buNone/>
              <a:defRPr lang="en-US" sz="3000" b="1" kern="1200" dirty="0" smtClean="0">
                <a:solidFill>
                  <a:schemeClr val="bg1"/>
                </a:solidFill>
                <a:effectLst/>
                <a:latin typeface="+mj-lt"/>
                <a:ea typeface="+mn-ea"/>
                <a:cs typeface="+mn-cs"/>
              </a:defRPr>
            </a:lvl1pPr>
          </a:lstStyle>
          <a:p>
            <a:pPr lvl="0"/>
            <a:r>
              <a:rPr lang="en-US" dirty="0"/>
              <a:t>4567</a:t>
            </a:r>
            <a:br>
              <a:rPr lang="en-US" dirty="0"/>
            </a:br>
            <a:r>
              <a:rPr lang="en-US" dirty="0"/>
              <a:t>Main St</a:t>
            </a:r>
            <a:br>
              <a:rPr lang="en-US" dirty="0"/>
            </a:br>
            <a:r>
              <a:rPr lang="en-US" dirty="0"/>
              <a:t>Buffalo,</a:t>
            </a:r>
            <a:br>
              <a:rPr lang="en-US" dirty="0"/>
            </a:br>
            <a:r>
              <a:rPr lang="en-US" dirty="0"/>
              <a:t>NY</a:t>
            </a:r>
          </a:p>
        </p:txBody>
      </p:sp>
      <p:sp>
        <p:nvSpPr>
          <p:cNvPr id="12" name="Rectangle 11">
            <a:extLst>
              <a:ext uri="{FF2B5EF4-FFF2-40B4-BE49-F238E27FC236}">
                <a16:creationId xmlns:a16="http://schemas.microsoft.com/office/drawing/2014/main" id="{B0E9807A-6924-4C61-8A04-A8EB31DB18A2}"/>
              </a:ext>
            </a:extLst>
          </p:cNvPr>
          <p:cNvSpPr/>
          <p:nvPr userDrawn="1"/>
        </p:nvSpPr>
        <p:spPr>
          <a:xfrm>
            <a:off x="0" y="14932800"/>
            <a:ext cx="10058400" cy="61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559289CE-7CCE-45DC-8AC2-5267C3D2052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252510" y="3965307"/>
            <a:ext cx="7553381" cy="2365200"/>
          </a:xfrm>
          <a:prstGeom prst="rect">
            <a:avLst/>
          </a:prstGeom>
        </p:spPr>
      </p:pic>
      <p:sp>
        <p:nvSpPr>
          <p:cNvPr id="14" name="Text Placeholder 20">
            <a:extLst>
              <a:ext uri="{FF2B5EF4-FFF2-40B4-BE49-F238E27FC236}">
                <a16:creationId xmlns:a16="http://schemas.microsoft.com/office/drawing/2014/main" id="{5A00AC0F-0E31-49E2-8EF5-B6FAFAF25283}"/>
              </a:ext>
            </a:extLst>
          </p:cNvPr>
          <p:cNvSpPr>
            <a:spLocks noGrp="1"/>
          </p:cNvSpPr>
          <p:nvPr>
            <p:ph type="body" sz="quarter" idx="20" hasCustomPrompt="1"/>
          </p:nvPr>
        </p:nvSpPr>
        <p:spPr>
          <a:xfrm>
            <a:off x="1116054" y="9427925"/>
            <a:ext cx="1881147" cy="705281"/>
          </a:xfrm>
        </p:spPr>
        <p:txBody>
          <a:bodyPr anchor="ctr" anchorCtr="0">
            <a:noAutofit/>
          </a:bodyPr>
          <a:lstStyle>
            <a:lvl1pPr marL="0" indent="0" algn="l">
              <a:lnSpc>
                <a:spcPct val="90000"/>
              </a:lnSpc>
              <a:spcBef>
                <a:spcPts val="0"/>
              </a:spcBef>
              <a:buNone/>
              <a:defRPr sz="3000" b="1">
                <a:solidFill>
                  <a:schemeClr val="bg1"/>
                </a:solidFill>
                <a:latin typeface="+mj-lt"/>
              </a:defRPr>
            </a:lvl1pPr>
          </a:lstStyle>
          <a:p>
            <a:pPr lvl="0"/>
            <a:r>
              <a:rPr lang="en-US" dirty="0"/>
              <a:t>8 PM</a:t>
            </a:r>
          </a:p>
        </p:txBody>
      </p:sp>
      <p:sp>
        <p:nvSpPr>
          <p:cNvPr id="15" name="Text Placeholder 20">
            <a:extLst>
              <a:ext uri="{FF2B5EF4-FFF2-40B4-BE49-F238E27FC236}">
                <a16:creationId xmlns:a16="http://schemas.microsoft.com/office/drawing/2014/main" id="{A8BD7EE7-5B73-4737-AF48-F64FE965B7BA}"/>
              </a:ext>
            </a:extLst>
          </p:cNvPr>
          <p:cNvSpPr>
            <a:spLocks noGrp="1"/>
          </p:cNvSpPr>
          <p:nvPr>
            <p:ph type="body" sz="quarter" idx="21" hasCustomPrompt="1"/>
          </p:nvPr>
        </p:nvSpPr>
        <p:spPr>
          <a:xfrm>
            <a:off x="1116054" y="10771943"/>
            <a:ext cx="1881147" cy="705281"/>
          </a:xfrm>
        </p:spPr>
        <p:txBody>
          <a:bodyPr anchor="ctr" anchorCtr="0">
            <a:noAutofit/>
          </a:bodyPr>
          <a:lstStyle>
            <a:lvl1pPr marL="0" indent="0" algn="l">
              <a:lnSpc>
                <a:spcPct val="90000"/>
              </a:lnSpc>
              <a:spcBef>
                <a:spcPts val="0"/>
              </a:spcBef>
              <a:buNone/>
              <a:defRPr sz="3000" b="1">
                <a:solidFill>
                  <a:schemeClr val="bg1"/>
                </a:solidFill>
                <a:latin typeface="+mj-lt"/>
              </a:defRPr>
            </a:lvl1pPr>
          </a:lstStyle>
          <a:p>
            <a:pPr lvl="0"/>
            <a:r>
              <a:rPr lang="en-US" dirty="0"/>
              <a:t>APRIL</a:t>
            </a:r>
          </a:p>
        </p:txBody>
      </p:sp>
      <p:sp>
        <p:nvSpPr>
          <p:cNvPr id="16" name="Text Placeholder 20">
            <a:extLst>
              <a:ext uri="{FF2B5EF4-FFF2-40B4-BE49-F238E27FC236}">
                <a16:creationId xmlns:a16="http://schemas.microsoft.com/office/drawing/2014/main" id="{86892A7A-9555-4331-A8AA-442E3692D9D0}"/>
              </a:ext>
            </a:extLst>
          </p:cNvPr>
          <p:cNvSpPr>
            <a:spLocks noGrp="1"/>
          </p:cNvSpPr>
          <p:nvPr>
            <p:ph type="body" sz="quarter" idx="22" hasCustomPrompt="1"/>
          </p:nvPr>
        </p:nvSpPr>
        <p:spPr>
          <a:xfrm>
            <a:off x="1082601" y="9947993"/>
            <a:ext cx="1847694" cy="1031262"/>
          </a:xfrm>
        </p:spPr>
        <p:txBody>
          <a:bodyPr anchor="ctr" anchorCtr="0">
            <a:noAutofit/>
          </a:bodyPr>
          <a:lstStyle>
            <a:lvl1pPr marL="0" indent="0" algn="l">
              <a:lnSpc>
                <a:spcPct val="90000"/>
              </a:lnSpc>
              <a:spcBef>
                <a:spcPts val="0"/>
              </a:spcBef>
              <a:buNone/>
              <a:defRPr sz="8500" b="1">
                <a:solidFill>
                  <a:schemeClr val="bg1"/>
                </a:solidFill>
                <a:latin typeface="+mj-lt"/>
              </a:defRPr>
            </a:lvl1pPr>
          </a:lstStyle>
          <a:p>
            <a:pPr lvl="0"/>
            <a:r>
              <a:rPr lang="en-US" dirty="0"/>
              <a:t>20</a:t>
            </a:r>
          </a:p>
        </p:txBody>
      </p:sp>
      <p:cxnSp>
        <p:nvCxnSpPr>
          <p:cNvPr id="9" name="Straight Connector 8">
            <a:extLst>
              <a:ext uri="{FF2B5EF4-FFF2-40B4-BE49-F238E27FC236}">
                <a16:creationId xmlns:a16="http://schemas.microsoft.com/office/drawing/2014/main" id="{1A53C66B-0442-4D24-9638-73537BDC76EE}"/>
              </a:ext>
            </a:extLst>
          </p:cNvPr>
          <p:cNvCxnSpPr/>
          <p:nvPr userDrawn="1"/>
        </p:nvCxnSpPr>
        <p:spPr>
          <a:xfrm>
            <a:off x="3059169" y="9582765"/>
            <a:ext cx="0" cy="166320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F93DCFD-05CA-483B-BD2C-79EED4625D3D}"/>
              </a:ext>
            </a:extLst>
          </p:cNvPr>
          <p:cNvCxnSpPr/>
          <p:nvPr userDrawn="1"/>
        </p:nvCxnSpPr>
        <p:spPr>
          <a:xfrm>
            <a:off x="6822713" y="9582765"/>
            <a:ext cx="0" cy="166320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Text Placeholder 20">
            <a:extLst>
              <a:ext uri="{FF2B5EF4-FFF2-40B4-BE49-F238E27FC236}">
                <a16:creationId xmlns:a16="http://schemas.microsoft.com/office/drawing/2014/main" id="{82371AFA-C0FF-41F0-AB1F-FF11432A8D51}"/>
              </a:ext>
            </a:extLst>
          </p:cNvPr>
          <p:cNvSpPr>
            <a:spLocks noGrp="1"/>
          </p:cNvSpPr>
          <p:nvPr>
            <p:ph type="body" sz="quarter" idx="23"/>
          </p:nvPr>
        </p:nvSpPr>
        <p:spPr>
          <a:xfrm>
            <a:off x="1116054" y="12409154"/>
            <a:ext cx="7757101" cy="1981013"/>
          </a:xfrm>
        </p:spPr>
        <p:txBody>
          <a:bodyPr anchor="ctr" anchorCtr="0">
            <a:noAutofit/>
          </a:bodyPr>
          <a:lstStyle>
            <a:lvl1pPr marL="0" indent="0" algn="ctr">
              <a:lnSpc>
                <a:spcPct val="95000"/>
              </a:lnSpc>
              <a:spcBef>
                <a:spcPts val="0"/>
              </a:spcBef>
              <a:buNone/>
              <a:defRPr lang="en-US" sz="2000" b="1" kern="1200" dirty="0" smtClean="0">
                <a:solidFill>
                  <a:schemeClr val="accent3"/>
                </a:solidFill>
                <a:effectLst/>
                <a:latin typeface="+mj-lt"/>
                <a:ea typeface="+mn-ea"/>
                <a:cs typeface="+mn-cs"/>
              </a:defRPr>
            </a:lvl1pPr>
          </a:lstStyle>
          <a:p>
            <a:pPr lvl="0"/>
            <a:endParaRPr lang="en-US" dirty="0"/>
          </a:p>
        </p:txBody>
      </p:sp>
    </p:spTree>
    <p:extLst>
      <p:ext uri="{BB962C8B-B14F-4D97-AF65-F5344CB8AC3E}">
        <p14:creationId xmlns:p14="http://schemas.microsoft.com/office/powerpoint/2010/main" val="2316581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45" name="Graphic 44">
            <a:extLst>
              <a:ext uri="{FF2B5EF4-FFF2-40B4-BE49-F238E27FC236}">
                <a16:creationId xmlns:a16="http://schemas.microsoft.com/office/drawing/2014/main" id="{D12FC499-BFD7-4A5F-8E4E-4199238B026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304335" y="10219705"/>
            <a:ext cx="1754065" cy="2275200"/>
          </a:xfrm>
          <a:prstGeom prst="rect">
            <a:avLst/>
          </a:prstGeom>
        </p:spPr>
      </p:pic>
      <p:pic>
        <p:nvPicPr>
          <p:cNvPr id="18" name="Graphic 17">
            <a:extLst>
              <a:ext uri="{FF2B5EF4-FFF2-40B4-BE49-F238E27FC236}">
                <a16:creationId xmlns:a16="http://schemas.microsoft.com/office/drawing/2014/main" id="{4ED76D13-8D97-4D32-9A0B-F671D929EA4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9868935"/>
            <a:ext cx="1926000" cy="2090724"/>
          </a:xfrm>
          <a:prstGeom prst="rect">
            <a:avLst/>
          </a:prstGeom>
        </p:spPr>
      </p:pic>
      <p:pic>
        <p:nvPicPr>
          <p:cNvPr id="43" name="Graphic 42">
            <a:extLst>
              <a:ext uri="{FF2B5EF4-FFF2-40B4-BE49-F238E27FC236}">
                <a16:creationId xmlns:a16="http://schemas.microsoft.com/office/drawing/2014/main" id="{EA531BAE-1DA5-4846-8584-32C301658504}"/>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534598" y="9458936"/>
            <a:ext cx="4284000" cy="3299478"/>
          </a:xfrm>
          <a:prstGeom prst="rect">
            <a:avLst/>
          </a:prstGeom>
        </p:spPr>
      </p:pic>
      <p:pic>
        <p:nvPicPr>
          <p:cNvPr id="42" name="Graphic 41">
            <a:extLst>
              <a:ext uri="{FF2B5EF4-FFF2-40B4-BE49-F238E27FC236}">
                <a16:creationId xmlns:a16="http://schemas.microsoft.com/office/drawing/2014/main" id="{DD610074-9BCE-44D5-9E59-279296CB3442}"/>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222920" y="11128553"/>
            <a:ext cx="2988000" cy="2301316"/>
          </a:xfrm>
          <a:prstGeom prst="rect">
            <a:avLst/>
          </a:prstGeom>
        </p:spPr>
      </p:pic>
      <p:pic>
        <p:nvPicPr>
          <p:cNvPr id="41" name="Graphic 40">
            <a:extLst>
              <a:ext uri="{FF2B5EF4-FFF2-40B4-BE49-F238E27FC236}">
                <a16:creationId xmlns:a16="http://schemas.microsoft.com/office/drawing/2014/main" id="{6DF4B1B8-2A9E-440F-9427-B40436D3F653}"/>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6447156" y="8504076"/>
            <a:ext cx="2959200" cy="2279135"/>
          </a:xfrm>
          <a:prstGeom prst="rect">
            <a:avLst/>
          </a:prstGeom>
        </p:spPr>
      </p:pic>
      <p:pic>
        <p:nvPicPr>
          <p:cNvPr id="39" name="Graphic 38">
            <a:extLst>
              <a:ext uri="{FF2B5EF4-FFF2-40B4-BE49-F238E27FC236}">
                <a16:creationId xmlns:a16="http://schemas.microsoft.com/office/drawing/2014/main" id="{CCC2E83F-60C7-452E-B95D-7EF12B5F8F4A}"/>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691802" y="8570128"/>
            <a:ext cx="2959200" cy="2279135"/>
          </a:xfrm>
          <a:prstGeom prst="rect">
            <a:avLst/>
          </a:prstGeom>
        </p:spPr>
      </p:pic>
      <p:pic>
        <p:nvPicPr>
          <p:cNvPr id="40" name="Graphic 39">
            <a:extLst>
              <a:ext uri="{FF2B5EF4-FFF2-40B4-BE49-F238E27FC236}">
                <a16:creationId xmlns:a16="http://schemas.microsoft.com/office/drawing/2014/main" id="{7FA39941-5D4D-4E8A-805B-8233C305556C}"/>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5836525" y="9911859"/>
            <a:ext cx="3398139" cy="2617200"/>
          </a:xfrm>
          <a:prstGeom prst="rect">
            <a:avLst/>
          </a:prstGeom>
        </p:spPr>
      </p:pic>
      <p:pic>
        <p:nvPicPr>
          <p:cNvPr id="38" name="Graphic 37">
            <a:extLst>
              <a:ext uri="{FF2B5EF4-FFF2-40B4-BE49-F238E27FC236}">
                <a16:creationId xmlns:a16="http://schemas.microsoft.com/office/drawing/2014/main" id="{522FCA77-0FAD-42AC-862D-01170994AA6E}"/>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3010796" y="7156431"/>
            <a:ext cx="4068000" cy="3133118"/>
          </a:xfrm>
          <a:prstGeom prst="rect">
            <a:avLst/>
          </a:prstGeom>
        </p:spPr>
      </p:pic>
      <p:pic>
        <p:nvPicPr>
          <p:cNvPr id="37" name="Graphic 36">
            <a:extLst>
              <a:ext uri="{FF2B5EF4-FFF2-40B4-BE49-F238E27FC236}">
                <a16:creationId xmlns:a16="http://schemas.microsoft.com/office/drawing/2014/main" id="{EA81DFE7-39E4-439C-8864-290E4DD4694E}"/>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7754243" y="7533906"/>
            <a:ext cx="1846800" cy="1422380"/>
          </a:xfrm>
          <a:prstGeom prst="rect">
            <a:avLst/>
          </a:prstGeom>
        </p:spPr>
      </p:pic>
      <p:pic>
        <p:nvPicPr>
          <p:cNvPr id="17" name="Graphic 16">
            <a:extLst>
              <a:ext uri="{FF2B5EF4-FFF2-40B4-BE49-F238E27FC236}">
                <a16:creationId xmlns:a16="http://schemas.microsoft.com/office/drawing/2014/main" id="{662C29C2-C115-404E-B995-EB514E8BBA6D}"/>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438021" y="7478642"/>
            <a:ext cx="2047297" cy="1576800"/>
          </a:xfrm>
          <a:prstGeom prst="rect">
            <a:avLst/>
          </a:prstGeom>
        </p:spPr>
      </p:pic>
      <p:sp>
        <p:nvSpPr>
          <p:cNvPr id="2" name="Title 1">
            <a:extLst>
              <a:ext uri="{FF2B5EF4-FFF2-40B4-BE49-F238E27FC236}">
                <a16:creationId xmlns:a16="http://schemas.microsoft.com/office/drawing/2014/main" id="{5A6CF687-F218-4913-9F01-2223E053ABEC}"/>
              </a:ext>
            </a:extLst>
          </p:cNvPr>
          <p:cNvSpPr>
            <a:spLocks noGrp="1"/>
          </p:cNvSpPr>
          <p:nvPr>
            <p:ph type="ctrTitle" hasCustomPrompt="1"/>
          </p:nvPr>
        </p:nvSpPr>
        <p:spPr>
          <a:xfrm>
            <a:off x="439308" y="2579915"/>
            <a:ext cx="9179785" cy="3186793"/>
          </a:xfrm>
        </p:spPr>
        <p:txBody>
          <a:bodyPr anchor="ctr" anchorCtr="0">
            <a:noAutofit/>
          </a:bodyPr>
          <a:lstStyle>
            <a:lvl1pPr algn="ctr">
              <a:lnSpc>
                <a:spcPct val="80000"/>
              </a:lnSpc>
              <a:defRPr sz="10600" b="1" spc="0" baseline="0">
                <a:solidFill>
                  <a:schemeClr val="accent3"/>
                </a:solidFill>
                <a:effectLst/>
              </a:defRPr>
            </a:lvl1pPr>
          </a:lstStyle>
          <a:p>
            <a:r>
              <a:rPr lang="en-US" dirty="0"/>
              <a:t>MAKE A</a:t>
            </a:r>
            <a:br>
              <a:rPr lang="en-US" dirty="0"/>
            </a:br>
            <a:r>
              <a:rPr lang="en-US" dirty="0"/>
              <a:t>DIFFERENCE</a:t>
            </a:r>
          </a:p>
        </p:txBody>
      </p:sp>
      <p:sp>
        <p:nvSpPr>
          <p:cNvPr id="3" name="Subtitle 2">
            <a:extLst>
              <a:ext uri="{FF2B5EF4-FFF2-40B4-BE49-F238E27FC236}">
                <a16:creationId xmlns:a16="http://schemas.microsoft.com/office/drawing/2014/main" id="{4F6F5B7F-A5CF-4F81-A323-E76E2A59CFF6}"/>
              </a:ext>
            </a:extLst>
          </p:cNvPr>
          <p:cNvSpPr>
            <a:spLocks noGrp="1"/>
          </p:cNvSpPr>
          <p:nvPr>
            <p:ph type="subTitle" idx="1" hasCustomPrompt="1"/>
          </p:nvPr>
        </p:nvSpPr>
        <p:spPr>
          <a:xfrm>
            <a:off x="1183674" y="947054"/>
            <a:ext cx="7691053" cy="2132323"/>
          </a:xfrm>
          <a:noFill/>
        </p:spPr>
        <p:txBody>
          <a:bodyPr anchor="ctr" anchorCtr="0">
            <a:noAutofit/>
          </a:bodyPr>
          <a:lstStyle>
            <a:lvl1pPr marL="0" indent="0" algn="ctr">
              <a:buNone/>
              <a:defRPr sz="15700" b="0" spc="110" baseline="0">
                <a:solidFill>
                  <a:schemeClr val="accent1">
                    <a:alpha val="70000"/>
                  </a:schemeClr>
                </a:solidFill>
                <a:effectLst/>
                <a:latin typeface="+mn-lt"/>
              </a:defRPr>
            </a:lvl1pPr>
            <a:lvl2pPr marL="1036335" indent="0" algn="ctr">
              <a:buNone/>
              <a:defRPr sz="4533"/>
            </a:lvl2pPr>
            <a:lvl3pPr marL="2072670" indent="0" algn="ctr">
              <a:buNone/>
              <a:defRPr sz="4080"/>
            </a:lvl3pPr>
            <a:lvl4pPr marL="3109006" indent="0" algn="ctr">
              <a:buNone/>
              <a:defRPr sz="3627"/>
            </a:lvl4pPr>
            <a:lvl5pPr marL="4145341" indent="0" algn="ctr">
              <a:buNone/>
              <a:defRPr sz="3627"/>
            </a:lvl5pPr>
            <a:lvl6pPr marL="5181676" indent="0" algn="ctr">
              <a:buNone/>
              <a:defRPr sz="3627"/>
            </a:lvl6pPr>
            <a:lvl7pPr marL="6218011" indent="0" algn="ctr">
              <a:buNone/>
              <a:defRPr sz="3627"/>
            </a:lvl7pPr>
            <a:lvl8pPr marL="7254347" indent="0" algn="ctr">
              <a:buNone/>
              <a:defRPr sz="3627"/>
            </a:lvl8pPr>
            <a:lvl9pPr marL="8290682" indent="0" algn="ctr">
              <a:buNone/>
              <a:defRPr sz="3627"/>
            </a:lvl9pPr>
          </a:lstStyle>
          <a:p>
            <a:r>
              <a:rPr lang="en-US" dirty="0"/>
              <a:t>Let’s</a:t>
            </a:r>
          </a:p>
        </p:txBody>
      </p:sp>
      <p:sp>
        <p:nvSpPr>
          <p:cNvPr id="24" name="Text Placeholder 20">
            <a:extLst>
              <a:ext uri="{FF2B5EF4-FFF2-40B4-BE49-F238E27FC236}">
                <a16:creationId xmlns:a16="http://schemas.microsoft.com/office/drawing/2014/main" id="{A0DAE996-310A-4716-AB4F-3A82FE6086C0}"/>
              </a:ext>
            </a:extLst>
          </p:cNvPr>
          <p:cNvSpPr>
            <a:spLocks noGrp="1"/>
          </p:cNvSpPr>
          <p:nvPr>
            <p:ph type="body" sz="quarter" idx="13" hasCustomPrompt="1"/>
          </p:nvPr>
        </p:nvSpPr>
        <p:spPr>
          <a:xfrm>
            <a:off x="593615" y="7631027"/>
            <a:ext cx="1773732" cy="1031259"/>
          </a:xfrm>
        </p:spPr>
        <p:txBody>
          <a:bodyPr>
            <a:noAutofit/>
          </a:bodyPr>
          <a:lstStyle>
            <a:lvl1pPr marL="0" indent="0" algn="ctr">
              <a:lnSpc>
                <a:spcPct val="90000"/>
              </a:lnSpc>
              <a:spcBef>
                <a:spcPts val="0"/>
              </a:spcBef>
              <a:buNone/>
              <a:defRPr lang="en-US" sz="3200" b="0" kern="1200" dirty="0">
                <a:solidFill>
                  <a:schemeClr val="accent1"/>
                </a:solidFill>
                <a:latin typeface="+mn-lt"/>
                <a:ea typeface="+mn-ea"/>
                <a:cs typeface="+mn-cs"/>
              </a:defRPr>
            </a:lvl1pPr>
          </a:lstStyle>
          <a:p>
            <a:pPr marL="0" lvl="0" indent="0" algn="ctr" defTabSz="2072670" rtl="0" eaLnBrk="1" latinLnBrk="0" hangingPunct="1">
              <a:lnSpc>
                <a:spcPct val="85000"/>
              </a:lnSpc>
              <a:spcBef>
                <a:spcPts val="0"/>
              </a:spcBef>
              <a:buFont typeface="Arial" panose="020B0604020202020204" pitchFamily="34" charset="0"/>
              <a:buNone/>
            </a:pPr>
            <a:r>
              <a:rPr lang="en-US" dirty="0"/>
              <a:t>Say</a:t>
            </a:r>
            <a:br>
              <a:rPr lang="en-US" dirty="0"/>
            </a:br>
            <a:r>
              <a:rPr lang="en-US" dirty="0"/>
              <a:t>Thanks</a:t>
            </a:r>
          </a:p>
        </p:txBody>
      </p:sp>
      <p:sp>
        <p:nvSpPr>
          <p:cNvPr id="27" name="Text Placeholder 20">
            <a:extLst>
              <a:ext uri="{FF2B5EF4-FFF2-40B4-BE49-F238E27FC236}">
                <a16:creationId xmlns:a16="http://schemas.microsoft.com/office/drawing/2014/main" id="{92D90E74-A710-40B3-8620-8210B48B1338}"/>
              </a:ext>
            </a:extLst>
          </p:cNvPr>
          <p:cNvSpPr>
            <a:spLocks noGrp="1"/>
          </p:cNvSpPr>
          <p:nvPr>
            <p:ph type="body" sz="quarter" idx="16" hasCustomPrompt="1"/>
          </p:nvPr>
        </p:nvSpPr>
        <p:spPr>
          <a:xfrm>
            <a:off x="6835351" y="9032419"/>
            <a:ext cx="2245942" cy="585464"/>
          </a:xfrm>
        </p:spPr>
        <p:txBody>
          <a:bodyPr>
            <a:noAutofit/>
          </a:bodyPr>
          <a:lstStyle>
            <a:lvl1pPr marL="0" indent="0" algn="ctr">
              <a:lnSpc>
                <a:spcPct val="85000"/>
              </a:lnSpc>
              <a:spcBef>
                <a:spcPts val="0"/>
              </a:spcBef>
              <a:buNone/>
              <a:defRPr lang="en-US" sz="4800" b="0" kern="1200" dirty="0" smtClean="0">
                <a:solidFill>
                  <a:schemeClr val="accent3"/>
                </a:solidFill>
                <a:latin typeface="+mn-lt"/>
                <a:ea typeface="+mn-ea"/>
                <a:cs typeface="+mn-cs"/>
              </a:defRPr>
            </a:lvl1pPr>
          </a:lstStyle>
          <a:p>
            <a:pPr lvl="0"/>
            <a:r>
              <a:rPr lang="en-US" dirty="0"/>
              <a:t>Listen</a:t>
            </a:r>
          </a:p>
        </p:txBody>
      </p:sp>
      <p:sp>
        <p:nvSpPr>
          <p:cNvPr id="33" name="Text Placeholder 20">
            <a:extLst>
              <a:ext uri="{FF2B5EF4-FFF2-40B4-BE49-F238E27FC236}">
                <a16:creationId xmlns:a16="http://schemas.microsoft.com/office/drawing/2014/main" id="{245249F9-CD1C-45FF-AF0F-7211F35CCE63}"/>
              </a:ext>
            </a:extLst>
          </p:cNvPr>
          <p:cNvSpPr>
            <a:spLocks noGrp="1"/>
          </p:cNvSpPr>
          <p:nvPr>
            <p:ph type="body" sz="quarter" idx="19" hasCustomPrompt="1"/>
          </p:nvPr>
        </p:nvSpPr>
        <p:spPr>
          <a:xfrm>
            <a:off x="5670162" y="5782003"/>
            <a:ext cx="2800640" cy="1033200"/>
          </a:xfrm>
        </p:spPr>
        <p:txBody>
          <a:bodyPr>
            <a:noAutofit/>
          </a:bodyPr>
          <a:lstStyle>
            <a:lvl1pPr marL="0" indent="0" algn="r">
              <a:lnSpc>
                <a:spcPct val="85000"/>
              </a:lnSpc>
              <a:spcBef>
                <a:spcPts val="0"/>
              </a:spcBef>
              <a:buNone/>
              <a:defRPr lang="en-US" sz="3300" b="0" kern="1200" dirty="0" smtClean="0">
                <a:solidFill>
                  <a:schemeClr val="accent2"/>
                </a:solidFill>
                <a:effectLst/>
                <a:latin typeface="+mn-lt"/>
                <a:ea typeface="+mn-ea"/>
                <a:cs typeface="+mn-cs"/>
              </a:defRPr>
            </a:lvl1pPr>
          </a:lstStyle>
          <a:p>
            <a:pPr lvl="0"/>
            <a:r>
              <a:rPr lang="en-US" dirty="0"/>
              <a:t>4567, Main St</a:t>
            </a:r>
            <a:br>
              <a:rPr lang="en-US" dirty="0"/>
            </a:br>
            <a:r>
              <a:rPr lang="en-US" dirty="0"/>
              <a:t>Buffalo, NY</a:t>
            </a:r>
          </a:p>
        </p:txBody>
      </p:sp>
      <p:pic>
        <p:nvPicPr>
          <p:cNvPr id="10" name="Graphic 9">
            <a:extLst>
              <a:ext uri="{FF2B5EF4-FFF2-40B4-BE49-F238E27FC236}">
                <a16:creationId xmlns:a16="http://schemas.microsoft.com/office/drawing/2014/main" id="{970F14BE-87E0-42CA-AC69-3BF9FF049C2B}"/>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2867818" y="5370196"/>
            <a:ext cx="1663200" cy="1879035"/>
          </a:xfrm>
          <a:prstGeom prst="rect">
            <a:avLst/>
          </a:prstGeom>
        </p:spPr>
      </p:pic>
      <p:sp>
        <p:nvSpPr>
          <p:cNvPr id="14" name="Text Placeholder 20">
            <a:extLst>
              <a:ext uri="{FF2B5EF4-FFF2-40B4-BE49-F238E27FC236}">
                <a16:creationId xmlns:a16="http://schemas.microsoft.com/office/drawing/2014/main" id="{5A00AC0F-0E31-49E2-8EF5-B6FAFAF25283}"/>
              </a:ext>
            </a:extLst>
          </p:cNvPr>
          <p:cNvSpPr>
            <a:spLocks noGrp="1"/>
          </p:cNvSpPr>
          <p:nvPr>
            <p:ph type="body" sz="quarter" idx="20" hasCustomPrompt="1"/>
          </p:nvPr>
        </p:nvSpPr>
        <p:spPr>
          <a:xfrm>
            <a:off x="4308495" y="5710833"/>
            <a:ext cx="739482" cy="1031259"/>
          </a:xfrm>
        </p:spPr>
        <p:txBody>
          <a:bodyPr anchor="ctr" anchorCtr="0">
            <a:noAutofit/>
          </a:bodyPr>
          <a:lstStyle>
            <a:lvl1pPr marL="0" indent="0" algn="l">
              <a:lnSpc>
                <a:spcPct val="90000"/>
              </a:lnSpc>
              <a:spcBef>
                <a:spcPts val="0"/>
              </a:spcBef>
              <a:buNone/>
              <a:defRPr sz="7200" b="0">
                <a:solidFill>
                  <a:schemeClr val="accent2"/>
                </a:solidFill>
                <a:latin typeface="+mn-lt"/>
              </a:defRPr>
            </a:lvl1pPr>
          </a:lstStyle>
          <a:p>
            <a:pPr lvl="0"/>
            <a:r>
              <a:rPr lang="en-US" dirty="0"/>
              <a:t>8</a:t>
            </a:r>
          </a:p>
        </p:txBody>
      </p:sp>
      <p:sp>
        <p:nvSpPr>
          <p:cNvPr id="15" name="Text Placeholder 20">
            <a:extLst>
              <a:ext uri="{FF2B5EF4-FFF2-40B4-BE49-F238E27FC236}">
                <a16:creationId xmlns:a16="http://schemas.microsoft.com/office/drawing/2014/main" id="{A8BD7EE7-5B73-4737-AF48-F64FE965B7BA}"/>
              </a:ext>
            </a:extLst>
          </p:cNvPr>
          <p:cNvSpPr>
            <a:spLocks noGrp="1"/>
          </p:cNvSpPr>
          <p:nvPr>
            <p:ph type="body" sz="quarter" idx="21" hasCustomPrompt="1"/>
          </p:nvPr>
        </p:nvSpPr>
        <p:spPr>
          <a:xfrm>
            <a:off x="2733445" y="5718502"/>
            <a:ext cx="1663200" cy="705281"/>
          </a:xfrm>
        </p:spPr>
        <p:txBody>
          <a:bodyPr anchor="ctr" anchorCtr="0">
            <a:noAutofit/>
          </a:bodyPr>
          <a:lstStyle>
            <a:lvl1pPr marL="0" indent="0" algn="l">
              <a:lnSpc>
                <a:spcPct val="90000"/>
              </a:lnSpc>
              <a:spcBef>
                <a:spcPts val="0"/>
              </a:spcBef>
              <a:buNone/>
              <a:defRPr sz="3600" b="1">
                <a:solidFill>
                  <a:schemeClr val="accent3"/>
                </a:solidFill>
                <a:latin typeface="+mj-lt"/>
              </a:defRPr>
            </a:lvl1pPr>
          </a:lstStyle>
          <a:p>
            <a:pPr lvl="0"/>
            <a:r>
              <a:rPr lang="en-US" dirty="0"/>
              <a:t>APRIL</a:t>
            </a:r>
          </a:p>
        </p:txBody>
      </p:sp>
      <p:sp>
        <p:nvSpPr>
          <p:cNvPr id="16" name="Text Placeholder 20">
            <a:extLst>
              <a:ext uri="{FF2B5EF4-FFF2-40B4-BE49-F238E27FC236}">
                <a16:creationId xmlns:a16="http://schemas.microsoft.com/office/drawing/2014/main" id="{86892A7A-9555-4331-A8AA-442E3692D9D0}"/>
              </a:ext>
            </a:extLst>
          </p:cNvPr>
          <p:cNvSpPr>
            <a:spLocks noGrp="1"/>
          </p:cNvSpPr>
          <p:nvPr>
            <p:ph type="body" sz="quarter" idx="22" hasCustomPrompt="1"/>
          </p:nvPr>
        </p:nvSpPr>
        <p:spPr>
          <a:xfrm>
            <a:off x="1686217" y="5710833"/>
            <a:ext cx="1847694" cy="1031262"/>
          </a:xfrm>
        </p:spPr>
        <p:txBody>
          <a:bodyPr anchor="ctr" anchorCtr="0">
            <a:noAutofit/>
          </a:bodyPr>
          <a:lstStyle>
            <a:lvl1pPr marL="0" indent="0" algn="l">
              <a:lnSpc>
                <a:spcPct val="90000"/>
              </a:lnSpc>
              <a:spcBef>
                <a:spcPts val="0"/>
              </a:spcBef>
              <a:buNone/>
              <a:defRPr lang="en-US" sz="7200" b="0" kern="1200" dirty="0">
                <a:solidFill>
                  <a:schemeClr val="accent2"/>
                </a:solidFill>
                <a:latin typeface="+mn-lt"/>
                <a:ea typeface="+mn-ea"/>
                <a:cs typeface="+mn-cs"/>
              </a:defRPr>
            </a:lvl1pPr>
          </a:lstStyle>
          <a:p>
            <a:pPr marL="0" lvl="0" indent="0" algn="l" defTabSz="2072670" rtl="0" eaLnBrk="1" latinLnBrk="0" hangingPunct="1">
              <a:lnSpc>
                <a:spcPct val="90000"/>
              </a:lnSpc>
              <a:spcBef>
                <a:spcPts val="0"/>
              </a:spcBef>
              <a:buFont typeface="Arial" panose="020B0604020202020204" pitchFamily="34" charset="0"/>
              <a:buNone/>
            </a:pPr>
            <a:r>
              <a:rPr lang="en-US" dirty="0"/>
              <a:t>22</a:t>
            </a:r>
          </a:p>
        </p:txBody>
      </p:sp>
      <p:sp>
        <p:nvSpPr>
          <p:cNvPr id="20" name="Text Placeholder 20">
            <a:extLst>
              <a:ext uri="{FF2B5EF4-FFF2-40B4-BE49-F238E27FC236}">
                <a16:creationId xmlns:a16="http://schemas.microsoft.com/office/drawing/2014/main" id="{82371AFA-C0FF-41F0-AB1F-FF11432A8D51}"/>
              </a:ext>
            </a:extLst>
          </p:cNvPr>
          <p:cNvSpPr>
            <a:spLocks noGrp="1"/>
          </p:cNvSpPr>
          <p:nvPr>
            <p:ph type="body" sz="quarter" idx="23" hasCustomPrompt="1"/>
          </p:nvPr>
        </p:nvSpPr>
        <p:spPr>
          <a:xfrm>
            <a:off x="553692" y="13982707"/>
            <a:ext cx="8951015" cy="1175330"/>
          </a:xfrm>
        </p:spPr>
        <p:txBody>
          <a:bodyPr anchor="ctr" anchorCtr="0">
            <a:noAutofit/>
          </a:bodyPr>
          <a:lstStyle>
            <a:lvl1pPr marL="0" indent="0" algn="ctr">
              <a:lnSpc>
                <a:spcPct val="95000"/>
              </a:lnSpc>
              <a:spcBef>
                <a:spcPts val="0"/>
              </a:spcBef>
              <a:buNone/>
              <a:defRPr lang="en-US" sz="2000" b="0" kern="1200" dirty="0" smtClean="0">
                <a:solidFill>
                  <a:schemeClr val="accent2"/>
                </a:solidFill>
                <a:effectLst/>
                <a:latin typeface="+mj-lt"/>
                <a:ea typeface="+mn-ea"/>
                <a:cs typeface="+mn-cs"/>
              </a:defRPr>
            </a:lvl1pPr>
          </a:lstStyle>
          <a:p>
            <a:pPr lvl="0"/>
            <a:r>
              <a:rPr lang="en-US" dirty="0"/>
              <a:t>Lorem ipsum dolor sit amet, consectetuer adipiscing elit, sed diam nonummy nibh euismod tincidunt ut laoreet dolore magna aliquam erat volutpat. Ut wisi enim ad minim veniam, quis nostrud exerci tation ullamcorper suscipit lobortis nisl ut aliquip</a:t>
            </a:r>
          </a:p>
        </p:txBody>
      </p:sp>
      <p:cxnSp>
        <p:nvCxnSpPr>
          <p:cNvPr id="11" name="Straight Connector 10">
            <a:extLst>
              <a:ext uri="{FF2B5EF4-FFF2-40B4-BE49-F238E27FC236}">
                <a16:creationId xmlns:a16="http://schemas.microsoft.com/office/drawing/2014/main" id="{D636BBEC-FF98-4EE6-977F-7FAED648F30E}"/>
              </a:ext>
            </a:extLst>
          </p:cNvPr>
          <p:cNvCxnSpPr/>
          <p:nvPr userDrawn="1"/>
        </p:nvCxnSpPr>
        <p:spPr>
          <a:xfrm>
            <a:off x="1814712" y="5486394"/>
            <a:ext cx="6588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1" name="Text Placeholder 20">
            <a:extLst>
              <a:ext uri="{FF2B5EF4-FFF2-40B4-BE49-F238E27FC236}">
                <a16:creationId xmlns:a16="http://schemas.microsoft.com/office/drawing/2014/main" id="{F15F1920-A818-4865-8625-BD6A4178CD85}"/>
              </a:ext>
            </a:extLst>
          </p:cNvPr>
          <p:cNvSpPr>
            <a:spLocks noGrp="1"/>
          </p:cNvSpPr>
          <p:nvPr>
            <p:ph type="body" sz="quarter" idx="24" hasCustomPrompt="1"/>
          </p:nvPr>
        </p:nvSpPr>
        <p:spPr>
          <a:xfrm>
            <a:off x="4835953" y="5718502"/>
            <a:ext cx="1036117" cy="705281"/>
          </a:xfrm>
        </p:spPr>
        <p:txBody>
          <a:bodyPr anchor="ctr" anchorCtr="0">
            <a:noAutofit/>
          </a:bodyPr>
          <a:lstStyle>
            <a:lvl1pPr marL="0" indent="0" algn="l">
              <a:lnSpc>
                <a:spcPct val="90000"/>
              </a:lnSpc>
              <a:spcBef>
                <a:spcPts val="0"/>
              </a:spcBef>
              <a:buNone/>
              <a:defRPr sz="3600" b="1">
                <a:solidFill>
                  <a:schemeClr val="accent3"/>
                </a:solidFill>
                <a:latin typeface="+mj-lt"/>
              </a:defRPr>
            </a:lvl1pPr>
          </a:lstStyle>
          <a:p>
            <a:pPr lvl="0"/>
            <a:r>
              <a:rPr lang="en-US" dirty="0"/>
              <a:t>PM</a:t>
            </a:r>
          </a:p>
        </p:txBody>
      </p:sp>
      <p:sp>
        <p:nvSpPr>
          <p:cNvPr id="22" name="Text Placeholder 20">
            <a:extLst>
              <a:ext uri="{FF2B5EF4-FFF2-40B4-BE49-F238E27FC236}">
                <a16:creationId xmlns:a16="http://schemas.microsoft.com/office/drawing/2014/main" id="{0401AE18-B9F7-485C-A042-E371150C0F93}"/>
              </a:ext>
            </a:extLst>
          </p:cNvPr>
          <p:cNvSpPr>
            <a:spLocks noGrp="1"/>
          </p:cNvSpPr>
          <p:nvPr>
            <p:ph type="body" sz="quarter" idx="25" hasCustomPrompt="1"/>
          </p:nvPr>
        </p:nvSpPr>
        <p:spPr>
          <a:xfrm>
            <a:off x="7770899" y="7676016"/>
            <a:ext cx="1773732" cy="999333"/>
          </a:xfrm>
        </p:spPr>
        <p:txBody>
          <a:bodyPr>
            <a:noAutofit/>
          </a:bodyPr>
          <a:lstStyle>
            <a:lvl1pPr marL="0" indent="0" algn="ctr">
              <a:lnSpc>
                <a:spcPct val="85000"/>
              </a:lnSpc>
              <a:spcBef>
                <a:spcPts val="0"/>
              </a:spcBef>
              <a:buNone/>
              <a:defRPr sz="2800" b="0">
                <a:solidFill>
                  <a:schemeClr val="accent1"/>
                </a:solidFill>
                <a:latin typeface="+mn-lt"/>
              </a:defRPr>
            </a:lvl1pPr>
          </a:lstStyle>
          <a:p>
            <a:pPr lvl="0"/>
            <a:r>
              <a:rPr lang="en-US" dirty="0"/>
              <a:t>Give</a:t>
            </a:r>
          </a:p>
          <a:p>
            <a:pPr lvl="0"/>
            <a:r>
              <a:rPr lang="en-US" dirty="0"/>
              <a:t>a Hug</a:t>
            </a:r>
          </a:p>
        </p:txBody>
      </p:sp>
      <p:sp>
        <p:nvSpPr>
          <p:cNvPr id="23" name="Text Placeholder 20">
            <a:extLst>
              <a:ext uri="{FF2B5EF4-FFF2-40B4-BE49-F238E27FC236}">
                <a16:creationId xmlns:a16="http://schemas.microsoft.com/office/drawing/2014/main" id="{6C4C1A93-345D-44F1-ACC9-9481C190E2B4}"/>
              </a:ext>
            </a:extLst>
          </p:cNvPr>
          <p:cNvSpPr>
            <a:spLocks noGrp="1"/>
          </p:cNvSpPr>
          <p:nvPr>
            <p:ph type="body" sz="quarter" idx="26" hasCustomPrompt="1"/>
          </p:nvPr>
        </p:nvSpPr>
        <p:spPr>
          <a:xfrm>
            <a:off x="3621040" y="7664707"/>
            <a:ext cx="2800639" cy="1390735"/>
          </a:xfrm>
        </p:spPr>
        <p:txBody>
          <a:bodyPr>
            <a:noAutofit/>
          </a:bodyPr>
          <a:lstStyle>
            <a:lvl1pPr marL="0" indent="0" algn="ctr">
              <a:lnSpc>
                <a:spcPct val="80000"/>
              </a:lnSpc>
              <a:spcBef>
                <a:spcPts val="0"/>
              </a:spcBef>
              <a:buNone/>
              <a:defRPr lang="en-US" sz="5100" b="0" kern="1200" dirty="0" smtClean="0">
                <a:solidFill>
                  <a:schemeClr val="accent4"/>
                </a:solidFill>
                <a:latin typeface="+mn-lt"/>
                <a:ea typeface="+mn-ea"/>
                <a:cs typeface="+mn-cs"/>
              </a:defRPr>
            </a:lvl1pPr>
          </a:lstStyle>
          <a:p>
            <a:pPr lvl="0"/>
            <a:r>
              <a:rPr lang="en-US" dirty="0"/>
              <a:t>Help</a:t>
            </a:r>
          </a:p>
          <a:p>
            <a:pPr lvl="0"/>
            <a:r>
              <a:rPr lang="en-US" dirty="0"/>
              <a:t>Somebody</a:t>
            </a:r>
          </a:p>
        </p:txBody>
      </p:sp>
      <p:sp>
        <p:nvSpPr>
          <p:cNvPr id="25" name="Text Placeholder 20">
            <a:extLst>
              <a:ext uri="{FF2B5EF4-FFF2-40B4-BE49-F238E27FC236}">
                <a16:creationId xmlns:a16="http://schemas.microsoft.com/office/drawing/2014/main" id="{480A6A09-8452-4FC1-A09B-AC4424899BEE}"/>
              </a:ext>
            </a:extLst>
          </p:cNvPr>
          <p:cNvSpPr>
            <a:spLocks noGrp="1"/>
          </p:cNvSpPr>
          <p:nvPr>
            <p:ph type="body" sz="quarter" idx="27" hasCustomPrompt="1"/>
          </p:nvPr>
        </p:nvSpPr>
        <p:spPr>
          <a:xfrm>
            <a:off x="3513906" y="10111077"/>
            <a:ext cx="2251137" cy="1390735"/>
          </a:xfrm>
        </p:spPr>
        <p:txBody>
          <a:bodyPr>
            <a:noAutofit/>
          </a:bodyPr>
          <a:lstStyle>
            <a:lvl1pPr marL="0" indent="0" algn="ctr">
              <a:lnSpc>
                <a:spcPct val="80000"/>
              </a:lnSpc>
              <a:spcBef>
                <a:spcPts val="0"/>
              </a:spcBef>
              <a:buNone/>
              <a:defRPr lang="en-US" sz="5100" b="0" kern="1200" dirty="0" smtClean="0">
                <a:solidFill>
                  <a:schemeClr val="accent1"/>
                </a:solidFill>
                <a:latin typeface="+mn-lt"/>
                <a:ea typeface="+mn-ea"/>
                <a:cs typeface="+mn-cs"/>
              </a:defRPr>
            </a:lvl1pPr>
          </a:lstStyle>
          <a:p>
            <a:pPr lvl="0"/>
            <a:r>
              <a:rPr lang="en-US" dirty="0"/>
              <a:t>Say</a:t>
            </a:r>
          </a:p>
          <a:p>
            <a:pPr lvl="0"/>
            <a:r>
              <a:rPr lang="en-US" dirty="0"/>
              <a:t>Hello</a:t>
            </a:r>
          </a:p>
        </p:txBody>
      </p:sp>
      <p:sp>
        <p:nvSpPr>
          <p:cNvPr id="28" name="Text Placeholder 20">
            <a:extLst>
              <a:ext uri="{FF2B5EF4-FFF2-40B4-BE49-F238E27FC236}">
                <a16:creationId xmlns:a16="http://schemas.microsoft.com/office/drawing/2014/main" id="{1D505401-5477-449B-AA9B-B10F5ADA516C}"/>
              </a:ext>
            </a:extLst>
          </p:cNvPr>
          <p:cNvSpPr>
            <a:spLocks noGrp="1"/>
          </p:cNvSpPr>
          <p:nvPr>
            <p:ph type="body" sz="quarter" idx="28" hasCustomPrompt="1"/>
          </p:nvPr>
        </p:nvSpPr>
        <p:spPr>
          <a:xfrm>
            <a:off x="1123693" y="8948595"/>
            <a:ext cx="2148957" cy="999333"/>
          </a:xfrm>
        </p:spPr>
        <p:txBody>
          <a:bodyPr>
            <a:noAutofit/>
          </a:bodyPr>
          <a:lstStyle>
            <a:lvl1pPr marL="0" indent="0" algn="ctr">
              <a:lnSpc>
                <a:spcPct val="80000"/>
              </a:lnSpc>
              <a:spcBef>
                <a:spcPts val="0"/>
              </a:spcBef>
              <a:buNone/>
              <a:defRPr sz="3800" b="0">
                <a:solidFill>
                  <a:schemeClr val="accent6">
                    <a:lumMod val="50000"/>
                  </a:schemeClr>
                </a:solidFill>
                <a:latin typeface="+mn-lt"/>
              </a:defRPr>
            </a:lvl1pPr>
          </a:lstStyle>
          <a:p>
            <a:pPr lvl="0"/>
            <a:r>
              <a:rPr lang="en-US" dirty="0"/>
              <a:t>Pay</a:t>
            </a:r>
          </a:p>
          <a:p>
            <a:pPr lvl="0"/>
            <a:r>
              <a:rPr lang="en-US" dirty="0"/>
              <a:t>Attention</a:t>
            </a:r>
          </a:p>
        </p:txBody>
      </p:sp>
      <p:sp>
        <p:nvSpPr>
          <p:cNvPr id="29" name="Text Placeholder 20">
            <a:extLst>
              <a:ext uri="{FF2B5EF4-FFF2-40B4-BE49-F238E27FC236}">
                <a16:creationId xmlns:a16="http://schemas.microsoft.com/office/drawing/2014/main" id="{8BE47031-6E00-458D-9321-8AC8BA87B75C}"/>
              </a:ext>
            </a:extLst>
          </p:cNvPr>
          <p:cNvSpPr>
            <a:spLocks noGrp="1"/>
          </p:cNvSpPr>
          <p:nvPr>
            <p:ph type="body" sz="quarter" idx="29" hasCustomPrompt="1"/>
          </p:nvPr>
        </p:nvSpPr>
        <p:spPr>
          <a:xfrm>
            <a:off x="-107930" y="10332260"/>
            <a:ext cx="1773732" cy="661004"/>
          </a:xfrm>
        </p:spPr>
        <p:txBody>
          <a:bodyPr>
            <a:noAutofit/>
          </a:bodyPr>
          <a:lstStyle>
            <a:lvl1pPr marL="0" indent="0" algn="l">
              <a:lnSpc>
                <a:spcPct val="85000"/>
              </a:lnSpc>
              <a:spcBef>
                <a:spcPts val="0"/>
              </a:spcBef>
              <a:buNone/>
              <a:defRPr sz="4300" b="0">
                <a:solidFill>
                  <a:schemeClr val="accent2"/>
                </a:solidFill>
                <a:latin typeface="+mn-lt"/>
              </a:defRPr>
            </a:lvl1pPr>
          </a:lstStyle>
          <a:p>
            <a:pPr lvl="0"/>
            <a:r>
              <a:rPr lang="en-US" dirty="0"/>
              <a:t>Smile</a:t>
            </a:r>
          </a:p>
        </p:txBody>
      </p:sp>
      <p:sp>
        <p:nvSpPr>
          <p:cNvPr id="30" name="Text Placeholder 20">
            <a:extLst>
              <a:ext uri="{FF2B5EF4-FFF2-40B4-BE49-F238E27FC236}">
                <a16:creationId xmlns:a16="http://schemas.microsoft.com/office/drawing/2014/main" id="{BEE216C1-2829-4FDF-8815-28BD1A10971C}"/>
              </a:ext>
            </a:extLst>
          </p:cNvPr>
          <p:cNvSpPr>
            <a:spLocks noGrp="1"/>
          </p:cNvSpPr>
          <p:nvPr>
            <p:ph type="body" sz="quarter" idx="30" hasCustomPrompt="1"/>
          </p:nvPr>
        </p:nvSpPr>
        <p:spPr>
          <a:xfrm>
            <a:off x="1529498" y="11442911"/>
            <a:ext cx="2251137" cy="1390735"/>
          </a:xfrm>
        </p:spPr>
        <p:txBody>
          <a:bodyPr>
            <a:noAutofit/>
          </a:bodyPr>
          <a:lstStyle>
            <a:lvl1pPr marL="0" indent="0" algn="ctr">
              <a:lnSpc>
                <a:spcPct val="80000"/>
              </a:lnSpc>
              <a:spcBef>
                <a:spcPts val="0"/>
              </a:spcBef>
              <a:buNone/>
              <a:defRPr lang="en-US" sz="4800" b="0" kern="1200" dirty="0" smtClean="0">
                <a:solidFill>
                  <a:schemeClr val="accent3"/>
                </a:solidFill>
                <a:latin typeface="+mn-lt"/>
                <a:ea typeface="+mn-ea"/>
                <a:cs typeface="+mn-cs"/>
              </a:defRPr>
            </a:lvl1pPr>
          </a:lstStyle>
          <a:p>
            <a:pPr lvl="0"/>
            <a:r>
              <a:rPr lang="en-US" dirty="0"/>
              <a:t>Don’t</a:t>
            </a:r>
          </a:p>
          <a:p>
            <a:pPr lvl="0"/>
            <a:r>
              <a:rPr lang="en-US" dirty="0"/>
              <a:t>Judge</a:t>
            </a:r>
          </a:p>
        </p:txBody>
      </p:sp>
      <p:sp>
        <p:nvSpPr>
          <p:cNvPr id="31" name="Text Placeholder 20">
            <a:extLst>
              <a:ext uri="{FF2B5EF4-FFF2-40B4-BE49-F238E27FC236}">
                <a16:creationId xmlns:a16="http://schemas.microsoft.com/office/drawing/2014/main" id="{55B8B18D-A074-43EB-ABCF-927AFA1476C6}"/>
              </a:ext>
            </a:extLst>
          </p:cNvPr>
          <p:cNvSpPr>
            <a:spLocks noGrp="1"/>
          </p:cNvSpPr>
          <p:nvPr>
            <p:ph type="body" sz="quarter" idx="31" hasCustomPrompt="1"/>
          </p:nvPr>
        </p:nvSpPr>
        <p:spPr>
          <a:xfrm>
            <a:off x="6084903" y="11873502"/>
            <a:ext cx="1773732" cy="999333"/>
          </a:xfrm>
        </p:spPr>
        <p:txBody>
          <a:bodyPr>
            <a:noAutofit/>
          </a:bodyPr>
          <a:lstStyle>
            <a:lvl1pPr marL="0" indent="0" algn="ctr">
              <a:lnSpc>
                <a:spcPct val="85000"/>
              </a:lnSpc>
              <a:spcBef>
                <a:spcPts val="0"/>
              </a:spcBef>
              <a:buNone/>
              <a:defRPr sz="3100" b="0">
                <a:solidFill>
                  <a:schemeClr val="accent4"/>
                </a:solidFill>
                <a:latin typeface="+mn-lt"/>
              </a:defRPr>
            </a:lvl1pPr>
          </a:lstStyle>
          <a:p>
            <a:pPr lvl="0"/>
            <a:r>
              <a:rPr lang="en-US" dirty="0"/>
              <a:t>Give</a:t>
            </a:r>
          </a:p>
          <a:p>
            <a:pPr lvl="0"/>
            <a:r>
              <a:rPr lang="en-US" dirty="0"/>
              <a:t>Support</a:t>
            </a:r>
          </a:p>
        </p:txBody>
      </p:sp>
      <p:sp>
        <p:nvSpPr>
          <p:cNvPr id="32" name="Text Placeholder 20">
            <a:extLst>
              <a:ext uri="{FF2B5EF4-FFF2-40B4-BE49-F238E27FC236}">
                <a16:creationId xmlns:a16="http://schemas.microsoft.com/office/drawing/2014/main" id="{D4271278-CB5B-4D05-B70C-6E5C53BC5B56}"/>
              </a:ext>
            </a:extLst>
          </p:cNvPr>
          <p:cNvSpPr>
            <a:spLocks noGrp="1"/>
          </p:cNvSpPr>
          <p:nvPr>
            <p:ph type="body" sz="quarter" idx="32" hasCustomPrompt="1"/>
          </p:nvPr>
        </p:nvSpPr>
        <p:spPr>
          <a:xfrm>
            <a:off x="6601720" y="10390414"/>
            <a:ext cx="1773732" cy="1261654"/>
          </a:xfrm>
        </p:spPr>
        <p:txBody>
          <a:bodyPr>
            <a:noAutofit/>
          </a:bodyPr>
          <a:lstStyle>
            <a:lvl1pPr marL="0" indent="0" algn="ctr">
              <a:lnSpc>
                <a:spcPct val="80000"/>
              </a:lnSpc>
              <a:spcBef>
                <a:spcPts val="0"/>
              </a:spcBef>
              <a:buNone/>
              <a:defRPr sz="4600" b="0">
                <a:solidFill>
                  <a:schemeClr val="accent6">
                    <a:lumMod val="50000"/>
                  </a:schemeClr>
                </a:solidFill>
                <a:latin typeface="+mn-lt"/>
              </a:defRPr>
            </a:lvl1pPr>
          </a:lstStyle>
          <a:p>
            <a:pPr lvl="0"/>
            <a:r>
              <a:rPr lang="en-US" dirty="0"/>
              <a:t>Be</a:t>
            </a:r>
          </a:p>
          <a:p>
            <a:pPr lvl="0"/>
            <a:r>
              <a:rPr lang="en-US" dirty="0"/>
              <a:t>Kind</a:t>
            </a:r>
          </a:p>
        </p:txBody>
      </p:sp>
      <p:sp>
        <p:nvSpPr>
          <p:cNvPr id="34" name="Text Placeholder 20">
            <a:extLst>
              <a:ext uri="{FF2B5EF4-FFF2-40B4-BE49-F238E27FC236}">
                <a16:creationId xmlns:a16="http://schemas.microsoft.com/office/drawing/2014/main" id="{29A46887-0D1B-4E31-816A-68F05057D233}"/>
              </a:ext>
            </a:extLst>
          </p:cNvPr>
          <p:cNvSpPr>
            <a:spLocks noGrp="1"/>
          </p:cNvSpPr>
          <p:nvPr>
            <p:ph type="body" sz="quarter" idx="33" hasCustomPrompt="1"/>
          </p:nvPr>
        </p:nvSpPr>
        <p:spPr>
          <a:xfrm>
            <a:off x="8925405" y="10558531"/>
            <a:ext cx="1240925" cy="585464"/>
          </a:xfrm>
        </p:spPr>
        <p:txBody>
          <a:bodyPr>
            <a:noAutofit/>
          </a:bodyPr>
          <a:lstStyle>
            <a:lvl1pPr marL="0" indent="0" algn="l">
              <a:lnSpc>
                <a:spcPct val="85000"/>
              </a:lnSpc>
              <a:spcBef>
                <a:spcPts val="0"/>
              </a:spcBef>
              <a:buNone/>
              <a:defRPr sz="4100" b="0">
                <a:solidFill>
                  <a:schemeClr val="accent2"/>
                </a:solidFill>
                <a:latin typeface="+mn-lt"/>
              </a:defRPr>
            </a:lvl1pPr>
          </a:lstStyle>
          <a:p>
            <a:pPr lvl="0"/>
            <a:r>
              <a:rPr lang="en-US" dirty="0"/>
              <a:t>Shak</a:t>
            </a:r>
          </a:p>
        </p:txBody>
      </p:sp>
      <p:sp>
        <p:nvSpPr>
          <p:cNvPr id="35" name="Text Placeholder 20">
            <a:extLst>
              <a:ext uri="{FF2B5EF4-FFF2-40B4-BE49-F238E27FC236}">
                <a16:creationId xmlns:a16="http://schemas.microsoft.com/office/drawing/2014/main" id="{97F5981B-7282-406A-95C7-ABBF55638DB3}"/>
              </a:ext>
            </a:extLst>
          </p:cNvPr>
          <p:cNvSpPr>
            <a:spLocks noGrp="1"/>
          </p:cNvSpPr>
          <p:nvPr>
            <p:ph type="body" sz="quarter" idx="34" hasCustomPrompt="1"/>
          </p:nvPr>
        </p:nvSpPr>
        <p:spPr>
          <a:xfrm>
            <a:off x="8832251" y="11027415"/>
            <a:ext cx="1422091" cy="585464"/>
          </a:xfrm>
        </p:spPr>
        <p:txBody>
          <a:bodyPr>
            <a:noAutofit/>
          </a:bodyPr>
          <a:lstStyle>
            <a:lvl1pPr marL="0" indent="0" algn="l">
              <a:lnSpc>
                <a:spcPct val="85000"/>
              </a:lnSpc>
              <a:spcBef>
                <a:spcPts val="0"/>
              </a:spcBef>
              <a:buNone/>
              <a:defRPr sz="4100" b="0">
                <a:solidFill>
                  <a:schemeClr val="accent2"/>
                </a:solidFill>
                <a:latin typeface="+mn-lt"/>
              </a:defRPr>
            </a:lvl1pPr>
          </a:lstStyle>
          <a:p>
            <a:pPr lvl="0"/>
            <a:r>
              <a:rPr lang="en-US" dirty="0"/>
              <a:t>a Ha</a:t>
            </a:r>
          </a:p>
        </p:txBody>
      </p:sp>
      <p:cxnSp>
        <p:nvCxnSpPr>
          <p:cNvPr id="36" name="Straight Connector 35">
            <a:extLst>
              <a:ext uri="{FF2B5EF4-FFF2-40B4-BE49-F238E27FC236}">
                <a16:creationId xmlns:a16="http://schemas.microsoft.com/office/drawing/2014/main" id="{F6BA27C9-EA19-41CC-AB47-97501BDC5077}"/>
              </a:ext>
            </a:extLst>
          </p:cNvPr>
          <p:cNvCxnSpPr/>
          <p:nvPr userDrawn="1"/>
        </p:nvCxnSpPr>
        <p:spPr>
          <a:xfrm>
            <a:off x="860400" y="13882604"/>
            <a:ext cx="83376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4" name="Graphic 43">
            <a:extLst>
              <a:ext uri="{FF2B5EF4-FFF2-40B4-BE49-F238E27FC236}">
                <a16:creationId xmlns:a16="http://schemas.microsoft.com/office/drawing/2014/main" id="{9409CD05-AC9B-429C-8FA4-10912B8B6D20}"/>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5888835" y="11668475"/>
            <a:ext cx="2089365" cy="1609200"/>
          </a:xfrm>
          <a:prstGeom prst="rect">
            <a:avLst/>
          </a:prstGeom>
        </p:spPr>
      </p:pic>
    </p:spTree>
    <p:extLst>
      <p:ext uri="{BB962C8B-B14F-4D97-AF65-F5344CB8AC3E}">
        <p14:creationId xmlns:p14="http://schemas.microsoft.com/office/powerpoint/2010/main" val="358265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4475" y="1554479"/>
            <a:ext cx="6600825" cy="6736082"/>
          </a:xfrm>
        </p:spPr>
        <p:txBody>
          <a:bodyPr anchor="b">
            <a:normAutofit/>
          </a:bodyPr>
          <a:lstStyle>
            <a:lvl1pPr algn="l">
              <a:defRPr sz="3960">
                <a:effectLst/>
              </a:defRPr>
            </a:lvl1pPr>
          </a:lstStyle>
          <a:p>
            <a:r>
              <a:rPr lang="en-US"/>
              <a:t>Click to edit Master title style</a:t>
            </a:r>
            <a:endParaRPr lang="en-US" dirty="0"/>
          </a:p>
        </p:txBody>
      </p:sp>
      <p:sp>
        <p:nvSpPr>
          <p:cNvPr id="3" name="Subtitle 2"/>
          <p:cNvSpPr>
            <a:spLocks noGrp="1"/>
          </p:cNvSpPr>
          <p:nvPr>
            <p:ph type="subTitle" idx="1"/>
          </p:nvPr>
        </p:nvSpPr>
        <p:spPr>
          <a:xfrm>
            <a:off x="564475" y="8712766"/>
            <a:ext cx="5280660" cy="4413955"/>
          </a:xfrm>
        </p:spPr>
        <p:txBody>
          <a:bodyPr anchor="t">
            <a:normAutofit/>
          </a:bodyPr>
          <a:lstStyle>
            <a:lvl1pPr marL="0" indent="0" algn="l">
              <a:buNone/>
              <a:defRPr sz="1733">
                <a:solidFill>
                  <a:schemeClr val="bg2">
                    <a:lumMod val="75000"/>
                  </a:schemeClr>
                </a:solidFill>
              </a:defRPr>
            </a:lvl1pPr>
            <a:lvl2pPr marL="377190" indent="0" algn="ctr">
              <a:buNone/>
              <a:defRPr>
                <a:solidFill>
                  <a:schemeClr val="tx1">
                    <a:tint val="75000"/>
                  </a:schemeClr>
                </a:solidFill>
              </a:defRPr>
            </a:lvl2pPr>
            <a:lvl3pPr marL="754380" indent="0" algn="ctr">
              <a:buNone/>
              <a:defRPr>
                <a:solidFill>
                  <a:schemeClr val="tx1">
                    <a:tint val="75000"/>
                  </a:schemeClr>
                </a:solidFill>
              </a:defRPr>
            </a:lvl3pPr>
            <a:lvl4pPr marL="1131570" indent="0" algn="ctr">
              <a:buNone/>
              <a:defRPr>
                <a:solidFill>
                  <a:schemeClr val="tx1">
                    <a:tint val="75000"/>
                  </a:schemeClr>
                </a:solidFill>
              </a:defRPr>
            </a:lvl4pPr>
            <a:lvl5pPr marL="1508760" indent="0" algn="ctr">
              <a:buNone/>
              <a:defRPr>
                <a:solidFill>
                  <a:schemeClr val="tx1">
                    <a:tint val="75000"/>
                  </a:schemeClr>
                </a:solidFill>
              </a:defRPr>
            </a:lvl5pPr>
            <a:lvl6pPr marL="1885950" indent="0" algn="ctr">
              <a:buNone/>
              <a:defRPr>
                <a:solidFill>
                  <a:schemeClr val="tx1">
                    <a:tint val="75000"/>
                  </a:schemeClr>
                </a:solidFill>
              </a:defRPr>
            </a:lvl6pPr>
            <a:lvl7pPr marL="2263140" indent="0" algn="ctr">
              <a:buNone/>
              <a:defRPr>
                <a:solidFill>
                  <a:schemeClr val="tx1">
                    <a:tint val="75000"/>
                  </a:schemeClr>
                </a:solidFill>
              </a:defRPr>
            </a:lvl7pPr>
            <a:lvl8pPr marL="2640330" indent="0" algn="ctr">
              <a:buNone/>
              <a:defRPr>
                <a:solidFill>
                  <a:schemeClr val="tx1">
                    <a:tint val="75000"/>
                  </a:schemeClr>
                </a:solidFill>
              </a:defRPr>
            </a:lvl8pPr>
            <a:lvl9pPr marL="301752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377190"/>
            <a:fld id="{4AAD347D-5ACD-4C99-B74B-A9C85AD731AF}"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cxnSp>
        <p:nvCxnSpPr>
          <p:cNvPr id="16" name="Straight Connector 15"/>
          <p:cNvCxnSpPr/>
          <p:nvPr/>
        </p:nvCxnSpPr>
        <p:spPr>
          <a:xfrm flipH="1">
            <a:off x="6788110" y="19192"/>
            <a:ext cx="3143250" cy="8636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5039241" y="207503"/>
            <a:ext cx="5016540" cy="13782818"/>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5969556" y="518160"/>
            <a:ext cx="4086225" cy="112268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6052066" y="73165"/>
            <a:ext cx="4003716" cy="11000108"/>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6472477" y="1381763"/>
            <a:ext cx="3583304" cy="9845038"/>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3269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377190"/>
            <a:fld id="{4509A250-FF31-4206-8172-F9D3106AACB1}"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172294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64474" y="4548293"/>
            <a:ext cx="7040881" cy="5171627"/>
          </a:xfrm>
        </p:spPr>
        <p:txBody>
          <a:bodyPr anchor="b">
            <a:normAutofit/>
          </a:bodyPr>
          <a:lstStyle>
            <a:lvl1pPr algn="l">
              <a:defRPr sz="2970" b="0" cap="all"/>
            </a:lvl1pPr>
          </a:lstStyle>
          <a:p>
            <a:r>
              <a:rPr lang="en-US"/>
              <a:t>Click to edit Master title style</a:t>
            </a:r>
            <a:endParaRPr lang="en-US" dirty="0"/>
          </a:p>
        </p:txBody>
      </p:sp>
      <p:sp>
        <p:nvSpPr>
          <p:cNvPr id="3" name="Text Placeholder 2"/>
          <p:cNvSpPr>
            <a:spLocks noGrp="1"/>
          </p:cNvSpPr>
          <p:nvPr>
            <p:ph type="body" idx="1"/>
          </p:nvPr>
        </p:nvSpPr>
        <p:spPr>
          <a:xfrm>
            <a:off x="564476" y="10190480"/>
            <a:ext cx="7040880" cy="3396827"/>
          </a:xfrm>
        </p:spPr>
        <p:txBody>
          <a:bodyPr anchor="t">
            <a:normAutofit/>
          </a:bodyPr>
          <a:lstStyle>
            <a:lvl1pPr marL="0" indent="0" algn="l">
              <a:buNone/>
              <a:defRPr sz="1485">
                <a:solidFill>
                  <a:schemeClr val="bg2">
                    <a:lumMod val="75000"/>
                  </a:schemeClr>
                </a:solidFill>
              </a:defRPr>
            </a:lvl1pPr>
            <a:lvl2pPr marL="377190" indent="0">
              <a:buNone/>
              <a:defRPr sz="1485">
                <a:solidFill>
                  <a:schemeClr val="tx1">
                    <a:tint val="75000"/>
                  </a:schemeClr>
                </a:solidFill>
              </a:defRPr>
            </a:lvl2pPr>
            <a:lvl3pPr marL="754380" indent="0">
              <a:buNone/>
              <a:defRPr sz="1320">
                <a:solidFill>
                  <a:schemeClr val="tx1">
                    <a:tint val="75000"/>
                  </a:schemeClr>
                </a:solidFill>
              </a:defRPr>
            </a:lvl3pPr>
            <a:lvl4pPr marL="1131570" indent="0">
              <a:buNone/>
              <a:defRPr sz="1155">
                <a:solidFill>
                  <a:schemeClr val="tx1">
                    <a:tint val="75000"/>
                  </a:schemeClr>
                </a:solidFill>
              </a:defRPr>
            </a:lvl4pPr>
            <a:lvl5pPr marL="1508760" indent="0">
              <a:buNone/>
              <a:defRPr sz="1155">
                <a:solidFill>
                  <a:schemeClr val="tx1">
                    <a:tint val="75000"/>
                  </a:schemeClr>
                </a:solidFill>
              </a:defRPr>
            </a:lvl5pPr>
            <a:lvl6pPr marL="1885950" indent="0">
              <a:buNone/>
              <a:defRPr sz="1155">
                <a:solidFill>
                  <a:schemeClr val="tx1">
                    <a:tint val="75000"/>
                  </a:schemeClr>
                </a:solidFill>
              </a:defRPr>
            </a:lvl6pPr>
            <a:lvl7pPr marL="2263140" indent="0">
              <a:buNone/>
              <a:defRPr sz="1155">
                <a:solidFill>
                  <a:schemeClr val="tx1">
                    <a:tint val="75000"/>
                  </a:schemeClr>
                </a:solidFill>
              </a:defRPr>
            </a:lvl7pPr>
            <a:lvl8pPr marL="2640330" indent="0">
              <a:buNone/>
              <a:defRPr sz="1155">
                <a:solidFill>
                  <a:schemeClr val="tx1">
                    <a:tint val="75000"/>
                  </a:schemeClr>
                </a:solidFill>
              </a:defRPr>
            </a:lvl8pPr>
            <a:lvl9pPr marL="3017520" indent="0">
              <a:buNone/>
              <a:defRPr sz="115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377190"/>
            <a:fld id="{9796027F-7875-4030-9381-8BD8C4F21935}"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3592611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64475" y="1554481"/>
            <a:ext cx="4073565" cy="8194605"/>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91710" y="1554482"/>
            <a:ext cx="4070945" cy="81946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defTabSz="377190"/>
            <a:fld id="{9796027F-7875-4030-9381-8BD8C4F21935}"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6" name="Footer Placeholder 5"/>
          <p:cNvSpPr>
            <a:spLocks noGrp="1"/>
          </p:cNvSpPr>
          <p:nvPr>
            <p:ph type="ftr" sz="quarter" idx="11"/>
          </p:nvPr>
        </p:nvSpPr>
        <p:spPr/>
        <p:txBody>
          <a:bodyPr/>
          <a:lstStyle/>
          <a:p>
            <a:pPr defTabSz="377190"/>
            <a:endParaRPr lang="en-US">
              <a:solidFill>
                <a:srgbClr val="146194">
                  <a:lumMod val="50000"/>
                </a:srgbClr>
              </a:solidFill>
            </a:endParaRPr>
          </a:p>
        </p:txBody>
      </p:sp>
      <p:sp>
        <p:nvSpPr>
          <p:cNvPr id="7" name="Slide Number Placeholder 6"/>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3619020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01967" y="1554480"/>
            <a:ext cx="3836074" cy="1306194"/>
          </a:xfrm>
        </p:spPr>
        <p:txBody>
          <a:bodyPr anchor="b">
            <a:noAutofit/>
          </a:bodyPr>
          <a:lstStyle>
            <a:lvl1pPr marL="0" indent="0">
              <a:buNone/>
              <a:defRPr sz="2310" b="0">
                <a:solidFill>
                  <a:schemeClr val="tx1"/>
                </a:solidFill>
              </a:defRPr>
            </a:lvl1pPr>
            <a:lvl2pPr marL="377190" indent="0">
              <a:buNone/>
              <a:defRPr sz="1650" b="1"/>
            </a:lvl2pPr>
            <a:lvl3pPr marL="754380" indent="0">
              <a:buNone/>
              <a:defRPr sz="1485" b="1"/>
            </a:lvl3pPr>
            <a:lvl4pPr marL="1131570" indent="0">
              <a:buNone/>
              <a:defRPr sz="1320" b="1"/>
            </a:lvl4pPr>
            <a:lvl5pPr marL="1508760" indent="0">
              <a:buNone/>
              <a:defRPr sz="1320" b="1"/>
            </a:lvl5pPr>
            <a:lvl6pPr marL="1885950" indent="0">
              <a:buNone/>
              <a:defRPr sz="1320" b="1"/>
            </a:lvl6pPr>
            <a:lvl7pPr marL="2263140" indent="0">
              <a:buNone/>
              <a:defRPr sz="1320" b="1"/>
            </a:lvl7pPr>
            <a:lvl8pPr marL="2640330" indent="0">
              <a:buNone/>
              <a:defRPr sz="1320" b="1"/>
            </a:lvl8pPr>
            <a:lvl9pPr marL="3017520" indent="0">
              <a:buNone/>
              <a:defRPr sz="1320" b="1"/>
            </a:lvl9pPr>
          </a:lstStyle>
          <a:p>
            <a:pPr lvl="0"/>
            <a:r>
              <a:rPr lang="en-US"/>
              <a:t>Edit Master text styles</a:t>
            </a:r>
          </a:p>
        </p:txBody>
      </p:sp>
      <p:sp>
        <p:nvSpPr>
          <p:cNvPr id="4" name="Content Placeholder 3"/>
          <p:cNvSpPr>
            <a:spLocks noGrp="1"/>
          </p:cNvSpPr>
          <p:nvPr>
            <p:ph sz="half" idx="2"/>
          </p:nvPr>
        </p:nvSpPr>
        <p:spPr>
          <a:xfrm>
            <a:off x="564475" y="2879866"/>
            <a:ext cx="4073565" cy="686921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5229" y="1554480"/>
            <a:ext cx="3848736" cy="1306194"/>
          </a:xfrm>
        </p:spPr>
        <p:txBody>
          <a:bodyPr anchor="b">
            <a:noAutofit/>
          </a:bodyPr>
          <a:lstStyle>
            <a:lvl1pPr marL="0" indent="0">
              <a:buNone/>
              <a:defRPr sz="2310" b="0">
                <a:solidFill>
                  <a:schemeClr val="tx1"/>
                </a:solidFill>
              </a:defRPr>
            </a:lvl1pPr>
            <a:lvl2pPr marL="377190" indent="0">
              <a:buNone/>
              <a:defRPr sz="1650" b="1"/>
            </a:lvl2pPr>
            <a:lvl3pPr marL="754380" indent="0">
              <a:buNone/>
              <a:defRPr sz="1485" b="1"/>
            </a:lvl3pPr>
            <a:lvl4pPr marL="1131570" indent="0">
              <a:buNone/>
              <a:defRPr sz="1320" b="1"/>
            </a:lvl4pPr>
            <a:lvl5pPr marL="1508760" indent="0">
              <a:buNone/>
              <a:defRPr sz="1320" b="1"/>
            </a:lvl5pPr>
            <a:lvl6pPr marL="1885950" indent="0">
              <a:buNone/>
              <a:defRPr sz="1320" b="1"/>
            </a:lvl6pPr>
            <a:lvl7pPr marL="2263140" indent="0">
              <a:buNone/>
              <a:defRPr sz="1320" b="1"/>
            </a:lvl7pPr>
            <a:lvl8pPr marL="2640330" indent="0">
              <a:buNone/>
              <a:defRPr sz="1320" b="1"/>
            </a:lvl8pPr>
            <a:lvl9pPr marL="3017520" indent="0">
              <a:buNone/>
              <a:defRPr sz="1320" b="1"/>
            </a:lvl9pPr>
          </a:lstStyle>
          <a:p>
            <a:pPr lvl="0"/>
            <a:r>
              <a:rPr lang="en-US"/>
              <a:t>Edit Master text styles</a:t>
            </a:r>
          </a:p>
        </p:txBody>
      </p:sp>
      <p:sp>
        <p:nvSpPr>
          <p:cNvPr id="6" name="Content Placeholder 5"/>
          <p:cNvSpPr>
            <a:spLocks noGrp="1"/>
          </p:cNvSpPr>
          <p:nvPr>
            <p:ph sz="quarter" idx="4"/>
          </p:nvPr>
        </p:nvSpPr>
        <p:spPr>
          <a:xfrm>
            <a:off x="4790400" y="2860674"/>
            <a:ext cx="4066580" cy="686921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defTabSz="377190"/>
            <a:fld id="{9796027F-7875-4030-9381-8BD8C4F21935}"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8" name="Footer Placeholder 7"/>
          <p:cNvSpPr>
            <a:spLocks noGrp="1"/>
          </p:cNvSpPr>
          <p:nvPr>
            <p:ph type="ftr" sz="quarter" idx="11"/>
          </p:nvPr>
        </p:nvSpPr>
        <p:spPr/>
        <p:txBody>
          <a:bodyPr/>
          <a:lstStyle/>
          <a:p>
            <a:pPr defTabSz="377190"/>
            <a:endParaRPr lang="en-US">
              <a:solidFill>
                <a:srgbClr val="146194">
                  <a:lumMod val="50000"/>
                </a:srgbClr>
              </a:solidFill>
            </a:endParaRPr>
          </a:p>
        </p:txBody>
      </p:sp>
      <p:sp>
        <p:nvSpPr>
          <p:cNvPr id="9" name="Slide Number Placeholder 8"/>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2268124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defTabSz="377190"/>
            <a:fld id="{4509A250-FF31-4206-8172-F9D3106AACB1}"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4" name="Footer Placeholder 3"/>
          <p:cNvSpPr>
            <a:spLocks noGrp="1"/>
          </p:cNvSpPr>
          <p:nvPr>
            <p:ph type="ftr" sz="quarter" idx="11"/>
          </p:nvPr>
        </p:nvSpPr>
        <p:spPr/>
        <p:txBody>
          <a:bodyPr/>
          <a:lstStyle/>
          <a:p>
            <a:pPr defTabSz="377190"/>
            <a:endParaRPr lang="en-US">
              <a:solidFill>
                <a:srgbClr val="146194">
                  <a:lumMod val="50000"/>
                </a:srgbClr>
              </a:solidFill>
            </a:endParaRPr>
          </a:p>
        </p:txBody>
      </p:sp>
      <p:sp>
        <p:nvSpPr>
          <p:cNvPr id="5" name="Slide Number Placeholder 4"/>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3398644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377190"/>
            <a:fld id="{4509A250-FF31-4206-8172-F9D3106AACB1}"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3" name="Footer Placeholder 2"/>
          <p:cNvSpPr>
            <a:spLocks noGrp="1"/>
          </p:cNvSpPr>
          <p:nvPr>
            <p:ph type="ftr" sz="quarter" idx="11"/>
          </p:nvPr>
        </p:nvSpPr>
        <p:spPr/>
        <p:txBody>
          <a:bodyPr/>
          <a:lstStyle/>
          <a:p>
            <a:pPr defTabSz="377190"/>
            <a:endParaRPr lang="en-US">
              <a:solidFill>
                <a:srgbClr val="146194">
                  <a:lumMod val="50000"/>
                </a:srgbClr>
              </a:solidFill>
            </a:endParaRPr>
          </a:p>
        </p:txBody>
      </p:sp>
      <p:sp>
        <p:nvSpPr>
          <p:cNvPr id="4" name="Slide Number Placeholder 3"/>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10998734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45135" y="1554480"/>
            <a:ext cx="3017520" cy="3108960"/>
          </a:xfrm>
        </p:spPr>
        <p:txBody>
          <a:bodyPr anchor="b">
            <a:normAutofit/>
          </a:bodyPr>
          <a:lstStyle>
            <a:lvl1pPr algn="l">
              <a:defRPr sz="1980" b="0"/>
            </a:lvl1pPr>
          </a:lstStyle>
          <a:p>
            <a:r>
              <a:rPr lang="en-US"/>
              <a:t>Click to edit Master title style</a:t>
            </a:r>
            <a:endParaRPr lang="en-US" dirty="0"/>
          </a:p>
        </p:txBody>
      </p:sp>
      <p:sp>
        <p:nvSpPr>
          <p:cNvPr id="3" name="Content Placeholder 2"/>
          <p:cNvSpPr>
            <a:spLocks noGrp="1"/>
          </p:cNvSpPr>
          <p:nvPr>
            <p:ph idx="1"/>
          </p:nvPr>
        </p:nvSpPr>
        <p:spPr>
          <a:xfrm>
            <a:off x="564475" y="1554480"/>
            <a:ext cx="4903471" cy="12032827"/>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845135" y="5008879"/>
            <a:ext cx="3017520" cy="4740205"/>
          </a:xfrm>
        </p:spPr>
        <p:txBody>
          <a:bodyPr anchor="t">
            <a:normAutofit/>
          </a:bodyPr>
          <a:lstStyle>
            <a:lvl1pPr marL="0" indent="0">
              <a:buNone/>
              <a:defRPr sz="1320"/>
            </a:lvl1pPr>
            <a:lvl2pPr marL="377190" indent="0">
              <a:buNone/>
              <a:defRPr sz="990"/>
            </a:lvl2pPr>
            <a:lvl3pPr marL="754380" indent="0">
              <a:buNone/>
              <a:defRPr sz="825"/>
            </a:lvl3pPr>
            <a:lvl4pPr marL="1131570" indent="0">
              <a:buNone/>
              <a:defRPr sz="743"/>
            </a:lvl4pPr>
            <a:lvl5pPr marL="1508760" indent="0">
              <a:buNone/>
              <a:defRPr sz="743"/>
            </a:lvl5pPr>
            <a:lvl6pPr marL="1885950" indent="0">
              <a:buNone/>
              <a:defRPr sz="743"/>
            </a:lvl6pPr>
            <a:lvl7pPr marL="2263140" indent="0">
              <a:buNone/>
              <a:defRPr sz="743"/>
            </a:lvl7pPr>
            <a:lvl8pPr marL="2640330" indent="0">
              <a:buNone/>
              <a:defRPr sz="743"/>
            </a:lvl8pPr>
            <a:lvl9pPr marL="3017520" indent="0">
              <a:buNone/>
              <a:defRPr sz="743"/>
            </a:lvl9pPr>
          </a:lstStyle>
          <a:p>
            <a:pPr lvl="0"/>
            <a:r>
              <a:rPr lang="en-US"/>
              <a:t>Edit Master text styles</a:t>
            </a:r>
          </a:p>
        </p:txBody>
      </p:sp>
      <p:sp>
        <p:nvSpPr>
          <p:cNvPr id="5" name="Date Placeholder 4"/>
          <p:cNvSpPr>
            <a:spLocks noGrp="1"/>
          </p:cNvSpPr>
          <p:nvPr>
            <p:ph type="dt" sz="half" idx="10"/>
          </p:nvPr>
        </p:nvSpPr>
        <p:spPr/>
        <p:txBody>
          <a:bodyPr/>
          <a:lstStyle/>
          <a:p>
            <a:pPr defTabSz="377190"/>
            <a:fld id="{4509A250-FF31-4206-8172-F9D3106AACB1}"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6" name="Footer Placeholder 5"/>
          <p:cNvSpPr>
            <a:spLocks noGrp="1"/>
          </p:cNvSpPr>
          <p:nvPr>
            <p:ph type="ftr" sz="quarter" idx="11"/>
          </p:nvPr>
        </p:nvSpPr>
        <p:spPr/>
        <p:txBody>
          <a:bodyPr/>
          <a:lstStyle/>
          <a:p>
            <a:pPr defTabSz="377190"/>
            <a:endParaRPr lang="en-US">
              <a:solidFill>
                <a:srgbClr val="146194">
                  <a:lumMod val="50000"/>
                </a:srgbClr>
              </a:solidFill>
            </a:endParaRPr>
          </a:p>
        </p:txBody>
      </p:sp>
      <p:sp>
        <p:nvSpPr>
          <p:cNvPr id="7" name="Slide Number Placeholder 6"/>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27610959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96320" y="3281680"/>
            <a:ext cx="4966335" cy="2590800"/>
          </a:xfrm>
        </p:spPr>
        <p:txBody>
          <a:bodyPr anchor="b">
            <a:normAutofit/>
          </a:bodyPr>
          <a:lstStyle>
            <a:lvl1pPr algn="l">
              <a:defRPr sz="231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815935" y="2072640"/>
            <a:ext cx="2706804" cy="10363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320"/>
            </a:lvl1pPr>
            <a:lvl2pPr marL="377190" indent="0">
              <a:buNone/>
              <a:defRPr sz="1320"/>
            </a:lvl2pPr>
            <a:lvl3pPr marL="754380" indent="0">
              <a:buNone/>
              <a:defRPr sz="1320"/>
            </a:lvl3pPr>
            <a:lvl4pPr marL="1131570" indent="0">
              <a:buNone/>
              <a:defRPr sz="1320"/>
            </a:lvl4pPr>
            <a:lvl5pPr marL="1508760" indent="0">
              <a:buNone/>
              <a:defRPr sz="1320"/>
            </a:lvl5pPr>
            <a:lvl6pPr marL="1885950" indent="0">
              <a:buNone/>
              <a:defRPr sz="1320"/>
            </a:lvl6pPr>
            <a:lvl7pPr marL="2263140" indent="0">
              <a:buNone/>
              <a:defRPr sz="1320"/>
            </a:lvl7pPr>
            <a:lvl8pPr marL="2640330" indent="0">
              <a:buNone/>
              <a:defRPr sz="1320"/>
            </a:lvl8pPr>
            <a:lvl9pPr marL="3017520" indent="0">
              <a:buNone/>
              <a:defRPr sz="1320"/>
            </a:lvl9pPr>
          </a:lstStyle>
          <a:p>
            <a:r>
              <a:rPr lang="en-US"/>
              <a:t>Click icon to add picture</a:t>
            </a:r>
          </a:p>
        </p:txBody>
      </p:sp>
      <p:sp>
        <p:nvSpPr>
          <p:cNvPr id="4" name="Text Placeholder 3"/>
          <p:cNvSpPr>
            <a:spLocks noGrp="1"/>
          </p:cNvSpPr>
          <p:nvPr>
            <p:ph type="body" sz="half" idx="2"/>
          </p:nvPr>
        </p:nvSpPr>
        <p:spPr>
          <a:xfrm>
            <a:off x="3896320" y="6294684"/>
            <a:ext cx="4967645" cy="4644248"/>
          </a:xfrm>
        </p:spPr>
        <p:txBody>
          <a:bodyPr anchor="t">
            <a:normAutofit/>
          </a:bodyPr>
          <a:lstStyle>
            <a:lvl1pPr marL="0" indent="0">
              <a:buNone/>
              <a:defRPr sz="1485"/>
            </a:lvl1pPr>
            <a:lvl2pPr marL="377190" indent="0">
              <a:buNone/>
              <a:defRPr sz="990"/>
            </a:lvl2pPr>
            <a:lvl3pPr marL="754380" indent="0">
              <a:buNone/>
              <a:defRPr sz="825"/>
            </a:lvl3pPr>
            <a:lvl4pPr marL="1131570" indent="0">
              <a:buNone/>
              <a:defRPr sz="743"/>
            </a:lvl4pPr>
            <a:lvl5pPr marL="1508760" indent="0">
              <a:buNone/>
              <a:defRPr sz="743"/>
            </a:lvl5pPr>
            <a:lvl6pPr marL="1885950" indent="0">
              <a:buNone/>
              <a:defRPr sz="743"/>
            </a:lvl6pPr>
            <a:lvl7pPr marL="2263140" indent="0">
              <a:buNone/>
              <a:defRPr sz="743"/>
            </a:lvl7pPr>
            <a:lvl8pPr marL="2640330" indent="0">
              <a:buNone/>
              <a:defRPr sz="743"/>
            </a:lvl8pPr>
            <a:lvl9pPr marL="3017520" indent="0">
              <a:buNone/>
              <a:defRPr sz="743"/>
            </a:lvl9pPr>
          </a:lstStyle>
          <a:p>
            <a:pPr lvl="0"/>
            <a:r>
              <a:rPr lang="en-US"/>
              <a:t>Edit Master text styles</a:t>
            </a:r>
          </a:p>
        </p:txBody>
      </p:sp>
      <p:sp>
        <p:nvSpPr>
          <p:cNvPr id="5" name="Date Placeholder 4"/>
          <p:cNvSpPr>
            <a:spLocks noGrp="1"/>
          </p:cNvSpPr>
          <p:nvPr>
            <p:ph type="dt" sz="half" idx="10"/>
          </p:nvPr>
        </p:nvSpPr>
        <p:spPr/>
        <p:txBody>
          <a:bodyPr/>
          <a:lstStyle/>
          <a:p>
            <a:pPr defTabSz="377190"/>
            <a:fld id="{4509A250-FF31-4206-8172-F9D3106AACB1}"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6" name="Footer Placeholder 5"/>
          <p:cNvSpPr>
            <a:spLocks noGrp="1"/>
          </p:cNvSpPr>
          <p:nvPr>
            <p:ph type="ftr" sz="quarter" idx="11"/>
          </p:nvPr>
        </p:nvSpPr>
        <p:spPr/>
        <p:txBody>
          <a:bodyPr/>
          <a:lstStyle/>
          <a:p>
            <a:pPr defTabSz="377190"/>
            <a:endParaRPr lang="en-US">
              <a:solidFill>
                <a:srgbClr val="146194">
                  <a:lumMod val="50000"/>
                </a:srgbClr>
              </a:solidFill>
            </a:endParaRPr>
          </a:p>
        </p:txBody>
      </p:sp>
      <p:sp>
        <p:nvSpPr>
          <p:cNvPr id="7" name="Slide Number Placeholder 6"/>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249974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565785" y="1209040"/>
            <a:ext cx="8925520" cy="708152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320"/>
            </a:lvl1pPr>
            <a:lvl2pPr marL="377190" indent="0">
              <a:buNone/>
              <a:defRPr sz="1320"/>
            </a:lvl2pPr>
            <a:lvl3pPr marL="754380" indent="0">
              <a:buNone/>
              <a:defRPr sz="1320"/>
            </a:lvl3pPr>
            <a:lvl4pPr marL="1131570" indent="0">
              <a:buNone/>
              <a:defRPr sz="1320"/>
            </a:lvl4pPr>
            <a:lvl5pPr marL="1508760" indent="0">
              <a:buNone/>
              <a:defRPr sz="1320"/>
            </a:lvl5pPr>
            <a:lvl6pPr marL="1885950" indent="0">
              <a:buNone/>
              <a:defRPr sz="1320"/>
            </a:lvl6pPr>
            <a:lvl7pPr marL="2263140" indent="0">
              <a:buNone/>
              <a:defRPr sz="1320"/>
            </a:lvl7pPr>
            <a:lvl8pPr marL="2640330" indent="0">
              <a:buNone/>
              <a:defRPr sz="1320"/>
            </a:lvl8pPr>
            <a:lvl9pPr marL="3017520" indent="0">
              <a:buNone/>
              <a:defRPr sz="1320"/>
            </a:lvl9pPr>
          </a:lstStyle>
          <a:p>
            <a:r>
              <a:rPr lang="en-US"/>
              <a:t>Click icon to add picture</a:t>
            </a:r>
          </a:p>
        </p:txBody>
      </p:sp>
      <p:sp>
        <p:nvSpPr>
          <p:cNvPr id="16" name="Text Placeholder 9"/>
          <p:cNvSpPr>
            <a:spLocks noGrp="1"/>
          </p:cNvSpPr>
          <p:nvPr>
            <p:ph type="body" sz="quarter" idx="14"/>
          </p:nvPr>
        </p:nvSpPr>
        <p:spPr>
          <a:xfrm>
            <a:off x="754382" y="8712765"/>
            <a:ext cx="6850973" cy="1036320"/>
          </a:xfrm>
        </p:spPr>
        <p:txBody>
          <a:bodyPr anchor="t">
            <a:normAutofit/>
          </a:bodyPr>
          <a:lstStyle>
            <a:lvl1pPr marL="0" indent="0">
              <a:buFontTx/>
              <a:buNone/>
              <a:defRPr sz="1320"/>
            </a:lvl1pPr>
            <a:lvl2pPr marL="377190" indent="0">
              <a:buFontTx/>
              <a:buNone/>
              <a:defRPr/>
            </a:lvl2pPr>
            <a:lvl3pPr marL="754380" indent="0">
              <a:buFontTx/>
              <a:buNone/>
              <a:defRPr/>
            </a:lvl3pPr>
            <a:lvl4pPr marL="1131570" indent="0">
              <a:buFontTx/>
              <a:buNone/>
              <a:defRPr/>
            </a:lvl4pPr>
            <a:lvl5pPr marL="150876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pPr defTabSz="377190"/>
            <a:fld id="{4AAD347D-5ACD-4C99-B74B-A9C85AD731AF}"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4" name="Footer Placeholder 3"/>
          <p:cNvSpPr>
            <a:spLocks noGrp="1"/>
          </p:cNvSpPr>
          <p:nvPr>
            <p:ph type="ftr" sz="quarter" idx="11"/>
          </p:nvPr>
        </p:nvSpPr>
        <p:spPr/>
        <p:txBody>
          <a:bodyPr/>
          <a:lstStyle/>
          <a:p>
            <a:pPr defTabSz="377190"/>
            <a:endParaRPr lang="en-US">
              <a:solidFill>
                <a:srgbClr val="146194">
                  <a:lumMod val="50000"/>
                </a:srgbClr>
              </a:solidFill>
            </a:endParaRPr>
          </a:p>
        </p:txBody>
      </p:sp>
      <p:sp>
        <p:nvSpPr>
          <p:cNvPr id="5" name="Slide Number Placeholder 4"/>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101049239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64476" y="1554480"/>
            <a:ext cx="8298180" cy="6217920"/>
          </a:xfrm>
        </p:spPr>
        <p:txBody>
          <a:bodyPr anchor="ctr">
            <a:normAutofit/>
          </a:bodyPr>
          <a:lstStyle>
            <a:lvl1pPr algn="l">
              <a:defRPr sz="2640" b="0" cap="all"/>
            </a:lvl1pPr>
          </a:lstStyle>
          <a:p>
            <a:r>
              <a:rPr lang="en-US"/>
              <a:t>Click to edit Master title style</a:t>
            </a:r>
            <a:endParaRPr lang="en-US" dirty="0"/>
          </a:p>
        </p:txBody>
      </p:sp>
      <p:sp>
        <p:nvSpPr>
          <p:cNvPr id="3" name="Text Placeholder 2"/>
          <p:cNvSpPr>
            <a:spLocks noGrp="1"/>
          </p:cNvSpPr>
          <p:nvPr>
            <p:ph type="body" idx="1"/>
          </p:nvPr>
        </p:nvSpPr>
        <p:spPr>
          <a:xfrm>
            <a:off x="564475" y="9326880"/>
            <a:ext cx="7042190" cy="4260427"/>
          </a:xfrm>
        </p:spPr>
        <p:txBody>
          <a:bodyPr anchor="ctr">
            <a:normAutofit/>
          </a:bodyPr>
          <a:lstStyle>
            <a:lvl1pPr marL="0" indent="0" algn="l">
              <a:buNone/>
              <a:defRPr sz="1650">
                <a:solidFill>
                  <a:schemeClr val="bg2">
                    <a:lumMod val="75000"/>
                  </a:schemeClr>
                </a:solidFill>
              </a:defRPr>
            </a:lvl1pPr>
            <a:lvl2pPr marL="377190" indent="0">
              <a:buNone/>
              <a:defRPr sz="1485">
                <a:solidFill>
                  <a:schemeClr val="tx1">
                    <a:tint val="75000"/>
                  </a:schemeClr>
                </a:solidFill>
              </a:defRPr>
            </a:lvl2pPr>
            <a:lvl3pPr marL="754380" indent="0">
              <a:buNone/>
              <a:defRPr sz="1320">
                <a:solidFill>
                  <a:schemeClr val="tx1">
                    <a:tint val="75000"/>
                  </a:schemeClr>
                </a:solidFill>
              </a:defRPr>
            </a:lvl3pPr>
            <a:lvl4pPr marL="1131570" indent="0">
              <a:buNone/>
              <a:defRPr sz="1155">
                <a:solidFill>
                  <a:schemeClr val="tx1">
                    <a:tint val="75000"/>
                  </a:schemeClr>
                </a:solidFill>
              </a:defRPr>
            </a:lvl4pPr>
            <a:lvl5pPr marL="1508760" indent="0">
              <a:buNone/>
              <a:defRPr sz="1155">
                <a:solidFill>
                  <a:schemeClr val="tx1">
                    <a:tint val="75000"/>
                  </a:schemeClr>
                </a:solidFill>
              </a:defRPr>
            </a:lvl5pPr>
            <a:lvl6pPr marL="1885950" indent="0">
              <a:buNone/>
              <a:defRPr sz="1155">
                <a:solidFill>
                  <a:schemeClr val="tx1">
                    <a:tint val="75000"/>
                  </a:schemeClr>
                </a:solidFill>
              </a:defRPr>
            </a:lvl6pPr>
            <a:lvl7pPr marL="2263140" indent="0">
              <a:buNone/>
              <a:defRPr sz="1155">
                <a:solidFill>
                  <a:schemeClr val="tx1">
                    <a:tint val="75000"/>
                  </a:schemeClr>
                </a:solidFill>
              </a:defRPr>
            </a:lvl7pPr>
            <a:lvl8pPr marL="2640330" indent="0">
              <a:buNone/>
              <a:defRPr sz="1155">
                <a:solidFill>
                  <a:schemeClr val="tx1">
                    <a:tint val="75000"/>
                  </a:schemeClr>
                </a:solidFill>
              </a:defRPr>
            </a:lvl8pPr>
            <a:lvl9pPr marL="3017520" indent="0">
              <a:buNone/>
              <a:defRPr sz="115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377190"/>
            <a:fld id="{4AAD347D-5ACD-4C99-B74B-A9C85AD731AF}"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61396514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1664" y="1554480"/>
            <a:ext cx="7543801" cy="6217920"/>
          </a:xfrm>
        </p:spPr>
        <p:txBody>
          <a:bodyPr anchor="ctr">
            <a:normAutofit/>
          </a:bodyPr>
          <a:lstStyle>
            <a:lvl1pPr algn="l">
              <a:defRPr sz="264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93125" y="7772400"/>
            <a:ext cx="7040880" cy="863600"/>
          </a:xfrm>
        </p:spPr>
        <p:txBody>
          <a:bodyPr anchor="ctr"/>
          <a:lstStyle>
            <a:lvl1pPr marL="0" indent="0">
              <a:buFontTx/>
              <a:buNone/>
              <a:defRPr/>
            </a:lvl1pPr>
            <a:lvl2pPr marL="377190" indent="0">
              <a:buFontTx/>
              <a:buNone/>
              <a:defRPr/>
            </a:lvl2pPr>
            <a:lvl3pPr marL="754380" indent="0">
              <a:buFontTx/>
              <a:buNone/>
              <a:defRPr/>
            </a:lvl3pPr>
            <a:lvl4pPr marL="1131570" indent="0">
              <a:buFontTx/>
              <a:buNone/>
              <a:defRPr/>
            </a:lvl4pPr>
            <a:lvl5pPr marL="1508760" indent="0">
              <a:buFontTx/>
              <a:buNone/>
              <a:defRPr/>
            </a:lvl5pPr>
          </a:lstStyle>
          <a:p>
            <a:pPr lvl="0"/>
            <a:r>
              <a:rPr lang="en-US"/>
              <a:t>Edit Master text styles</a:t>
            </a:r>
          </a:p>
        </p:txBody>
      </p:sp>
      <p:sp>
        <p:nvSpPr>
          <p:cNvPr id="3" name="Text Placeholder 2"/>
          <p:cNvSpPr>
            <a:spLocks noGrp="1"/>
          </p:cNvSpPr>
          <p:nvPr>
            <p:ph type="body" idx="1"/>
          </p:nvPr>
        </p:nvSpPr>
        <p:spPr>
          <a:xfrm>
            <a:off x="564476" y="9749087"/>
            <a:ext cx="7040880" cy="3819027"/>
          </a:xfrm>
        </p:spPr>
        <p:txBody>
          <a:bodyPr anchor="ctr">
            <a:normAutofit/>
          </a:bodyPr>
          <a:lstStyle>
            <a:lvl1pPr marL="0" indent="0" algn="l">
              <a:buNone/>
              <a:defRPr sz="1650">
                <a:solidFill>
                  <a:schemeClr val="bg2">
                    <a:lumMod val="75000"/>
                  </a:schemeClr>
                </a:solidFill>
              </a:defRPr>
            </a:lvl1pPr>
            <a:lvl2pPr marL="377190" indent="0">
              <a:buNone/>
              <a:defRPr sz="1485">
                <a:solidFill>
                  <a:schemeClr val="tx1">
                    <a:tint val="75000"/>
                  </a:schemeClr>
                </a:solidFill>
              </a:defRPr>
            </a:lvl2pPr>
            <a:lvl3pPr marL="754380" indent="0">
              <a:buNone/>
              <a:defRPr sz="1320">
                <a:solidFill>
                  <a:schemeClr val="tx1">
                    <a:tint val="75000"/>
                  </a:schemeClr>
                </a:solidFill>
              </a:defRPr>
            </a:lvl3pPr>
            <a:lvl4pPr marL="1131570" indent="0">
              <a:buNone/>
              <a:defRPr sz="1155">
                <a:solidFill>
                  <a:schemeClr val="tx1">
                    <a:tint val="75000"/>
                  </a:schemeClr>
                </a:solidFill>
              </a:defRPr>
            </a:lvl4pPr>
            <a:lvl5pPr marL="1508760" indent="0">
              <a:buNone/>
              <a:defRPr sz="1155">
                <a:solidFill>
                  <a:schemeClr val="tx1">
                    <a:tint val="75000"/>
                  </a:schemeClr>
                </a:solidFill>
              </a:defRPr>
            </a:lvl5pPr>
            <a:lvl6pPr marL="1885950" indent="0">
              <a:buNone/>
              <a:defRPr sz="1155">
                <a:solidFill>
                  <a:schemeClr val="tx1">
                    <a:tint val="75000"/>
                  </a:schemeClr>
                </a:solidFill>
              </a:defRPr>
            </a:lvl6pPr>
            <a:lvl7pPr marL="2263140" indent="0">
              <a:buNone/>
              <a:defRPr sz="1155">
                <a:solidFill>
                  <a:schemeClr val="tx1">
                    <a:tint val="75000"/>
                  </a:schemeClr>
                </a:solidFill>
              </a:defRPr>
            </a:lvl7pPr>
            <a:lvl8pPr marL="2640330" indent="0">
              <a:buNone/>
              <a:defRPr sz="1155">
                <a:solidFill>
                  <a:schemeClr val="tx1">
                    <a:tint val="75000"/>
                  </a:schemeClr>
                </a:solidFill>
              </a:defRPr>
            </a:lvl8pPr>
            <a:lvl9pPr marL="3017520" indent="0">
              <a:buNone/>
              <a:defRPr sz="115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377190"/>
            <a:fld id="{4AAD347D-5ACD-4C99-B74B-A9C85AD731AF}"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
        <p:nvSpPr>
          <p:cNvPr id="14" name="TextBox 13"/>
          <p:cNvSpPr txBox="1"/>
          <p:nvPr/>
        </p:nvSpPr>
        <p:spPr>
          <a:xfrm>
            <a:off x="438745" y="1841037"/>
            <a:ext cx="502920" cy="1325492"/>
          </a:xfrm>
          <a:prstGeom prst="rect">
            <a:avLst/>
          </a:prstGeom>
        </p:spPr>
        <p:txBody>
          <a:bodyPr vert="horz" lIns="75438" tIns="37719" rIns="75438" bIns="37719" rtlCol="0" anchor="ctr">
            <a:noAutofit/>
          </a:bodyPr>
          <a:lstStyle/>
          <a:p>
            <a:pPr marL="0" marR="0" lvl="0" indent="0" algn="l" defTabSz="37719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a:ln>
                  <a:noFill/>
                </a:ln>
                <a:solidFill>
                  <a:prstClr val="white"/>
                </a:solidFill>
                <a:effectLst/>
                <a:uLnTx/>
                <a:uFillTx/>
                <a:latin typeface="Century Gothic" panose="020B0502020202020204"/>
                <a:ea typeface="+mn-ea"/>
                <a:cs typeface="+mn-cs"/>
              </a:rPr>
              <a:t>“</a:t>
            </a:r>
          </a:p>
        </p:txBody>
      </p:sp>
      <p:sp>
        <p:nvSpPr>
          <p:cNvPr id="15" name="TextBox 14"/>
          <p:cNvSpPr txBox="1"/>
          <p:nvPr/>
        </p:nvSpPr>
        <p:spPr>
          <a:xfrm>
            <a:off x="8485465" y="6275496"/>
            <a:ext cx="502920" cy="1325492"/>
          </a:xfrm>
          <a:prstGeom prst="rect">
            <a:avLst/>
          </a:prstGeom>
        </p:spPr>
        <p:txBody>
          <a:bodyPr vert="horz" lIns="75438" tIns="37719" rIns="75438" bIns="37719" rtlCol="0" anchor="ctr">
            <a:noAutofit/>
          </a:bodyPr>
          <a:lstStyle/>
          <a:p>
            <a:pPr marL="0" marR="0" lvl="0" indent="0" algn="r" defTabSz="37719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a:ln>
                  <a:noFill/>
                </a:ln>
                <a:solidFill>
                  <a:prstClr val="white"/>
                </a:solidFill>
                <a:effectLst/>
                <a:uLnTx/>
                <a:uFillTx/>
                <a:latin typeface="Century Gothic" panose="020B0502020202020204"/>
                <a:ea typeface="+mn-ea"/>
                <a:cs typeface="+mn-cs"/>
              </a:rPr>
              <a:t>”</a:t>
            </a:r>
          </a:p>
        </p:txBody>
      </p:sp>
    </p:spTree>
    <p:extLst>
      <p:ext uri="{BB962C8B-B14F-4D97-AF65-F5344CB8AC3E}">
        <p14:creationId xmlns:p14="http://schemas.microsoft.com/office/powerpoint/2010/main" val="2317656858"/>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64475" y="7772400"/>
            <a:ext cx="7040880" cy="3847440"/>
          </a:xfrm>
        </p:spPr>
        <p:txBody>
          <a:bodyPr anchor="b">
            <a:normAutofit/>
          </a:bodyPr>
          <a:lstStyle>
            <a:lvl1pPr algn="l">
              <a:defRPr sz="2640" b="0" cap="all"/>
            </a:lvl1pPr>
          </a:lstStyle>
          <a:p>
            <a:r>
              <a:rPr lang="en-US"/>
              <a:t>Click to edit Master title style</a:t>
            </a:r>
            <a:endParaRPr lang="en-US" dirty="0"/>
          </a:p>
        </p:txBody>
      </p:sp>
      <p:sp>
        <p:nvSpPr>
          <p:cNvPr id="3" name="Text Placeholder 2"/>
          <p:cNvSpPr>
            <a:spLocks noGrp="1"/>
          </p:cNvSpPr>
          <p:nvPr>
            <p:ph type="body" idx="1"/>
          </p:nvPr>
        </p:nvSpPr>
        <p:spPr>
          <a:xfrm>
            <a:off x="564474" y="11634757"/>
            <a:ext cx="7042192" cy="1950240"/>
          </a:xfrm>
        </p:spPr>
        <p:txBody>
          <a:bodyPr anchor="t">
            <a:normAutofit/>
          </a:bodyPr>
          <a:lstStyle>
            <a:lvl1pPr marL="0" indent="0" algn="l">
              <a:buNone/>
              <a:defRPr sz="1650">
                <a:solidFill>
                  <a:schemeClr val="bg2">
                    <a:lumMod val="75000"/>
                  </a:schemeClr>
                </a:solidFill>
              </a:defRPr>
            </a:lvl1pPr>
            <a:lvl2pPr marL="377190" indent="0">
              <a:buNone/>
              <a:defRPr sz="1485">
                <a:solidFill>
                  <a:schemeClr val="tx1">
                    <a:tint val="75000"/>
                  </a:schemeClr>
                </a:solidFill>
              </a:defRPr>
            </a:lvl2pPr>
            <a:lvl3pPr marL="754380" indent="0">
              <a:buNone/>
              <a:defRPr sz="1320">
                <a:solidFill>
                  <a:schemeClr val="tx1">
                    <a:tint val="75000"/>
                  </a:schemeClr>
                </a:solidFill>
              </a:defRPr>
            </a:lvl3pPr>
            <a:lvl4pPr marL="1131570" indent="0">
              <a:buNone/>
              <a:defRPr sz="1155">
                <a:solidFill>
                  <a:schemeClr val="tx1">
                    <a:tint val="75000"/>
                  </a:schemeClr>
                </a:solidFill>
              </a:defRPr>
            </a:lvl4pPr>
            <a:lvl5pPr marL="1508760" indent="0">
              <a:buNone/>
              <a:defRPr sz="1155">
                <a:solidFill>
                  <a:schemeClr val="tx1">
                    <a:tint val="75000"/>
                  </a:schemeClr>
                </a:solidFill>
              </a:defRPr>
            </a:lvl5pPr>
            <a:lvl6pPr marL="1885950" indent="0">
              <a:buNone/>
              <a:defRPr sz="1155">
                <a:solidFill>
                  <a:schemeClr val="tx1">
                    <a:tint val="75000"/>
                  </a:schemeClr>
                </a:solidFill>
              </a:defRPr>
            </a:lvl6pPr>
            <a:lvl7pPr marL="2263140" indent="0">
              <a:buNone/>
              <a:defRPr sz="1155">
                <a:solidFill>
                  <a:schemeClr val="tx1">
                    <a:tint val="75000"/>
                  </a:schemeClr>
                </a:solidFill>
              </a:defRPr>
            </a:lvl7pPr>
            <a:lvl8pPr marL="2640330" indent="0">
              <a:buNone/>
              <a:defRPr sz="1155">
                <a:solidFill>
                  <a:schemeClr val="tx1">
                    <a:tint val="75000"/>
                  </a:schemeClr>
                </a:solidFill>
              </a:defRPr>
            </a:lvl8pPr>
            <a:lvl9pPr marL="3017520" indent="0">
              <a:buNone/>
              <a:defRPr sz="115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377190"/>
            <a:fld id="{4AAD347D-5ACD-4C99-B74B-A9C85AD731AF}"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2748755178"/>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41666" y="1554480"/>
            <a:ext cx="7543800" cy="6217920"/>
          </a:xfrm>
        </p:spPr>
        <p:txBody>
          <a:bodyPr anchor="ctr">
            <a:normAutofit/>
          </a:bodyPr>
          <a:lstStyle>
            <a:lvl1pPr algn="l">
              <a:defRPr sz="264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64475" y="8904677"/>
            <a:ext cx="7040881" cy="2379696"/>
          </a:xfrm>
        </p:spPr>
        <p:txBody>
          <a:bodyPr vert="horz" lIns="91440" tIns="45720" rIns="91440" bIns="45720" rtlCol="0" anchor="b">
            <a:normAutofit/>
          </a:bodyPr>
          <a:lstStyle>
            <a:lvl1pPr>
              <a:buNone/>
              <a:defRPr lang="en-US" sz="198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64474" y="11284374"/>
            <a:ext cx="7040881" cy="2302933"/>
          </a:xfrm>
        </p:spPr>
        <p:txBody>
          <a:bodyPr anchor="t">
            <a:normAutofit/>
          </a:bodyPr>
          <a:lstStyle>
            <a:lvl1pPr marL="0" indent="0" algn="l">
              <a:buNone/>
              <a:defRPr sz="1485">
                <a:solidFill>
                  <a:schemeClr val="bg2">
                    <a:lumMod val="75000"/>
                  </a:schemeClr>
                </a:solidFill>
              </a:defRPr>
            </a:lvl1pPr>
            <a:lvl2pPr marL="377190" indent="0">
              <a:buNone/>
              <a:defRPr sz="1485">
                <a:solidFill>
                  <a:schemeClr val="tx1">
                    <a:tint val="75000"/>
                  </a:schemeClr>
                </a:solidFill>
              </a:defRPr>
            </a:lvl2pPr>
            <a:lvl3pPr marL="754380" indent="0">
              <a:buNone/>
              <a:defRPr sz="1320">
                <a:solidFill>
                  <a:schemeClr val="tx1">
                    <a:tint val="75000"/>
                  </a:schemeClr>
                </a:solidFill>
              </a:defRPr>
            </a:lvl3pPr>
            <a:lvl4pPr marL="1131570" indent="0">
              <a:buNone/>
              <a:defRPr sz="1155">
                <a:solidFill>
                  <a:schemeClr val="tx1">
                    <a:tint val="75000"/>
                  </a:schemeClr>
                </a:solidFill>
              </a:defRPr>
            </a:lvl4pPr>
            <a:lvl5pPr marL="1508760" indent="0">
              <a:buNone/>
              <a:defRPr sz="1155">
                <a:solidFill>
                  <a:schemeClr val="tx1">
                    <a:tint val="75000"/>
                  </a:schemeClr>
                </a:solidFill>
              </a:defRPr>
            </a:lvl5pPr>
            <a:lvl6pPr marL="1885950" indent="0">
              <a:buNone/>
              <a:defRPr sz="1155">
                <a:solidFill>
                  <a:schemeClr val="tx1">
                    <a:tint val="75000"/>
                  </a:schemeClr>
                </a:solidFill>
              </a:defRPr>
            </a:lvl6pPr>
            <a:lvl7pPr marL="2263140" indent="0">
              <a:buNone/>
              <a:defRPr sz="1155">
                <a:solidFill>
                  <a:schemeClr val="tx1">
                    <a:tint val="75000"/>
                  </a:schemeClr>
                </a:solidFill>
              </a:defRPr>
            </a:lvl7pPr>
            <a:lvl8pPr marL="2640330" indent="0">
              <a:buNone/>
              <a:defRPr sz="1155">
                <a:solidFill>
                  <a:schemeClr val="tx1">
                    <a:tint val="75000"/>
                  </a:schemeClr>
                </a:solidFill>
              </a:defRPr>
            </a:lvl8pPr>
            <a:lvl9pPr marL="3017520" indent="0">
              <a:buNone/>
              <a:defRPr sz="115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377190"/>
            <a:fld id="{4AAD347D-5ACD-4C99-B74B-A9C85AD731AF}"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
        <p:nvSpPr>
          <p:cNvPr id="11" name="TextBox 10"/>
          <p:cNvSpPr txBox="1"/>
          <p:nvPr/>
        </p:nvSpPr>
        <p:spPr>
          <a:xfrm>
            <a:off x="438745" y="1841037"/>
            <a:ext cx="502920" cy="1325492"/>
          </a:xfrm>
          <a:prstGeom prst="rect">
            <a:avLst/>
          </a:prstGeom>
        </p:spPr>
        <p:txBody>
          <a:bodyPr vert="horz" lIns="75438" tIns="37719" rIns="75438" bIns="37719" rtlCol="0" anchor="ctr">
            <a:noAutofit/>
          </a:bodyPr>
          <a:lstStyle/>
          <a:p>
            <a:pPr marL="0" marR="0" lvl="0" indent="0" algn="l" defTabSz="37719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a:ln>
                  <a:noFill/>
                </a:ln>
                <a:solidFill>
                  <a:prstClr val="white"/>
                </a:solidFill>
                <a:effectLst/>
                <a:uLnTx/>
                <a:uFillTx/>
                <a:latin typeface="Century Gothic" panose="020B0502020202020204"/>
                <a:ea typeface="+mn-ea"/>
                <a:cs typeface="+mn-cs"/>
              </a:rPr>
              <a:t>“</a:t>
            </a:r>
          </a:p>
        </p:txBody>
      </p:sp>
      <p:sp>
        <p:nvSpPr>
          <p:cNvPr id="12" name="TextBox 11"/>
          <p:cNvSpPr txBox="1"/>
          <p:nvPr/>
        </p:nvSpPr>
        <p:spPr>
          <a:xfrm>
            <a:off x="8485465" y="6275496"/>
            <a:ext cx="502920" cy="1325492"/>
          </a:xfrm>
          <a:prstGeom prst="rect">
            <a:avLst/>
          </a:prstGeom>
        </p:spPr>
        <p:txBody>
          <a:bodyPr vert="horz" lIns="75438" tIns="37719" rIns="75438" bIns="37719" rtlCol="0" anchor="ctr">
            <a:noAutofit/>
          </a:bodyPr>
          <a:lstStyle/>
          <a:p>
            <a:pPr marL="0" marR="0" lvl="0" indent="0" algn="r" defTabSz="377190" rtl="0" eaLnBrk="1" fontAlgn="auto" latinLnBrk="0" hangingPunct="1">
              <a:lnSpc>
                <a:spcPct val="100000"/>
              </a:lnSpc>
              <a:spcBef>
                <a:spcPts val="0"/>
              </a:spcBef>
              <a:spcAft>
                <a:spcPts val="0"/>
              </a:spcAft>
              <a:buClrTx/>
              <a:buSzTx/>
              <a:buFontTx/>
              <a:buNone/>
              <a:tabLst/>
              <a:defRPr/>
            </a:pPr>
            <a:r>
              <a:rPr kumimoji="0" lang="en-US" sz="6600" b="0" i="0" u="none" strike="noStrike" kern="1200" cap="none" spc="0" normalizeH="0" baseline="0" noProof="0">
                <a:ln>
                  <a:noFill/>
                </a:ln>
                <a:solidFill>
                  <a:prstClr val="white"/>
                </a:solidFill>
                <a:effectLst/>
                <a:uLnTx/>
                <a:uFillTx/>
                <a:latin typeface="Century Gothic" panose="020B0502020202020204"/>
                <a:ea typeface="+mn-ea"/>
                <a:cs typeface="+mn-cs"/>
              </a:rPr>
              <a:t>”</a:t>
            </a:r>
          </a:p>
        </p:txBody>
      </p:sp>
    </p:spTree>
    <p:extLst>
      <p:ext uri="{BB962C8B-B14F-4D97-AF65-F5344CB8AC3E}">
        <p14:creationId xmlns:p14="http://schemas.microsoft.com/office/powerpoint/2010/main" val="1319155373"/>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64476" y="1554480"/>
            <a:ext cx="8298180" cy="621792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64475" y="8904677"/>
            <a:ext cx="7040880" cy="1899920"/>
          </a:xfrm>
        </p:spPr>
        <p:txBody>
          <a:bodyPr vert="horz" lIns="91440" tIns="45720" rIns="91440" bIns="45720" rtlCol="0" anchor="b">
            <a:normAutofit/>
          </a:bodyPr>
          <a:lstStyle>
            <a:lvl1pPr>
              <a:buNone/>
              <a:defRPr lang="en-US" sz="198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64474" y="10804594"/>
            <a:ext cx="7040881" cy="2782712"/>
          </a:xfrm>
        </p:spPr>
        <p:txBody>
          <a:bodyPr anchor="t">
            <a:normAutofit/>
          </a:bodyPr>
          <a:lstStyle>
            <a:lvl1pPr marL="0" indent="0" algn="l">
              <a:buNone/>
              <a:defRPr sz="1485">
                <a:solidFill>
                  <a:schemeClr val="bg2">
                    <a:lumMod val="75000"/>
                  </a:schemeClr>
                </a:solidFill>
              </a:defRPr>
            </a:lvl1pPr>
            <a:lvl2pPr marL="377190" indent="0">
              <a:buNone/>
              <a:defRPr sz="1485">
                <a:solidFill>
                  <a:schemeClr val="tx1">
                    <a:tint val="75000"/>
                  </a:schemeClr>
                </a:solidFill>
              </a:defRPr>
            </a:lvl2pPr>
            <a:lvl3pPr marL="754380" indent="0">
              <a:buNone/>
              <a:defRPr sz="1320">
                <a:solidFill>
                  <a:schemeClr val="tx1">
                    <a:tint val="75000"/>
                  </a:schemeClr>
                </a:solidFill>
              </a:defRPr>
            </a:lvl3pPr>
            <a:lvl4pPr marL="1131570" indent="0">
              <a:buNone/>
              <a:defRPr sz="1155">
                <a:solidFill>
                  <a:schemeClr val="tx1">
                    <a:tint val="75000"/>
                  </a:schemeClr>
                </a:solidFill>
              </a:defRPr>
            </a:lvl4pPr>
            <a:lvl5pPr marL="1508760" indent="0">
              <a:buNone/>
              <a:defRPr sz="1155">
                <a:solidFill>
                  <a:schemeClr val="tx1">
                    <a:tint val="75000"/>
                  </a:schemeClr>
                </a:solidFill>
              </a:defRPr>
            </a:lvl5pPr>
            <a:lvl6pPr marL="1885950" indent="0">
              <a:buNone/>
              <a:defRPr sz="1155">
                <a:solidFill>
                  <a:schemeClr val="tx1">
                    <a:tint val="75000"/>
                  </a:schemeClr>
                </a:solidFill>
              </a:defRPr>
            </a:lvl6pPr>
            <a:lvl7pPr marL="2263140" indent="0">
              <a:buNone/>
              <a:defRPr sz="1155">
                <a:solidFill>
                  <a:schemeClr val="tx1">
                    <a:tint val="75000"/>
                  </a:schemeClr>
                </a:solidFill>
              </a:defRPr>
            </a:lvl7pPr>
            <a:lvl8pPr marL="2640330" indent="0">
              <a:buNone/>
              <a:defRPr sz="1155">
                <a:solidFill>
                  <a:schemeClr val="tx1">
                    <a:tint val="75000"/>
                  </a:schemeClr>
                </a:solidFill>
              </a:defRPr>
            </a:lvl8pPr>
            <a:lvl9pPr marL="3017520" indent="0">
              <a:buNone/>
              <a:defRPr sz="115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377190"/>
            <a:fld id="{4AAD347D-5ACD-4C99-B74B-A9C85AD731AF}"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3820627766"/>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377190"/>
            <a:fld id="{4509A250-FF31-4206-8172-F9D3106AACB1}"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12747685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65300" y="1554480"/>
            <a:ext cx="1697355" cy="10363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65785" y="1554480"/>
            <a:ext cx="6454140" cy="12032827"/>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377190"/>
            <a:fld id="{4509A250-FF31-4206-8172-F9D3106AACB1}"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11"/>
          </p:nvPr>
        </p:nvSpPr>
        <p:spPr/>
        <p:txBody>
          <a:bodyPr/>
          <a:lstStyle/>
          <a:p>
            <a:pPr defTabSz="377190"/>
            <a:endParaRPr lang="en-US">
              <a:solidFill>
                <a:srgbClr val="146194">
                  <a:lumMod val="50000"/>
                </a:srgbClr>
              </a:solidFill>
            </a:endParaRPr>
          </a:p>
        </p:txBody>
      </p:sp>
      <p:sp>
        <p:nvSpPr>
          <p:cNvPr id="6" name="Slide Number Placeholder 5"/>
          <p:cNvSpPr>
            <a:spLocks noGrp="1"/>
          </p:cNvSpPr>
          <p:nvPr>
            <p:ph type="sldNum" sz="quarter" idx="12"/>
          </p:nvPr>
        </p:nvSpPr>
        <p:spPr/>
        <p:txBody>
          <a:body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157695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54380" y="2544023"/>
            <a:ext cx="8549640" cy="5411893"/>
          </a:xfrm>
        </p:spPr>
        <p:txBody>
          <a:bodyPr anchor="b"/>
          <a:lstStyle>
            <a:lvl1pPr algn="ctr">
              <a:defRPr sz="5971"/>
            </a:lvl1pPr>
          </a:lstStyle>
          <a:p>
            <a:r>
              <a:rPr lang="en-US"/>
              <a:t>Click to edit Master title style</a:t>
            </a:r>
            <a:endParaRPr lang="en-US" dirty="0"/>
          </a:p>
        </p:txBody>
      </p:sp>
      <p:sp>
        <p:nvSpPr>
          <p:cNvPr id="3" name="Subtitle 2"/>
          <p:cNvSpPr>
            <a:spLocks noGrp="1"/>
          </p:cNvSpPr>
          <p:nvPr>
            <p:ph type="subTitle" idx="1"/>
          </p:nvPr>
        </p:nvSpPr>
        <p:spPr>
          <a:xfrm>
            <a:off x="1257300" y="8164620"/>
            <a:ext cx="7543800" cy="3753060"/>
          </a:xfrm>
        </p:spPr>
        <p:txBody>
          <a:bodyPr/>
          <a:lstStyle>
            <a:lvl1pPr marL="0" indent="0" algn="ctr">
              <a:buNone/>
              <a:defRPr sz="2388"/>
            </a:lvl1pPr>
            <a:lvl2pPr marL="454960" indent="0" algn="ctr">
              <a:buNone/>
              <a:defRPr sz="1990"/>
            </a:lvl2pPr>
            <a:lvl3pPr marL="909919" indent="0" algn="ctr">
              <a:buNone/>
              <a:defRPr sz="1791"/>
            </a:lvl3pPr>
            <a:lvl4pPr marL="1364879" indent="0" algn="ctr">
              <a:buNone/>
              <a:defRPr sz="1592"/>
            </a:lvl4pPr>
            <a:lvl5pPr marL="1819839" indent="0" algn="ctr">
              <a:buNone/>
              <a:defRPr sz="1592"/>
            </a:lvl5pPr>
            <a:lvl6pPr marL="2274798" indent="0" algn="ctr">
              <a:buNone/>
              <a:defRPr sz="1592"/>
            </a:lvl6pPr>
            <a:lvl7pPr marL="2729758" indent="0" algn="ctr">
              <a:buNone/>
              <a:defRPr sz="1592"/>
            </a:lvl7pPr>
            <a:lvl8pPr marL="3184718" indent="0" algn="ctr">
              <a:buNone/>
              <a:defRPr sz="1592"/>
            </a:lvl8pPr>
            <a:lvl9pPr marL="3639677" indent="0" algn="ctr">
              <a:buNone/>
              <a:defRPr sz="159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75858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42740850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75858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7464464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6277" y="3875410"/>
            <a:ext cx="8675370" cy="6466204"/>
          </a:xfrm>
        </p:spPr>
        <p:txBody>
          <a:bodyPr anchor="b"/>
          <a:lstStyle>
            <a:lvl1pPr>
              <a:defRPr sz="5971"/>
            </a:lvl1pPr>
          </a:lstStyle>
          <a:p>
            <a:r>
              <a:rPr lang="en-US"/>
              <a:t>Click to edit Master title style</a:t>
            </a:r>
            <a:endParaRPr lang="en-US" dirty="0"/>
          </a:p>
        </p:txBody>
      </p:sp>
      <p:sp>
        <p:nvSpPr>
          <p:cNvPr id="3" name="Text Placeholder 2"/>
          <p:cNvSpPr>
            <a:spLocks noGrp="1"/>
          </p:cNvSpPr>
          <p:nvPr>
            <p:ph type="body" idx="1"/>
          </p:nvPr>
        </p:nvSpPr>
        <p:spPr>
          <a:xfrm>
            <a:off x="686277" y="10402786"/>
            <a:ext cx="8675370" cy="3400424"/>
          </a:xfrm>
        </p:spPr>
        <p:txBody>
          <a:bodyPr/>
          <a:lstStyle>
            <a:lvl1pPr marL="0" indent="0">
              <a:buNone/>
              <a:defRPr sz="2388">
                <a:solidFill>
                  <a:schemeClr val="tx1"/>
                </a:solidFill>
              </a:defRPr>
            </a:lvl1pPr>
            <a:lvl2pPr marL="454960" indent="0">
              <a:buNone/>
              <a:defRPr sz="1990">
                <a:solidFill>
                  <a:schemeClr val="tx1">
                    <a:tint val="75000"/>
                  </a:schemeClr>
                </a:solidFill>
              </a:defRPr>
            </a:lvl2pPr>
            <a:lvl3pPr marL="909919" indent="0">
              <a:buNone/>
              <a:defRPr sz="1791">
                <a:solidFill>
                  <a:schemeClr val="tx1">
                    <a:tint val="75000"/>
                  </a:schemeClr>
                </a:solidFill>
              </a:defRPr>
            </a:lvl3pPr>
            <a:lvl4pPr marL="1364879" indent="0">
              <a:buNone/>
              <a:defRPr sz="1592">
                <a:solidFill>
                  <a:schemeClr val="tx1">
                    <a:tint val="75000"/>
                  </a:schemeClr>
                </a:solidFill>
              </a:defRPr>
            </a:lvl4pPr>
            <a:lvl5pPr marL="1819839" indent="0">
              <a:buNone/>
              <a:defRPr sz="1592">
                <a:solidFill>
                  <a:schemeClr val="tx1">
                    <a:tint val="75000"/>
                  </a:schemeClr>
                </a:solidFill>
              </a:defRPr>
            </a:lvl5pPr>
            <a:lvl6pPr marL="2274798" indent="0">
              <a:buNone/>
              <a:defRPr sz="1592">
                <a:solidFill>
                  <a:schemeClr val="tx1">
                    <a:tint val="75000"/>
                  </a:schemeClr>
                </a:solidFill>
              </a:defRPr>
            </a:lvl6pPr>
            <a:lvl7pPr marL="2729758" indent="0">
              <a:buNone/>
              <a:defRPr sz="1592">
                <a:solidFill>
                  <a:schemeClr val="tx1">
                    <a:tint val="75000"/>
                  </a:schemeClr>
                </a:solidFill>
              </a:defRPr>
            </a:lvl7pPr>
            <a:lvl8pPr marL="3184718" indent="0">
              <a:buNone/>
              <a:defRPr sz="1592">
                <a:solidFill>
                  <a:schemeClr val="tx1">
                    <a:tint val="75000"/>
                  </a:schemeClr>
                </a:solidFill>
              </a:defRPr>
            </a:lvl8pPr>
            <a:lvl9pPr marL="3639677" indent="0">
              <a:buNone/>
              <a:defRPr sz="1592">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75858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25028618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91515" y="4138083"/>
            <a:ext cx="4274820" cy="986303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2065" y="4138083"/>
            <a:ext cx="4274820" cy="986303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75858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6018434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92825" y="827620"/>
            <a:ext cx="8675370" cy="3004610"/>
          </a:xfrm>
        </p:spPr>
        <p:txBody>
          <a:bodyPr/>
          <a:lstStyle/>
          <a:p>
            <a:r>
              <a:rPr lang="en-US"/>
              <a:t>Click to edit Master title style</a:t>
            </a:r>
            <a:endParaRPr lang="en-US" dirty="0"/>
          </a:p>
        </p:txBody>
      </p:sp>
      <p:sp>
        <p:nvSpPr>
          <p:cNvPr id="3" name="Text Placeholder 2"/>
          <p:cNvSpPr>
            <a:spLocks noGrp="1"/>
          </p:cNvSpPr>
          <p:nvPr>
            <p:ph type="body" idx="1"/>
          </p:nvPr>
        </p:nvSpPr>
        <p:spPr>
          <a:xfrm>
            <a:off x="692826" y="3810636"/>
            <a:ext cx="4255174" cy="1867534"/>
          </a:xfrm>
        </p:spPr>
        <p:txBody>
          <a:bodyPr anchor="b"/>
          <a:lstStyle>
            <a:lvl1pPr marL="0" indent="0">
              <a:buNone/>
              <a:defRPr sz="2388" b="1"/>
            </a:lvl1pPr>
            <a:lvl2pPr marL="454960" indent="0">
              <a:buNone/>
              <a:defRPr sz="1990" b="1"/>
            </a:lvl2pPr>
            <a:lvl3pPr marL="909919" indent="0">
              <a:buNone/>
              <a:defRPr sz="1791" b="1"/>
            </a:lvl3pPr>
            <a:lvl4pPr marL="1364879" indent="0">
              <a:buNone/>
              <a:defRPr sz="1592" b="1"/>
            </a:lvl4pPr>
            <a:lvl5pPr marL="1819839" indent="0">
              <a:buNone/>
              <a:defRPr sz="1592" b="1"/>
            </a:lvl5pPr>
            <a:lvl6pPr marL="2274798" indent="0">
              <a:buNone/>
              <a:defRPr sz="1592" b="1"/>
            </a:lvl6pPr>
            <a:lvl7pPr marL="2729758" indent="0">
              <a:buNone/>
              <a:defRPr sz="1592" b="1"/>
            </a:lvl7pPr>
            <a:lvl8pPr marL="3184718" indent="0">
              <a:buNone/>
              <a:defRPr sz="1592" b="1"/>
            </a:lvl8pPr>
            <a:lvl9pPr marL="3639677" indent="0">
              <a:buNone/>
              <a:defRPr sz="1592" b="1"/>
            </a:lvl9pPr>
          </a:lstStyle>
          <a:p>
            <a:pPr lvl="0"/>
            <a:r>
              <a:rPr lang="en-US"/>
              <a:t>Edit Master text styles</a:t>
            </a:r>
          </a:p>
        </p:txBody>
      </p:sp>
      <p:sp>
        <p:nvSpPr>
          <p:cNvPr id="4" name="Content Placeholder 3"/>
          <p:cNvSpPr>
            <a:spLocks noGrp="1"/>
          </p:cNvSpPr>
          <p:nvPr>
            <p:ph sz="half" idx="2"/>
          </p:nvPr>
        </p:nvSpPr>
        <p:spPr>
          <a:xfrm>
            <a:off x="692826" y="5678170"/>
            <a:ext cx="4255174" cy="835173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2066" y="3810636"/>
            <a:ext cx="4276130" cy="1867534"/>
          </a:xfrm>
        </p:spPr>
        <p:txBody>
          <a:bodyPr anchor="b"/>
          <a:lstStyle>
            <a:lvl1pPr marL="0" indent="0">
              <a:buNone/>
              <a:defRPr sz="2388" b="1"/>
            </a:lvl1pPr>
            <a:lvl2pPr marL="454960" indent="0">
              <a:buNone/>
              <a:defRPr sz="1990" b="1"/>
            </a:lvl2pPr>
            <a:lvl3pPr marL="909919" indent="0">
              <a:buNone/>
              <a:defRPr sz="1791" b="1"/>
            </a:lvl3pPr>
            <a:lvl4pPr marL="1364879" indent="0">
              <a:buNone/>
              <a:defRPr sz="1592" b="1"/>
            </a:lvl4pPr>
            <a:lvl5pPr marL="1819839" indent="0">
              <a:buNone/>
              <a:defRPr sz="1592" b="1"/>
            </a:lvl5pPr>
            <a:lvl6pPr marL="2274798" indent="0">
              <a:buNone/>
              <a:defRPr sz="1592" b="1"/>
            </a:lvl6pPr>
            <a:lvl7pPr marL="2729758" indent="0">
              <a:buNone/>
              <a:defRPr sz="1592" b="1"/>
            </a:lvl7pPr>
            <a:lvl8pPr marL="3184718" indent="0">
              <a:buNone/>
              <a:defRPr sz="1592" b="1"/>
            </a:lvl8pPr>
            <a:lvl9pPr marL="3639677" indent="0">
              <a:buNone/>
              <a:defRPr sz="1592" b="1"/>
            </a:lvl9pPr>
          </a:lstStyle>
          <a:p>
            <a:pPr lvl="0"/>
            <a:r>
              <a:rPr lang="en-US"/>
              <a:t>Edit Master text styles</a:t>
            </a:r>
          </a:p>
        </p:txBody>
      </p:sp>
      <p:sp>
        <p:nvSpPr>
          <p:cNvPr id="6" name="Content Placeholder 5"/>
          <p:cNvSpPr>
            <a:spLocks noGrp="1"/>
          </p:cNvSpPr>
          <p:nvPr>
            <p:ph sz="quarter" idx="4"/>
          </p:nvPr>
        </p:nvSpPr>
        <p:spPr>
          <a:xfrm>
            <a:off x="5092066" y="5678170"/>
            <a:ext cx="4276130" cy="835173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defTabSz="758580"/>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26495285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pPr defTabSz="758580"/>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9195903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75858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38723241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2825" y="1036320"/>
            <a:ext cx="3244096" cy="3627120"/>
          </a:xfrm>
        </p:spPr>
        <p:txBody>
          <a:bodyPr anchor="b"/>
          <a:lstStyle>
            <a:lvl1pPr>
              <a:defRPr sz="3184"/>
            </a:lvl1pPr>
          </a:lstStyle>
          <a:p>
            <a:r>
              <a:rPr lang="en-US"/>
              <a:t>Click to edit Master title style</a:t>
            </a:r>
            <a:endParaRPr lang="en-US" dirty="0"/>
          </a:p>
        </p:txBody>
      </p:sp>
      <p:sp>
        <p:nvSpPr>
          <p:cNvPr id="3" name="Content Placeholder 2"/>
          <p:cNvSpPr>
            <a:spLocks noGrp="1"/>
          </p:cNvSpPr>
          <p:nvPr>
            <p:ph idx="1"/>
          </p:nvPr>
        </p:nvSpPr>
        <p:spPr>
          <a:xfrm>
            <a:off x="4276130" y="2238167"/>
            <a:ext cx="5092065" cy="11046883"/>
          </a:xfrm>
        </p:spPr>
        <p:txBody>
          <a:bodyPr/>
          <a:lstStyle>
            <a:lvl1pPr>
              <a:defRPr sz="3184"/>
            </a:lvl1pPr>
            <a:lvl2pPr>
              <a:defRPr sz="2786"/>
            </a:lvl2pPr>
            <a:lvl3pPr>
              <a:defRPr sz="2388"/>
            </a:lvl3pPr>
            <a:lvl4pPr>
              <a:defRPr sz="1990"/>
            </a:lvl4pPr>
            <a:lvl5pPr>
              <a:defRPr sz="1990"/>
            </a:lvl5pPr>
            <a:lvl6pPr>
              <a:defRPr sz="1990"/>
            </a:lvl6pPr>
            <a:lvl7pPr>
              <a:defRPr sz="1990"/>
            </a:lvl7pPr>
            <a:lvl8pPr>
              <a:defRPr sz="1990"/>
            </a:lvl8pPr>
            <a:lvl9pPr>
              <a:defRPr sz="199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2825" y="4663440"/>
            <a:ext cx="3244096" cy="8639600"/>
          </a:xfrm>
        </p:spPr>
        <p:txBody>
          <a:bodyPr/>
          <a:lstStyle>
            <a:lvl1pPr marL="0" indent="0">
              <a:buNone/>
              <a:defRPr sz="1592"/>
            </a:lvl1pPr>
            <a:lvl2pPr marL="454960" indent="0">
              <a:buNone/>
              <a:defRPr sz="1393"/>
            </a:lvl2pPr>
            <a:lvl3pPr marL="909919" indent="0">
              <a:buNone/>
              <a:defRPr sz="1194"/>
            </a:lvl3pPr>
            <a:lvl4pPr marL="1364879" indent="0">
              <a:buNone/>
              <a:defRPr sz="995"/>
            </a:lvl4pPr>
            <a:lvl5pPr marL="1819839" indent="0">
              <a:buNone/>
              <a:defRPr sz="995"/>
            </a:lvl5pPr>
            <a:lvl6pPr marL="2274798" indent="0">
              <a:buNone/>
              <a:defRPr sz="995"/>
            </a:lvl6pPr>
            <a:lvl7pPr marL="2729758" indent="0">
              <a:buNone/>
              <a:defRPr sz="995"/>
            </a:lvl7pPr>
            <a:lvl8pPr marL="3184718" indent="0">
              <a:buNone/>
              <a:defRPr sz="995"/>
            </a:lvl8pPr>
            <a:lvl9pPr marL="3639677" indent="0">
              <a:buNone/>
              <a:defRPr sz="995"/>
            </a:lvl9pPr>
          </a:lstStyle>
          <a:p>
            <a:pPr lvl="0"/>
            <a:r>
              <a:rPr lang="en-US"/>
              <a:t>Edit Master text styles</a:t>
            </a:r>
          </a:p>
        </p:txBody>
      </p:sp>
      <p:sp>
        <p:nvSpPr>
          <p:cNvPr id="5" name="Date Placeholder 4"/>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75858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11698938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2825" y="1036320"/>
            <a:ext cx="3244096" cy="3627120"/>
          </a:xfrm>
        </p:spPr>
        <p:txBody>
          <a:bodyPr anchor="b"/>
          <a:lstStyle>
            <a:lvl1pPr>
              <a:defRPr sz="3184"/>
            </a:lvl1pPr>
          </a:lstStyle>
          <a:p>
            <a:r>
              <a:rPr lang="en-US"/>
              <a:t>Click to edit Master title style</a:t>
            </a:r>
            <a:endParaRPr lang="en-US" dirty="0"/>
          </a:p>
        </p:txBody>
      </p:sp>
      <p:sp>
        <p:nvSpPr>
          <p:cNvPr id="3" name="Picture Placeholder 2"/>
          <p:cNvSpPr>
            <a:spLocks noGrp="1" noChangeAspect="1"/>
          </p:cNvSpPr>
          <p:nvPr>
            <p:ph type="pic" idx="1"/>
          </p:nvPr>
        </p:nvSpPr>
        <p:spPr>
          <a:xfrm>
            <a:off x="4276130" y="2238167"/>
            <a:ext cx="5092065" cy="11046883"/>
          </a:xfrm>
        </p:spPr>
        <p:txBody>
          <a:bodyPr anchor="t"/>
          <a:lstStyle>
            <a:lvl1pPr marL="0" indent="0">
              <a:buNone/>
              <a:defRPr sz="3184"/>
            </a:lvl1pPr>
            <a:lvl2pPr marL="454960" indent="0">
              <a:buNone/>
              <a:defRPr sz="2786"/>
            </a:lvl2pPr>
            <a:lvl3pPr marL="909919" indent="0">
              <a:buNone/>
              <a:defRPr sz="2388"/>
            </a:lvl3pPr>
            <a:lvl4pPr marL="1364879" indent="0">
              <a:buNone/>
              <a:defRPr sz="1990"/>
            </a:lvl4pPr>
            <a:lvl5pPr marL="1819839" indent="0">
              <a:buNone/>
              <a:defRPr sz="1990"/>
            </a:lvl5pPr>
            <a:lvl6pPr marL="2274798" indent="0">
              <a:buNone/>
              <a:defRPr sz="1990"/>
            </a:lvl6pPr>
            <a:lvl7pPr marL="2729758" indent="0">
              <a:buNone/>
              <a:defRPr sz="1990"/>
            </a:lvl7pPr>
            <a:lvl8pPr marL="3184718" indent="0">
              <a:buNone/>
              <a:defRPr sz="1990"/>
            </a:lvl8pPr>
            <a:lvl9pPr marL="3639677" indent="0">
              <a:buNone/>
              <a:defRPr sz="1990"/>
            </a:lvl9pPr>
          </a:lstStyle>
          <a:p>
            <a:r>
              <a:rPr lang="en-US"/>
              <a:t>Click icon to add picture</a:t>
            </a:r>
          </a:p>
        </p:txBody>
      </p:sp>
      <p:sp>
        <p:nvSpPr>
          <p:cNvPr id="4" name="Text Placeholder 3"/>
          <p:cNvSpPr>
            <a:spLocks noGrp="1"/>
          </p:cNvSpPr>
          <p:nvPr>
            <p:ph type="body" sz="half" idx="2"/>
          </p:nvPr>
        </p:nvSpPr>
        <p:spPr>
          <a:xfrm>
            <a:off x="692825" y="4663440"/>
            <a:ext cx="3244096" cy="8639600"/>
          </a:xfrm>
        </p:spPr>
        <p:txBody>
          <a:bodyPr/>
          <a:lstStyle>
            <a:lvl1pPr marL="0" indent="0">
              <a:buNone/>
              <a:defRPr sz="1592"/>
            </a:lvl1pPr>
            <a:lvl2pPr marL="454960" indent="0">
              <a:buNone/>
              <a:defRPr sz="1393"/>
            </a:lvl2pPr>
            <a:lvl3pPr marL="909919" indent="0">
              <a:buNone/>
              <a:defRPr sz="1194"/>
            </a:lvl3pPr>
            <a:lvl4pPr marL="1364879" indent="0">
              <a:buNone/>
              <a:defRPr sz="995"/>
            </a:lvl4pPr>
            <a:lvl5pPr marL="1819839" indent="0">
              <a:buNone/>
              <a:defRPr sz="995"/>
            </a:lvl5pPr>
            <a:lvl6pPr marL="2274798" indent="0">
              <a:buNone/>
              <a:defRPr sz="995"/>
            </a:lvl6pPr>
            <a:lvl7pPr marL="2729758" indent="0">
              <a:buNone/>
              <a:defRPr sz="995"/>
            </a:lvl7pPr>
            <a:lvl8pPr marL="3184718" indent="0">
              <a:buNone/>
              <a:defRPr sz="995"/>
            </a:lvl8pPr>
            <a:lvl9pPr marL="3639677" indent="0">
              <a:buNone/>
              <a:defRPr sz="995"/>
            </a:lvl9pPr>
          </a:lstStyle>
          <a:p>
            <a:pPr lvl="0"/>
            <a:r>
              <a:rPr lang="en-US"/>
              <a:t>Edit Master text styles</a:t>
            </a:r>
          </a:p>
        </p:txBody>
      </p:sp>
      <p:sp>
        <p:nvSpPr>
          <p:cNvPr id="5" name="Date Placeholder 4"/>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75858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34004936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75858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37985629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98043" y="827617"/>
            <a:ext cx="2168843" cy="131735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91515" y="827617"/>
            <a:ext cx="6380798" cy="131735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75858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367661393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18" Type="http://schemas.openxmlformats.org/officeDocument/2006/relationships/theme" Target="../theme/theme7.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17" Type="http://schemas.openxmlformats.org/officeDocument/2006/relationships/slideLayout" Target="../slideLayouts/slideLayout23.xml"/><Relationship Id="rId2" Type="http://schemas.openxmlformats.org/officeDocument/2006/relationships/slideLayout" Target="../slideLayouts/slideLayout8.xml"/><Relationship Id="rId16" Type="http://schemas.openxmlformats.org/officeDocument/2006/relationships/slideLayout" Target="../slideLayouts/slideLayout22.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5" Type="http://schemas.openxmlformats.org/officeDocument/2006/relationships/slideLayout" Target="../slideLayouts/slideLayout2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slideLayout" Target="../slideLayouts/slideLayout20.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8.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B8BB59-C5E0-4E56-830B-F6EAB602D16F}"/>
              </a:ext>
            </a:extLst>
          </p:cNvPr>
          <p:cNvSpPr>
            <a:spLocks noGrp="1"/>
          </p:cNvSpPr>
          <p:nvPr>
            <p:ph type="title"/>
          </p:nvPr>
        </p:nvSpPr>
        <p:spPr>
          <a:xfrm>
            <a:off x="691515" y="827618"/>
            <a:ext cx="8675370" cy="300460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69A6F6-B30D-495C-9CF9-FD25CCC335DB}"/>
              </a:ext>
            </a:extLst>
          </p:cNvPr>
          <p:cNvSpPr>
            <a:spLocks noGrp="1"/>
          </p:cNvSpPr>
          <p:nvPr>
            <p:ph type="body" idx="1"/>
          </p:nvPr>
        </p:nvSpPr>
        <p:spPr>
          <a:xfrm>
            <a:off x="691515" y="4138083"/>
            <a:ext cx="8675370" cy="986303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EA62D8-2AC3-41D6-9924-454F7E546F9E}"/>
              </a:ext>
            </a:extLst>
          </p:cNvPr>
          <p:cNvSpPr>
            <a:spLocks noGrp="1"/>
          </p:cNvSpPr>
          <p:nvPr>
            <p:ph type="dt" sz="half" idx="2"/>
          </p:nvPr>
        </p:nvSpPr>
        <p:spPr>
          <a:xfrm>
            <a:off x="691515" y="14407728"/>
            <a:ext cx="2263140" cy="827617"/>
          </a:xfrm>
          <a:prstGeom prst="rect">
            <a:avLst/>
          </a:prstGeom>
        </p:spPr>
        <p:txBody>
          <a:bodyPr vert="horz" lIns="91440" tIns="45720" rIns="91440" bIns="45720" rtlCol="0" anchor="ctr"/>
          <a:lstStyle>
            <a:lvl1pPr algn="l">
              <a:defRPr sz="2720">
                <a:solidFill>
                  <a:schemeClr val="tx1">
                    <a:tint val="75000"/>
                  </a:schemeClr>
                </a:solidFill>
              </a:defRPr>
            </a:lvl1pPr>
          </a:lstStyle>
          <a:p>
            <a:fld id="{305630E1-A4FC-4233-985F-C900C7670D40}" type="datetimeFigureOut">
              <a:rPr lang="en-US" smtClean="0"/>
              <a:t>3/23/21</a:t>
            </a:fld>
            <a:endParaRPr lang="en-US"/>
          </a:p>
        </p:txBody>
      </p:sp>
      <p:sp>
        <p:nvSpPr>
          <p:cNvPr id="5" name="Footer Placeholder 4">
            <a:extLst>
              <a:ext uri="{FF2B5EF4-FFF2-40B4-BE49-F238E27FC236}">
                <a16:creationId xmlns:a16="http://schemas.microsoft.com/office/drawing/2014/main" id="{3BDC428A-9D7A-424D-A86C-DF7573D5216E}"/>
              </a:ext>
            </a:extLst>
          </p:cNvPr>
          <p:cNvSpPr>
            <a:spLocks noGrp="1"/>
          </p:cNvSpPr>
          <p:nvPr>
            <p:ph type="ftr" sz="quarter" idx="3"/>
          </p:nvPr>
        </p:nvSpPr>
        <p:spPr>
          <a:xfrm>
            <a:off x="3331845" y="14407728"/>
            <a:ext cx="3394710" cy="827617"/>
          </a:xfrm>
          <a:prstGeom prst="rect">
            <a:avLst/>
          </a:prstGeom>
        </p:spPr>
        <p:txBody>
          <a:bodyPr vert="horz" lIns="91440" tIns="45720" rIns="91440" bIns="45720" rtlCol="0" anchor="ctr"/>
          <a:lstStyle>
            <a:lvl1pPr algn="ctr">
              <a:defRPr sz="272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0D38652-A425-43EC-AC4C-D6A243718EDB}"/>
              </a:ext>
            </a:extLst>
          </p:cNvPr>
          <p:cNvSpPr>
            <a:spLocks noGrp="1"/>
          </p:cNvSpPr>
          <p:nvPr>
            <p:ph type="sldNum" sz="quarter" idx="4"/>
          </p:nvPr>
        </p:nvSpPr>
        <p:spPr>
          <a:xfrm>
            <a:off x="7103745" y="14407728"/>
            <a:ext cx="2263140" cy="827617"/>
          </a:xfrm>
          <a:prstGeom prst="rect">
            <a:avLst/>
          </a:prstGeom>
        </p:spPr>
        <p:txBody>
          <a:bodyPr vert="horz" lIns="91440" tIns="45720" rIns="91440" bIns="45720" rtlCol="0" anchor="ctr"/>
          <a:lstStyle>
            <a:lvl1pPr algn="r">
              <a:defRPr sz="2720">
                <a:solidFill>
                  <a:schemeClr val="tx1">
                    <a:tint val="75000"/>
                  </a:schemeClr>
                </a:solidFill>
              </a:defRPr>
            </a:lvl1pPr>
          </a:lstStyle>
          <a:p>
            <a:fld id="{30F19B87-8C30-407C-BB16-41234FD6E1B9}" type="slidenum">
              <a:rPr lang="en-US" smtClean="0"/>
              <a:t>‹#›</a:t>
            </a:fld>
            <a:endParaRPr lang="en-US"/>
          </a:p>
        </p:txBody>
      </p:sp>
    </p:spTree>
    <p:extLst>
      <p:ext uri="{BB962C8B-B14F-4D97-AF65-F5344CB8AC3E}">
        <p14:creationId xmlns:p14="http://schemas.microsoft.com/office/powerpoint/2010/main" val="1034829298"/>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2072670" rtl="0" eaLnBrk="1" latinLnBrk="0" hangingPunct="1">
        <a:lnSpc>
          <a:spcPct val="90000"/>
        </a:lnSpc>
        <a:spcBef>
          <a:spcPct val="0"/>
        </a:spcBef>
        <a:buNone/>
        <a:defRPr sz="9973" kern="1200">
          <a:solidFill>
            <a:schemeClr val="tx1"/>
          </a:solidFill>
          <a:latin typeface="+mj-lt"/>
          <a:ea typeface="+mj-ea"/>
          <a:cs typeface="+mj-cs"/>
        </a:defRPr>
      </a:lvl1pPr>
    </p:titleStyle>
    <p:bodyStyle>
      <a:lvl1pPr marL="518168" indent="-518168" algn="l" defTabSz="2072670" rtl="0" eaLnBrk="1" latinLnBrk="0" hangingPunct="1">
        <a:lnSpc>
          <a:spcPct val="90000"/>
        </a:lnSpc>
        <a:spcBef>
          <a:spcPts val="2267"/>
        </a:spcBef>
        <a:buFont typeface="Arial" panose="020B0604020202020204" pitchFamily="34" charset="0"/>
        <a:buChar char="•"/>
        <a:defRPr sz="6347" kern="1200">
          <a:solidFill>
            <a:schemeClr val="tx1"/>
          </a:solidFill>
          <a:latin typeface="+mn-lt"/>
          <a:ea typeface="+mn-ea"/>
          <a:cs typeface="+mn-cs"/>
        </a:defRPr>
      </a:lvl1pPr>
      <a:lvl2pPr marL="1554503" indent="-518168" algn="l" defTabSz="2072670" rtl="0" eaLnBrk="1" latinLnBrk="0" hangingPunct="1">
        <a:lnSpc>
          <a:spcPct val="90000"/>
        </a:lnSpc>
        <a:spcBef>
          <a:spcPts val="1133"/>
        </a:spcBef>
        <a:buFont typeface="Arial" panose="020B0604020202020204" pitchFamily="34" charset="0"/>
        <a:buChar char="•"/>
        <a:defRPr sz="5440" kern="1200">
          <a:solidFill>
            <a:schemeClr val="tx1"/>
          </a:solidFill>
          <a:latin typeface="+mn-lt"/>
          <a:ea typeface="+mn-ea"/>
          <a:cs typeface="+mn-cs"/>
        </a:defRPr>
      </a:lvl2pPr>
      <a:lvl3pPr marL="2590838" indent="-518168" algn="l" defTabSz="2072670" rtl="0" eaLnBrk="1" latinLnBrk="0" hangingPunct="1">
        <a:lnSpc>
          <a:spcPct val="90000"/>
        </a:lnSpc>
        <a:spcBef>
          <a:spcPts val="1133"/>
        </a:spcBef>
        <a:buFont typeface="Arial" panose="020B0604020202020204" pitchFamily="34" charset="0"/>
        <a:buChar char="•"/>
        <a:defRPr sz="4533" kern="1200">
          <a:solidFill>
            <a:schemeClr val="tx1"/>
          </a:solidFill>
          <a:latin typeface="+mn-lt"/>
          <a:ea typeface="+mn-ea"/>
          <a:cs typeface="+mn-cs"/>
        </a:defRPr>
      </a:lvl3pPr>
      <a:lvl4pPr marL="3627173"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4pPr>
      <a:lvl5pPr marL="466350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5pPr>
      <a:lvl6pPr marL="569984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617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251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08850"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p:bodyStyle>
    <p:otherStyle>
      <a:defPPr>
        <a:defRPr lang="en-US"/>
      </a:defPPr>
      <a:lvl1pPr marL="0" algn="l" defTabSz="2072670" rtl="0" eaLnBrk="1" latinLnBrk="0" hangingPunct="1">
        <a:defRPr sz="4080" kern="1200">
          <a:solidFill>
            <a:schemeClr val="tx1"/>
          </a:solidFill>
          <a:latin typeface="+mn-lt"/>
          <a:ea typeface="+mn-ea"/>
          <a:cs typeface="+mn-cs"/>
        </a:defRPr>
      </a:lvl1pPr>
      <a:lvl2pPr marL="1036335" algn="l" defTabSz="2072670" rtl="0" eaLnBrk="1" latinLnBrk="0" hangingPunct="1">
        <a:defRPr sz="4080" kern="1200">
          <a:solidFill>
            <a:schemeClr val="tx1"/>
          </a:solidFill>
          <a:latin typeface="+mn-lt"/>
          <a:ea typeface="+mn-ea"/>
          <a:cs typeface="+mn-cs"/>
        </a:defRPr>
      </a:lvl2pPr>
      <a:lvl3pPr marL="2072670" algn="l" defTabSz="2072670" rtl="0" eaLnBrk="1" latinLnBrk="0" hangingPunct="1">
        <a:defRPr sz="4080" kern="1200">
          <a:solidFill>
            <a:schemeClr val="tx1"/>
          </a:solidFill>
          <a:latin typeface="+mn-lt"/>
          <a:ea typeface="+mn-ea"/>
          <a:cs typeface="+mn-cs"/>
        </a:defRPr>
      </a:lvl3pPr>
      <a:lvl4pPr marL="3109006" algn="l" defTabSz="2072670" rtl="0" eaLnBrk="1" latinLnBrk="0" hangingPunct="1">
        <a:defRPr sz="4080" kern="1200">
          <a:solidFill>
            <a:schemeClr val="tx1"/>
          </a:solidFill>
          <a:latin typeface="+mn-lt"/>
          <a:ea typeface="+mn-ea"/>
          <a:cs typeface="+mn-cs"/>
        </a:defRPr>
      </a:lvl4pPr>
      <a:lvl5pPr marL="4145341" algn="l" defTabSz="2072670" rtl="0" eaLnBrk="1" latinLnBrk="0" hangingPunct="1">
        <a:defRPr sz="4080" kern="1200">
          <a:solidFill>
            <a:schemeClr val="tx1"/>
          </a:solidFill>
          <a:latin typeface="+mn-lt"/>
          <a:ea typeface="+mn-ea"/>
          <a:cs typeface="+mn-cs"/>
        </a:defRPr>
      </a:lvl5pPr>
      <a:lvl6pPr marL="5181676" algn="l" defTabSz="2072670" rtl="0" eaLnBrk="1" latinLnBrk="0" hangingPunct="1">
        <a:defRPr sz="4080" kern="1200">
          <a:solidFill>
            <a:schemeClr val="tx1"/>
          </a:solidFill>
          <a:latin typeface="+mn-lt"/>
          <a:ea typeface="+mn-ea"/>
          <a:cs typeface="+mn-cs"/>
        </a:defRPr>
      </a:lvl6pPr>
      <a:lvl7pPr marL="6218011" algn="l" defTabSz="2072670" rtl="0" eaLnBrk="1" latinLnBrk="0" hangingPunct="1">
        <a:defRPr sz="4080" kern="1200">
          <a:solidFill>
            <a:schemeClr val="tx1"/>
          </a:solidFill>
          <a:latin typeface="+mn-lt"/>
          <a:ea typeface="+mn-ea"/>
          <a:cs typeface="+mn-cs"/>
        </a:defRPr>
      </a:lvl7pPr>
      <a:lvl8pPr marL="7254347" algn="l" defTabSz="2072670" rtl="0" eaLnBrk="1" latinLnBrk="0" hangingPunct="1">
        <a:defRPr sz="4080" kern="1200">
          <a:solidFill>
            <a:schemeClr val="tx1"/>
          </a:solidFill>
          <a:latin typeface="+mn-lt"/>
          <a:ea typeface="+mn-ea"/>
          <a:cs typeface="+mn-cs"/>
        </a:defRPr>
      </a:lvl8pPr>
      <a:lvl9pPr marL="8290682" algn="l" defTabSz="2072670" rtl="0" eaLnBrk="1" latinLnBrk="0" hangingPunct="1">
        <a:defRPr sz="408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B8BB59-C5E0-4E56-830B-F6EAB602D16F}"/>
              </a:ext>
            </a:extLst>
          </p:cNvPr>
          <p:cNvSpPr>
            <a:spLocks noGrp="1"/>
          </p:cNvSpPr>
          <p:nvPr>
            <p:ph type="title"/>
          </p:nvPr>
        </p:nvSpPr>
        <p:spPr>
          <a:xfrm>
            <a:off x="691515" y="827618"/>
            <a:ext cx="8675370" cy="3004609"/>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769A6F6-B30D-495C-9CF9-FD25CCC335DB}"/>
              </a:ext>
            </a:extLst>
          </p:cNvPr>
          <p:cNvSpPr>
            <a:spLocks noGrp="1"/>
          </p:cNvSpPr>
          <p:nvPr>
            <p:ph type="body" idx="1"/>
          </p:nvPr>
        </p:nvSpPr>
        <p:spPr>
          <a:xfrm>
            <a:off x="691515" y="4138083"/>
            <a:ext cx="8675370" cy="98630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EA62D8-2AC3-41D6-9924-454F7E546F9E}"/>
              </a:ext>
            </a:extLst>
          </p:cNvPr>
          <p:cNvSpPr>
            <a:spLocks noGrp="1"/>
          </p:cNvSpPr>
          <p:nvPr>
            <p:ph type="dt" sz="half" idx="2"/>
          </p:nvPr>
        </p:nvSpPr>
        <p:spPr>
          <a:xfrm>
            <a:off x="691515" y="14407728"/>
            <a:ext cx="2263140" cy="827617"/>
          </a:xfrm>
          <a:prstGeom prst="rect">
            <a:avLst/>
          </a:prstGeom>
        </p:spPr>
        <p:txBody>
          <a:bodyPr vert="horz" lIns="91440" tIns="45720" rIns="91440" bIns="45720" rtlCol="0" anchor="ctr"/>
          <a:lstStyle>
            <a:lvl1pPr algn="l">
              <a:defRPr sz="2720">
                <a:solidFill>
                  <a:schemeClr val="tx1">
                    <a:tint val="75000"/>
                  </a:schemeClr>
                </a:solidFill>
              </a:defRPr>
            </a:lvl1pPr>
          </a:lstStyle>
          <a:p>
            <a:fld id="{305630E1-A4FC-4233-985F-C900C7670D40}" type="datetimeFigureOut">
              <a:rPr lang="en-US" smtClean="0"/>
              <a:t>3/23/21</a:t>
            </a:fld>
            <a:endParaRPr lang="en-US"/>
          </a:p>
        </p:txBody>
      </p:sp>
      <p:sp>
        <p:nvSpPr>
          <p:cNvPr id="5" name="Footer Placeholder 4">
            <a:extLst>
              <a:ext uri="{FF2B5EF4-FFF2-40B4-BE49-F238E27FC236}">
                <a16:creationId xmlns:a16="http://schemas.microsoft.com/office/drawing/2014/main" id="{3BDC428A-9D7A-424D-A86C-DF7573D5216E}"/>
              </a:ext>
            </a:extLst>
          </p:cNvPr>
          <p:cNvSpPr>
            <a:spLocks noGrp="1"/>
          </p:cNvSpPr>
          <p:nvPr>
            <p:ph type="ftr" sz="quarter" idx="3"/>
          </p:nvPr>
        </p:nvSpPr>
        <p:spPr>
          <a:xfrm>
            <a:off x="3331845" y="14407728"/>
            <a:ext cx="3394710" cy="827617"/>
          </a:xfrm>
          <a:prstGeom prst="rect">
            <a:avLst/>
          </a:prstGeom>
        </p:spPr>
        <p:txBody>
          <a:bodyPr vert="horz" lIns="91440" tIns="45720" rIns="91440" bIns="45720" rtlCol="0" anchor="ctr"/>
          <a:lstStyle>
            <a:lvl1pPr algn="ctr">
              <a:defRPr sz="272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0D38652-A425-43EC-AC4C-D6A243718EDB}"/>
              </a:ext>
            </a:extLst>
          </p:cNvPr>
          <p:cNvSpPr>
            <a:spLocks noGrp="1"/>
          </p:cNvSpPr>
          <p:nvPr>
            <p:ph type="sldNum" sz="quarter" idx="4"/>
          </p:nvPr>
        </p:nvSpPr>
        <p:spPr>
          <a:xfrm>
            <a:off x="7103745" y="14407728"/>
            <a:ext cx="2263140" cy="827617"/>
          </a:xfrm>
          <a:prstGeom prst="rect">
            <a:avLst/>
          </a:prstGeom>
        </p:spPr>
        <p:txBody>
          <a:bodyPr vert="horz" lIns="91440" tIns="45720" rIns="91440" bIns="45720" rtlCol="0" anchor="ctr"/>
          <a:lstStyle>
            <a:lvl1pPr algn="r">
              <a:defRPr sz="2720">
                <a:solidFill>
                  <a:schemeClr val="tx1">
                    <a:tint val="75000"/>
                  </a:schemeClr>
                </a:solidFill>
              </a:defRPr>
            </a:lvl1pPr>
          </a:lstStyle>
          <a:p>
            <a:fld id="{30F19B87-8C30-407C-BB16-41234FD6E1B9}" type="slidenum">
              <a:rPr lang="en-US" smtClean="0"/>
              <a:t>‹#›</a:t>
            </a:fld>
            <a:endParaRPr lang="en-US"/>
          </a:p>
        </p:txBody>
      </p:sp>
    </p:spTree>
    <p:extLst>
      <p:ext uri="{BB962C8B-B14F-4D97-AF65-F5344CB8AC3E}">
        <p14:creationId xmlns:p14="http://schemas.microsoft.com/office/powerpoint/2010/main" val="1033195973"/>
      </p:ext>
    </p:extLst>
  </p:cSld>
  <p:clrMap bg1="lt1" tx1="dk1" bg2="lt2" tx2="dk2" accent1="accent1" accent2="accent2" accent3="accent3" accent4="accent4" accent5="accent5" accent6="accent6" hlink="hlink" folHlink="folHlink"/>
  <p:sldLayoutIdLst>
    <p:sldLayoutId id="2147483651" r:id="rId1"/>
  </p:sldLayoutIdLst>
  <p:txStyles>
    <p:titleStyle>
      <a:lvl1pPr algn="l" defTabSz="2072670" rtl="0" eaLnBrk="1" latinLnBrk="0" hangingPunct="1">
        <a:lnSpc>
          <a:spcPct val="90000"/>
        </a:lnSpc>
        <a:spcBef>
          <a:spcPct val="0"/>
        </a:spcBef>
        <a:buNone/>
        <a:defRPr sz="9973" kern="1200">
          <a:solidFill>
            <a:schemeClr val="tx1"/>
          </a:solidFill>
          <a:latin typeface="+mj-lt"/>
          <a:ea typeface="+mj-ea"/>
          <a:cs typeface="+mj-cs"/>
        </a:defRPr>
      </a:lvl1pPr>
    </p:titleStyle>
    <p:bodyStyle>
      <a:lvl1pPr marL="518168" indent="-518168" algn="l" defTabSz="2072670" rtl="0" eaLnBrk="1" latinLnBrk="0" hangingPunct="1">
        <a:lnSpc>
          <a:spcPct val="90000"/>
        </a:lnSpc>
        <a:spcBef>
          <a:spcPts val="2267"/>
        </a:spcBef>
        <a:buFont typeface="Arial" panose="020B0604020202020204" pitchFamily="34" charset="0"/>
        <a:buChar char="•"/>
        <a:defRPr sz="6347" kern="1200">
          <a:solidFill>
            <a:schemeClr val="tx1"/>
          </a:solidFill>
          <a:latin typeface="+mn-lt"/>
          <a:ea typeface="+mn-ea"/>
          <a:cs typeface="+mn-cs"/>
        </a:defRPr>
      </a:lvl1pPr>
      <a:lvl2pPr marL="1554503" indent="-518168" algn="l" defTabSz="2072670" rtl="0" eaLnBrk="1" latinLnBrk="0" hangingPunct="1">
        <a:lnSpc>
          <a:spcPct val="90000"/>
        </a:lnSpc>
        <a:spcBef>
          <a:spcPts val="1133"/>
        </a:spcBef>
        <a:buFont typeface="Arial" panose="020B0604020202020204" pitchFamily="34" charset="0"/>
        <a:buChar char="•"/>
        <a:defRPr sz="5440" kern="1200">
          <a:solidFill>
            <a:schemeClr val="tx1"/>
          </a:solidFill>
          <a:latin typeface="+mn-lt"/>
          <a:ea typeface="+mn-ea"/>
          <a:cs typeface="+mn-cs"/>
        </a:defRPr>
      </a:lvl2pPr>
      <a:lvl3pPr marL="2590838" indent="-518168" algn="l" defTabSz="2072670" rtl="0" eaLnBrk="1" latinLnBrk="0" hangingPunct="1">
        <a:lnSpc>
          <a:spcPct val="90000"/>
        </a:lnSpc>
        <a:spcBef>
          <a:spcPts val="1133"/>
        </a:spcBef>
        <a:buFont typeface="Arial" panose="020B0604020202020204" pitchFamily="34" charset="0"/>
        <a:buChar char="•"/>
        <a:defRPr sz="4533" kern="1200">
          <a:solidFill>
            <a:schemeClr val="tx1"/>
          </a:solidFill>
          <a:latin typeface="+mn-lt"/>
          <a:ea typeface="+mn-ea"/>
          <a:cs typeface="+mn-cs"/>
        </a:defRPr>
      </a:lvl3pPr>
      <a:lvl4pPr marL="3627173"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4pPr>
      <a:lvl5pPr marL="466350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5pPr>
      <a:lvl6pPr marL="569984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617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251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08850"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p:bodyStyle>
    <p:otherStyle>
      <a:defPPr>
        <a:defRPr lang="en-US"/>
      </a:defPPr>
      <a:lvl1pPr marL="0" algn="l" defTabSz="2072670" rtl="0" eaLnBrk="1" latinLnBrk="0" hangingPunct="1">
        <a:defRPr sz="4080" kern="1200">
          <a:solidFill>
            <a:schemeClr val="tx1"/>
          </a:solidFill>
          <a:latin typeface="+mn-lt"/>
          <a:ea typeface="+mn-ea"/>
          <a:cs typeface="+mn-cs"/>
        </a:defRPr>
      </a:lvl1pPr>
      <a:lvl2pPr marL="1036335" algn="l" defTabSz="2072670" rtl="0" eaLnBrk="1" latinLnBrk="0" hangingPunct="1">
        <a:defRPr sz="4080" kern="1200">
          <a:solidFill>
            <a:schemeClr val="tx1"/>
          </a:solidFill>
          <a:latin typeface="+mn-lt"/>
          <a:ea typeface="+mn-ea"/>
          <a:cs typeface="+mn-cs"/>
        </a:defRPr>
      </a:lvl2pPr>
      <a:lvl3pPr marL="2072670" algn="l" defTabSz="2072670" rtl="0" eaLnBrk="1" latinLnBrk="0" hangingPunct="1">
        <a:defRPr sz="4080" kern="1200">
          <a:solidFill>
            <a:schemeClr val="tx1"/>
          </a:solidFill>
          <a:latin typeface="+mn-lt"/>
          <a:ea typeface="+mn-ea"/>
          <a:cs typeface="+mn-cs"/>
        </a:defRPr>
      </a:lvl3pPr>
      <a:lvl4pPr marL="3109006" algn="l" defTabSz="2072670" rtl="0" eaLnBrk="1" latinLnBrk="0" hangingPunct="1">
        <a:defRPr sz="4080" kern="1200">
          <a:solidFill>
            <a:schemeClr val="tx1"/>
          </a:solidFill>
          <a:latin typeface="+mn-lt"/>
          <a:ea typeface="+mn-ea"/>
          <a:cs typeface="+mn-cs"/>
        </a:defRPr>
      </a:lvl4pPr>
      <a:lvl5pPr marL="4145341" algn="l" defTabSz="2072670" rtl="0" eaLnBrk="1" latinLnBrk="0" hangingPunct="1">
        <a:defRPr sz="4080" kern="1200">
          <a:solidFill>
            <a:schemeClr val="tx1"/>
          </a:solidFill>
          <a:latin typeface="+mn-lt"/>
          <a:ea typeface="+mn-ea"/>
          <a:cs typeface="+mn-cs"/>
        </a:defRPr>
      </a:lvl5pPr>
      <a:lvl6pPr marL="5181676" algn="l" defTabSz="2072670" rtl="0" eaLnBrk="1" latinLnBrk="0" hangingPunct="1">
        <a:defRPr sz="4080" kern="1200">
          <a:solidFill>
            <a:schemeClr val="tx1"/>
          </a:solidFill>
          <a:latin typeface="+mn-lt"/>
          <a:ea typeface="+mn-ea"/>
          <a:cs typeface="+mn-cs"/>
        </a:defRPr>
      </a:lvl6pPr>
      <a:lvl7pPr marL="6218011" algn="l" defTabSz="2072670" rtl="0" eaLnBrk="1" latinLnBrk="0" hangingPunct="1">
        <a:defRPr sz="4080" kern="1200">
          <a:solidFill>
            <a:schemeClr val="tx1"/>
          </a:solidFill>
          <a:latin typeface="+mn-lt"/>
          <a:ea typeface="+mn-ea"/>
          <a:cs typeface="+mn-cs"/>
        </a:defRPr>
      </a:lvl7pPr>
      <a:lvl8pPr marL="7254347" algn="l" defTabSz="2072670" rtl="0" eaLnBrk="1" latinLnBrk="0" hangingPunct="1">
        <a:defRPr sz="4080" kern="1200">
          <a:solidFill>
            <a:schemeClr val="tx1"/>
          </a:solidFill>
          <a:latin typeface="+mn-lt"/>
          <a:ea typeface="+mn-ea"/>
          <a:cs typeface="+mn-cs"/>
        </a:defRPr>
      </a:lvl8pPr>
      <a:lvl9pPr marL="8290682" algn="l" defTabSz="2072670" rtl="0" eaLnBrk="1" latinLnBrk="0" hangingPunct="1">
        <a:defRPr sz="408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B8BB59-C5E0-4E56-830B-F6EAB602D16F}"/>
              </a:ext>
            </a:extLst>
          </p:cNvPr>
          <p:cNvSpPr>
            <a:spLocks noGrp="1"/>
          </p:cNvSpPr>
          <p:nvPr>
            <p:ph type="title"/>
          </p:nvPr>
        </p:nvSpPr>
        <p:spPr>
          <a:xfrm>
            <a:off x="691515" y="827618"/>
            <a:ext cx="8675370" cy="300460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69A6F6-B30D-495C-9CF9-FD25CCC335DB}"/>
              </a:ext>
            </a:extLst>
          </p:cNvPr>
          <p:cNvSpPr>
            <a:spLocks noGrp="1"/>
          </p:cNvSpPr>
          <p:nvPr>
            <p:ph type="body" idx="1"/>
          </p:nvPr>
        </p:nvSpPr>
        <p:spPr>
          <a:xfrm>
            <a:off x="691515" y="4138083"/>
            <a:ext cx="8675370" cy="98630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EA62D8-2AC3-41D6-9924-454F7E546F9E}"/>
              </a:ext>
            </a:extLst>
          </p:cNvPr>
          <p:cNvSpPr>
            <a:spLocks noGrp="1"/>
          </p:cNvSpPr>
          <p:nvPr>
            <p:ph type="dt" sz="half" idx="2"/>
          </p:nvPr>
        </p:nvSpPr>
        <p:spPr>
          <a:xfrm>
            <a:off x="691515" y="14407728"/>
            <a:ext cx="2263140" cy="827617"/>
          </a:xfrm>
          <a:prstGeom prst="rect">
            <a:avLst/>
          </a:prstGeom>
        </p:spPr>
        <p:txBody>
          <a:bodyPr vert="horz" lIns="91440" tIns="45720" rIns="91440" bIns="45720" rtlCol="0" anchor="ctr"/>
          <a:lstStyle>
            <a:lvl1pPr algn="l">
              <a:defRPr sz="2720">
                <a:solidFill>
                  <a:schemeClr val="tx1">
                    <a:tint val="75000"/>
                  </a:schemeClr>
                </a:solidFill>
              </a:defRPr>
            </a:lvl1pPr>
          </a:lstStyle>
          <a:p>
            <a:fld id="{305630E1-A4FC-4233-985F-C900C7670D40}" type="datetimeFigureOut">
              <a:rPr lang="en-US" smtClean="0"/>
              <a:t>3/23/21</a:t>
            </a:fld>
            <a:endParaRPr lang="en-US"/>
          </a:p>
        </p:txBody>
      </p:sp>
      <p:sp>
        <p:nvSpPr>
          <p:cNvPr id="5" name="Footer Placeholder 4">
            <a:extLst>
              <a:ext uri="{FF2B5EF4-FFF2-40B4-BE49-F238E27FC236}">
                <a16:creationId xmlns:a16="http://schemas.microsoft.com/office/drawing/2014/main" id="{3BDC428A-9D7A-424D-A86C-DF7573D5216E}"/>
              </a:ext>
            </a:extLst>
          </p:cNvPr>
          <p:cNvSpPr>
            <a:spLocks noGrp="1"/>
          </p:cNvSpPr>
          <p:nvPr>
            <p:ph type="ftr" sz="quarter" idx="3"/>
          </p:nvPr>
        </p:nvSpPr>
        <p:spPr>
          <a:xfrm>
            <a:off x="3331845" y="14407728"/>
            <a:ext cx="3394710" cy="827617"/>
          </a:xfrm>
          <a:prstGeom prst="rect">
            <a:avLst/>
          </a:prstGeom>
        </p:spPr>
        <p:txBody>
          <a:bodyPr vert="horz" lIns="91440" tIns="45720" rIns="91440" bIns="45720" rtlCol="0" anchor="ctr"/>
          <a:lstStyle>
            <a:lvl1pPr algn="ctr">
              <a:defRPr sz="272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0D38652-A425-43EC-AC4C-D6A243718EDB}"/>
              </a:ext>
            </a:extLst>
          </p:cNvPr>
          <p:cNvSpPr>
            <a:spLocks noGrp="1"/>
          </p:cNvSpPr>
          <p:nvPr>
            <p:ph type="sldNum" sz="quarter" idx="4"/>
          </p:nvPr>
        </p:nvSpPr>
        <p:spPr>
          <a:xfrm>
            <a:off x="7103745" y="14407728"/>
            <a:ext cx="2263140" cy="827617"/>
          </a:xfrm>
          <a:prstGeom prst="rect">
            <a:avLst/>
          </a:prstGeom>
        </p:spPr>
        <p:txBody>
          <a:bodyPr vert="horz" lIns="91440" tIns="45720" rIns="91440" bIns="45720" rtlCol="0" anchor="ctr"/>
          <a:lstStyle>
            <a:lvl1pPr algn="r">
              <a:defRPr sz="2720">
                <a:solidFill>
                  <a:schemeClr val="tx1">
                    <a:tint val="75000"/>
                  </a:schemeClr>
                </a:solidFill>
              </a:defRPr>
            </a:lvl1pPr>
          </a:lstStyle>
          <a:p>
            <a:fld id="{30F19B87-8C30-407C-BB16-41234FD6E1B9}" type="slidenum">
              <a:rPr lang="en-US" smtClean="0"/>
              <a:t>‹#›</a:t>
            </a:fld>
            <a:endParaRPr lang="en-US"/>
          </a:p>
        </p:txBody>
      </p:sp>
    </p:spTree>
    <p:extLst>
      <p:ext uri="{BB962C8B-B14F-4D97-AF65-F5344CB8AC3E}">
        <p14:creationId xmlns:p14="http://schemas.microsoft.com/office/powerpoint/2010/main" val="2150267700"/>
      </p:ext>
    </p:extLst>
  </p:cSld>
  <p:clrMap bg1="lt1" tx1="dk1" bg2="lt2" tx2="dk2" accent1="accent1" accent2="accent2" accent3="accent3" accent4="accent4" accent5="accent5" accent6="accent6" hlink="hlink" folHlink="folHlink"/>
  <p:sldLayoutIdLst>
    <p:sldLayoutId id="2147483653" r:id="rId1"/>
  </p:sldLayoutIdLst>
  <p:txStyles>
    <p:titleStyle>
      <a:lvl1pPr algn="l" defTabSz="2072670" rtl="0" eaLnBrk="1" latinLnBrk="0" hangingPunct="1">
        <a:lnSpc>
          <a:spcPct val="90000"/>
        </a:lnSpc>
        <a:spcBef>
          <a:spcPct val="0"/>
        </a:spcBef>
        <a:buNone/>
        <a:defRPr sz="9973" b="1" kern="1200">
          <a:solidFill>
            <a:schemeClr val="tx1"/>
          </a:solidFill>
          <a:latin typeface="+mj-lt"/>
          <a:ea typeface="+mj-ea"/>
          <a:cs typeface="+mj-cs"/>
        </a:defRPr>
      </a:lvl1pPr>
    </p:titleStyle>
    <p:bodyStyle>
      <a:lvl1pPr marL="518168" indent="-518168" algn="l" defTabSz="2072670" rtl="0" eaLnBrk="1" latinLnBrk="0" hangingPunct="1">
        <a:lnSpc>
          <a:spcPct val="90000"/>
        </a:lnSpc>
        <a:spcBef>
          <a:spcPts val="2267"/>
        </a:spcBef>
        <a:buFont typeface="Arial" panose="020B0604020202020204" pitchFamily="34" charset="0"/>
        <a:buChar char="•"/>
        <a:defRPr sz="6347" kern="1200">
          <a:solidFill>
            <a:schemeClr val="tx1"/>
          </a:solidFill>
          <a:latin typeface="+mn-lt"/>
          <a:ea typeface="+mn-ea"/>
          <a:cs typeface="+mn-cs"/>
        </a:defRPr>
      </a:lvl1pPr>
      <a:lvl2pPr marL="1554503" indent="-518168" algn="l" defTabSz="2072670" rtl="0" eaLnBrk="1" latinLnBrk="0" hangingPunct="1">
        <a:lnSpc>
          <a:spcPct val="90000"/>
        </a:lnSpc>
        <a:spcBef>
          <a:spcPts val="1133"/>
        </a:spcBef>
        <a:buFont typeface="Arial" panose="020B0604020202020204" pitchFamily="34" charset="0"/>
        <a:buChar char="•"/>
        <a:defRPr sz="5440" kern="1200">
          <a:solidFill>
            <a:schemeClr val="tx1"/>
          </a:solidFill>
          <a:latin typeface="+mn-lt"/>
          <a:ea typeface="+mn-ea"/>
          <a:cs typeface="+mn-cs"/>
        </a:defRPr>
      </a:lvl2pPr>
      <a:lvl3pPr marL="2590838" indent="-518168" algn="l" defTabSz="2072670" rtl="0" eaLnBrk="1" latinLnBrk="0" hangingPunct="1">
        <a:lnSpc>
          <a:spcPct val="90000"/>
        </a:lnSpc>
        <a:spcBef>
          <a:spcPts val="1133"/>
        </a:spcBef>
        <a:buFont typeface="Arial" panose="020B0604020202020204" pitchFamily="34" charset="0"/>
        <a:buChar char="•"/>
        <a:defRPr sz="4533" kern="1200">
          <a:solidFill>
            <a:schemeClr val="tx1"/>
          </a:solidFill>
          <a:latin typeface="+mn-lt"/>
          <a:ea typeface="+mn-ea"/>
          <a:cs typeface="+mn-cs"/>
        </a:defRPr>
      </a:lvl3pPr>
      <a:lvl4pPr marL="3627173"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4pPr>
      <a:lvl5pPr marL="466350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5pPr>
      <a:lvl6pPr marL="569984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617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251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08850"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p:bodyStyle>
    <p:otherStyle>
      <a:defPPr>
        <a:defRPr lang="en-US"/>
      </a:defPPr>
      <a:lvl1pPr marL="0" algn="l" defTabSz="2072670" rtl="0" eaLnBrk="1" latinLnBrk="0" hangingPunct="1">
        <a:defRPr sz="4080" kern="1200">
          <a:solidFill>
            <a:schemeClr val="tx1"/>
          </a:solidFill>
          <a:latin typeface="+mn-lt"/>
          <a:ea typeface="+mn-ea"/>
          <a:cs typeface="+mn-cs"/>
        </a:defRPr>
      </a:lvl1pPr>
      <a:lvl2pPr marL="1036335" algn="l" defTabSz="2072670" rtl="0" eaLnBrk="1" latinLnBrk="0" hangingPunct="1">
        <a:defRPr sz="4080" kern="1200">
          <a:solidFill>
            <a:schemeClr val="tx1"/>
          </a:solidFill>
          <a:latin typeface="+mn-lt"/>
          <a:ea typeface="+mn-ea"/>
          <a:cs typeface="+mn-cs"/>
        </a:defRPr>
      </a:lvl2pPr>
      <a:lvl3pPr marL="2072670" algn="l" defTabSz="2072670" rtl="0" eaLnBrk="1" latinLnBrk="0" hangingPunct="1">
        <a:defRPr sz="4080" kern="1200">
          <a:solidFill>
            <a:schemeClr val="tx1"/>
          </a:solidFill>
          <a:latin typeface="+mn-lt"/>
          <a:ea typeface="+mn-ea"/>
          <a:cs typeface="+mn-cs"/>
        </a:defRPr>
      </a:lvl3pPr>
      <a:lvl4pPr marL="3109006" algn="l" defTabSz="2072670" rtl="0" eaLnBrk="1" latinLnBrk="0" hangingPunct="1">
        <a:defRPr sz="4080" kern="1200">
          <a:solidFill>
            <a:schemeClr val="tx1"/>
          </a:solidFill>
          <a:latin typeface="+mn-lt"/>
          <a:ea typeface="+mn-ea"/>
          <a:cs typeface="+mn-cs"/>
        </a:defRPr>
      </a:lvl4pPr>
      <a:lvl5pPr marL="4145341" algn="l" defTabSz="2072670" rtl="0" eaLnBrk="1" latinLnBrk="0" hangingPunct="1">
        <a:defRPr sz="4080" kern="1200">
          <a:solidFill>
            <a:schemeClr val="tx1"/>
          </a:solidFill>
          <a:latin typeface="+mn-lt"/>
          <a:ea typeface="+mn-ea"/>
          <a:cs typeface="+mn-cs"/>
        </a:defRPr>
      </a:lvl5pPr>
      <a:lvl6pPr marL="5181676" algn="l" defTabSz="2072670" rtl="0" eaLnBrk="1" latinLnBrk="0" hangingPunct="1">
        <a:defRPr sz="4080" kern="1200">
          <a:solidFill>
            <a:schemeClr val="tx1"/>
          </a:solidFill>
          <a:latin typeface="+mn-lt"/>
          <a:ea typeface="+mn-ea"/>
          <a:cs typeface="+mn-cs"/>
        </a:defRPr>
      </a:lvl6pPr>
      <a:lvl7pPr marL="6218011" algn="l" defTabSz="2072670" rtl="0" eaLnBrk="1" latinLnBrk="0" hangingPunct="1">
        <a:defRPr sz="4080" kern="1200">
          <a:solidFill>
            <a:schemeClr val="tx1"/>
          </a:solidFill>
          <a:latin typeface="+mn-lt"/>
          <a:ea typeface="+mn-ea"/>
          <a:cs typeface="+mn-cs"/>
        </a:defRPr>
      </a:lvl7pPr>
      <a:lvl8pPr marL="7254347" algn="l" defTabSz="2072670" rtl="0" eaLnBrk="1" latinLnBrk="0" hangingPunct="1">
        <a:defRPr sz="4080" kern="1200">
          <a:solidFill>
            <a:schemeClr val="tx1"/>
          </a:solidFill>
          <a:latin typeface="+mn-lt"/>
          <a:ea typeface="+mn-ea"/>
          <a:cs typeface="+mn-cs"/>
        </a:defRPr>
      </a:lvl8pPr>
      <a:lvl9pPr marL="8290682" algn="l" defTabSz="2072670" rtl="0" eaLnBrk="1" latinLnBrk="0" hangingPunct="1">
        <a:defRPr sz="408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B8BB59-C5E0-4E56-830B-F6EAB602D16F}"/>
              </a:ext>
            </a:extLst>
          </p:cNvPr>
          <p:cNvSpPr>
            <a:spLocks noGrp="1"/>
          </p:cNvSpPr>
          <p:nvPr>
            <p:ph type="title"/>
          </p:nvPr>
        </p:nvSpPr>
        <p:spPr>
          <a:xfrm>
            <a:off x="691515" y="827618"/>
            <a:ext cx="8675370" cy="300460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69A6F6-B30D-495C-9CF9-FD25CCC335DB}"/>
              </a:ext>
            </a:extLst>
          </p:cNvPr>
          <p:cNvSpPr>
            <a:spLocks noGrp="1"/>
          </p:cNvSpPr>
          <p:nvPr>
            <p:ph type="body" idx="1"/>
          </p:nvPr>
        </p:nvSpPr>
        <p:spPr>
          <a:xfrm>
            <a:off x="691515" y="4138083"/>
            <a:ext cx="8675370" cy="98630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EA62D8-2AC3-41D6-9924-454F7E546F9E}"/>
              </a:ext>
            </a:extLst>
          </p:cNvPr>
          <p:cNvSpPr>
            <a:spLocks noGrp="1"/>
          </p:cNvSpPr>
          <p:nvPr>
            <p:ph type="dt" sz="half" idx="2"/>
          </p:nvPr>
        </p:nvSpPr>
        <p:spPr>
          <a:xfrm>
            <a:off x="691515" y="14407728"/>
            <a:ext cx="2263140" cy="827617"/>
          </a:xfrm>
          <a:prstGeom prst="rect">
            <a:avLst/>
          </a:prstGeom>
        </p:spPr>
        <p:txBody>
          <a:bodyPr vert="horz" lIns="91440" tIns="45720" rIns="91440" bIns="45720" rtlCol="0" anchor="ctr"/>
          <a:lstStyle>
            <a:lvl1pPr algn="l">
              <a:defRPr sz="2720">
                <a:solidFill>
                  <a:schemeClr val="tx1">
                    <a:tint val="75000"/>
                  </a:schemeClr>
                </a:solidFill>
              </a:defRPr>
            </a:lvl1pPr>
          </a:lstStyle>
          <a:p>
            <a:fld id="{305630E1-A4FC-4233-985F-C900C7670D40}" type="datetimeFigureOut">
              <a:rPr lang="en-US" smtClean="0"/>
              <a:t>3/23/21</a:t>
            </a:fld>
            <a:endParaRPr lang="en-US"/>
          </a:p>
        </p:txBody>
      </p:sp>
      <p:sp>
        <p:nvSpPr>
          <p:cNvPr id="5" name="Footer Placeholder 4">
            <a:extLst>
              <a:ext uri="{FF2B5EF4-FFF2-40B4-BE49-F238E27FC236}">
                <a16:creationId xmlns:a16="http://schemas.microsoft.com/office/drawing/2014/main" id="{3BDC428A-9D7A-424D-A86C-DF7573D5216E}"/>
              </a:ext>
            </a:extLst>
          </p:cNvPr>
          <p:cNvSpPr>
            <a:spLocks noGrp="1"/>
          </p:cNvSpPr>
          <p:nvPr>
            <p:ph type="ftr" sz="quarter" idx="3"/>
          </p:nvPr>
        </p:nvSpPr>
        <p:spPr>
          <a:xfrm>
            <a:off x="3331845" y="14407728"/>
            <a:ext cx="3394710" cy="827617"/>
          </a:xfrm>
          <a:prstGeom prst="rect">
            <a:avLst/>
          </a:prstGeom>
        </p:spPr>
        <p:txBody>
          <a:bodyPr vert="horz" lIns="91440" tIns="45720" rIns="91440" bIns="45720" rtlCol="0" anchor="ctr"/>
          <a:lstStyle>
            <a:lvl1pPr algn="ctr">
              <a:defRPr sz="272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0D38652-A425-43EC-AC4C-D6A243718EDB}"/>
              </a:ext>
            </a:extLst>
          </p:cNvPr>
          <p:cNvSpPr>
            <a:spLocks noGrp="1"/>
          </p:cNvSpPr>
          <p:nvPr>
            <p:ph type="sldNum" sz="quarter" idx="4"/>
          </p:nvPr>
        </p:nvSpPr>
        <p:spPr>
          <a:xfrm>
            <a:off x="7103745" y="14407728"/>
            <a:ext cx="2263140" cy="827617"/>
          </a:xfrm>
          <a:prstGeom prst="rect">
            <a:avLst/>
          </a:prstGeom>
        </p:spPr>
        <p:txBody>
          <a:bodyPr vert="horz" lIns="91440" tIns="45720" rIns="91440" bIns="45720" rtlCol="0" anchor="ctr"/>
          <a:lstStyle>
            <a:lvl1pPr algn="r">
              <a:defRPr sz="2720">
                <a:solidFill>
                  <a:schemeClr val="tx1">
                    <a:tint val="75000"/>
                  </a:schemeClr>
                </a:solidFill>
              </a:defRPr>
            </a:lvl1pPr>
          </a:lstStyle>
          <a:p>
            <a:fld id="{30F19B87-8C30-407C-BB16-41234FD6E1B9}" type="slidenum">
              <a:rPr lang="en-US" smtClean="0"/>
              <a:t>‹#›</a:t>
            </a:fld>
            <a:endParaRPr lang="en-US"/>
          </a:p>
        </p:txBody>
      </p:sp>
    </p:spTree>
    <p:extLst>
      <p:ext uri="{BB962C8B-B14F-4D97-AF65-F5344CB8AC3E}">
        <p14:creationId xmlns:p14="http://schemas.microsoft.com/office/powerpoint/2010/main" val="1514476702"/>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2072670" rtl="0" eaLnBrk="1" latinLnBrk="0" hangingPunct="1">
        <a:lnSpc>
          <a:spcPct val="90000"/>
        </a:lnSpc>
        <a:spcBef>
          <a:spcPct val="0"/>
        </a:spcBef>
        <a:buNone/>
        <a:defRPr sz="9973" b="1" kern="1200">
          <a:solidFill>
            <a:schemeClr val="tx1"/>
          </a:solidFill>
          <a:latin typeface="+mj-lt"/>
          <a:ea typeface="+mj-ea"/>
          <a:cs typeface="+mj-cs"/>
        </a:defRPr>
      </a:lvl1pPr>
    </p:titleStyle>
    <p:bodyStyle>
      <a:lvl1pPr marL="518168" indent="-518168" algn="l" defTabSz="2072670" rtl="0" eaLnBrk="1" latinLnBrk="0" hangingPunct="1">
        <a:lnSpc>
          <a:spcPct val="90000"/>
        </a:lnSpc>
        <a:spcBef>
          <a:spcPts val="2267"/>
        </a:spcBef>
        <a:buFont typeface="Arial" panose="020B0604020202020204" pitchFamily="34" charset="0"/>
        <a:buChar char="•"/>
        <a:defRPr sz="6347" kern="1200">
          <a:solidFill>
            <a:schemeClr val="tx1"/>
          </a:solidFill>
          <a:latin typeface="+mn-lt"/>
          <a:ea typeface="+mn-ea"/>
          <a:cs typeface="+mn-cs"/>
        </a:defRPr>
      </a:lvl1pPr>
      <a:lvl2pPr marL="1554503" indent="-518168" algn="l" defTabSz="2072670" rtl="0" eaLnBrk="1" latinLnBrk="0" hangingPunct="1">
        <a:lnSpc>
          <a:spcPct val="90000"/>
        </a:lnSpc>
        <a:spcBef>
          <a:spcPts val="1133"/>
        </a:spcBef>
        <a:buFont typeface="Arial" panose="020B0604020202020204" pitchFamily="34" charset="0"/>
        <a:buChar char="•"/>
        <a:defRPr sz="5440" kern="1200">
          <a:solidFill>
            <a:schemeClr val="tx1"/>
          </a:solidFill>
          <a:latin typeface="+mn-lt"/>
          <a:ea typeface="+mn-ea"/>
          <a:cs typeface="+mn-cs"/>
        </a:defRPr>
      </a:lvl2pPr>
      <a:lvl3pPr marL="2590838" indent="-518168" algn="l" defTabSz="2072670" rtl="0" eaLnBrk="1" latinLnBrk="0" hangingPunct="1">
        <a:lnSpc>
          <a:spcPct val="90000"/>
        </a:lnSpc>
        <a:spcBef>
          <a:spcPts val="1133"/>
        </a:spcBef>
        <a:buFont typeface="Arial" panose="020B0604020202020204" pitchFamily="34" charset="0"/>
        <a:buChar char="•"/>
        <a:defRPr sz="4533" kern="1200">
          <a:solidFill>
            <a:schemeClr val="tx1"/>
          </a:solidFill>
          <a:latin typeface="+mn-lt"/>
          <a:ea typeface="+mn-ea"/>
          <a:cs typeface="+mn-cs"/>
        </a:defRPr>
      </a:lvl3pPr>
      <a:lvl4pPr marL="3627173"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4pPr>
      <a:lvl5pPr marL="466350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5pPr>
      <a:lvl6pPr marL="569984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617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251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08850"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p:bodyStyle>
    <p:otherStyle>
      <a:defPPr>
        <a:defRPr lang="en-US"/>
      </a:defPPr>
      <a:lvl1pPr marL="0" algn="l" defTabSz="2072670" rtl="0" eaLnBrk="1" latinLnBrk="0" hangingPunct="1">
        <a:defRPr sz="4080" kern="1200">
          <a:solidFill>
            <a:schemeClr val="tx1"/>
          </a:solidFill>
          <a:latin typeface="+mn-lt"/>
          <a:ea typeface="+mn-ea"/>
          <a:cs typeface="+mn-cs"/>
        </a:defRPr>
      </a:lvl1pPr>
      <a:lvl2pPr marL="1036335" algn="l" defTabSz="2072670" rtl="0" eaLnBrk="1" latinLnBrk="0" hangingPunct="1">
        <a:defRPr sz="4080" kern="1200">
          <a:solidFill>
            <a:schemeClr val="tx1"/>
          </a:solidFill>
          <a:latin typeface="+mn-lt"/>
          <a:ea typeface="+mn-ea"/>
          <a:cs typeface="+mn-cs"/>
        </a:defRPr>
      </a:lvl2pPr>
      <a:lvl3pPr marL="2072670" algn="l" defTabSz="2072670" rtl="0" eaLnBrk="1" latinLnBrk="0" hangingPunct="1">
        <a:defRPr sz="4080" kern="1200">
          <a:solidFill>
            <a:schemeClr val="tx1"/>
          </a:solidFill>
          <a:latin typeface="+mn-lt"/>
          <a:ea typeface="+mn-ea"/>
          <a:cs typeface="+mn-cs"/>
        </a:defRPr>
      </a:lvl3pPr>
      <a:lvl4pPr marL="3109006" algn="l" defTabSz="2072670" rtl="0" eaLnBrk="1" latinLnBrk="0" hangingPunct="1">
        <a:defRPr sz="4080" kern="1200">
          <a:solidFill>
            <a:schemeClr val="tx1"/>
          </a:solidFill>
          <a:latin typeface="+mn-lt"/>
          <a:ea typeface="+mn-ea"/>
          <a:cs typeface="+mn-cs"/>
        </a:defRPr>
      </a:lvl4pPr>
      <a:lvl5pPr marL="4145341" algn="l" defTabSz="2072670" rtl="0" eaLnBrk="1" latinLnBrk="0" hangingPunct="1">
        <a:defRPr sz="4080" kern="1200">
          <a:solidFill>
            <a:schemeClr val="tx1"/>
          </a:solidFill>
          <a:latin typeface="+mn-lt"/>
          <a:ea typeface="+mn-ea"/>
          <a:cs typeface="+mn-cs"/>
        </a:defRPr>
      </a:lvl5pPr>
      <a:lvl6pPr marL="5181676" algn="l" defTabSz="2072670" rtl="0" eaLnBrk="1" latinLnBrk="0" hangingPunct="1">
        <a:defRPr sz="4080" kern="1200">
          <a:solidFill>
            <a:schemeClr val="tx1"/>
          </a:solidFill>
          <a:latin typeface="+mn-lt"/>
          <a:ea typeface="+mn-ea"/>
          <a:cs typeface="+mn-cs"/>
        </a:defRPr>
      </a:lvl6pPr>
      <a:lvl7pPr marL="6218011" algn="l" defTabSz="2072670" rtl="0" eaLnBrk="1" latinLnBrk="0" hangingPunct="1">
        <a:defRPr sz="4080" kern="1200">
          <a:solidFill>
            <a:schemeClr val="tx1"/>
          </a:solidFill>
          <a:latin typeface="+mn-lt"/>
          <a:ea typeface="+mn-ea"/>
          <a:cs typeface="+mn-cs"/>
        </a:defRPr>
      </a:lvl7pPr>
      <a:lvl8pPr marL="7254347" algn="l" defTabSz="2072670" rtl="0" eaLnBrk="1" latinLnBrk="0" hangingPunct="1">
        <a:defRPr sz="4080" kern="1200">
          <a:solidFill>
            <a:schemeClr val="tx1"/>
          </a:solidFill>
          <a:latin typeface="+mn-lt"/>
          <a:ea typeface="+mn-ea"/>
          <a:cs typeface="+mn-cs"/>
        </a:defRPr>
      </a:lvl8pPr>
      <a:lvl9pPr marL="8290682" algn="l" defTabSz="2072670" rtl="0" eaLnBrk="1" latinLnBrk="0" hangingPunct="1">
        <a:defRPr sz="408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B8BB59-C5E0-4E56-830B-F6EAB602D16F}"/>
              </a:ext>
            </a:extLst>
          </p:cNvPr>
          <p:cNvSpPr>
            <a:spLocks noGrp="1"/>
          </p:cNvSpPr>
          <p:nvPr>
            <p:ph type="title"/>
          </p:nvPr>
        </p:nvSpPr>
        <p:spPr>
          <a:xfrm>
            <a:off x="691515" y="827618"/>
            <a:ext cx="8675370" cy="300460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69A6F6-B30D-495C-9CF9-FD25CCC335DB}"/>
              </a:ext>
            </a:extLst>
          </p:cNvPr>
          <p:cNvSpPr>
            <a:spLocks noGrp="1"/>
          </p:cNvSpPr>
          <p:nvPr>
            <p:ph type="body" idx="1"/>
          </p:nvPr>
        </p:nvSpPr>
        <p:spPr>
          <a:xfrm>
            <a:off x="691515" y="4138083"/>
            <a:ext cx="8675370" cy="98630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EA62D8-2AC3-41D6-9924-454F7E546F9E}"/>
              </a:ext>
            </a:extLst>
          </p:cNvPr>
          <p:cNvSpPr>
            <a:spLocks noGrp="1"/>
          </p:cNvSpPr>
          <p:nvPr>
            <p:ph type="dt" sz="half" idx="2"/>
          </p:nvPr>
        </p:nvSpPr>
        <p:spPr>
          <a:xfrm>
            <a:off x="691515" y="14407728"/>
            <a:ext cx="2263140" cy="827617"/>
          </a:xfrm>
          <a:prstGeom prst="rect">
            <a:avLst/>
          </a:prstGeom>
        </p:spPr>
        <p:txBody>
          <a:bodyPr vert="horz" lIns="91440" tIns="45720" rIns="91440" bIns="45720" rtlCol="0" anchor="ctr"/>
          <a:lstStyle>
            <a:lvl1pPr algn="l">
              <a:defRPr sz="2720">
                <a:solidFill>
                  <a:schemeClr val="tx1">
                    <a:tint val="75000"/>
                  </a:schemeClr>
                </a:solidFill>
              </a:defRPr>
            </a:lvl1pPr>
          </a:lstStyle>
          <a:p>
            <a:fld id="{305630E1-A4FC-4233-985F-C900C7670D40}" type="datetimeFigureOut">
              <a:rPr lang="en-US" smtClean="0"/>
              <a:t>3/23/21</a:t>
            </a:fld>
            <a:endParaRPr lang="en-US"/>
          </a:p>
        </p:txBody>
      </p:sp>
      <p:sp>
        <p:nvSpPr>
          <p:cNvPr id="5" name="Footer Placeholder 4">
            <a:extLst>
              <a:ext uri="{FF2B5EF4-FFF2-40B4-BE49-F238E27FC236}">
                <a16:creationId xmlns:a16="http://schemas.microsoft.com/office/drawing/2014/main" id="{3BDC428A-9D7A-424D-A86C-DF7573D5216E}"/>
              </a:ext>
            </a:extLst>
          </p:cNvPr>
          <p:cNvSpPr>
            <a:spLocks noGrp="1"/>
          </p:cNvSpPr>
          <p:nvPr>
            <p:ph type="ftr" sz="quarter" idx="3"/>
          </p:nvPr>
        </p:nvSpPr>
        <p:spPr>
          <a:xfrm>
            <a:off x="3331845" y="14407728"/>
            <a:ext cx="3394710" cy="827617"/>
          </a:xfrm>
          <a:prstGeom prst="rect">
            <a:avLst/>
          </a:prstGeom>
        </p:spPr>
        <p:txBody>
          <a:bodyPr vert="horz" lIns="91440" tIns="45720" rIns="91440" bIns="45720" rtlCol="0" anchor="ctr"/>
          <a:lstStyle>
            <a:lvl1pPr algn="ctr">
              <a:defRPr sz="272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0D38652-A425-43EC-AC4C-D6A243718EDB}"/>
              </a:ext>
            </a:extLst>
          </p:cNvPr>
          <p:cNvSpPr>
            <a:spLocks noGrp="1"/>
          </p:cNvSpPr>
          <p:nvPr>
            <p:ph type="sldNum" sz="quarter" idx="4"/>
          </p:nvPr>
        </p:nvSpPr>
        <p:spPr>
          <a:xfrm>
            <a:off x="7103745" y="14407728"/>
            <a:ext cx="2263140" cy="827617"/>
          </a:xfrm>
          <a:prstGeom prst="rect">
            <a:avLst/>
          </a:prstGeom>
        </p:spPr>
        <p:txBody>
          <a:bodyPr vert="horz" lIns="91440" tIns="45720" rIns="91440" bIns="45720" rtlCol="0" anchor="ctr"/>
          <a:lstStyle>
            <a:lvl1pPr algn="r">
              <a:defRPr sz="2720">
                <a:solidFill>
                  <a:schemeClr val="tx1">
                    <a:tint val="75000"/>
                  </a:schemeClr>
                </a:solidFill>
              </a:defRPr>
            </a:lvl1pPr>
          </a:lstStyle>
          <a:p>
            <a:fld id="{30F19B87-8C30-407C-BB16-41234FD6E1B9}" type="slidenum">
              <a:rPr lang="en-US" smtClean="0"/>
              <a:t>‹#›</a:t>
            </a:fld>
            <a:endParaRPr lang="en-US"/>
          </a:p>
        </p:txBody>
      </p:sp>
    </p:spTree>
    <p:extLst>
      <p:ext uri="{BB962C8B-B14F-4D97-AF65-F5344CB8AC3E}">
        <p14:creationId xmlns:p14="http://schemas.microsoft.com/office/powerpoint/2010/main" val="2627230406"/>
      </p:ext>
    </p:extLst>
  </p:cSld>
  <p:clrMap bg1="lt1" tx1="dk1" bg2="lt2" tx2="dk2" accent1="accent1" accent2="accent2" accent3="accent3" accent4="accent4" accent5="accent5" accent6="accent6" hlink="hlink" folHlink="folHlink"/>
  <p:sldLayoutIdLst>
    <p:sldLayoutId id="2147483657" r:id="rId1"/>
  </p:sldLayoutIdLst>
  <p:txStyles>
    <p:titleStyle>
      <a:lvl1pPr algn="l" defTabSz="2072670" rtl="0" eaLnBrk="1" latinLnBrk="0" hangingPunct="1">
        <a:lnSpc>
          <a:spcPct val="90000"/>
        </a:lnSpc>
        <a:spcBef>
          <a:spcPct val="0"/>
        </a:spcBef>
        <a:buNone/>
        <a:defRPr sz="9973" kern="1200">
          <a:solidFill>
            <a:schemeClr val="tx1"/>
          </a:solidFill>
          <a:latin typeface="+mj-lt"/>
          <a:ea typeface="+mj-ea"/>
          <a:cs typeface="+mj-cs"/>
        </a:defRPr>
      </a:lvl1pPr>
    </p:titleStyle>
    <p:bodyStyle>
      <a:lvl1pPr marL="518168" indent="-518168" algn="l" defTabSz="2072670" rtl="0" eaLnBrk="1" latinLnBrk="0" hangingPunct="1">
        <a:lnSpc>
          <a:spcPct val="90000"/>
        </a:lnSpc>
        <a:spcBef>
          <a:spcPts val="2267"/>
        </a:spcBef>
        <a:buFont typeface="Arial" panose="020B0604020202020204" pitchFamily="34" charset="0"/>
        <a:buChar char="•"/>
        <a:defRPr sz="6347" kern="1200">
          <a:solidFill>
            <a:schemeClr val="tx1"/>
          </a:solidFill>
          <a:latin typeface="+mn-lt"/>
          <a:ea typeface="+mn-ea"/>
          <a:cs typeface="+mn-cs"/>
        </a:defRPr>
      </a:lvl1pPr>
      <a:lvl2pPr marL="1554503" indent="-518168" algn="l" defTabSz="2072670" rtl="0" eaLnBrk="1" latinLnBrk="0" hangingPunct="1">
        <a:lnSpc>
          <a:spcPct val="90000"/>
        </a:lnSpc>
        <a:spcBef>
          <a:spcPts val="1133"/>
        </a:spcBef>
        <a:buFont typeface="Arial" panose="020B0604020202020204" pitchFamily="34" charset="0"/>
        <a:buChar char="•"/>
        <a:defRPr sz="5440" kern="1200">
          <a:solidFill>
            <a:schemeClr val="tx1"/>
          </a:solidFill>
          <a:latin typeface="+mn-lt"/>
          <a:ea typeface="+mn-ea"/>
          <a:cs typeface="+mn-cs"/>
        </a:defRPr>
      </a:lvl2pPr>
      <a:lvl3pPr marL="2590838" indent="-518168" algn="l" defTabSz="2072670" rtl="0" eaLnBrk="1" latinLnBrk="0" hangingPunct="1">
        <a:lnSpc>
          <a:spcPct val="90000"/>
        </a:lnSpc>
        <a:spcBef>
          <a:spcPts val="1133"/>
        </a:spcBef>
        <a:buFont typeface="Arial" panose="020B0604020202020204" pitchFamily="34" charset="0"/>
        <a:buChar char="•"/>
        <a:defRPr sz="4533" kern="1200">
          <a:solidFill>
            <a:schemeClr val="tx1"/>
          </a:solidFill>
          <a:latin typeface="+mn-lt"/>
          <a:ea typeface="+mn-ea"/>
          <a:cs typeface="+mn-cs"/>
        </a:defRPr>
      </a:lvl3pPr>
      <a:lvl4pPr marL="3627173"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4pPr>
      <a:lvl5pPr marL="466350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5pPr>
      <a:lvl6pPr marL="569984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617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251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08850"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p:bodyStyle>
    <p:otherStyle>
      <a:defPPr>
        <a:defRPr lang="en-US"/>
      </a:defPPr>
      <a:lvl1pPr marL="0" algn="l" defTabSz="2072670" rtl="0" eaLnBrk="1" latinLnBrk="0" hangingPunct="1">
        <a:defRPr sz="4080" kern="1200">
          <a:solidFill>
            <a:schemeClr val="tx1"/>
          </a:solidFill>
          <a:latin typeface="+mn-lt"/>
          <a:ea typeface="+mn-ea"/>
          <a:cs typeface="+mn-cs"/>
        </a:defRPr>
      </a:lvl1pPr>
      <a:lvl2pPr marL="1036335" algn="l" defTabSz="2072670" rtl="0" eaLnBrk="1" latinLnBrk="0" hangingPunct="1">
        <a:defRPr sz="4080" kern="1200">
          <a:solidFill>
            <a:schemeClr val="tx1"/>
          </a:solidFill>
          <a:latin typeface="+mn-lt"/>
          <a:ea typeface="+mn-ea"/>
          <a:cs typeface="+mn-cs"/>
        </a:defRPr>
      </a:lvl2pPr>
      <a:lvl3pPr marL="2072670" algn="l" defTabSz="2072670" rtl="0" eaLnBrk="1" latinLnBrk="0" hangingPunct="1">
        <a:defRPr sz="4080" kern="1200">
          <a:solidFill>
            <a:schemeClr val="tx1"/>
          </a:solidFill>
          <a:latin typeface="+mn-lt"/>
          <a:ea typeface="+mn-ea"/>
          <a:cs typeface="+mn-cs"/>
        </a:defRPr>
      </a:lvl3pPr>
      <a:lvl4pPr marL="3109006" algn="l" defTabSz="2072670" rtl="0" eaLnBrk="1" latinLnBrk="0" hangingPunct="1">
        <a:defRPr sz="4080" kern="1200">
          <a:solidFill>
            <a:schemeClr val="tx1"/>
          </a:solidFill>
          <a:latin typeface="+mn-lt"/>
          <a:ea typeface="+mn-ea"/>
          <a:cs typeface="+mn-cs"/>
        </a:defRPr>
      </a:lvl4pPr>
      <a:lvl5pPr marL="4145341" algn="l" defTabSz="2072670" rtl="0" eaLnBrk="1" latinLnBrk="0" hangingPunct="1">
        <a:defRPr sz="4080" kern="1200">
          <a:solidFill>
            <a:schemeClr val="tx1"/>
          </a:solidFill>
          <a:latin typeface="+mn-lt"/>
          <a:ea typeface="+mn-ea"/>
          <a:cs typeface="+mn-cs"/>
        </a:defRPr>
      </a:lvl5pPr>
      <a:lvl6pPr marL="5181676" algn="l" defTabSz="2072670" rtl="0" eaLnBrk="1" latinLnBrk="0" hangingPunct="1">
        <a:defRPr sz="4080" kern="1200">
          <a:solidFill>
            <a:schemeClr val="tx1"/>
          </a:solidFill>
          <a:latin typeface="+mn-lt"/>
          <a:ea typeface="+mn-ea"/>
          <a:cs typeface="+mn-cs"/>
        </a:defRPr>
      </a:lvl6pPr>
      <a:lvl7pPr marL="6218011" algn="l" defTabSz="2072670" rtl="0" eaLnBrk="1" latinLnBrk="0" hangingPunct="1">
        <a:defRPr sz="4080" kern="1200">
          <a:solidFill>
            <a:schemeClr val="tx1"/>
          </a:solidFill>
          <a:latin typeface="+mn-lt"/>
          <a:ea typeface="+mn-ea"/>
          <a:cs typeface="+mn-cs"/>
        </a:defRPr>
      </a:lvl7pPr>
      <a:lvl8pPr marL="7254347" algn="l" defTabSz="2072670" rtl="0" eaLnBrk="1" latinLnBrk="0" hangingPunct="1">
        <a:defRPr sz="4080" kern="1200">
          <a:solidFill>
            <a:schemeClr val="tx1"/>
          </a:solidFill>
          <a:latin typeface="+mn-lt"/>
          <a:ea typeface="+mn-ea"/>
          <a:cs typeface="+mn-cs"/>
        </a:defRPr>
      </a:lvl8pPr>
      <a:lvl9pPr marL="8290682" algn="l" defTabSz="2072670" rtl="0" eaLnBrk="1" latinLnBrk="0" hangingPunct="1">
        <a:defRPr sz="408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B8BB59-C5E0-4E56-830B-F6EAB602D16F}"/>
              </a:ext>
            </a:extLst>
          </p:cNvPr>
          <p:cNvSpPr>
            <a:spLocks noGrp="1"/>
          </p:cNvSpPr>
          <p:nvPr>
            <p:ph type="title"/>
          </p:nvPr>
        </p:nvSpPr>
        <p:spPr>
          <a:xfrm>
            <a:off x="691515" y="827618"/>
            <a:ext cx="8675370" cy="300460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69A6F6-B30D-495C-9CF9-FD25CCC335DB}"/>
              </a:ext>
            </a:extLst>
          </p:cNvPr>
          <p:cNvSpPr>
            <a:spLocks noGrp="1"/>
          </p:cNvSpPr>
          <p:nvPr>
            <p:ph type="body" idx="1"/>
          </p:nvPr>
        </p:nvSpPr>
        <p:spPr>
          <a:xfrm>
            <a:off x="691515" y="4138083"/>
            <a:ext cx="8675370" cy="98630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EA62D8-2AC3-41D6-9924-454F7E546F9E}"/>
              </a:ext>
            </a:extLst>
          </p:cNvPr>
          <p:cNvSpPr>
            <a:spLocks noGrp="1"/>
          </p:cNvSpPr>
          <p:nvPr>
            <p:ph type="dt" sz="half" idx="2"/>
          </p:nvPr>
        </p:nvSpPr>
        <p:spPr>
          <a:xfrm>
            <a:off x="691515" y="14407728"/>
            <a:ext cx="2263140" cy="827617"/>
          </a:xfrm>
          <a:prstGeom prst="rect">
            <a:avLst/>
          </a:prstGeom>
        </p:spPr>
        <p:txBody>
          <a:bodyPr vert="horz" lIns="91440" tIns="45720" rIns="91440" bIns="45720" rtlCol="0" anchor="ctr"/>
          <a:lstStyle>
            <a:lvl1pPr algn="l">
              <a:defRPr sz="2720">
                <a:solidFill>
                  <a:schemeClr val="tx1">
                    <a:tint val="75000"/>
                  </a:schemeClr>
                </a:solidFill>
              </a:defRPr>
            </a:lvl1pPr>
          </a:lstStyle>
          <a:p>
            <a:fld id="{305630E1-A4FC-4233-985F-C900C7670D40}" type="datetimeFigureOut">
              <a:rPr lang="en-US" smtClean="0"/>
              <a:t>3/23/21</a:t>
            </a:fld>
            <a:endParaRPr lang="en-US"/>
          </a:p>
        </p:txBody>
      </p:sp>
      <p:sp>
        <p:nvSpPr>
          <p:cNvPr id="5" name="Footer Placeholder 4">
            <a:extLst>
              <a:ext uri="{FF2B5EF4-FFF2-40B4-BE49-F238E27FC236}">
                <a16:creationId xmlns:a16="http://schemas.microsoft.com/office/drawing/2014/main" id="{3BDC428A-9D7A-424D-A86C-DF7573D5216E}"/>
              </a:ext>
            </a:extLst>
          </p:cNvPr>
          <p:cNvSpPr>
            <a:spLocks noGrp="1"/>
          </p:cNvSpPr>
          <p:nvPr>
            <p:ph type="ftr" sz="quarter" idx="3"/>
          </p:nvPr>
        </p:nvSpPr>
        <p:spPr>
          <a:xfrm>
            <a:off x="3331845" y="14407728"/>
            <a:ext cx="3394710" cy="827617"/>
          </a:xfrm>
          <a:prstGeom prst="rect">
            <a:avLst/>
          </a:prstGeom>
        </p:spPr>
        <p:txBody>
          <a:bodyPr vert="horz" lIns="91440" tIns="45720" rIns="91440" bIns="45720" rtlCol="0" anchor="ctr"/>
          <a:lstStyle>
            <a:lvl1pPr algn="ctr">
              <a:defRPr sz="272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0D38652-A425-43EC-AC4C-D6A243718EDB}"/>
              </a:ext>
            </a:extLst>
          </p:cNvPr>
          <p:cNvSpPr>
            <a:spLocks noGrp="1"/>
          </p:cNvSpPr>
          <p:nvPr>
            <p:ph type="sldNum" sz="quarter" idx="4"/>
          </p:nvPr>
        </p:nvSpPr>
        <p:spPr>
          <a:xfrm>
            <a:off x="7103745" y="14407728"/>
            <a:ext cx="2263140" cy="827617"/>
          </a:xfrm>
          <a:prstGeom prst="rect">
            <a:avLst/>
          </a:prstGeom>
        </p:spPr>
        <p:txBody>
          <a:bodyPr vert="horz" lIns="91440" tIns="45720" rIns="91440" bIns="45720" rtlCol="0" anchor="ctr"/>
          <a:lstStyle>
            <a:lvl1pPr algn="r">
              <a:defRPr sz="2720">
                <a:solidFill>
                  <a:schemeClr val="tx1">
                    <a:tint val="75000"/>
                  </a:schemeClr>
                </a:solidFill>
              </a:defRPr>
            </a:lvl1pPr>
          </a:lstStyle>
          <a:p>
            <a:fld id="{30F19B87-8C30-407C-BB16-41234FD6E1B9}" type="slidenum">
              <a:rPr lang="en-US" smtClean="0"/>
              <a:t>‹#›</a:t>
            </a:fld>
            <a:endParaRPr lang="en-US"/>
          </a:p>
        </p:txBody>
      </p:sp>
    </p:spTree>
    <p:extLst>
      <p:ext uri="{BB962C8B-B14F-4D97-AF65-F5344CB8AC3E}">
        <p14:creationId xmlns:p14="http://schemas.microsoft.com/office/powerpoint/2010/main" val="250424086"/>
      </p:ext>
    </p:extLst>
  </p:cSld>
  <p:clrMap bg1="lt1" tx1="dk1" bg2="lt2" tx2="dk2" accent1="accent1" accent2="accent2" accent3="accent3" accent4="accent4" accent5="accent5" accent6="accent6" hlink="hlink" folHlink="folHlink"/>
  <p:sldLayoutIdLst>
    <p:sldLayoutId id="2147483659" r:id="rId1"/>
  </p:sldLayoutIdLst>
  <p:txStyles>
    <p:titleStyle>
      <a:lvl1pPr algn="l" defTabSz="2072670" rtl="0" eaLnBrk="1" latinLnBrk="0" hangingPunct="1">
        <a:lnSpc>
          <a:spcPct val="90000"/>
        </a:lnSpc>
        <a:spcBef>
          <a:spcPct val="0"/>
        </a:spcBef>
        <a:buNone/>
        <a:defRPr sz="9973" kern="1200">
          <a:solidFill>
            <a:schemeClr val="tx1"/>
          </a:solidFill>
          <a:latin typeface="+mj-lt"/>
          <a:ea typeface="+mj-ea"/>
          <a:cs typeface="+mj-cs"/>
        </a:defRPr>
      </a:lvl1pPr>
    </p:titleStyle>
    <p:bodyStyle>
      <a:lvl1pPr marL="518168" indent="-518168" algn="l" defTabSz="2072670" rtl="0" eaLnBrk="1" latinLnBrk="0" hangingPunct="1">
        <a:lnSpc>
          <a:spcPct val="90000"/>
        </a:lnSpc>
        <a:spcBef>
          <a:spcPts val="2267"/>
        </a:spcBef>
        <a:buFont typeface="Arial" panose="020B0604020202020204" pitchFamily="34" charset="0"/>
        <a:buChar char="•"/>
        <a:defRPr sz="6347" kern="1200">
          <a:solidFill>
            <a:schemeClr val="tx1"/>
          </a:solidFill>
          <a:latin typeface="+mn-lt"/>
          <a:ea typeface="+mn-ea"/>
          <a:cs typeface="+mn-cs"/>
        </a:defRPr>
      </a:lvl1pPr>
      <a:lvl2pPr marL="1554503" indent="-518168" algn="l" defTabSz="2072670" rtl="0" eaLnBrk="1" latinLnBrk="0" hangingPunct="1">
        <a:lnSpc>
          <a:spcPct val="90000"/>
        </a:lnSpc>
        <a:spcBef>
          <a:spcPts val="1133"/>
        </a:spcBef>
        <a:buFont typeface="Arial" panose="020B0604020202020204" pitchFamily="34" charset="0"/>
        <a:buChar char="•"/>
        <a:defRPr sz="5440" kern="1200">
          <a:solidFill>
            <a:schemeClr val="tx1"/>
          </a:solidFill>
          <a:latin typeface="+mn-lt"/>
          <a:ea typeface="+mn-ea"/>
          <a:cs typeface="+mn-cs"/>
        </a:defRPr>
      </a:lvl2pPr>
      <a:lvl3pPr marL="2590838" indent="-518168" algn="l" defTabSz="2072670" rtl="0" eaLnBrk="1" latinLnBrk="0" hangingPunct="1">
        <a:lnSpc>
          <a:spcPct val="90000"/>
        </a:lnSpc>
        <a:spcBef>
          <a:spcPts val="1133"/>
        </a:spcBef>
        <a:buFont typeface="Arial" panose="020B0604020202020204" pitchFamily="34" charset="0"/>
        <a:buChar char="•"/>
        <a:defRPr sz="4533" kern="1200">
          <a:solidFill>
            <a:schemeClr val="tx1"/>
          </a:solidFill>
          <a:latin typeface="+mn-lt"/>
          <a:ea typeface="+mn-ea"/>
          <a:cs typeface="+mn-cs"/>
        </a:defRPr>
      </a:lvl3pPr>
      <a:lvl4pPr marL="3627173"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4pPr>
      <a:lvl5pPr marL="466350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5pPr>
      <a:lvl6pPr marL="569984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6pPr>
      <a:lvl7pPr marL="6736179"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7pPr>
      <a:lvl8pPr marL="7772514"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8pPr>
      <a:lvl9pPr marL="8808850" indent="-518168" algn="l" defTabSz="2072670" rtl="0" eaLnBrk="1" latinLnBrk="0" hangingPunct="1">
        <a:lnSpc>
          <a:spcPct val="90000"/>
        </a:lnSpc>
        <a:spcBef>
          <a:spcPts val="1133"/>
        </a:spcBef>
        <a:buFont typeface="Arial" panose="020B0604020202020204" pitchFamily="34" charset="0"/>
        <a:buChar char="•"/>
        <a:defRPr sz="4080" kern="1200">
          <a:solidFill>
            <a:schemeClr val="tx1"/>
          </a:solidFill>
          <a:latin typeface="+mn-lt"/>
          <a:ea typeface="+mn-ea"/>
          <a:cs typeface="+mn-cs"/>
        </a:defRPr>
      </a:lvl9pPr>
    </p:bodyStyle>
    <p:otherStyle>
      <a:defPPr>
        <a:defRPr lang="en-US"/>
      </a:defPPr>
      <a:lvl1pPr marL="0" algn="l" defTabSz="2072670" rtl="0" eaLnBrk="1" latinLnBrk="0" hangingPunct="1">
        <a:defRPr sz="4080" kern="1200">
          <a:solidFill>
            <a:schemeClr val="tx1"/>
          </a:solidFill>
          <a:latin typeface="+mn-lt"/>
          <a:ea typeface="+mn-ea"/>
          <a:cs typeface="+mn-cs"/>
        </a:defRPr>
      </a:lvl1pPr>
      <a:lvl2pPr marL="1036335" algn="l" defTabSz="2072670" rtl="0" eaLnBrk="1" latinLnBrk="0" hangingPunct="1">
        <a:defRPr sz="4080" kern="1200">
          <a:solidFill>
            <a:schemeClr val="tx1"/>
          </a:solidFill>
          <a:latin typeface="+mn-lt"/>
          <a:ea typeface="+mn-ea"/>
          <a:cs typeface="+mn-cs"/>
        </a:defRPr>
      </a:lvl2pPr>
      <a:lvl3pPr marL="2072670" algn="l" defTabSz="2072670" rtl="0" eaLnBrk="1" latinLnBrk="0" hangingPunct="1">
        <a:defRPr sz="4080" kern="1200">
          <a:solidFill>
            <a:schemeClr val="tx1"/>
          </a:solidFill>
          <a:latin typeface="+mn-lt"/>
          <a:ea typeface="+mn-ea"/>
          <a:cs typeface="+mn-cs"/>
        </a:defRPr>
      </a:lvl3pPr>
      <a:lvl4pPr marL="3109006" algn="l" defTabSz="2072670" rtl="0" eaLnBrk="1" latinLnBrk="0" hangingPunct="1">
        <a:defRPr sz="4080" kern="1200">
          <a:solidFill>
            <a:schemeClr val="tx1"/>
          </a:solidFill>
          <a:latin typeface="+mn-lt"/>
          <a:ea typeface="+mn-ea"/>
          <a:cs typeface="+mn-cs"/>
        </a:defRPr>
      </a:lvl4pPr>
      <a:lvl5pPr marL="4145341" algn="l" defTabSz="2072670" rtl="0" eaLnBrk="1" latinLnBrk="0" hangingPunct="1">
        <a:defRPr sz="4080" kern="1200">
          <a:solidFill>
            <a:schemeClr val="tx1"/>
          </a:solidFill>
          <a:latin typeface="+mn-lt"/>
          <a:ea typeface="+mn-ea"/>
          <a:cs typeface="+mn-cs"/>
        </a:defRPr>
      </a:lvl5pPr>
      <a:lvl6pPr marL="5181676" algn="l" defTabSz="2072670" rtl="0" eaLnBrk="1" latinLnBrk="0" hangingPunct="1">
        <a:defRPr sz="4080" kern="1200">
          <a:solidFill>
            <a:schemeClr val="tx1"/>
          </a:solidFill>
          <a:latin typeface="+mn-lt"/>
          <a:ea typeface="+mn-ea"/>
          <a:cs typeface="+mn-cs"/>
        </a:defRPr>
      </a:lvl6pPr>
      <a:lvl7pPr marL="6218011" algn="l" defTabSz="2072670" rtl="0" eaLnBrk="1" latinLnBrk="0" hangingPunct="1">
        <a:defRPr sz="4080" kern="1200">
          <a:solidFill>
            <a:schemeClr val="tx1"/>
          </a:solidFill>
          <a:latin typeface="+mn-lt"/>
          <a:ea typeface="+mn-ea"/>
          <a:cs typeface="+mn-cs"/>
        </a:defRPr>
      </a:lvl7pPr>
      <a:lvl8pPr marL="7254347" algn="l" defTabSz="2072670" rtl="0" eaLnBrk="1" latinLnBrk="0" hangingPunct="1">
        <a:defRPr sz="4080" kern="1200">
          <a:solidFill>
            <a:schemeClr val="tx1"/>
          </a:solidFill>
          <a:latin typeface="+mn-lt"/>
          <a:ea typeface="+mn-ea"/>
          <a:cs typeface="+mn-cs"/>
        </a:defRPr>
      </a:lvl8pPr>
      <a:lvl9pPr marL="8290682" algn="l" defTabSz="2072670" rtl="0" eaLnBrk="1" latinLnBrk="0" hangingPunct="1">
        <a:defRPr sz="408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7595749" y="6716889"/>
            <a:ext cx="2460033" cy="7273432"/>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64475" y="10171287"/>
            <a:ext cx="7040880" cy="341601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64475" y="1554481"/>
            <a:ext cx="7040880" cy="8194605"/>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171140" y="13990321"/>
            <a:ext cx="1320165" cy="827617"/>
          </a:xfrm>
          <a:prstGeom prst="rect">
            <a:avLst/>
          </a:prstGeom>
        </p:spPr>
        <p:txBody>
          <a:bodyPr vert="horz" lIns="91440" tIns="45720" rIns="91440" bIns="45720" rtlCol="0" anchor="t"/>
          <a:lstStyle>
            <a:lvl1pPr algn="r">
              <a:defRPr sz="825" b="0" i="0">
                <a:solidFill>
                  <a:schemeClr val="bg2">
                    <a:lumMod val="50000"/>
                  </a:schemeClr>
                </a:solidFill>
                <a:effectLst/>
                <a:latin typeface="+mn-lt"/>
              </a:defRPr>
            </a:lvl1pPr>
          </a:lstStyle>
          <a:p>
            <a:pPr defTabSz="377190"/>
            <a:fld id="{4AAD347D-5ACD-4C99-B74B-A9C85AD731AF}" type="datetimeFigureOut">
              <a:rPr lang="en-US" smtClean="0">
                <a:solidFill>
                  <a:srgbClr val="146194">
                    <a:lumMod val="50000"/>
                  </a:srgbClr>
                </a:solidFill>
              </a:rPr>
              <a:pPr defTabSz="377190"/>
              <a:t>3/23/21</a:t>
            </a:fld>
            <a:endParaRPr lang="en-US">
              <a:solidFill>
                <a:srgbClr val="146194">
                  <a:lumMod val="50000"/>
                </a:srgbClr>
              </a:solidFill>
            </a:endParaRPr>
          </a:p>
        </p:txBody>
      </p:sp>
      <p:sp>
        <p:nvSpPr>
          <p:cNvPr id="5" name="Footer Placeholder 4"/>
          <p:cNvSpPr>
            <a:spLocks noGrp="1"/>
          </p:cNvSpPr>
          <p:nvPr>
            <p:ph type="ftr" sz="quarter" idx="3"/>
          </p:nvPr>
        </p:nvSpPr>
        <p:spPr>
          <a:xfrm>
            <a:off x="564475" y="13990321"/>
            <a:ext cx="6223635" cy="827617"/>
          </a:xfrm>
          <a:prstGeom prst="rect">
            <a:avLst/>
          </a:prstGeom>
        </p:spPr>
        <p:txBody>
          <a:bodyPr vert="horz" lIns="91440" tIns="45720" rIns="91440" bIns="45720" rtlCol="0" anchor="t"/>
          <a:lstStyle>
            <a:lvl1pPr algn="l">
              <a:defRPr sz="825" b="0" i="0">
                <a:solidFill>
                  <a:schemeClr val="bg2">
                    <a:lumMod val="50000"/>
                  </a:schemeClr>
                </a:solidFill>
                <a:effectLst/>
                <a:latin typeface="+mn-lt"/>
              </a:defRPr>
            </a:lvl1pPr>
          </a:lstStyle>
          <a:p>
            <a:pPr defTabSz="377190"/>
            <a:endParaRPr lang="en-US">
              <a:solidFill>
                <a:srgbClr val="146194">
                  <a:lumMod val="50000"/>
                </a:srgbClr>
              </a:solidFill>
            </a:endParaRPr>
          </a:p>
        </p:txBody>
      </p:sp>
      <p:sp>
        <p:nvSpPr>
          <p:cNvPr id="6" name="Slide Number Placeholder 5"/>
          <p:cNvSpPr>
            <a:spLocks noGrp="1"/>
          </p:cNvSpPr>
          <p:nvPr>
            <p:ph type="sldNum" sz="quarter" idx="4"/>
          </p:nvPr>
        </p:nvSpPr>
        <p:spPr>
          <a:xfrm>
            <a:off x="8549640" y="12644544"/>
            <a:ext cx="942352" cy="1518497"/>
          </a:xfrm>
          <a:prstGeom prst="rect">
            <a:avLst/>
          </a:prstGeom>
        </p:spPr>
        <p:txBody>
          <a:bodyPr vert="horz" lIns="91440" tIns="45720" rIns="91440" bIns="45720" rtlCol="0" anchor="b"/>
          <a:lstStyle>
            <a:lvl1pPr algn="r">
              <a:defRPr sz="2640" b="0" i="0">
                <a:solidFill>
                  <a:schemeClr val="bg2">
                    <a:lumMod val="50000"/>
                  </a:schemeClr>
                </a:solidFill>
                <a:effectLst/>
                <a:latin typeface="+mn-lt"/>
              </a:defRPr>
            </a:lvl1pPr>
          </a:lstStyle>
          <a:p>
            <a:pPr defTabSz="377190"/>
            <a:fld id="{D57F1E4F-1CFF-5643-939E-02111984F565}" type="slidenum">
              <a:rPr lang="en-US" smtClean="0">
                <a:solidFill>
                  <a:srgbClr val="146194">
                    <a:lumMod val="50000"/>
                  </a:srgbClr>
                </a:solidFill>
              </a:rPr>
              <a:pPr defTabSz="377190"/>
              <a:t>‹#›</a:t>
            </a:fld>
            <a:endParaRPr lang="en-US">
              <a:solidFill>
                <a:srgbClr val="146194">
                  <a:lumMod val="50000"/>
                </a:srgbClr>
              </a:solidFill>
            </a:endParaRPr>
          </a:p>
        </p:txBody>
      </p:sp>
    </p:spTree>
    <p:extLst>
      <p:ext uri="{BB962C8B-B14F-4D97-AF65-F5344CB8AC3E}">
        <p14:creationId xmlns:p14="http://schemas.microsoft.com/office/powerpoint/2010/main" val="2806894486"/>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hf sldNum="0" hdr="0" ftr="0" dt="0"/>
  <p:txStyles>
    <p:titleStyle>
      <a:lvl1pPr algn="l" defTabSz="377190" rtl="0" eaLnBrk="1" latinLnBrk="0" hangingPunct="1">
        <a:spcBef>
          <a:spcPct val="0"/>
        </a:spcBef>
        <a:buNone/>
        <a:defRPr sz="297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35744" indent="-235744" algn="l" defTabSz="377190" rtl="0" eaLnBrk="1" latinLnBrk="0" hangingPunct="1">
        <a:spcBef>
          <a:spcPct val="20000"/>
        </a:spcBef>
        <a:spcAft>
          <a:spcPts val="495"/>
        </a:spcAft>
        <a:buClr>
          <a:schemeClr val="tx1"/>
        </a:buClr>
        <a:buSzPct val="80000"/>
        <a:buFont typeface="Wingdings 3" panose="05040102010807070707" pitchFamily="18" charset="2"/>
        <a:buChar char=""/>
        <a:defRPr sz="1650" kern="1200" cap="none">
          <a:solidFill>
            <a:schemeClr val="bg2">
              <a:lumMod val="75000"/>
            </a:schemeClr>
          </a:solidFill>
          <a:effectLst/>
          <a:latin typeface="+mn-lt"/>
          <a:ea typeface="+mn-ea"/>
          <a:cs typeface="+mn-cs"/>
        </a:defRPr>
      </a:lvl1pPr>
      <a:lvl2pPr marL="612934" indent="-235744" algn="l" defTabSz="377190" rtl="0" eaLnBrk="1" latinLnBrk="0" hangingPunct="1">
        <a:spcBef>
          <a:spcPct val="20000"/>
        </a:spcBef>
        <a:spcAft>
          <a:spcPts val="495"/>
        </a:spcAft>
        <a:buClr>
          <a:schemeClr val="tx1"/>
        </a:buClr>
        <a:buSzPct val="80000"/>
        <a:buFont typeface="Wingdings 3" panose="05040102010807070707" pitchFamily="18" charset="2"/>
        <a:buChar char=""/>
        <a:defRPr sz="1485" kern="1200" cap="none">
          <a:solidFill>
            <a:schemeClr val="bg2">
              <a:lumMod val="75000"/>
            </a:schemeClr>
          </a:solidFill>
          <a:effectLst/>
          <a:latin typeface="+mn-lt"/>
          <a:ea typeface="+mn-ea"/>
          <a:cs typeface="+mn-cs"/>
        </a:defRPr>
      </a:lvl2pPr>
      <a:lvl3pPr marL="990124" indent="-235744" algn="l" defTabSz="377190" rtl="0" eaLnBrk="1" latinLnBrk="0" hangingPunct="1">
        <a:spcBef>
          <a:spcPct val="20000"/>
        </a:spcBef>
        <a:spcAft>
          <a:spcPts val="495"/>
        </a:spcAft>
        <a:buClr>
          <a:schemeClr val="tx1"/>
        </a:buClr>
        <a:buSzPct val="80000"/>
        <a:buFont typeface="Wingdings 3" panose="05040102010807070707" pitchFamily="18" charset="2"/>
        <a:buChar char=""/>
        <a:defRPr sz="1320" kern="1200" cap="none">
          <a:solidFill>
            <a:schemeClr val="bg2">
              <a:lumMod val="75000"/>
            </a:schemeClr>
          </a:solidFill>
          <a:effectLst/>
          <a:latin typeface="+mn-lt"/>
          <a:ea typeface="+mn-ea"/>
          <a:cs typeface="+mn-cs"/>
        </a:defRPr>
      </a:lvl3pPr>
      <a:lvl4pPr marL="1273016" indent="-141446" algn="l" defTabSz="377190" rtl="0" eaLnBrk="1" latinLnBrk="0" hangingPunct="1">
        <a:spcBef>
          <a:spcPct val="20000"/>
        </a:spcBef>
        <a:spcAft>
          <a:spcPts val="495"/>
        </a:spcAft>
        <a:buClr>
          <a:schemeClr val="tx1"/>
        </a:buClr>
        <a:buSzPct val="80000"/>
        <a:buFont typeface="Wingdings 3" panose="05040102010807070707" pitchFamily="18" charset="2"/>
        <a:buChar char=""/>
        <a:defRPr sz="1155" kern="1200" cap="none">
          <a:solidFill>
            <a:schemeClr val="bg2">
              <a:lumMod val="75000"/>
            </a:schemeClr>
          </a:solidFill>
          <a:effectLst/>
          <a:latin typeface="+mn-lt"/>
          <a:ea typeface="+mn-ea"/>
          <a:cs typeface="+mn-cs"/>
        </a:defRPr>
      </a:lvl4pPr>
      <a:lvl5pPr marL="1650206" indent="-141446" algn="l" defTabSz="377190" rtl="0" eaLnBrk="1" latinLnBrk="0" hangingPunct="1">
        <a:spcBef>
          <a:spcPct val="20000"/>
        </a:spcBef>
        <a:spcAft>
          <a:spcPts val="495"/>
        </a:spcAft>
        <a:buClr>
          <a:schemeClr val="tx1"/>
        </a:buClr>
        <a:buSzPct val="80000"/>
        <a:buFont typeface="Wingdings 3" panose="05040102010807070707" pitchFamily="18" charset="2"/>
        <a:buChar char=""/>
        <a:defRPr sz="1155" kern="1200" cap="none">
          <a:solidFill>
            <a:schemeClr val="bg2">
              <a:lumMod val="75000"/>
            </a:schemeClr>
          </a:solidFill>
          <a:effectLst/>
          <a:latin typeface="+mn-lt"/>
          <a:ea typeface="+mn-ea"/>
          <a:cs typeface="+mn-cs"/>
        </a:defRPr>
      </a:lvl5pPr>
      <a:lvl6pPr marL="2074545" indent="-188595" algn="l" defTabSz="377190" rtl="0" eaLnBrk="1" latinLnBrk="0" hangingPunct="1">
        <a:spcBef>
          <a:spcPct val="20000"/>
        </a:spcBef>
        <a:spcAft>
          <a:spcPts val="495"/>
        </a:spcAft>
        <a:buClr>
          <a:schemeClr val="tx1"/>
        </a:buClr>
        <a:buSzPct val="80000"/>
        <a:buFont typeface="Wingdings 3" panose="05040102010807070707" pitchFamily="18" charset="2"/>
        <a:buChar char=""/>
        <a:defRPr sz="1155" kern="1200" cap="none">
          <a:solidFill>
            <a:schemeClr val="bg2">
              <a:lumMod val="75000"/>
            </a:schemeClr>
          </a:solidFill>
          <a:effectLst/>
          <a:latin typeface="+mn-lt"/>
          <a:ea typeface="+mn-ea"/>
          <a:cs typeface="+mn-cs"/>
        </a:defRPr>
      </a:lvl6pPr>
      <a:lvl7pPr marL="2451735" indent="-188595" algn="l" defTabSz="377190" rtl="0" eaLnBrk="1" latinLnBrk="0" hangingPunct="1">
        <a:spcBef>
          <a:spcPct val="20000"/>
        </a:spcBef>
        <a:spcAft>
          <a:spcPts val="495"/>
        </a:spcAft>
        <a:buClr>
          <a:schemeClr val="tx1"/>
        </a:buClr>
        <a:buSzPct val="80000"/>
        <a:buFont typeface="Wingdings 3" panose="05040102010807070707" pitchFamily="18" charset="2"/>
        <a:buChar char=""/>
        <a:defRPr sz="1155" kern="1200" cap="none">
          <a:solidFill>
            <a:schemeClr val="bg2">
              <a:lumMod val="75000"/>
            </a:schemeClr>
          </a:solidFill>
          <a:effectLst/>
          <a:latin typeface="+mn-lt"/>
          <a:ea typeface="+mn-ea"/>
          <a:cs typeface="+mn-cs"/>
        </a:defRPr>
      </a:lvl7pPr>
      <a:lvl8pPr marL="2828925" indent="-188595" algn="l" defTabSz="377190" rtl="0" eaLnBrk="1" latinLnBrk="0" hangingPunct="1">
        <a:spcBef>
          <a:spcPct val="20000"/>
        </a:spcBef>
        <a:spcAft>
          <a:spcPts val="495"/>
        </a:spcAft>
        <a:buClr>
          <a:schemeClr val="tx1"/>
        </a:buClr>
        <a:buSzPct val="80000"/>
        <a:buFont typeface="Wingdings 3" panose="05040102010807070707" pitchFamily="18" charset="2"/>
        <a:buChar char=""/>
        <a:defRPr sz="1155" kern="1200" cap="none">
          <a:solidFill>
            <a:schemeClr val="bg2">
              <a:lumMod val="75000"/>
            </a:schemeClr>
          </a:solidFill>
          <a:effectLst/>
          <a:latin typeface="+mn-lt"/>
          <a:ea typeface="+mn-ea"/>
          <a:cs typeface="+mn-cs"/>
        </a:defRPr>
      </a:lvl8pPr>
      <a:lvl9pPr marL="3206115" indent="-188595" algn="l" defTabSz="377190" rtl="0" eaLnBrk="1" latinLnBrk="0" hangingPunct="1">
        <a:spcBef>
          <a:spcPct val="20000"/>
        </a:spcBef>
        <a:spcAft>
          <a:spcPts val="495"/>
        </a:spcAft>
        <a:buClr>
          <a:schemeClr val="tx1"/>
        </a:buClr>
        <a:buSzPct val="80000"/>
        <a:buFont typeface="Wingdings 3" panose="05040102010807070707" pitchFamily="18" charset="2"/>
        <a:buChar char=""/>
        <a:defRPr sz="1155" kern="1200" cap="none">
          <a:solidFill>
            <a:schemeClr val="bg2">
              <a:lumMod val="75000"/>
            </a:schemeClr>
          </a:solidFill>
          <a:effectLst/>
          <a:latin typeface="+mn-lt"/>
          <a:ea typeface="+mn-ea"/>
          <a:cs typeface="+mn-cs"/>
        </a:defRPr>
      </a:lvl9pPr>
    </p:bodyStyle>
    <p:otherStyle>
      <a:defPPr>
        <a:defRPr lang="en-US"/>
      </a:defPPr>
      <a:lvl1pPr marL="0" algn="l" defTabSz="377190" rtl="0" eaLnBrk="1" latinLnBrk="0" hangingPunct="1">
        <a:defRPr sz="1485" kern="1200">
          <a:solidFill>
            <a:schemeClr val="tx1"/>
          </a:solidFill>
          <a:latin typeface="+mn-lt"/>
          <a:ea typeface="+mn-ea"/>
          <a:cs typeface="+mn-cs"/>
        </a:defRPr>
      </a:lvl1pPr>
      <a:lvl2pPr marL="377190" algn="l" defTabSz="377190" rtl="0" eaLnBrk="1" latinLnBrk="0" hangingPunct="1">
        <a:defRPr sz="1485" kern="1200">
          <a:solidFill>
            <a:schemeClr val="tx1"/>
          </a:solidFill>
          <a:latin typeface="+mn-lt"/>
          <a:ea typeface="+mn-ea"/>
          <a:cs typeface="+mn-cs"/>
        </a:defRPr>
      </a:lvl2pPr>
      <a:lvl3pPr marL="754380" algn="l" defTabSz="377190" rtl="0" eaLnBrk="1" latinLnBrk="0" hangingPunct="1">
        <a:defRPr sz="1485" kern="1200">
          <a:solidFill>
            <a:schemeClr val="tx1"/>
          </a:solidFill>
          <a:latin typeface="+mn-lt"/>
          <a:ea typeface="+mn-ea"/>
          <a:cs typeface="+mn-cs"/>
        </a:defRPr>
      </a:lvl3pPr>
      <a:lvl4pPr marL="1131570" algn="l" defTabSz="377190" rtl="0" eaLnBrk="1" latinLnBrk="0" hangingPunct="1">
        <a:defRPr sz="1485" kern="1200">
          <a:solidFill>
            <a:schemeClr val="tx1"/>
          </a:solidFill>
          <a:latin typeface="+mn-lt"/>
          <a:ea typeface="+mn-ea"/>
          <a:cs typeface="+mn-cs"/>
        </a:defRPr>
      </a:lvl4pPr>
      <a:lvl5pPr marL="1508760" algn="l" defTabSz="377190" rtl="0" eaLnBrk="1" latinLnBrk="0" hangingPunct="1">
        <a:defRPr sz="1485" kern="1200">
          <a:solidFill>
            <a:schemeClr val="tx1"/>
          </a:solidFill>
          <a:latin typeface="+mn-lt"/>
          <a:ea typeface="+mn-ea"/>
          <a:cs typeface="+mn-cs"/>
        </a:defRPr>
      </a:lvl5pPr>
      <a:lvl6pPr marL="1885950" algn="l" defTabSz="377190" rtl="0" eaLnBrk="1" latinLnBrk="0" hangingPunct="1">
        <a:defRPr sz="1485" kern="1200">
          <a:solidFill>
            <a:schemeClr val="tx1"/>
          </a:solidFill>
          <a:latin typeface="+mn-lt"/>
          <a:ea typeface="+mn-ea"/>
          <a:cs typeface="+mn-cs"/>
        </a:defRPr>
      </a:lvl6pPr>
      <a:lvl7pPr marL="2263140" algn="l" defTabSz="377190" rtl="0" eaLnBrk="1" latinLnBrk="0" hangingPunct="1">
        <a:defRPr sz="1485" kern="1200">
          <a:solidFill>
            <a:schemeClr val="tx1"/>
          </a:solidFill>
          <a:latin typeface="+mn-lt"/>
          <a:ea typeface="+mn-ea"/>
          <a:cs typeface="+mn-cs"/>
        </a:defRPr>
      </a:lvl7pPr>
      <a:lvl8pPr marL="2640330" algn="l" defTabSz="377190" rtl="0" eaLnBrk="1" latinLnBrk="0" hangingPunct="1">
        <a:defRPr sz="1485" kern="1200">
          <a:solidFill>
            <a:schemeClr val="tx1"/>
          </a:solidFill>
          <a:latin typeface="+mn-lt"/>
          <a:ea typeface="+mn-ea"/>
          <a:cs typeface="+mn-cs"/>
        </a:defRPr>
      </a:lvl8pPr>
      <a:lvl9pPr marL="3017520" algn="l" defTabSz="377190" rtl="0" eaLnBrk="1" latinLnBrk="0" hangingPunct="1">
        <a:defRPr sz="1485"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91515" y="827620"/>
            <a:ext cx="8675370" cy="300461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91515" y="4138083"/>
            <a:ext cx="8675370" cy="986303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91515" y="14407730"/>
            <a:ext cx="2263140" cy="827617"/>
          </a:xfrm>
          <a:prstGeom prst="rect">
            <a:avLst/>
          </a:prstGeom>
        </p:spPr>
        <p:txBody>
          <a:bodyPr vert="horz" lIns="91440" tIns="45720" rIns="91440" bIns="45720" rtlCol="0" anchor="ctr"/>
          <a:lstStyle>
            <a:lvl1pPr algn="l">
              <a:defRPr sz="1194">
                <a:solidFill>
                  <a:schemeClr val="tx1">
                    <a:tint val="75000"/>
                  </a:schemeClr>
                </a:solidFill>
              </a:defRPr>
            </a:lvl1pPr>
          </a:lstStyle>
          <a:p>
            <a:pPr defTabSz="758580"/>
            <a:fld id="{4365E142-9F96-4CAB-93C3-0553493B8A6B}" type="datetimeFigureOut">
              <a:rPr lang="en-US" smtClean="0">
                <a:solidFill>
                  <a:prstClr val="black">
                    <a:tint val="75000"/>
                  </a:prstClr>
                </a:solidFill>
              </a:rPr>
              <a:pPr defTabSz="758580"/>
              <a:t>3/23/21</a:t>
            </a:fld>
            <a:endParaRPr lang="en-US">
              <a:solidFill>
                <a:prstClr val="black">
                  <a:tint val="75000"/>
                </a:prstClr>
              </a:solidFill>
            </a:endParaRPr>
          </a:p>
        </p:txBody>
      </p:sp>
      <p:sp>
        <p:nvSpPr>
          <p:cNvPr id="5" name="Footer Placeholder 4"/>
          <p:cNvSpPr>
            <a:spLocks noGrp="1"/>
          </p:cNvSpPr>
          <p:nvPr>
            <p:ph type="ftr" sz="quarter" idx="3"/>
          </p:nvPr>
        </p:nvSpPr>
        <p:spPr>
          <a:xfrm>
            <a:off x="3331845" y="14407730"/>
            <a:ext cx="3394710" cy="827617"/>
          </a:xfrm>
          <a:prstGeom prst="rect">
            <a:avLst/>
          </a:prstGeom>
        </p:spPr>
        <p:txBody>
          <a:bodyPr vert="horz" lIns="91440" tIns="45720" rIns="91440" bIns="45720" rtlCol="0" anchor="ctr"/>
          <a:lstStyle>
            <a:lvl1pPr algn="ctr">
              <a:defRPr sz="1194">
                <a:solidFill>
                  <a:schemeClr val="tx1">
                    <a:tint val="75000"/>
                  </a:schemeClr>
                </a:solidFill>
              </a:defRPr>
            </a:lvl1pPr>
          </a:lstStyle>
          <a:p>
            <a:pPr defTabSz="758580"/>
            <a:endParaRPr lang="en-US">
              <a:solidFill>
                <a:prstClr val="black">
                  <a:tint val="75000"/>
                </a:prstClr>
              </a:solidFill>
            </a:endParaRPr>
          </a:p>
        </p:txBody>
      </p:sp>
      <p:sp>
        <p:nvSpPr>
          <p:cNvPr id="6" name="Slide Number Placeholder 5"/>
          <p:cNvSpPr>
            <a:spLocks noGrp="1"/>
          </p:cNvSpPr>
          <p:nvPr>
            <p:ph type="sldNum" sz="quarter" idx="4"/>
          </p:nvPr>
        </p:nvSpPr>
        <p:spPr>
          <a:xfrm>
            <a:off x="7103745" y="14407730"/>
            <a:ext cx="2263140" cy="827617"/>
          </a:xfrm>
          <a:prstGeom prst="rect">
            <a:avLst/>
          </a:prstGeom>
        </p:spPr>
        <p:txBody>
          <a:bodyPr vert="horz" lIns="91440" tIns="45720" rIns="91440" bIns="45720" rtlCol="0" anchor="ctr"/>
          <a:lstStyle>
            <a:lvl1pPr algn="r">
              <a:defRPr sz="1194">
                <a:solidFill>
                  <a:schemeClr val="tx1">
                    <a:tint val="75000"/>
                  </a:schemeClr>
                </a:solidFill>
              </a:defRPr>
            </a:lvl1pPr>
          </a:lstStyle>
          <a:p>
            <a:pPr defTabSz="758580"/>
            <a:fld id="{7C9658BD-89A9-4331-B78F-D71FCC8203B5}" type="slidenum">
              <a:rPr lang="en-US" smtClean="0">
                <a:solidFill>
                  <a:prstClr val="black">
                    <a:tint val="75000"/>
                  </a:prstClr>
                </a:solidFill>
              </a:rPr>
              <a:pPr defTabSz="758580"/>
              <a:t>‹#›</a:t>
            </a:fld>
            <a:endParaRPr lang="en-US">
              <a:solidFill>
                <a:prstClr val="black">
                  <a:tint val="75000"/>
                </a:prstClr>
              </a:solidFill>
            </a:endParaRPr>
          </a:p>
        </p:txBody>
      </p:sp>
    </p:spTree>
    <p:extLst>
      <p:ext uri="{BB962C8B-B14F-4D97-AF65-F5344CB8AC3E}">
        <p14:creationId xmlns:p14="http://schemas.microsoft.com/office/powerpoint/2010/main" val="42354645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xStyles>
    <p:titleStyle>
      <a:lvl1pPr algn="l" defTabSz="909919" rtl="0" eaLnBrk="1" latinLnBrk="0" hangingPunct="1">
        <a:lnSpc>
          <a:spcPct val="90000"/>
        </a:lnSpc>
        <a:spcBef>
          <a:spcPct val="0"/>
        </a:spcBef>
        <a:buNone/>
        <a:defRPr sz="4378" kern="1200">
          <a:solidFill>
            <a:schemeClr val="tx1"/>
          </a:solidFill>
          <a:latin typeface="+mj-lt"/>
          <a:ea typeface="+mj-ea"/>
          <a:cs typeface="+mj-cs"/>
        </a:defRPr>
      </a:lvl1pPr>
    </p:titleStyle>
    <p:bodyStyle>
      <a:lvl1pPr marL="227480" indent="-227480" algn="l" defTabSz="909919" rtl="0" eaLnBrk="1" latinLnBrk="0" hangingPunct="1">
        <a:lnSpc>
          <a:spcPct val="90000"/>
        </a:lnSpc>
        <a:spcBef>
          <a:spcPts val="995"/>
        </a:spcBef>
        <a:buFont typeface="Arial" panose="020B0604020202020204" pitchFamily="34" charset="0"/>
        <a:buChar char="•"/>
        <a:defRPr sz="2786" kern="1200">
          <a:solidFill>
            <a:schemeClr val="tx1"/>
          </a:solidFill>
          <a:latin typeface="+mn-lt"/>
          <a:ea typeface="+mn-ea"/>
          <a:cs typeface="+mn-cs"/>
        </a:defRPr>
      </a:lvl1pPr>
      <a:lvl2pPr marL="682440" indent="-227480" algn="l" defTabSz="909919" rtl="0" eaLnBrk="1" latinLnBrk="0" hangingPunct="1">
        <a:lnSpc>
          <a:spcPct val="90000"/>
        </a:lnSpc>
        <a:spcBef>
          <a:spcPts val="497"/>
        </a:spcBef>
        <a:buFont typeface="Arial" panose="020B0604020202020204" pitchFamily="34" charset="0"/>
        <a:buChar char="•"/>
        <a:defRPr sz="2388" kern="1200">
          <a:solidFill>
            <a:schemeClr val="tx1"/>
          </a:solidFill>
          <a:latin typeface="+mn-lt"/>
          <a:ea typeface="+mn-ea"/>
          <a:cs typeface="+mn-cs"/>
        </a:defRPr>
      </a:lvl2pPr>
      <a:lvl3pPr marL="1137399" indent="-227480" algn="l" defTabSz="909919" rtl="0" eaLnBrk="1" latinLnBrk="0" hangingPunct="1">
        <a:lnSpc>
          <a:spcPct val="90000"/>
        </a:lnSpc>
        <a:spcBef>
          <a:spcPts val="497"/>
        </a:spcBef>
        <a:buFont typeface="Arial" panose="020B0604020202020204" pitchFamily="34" charset="0"/>
        <a:buChar char="•"/>
        <a:defRPr sz="1990" kern="1200">
          <a:solidFill>
            <a:schemeClr val="tx1"/>
          </a:solidFill>
          <a:latin typeface="+mn-lt"/>
          <a:ea typeface="+mn-ea"/>
          <a:cs typeface="+mn-cs"/>
        </a:defRPr>
      </a:lvl3pPr>
      <a:lvl4pPr marL="1592359" indent="-227480" algn="l" defTabSz="909919" rtl="0" eaLnBrk="1" latinLnBrk="0" hangingPunct="1">
        <a:lnSpc>
          <a:spcPct val="90000"/>
        </a:lnSpc>
        <a:spcBef>
          <a:spcPts val="497"/>
        </a:spcBef>
        <a:buFont typeface="Arial" panose="020B0604020202020204" pitchFamily="34" charset="0"/>
        <a:buChar char="•"/>
        <a:defRPr sz="1791" kern="1200">
          <a:solidFill>
            <a:schemeClr val="tx1"/>
          </a:solidFill>
          <a:latin typeface="+mn-lt"/>
          <a:ea typeface="+mn-ea"/>
          <a:cs typeface="+mn-cs"/>
        </a:defRPr>
      </a:lvl4pPr>
      <a:lvl5pPr marL="2047319" indent="-227480" algn="l" defTabSz="909919" rtl="0" eaLnBrk="1" latinLnBrk="0" hangingPunct="1">
        <a:lnSpc>
          <a:spcPct val="90000"/>
        </a:lnSpc>
        <a:spcBef>
          <a:spcPts val="497"/>
        </a:spcBef>
        <a:buFont typeface="Arial" panose="020B0604020202020204" pitchFamily="34" charset="0"/>
        <a:buChar char="•"/>
        <a:defRPr sz="1791" kern="1200">
          <a:solidFill>
            <a:schemeClr val="tx1"/>
          </a:solidFill>
          <a:latin typeface="+mn-lt"/>
          <a:ea typeface="+mn-ea"/>
          <a:cs typeface="+mn-cs"/>
        </a:defRPr>
      </a:lvl5pPr>
      <a:lvl6pPr marL="2502278" indent="-227480" algn="l" defTabSz="909919" rtl="0" eaLnBrk="1" latinLnBrk="0" hangingPunct="1">
        <a:lnSpc>
          <a:spcPct val="90000"/>
        </a:lnSpc>
        <a:spcBef>
          <a:spcPts val="497"/>
        </a:spcBef>
        <a:buFont typeface="Arial" panose="020B0604020202020204" pitchFamily="34" charset="0"/>
        <a:buChar char="•"/>
        <a:defRPr sz="1791" kern="1200">
          <a:solidFill>
            <a:schemeClr val="tx1"/>
          </a:solidFill>
          <a:latin typeface="+mn-lt"/>
          <a:ea typeface="+mn-ea"/>
          <a:cs typeface="+mn-cs"/>
        </a:defRPr>
      </a:lvl6pPr>
      <a:lvl7pPr marL="2957238" indent="-227480" algn="l" defTabSz="909919" rtl="0" eaLnBrk="1" latinLnBrk="0" hangingPunct="1">
        <a:lnSpc>
          <a:spcPct val="90000"/>
        </a:lnSpc>
        <a:spcBef>
          <a:spcPts val="497"/>
        </a:spcBef>
        <a:buFont typeface="Arial" panose="020B0604020202020204" pitchFamily="34" charset="0"/>
        <a:buChar char="•"/>
        <a:defRPr sz="1791" kern="1200">
          <a:solidFill>
            <a:schemeClr val="tx1"/>
          </a:solidFill>
          <a:latin typeface="+mn-lt"/>
          <a:ea typeface="+mn-ea"/>
          <a:cs typeface="+mn-cs"/>
        </a:defRPr>
      </a:lvl7pPr>
      <a:lvl8pPr marL="3412197" indent="-227480" algn="l" defTabSz="909919" rtl="0" eaLnBrk="1" latinLnBrk="0" hangingPunct="1">
        <a:lnSpc>
          <a:spcPct val="90000"/>
        </a:lnSpc>
        <a:spcBef>
          <a:spcPts val="497"/>
        </a:spcBef>
        <a:buFont typeface="Arial" panose="020B0604020202020204" pitchFamily="34" charset="0"/>
        <a:buChar char="•"/>
        <a:defRPr sz="1791" kern="1200">
          <a:solidFill>
            <a:schemeClr val="tx1"/>
          </a:solidFill>
          <a:latin typeface="+mn-lt"/>
          <a:ea typeface="+mn-ea"/>
          <a:cs typeface="+mn-cs"/>
        </a:defRPr>
      </a:lvl8pPr>
      <a:lvl9pPr marL="3867157" indent="-227480" algn="l" defTabSz="909919" rtl="0" eaLnBrk="1" latinLnBrk="0" hangingPunct="1">
        <a:lnSpc>
          <a:spcPct val="90000"/>
        </a:lnSpc>
        <a:spcBef>
          <a:spcPts val="497"/>
        </a:spcBef>
        <a:buFont typeface="Arial" panose="020B0604020202020204" pitchFamily="34" charset="0"/>
        <a:buChar char="•"/>
        <a:defRPr sz="1791" kern="1200">
          <a:solidFill>
            <a:schemeClr val="tx1"/>
          </a:solidFill>
          <a:latin typeface="+mn-lt"/>
          <a:ea typeface="+mn-ea"/>
          <a:cs typeface="+mn-cs"/>
        </a:defRPr>
      </a:lvl9pPr>
    </p:bodyStyle>
    <p:otherStyle>
      <a:defPPr>
        <a:defRPr lang="en-US"/>
      </a:defPPr>
      <a:lvl1pPr marL="0" algn="l" defTabSz="909919" rtl="0" eaLnBrk="1" latinLnBrk="0" hangingPunct="1">
        <a:defRPr sz="1791" kern="1200">
          <a:solidFill>
            <a:schemeClr val="tx1"/>
          </a:solidFill>
          <a:latin typeface="+mn-lt"/>
          <a:ea typeface="+mn-ea"/>
          <a:cs typeface="+mn-cs"/>
        </a:defRPr>
      </a:lvl1pPr>
      <a:lvl2pPr marL="454960" algn="l" defTabSz="909919" rtl="0" eaLnBrk="1" latinLnBrk="0" hangingPunct="1">
        <a:defRPr sz="1791" kern="1200">
          <a:solidFill>
            <a:schemeClr val="tx1"/>
          </a:solidFill>
          <a:latin typeface="+mn-lt"/>
          <a:ea typeface="+mn-ea"/>
          <a:cs typeface="+mn-cs"/>
        </a:defRPr>
      </a:lvl2pPr>
      <a:lvl3pPr marL="909919" algn="l" defTabSz="909919" rtl="0" eaLnBrk="1" latinLnBrk="0" hangingPunct="1">
        <a:defRPr sz="1791" kern="1200">
          <a:solidFill>
            <a:schemeClr val="tx1"/>
          </a:solidFill>
          <a:latin typeface="+mn-lt"/>
          <a:ea typeface="+mn-ea"/>
          <a:cs typeface="+mn-cs"/>
        </a:defRPr>
      </a:lvl3pPr>
      <a:lvl4pPr marL="1364879" algn="l" defTabSz="909919" rtl="0" eaLnBrk="1" latinLnBrk="0" hangingPunct="1">
        <a:defRPr sz="1791" kern="1200">
          <a:solidFill>
            <a:schemeClr val="tx1"/>
          </a:solidFill>
          <a:latin typeface="+mn-lt"/>
          <a:ea typeface="+mn-ea"/>
          <a:cs typeface="+mn-cs"/>
        </a:defRPr>
      </a:lvl4pPr>
      <a:lvl5pPr marL="1819839" algn="l" defTabSz="909919" rtl="0" eaLnBrk="1" latinLnBrk="0" hangingPunct="1">
        <a:defRPr sz="1791" kern="1200">
          <a:solidFill>
            <a:schemeClr val="tx1"/>
          </a:solidFill>
          <a:latin typeface="+mn-lt"/>
          <a:ea typeface="+mn-ea"/>
          <a:cs typeface="+mn-cs"/>
        </a:defRPr>
      </a:lvl5pPr>
      <a:lvl6pPr marL="2274798" algn="l" defTabSz="909919" rtl="0" eaLnBrk="1" latinLnBrk="0" hangingPunct="1">
        <a:defRPr sz="1791" kern="1200">
          <a:solidFill>
            <a:schemeClr val="tx1"/>
          </a:solidFill>
          <a:latin typeface="+mn-lt"/>
          <a:ea typeface="+mn-ea"/>
          <a:cs typeface="+mn-cs"/>
        </a:defRPr>
      </a:lvl6pPr>
      <a:lvl7pPr marL="2729758" algn="l" defTabSz="909919" rtl="0" eaLnBrk="1" latinLnBrk="0" hangingPunct="1">
        <a:defRPr sz="1791" kern="1200">
          <a:solidFill>
            <a:schemeClr val="tx1"/>
          </a:solidFill>
          <a:latin typeface="+mn-lt"/>
          <a:ea typeface="+mn-ea"/>
          <a:cs typeface="+mn-cs"/>
        </a:defRPr>
      </a:lvl7pPr>
      <a:lvl8pPr marL="3184718" algn="l" defTabSz="909919" rtl="0" eaLnBrk="1" latinLnBrk="0" hangingPunct="1">
        <a:defRPr sz="1791" kern="1200">
          <a:solidFill>
            <a:schemeClr val="tx1"/>
          </a:solidFill>
          <a:latin typeface="+mn-lt"/>
          <a:ea typeface="+mn-ea"/>
          <a:cs typeface="+mn-cs"/>
        </a:defRPr>
      </a:lvl8pPr>
      <a:lvl9pPr marL="3639677" algn="l" defTabSz="909919" rtl="0" eaLnBrk="1" latinLnBrk="0" hangingPunct="1">
        <a:defRPr sz="179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54.png"/><Relationship Id="rId10" Type="http://schemas.openxmlformats.org/officeDocument/2006/relationships/image" Target="../media/image59.png"/><Relationship Id="rId4" Type="http://schemas.openxmlformats.org/officeDocument/2006/relationships/image" Target="../media/image53.jpg"/><Relationship Id="rId9" Type="http://schemas.openxmlformats.org/officeDocument/2006/relationships/image" Target="../media/image58.png"/></Relationships>
</file>

<file path=ppt/slides/_rels/slide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hyperlink" Target="https://theconversation.com/why-do-poor-children-perform-more-poorly-than-rich-ones-39281" TargetMode="External"/><Relationship Id="rId2" Type="http://schemas.openxmlformats.org/officeDocument/2006/relationships/hyperlink" Target="https://timreview.ca/issue/2012/march" TargetMode="Externa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A4A93-3B3E-461A-9F61-C48A11F3440E}"/>
              </a:ext>
            </a:extLst>
          </p:cNvPr>
          <p:cNvSpPr>
            <a:spLocks noGrp="1"/>
          </p:cNvSpPr>
          <p:nvPr>
            <p:ph type="ctrTitle"/>
          </p:nvPr>
        </p:nvSpPr>
        <p:spPr/>
        <p:txBody>
          <a:bodyPr/>
          <a:lstStyle/>
          <a:p>
            <a:r>
              <a:rPr lang="en-US" dirty="0"/>
              <a:t>CRE</a:t>
            </a:r>
          </a:p>
        </p:txBody>
      </p:sp>
      <p:sp>
        <p:nvSpPr>
          <p:cNvPr id="3" name="Subtitle 2">
            <a:extLst>
              <a:ext uri="{FF2B5EF4-FFF2-40B4-BE49-F238E27FC236}">
                <a16:creationId xmlns:a16="http://schemas.microsoft.com/office/drawing/2014/main" id="{44B321D3-401D-4466-8B92-BE191914B745}"/>
              </a:ext>
            </a:extLst>
          </p:cNvPr>
          <p:cNvSpPr>
            <a:spLocks noGrp="1"/>
          </p:cNvSpPr>
          <p:nvPr>
            <p:ph type="subTitle" idx="1"/>
          </p:nvPr>
        </p:nvSpPr>
        <p:spPr/>
        <p:txBody>
          <a:bodyPr/>
          <a:lstStyle/>
          <a:p>
            <a:r>
              <a:rPr lang="en-US" dirty="0"/>
              <a:t>ATIV</a:t>
            </a:r>
          </a:p>
        </p:txBody>
      </p:sp>
      <p:sp>
        <p:nvSpPr>
          <p:cNvPr id="4" name="Text Placeholder 3">
            <a:extLst>
              <a:ext uri="{FF2B5EF4-FFF2-40B4-BE49-F238E27FC236}">
                <a16:creationId xmlns:a16="http://schemas.microsoft.com/office/drawing/2014/main" id="{186FD5A4-BEF5-46E0-A498-DA5E2A79EBEC}"/>
              </a:ext>
            </a:extLst>
          </p:cNvPr>
          <p:cNvSpPr>
            <a:spLocks noGrp="1"/>
          </p:cNvSpPr>
          <p:nvPr>
            <p:ph type="body" sz="quarter" idx="10"/>
          </p:nvPr>
        </p:nvSpPr>
        <p:spPr/>
        <p:txBody>
          <a:bodyPr>
            <a:normAutofit lnSpcReduction="10000"/>
          </a:bodyPr>
          <a:lstStyle/>
          <a:p>
            <a:r>
              <a:rPr lang="en-US" dirty="0"/>
              <a:t>26</a:t>
            </a:r>
          </a:p>
        </p:txBody>
      </p:sp>
      <p:sp>
        <p:nvSpPr>
          <p:cNvPr id="5" name="Text Placeholder 4">
            <a:extLst>
              <a:ext uri="{FF2B5EF4-FFF2-40B4-BE49-F238E27FC236}">
                <a16:creationId xmlns:a16="http://schemas.microsoft.com/office/drawing/2014/main" id="{D00D7EE5-C271-4359-93D3-B39B130CD3DD}"/>
              </a:ext>
            </a:extLst>
          </p:cNvPr>
          <p:cNvSpPr>
            <a:spLocks noGrp="1"/>
          </p:cNvSpPr>
          <p:nvPr>
            <p:ph type="body" sz="quarter" idx="11"/>
          </p:nvPr>
        </p:nvSpPr>
        <p:spPr/>
        <p:txBody>
          <a:bodyPr/>
          <a:lstStyle/>
          <a:p>
            <a:r>
              <a:rPr lang="en-US" dirty="0"/>
              <a:t>8:00</a:t>
            </a:r>
          </a:p>
        </p:txBody>
      </p:sp>
      <p:sp>
        <p:nvSpPr>
          <p:cNvPr id="6" name="Text Placeholder 5">
            <a:extLst>
              <a:ext uri="{FF2B5EF4-FFF2-40B4-BE49-F238E27FC236}">
                <a16:creationId xmlns:a16="http://schemas.microsoft.com/office/drawing/2014/main" id="{96BA94CF-6D00-459F-99D4-B2F8419FE523}"/>
              </a:ext>
            </a:extLst>
          </p:cNvPr>
          <p:cNvSpPr>
            <a:spLocks noGrp="1"/>
          </p:cNvSpPr>
          <p:nvPr>
            <p:ph type="body" sz="quarter" idx="12"/>
          </p:nvPr>
        </p:nvSpPr>
        <p:spPr/>
        <p:txBody>
          <a:bodyPr/>
          <a:lstStyle/>
          <a:p>
            <a:r>
              <a:rPr lang="en-US" dirty="0"/>
              <a:t>ITY </a:t>
            </a:r>
          </a:p>
        </p:txBody>
      </p:sp>
      <p:sp>
        <p:nvSpPr>
          <p:cNvPr id="7" name="Text Placeholder 6">
            <a:extLst>
              <a:ext uri="{FF2B5EF4-FFF2-40B4-BE49-F238E27FC236}">
                <a16:creationId xmlns:a16="http://schemas.microsoft.com/office/drawing/2014/main" id="{8EDA27A5-1610-49ED-A016-7BE5A99ECBBF}"/>
              </a:ext>
            </a:extLst>
          </p:cNvPr>
          <p:cNvSpPr>
            <a:spLocks noGrp="1"/>
          </p:cNvSpPr>
          <p:nvPr>
            <p:ph type="body" sz="quarter" idx="13"/>
          </p:nvPr>
        </p:nvSpPr>
        <p:spPr>
          <a:xfrm>
            <a:off x="5598230" y="10207616"/>
            <a:ext cx="3991458" cy="4487781"/>
          </a:xfrm>
        </p:spPr>
        <p:txBody>
          <a:bodyPr/>
          <a:lstStyle/>
          <a:p>
            <a:r>
              <a:rPr lang="en-US" sz="3600" dirty="0"/>
              <a:t>LECTURER </a:t>
            </a:r>
            <a:r>
              <a:rPr lang="en-US" dirty="0"/>
              <a:t>:</a:t>
            </a:r>
          </a:p>
          <a:p>
            <a:r>
              <a:rPr lang="en-US" sz="4000" b="1" dirty="0"/>
              <a:t>DOCTOR AZORA</a:t>
            </a:r>
          </a:p>
          <a:p>
            <a:r>
              <a:rPr lang="en-US" sz="4000" b="1" dirty="0"/>
              <a:t>HURD</a:t>
            </a:r>
          </a:p>
        </p:txBody>
      </p:sp>
      <p:sp>
        <p:nvSpPr>
          <p:cNvPr id="9" name="Text Placeholder 8">
            <a:extLst>
              <a:ext uri="{FF2B5EF4-FFF2-40B4-BE49-F238E27FC236}">
                <a16:creationId xmlns:a16="http://schemas.microsoft.com/office/drawing/2014/main" id="{074CFD37-37E8-42E9-8E75-476A40ED7DD5}"/>
              </a:ext>
            </a:extLst>
          </p:cNvPr>
          <p:cNvSpPr>
            <a:spLocks noGrp="1"/>
          </p:cNvSpPr>
          <p:nvPr>
            <p:ph type="body" sz="quarter" idx="15"/>
          </p:nvPr>
        </p:nvSpPr>
        <p:spPr>
          <a:xfrm>
            <a:off x="468712" y="563044"/>
            <a:ext cx="3618008" cy="3485793"/>
          </a:xfrm>
        </p:spPr>
        <p:txBody>
          <a:bodyPr>
            <a:normAutofit/>
          </a:bodyPr>
          <a:lstStyle/>
          <a:p>
            <a:pPr algn="ctr"/>
            <a:r>
              <a:rPr lang="en-US" sz="6000" dirty="0"/>
              <a:t>CHANGE MAKER</a:t>
            </a:r>
          </a:p>
        </p:txBody>
      </p:sp>
      <p:sp>
        <p:nvSpPr>
          <p:cNvPr id="10" name="Text Placeholder 9">
            <a:extLst>
              <a:ext uri="{FF2B5EF4-FFF2-40B4-BE49-F238E27FC236}">
                <a16:creationId xmlns:a16="http://schemas.microsoft.com/office/drawing/2014/main" id="{AC273226-519A-427F-86A0-F4576BA47B9D}"/>
              </a:ext>
            </a:extLst>
          </p:cNvPr>
          <p:cNvSpPr>
            <a:spLocks noGrp="1"/>
          </p:cNvSpPr>
          <p:nvPr>
            <p:ph type="body" sz="quarter" idx="16"/>
          </p:nvPr>
        </p:nvSpPr>
        <p:spPr/>
        <p:txBody>
          <a:bodyPr>
            <a:normAutofit fontScale="70000" lnSpcReduction="20000"/>
          </a:bodyPr>
          <a:lstStyle/>
          <a:p>
            <a:r>
              <a:rPr lang="en-US" dirty="0"/>
              <a:t>MARCH </a:t>
            </a:r>
          </a:p>
        </p:txBody>
      </p:sp>
      <p:sp>
        <p:nvSpPr>
          <p:cNvPr id="11" name="Text Placeholder 10">
            <a:extLst>
              <a:ext uri="{FF2B5EF4-FFF2-40B4-BE49-F238E27FC236}">
                <a16:creationId xmlns:a16="http://schemas.microsoft.com/office/drawing/2014/main" id="{3E943E24-FF68-4C94-8D53-0D10F86B471C}"/>
              </a:ext>
            </a:extLst>
          </p:cNvPr>
          <p:cNvSpPr>
            <a:spLocks noGrp="1"/>
          </p:cNvSpPr>
          <p:nvPr>
            <p:ph type="body" sz="quarter" idx="17"/>
          </p:nvPr>
        </p:nvSpPr>
        <p:spPr/>
        <p:txBody>
          <a:bodyPr/>
          <a:lstStyle/>
          <a:p>
            <a:r>
              <a:rPr lang="en-US" dirty="0"/>
              <a:t>AM</a:t>
            </a:r>
          </a:p>
        </p:txBody>
      </p:sp>
      <p:sp>
        <p:nvSpPr>
          <p:cNvPr id="12" name="Text Placeholder 11">
            <a:extLst>
              <a:ext uri="{FF2B5EF4-FFF2-40B4-BE49-F238E27FC236}">
                <a16:creationId xmlns:a16="http://schemas.microsoft.com/office/drawing/2014/main" id="{3C24CF95-8E27-4024-9B78-51114889B51F}"/>
              </a:ext>
            </a:extLst>
          </p:cNvPr>
          <p:cNvSpPr>
            <a:spLocks noGrp="1"/>
          </p:cNvSpPr>
          <p:nvPr>
            <p:ph type="body" sz="quarter" idx="18"/>
          </p:nvPr>
        </p:nvSpPr>
        <p:spPr/>
        <p:txBody>
          <a:bodyPr/>
          <a:lstStyle/>
          <a:p>
            <a:r>
              <a:rPr lang="en-US" sz="7200" dirty="0"/>
              <a:t>ELEVATOR PITCH</a:t>
            </a:r>
          </a:p>
        </p:txBody>
      </p:sp>
      <p:sp>
        <p:nvSpPr>
          <p:cNvPr id="13" name="Text Placeholder 12">
            <a:extLst>
              <a:ext uri="{FF2B5EF4-FFF2-40B4-BE49-F238E27FC236}">
                <a16:creationId xmlns:a16="http://schemas.microsoft.com/office/drawing/2014/main" id="{D132D149-71A5-4A3D-A4E3-B5E29EE24AFC}"/>
              </a:ext>
            </a:extLst>
          </p:cNvPr>
          <p:cNvSpPr>
            <a:spLocks noGrp="1"/>
          </p:cNvSpPr>
          <p:nvPr>
            <p:ph type="body" sz="quarter" idx="19"/>
          </p:nvPr>
        </p:nvSpPr>
        <p:spPr>
          <a:xfrm>
            <a:off x="468712" y="10043066"/>
            <a:ext cx="6219471" cy="4316523"/>
          </a:xfrm>
        </p:spPr>
        <p:txBody>
          <a:bodyPr/>
          <a:lstStyle/>
          <a:p>
            <a:r>
              <a:rPr lang="en-US" sz="14000" dirty="0"/>
              <a:t>CREAATION</a:t>
            </a:r>
            <a:endParaRPr lang="en-US" dirty="0"/>
          </a:p>
        </p:txBody>
      </p:sp>
      <p:sp>
        <p:nvSpPr>
          <p:cNvPr id="15" name="Text Placeholder 14">
            <a:extLst>
              <a:ext uri="{FF2B5EF4-FFF2-40B4-BE49-F238E27FC236}">
                <a16:creationId xmlns:a16="http://schemas.microsoft.com/office/drawing/2014/main" id="{AF2D54E1-FCC8-4B64-A581-7862A6DE02E8}"/>
              </a:ext>
            </a:extLst>
          </p:cNvPr>
          <p:cNvSpPr>
            <a:spLocks noGrp="1"/>
          </p:cNvSpPr>
          <p:nvPr>
            <p:ph type="body" sz="quarter" idx="21"/>
          </p:nvPr>
        </p:nvSpPr>
        <p:spPr>
          <a:xfrm>
            <a:off x="851496" y="8865604"/>
            <a:ext cx="4572353" cy="1944329"/>
          </a:xfrm>
        </p:spPr>
        <p:txBody>
          <a:bodyPr/>
          <a:lstStyle/>
          <a:p>
            <a:r>
              <a:rPr lang="en-US" sz="8000" dirty="0"/>
              <a:t>VALUE</a:t>
            </a:r>
          </a:p>
        </p:txBody>
      </p:sp>
    </p:spTree>
    <p:extLst>
      <p:ext uri="{BB962C8B-B14F-4D97-AF65-F5344CB8AC3E}">
        <p14:creationId xmlns:p14="http://schemas.microsoft.com/office/powerpoint/2010/main" val="4037305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BE486-D139-4922-AE7A-AD6C8DD6940F}"/>
              </a:ext>
            </a:extLst>
          </p:cNvPr>
          <p:cNvSpPr>
            <a:spLocks noGrp="1"/>
          </p:cNvSpPr>
          <p:nvPr>
            <p:ph type="ctrTitle"/>
          </p:nvPr>
        </p:nvSpPr>
        <p:spPr>
          <a:xfrm>
            <a:off x="1004887" y="633708"/>
            <a:ext cx="8109585" cy="1733240"/>
          </a:xfrm>
        </p:spPr>
        <p:txBody>
          <a:bodyPr/>
          <a:lstStyle/>
          <a:p>
            <a:r>
              <a:rPr lang="en-US" sz="8000" dirty="0"/>
              <a:t>Hello everyone</a:t>
            </a:r>
          </a:p>
        </p:txBody>
      </p:sp>
      <p:sp>
        <p:nvSpPr>
          <p:cNvPr id="3" name="Subtitle 2">
            <a:extLst>
              <a:ext uri="{FF2B5EF4-FFF2-40B4-BE49-F238E27FC236}">
                <a16:creationId xmlns:a16="http://schemas.microsoft.com/office/drawing/2014/main" id="{B5B360F8-D3C9-41EC-B472-C68CEE797880}"/>
              </a:ext>
            </a:extLst>
          </p:cNvPr>
          <p:cNvSpPr>
            <a:spLocks noGrp="1"/>
          </p:cNvSpPr>
          <p:nvPr>
            <p:ph type="subTitle" idx="1"/>
          </p:nvPr>
        </p:nvSpPr>
        <p:spPr>
          <a:xfrm>
            <a:off x="502444" y="2156053"/>
            <a:ext cx="9053513" cy="1413058"/>
          </a:xfrm>
        </p:spPr>
        <p:txBody>
          <a:bodyPr/>
          <a:lstStyle/>
          <a:p>
            <a:r>
              <a:rPr lang="en-US" sz="6600" dirty="0"/>
              <a:t>This is </a:t>
            </a:r>
            <a:r>
              <a:rPr lang="en-US" sz="6600" dirty="0">
                <a:solidFill>
                  <a:schemeClr val="accent5">
                    <a:lumMod val="60000"/>
                    <a:lumOff val="40000"/>
                  </a:schemeClr>
                </a:solidFill>
              </a:rPr>
              <a:t>RUHELA BEGUM</a:t>
            </a:r>
          </a:p>
        </p:txBody>
      </p:sp>
      <p:sp>
        <p:nvSpPr>
          <p:cNvPr id="6" name="Text Placeholder 5">
            <a:extLst>
              <a:ext uri="{FF2B5EF4-FFF2-40B4-BE49-F238E27FC236}">
                <a16:creationId xmlns:a16="http://schemas.microsoft.com/office/drawing/2014/main" id="{1A9830C2-DDA6-481D-ABAA-B409B6D9AB3E}"/>
              </a:ext>
            </a:extLst>
          </p:cNvPr>
          <p:cNvSpPr>
            <a:spLocks noGrp="1"/>
          </p:cNvSpPr>
          <p:nvPr>
            <p:ph type="body" sz="quarter" idx="12"/>
          </p:nvPr>
        </p:nvSpPr>
        <p:spPr>
          <a:xfrm>
            <a:off x="1671203" y="4350353"/>
            <a:ext cx="6223819" cy="2949678"/>
          </a:xfrm>
        </p:spPr>
        <p:txBody>
          <a:bodyPr/>
          <a:lstStyle/>
          <a:p>
            <a:r>
              <a:rPr lang="en-US" dirty="0">
                <a:highlight>
                  <a:srgbClr val="C0C0C0"/>
                </a:highlight>
              </a:rPr>
              <a:t>I am going to introduce my creative idea behind my mind map project.</a:t>
            </a:r>
          </a:p>
        </p:txBody>
      </p:sp>
      <p:sp>
        <p:nvSpPr>
          <p:cNvPr id="7" name="Text Placeholder 6">
            <a:extLst>
              <a:ext uri="{FF2B5EF4-FFF2-40B4-BE49-F238E27FC236}">
                <a16:creationId xmlns:a16="http://schemas.microsoft.com/office/drawing/2014/main" id="{94B2B067-8A44-473E-933B-CB54473ECA97}"/>
              </a:ext>
            </a:extLst>
          </p:cNvPr>
          <p:cNvSpPr>
            <a:spLocks noGrp="1"/>
          </p:cNvSpPr>
          <p:nvPr>
            <p:ph type="body" sz="quarter" idx="13"/>
          </p:nvPr>
        </p:nvSpPr>
        <p:spPr/>
        <p:txBody>
          <a:bodyPr>
            <a:normAutofit/>
          </a:bodyPr>
          <a:lstStyle/>
          <a:p>
            <a:r>
              <a:rPr lang="en-US" dirty="0"/>
              <a:t>University of Wales</a:t>
            </a:r>
          </a:p>
        </p:txBody>
      </p:sp>
      <p:sp>
        <p:nvSpPr>
          <p:cNvPr id="8" name="Text Placeholder 7">
            <a:extLst>
              <a:ext uri="{FF2B5EF4-FFF2-40B4-BE49-F238E27FC236}">
                <a16:creationId xmlns:a16="http://schemas.microsoft.com/office/drawing/2014/main" id="{AAD1F399-BE35-4F0C-984E-87DE3F3F1A96}"/>
              </a:ext>
            </a:extLst>
          </p:cNvPr>
          <p:cNvSpPr>
            <a:spLocks noGrp="1"/>
          </p:cNvSpPr>
          <p:nvPr>
            <p:ph type="body" sz="quarter" idx="14"/>
          </p:nvPr>
        </p:nvSpPr>
        <p:spPr>
          <a:xfrm>
            <a:off x="871309" y="9385100"/>
            <a:ext cx="5647478" cy="3344121"/>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endParaRPr lang="en-US" sz="3200" b="1" dirty="0">
              <a:ln w="0"/>
              <a:solidFill>
                <a:schemeClr val="tx1"/>
              </a:solidFill>
              <a:effectLst>
                <a:outerShdw blurRad="38100" dist="19050" dir="2700000" algn="tl" rotWithShape="0">
                  <a:schemeClr val="dk1">
                    <a:alpha val="40000"/>
                  </a:schemeClr>
                </a:outerShdw>
              </a:effectLst>
            </a:endParaRPr>
          </a:p>
          <a:p>
            <a:endParaRPr lang="en-US" sz="3400" b="1" dirty="0">
              <a:ln w="0"/>
              <a:solidFill>
                <a:schemeClr val="tx1"/>
              </a:solidFill>
              <a:effectLst>
                <a:outerShdw blurRad="38100" dist="19050" dir="2700000" algn="tl" rotWithShape="0">
                  <a:schemeClr val="dk1">
                    <a:alpha val="40000"/>
                  </a:schemeClr>
                </a:outerShdw>
              </a:effectLst>
            </a:endParaRPr>
          </a:p>
          <a:p>
            <a:r>
              <a:rPr lang="en-US" sz="3400" b="1" dirty="0">
                <a:ln w="0"/>
                <a:solidFill>
                  <a:schemeClr val="tx1"/>
                </a:solidFill>
                <a:effectLst>
                  <a:outerShdw blurRad="38100" dist="19050" dir="2700000" algn="tl" rotWithShape="0">
                    <a:schemeClr val="dk1">
                      <a:alpha val="40000"/>
                    </a:schemeClr>
                  </a:outerShdw>
                </a:effectLst>
              </a:rPr>
              <a:t>BUT BEFORE THAT  </a:t>
            </a:r>
          </a:p>
          <a:p>
            <a:endParaRPr lang="en-US" sz="3400" b="1" dirty="0">
              <a:ln w="0"/>
              <a:solidFill>
                <a:schemeClr val="tx1"/>
              </a:solidFill>
              <a:effectLst>
                <a:outerShdw blurRad="38100" dist="19050" dir="2700000" algn="tl" rotWithShape="0">
                  <a:schemeClr val="dk1">
                    <a:alpha val="40000"/>
                  </a:schemeClr>
                </a:outerShdw>
              </a:effectLst>
            </a:endParaRPr>
          </a:p>
          <a:p>
            <a:r>
              <a:rPr lang="en-US" sz="3400" b="1" dirty="0">
                <a:ln w="0"/>
                <a:solidFill>
                  <a:schemeClr val="tx1"/>
                </a:solidFill>
                <a:effectLst>
                  <a:outerShdw blurRad="38100" dist="19050" dir="2700000" algn="tl" rotWithShape="0">
                    <a:schemeClr val="dk1">
                      <a:alpha val="40000"/>
                    </a:schemeClr>
                  </a:outerShdw>
                </a:effectLst>
              </a:rPr>
              <a:t>LET ME INTRODUCE </a:t>
            </a:r>
          </a:p>
          <a:p>
            <a:endParaRPr lang="en-US" sz="3400" b="1" dirty="0">
              <a:ln w="0"/>
              <a:solidFill>
                <a:schemeClr val="tx1"/>
              </a:solidFill>
              <a:effectLst>
                <a:outerShdw blurRad="38100" dist="19050" dir="2700000" algn="tl" rotWithShape="0">
                  <a:schemeClr val="dk1">
                    <a:alpha val="40000"/>
                  </a:schemeClr>
                </a:outerShdw>
              </a:effectLst>
            </a:endParaRPr>
          </a:p>
          <a:p>
            <a:r>
              <a:rPr lang="en-US" sz="3400" b="1" dirty="0">
                <a:ln w="0"/>
                <a:solidFill>
                  <a:schemeClr val="tx1"/>
                </a:solidFill>
                <a:effectLst>
                  <a:outerShdw blurRad="38100" dist="19050" dir="2700000" algn="tl" rotWithShape="0">
                    <a:schemeClr val="dk1">
                      <a:alpha val="40000"/>
                    </a:schemeClr>
                  </a:outerShdw>
                </a:effectLst>
              </a:rPr>
              <a:t>MY SELF. I AM THE</a:t>
            </a:r>
          </a:p>
          <a:p>
            <a:endParaRPr lang="en-US" sz="3400" b="1" dirty="0">
              <a:ln w="0"/>
              <a:solidFill>
                <a:schemeClr val="tx1"/>
              </a:solidFill>
              <a:effectLst>
                <a:outerShdw blurRad="38100" dist="19050" dir="2700000" algn="tl" rotWithShape="0">
                  <a:schemeClr val="dk1">
                    <a:alpha val="40000"/>
                  </a:schemeClr>
                </a:outerShdw>
              </a:effectLst>
            </a:endParaRPr>
          </a:p>
          <a:p>
            <a:r>
              <a:rPr lang="en-US" sz="3400" b="1" dirty="0">
                <a:ln w="0"/>
                <a:solidFill>
                  <a:schemeClr val="tx1"/>
                </a:solidFill>
                <a:effectLst>
                  <a:outerShdw blurRad="38100" dist="19050" dir="2700000" algn="tl" rotWithShape="0">
                    <a:schemeClr val="dk1">
                      <a:alpha val="40000"/>
                    </a:schemeClr>
                  </a:outerShdw>
                </a:effectLst>
              </a:rPr>
              <a:t> STUDENT OF BSc IN</a:t>
            </a:r>
          </a:p>
          <a:p>
            <a:endParaRPr lang="en-US" sz="3400" b="1" dirty="0">
              <a:ln w="0"/>
              <a:solidFill>
                <a:schemeClr val="tx1"/>
              </a:solidFill>
              <a:effectLst>
                <a:outerShdw blurRad="38100" dist="19050" dir="2700000" algn="tl" rotWithShape="0">
                  <a:schemeClr val="dk1">
                    <a:alpha val="40000"/>
                  </a:schemeClr>
                </a:outerShdw>
              </a:effectLst>
            </a:endParaRPr>
          </a:p>
          <a:p>
            <a:r>
              <a:rPr lang="en-US" sz="3400" b="1" dirty="0">
                <a:ln w="0"/>
                <a:solidFill>
                  <a:schemeClr val="tx1"/>
                </a:solidFill>
                <a:effectLst>
                  <a:outerShdw blurRad="38100" dist="19050" dir="2700000" algn="tl" rotWithShape="0">
                    <a:schemeClr val="dk1">
                      <a:alpha val="40000"/>
                    </a:schemeClr>
                  </a:outerShdw>
                </a:effectLst>
              </a:rPr>
              <a:t> HEALTH AND SOCIAL CARE. </a:t>
            </a:r>
          </a:p>
          <a:p>
            <a:endParaRPr lang="en-US" dirty="0"/>
          </a:p>
        </p:txBody>
      </p:sp>
      <p:sp>
        <p:nvSpPr>
          <p:cNvPr id="5" name="Text Placeholder 4">
            <a:extLst>
              <a:ext uri="{FF2B5EF4-FFF2-40B4-BE49-F238E27FC236}">
                <a16:creationId xmlns:a16="http://schemas.microsoft.com/office/drawing/2014/main" id="{5E4045A3-87B9-46B8-B63B-88746D343BA5}"/>
              </a:ext>
            </a:extLst>
          </p:cNvPr>
          <p:cNvSpPr>
            <a:spLocks noGrp="1"/>
          </p:cNvSpPr>
          <p:nvPr>
            <p:ph type="body" sz="quarter" idx="18"/>
          </p:nvPr>
        </p:nvSpPr>
        <p:spPr>
          <a:xfrm>
            <a:off x="1267714" y="13056641"/>
            <a:ext cx="7846758" cy="1180552"/>
          </a:xfrm>
        </p:spPr>
        <p:txBody>
          <a:bodyPr/>
          <a:lstStyle/>
          <a:p>
            <a:r>
              <a:rPr lang="en-US" sz="4000" dirty="0"/>
              <a:t>Graduating from Professor </a:t>
            </a:r>
            <a:r>
              <a:rPr lang="en-US" sz="4000" dirty="0" err="1"/>
              <a:t>Cymro</a:t>
            </a:r>
            <a:endParaRPr lang="en-US"/>
          </a:p>
        </p:txBody>
      </p:sp>
    </p:spTree>
    <p:extLst>
      <p:ext uri="{BB962C8B-B14F-4D97-AF65-F5344CB8AC3E}">
        <p14:creationId xmlns:p14="http://schemas.microsoft.com/office/powerpoint/2010/main" val="390380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3ECB1-85EB-4C89-A5A4-10AC159AA800}"/>
              </a:ext>
            </a:extLst>
          </p:cNvPr>
          <p:cNvSpPr>
            <a:spLocks noGrp="1"/>
          </p:cNvSpPr>
          <p:nvPr>
            <p:ph type="ctrTitle"/>
          </p:nvPr>
        </p:nvSpPr>
        <p:spPr>
          <a:xfrm>
            <a:off x="1004887" y="8082116"/>
            <a:ext cx="8109585" cy="4011561"/>
          </a:xfrm>
        </p:spPr>
        <p:txBody>
          <a:bodyPr/>
          <a:lstStyle/>
          <a:p>
            <a:r>
              <a:rPr lang="en-US" sz="3200"/>
              <a:t>THIS PROJECT BELONG TO CONCEPT OF CHANGEMAKER</a:t>
            </a:r>
            <a:br>
              <a:rPr lang="en-US" sz="3200"/>
            </a:br>
            <a:br>
              <a:rPr lang="en-US" sz="3200"/>
            </a:br>
            <a:r>
              <a:rPr lang="en-US" sz="3200"/>
              <a:t>HOW CAN BE THE STUDENT OF HEALTH AND SOCIAL CARE CAN  BRING CHANGE IN THE SOCIETY</a:t>
            </a:r>
            <a:r>
              <a:rPr lang="en-US" sz="9600"/>
              <a:t>.</a:t>
            </a:r>
          </a:p>
        </p:txBody>
      </p:sp>
      <p:sp>
        <p:nvSpPr>
          <p:cNvPr id="3" name="Subtitle 2">
            <a:extLst>
              <a:ext uri="{FF2B5EF4-FFF2-40B4-BE49-F238E27FC236}">
                <a16:creationId xmlns:a16="http://schemas.microsoft.com/office/drawing/2014/main" id="{03EBD8FD-730F-4DA8-8A22-CE9F30835CFB}"/>
              </a:ext>
            </a:extLst>
          </p:cNvPr>
          <p:cNvSpPr>
            <a:spLocks noGrp="1"/>
          </p:cNvSpPr>
          <p:nvPr>
            <p:ph type="subTitle" idx="1"/>
          </p:nvPr>
        </p:nvSpPr>
        <p:spPr>
          <a:xfrm>
            <a:off x="1004887" y="12093677"/>
            <a:ext cx="8109585" cy="2241754"/>
          </a:xfrm>
        </p:spPr>
        <p:txBody>
          <a:bodyPr>
            <a:normAutofit fontScale="92500" lnSpcReduction="20000"/>
          </a:bodyPr>
          <a:lstStyle/>
          <a:p>
            <a:r>
              <a:rPr lang="en-US"/>
              <a:t>BY MIND MAP</a:t>
            </a:r>
          </a:p>
        </p:txBody>
      </p:sp>
      <p:pic>
        <p:nvPicPr>
          <p:cNvPr id="9" name="Picture 8"/>
          <p:cNvPicPr>
            <a:picLocks noChangeAspect="1"/>
          </p:cNvPicPr>
          <p:nvPr/>
        </p:nvPicPr>
        <p:blipFill>
          <a:blip r:embed="rId2"/>
          <a:stretch>
            <a:fillRect/>
          </a:stretch>
        </p:blipFill>
        <p:spPr>
          <a:xfrm>
            <a:off x="1004887" y="1179871"/>
            <a:ext cx="8109585" cy="6902245"/>
          </a:xfrm>
          <a:prstGeom prst="rect">
            <a:avLst/>
          </a:prstGeom>
        </p:spPr>
      </p:pic>
    </p:spTree>
    <p:extLst>
      <p:ext uri="{BB962C8B-B14F-4D97-AF65-F5344CB8AC3E}">
        <p14:creationId xmlns:p14="http://schemas.microsoft.com/office/powerpoint/2010/main" val="2755641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24A08-6CCE-41D1-A616-5853080017F8}"/>
              </a:ext>
            </a:extLst>
          </p:cNvPr>
          <p:cNvSpPr>
            <a:spLocks noGrp="1"/>
          </p:cNvSpPr>
          <p:nvPr>
            <p:ph type="ctrTitle"/>
          </p:nvPr>
        </p:nvSpPr>
        <p:spPr>
          <a:xfrm>
            <a:off x="780645" y="640941"/>
            <a:ext cx="8497112" cy="2072762"/>
          </a:xfrm>
        </p:spPr>
        <p:txBody>
          <a:bodyPr/>
          <a:lstStyle/>
          <a:p>
            <a:r>
              <a:rPr lang="en-US" sz="3600"/>
              <a:t>MY MIND MAP IDEA IS  DEVELOPING CONNECTION  BETWEEN SOCIO EONOMIC STATUS AND ECONOMIC OUTCOME OF THE COUNTRY</a:t>
            </a:r>
          </a:p>
        </p:txBody>
      </p:sp>
      <p:graphicFrame>
        <p:nvGraphicFramePr>
          <p:cNvPr id="8" name="Diagram 7"/>
          <p:cNvGraphicFramePr/>
          <p:nvPr>
            <p:extLst>
              <p:ext uri="{D42A27DB-BD31-4B8C-83A1-F6EECF244321}">
                <p14:modId xmlns:p14="http://schemas.microsoft.com/office/powerpoint/2010/main" val="3738533001"/>
              </p:ext>
            </p:extLst>
          </p:nvPr>
        </p:nvGraphicFramePr>
        <p:xfrm>
          <a:off x="941211" y="3295151"/>
          <a:ext cx="8409367" cy="32826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p:cNvSpPr txBox="1"/>
          <p:nvPr/>
        </p:nvSpPr>
        <p:spPr>
          <a:xfrm>
            <a:off x="1238865" y="9674942"/>
            <a:ext cx="8111713" cy="3416320"/>
          </a:xfrm>
          <a:prstGeom prst="rect">
            <a:avLst/>
          </a:prstGeom>
          <a:solidFill>
            <a:schemeClr val="accent4">
              <a:lumMod val="75000"/>
            </a:schemeClr>
          </a:solidFill>
        </p:spPr>
        <p:txBody>
          <a:bodyPr wrap="square" rtlCol="0">
            <a:spAutoFit/>
          </a:bodyPr>
          <a:lstStyle/>
          <a:p>
            <a:r>
              <a:rPr lang="en-US" sz="2400"/>
              <a:t>MY IDEA OF MIND MAP DOESNOT INCLUDE ELDERLY  PERSON. MY IDEA IS ONLY RELATED TO THE CHILDREN. </a:t>
            </a:r>
          </a:p>
          <a:p>
            <a:r>
              <a:rPr lang="en-US" sz="2400"/>
              <a:t>WHAT IS THE IMPACT OF SOCIO-ECONOMIC DIFFERENCES ON THE MENTALILLY OF THE CHILDREN ?</a:t>
            </a:r>
          </a:p>
          <a:p>
            <a:r>
              <a:rPr lang="en-US" sz="2400"/>
              <a:t> HOW THIS MENTAL COMPLXEX SCENARIO AID TO PARTOCIPATE KIDS INTO CRIMES AND SOCIETY BUILDUP. </a:t>
            </a:r>
          </a:p>
        </p:txBody>
      </p:sp>
    </p:spTree>
    <p:extLst>
      <p:ext uri="{BB962C8B-B14F-4D97-AF65-F5344CB8AC3E}">
        <p14:creationId xmlns:p14="http://schemas.microsoft.com/office/powerpoint/2010/main" val="4281488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21802-CE1C-44C3-8EFF-8E7CF3729BE4}"/>
              </a:ext>
            </a:extLst>
          </p:cNvPr>
          <p:cNvSpPr>
            <a:spLocks noGrp="1"/>
          </p:cNvSpPr>
          <p:nvPr>
            <p:ph type="ctrTitle"/>
          </p:nvPr>
        </p:nvSpPr>
        <p:spPr>
          <a:xfrm>
            <a:off x="439308" y="3237607"/>
            <a:ext cx="9179785" cy="2529101"/>
          </a:xfrm>
          <a:solidFill>
            <a:schemeClr val="accent6">
              <a:lumMod val="60000"/>
              <a:lumOff val="40000"/>
            </a:schemeClr>
          </a:solidFill>
        </p:spPr>
        <p:txBody>
          <a:bodyPr/>
          <a:lstStyle/>
          <a:p>
            <a:r>
              <a:rPr lang="en-US" sz="4000" dirty="0">
                <a:solidFill>
                  <a:schemeClr val="accent3">
                    <a:lumMod val="75000"/>
                  </a:schemeClr>
                </a:solidFill>
              </a:rPr>
              <a:t>IT IS AT SOME POINT IN OUR CONTROL EITHER TO INVOLVE CHILDREN IN CRIMINAL PATHWAY OR LET THEM THE ONE WHO WOULD SERVE SOCIETY</a:t>
            </a:r>
          </a:p>
        </p:txBody>
      </p:sp>
      <p:sp>
        <p:nvSpPr>
          <p:cNvPr id="3" name="Subtitle 2">
            <a:extLst>
              <a:ext uri="{FF2B5EF4-FFF2-40B4-BE49-F238E27FC236}">
                <a16:creationId xmlns:a16="http://schemas.microsoft.com/office/drawing/2014/main" id="{F1C0284C-959B-452A-AC15-546BF93371A9}"/>
              </a:ext>
            </a:extLst>
          </p:cNvPr>
          <p:cNvSpPr>
            <a:spLocks noGrp="1"/>
          </p:cNvSpPr>
          <p:nvPr>
            <p:ph type="subTitle" idx="1"/>
          </p:nvPr>
        </p:nvSpPr>
        <p:spPr>
          <a:solidFill>
            <a:schemeClr val="tx1"/>
          </a:solidFill>
        </p:spPr>
        <p:txBody>
          <a:bodyPr/>
          <a:lstStyle/>
          <a:p>
            <a:r>
              <a:rPr lang="en-US" sz="3600" b="1" dirty="0"/>
              <a:t>MY IDEA ELOBORATE HOW CAN WE MAKE A DIFFERENCE BY WORKING OUR PIONEER OF SOCITY (CHILDREN).</a:t>
            </a:r>
          </a:p>
        </p:txBody>
      </p:sp>
      <p:sp>
        <p:nvSpPr>
          <p:cNvPr id="4" name="Text Placeholder 3">
            <a:extLst>
              <a:ext uri="{FF2B5EF4-FFF2-40B4-BE49-F238E27FC236}">
                <a16:creationId xmlns:a16="http://schemas.microsoft.com/office/drawing/2014/main" id="{FCD46721-F9DC-4111-8138-AF65F52ADD18}"/>
              </a:ext>
            </a:extLst>
          </p:cNvPr>
          <p:cNvSpPr>
            <a:spLocks noGrp="1"/>
          </p:cNvSpPr>
          <p:nvPr>
            <p:ph type="body" sz="quarter" idx="13"/>
          </p:nvPr>
        </p:nvSpPr>
        <p:spPr>
          <a:xfrm>
            <a:off x="545241" y="7444201"/>
            <a:ext cx="1991481" cy="904134"/>
          </a:xfrm>
        </p:spPr>
        <p:txBody>
          <a:bodyPr/>
          <a:lstStyle/>
          <a:p>
            <a:r>
              <a:rPr lang="en-US" sz="2800" b="1" dirty="0">
                <a:solidFill>
                  <a:schemeClr val="tx1">
                    <a:lumMod val="95000"/>
                    <a:lumOff val="5000"/>
                  </a:schemeClr>
                </a:solidFill>
              </a:rPr>
              <a:t>Avoid inferiority complex</a:t>
            </a:r>
          </a:p>
        </p:txBody>
      </p:sp>
      <p:sp>
        <p:nvSpPr>
          <p:cNvPr id="5" name="Text Placeholder 4">
            <a:extLst>
              <a:ext uri="{FF2B5EF4-FFF2-40B4-BE49-F238E27FC236}">
                <a16:creationId xmlns:a16="http://schemas.microsoft.com/office/drawing/2014/main" id="{7CF81628-AA45-4C2E-8190-CE3073EDF9E8}"/>
              </a:ext>
            </a:extLst>
          </p:cNvPr>
          <p:cNvSpPr>
            <a:spLocks noGrp="1"/>
          </p:cNvSpPr>
          <p:nvPr>
            <p:ph type="body" sz="quarter" idx="16"/>
          </p:nvPr>
        </p:nvSpPr>
        <p:spPr/>
        <p:txBody>
          <a:bodyPr/>
          <a:lstStyle/>
          <a:p>
            <a:r>
              <a:rPr lang="en-US" dirty="0"/>
              <a:t>Love &amp; care</a:t>
            </a:r>
          </a:p>
        </p:txBody>
      </p:sp>
      <p:sp>
        <p:nvSpPr>
          <p:cNvPr id="10" name="Text Placeholder 9">
            <a:extLst>
              <a:ext uri="{FF2B5EF4-FFF2-40B4-BE49-F238E27FC236}">
                <a16:creationId xmlns:a16="http://schemas.microsoft.com/office/drawing/2014/main" id="{3BE8DF05-8962-4DAE-82FF-2DB7D3D4E355}"/>
              </a:ext>
            </a:extLst>
          </p:cNvPr>
          <p:cNvSpPr>
            <a:spLocks noGrp="1"/>
          </p:cNvSpPr>
          <p:nvPr>
            <p:ph type="body" sz="quarter" idx="23"/>
          </p:nvPr>
        </p:nvSpPr>
        <p:spPr>
          <a:xfrm>
            <a:off x="545241" y="13834933"/>
            <a:ext cx="8951015" cy="1175330"/>
          </a:xfrm>
        </p:spPr>
        <p:txBody>
          <a:bodyPr/>
          <a:lstStyle/>
          <a:p>
            <a:r>
              <a:rPr lang="en-US" sz="3600" dirty="0"/>
              <a:t>For the welfare of society we should work on above little things.</a:t>
            </a:r>
          </a:p>
        </p:txBody>
      </p:sp>
      <p:sp>
        <p:nvSpPr>
          <p:cNvPr id="12" name="Text Placeholder 11">
            <a:extLst>
              <a:ext uri="{FF2B5EF4-FFF2-40B4-BE49-F238E27FC236}">
                <a16:creationId xmlns:a16="http://schemas.microsoft.com/office/drawing/2014/main" id="{FA1B8589-3F4B-427D-B9FF-95E7054409C5}"/>
              </a:ext>
            </a:extLst>
          </p:cNvPr>
          <p:cNvSpPr>
            <a:spLocks noGrp="1"/>
          </p:cNvSpPr>
          <p:nvPr>
            <p:ph type="body" sz="quarter" idx="25"/>
          </p:nvPr>
        </p:nvSpPr>
        <p:spPr/>
        <p:txBody>
          <a:bodyPr/>
          <a:lstStyle/>
          <a:p>
            <a:r>
              <a:rPr lang="en-US" dirty="0"/>
              <a:t>Avoid anxiety </a:t>
            </a:r>
          </a:p>
        </p:txBody>
      </p:sp>
      <p:sp>
        <p:nvSpPr>
          <p:cNvPr id="13" name="Text Placeholder 12">
            <a:extLst>
              <a:ext uri="{FF2B5EF4-FFF2-40B4-BE49-F238E27FC236}">
                <a16:creationId xmlns:a16="http://schemas.microsoft.com/office/drawing/2014/main" id="{995A08F0-2B4E-4BE6-8266-E9451EDC698F}"/>
              </a:ext>
            </a:extLst>
          </p:cNvPr>
          <p:cNvSpPr>
            <a:spLocks noGrp="1"/>
          </p:cNvSpPr>
          <p:nvPr>
            <p:ph type="body" sz="quarter" idx="26"/>
          </p:nvPr>
        </p:nvSpPr>
        <p:spPr>
          <a:xfrm>
            <a:off x="3164625" y="7764296"/>
            <a:ext cx="3437095" cy="1197720"/>
          </a:xfrm>
        </p:spPr>
        <p:txBody>
          <a:bodyPr/>
          <a:lstStyle/>
          <a:p>
            <a:endParaRPr lang="en-US" sz="2800" b="1" dirty="0">
              <a:solidFill>
                <a:schemeClr val="tx1"/>
              </a:solidFill>
            </a:endParaRPr>
          </a:p>
          <a:p>
            <a:r>
              <a:rPr lang="en-US" sz="2800" b="1" dirty="0">
                <a:solidFill>
                  <a:schemeClr val="tx1"/>
                </a:solidFill>
              </a:rPr>
              <a:t> DEVELOPING CONFIDENCE</a:t>
            </a:r>
          </a:p>
        </p:txBody>
      </p:sp>
      <p:sp>
        <p:nvSpPr>
          <p:cNvPr id="14" name="Text Placeholder 13">
            <a:extLst>
              <a:ext uri="{FF2B5EF4-FFF2-40B4-BE49-F238E27FC236}">
                <a16:creationId xmlns:a16="http://schemas.microsoft.com/office/drawing/2014/main" id="{8838D821-8716-46C7-B3B6-8DFF64BAE650}"/>
              </a:ext>
            </a:extLst>
          </p:cNvPr>
          <p:cNvSpPr>
            <a:spLocks noGrp="1"/>
          </p:cNvSpPr>
          <p:nvPr>
            <p:ph type="body" sz="quarter" idx="27"/>
          </p:nvPr>
        </p:nvSpPr>
        <p:spPr/>
        <p:txBody>
          <a:bodyPr/>
          <a:lstStyle/>
          <a:p>
            <a:r>
              <a:rPr lang="en-US" sz="3200" b="1" dirty="0">
                <a:solidFill>
                  <a:schemeClr val="tx1"/>
                </a:solidFill>
              </a:rPr>
              <a:t>ELIMINATING CLASS DIFFERENCE</a:t>
            </a:r>
          </a:p>
        </p:txBody>
      </p:sp>
      <p:sp>
        <p:nvSpPr>
          <p:cNvPr id="15" name="Text Placeholder 14">
            <a:extLst>
              <a:ext uri="{FF2B5EF4-FFF2-40B4-BE49-F238E27FC236}">
                <a16:creationId xmlns:a16="http://schemas.microsoft.com/office/drawing/2014/main" id="{032EA122-A2A3-4AE6-B8A0-9ED94E2DDC72}"/>
              </a:ext>
            </a:extLst>
          </p:cNvPr>
          <p:cNvSpPr>
            <a:spLocks noGrp="1"/>
          </p:cNvSpPr>
          <p:nvPr>
            <p:ph type="body" sz="quarter" idx="28"/>
          </p:nvPr>
        </p:nvSpPr>
        <p:spPr/>
        <p:txBody>
          <a:bodyPr/>
          <a:lstStyle/>
          <a:p>
            <a:r>
              <a:rPr lang="en-US" b="1" dirty="0"/>
              <a:t>Pay</a:t>
            </a:r>
          </a:p>
          <a:p>
            <a:r>
              <a:rPr lang="en-US" b="1" dirty="0"/>
              <a:t>Attention</a:t>
            </a:r>
          </a:p>
        </p:txBody>
      </p:sp>
      <p:sp>
        <p:nvSpPr>
          <p:cNvPr id="16" name="Text Placeholder 15">
            <a:extLst>
              <a:ext uri="{FF2B5EF4-FFF2-40B4-BE49-F238E27FC236}">
                <a16:creationId xmlns:a16="http://schemas.microsoft.com/office/drawing/2014/main" id="{FD8E9E7A-E6C4-490F-88F7-6EF6781376FF}"/>
              </a:ext>
            </a:extLst>
          </p:cNvPr>
          <p:cNvSpPr>
            <a:spLocks noGrp="1"/>
          </p:cNvSpPr>
          <p:nvPr>
            <p:ph type="body" sz="quarter" idx="29"/>
          </p:nvPr>
        </p:nvSpPr>
        <p:spPr/>
        <p:txBody>
          <a:bodyPr/>
          <a:lstStyle/>
          <a:p>
            <a:r>
              <a:rPr lang="en-US" sz="3200" dirty="0"/>
              <a:t>Provide social benefits</a:t>
            </a:r>
          </a:p>
        </p:txBody>
      </p:sp>
      <p:sp>
        <p:nvSpPr>
          <p:cNvPr id="17" name="Text Placeholder 16">
            <a:extLst>
              <a:ext uri="{FF2B5EF4-FFF2-40B4-BE49-F238E27FC236}">
                <a16:creationId xmlns:a16="http://schemas.microsoft.com/office/drawing/2014/main" id="{0A8C1A2F-63D7-47B6-9A78-7B5A68BB37F2}"/>
              </a:ext>
            </a:extLst>
          </p:cNvPr>
          <p:cNvSpPr>
            <a:spLocks noGrp="1"/>
          </p:cNvSpPr>
          <p:nvPr>
            <p:ph type="body" sz="quarter" idx="30"/>
          </p:nvPr>
        </p:nvSpPr>
        <p:spPr/>
        <p:txBody>
          <a:bodyPr/>
          <a:lstStyle/>
          <a:p>
            <a:r>
              <a:rPr lang="en-US" sz="3600" dirty="0"/>
              <a:t>Work on moral values</a:t>
            </a:r>
          </a:p>
        </p:txBody>
      </p:sp>
      <p:sp>
        <p:nvSpPr>
          <p:cNvPr id="18" name="Text Placeholder 17">
            <a:extLst>
              <a:ext uri="{FF2B5EF4-FFF2-40B4-BE49-F238E27FC236}">
                <a16:creationId xmlns:a16="http://schemas.microsoft.com/office/drawing/2014/main" id="{74797F8E-121E-4529-AAC6-4398415BDEB7}"/>
              </a:ext>
            </a:extLst>
          </p:cNvPr>
          <p:cNvSpPr>
            <a:spLocks noGrp="1"/>
          </p:cNvSpPr>
          <p:nvPr>
            <p:ph type="body" sz="quarter" idx="31"/>
          </p:nvPr>
        </p:nvSpPr>
        <p:spPr/>
        <p:txBody>
          <a:bodyPr/>
          <a:lstStyle/>
          <a:p>
            <a:r>
              <a:rPr lang="en-US" dirty="0"/>
              <a:t>Give financial</a:t>
            </a:r>
            <a:br>
              <a:rPr lang="en-US" dirty="0"/>
            </a:br>
            <a:r>
              <a:rPr lang="en-US" dirty="0"/>
              <a:t>Support</a:t>
            </a:r>
          </a:p>
        </p:txBody>
      </p:sp>
      <p:sp>
        <p:nvSpPr>
          <p:cNvPr id="19" name="Text Placeholder 18">
            <a:extLst>
              <a:ext uri="{FF2B5EF4-FFF2-40B4-BE49-F238E27FC236}">
                <a16:creationId xmlns:a16="http://schemas.microsoft.com/office/drawing/2014/main" id="{9764C862-EC5A-4A31-BD2C-76FF32F9C3E8}"/>
              </a:ext>
            </a:extLst>
          </p:cNvPr>
          <p:cNvSpPr>
            <a:spLocks noGrp="1"/>
          </p:cNvSpPr>
          <p:nvPr>
            <p:ph type="body" sz="quarter" idx="32"/>
          </p:nvPr>
        </p:nvSpPr>
        <p:spPr/>
        <p:txBody>
          <a:bodyPr/>
          <a:lstStyle/>
          <a:p>
            <a:r>
              <a:rPr lang="en-US" sz="4000" dirty="0"/>
              <a:t>Being</a:t>
            </a:r>
          </a:p>
          <a:p>
            <a:r>
              <a:rPr lang="en-US" sz="4000" dirty="0"/>
              <a:t>Supportive</a:t>
            </a:r>
          </a:p>
        </p:txBody>
      </p:sp>
      <p:sp>
        <p:nvSpPr>
          <p:cNvPr id="20" name="Text Placeholder 19">
            <a:extLst>
              <a:ext uri="{FF2B5EF4-FFF2-40B4-BE49-F238E27FC236}">
                <a16:creationId xmlns:a16="http://schemas.microsoft.com/office/drawing/2014/main" id="{41E574D2-6E1B-4342-8B1E-2FF1A41BF2A4}"/>
              </a:ext>
            </a:extLst>
          </p:cNvPr>
          <p:cNvSpPr>
            <a:spLocks noGrp="1"/>
          </p:cNvSpPr>
          <p:nvPr>
            <p:ph type="body" sz="quarter" idx="33"/>
          </p:nvPr>
        </p:nvSpPr>
        <p:spPr>
          <a:xfrm>
            <a:off x="8925405" y="10558530"/>
            <a:ext cx="1240925" cy="1540247"/>
          </a:xfrm>
        </p:spPr>
        <p:txBody>
          <a:bodyPr/>
          <a:lstStyle/>
          <a:p>
            <a:r>
              <a:rPr lang="en-US" sz="2800" dirty="0"/>
              <a:t>treat with respect</a:t>
            </a:r>
          </a:p>
        </p:txBody>
      </p:sp>
      <p:sp>
        <p:nvSpPr>
          <p:cNvPr id="27" name="Rectangle 26"/>
          <p:cNvSpPr/>
          <p:nvPr/>
        </p:nvSpPr>
        <p:spPr>
          <a:xfrm>
            <a:off x="2849236" y="6161145"/>
            <a:ext cx="6232057" cy="137791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BUT HOW CAN WE DO THAT ?BY FOLLOWING SIMPLE RULES WHILE DEALING CHILDREN</a:t>
            </a:r>
          </a:p>
        </p:txBody>
      </p:sp>
    </p:spTree>
    <p:extLst>
      <p:ext uri="{BB962C8B-B14F-4D97-AF65-F5344CB8AC3E}">
        <p14:creationId xmlns:p14="http://schemas.microsoft.com/office/powerpoint/2010/main" val="2382794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1C00E-8250-415D-8BC9-1CBF2F2CA12E}"/>
              </a:ext>
            </a:extLst>
          </p:cNvPr>
          <p:cNvSpPr>
            <a:spLocks noGrp="1"/>
          </p:cNvSpPr>
          <p:nvPr>
            <p:ph type="ctrTitle"/>
          </p:nvPr>
        </p:nvSpPr>
        <p:spPr>
          <a:xfrm>
            <a:off x="878615" y="1682072"/>
            <a:ext cx="8497112" cy="1975527"/>
          </a:xfrm>
        </p:spPr>
        <p:txBody>
          <a:bodyPr/>
          <a:lstStyle/>
          <a:p>
            <a:r>
              <a:rPr lang="en-US" sz="4800" dirty="0">
                <a:solidFill>
                  <a:schemeClr val="tx2">
                    <a:lumMod val="75000"/>
                    <a:lumOff val="25000"/>
                  </a:schemeClr>
                </a:solidFill>
              </a:rPr>
              <a:t>Be a change maker</a:t>
            </a:r>
          </a:p>
        </p:txBody>
      </p:sp>
      <p:sp>
        <p:nvSpPr>
          <p:cNvPr id="5" name="Text Placeholder 4">
            <a:extLst>
              <a:ext uri="{FF2B5EF4-FFF2-40B4-BE49-F238E27FC236}">
                <a16:creationId xmlns:a16="http://schemas.microsoft.com/office/drawing/2014/main" id="{5F34AD70-56F2-46D4-BDF2-3AD01156410A}"/>
              </a:ext>
            </a:extLst>
          </p:cNvPr>
          <p:cNvSpPr>
            <a:spLocks noGrp="1"/>
          </p:cNvSpPr>
          <p:nvPr>
            <p:ph type="body" sz="quarter" idx="16"/>
          </p:nvPr>
        </p:nvSpPr>
        <p:spPr>
          <a:xfrm>
            <a:off x="529659" y="7462684"/>
            <a:ext cx="9064396" cy="3569110"/>
          </a:xfrm>
          <a:solidFill>
            <a:schemeClr val="accent6">
              <a:lumMod val="60000"/>
              <a:lumOff val="40000"/>
            </a:schemeClr>
          </a:solidFill>
        </p:spPr>
        <p:txBody>
          <a:bodyPr/>
          <a:lstStyle/>
          <a:p>
            <a:r>
              <a:rPr lang="en-US" sz="2800" dirty="0"/>
              <a:t>By working on all these minor values we can bring a big change in society. It is the worth of value creation because who ever would be part of value creation will surely bring change in the  society or will become a change maker.</a:t>
            </a:r>
          </a:p>
          <a:p>
            <a:endParaRPr lang="en-US" dirty="0"/>
          </a:p>
        </p:txBody>
      </p:sp>
      <p:sp>
        <p:nvSpPr>
          <p:cNvPr id="10" name="Text Placeholder 9">
            <a:extLst>
              <a:ext uri="{FF2B5EF4-FFF2-40B4-BE49-F238E27FC236}">
                <a16:creationId xmlns:a16="http://schemas.microsoft.com/office/drawing/2014/main" id="{1DBC5EEB-D2B2-464C-9E0E-BAF74EC003FB}"/>
              </a:ext>
            </a:extLst>
          </p:cNvPr>
          <p:cNvSpPr>
            <a:spLocks noGrp="1"/>
          </p:cNvSpPr>
          <p:nvPr>
            <p:ph type="body" sz="quarter" idx="23"/>
          </p:nvPr>
        </p:nvSpPr>
        <p:spPr/>
        <p:txBody>
          <a:bodyPr/>
          <a:lstStyle/>
          <a:p>
            <a:r>
              <a:rPr lang="en-US" sz="3200" dirty="0"/>
              <a:t>That was the little brief of my project  for all the  health and social care worker  including you and me.</a:t>
            </a:r>
          </a:p>
        </p:txBody>
      </p:sp>
      <p:pic>
        <p:nvPicPr>
          <p:cNvPr id="11" name="Picture 10" descr="download (7).jpg"/>
          <p:cNvPicPr>
            <a:picLocks noChangeAspect="1"/>
          </p:cNvPicPr>
          <p:nvPr/>
        </p:nvPicPr>
        <p:blipFill>
          <a:blip r:embed="rId2"/>
          <a:stretch>
            <a:fillRect/>
          </a:stretch>
        </p:blipFill>
        <p:spPr>
          <a:xfrm>
            <a:off x="878615" y="3215148"/>
            <a:ext cx="7960585" cy="3687097"/>
          </a:xfrm>
          <a:prstGeom prst="rect">
            <a:avLst/>
          </a:prstGeom>
        </p:spPr>
      </p:pic>
      <p:sp>
        <p:nvSpPr>
          <p:cNvPr id="13" name="Subtitle 12"/>
          <p:cNvSpPr>
            <a:spLocks noGrp="1"/>
          </p:cNvSpPr>
          <p:nvPr>
            <p:ph type="subTitle" idx="1"/>
          </p:nvPr>
        </p:nvSpPr>
        <p:spPr/>
        <p:txBody>
          <a:bodyPr/>
          <a:lstStyle/>
          <a:p>
            <a:r>
              <a:rPr lang="en-US" dirty="0"/>
              <a:t>Concept of CHANGE:</a:t>
            </a:r>
          </a:p>
        </p:txBody>
      </p:sp>
    </p:spTree>
    <p:extLst>
      <p:ext uri="{BB962C8B-B14F-4D97-AF65-F5344CB8AC3E}">
        <p14:creationId xmlns:p14="http://schemas.microsoft.com/office/powerpoint/2010/main" val="3373830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p:cNvSpPr>
            <a:spLocks noGrp="1"/>
          </p:cNvSpPr>
          <p:nvPr>
            <p:ph type="ctrTitle"/>
          </p:nvPr>
        </p:nvSpPr>
        <p:spPr>
          <a:xfrm>
            <a:off x="1004887" y="11887199"/>
            <a:ext cx="8109585" cy="1887795"/>
          </a:xfrm>
          <a:solidFill>
            <a:schemeClr val="accent5">
              <a:lumMod val="50000"/>
            </a:schemeClr>
          </a:solidFill>
        </p:spPr>
        <p:txBody>
          <a:bodyPr/>
          <a:lstStyle/>
          <a:p>
            <a:r>
              <a:rPr lang="en-US" sz="9600" dirty="0"/>
              <a:t>Thank you</a:t>
            </a:r>
          </a:p>
        </p:txBody>
      </p:sp>
      <p:sp>
        <p:nvSpPr>
          <p:cNvPr id="21" name="Subtitle 20"/>
          <p:cNvSpPr>
            <a:spLocks noGrp="1"/>
          </p:cNvSpPr>
          <p:nvPr>
            <p:ph type="subTitle" idx="1"/>
          </p:nvPr>
        </p:nvSpPr>
        <p:spPr>
          <a:xfrm>
            <a:off x="1127327" y="8524568"/>
            <a:ext cx="8109585" cy="2979173"/>
          </a:xfrm>
          <a:solidFill>
            <a:schemeClr val="accent1">
              <a:lumMod val="60000"/>
              <a:lumOff val="40000"/>
            </a:schemeClr>
          </a:solidFill>
        </p:spPr>
        <p:txBody>
          <a:bodyPr>
            <a:normAutofit fontScale="62500" lnSpcReduction="20000"/>
          </a:bodyPr>
          <a:lstStyle/>
          <a:p>
            <a:r>
              <a:rPr lang="en-US" dirty="0"/>
              <a:t>We are </a:t>
            </a:r>
            <a:r>
              <a:rPr lang="en-US" dirty="0">
                <a:solidFill>
                  <a:schemeClr val="tx1"/>
                </a:solidFill>
              </a:rPr>
              <a:t>ONE</a:t>
            </a:r>
            <a:r>
              <a:rPr lang="en-US" dirty="0"/>
              <a:t> against socio economic differences</a:t>
            </a:r>
          </a:p>
        </p:txBody>
      </p:sp>
      <p:sp>
        <p:nvSpPr>
          <p:cNvPr id="25" name="Text Placeholder 24"/>
          <p:cNvSpPr>
            <a:spLocks noGrp="1"/>
          </p:cNvSpPr>
          <p:nvPr>
            <p:ph type="body" sz="quarter" idx="13"/>
          </p:nvPr>
        </p:nvSpPr>
        <p:spPr>
          <a:xfrm>
            <a:off x="-9668108" y="14443821"/>
            <a:ext cx="1421725" cy="573668"/>
          </a:xfrm>
        </p:spPr>
        <p:txBody>
          <a:bodyPr>
            <a:normAutofit fontScale="92500" lnSpcReduction="10000"/>
          </a:bodyPr>
          <a:lstStyle/>
          <a:p>
            <a:endParaRPr lang="en-US" dirty="0"/>
          </a:p>
        </p:txBody>
      </p:sp>
    </p:spTree>
    <p:extLst>
      <p:ext uri="{BB962C8B-B14F-4D97-AF65-F5344CB8AC3E}">
        <p14:creationId xmlns:p14="http://schemas.microsoft.com/office/powerpoint/2010/main" val="2515398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1980754" y="9028682"/>
            <a:ext cx="1256212" cy="1108400"/>
          </a:xfrm>
          <a:prstGeom prst="rect">
            <a:avLst/>
          </a:prstGeom>
          <a:ln w="228600" cap="sq" cmpd="thickThin">
            <a:solidFill>
              <a:srgbClr val="000000"/>
            </a:solidFill>
            <a:prstDash val="solid"/>
            <a:miter lim="800000"/>
          </a:ln>
          <a:effectLst>
            <a:innerShdw blurRad="76200">
              <a:srgbClr val="000000"/>
            </a:innerShdw>
          </a:effectLst>
        </p:spPr>
      </p:pic>
      <p:pic>
        <p:nvPicPr>
          <p:cNvPr id="14" name="Picture 13"/>
          <p:cNvPicPr>
            <a:picLocks noChangeAspect="1"/>
          </p:cNvPicPr>
          <p:nvPr/>
        </p:nvPicPr>
        <p:blipFill>
          <a:blip r:embed="rId3"/>
          <a:stretch>
            <a:fillRect/>
          </a:stretch>
        </p:blipFill>
        <p:spPr>
          <a:xfrm>
            <a:off x="4121235" y="7633883"/>
            <a:ext cx="1207821" cy="1090592"/>
          </a:xfrm>
          <a:prstGeom prst="rect">
            <a:avLst/>
          </a:prstGeom>
          <a:ln w="228600" cap="sq" cmpd="thickThin">
            <a:solidFill>
              <a:srgbClr val="000000"/>
            </a:solidFill>
            <a:prstDash val="solid"/>
            <a:miter lim="800000"/>
          </a:ln>
          <a:effectLst>
            <a:innerShdw blurRad="76200">
              <a:srgbClr val="000000"/>
            </a:innerShdw>
          </a:effectLst>
        </p:spPr>
      </p:pic>
      <p:sp>
        <p:nvSpPr>
          <p:cNvPr id="4" name="Rectangle 3"/>
          <p:cNvSpPr/>
          <p:nvPr/>
        </p:nvSpPr>
        <p:spPr>
          <a:xfrm>
            <a:off x="1616529" y="5439210"/>
            <a:ext cx="6530775" cy="4849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r>
              <a:rPr lang="en-US" sz="3630" b="1" dirty="0">
                <a:solidFill>
                  <a:prstClr val="white"/>
                </a:solidFill>
                <a:latin typeface="Century Gothic" panose="020B0502020202020204"/>
              </a:rPr>
              <a:t>SAY NO </a:t>
            </a:r>
            <a:r>
              <a:rPr lang="en-US" sz="1650" dirty="0">
                <a:solidFill>
                  <a:prstClr val="black"/>
                </a:solidFill>
                <a:latin typeface="Century Gothic" panose="020B0502020202020204"/>
              </a:rPr>
              <a:t>to s</a:t>
            </a:r>
            <a:r>
              <a:rPr lang="en-US" sz="1485" dirty="0">
                <a:solidFill>
                  <a:prstClr val="black"/>
                </a:solidFill>
                <a:latin typeface="Century Gothic" panose="020B0502020202020204"/>
              </a:rPr>
              <a:t>ocio economic difference </a:t>
            </a:r>
            <a:r>
              <a:rPr lang="en-US" sz="1485" dirty="0">
                <a:solidFill>
                  <a:prstClr val="white"/>
                </a:solidFill>
                <a:latin typeface="Century Gothic" panose="020B0502020202020204"/>
              </a:rPr>
              <a:t>IN </a:t>
            </a:r>
            <a:r>
              <a:rPr lang="en-US" sz="2310" b="1" dirty="0">
                <a:solidFill>
                  <a:srgbClr val="A50E82">
                    <a:lumMod val="60000"/>
                    <a:lumOff val="40000"/>
                  </a:srgbClr>
                </a:solidFill>
                <a:latin typeface="Century Gothic" panose="020B0502020202020204"/>
              </a:rPr>
              <a:t>CHILDREN</a:t>
            </a:r>
          </a:p>
        </p:txBody>
      </p:sp>
      <p:sp>
        <p:nvSpPr>
          <p:cNvPr id="5" name="Vertical Scroll 4"/>
          <p:cNvSpPr/>
          <p:nvPr/>
        </p:nvSpPr>
        <p:spPr>
          <a:xfrm>
            <a:off x="344859" y="5191343"/>
            <a:ext cx="959141" cy="946567"/>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r>
              <a:rPr lang="en-US" sz="990" i="1" dirty="0">
                <a:solidFill>
                  <a:prstClr val="white"/>
                </a:solidFill>
                <a:latin typeface="Century Gothic" panose="020B0502020202020204"/>
              </a:rPr>
              <a:t>SOCIAL AWARENESS PROGRAM</a:t>
            </a:r>
          </a:p>
        </p:txBody>
      </p:sp>
      <p:sp>
        <p:nvSpPr>
          <p:cNvPr id="6" name="Bevel 5"/>
          <p:cNvSpPr/>
          <p:nvPr/>
        </p:nvSpPr>
        <p:spPr>
          <a:xfrm>
            <a:off x="1190896" y="6408230"/>
            <a:ext cx="862149" cy="287742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r>
              <a:rPr lang="en-US" sz="743" b="1" dirty="0">
                <a:solidFill>
                  <a:prstClr val="white"/>
                </a:solidFill>
                <a:latin typeface="Century Gothic" panose="020B0502020202020204"/>
              </a:rPr>
              <a:t>We are willing to make an  economic stable society by working on uniform education  system irrespective of socioeconomic class of the children. We are giving awareness session for this propose.</a:t>
            </a:r>
          </a:p>
          <a:p>
            <a:pPr algn="ctr" defTabSz="377190"/>
            <a:endParaRPr lang="en-US" sz="907" b="1" dirty="0">
              <a:solidFill>
                <a:prstClr val="white"/>
              </a:solidFill>
              <a:latin typeface="Century Gothic" panose="020B0502020202020204"/>
            </a:endParaRPr>
          </a:p>
        </p:txBody>
      </p:sp>
      <p:sp>
        <p:nvSpPr>
          <p:cNvPr id="7" name="Bevel 6"/>
          <p:cNvSpPr/>
          <p:nvPr/>
        </p:nvSpPr>
        <p:spPr>
          <a:xfrm>
            <a:off x="2129343" y="6137910"/>
            <a:ext cx="995946" cy="254166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r>
              <a:rPr lang="en-US" sz="743" b="1" dirty="0">
                <a:solidFill>
                  <a:prstClr val="white"/>
                </a:solidFill>
                <a:latin typeface="Century Gothic" panose="020B0502020202020204"/>
              </a:rPr>
              <a:t>We are willing</a:t>
            </a:r>
          </a:p>
          <a:p>
            <a:pPr algn="ctr" defTabSz="377190"/>
            <a:r>
              <a:rPr lang="en-US" sz="743" b="1" dirty="0">
                <a:solidFill>
                  <a:prstClr val="white"/>
                </a:solidFill>
                <a:latin typeface="Century Gothic" panose="020B0502020202020204"/>
              </a:rPr>
              <a:t>to make a physical and mental healthy  society that would  </a:t>
            </a:r>
          </a:p>
          <a:p>
            <a:pPr algn="ctr" defTabSz="377190"/>
            <a:r>
              <a:rPr lang="en-US" sz="743" b="1" dirty="0">
                <a:solidFill>
                  <a:prstClr val="white"/>
                </a:solidFill>
                <a:latin typeface="Century Gothic" panose="020B0502020202020204"/>
              </a:rPr>
              <a:t>Provide same health and financial benefits  to all the members of society and their children. For implementation of this purpose we are running campaigns.</a:t>
            </a:r>
          </a:p>
          <a:p>
            <a:pPr algn="ctr" defTabSz="377190"/>
            <a:endParaRPr lang="en-US" sz="866" b="1" dirty="0">
              <a:solidFill>
                <a:prstClr val="white"/>
              </a:solidFill>
              <a:latin typeface="Century Gothic" panose="020B0502020202020204"/>
            </a:endParaRPr>
          </a:p>
        </p:txBody>
      </p:sp>
      <p:sp>
        <p:nvSpPr>
          <p:cNvPr id="8" name="Bevel 7"/>
          <p:cNvSpPr/>
          <p:nvPr/>
        </p:nvSpPr>
        <p:spPr>
          <a:xfrm>
            <a:off x="5813507" y="6637238"/>
            <a:ext cx="939661" cy="2752892"/>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r>
              <a:rPr lang="en-US" sz="743" b="1" dirty="0">
                <a:solidFill>
                  <a:prstClr val="white"/>
                </a:solidFill>
                <a:latin typeface="Century Gothic" panose="020B0502020202020204"/>
              </a:rPr>
              <a:t>We are willing to make a society that  would be free from criminal activity and would serve humanity by   working hard on moral values of children through our campaign and awareness session.</a:t>
            </a:r>
            <a:endParaRPr lang="en-US" sz="866" b="1" dirty="0">
              <a:solidFill>
                <a:prstClr val="white"/>
              </a:solidFill>
              <a:latin typeface="Century Gothic" panose="020B0502020202020204"/>
            </a:endParaRPr>
          </a:p>
        </p:txBody>
      </p:sp>
      <p:sp>
        <p:nvSpPr>
          <p:cNvPr id="9" name="Bevel 8"/>
          <p:cNvSpPr/>
          <p:nvPr/>
        </p:nvSpPr>
        <p:spPr>
          <a:xfrm>
            <a:off x="6762665" y="7079039"/>
            <a:ext cx="1222224" cy="2368765"/>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r>
              <a:rPr lang="en-US" sz="743" b="1" dirty="0">
                <a:solidFill>
                  <a:prstClr val="white"/>
                </a:solidFill>
                <a:latin typeface="Century Gothic" panose="020B0502020202020204"/>
              </a:rPr>
              <a:t>For better version of society it is  need to</a:t>
            </a:r>
          </a:p>
          <a:p>
            <a:pPr algn="ctr" defTabSz="377190"/>
            <a:r>
              <a:rPr lang="en-US" sz="743" dirty="0">
                <a:solidFill>
                  <a:prstClr val="white"/>
                </a:solidFill>
                <a:latin typeface="Century Gothic" panose="020B0502020202020204"/>
              </a:rPr>
              <a:t>develop uniform education system.  It is the current demand For more awareness about the importance of education system we are running campaign </a:t>
            </a:r>
            <a:r>
              <a:rPr lang="en-US" sz="866" b="1" dirty="0">
                <a:solidFill>
                  <a:prstClr val="black"/>
                </a:solidFill>
                <a:latin typeface="Century Gothic" panose="020B0502020202020204"/>
              </a:rPr>
              <a:t>Equal Education for All</a:t>
            </a:r>
          </a:p>
        </p:txBody>
      </p:sp>
      <p:sp>
        <p:nvSpPr>
          <p:cNvPr id="10" name="Bevel 9"/>
          <p:cNvSpPr/>
          <p:nvPr/>
        </p:nvSpPr>
        <p:spPr>
          <a:xfrm>
            <a:off x="8686449" y="6164849"/>
            <a:ext cx="1276630" cy="273433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r>
              <a:rPr lang="en-US" sz="866" dirty="0">
                <a:solidFill>
                  <a:prstClr val="white"/>
                </a:solidFill>
                <a:latin typeface="Century Gothic" panose="020B0502020202020204"/>
              </a:rPr>
              <a:t>Our other vison is to control mentally issues from society by developing self esteem, moral values and confidence in children. Society and Parents need to come forward for enrolling them in our </a:t>
            </a:r>
            <a:r>
              <a:rPr lang="en-US" sz="866" dirty="0">
                <a:solidFill>
                  <a:prstClr val="black"/>
                </a:solidFill>
                <a:latin typeface="Century Gothic" panose="020B0502020202020204"/>
              </a:rPr>
              <a:t>Serving Social Education Campaign</a:t>
            </a:r>
            <a:r>
              <a:rPr lang="en-US" sz="866" dirty="0">
                <a:solidFill>
                  <a:prstClr val="white"/>
                </a:solidFill>
                <a:latin typeface="Century Gothic" panose="020B0502020202020204"/>
              </a:rPr>
              <a:t> for the more better version of children.</a:t>
            </a:r>
          </a:p>
        </p:txBody>
      </p:sp>
      <p:sp>
        <p:nvSpPr>
          <p:cNvPr id="11" name="Bevel 10"/>
          <p:cNvSpPr/>
          <p:nvPr/>
        </p:nvSpPr>
        <p:spPr>
          <a:xfrm>
            <a:off x="3125289" y="6439663"/>
            <a:ext cx="1019326" cy="2814555"/>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r>
              <a:rPr lang="en-US" sz="866" dirty="0">
                <a:solidFill>
                  <a:prstClr val="white"/>
                </a:solidFill>
                <a:latin typeface="Century Gothic" panose="020B0502020202020204"/>
              </a:rPr>
              <a:t>We are running two campaigns for working on these problems of society.. First is </a:t>
            </a:r>
            <a:r>
              <a:rPr lang="en-US" sz="866" dirty="0">
                <a:solidFill>
                  <a:prstClr val="black"/>
                </a:solidFill>
                <a:latin typeface="Century Gothic" panose="020B0502020202020204"/>
              </a:rPr>
              <a:t>Equal Education for All </a:t>
            </a:r>
            <a:r>
              <a:rPr lang="en-US" sz="866" dirty="0">
                <a:solidFill>
                  <a:prstClr val="white"/>
                </a:solidFill>
                <a:latin typeface="Century Gothic" panose="020B0502020202020204"/>
              </a:rPr>
              <a:t>and other is </a:t>
            </a:r>
            <a:r>
              <a:rPr lang="en-US" sz="866" dirty="0">
                <a:solidFill>
                  <a:prstClr val="black"/>
                </a:solidFill>
                <a:latin typeface="Century Gothic" panose="020B0502020202020204"/>
              </a:rPr>
              <a:t>Serving Social Education.</a:t>
            </a:r>
          </a:p>
          <a:p>
            <a:pPr algn="ctr" defTabSz="377190"/>
            <a:r>
              <a:rPr lang="en-US" sz="866" dirty="0">
                <a:solidFill>
                  <a:prstClr val="white"/>
                </a:solidFill>
                <a:latin typeface="Century Gothic" panose="020B0502020202020204"/>
              </a:rPr>
              <a:t>The propose of these campaign is positive change </a:t>
            </a:r>
          </a:p>
        </p:txBody>
      </p:sp>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9354312" y="9866703"/>
            <a:ext cx="603504" cy="452628"/>
          </a:xfrm>
          <a:prstGeom prst="rect">
            <a:avLst/>
          </a:prstGeom>
        </p:spPr>
      </p:pic>
      <p:sp>
        <p:nvSpPr>
          <p:cNvPr id="13" name="Rounded Rectangle 12"/>
          <p:cNvSpPr/>
          <p:nvPr/>
        </p:nvSpPr>
        <p:spPr>
          <a:xfrm>
            <a:off x="6584659" y="9665535"/>
            <a:ext cx="2769653" cy="6537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endParaRPr lang="en-US" sz="825" b="1" dirty="0">
              <a:solidFill>
                <a:prstClr val="white"/>
              </a:solidFill>
              <a:latin typeface="Century Gothic" panose="020B0502020202020204"/>
            </a:endParaRPr>
          </a:p>
          <a:p>
            <a:pPr algn="ctr" defTabSz="377190"/>
            <a:r>
              <a:rPr lang="en-US" sz="825" b="1" dirty="0">
                <a:solidFill>
                  <a:prstClr val="white"/>
                </a:solidFill>
                <a:latin typeface="Century Gothic" panose="020B0502020202020204"/>
              </a:rPr>
              <a:t>Please participate in our </a:t>
            </a:r>
            <a:r>
              <a:rPr lang="en-US" sz="825" dirty="0">
                <a:solidFill>
                  <a:prstClr val="white"/>
                </a:solidFill>
                <a:latin typeface="Century Gothic" panose="020B0502020202020204"/>
              </a:rPr>
              <a:t>serving social education campaign &amp; Equal Education for ALL. Awareness program.</a:t>
            </a:r>
          </a:p>
          <a:p>
            <a:pPr algn="ctr" defTabSz="377190"/>
            <a:r>
              <a:rPr lang="en-US" sz="825" dirty="0">
                <a:solidFill>
                  <a:prstClr val="white"/>
                </a:solidFill>
                <a:latin typeface="Century Gothic" panose="020B0502020202020204"/>
              </a:rPr>
              <a:t>Contact no:j677657900</a:t>
            </a:r>
          </a:p>
          <a:p>
            <a:pPr algn="ctr" defTabSz="377190"/>
            <a:r>
              <a:rPr lang="en-US" sz="825" dirty="0">
                <a:solidFill>
                  <a:prstClr val="white"/>
                </a:solidFill>
                <a:latin typeface="Century Gothic" panose="020B0502020202020204"/>
              </a:rPr>
              <a:t>Email address: </a:t>
            </a:r>
            <a:r>
              <a:rPr lang="en-US" sz="825" dirty="0" err="1">
                <a:solidFill>
                  <a:prstClr val="white"/>
                </a:solidFill>
                <a:latin typeface="Century Gothic" panose="020B0502020202020204"/>
              </a:rPr>
              <a:t>Ruhelajahan@yahoo.com</a:t>
            </a:r>
            <a:endParaRPr lang="en-US" sz="825" dirty="0">
              <a:solidFill>
                <a:prstClr val="white"/>
              </a:solidFill>
              <a:latin typeface="Century Gothic" panose="020B0502020202020204"/>
            </a:endParaRPr>
          </a:p>
          <a:p>
            <a:pPr algn="ctr" defTabSz="377190"/>
            <a:endParaRPr lang="en-US" sz="1485" dirty="0">
              <a:solidFill>
                <a:prstClr val="white"/>
              </a:solidFill>
              <a:latin typeface="Century Gothic" panose="020B0502020202020204"/>
            </a:endParaRPr>
          </a:p>
        </p:txBody>
      </p:sp>
      <p:pic>
        <p:nvPicPr>
          <p:cNvPr id="16" name="Picture 15"/>
          <p:cNvPicPr>
            <a:picLocks noChangeAspect="1"/>
          </p:cNvPicPr>
          <p:nvPr/>
        </p:nvPicPr>
        <p:blipFill rotWithShape="1">
          <a:blip r:embed="rId5"/>
          <a:srcRect l="19020" t="20949" r="25605" b="39913"/>
          <a:stretch/>
        </p:blipFill>
        <p:spPr>
          <a:xfrm>
            <a:off x="160001" y="6517795"/>
            <a:ext cx="788670" cy="708660"/>
          </a:xfrm>
          <a:prstGeom prst="rect">
            <a:avLst/>
          </a:prstGeom>
          <a:ln w="228600" cap="sq" cmpd="thickThin">
            <a:solidFill>
              <a:srgbClr val="000000"/>
            </a:solidFill>
            <a:prstDash val="solid"/>
            <a:miter lim="800000"/>
          </a:ln>
          <a:effectLst>
            <a:innerShdw blurRad="76200">
              <a:srgbClr val="000000"/>
            </a:innerShdw>
          </a:effectLst>
        </p:spPr>
      </p:pic>
      <p:pic>
        <p:nvPicPr>
          <p:cNvPr id="17" name="Picture 16"/>
          <p:cNvPicPr>
            <a:picLocks noChangeAspect="1"/>
          </p:cNvPicPr>
          <p:nvPr/>
        </p:nvPicPr>
        <p:blipFill>
          <a:blip r:embed="rId6"/>
          <a:stretch>
            <a:fillRect/>
          </a:stretch>
        </p:blipFill>
        <p:spPr>
          <a:xfrm>
            <a:off x="4529425" y="8943975"/>
            <a:ext cx="1146130" cy="958487"/>
          </a:xfrm>
          <a:prstGeom prst="rect">
            <a:avLst/>
          </a:prstGeom>
          <a:ln w="228600" cap="sq" cmpd="thickThin">
            <a:solidFill>
              <a:srgbClr val="000000"/>
            </a:solidFill>
            <a:prstDash val="solid"/>
            <a:miter lim="800000"/>
          </a:ln>
          <a:effectLst>
            <a:innerShdw blurRad="76200">
              <a:srgbClr val="000000"/>
            </a:innerShdw>
          </a:effectLst>
        </p:spPr>
      </p:pic>
      <p:pic>
        <p:nvPicPr>
          <p:cNvPr id="18" name="Picture 17"/>
          <p:cNvPicPr>
            <a:picLocks noChangeAspect="1"/>
          </p:cNvPicPr>
          <p:nvPr/>
        </p:nvPicPr>
        <p:blipFill>
          <a:blip r:embed="rId7"/>
          <a:stretch>
            <a:fillRect/>
          </a:stretch>
        </p:blipFill>
        <p:spPr>
          <a:xfrm>
            <a:off x="6891120" y="6199574"/>
            <a:ext cx="1645243" cy="879465"/>
          </a:xfrm>
          <a:prstGeom prst="rect">
            <a:avLst/>
          </a:prstGeom>
          <a:ln w="228600" cap="sq" cmpd="thickThin">
            <a:solidFill>
              <a:srgbClr val="000000"/>
            </a:solidFill>
            <a:prstDash val="solid"/>
            <a:miter lim="800000"/>
          </a:ln>
          <a:effectLst>
            <a:innerShdw blurRad="76200">
              <a:srgbClr val="000000"/>
            </a:innerShdw>
          </a:effectLst>
        </p:spPr>
      </p:pic>
      <p:sp>
        <p:nvSpPr>
          <p:cNvPr id="19" name="Bevel 18"/>
          <p:cNvSpPr/>
          <p:nvPr/>
        </p:nvSpPr>
        <p:spPr>
          <a:xfrm>
            <a:off x="8563468" y="4943475"/>
            <a:ext cx="1522593" cy="1020206"/>
          </a:xfrm>
          <a:prstGeom prst="bevel">
            <a:avLst/>
          </a:prstGeom>
        </p:spPr>
        <p:style>
          <a:lnRef idx="3">
            <a:schemeClr val="lt1"/>
          </a:lnRef>
          <a:fillRef idx="1">
            <a:schemeClr val="accent6"/>
          </a:fillRef>
          <a:effectRef idx="1">
            <a:schemeClr val="accent6"/>
          </a:effectRef>
          <a:fontRef idx="minor">
            <a:schemeClr val="lt1"/>
          </a:fontRef>
        </p:style>
        <p:txBody>
          <a:bodyPr rtlCol="0" anchor="ctr"/>
          <a:lstStyle/>
          <a:p>
            <a:pPr algn="ctr" defTabSz="377190"/>
            <a:r>
              <a:rPr lang="en-US" sz="1485" b="1" i="1">
                <a:solidFill>
                  <a:prstClr val="black"/>
                </a:solidFill>
                <a:latin typeface="Century Gothic" panose="020B0502020202020204"/>
              </a:rPr>
              <a:t>We are united for the change</a:t>
            </a:r>
          </a:p>
        </p:txBody>
      </p:sp>
      <p:sp>
        <p:nvSpPr>
          <p:cNvPr id="20" name="TextBox 19"/>
          <p:cNvSpPr txBox="1"/>
          <p:nvPr/>
        </p:nvSpPr>
        <p:spPr>
          <a:xfrm>
            <a:off x="240030" y="9665535"/>
            <a:ext cx="1376498" cy="600164"/>
          </a:xfrm>
          <a:prstGeom prst="rect">
            <a:avLst/>
          </a:prstGeom>
          <a:noFill/>
          <a:ln>
            <a:solidFill>
              <a:srgbClr val="FFFF00"/>
            </a:solidFill>
          </a:ln>
        </p:spPr>
        <p:txBody>
          <a:bodyPr wrap="square" rtlCol="0">
            <a:spAutoFit/>
          </a:bodyPr>
          <a:lstStyle/>
          <a:p>
            <a:pPr defTabSz="377190"/>
            <a:r>
              <a:rPr lang="en-US" sz="825">
                <a:solidFill>
                  <a:prstClr val="white"/>
                </a:solidFill>
                <a:latin typeface="Century Gothic" panose="020B0502020202020204"/>
              </a:rPr>
              <a:t>We are accepting funds for our campaign for this propose you may contact here.</a:t>
            </a:r>
          </a:p>
        </p:txBody>
      </p:sp>
      <p:pic>
        <p:nvPicPr>
          <p:cNvPr id="21" name="Picture 20"/>
          <p:cNvPicPr>
            <a:picLocks noChangeAspect="1"/>
          </p:cNvPicPr>
          <p:nvPr/>
        </p:nvPicPr>
        <p:blipFill>
          <a:blip r:embed="rId8"/>
          <a:stretch>
            <a:fillRect/>
          </a:stretch>
        </p:blipFill>
        <p:spPr>
          <a:xfrm>
            <a:off x="4268936" y="6269996"/>
            <a:ext cx="1488554" cy="1050787"/>
          </a:xfrm>
          <a:prstGeom prst="rect">
            <a:avLst/>
          </a:prstGeom>
          <a:ln w="228600" cap="sq" cmpd="thickThin">
            <a:solidFill>
              <a:srgbClr val="000000"/>
            </a:solidFill>
            <a:prstDash val="solid"/>
            <a:miter lim="800000"/>
          </a:ln>
          <a:effectLst>
            <a:innerShdw blurRad="76200">
              <a:srgbClr val="000000"/>
            </a:innerShdw>
          </a:effectLst>
        </p:spPr>
      </p:pic>
      <p:sp>
        <p:nvSpPr>
          <p:cNvPr id="22" name="Bevel 21"/>
          <p:cNvSpPr/>
          <p:nvPr/>
        </p:nvSpPr>
        <p:spPr>
          <a:xfrm>
            <a:off x="95271" y="7480936"/>
            <a:ext cx="1014746" cy="89154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77190"/>
            <a:r>
              <a:rPr lang="en-US" sz="743">
                <a:solidFill>
                  <a:prstClr val="white"/>
                </a:solidFill>
                <a:latin typeface="Century Gothic" panose="020B0502020202020204"/>
              </a:rPr>
              <a:t>A small move brings a big change . Participate in program for better version of you and your children</a:t>
            </a:r>
            <a:r>
              <a:rPr lang="en-US" sz="1485">
                <a:solidFill>
                  <a:prstClr val="white"/>
                </a:solidFill>
                <a:latin typeface="Century Gothic" panose="020B0502020202020204"/>
              </a:rPr>
              <a:t>.</a:t>
            </a:r>
          </a:p>
        </p:txBody>
      </p:sp>
      <p:pic>
        <p:nvPicPr>
          <p:cNvPr id="23" name="Picture 22"/>
          <p:cNvPicPr>
            <a:picLocks noChangeAspect="1"/>
          </p:cNvPicPr>
          <p:nvPr/>
        </p:nvPicPr>
        <p:blipFill>
          <a:blip r:embed="rId9"/>
          <a:stretch>
            <a:fillRect/>
          </a:stretch>
        </p:blipFill>
        <p:spPr>
          <a:xfrm>
            <a:off x="95271" y="8477343"/>
            <a:ext cx="1095625" cy="747283"/>
          </a:xfrm>
          <a:prstGeom prst="rect">
            <a:avLst/>
          </a:prstGeom>
        </p:spPr>
      </p:pic>
      <p:pic>
        <p:nvPicPr>
          <p:cNvPr id="24" name="Picture 23"/>
          <p:cNvPicPr>
            <a:picLocks noChangeAspect="1"/>
          </p:cNvPicPr>
          <p:nvPr/>
        </p:nvPicPr>
        <p:blipFill>
          <a:blip r:embed="rId10"/>
          <a:stretch>
            <a:fillRect/>
          </a:stretch>
        </p:blipFill>
        <p:spPr>
          <a:xfrm>
            <a:off x="8053865" y="7233882"/>
            <a:ext cx="650224" cy="149059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69705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CONFERENCE POSTER</a:t>
            </a:r>
          </a:p>
        </p:txBody>
      </p:sp>
      <p:pic>
        <p:nvPicPr>
          <p:cNvPr id="4" name="Content Placeholder 3"/>
          <p:cNvPicPr>
            <a:picLocks noGrp="1" noChangeAspect="1"/>
          </p:cNvPicPr>
          <p:nvPr>
            <p:ph idx="1"/>
          </p:nvPr>
        </p:nvPicPr>
        <p:blipFill>
          <a:blip r:embed="rId2"/>
          <a:stretch>
            <a:fillRect/>
          </a:stretch>
        </p:blipFill>
        <p:spPr>
          <a:xfrm>
            <a:off x="692150" y="6127183"/>
            <a:ext cx="8674100" cy="5885996"/>
          </a:xfrm>
          <a:prstGeom prst="rect">
            <a:avLst/>
          </a:prstGeom>
        </p:spPr>
      </p:pic>
    </p:spTree>
    <p:extLst>
      <p:ext uri="{BB962C8B-B14F-4D97-AF65-F5344CB8AC3E}">
        <p14:creationId xmlns:p14="http://schemas.microsoft.com/office/powerpoint/2010/main" val="1260363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F39747-8674-0940-8CB6-EC8CA6B587B5}"/>
              </a:ext>
            </a:extLst>
          </p:cNvPr>
          <p:cNvSpPr>
            <a:spLocks noGrp="1"/>
          </p:cNvSpPr>
          <p:nvPr>
            <p:ph idx="1"/>
          </p:nvPr>
        </p:nvSpPr>
        <p:spPr>
          <a:xfrm>
            <a:off x="691515" y="924620"/>
            <a:ext cx="8675370" cy="13287769"/>
          </a:xfrm>
        </p:spPr>
        <p:txBody>
          <a:bodyPr>
            <a:normAutofit fontScale="92500" lnSpcReduction="20000"/>
          </a:bodyPr>
          <a:lstStyle/>
          <a:p>
            <a:endParaRPr lang="en-US" sz="2800"/>
          </a:p>
          <a:p>
            <a:r>
              <a:rPr lang="en-US" sz="2800">
                <a:latin typeface="Arial" panose="020B0604020202020204" pitchFamily="34" charset="0"/>
                <a:cs typeface="Arial" panose="020B0604020202020204" pitchFamily="34" charset="0"/>
              </a:rPr>
              <a:t>Ashoka. 18 </a:t>
            </a:r>
            <a:r>
              <a:rPr lang="en-US" sz="2800" err="1">
                <a:latin typeface="Arial" panose="020B0604020202020204" pitchFamily="34" charset="0"/>
                <a:cs typeface="Arial" panose="020B0604020202020204" pitchFamily="34" charset="0"/>
              </a:rPr>
              <a:t>june</a:t>
            </a:r>
            <a:r>
              <a:rPr lang="en-US" sz="2800">
                <a:latin typeface="Arial" panose="020B0604020202020204" pitchFamily="34" charset="0"/>
                <a:cs typeface="Arial" panose="020B0604020202020204" pitchFamily="34" charset="0"/>
              </a:rPr>
              <a:t> 2015</a:t>
            </a:r>
            <a:r>
              <a:rPr lang="en-US" sz="2800" i="1">
                <a:latin typeface="Arial" panose="020B0604020202020204" pitchFamily="34" charset="0"/>
                <a:cs typeface="Arial" panose="020B0604020202020204" pitchFamily="34" charset="0"/>
              </a:rPr>
              <a:t>. Everything you change changes everything. </a:t>
            </a:r>
          </a:p>
          <a:p>
            <a:endParaRPr lang="en-US" sz="2800" b="1">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Aparna, S. March 2012. </a:t>
            </a:r>
            <a:r>
              <a:rPr lang="en-US" sz="2800" i="1">
                <a:latin typeface="Arial" panose="020B0604020202020204" pitchFamily="34" charset="0"/>
                <a:cs typeface="Arial" panose="020B0604020202020204" pitchFamily="34" charset="0"/>
              </a:rPr>
              <a:t>A Customer Value Creation Framework for Businesses That Generate Revenue with Open Source Software. </a:t>
            </a:r>
          </a:p>
          <a:p>
            <a:endParaRPr lang="en-US" sz="2800">
              <a:latin typeface="Arial" panose="020B0604020202020204" pitchFamily="34" charset="0"/>
              <a:cs typeface="Arial" panose="020B0604020202020204" pitchFamily="34" charset="0"/>
              <a:hlinkClick r:id="rId2"/>
            </a:endParaRPr>
          </a:p>
          <a:p>
            <a:r>
              <a:rPr lang="en-US" sz="2800">
                <a:latin typeface="Arial" panose="020B0604020202020204" pitchFamily="34" charset="0"/>
                <a:cs typeface="Arial" panose="020B0604020202020204" pitchFamily="34" charset="0"/>
              </a:rPr>
              <a:t>Bureau, F.JP. 16 Sep 2019. </a:t>
            </a:r>
            <a:r>
              <a:rPr lang="en-US" sz="2800" i="1">
                <a:latin typeface="Arial" panose="020B0604020202020204" pitchFamily="34" charset="0"/>
                <a:cs typeface="Arial" panose="020B0604020202020204" pitchFamily="34" charset="0"/>
              </a:rPr>
              <a:t>CRIME FREE SOCIETY</a:t>
            </a:r>
            <a:r>
              <a:rPr lang="en-US" sz="2800">
                <a:latin typeface="Arial" panose="020B0604020202020204" pitchFamily="34" charset="0"/>
                <a:cs typeface="Arial" panose="020B0604020202020204" pitchFamily="34" charset="0"/>
              </a:rPr>
              <a:t>. Image from the source. </a:t>
            </a:r>
          </a:p>
          <a:p>
            <a:endParaRPr lang="en-US" sz="2800">
              <a:latin typeface="Arial" pitchFamily="34" charset="0"/>
              <a:cs typeface="Arial" pitchFamily="34" charset="0"/>
            </a:endParaRPr>
          </a:p>
          <a:p>
            <a:r>
              <a:rPr lang="en-US" sz="2800" err="1">
                <a:latin typeface="Arial" panose="020B0604020202020204" pitchFamily="34" charset="0"/>
                <a:cs typeface="Arial" pitchFamily="34" charset="0"/>
              </a:rPr>
              <a:t>Caucutt</a:t>
            </a:r>
            <a:r>
              <a:rPr lang="en-US" sz="2800">
                <a:latin typeface="Arial" panose="020B0604020202020204" pitchFamily="34" charset="0"/>
                <a:cs typeface="Arial" pitchFamily="34" charset="0"/>
              </a:rPr>
              <a:t>, E. (2015</a:t>
            </a:r>
            <a:r>
              <a:rPr lang="en-US" sz="2800" i="1">
                <a:latin typeface="Arial" panose="020B0604020202020204" pitchFamily="34" charset="0"/>
                <a:cs typeface="Arial" pitchFamily="34" charset="0"/>
              </a:rPr>
              <a:t>). Why do poor children perform more poorly than rich ones?. </a:t>
            </a:r>
            <a:r>
              <a:rPr lang="en-US" sz="2800">
                <a:latin typeface="Arial" panose="020B0604020202020204" pitchFamily="34" charset="0"/>
                <a:cs typeface="Arial" pitchFamily="34" charset="0"/>
              </a:rPr>
              <a:t>1st ed. Australia: the conversion</a:t>
            </a:r>
            <a:endParaRPr lang="en-US" sz="2800">
              <a:latin typeface="Arial" panose="020B0604020202020204" pitchFamily="34" charset="0"/>
              <a:cs typeface="Arial" pitchFamily="34" charset="0"/>
              <a:hlinkClick r:id="rId3"/>
            </a:endParaRPr>
          </a:p>
          <a:p>
            <a:endParaRPr lang="en-US" sz="2800">
              <a:latin typeface="Arial" panose="020B0604020202020204" pitchFamily="34" charset="0"/>
              <a:cs typeface="Arial" panose="020B0604020202020204" pitchFamily="34" charset="0"/>
            </a:endParaRPr>
          </a:p>
          <a:p>
            <a:endParaRPr lang="en-US" sz="2800" b="1">
              <a:latin typeface="Arial" panose="020B0604020202020204" pitchFamily="34" charset="0"/>
              <a:cs typeface="Arial" panose="020B0604020202020204" pitchFamily="34" charset="0"/>
            </a:endParaRPr>
          </a:p>
          <a:p>
            <a:r>
              <a:rPr lang="en-US" sz="2800" i="1">
                <a:latin typeface="Arial" panose="020B0604020202020204" pitchFamily="34" charset="0"/>
                <a:cs typeface="Arial" panose="020B0604020202020204" pitchFamily="34" charset="0"/>
              </a:rPr>
              <a:t>Equal Education, for black and white are the same</a:t>
            </a:r>
            <a:r>
              <a:rPr lang="en-US" sz="2800">
                <a:latin typeface="Arial" panose="020B0604020202020204" pitchFamily="34" charset="0"/>
                <a:cs typeface="Arial" panose="020B0604020202020204" pitchFamily="34" charset="0"/>
              </a:rPr>
              <a:t>. Priority to change this system. Department of education image. </a:t>
            </a:r>
          </a:p>
          <a:p>
            <a:endParaRPr lang="en-US" sz="2800">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Griggs, J &amp; Walker, R. (2008). The costs of child poverty for individuals and society. 1</a:t>
            </a:r>
            <a:r>
              <a:rPr lang="en-US" sz="2800" baseline="30000">
                <a:latin typeface="Arial" panose="020B0604020202020204" pitchFamily="34" charset="0"/>
                <a:cs typeface="Arial" panose="020B0604020202020204" pitchFamily="34" charset="0"/>
              </a:rPr>
              <a:t>st</a:t>
            </a:r>
            <a:r>
              <a:rPr lang="en-US" sz="2800">
                <a:latin typeface="Arial" panose="020B0604020202020204" pitchFamily="34" charset="0"/>
                <a:cs typeface="Arial" panose="020B0604020202020204" pitchFamily="34" charset="0"/>
              </a:rPr>
              <a:t> ed. UK :Joseph Rowntree foundation.</a:t>
            </a:r>
          </a:p>
          <a:p>
            <a:endParaRPr lang="en-US" sz="2800">
              <a:latin typeface="Arial" panose="020B0604020202020204" pitchFamily="34" charset="0"/>
              <a:cs typeface="Arial" panose="020B0604020202020204" pitchFamily="34" charset="0"/>
              <a:hlinkClick r:id="rId2"/>
            </a:endParaRPr>
          </a:p>
          <a:p>
            <a:r>
              <a:rPr lang="en-US" sz="2800">
                <a:latin typeface="Arial" panose="020B0604020202020204" pitchFamily="34" charset="0"/>
                <a:cs typeface="Arial" panose="020B0604020202020204" pitchFamily="34" charset="0"/>
              </a:rPr>
              <a:t>Kaplan, Robert S., and David P. Norton. March-April 2004 ."</a:t>
            </a:r>
            <a:r>
              <a:rPr lang="en-US" sz="2800" i="1">
                <a:latin typeface="Arial" panose="020B0604020202020204" pitchFamily="34" charset="0"/>
                <a:cs typeface="Arial" panose="020B0604020202020204" pitchFamily="34" charset="0"/>
              </a:rPr>
              <a:t>How Strategy Maps Frame an Organization's Objectives.</a:t>
            </a:r>
            <a:r>
              <a:rPr lang="en-US" sz="2800">
                <a:latin typeface="Arial" panose="020B0604020202020204" pitchFamily="34" charset="0"/>
                <a:cs typeface="Arial" panose="020B0604020202020204" pitchFamily="34" charset="0"/>
              </a:rPr>
              <a:t>" </a:t>
            </a:r>
            <a:r>
              <a:rPr lang="en-US" sz="2800" i="1">
                <a:latin typeface="Arial" panose="020B0604020202020204" pitchFamily="34" charset="0"/>
                <a:cs typeface="Arial" panose="020B0604020202020204" pitchFamily="34" charset="0"/>
              </a:rPr>
              <a:t>Financial Executive</a:t>
            </a:r>
            <a:r>
              <a:rPr lang="en-US" sz="2800">
                <a:latin typeface="Arial" panose="020B0604020202020204" pitchFamily="34" charset="0"/>
                <a:cs typeface="Arial" panose="020B0604020202020204" pitchFamily="34" charset="0"/>
              </a:rPr>
              <a:t>.</a:t>
            </a:r>
            <a:br>
              <a:rPr lang="en-US" sz="2800">
                <a:latin typeface="Arial" panose="020B0604020202020204" pitchFamily="34" charset="0"/>
                <a:cs typeface="Arial" panose="020B0604020202020204" pitchFamily="34" charset="0"/>
              </a:rPr>
            </a:br>
            <a:endParaRPr lang="en-US" sz="2800">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Society. </a:t>
            </a:r>
            <a:r>
              <a:rPr lang="en-US" sz="2800" i="1">
                <a:latin typeface="Arial" panose="020B0604020202020204" pitchFamily="34" charset="0"/>
                <a:cs typeface="Arial" panose="020B0604020202020204" pitchFamily="34" charset="0"/>
              </a:rPr>
              <a:t>introduction to society. </a:t>
            </a:r>
            <a:r>
              <a:rPr lang="en-US" sz="2800" i="1" err="1">
                <a:latin typeface="Arial" panose="020B0604020202020204" pitchFamily="34" charset="0"/>
                <a:cs typeface="Arial" panose="020B0604020202020204" pitchFamily="34" charset="0"/>
              </a:rPr>
              <a:t>Kulabs</a:t>
            </a:r>
            <a:r>
              <a:rPr lang="en-US" sz="2800" i="1">
                <a:latin typeface="Arial" panose="020B0604020202020204" pitchFamily="34" charset="0"/>
                <a:cs typeface="Arial" panose="020B0604020202020204" pitchFamily="34" charset="0"/>
              </a:rPr>
              <a:t>. Image from </a:t>
            </a:r>
            <a:r>
              <a:rPr lang="en-US" sz="2800" i="1" err="1">
                <a:latin typeface="Arial" panose="020B0604020202020204" pitchFamily="34" charset="0"/>
                <a:cs typeface="Arial" panose="020B0604020202020204" pitchFamily="34" charset="0"/>
              </a:rPr>
              <a:t>thoughttandoor.com</a:t>
            </a:r>
            <a:endParaRPr lang="en-US" sz="2800">
              <a:latin typeface="Arial" panose="020B0604020202020204" pitchFamily="34" charset="0"/>
              <a:cs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Potter, C. (2007) ‘Developments in UK Early Years Policy and Practice: Can they improve outcomes for disadvantaged children. Vol. 15, UK: International Journal of Early Years Education.</a:t>
            </a:r>
          </a:p>
          <a:p>
            <a:endParaRPr lang="en-US" sz="2400">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Zvobgo, J. (2018).   </a:t>
            </a:r>
            <a:r>
              <a:rPr lang="en-US" sz="2800" i="1">
                <a:latin typeface="Arial" panose="020B0604020202020204" pitchFamily="34" charset="0"/>
                <a:cs typeface="Arial" panose="020B0604020202020204" pitchFamily="34" charset="0"/>
              </a:rPr>
              <a:t>Study links childhood poverty to violent crime and self-harm</a:t>
            </a:r>
            <a:r>
              <a:rPr lang="en-US" sz="2800">
                <a:latin typeface="Arial" panose="020B0604020202020204" pitchFamily="34" charset="0"/>
                <a:cs typeface="Arial" panose="020B0604020202020204" pitchFamily="34" charset="0"/>
              </a:rPr>
              <a:t>. Vol 3. UK. The lancet journal</a:t>
            </a:r>
            <a:endParaRPr lang="en-US" sz="2800">
              <a:latin typeface="Arial" panose="020B0604020202020204" pitchFamily="34" charset="0"/>
              <a:cs typeface="Arial" panose="020B0604020202020204" pitchFamily="34" charset="0"/>
              <a:hlinkClick r:id="rId2"/>
            </a:endParaRPr>
          </a:p>
          <a:p>
            <a:endParaRPr lang="en-US"/>
          </a:p>
        </p:txBody>
      </p:sp>
    </p:spTree>
    <p:extLst>
      <p:ext uri="{BB962C8B-B14F-4D97-AF65-F5344CB8AC3E}">
        <p14:creationId xmlns:p14="http://schemas.microsoft.com/office/powerpoint/2010/main" val="1055491703"/>
      </p:ext>
    </p:extLst>
  </p:cSld>
  <p:clrMapOvr>
    <a:masterClrMapping/>
  </p:clrMapOvr>
</p:sld>
</file>

<file path=ppt/theme/theme1.xml><?xml version="1.0" encoding="utf-8"?>
<a:theme xmlns:a="http://schemas.openxmlformats.org/drawingml/2006/main" name="Office Theme">
  <a:themeElements>
    <a:clrScheme name="Supportive 01">
      <a:dk1>
        <a:sysClr val="windowText" lastClr="000000"/>
      </a:dk1>
      <a:lt1>
        <a:sysClr val="window" lastClr="FFFFFF"/>
      </a:lt1>
      <a:dk2>
        <a:srgbClr val="44546A"/>
      </a:dk2>
      <a:lt2>
        <a:srgbClr val="808080"/>
      </a:lt2>
      <a:accent1>
        <a:srgbClr val="ED1C24"/>
      </a:accent1>
      <a:accent2>
        <a:srgbClr val="ED7D31"/>
      </a:accent2>
      <a:accent3>
        <a:srgbClr val="1A1A1A"/>
      </a:accent3>
      <a:accent4>
        <a:srgbClr val="FFC000"/>
      </a:accent4>
      <a:accent5>
        <a:srgbClr val="5B9BD5"/>
      </a:accent5>
      <a:accent6>
        <a:srgbClr val="70AD47"/>
      </a:accent6>
      <a:hlink>
        <a:srgbClr val="FFFFFF"/>
      </a:hlink>
      <a:folHlink>
        <a:srgbClr val="FFFFFF"/>
      </a:folHlink>
    </a:clrScheme>
    <a:fontScheme name="Supportive 01">
      <a:majorFont>
        <a:latin typeface="Verdana"/>
        <a:ea typeface=""/>
        <a:cs typeface=""/>
      </a:majorFont>
      <a:minorFont>
        <a:latin typeface="Palatino Linotyp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upportive Posters_Win32_MO - v3" id="{BDAF7C97-659E-4207-ADFB-6F81F37D3150}" vid="{CEFF76BD-33E7-4A49-9BF5-2489E9D92138}"/>
    </a:ext>
  </a:extLst>
</a:theme>
</file>

<file path=ppt/theme/theme2.xml><?xml version="1.0" encoding="utf-8"?>
<a:theme xmlns:a="http://schemas.openxmlformats.org/drawingml/2006/main" name="1_Office Theme">
  <a:themeElements>
    <a:clrScheme name="Supportive 02">
      <a:dk1>
        <a:sysClr val="windowText" lastClr="000000"/>
      </a:dk1>
      <a:lt1>
        <a:sysClr val="window" lastClr="FFFFFF"/>
      </a:lt1>
      <a:dk2>
        <a:srgbClr val="4C0064"/>
      </a:dk2>
      <a:lt2>
        <a:srgbClr val="29ABE2"/>
      </a:lt2>
      <a:accent1>
        <a:srgbClr val="39B54A"/>
      </a:accent1>
      <a:accent2>
        <a:srgbClr val="ED1C24"/>
      </a:accent2>
      <a:accent3>
        <a:srgbClr val="F7931E"/>
      </a:accent3>
      <a:accent4>
        <a:srgbClr val="FCEE00"/>
      </a:accent4>
      <a:accent5>
        <a:srgbClr val="0071BC"/>
      </a:accent5>
      <a:accent6>
        <a:srgbClr val="39B54A"/>
      </a:accent6>
      <a:hlink>
        <a:srgbClr val="FFFFFF"/>
      </a:hlink>
      <a:folHlink>
        <a:srgbClr val="FFFFFF"/>
      </a:folHlink>
    </a:clrScheme>
    <a:fontScheme name="Custom 21">
      <a:majorFont>
        <a:latin typeface="Modern Love"/>
        <a:ea typeface=""/>
        <a:cs typeface=""/>
      </a:majorFont>
      <a:minorFont>
        <a:latin typeface="Avenir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upportive Posters_Win32_MO - v3" id="{BDAF7C97-659E-4207-ADFB-6F81F37D3150}" vid="{93AB33FA-E597-446C-92C2-5C7221B8C51B}"/>
    </a:ext>
  </a:extLst>
</a:theme>
</file>

<file path=ppt/theme/theme3.xml><?xml version="1.0" encoding="utf-8"?>
<a:theme xmlns:a="http://schemas.openxmlformats.org/drawingml/2006/main" name="2_Office Theme">
  <a:themeElements>
    <a:clrScheme name="Supportive 03">
      <a:dk1>
        <a:sysClr val="windowText" lastClr="000000"/>
      </a:dk1>
      <a:lt1>
        <a:sysClr val="window" lastClr="FFFFFF"/>
      </a:lt1>
      <a:dk2>
        <a:srgbClr val="999999"/>
      </a:dk2>
      <a:lt2>
        <a:srgbClr val="FCEE00"/>
      </a:lt2>
      <a:accent1>
        <a:srgbClr val="ED1C24"/>
      </a:accent1>
      <a:accent2>
        <a:srgbClr val="0071BC"/>
      </a:accent2>
      <a:accent3>
        <a:srgbClr val="1A1A1A"/>
      </a:accent3>
      <a:accent4>
        <a:srgbClr val="F7931E"/>
      </a:accent4>
      <a:accent5>
        <a:srgbClr val="5B9BD5"/>
      </a:accent5>
      <a:accent6>
        <a:srgbClr val="70AD47"/>
      </a:accent6>
      <a:hlink>
        <a:srgbClr val="FFFFFF"/>
      </a:hlink>
      <a:folHlink>
        <a:srgbClr val="FFFFFF"/>
      </a:folHlink>
    </a:clrScheme>
    <a:fontScheme name="Custom 22">
      <a:majorFont>
        <a:latin typeface="Avenir Next LT Pro"/>
        <a:ea typeface=""/>
        <a:cs typeface=""/>
      </a:majorFont>
      <a:minorFont>
        <a:latin typeface="Sagona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upportive Posters_Win32_MO - v3" id="{BDAF7C97-659E-4207-ADFB-6F81F37D3150}" vid="{7FAA7C7D-C003-4938-994B-2E1434C58819}"/>
    </a:ext>
  </a:extLst>
</a:theme>
</file>

<file path=ppt/theme/theme4.xml><?xml version="1.0" encoding="utf-8"?>
<a:theme xmlns:a="http://schemas.openxmlformats.org/drawingml/2006/main" name="3_Office Theme">
  <a:themeElements>
    <a:clrScheme name="Supportive 04">
      <a:dk1>
        <a:sysClr val="windowText" lastClr="000000"/>
      </a:dk1>
      <a:lt1>
        <a:sysClr val="window" lastClr="FFFFFF"/>
      </a:lt1>
      <a:dk2>
        <a:srgbClr val="00155A"/>
      </a:dk2>
      <a:lt2>
        <a:srgbClr val="FCEE00"/>
      </a:lt2>
      <a:accent1>
        <a:srgbClr val="ED1C24"/>
      </a:accent1>
      <a:accent2>
        <a:srgbClr val="0071BC"/>
      </a:accent2>
      <a:accent3>
        <a:srgbClr val="1A1A1A"/>
      </a:accent3>
      <a:accent4>
        <a:srgbClr val="F7931E"/>
      </a:accent4>
      <a:accent5>
        <a:srgbClr val="29ABE2"/>
      </a:accent5>
      <a:accent6>
        <a:srgbClr val="39B54A"/>
      </a:accent6>
      <a:hlink>
        <a:srgbClr val="FFFFFF"/>
      </a:hlink>
      <a:folHlink>
        <a:srgbClr val="FFFFFF"/>
      </a:folHlink>
    </a:clrScheme>
    <a:fontScheme name="Custom 23">
      <a:majorFont>
        <a:latin typeface="Cavolini"/>
        <a:ea typeface=""/>
        <a:cs typeface=""/>
      </a:majorFont>
      <a:minorFont>
        <a:latin typeface="Segoe Scrip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upportive Posters_Win32_MO - v3" id="{BDAF7C97-659E-4207-ADFB-6F81F37D3150}" vid="{B03020D6-5A5A-4E40-9048-83D264416CBC}"/>
    </a:ext>
  </a:extLst>
</a:theme>
</file>

<file path=ppt/theme/theme5.xml><?xml version="1.0" encoding="utf-8"?>
<a:theme xmlns:a="http://schemas.openxmlformats.org/drawingml/2006/main" name="4_Office Theme">
  <a:themeElements>
    <a:clrScheme name="Supportive 05">
      <a:dk1>
        <a:sysClr val="windowText" lastClr="000000"/>
      </a:dk1>
      <a:lt1>
        <a:sysClr val="window" lastClr="FFFFFF"/>
      </a:lt1>
      <a:dk2>
        <a:srgbClr val="00155A"/>
      </a:dk2>
      <a:lt2>
        <a:srgbClr val="FCEE00"/>
      </a:lt2>
      <a:accent1>
        <a:srgbClr val="C1272D"/>
      </a:accent1>
      <a:accent2>
        <a:srgbClr val="0071BC"/>
      </a:accent2>
      <a:accent3>
        <a:srgbClr val="4D4D4D"/>
      </a:accent3>
      <a:accent4>
        <a:srgbClr val="F7931E"/>
      </a:accent4>
      <a:accent5>
        <a:srgbClr val="29ABE2"/>
      </a:accent5>
      <a:accent6>
        <a:srgbClr val="39B54A"/>
      </a:accent6>
      <a:hlink>
        <a:srgbClr val="FFFFFF"/>
      </a:hlink>
      <a:folHlink>
        <a:srgbClr val="FFFFFF"/>
      </a:folHlink>
    </a:clrScheme>
    <a:fontScheme name="Supportive 05">
      <a:majorFont>
        <a:latin typeface="Rockwell"/>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upportive Posters_Win32_MO - v3" id="{BDAF7C97-659E-4207-ADFB-6F81F37D3150}" vid="{E57EB6BF-4867-497A-817C-50E7936024A9}"/>
    </a:ext>
  </a:extLst>
</a:theme>
</file>

<file path=ppt/theme/theme6.xml><?xml version="1.0" encoding="utf-8"?>
<a:theme xmlns:a="http://schemas.openxmlformats.org/drawingml/2006/main" name="5_Office Theme">
  <a:themeElements>
    <a:clrScheme name="Supportive 06">
      <a:dk1>
        <a:sysClr val="windowText" lastClr="000000"/>
      </a:dk1>
      <a:lt1>
        <a:sysClr val="window" lastClr="FFFFFF"/>
      </a:lt1>
      <a:dk2>
        <a:srgbClr val="999999"/>
      </a:dk2>
      <a:lt2>
        <a:srgbClr val="FCEE00"/>
      </a:lt2>
      <a:accent1>
        <a:srgbClr val="C1272D"/>
      </a:accent1>
      <a:accent2>
        <a:srgbClr val="0071BC"/>
      </a:accent2>
      <a:accent3>
        <a:srgbClr val="93278F"/>
      </a:accent3>
      <a:accent4>
        <a:srgbClr val="F15A24"/>
      </a:accent4>
      <a:accent5>
        <a:srgbClr val="29ABE2"/>
      </a:accent5>
      <a:accent6>
        <a:srgbClr val="39B54A"/>
      </a:accent6>
      <a:hlink>
        <a:srgbClr val="FFFFFF"/>
      </a:hlink>
      <a:folHlink>
        <a:srgbClr val="FFFFFF"/>
      </a:folHlink>
    </a:clrScheme>
    <a:fontScheme name="Supportive 06">
      <a:majorFont>
        <a:latin typeface="Gill Sans MT"/>
        <a:ea typeface=""/>
        <a:cs typeface=""/>
      </a:majorFont>
      <a:minorFont>
        <a:latin typeface="Script MT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upportive Posters_Win32_MO - v3" id="{BDAF7C97-659E-4207-ADFB-6F81F37D3150}" vid="{2482F936-3731-4863-AF5A-E5810B950894}"/>
    </a:ext>
  </a:extLst>
</a:theme>
</file>

<file path=ppt/theme/theme7.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8.xml><?xml version="1.0" encoding="utf-8"?>
<a:theme xmlns:a="http://schemas.openxmlformats.org/drawingml/2006/main" name="6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6e0ad8bcb937777a496f4378509b82b">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3afd91b9dddacb5807afd727ccca0e2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98FBA1B-A68F-4FC9-B2CD-6D9E306628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BD5A6D0-D098-4A70-9537-75B994A8D52C}">
  <ds:schemaRefs>
    <ds:schemaRef ds:uri="http://schemas.microsoft.com/sharepoint/v3/contenttype/forms"/>
  </ds:schemaRefs>
</ds:datastoreItem>
</file>

<file path=customXml/itemProps3.xml><?xml version="1.0" encoding="utf-8"?>
<ds:datastoreItem xmlns:ds="http://schemas.openxmlformats.org/officeDocument/2006/customXml" ds:itemID="{D046B957-0EE6-48E5-9865-81140BF71CEE}">
  <ds:schemaRef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Supportive posters</Template>
  <TotalTime>0</TotalTime>
  <Words>911</Words>
  <Application>Microsoft Macintosh PowerPoint</Application>
  <PresentationFormat>Custom</PresentationFormat>
  <Paragraphs>101</Paragraphs>
  <Slides>10</Slides>
  <Notes>0</Notes>
  <HiddenSlides>0</HiddenSlides>
  <MMClips>0</MMClips>
  <ScaleCrop>false</ScaleCrop>
  <HeadingPairs>
    <vt:vector size="6" baseType="variant">
      <vt:variant>
        <vt:lpstr>Fonts Used</vt:lpstr>
      </vt:variant>
      <vt:variant>
        <vt:i4>16</vt:i4>
      </vt:variant>
      <vt:variant>
        <vt:lpstr>Theme</vt:lpstr>
      </vt:variant>
      <vt:variant>
        <vt:i4>8</vt:i4>
      </vt:variant>
      <vt:variant>
        <vt:lpstr>Slide Titles</vt:lpstr>
      </vt:variant>
      <vt:variant>
        <vt:i4>10</vt:i4>
      </vt:variant>
    </vt:vector>
  </HeadingPairs>
  <TitlesOfParts>
    <vt:vector size="34" baseType="lpstr">
      <vt:lpstr>Arial</vt:lpstr>
      <vt:lpstr>Avenir Black</vt:lpstr>
      <vt:lpstr>Avenir Next LT Pro</vt:lpstr>
      <vt:lpstr>Calibri</vt:lpstr>
      <vt:lpstr>Calibri Light</vt:lpstr>
      <vt:lpstr>Cavolini</vt:lpstr>
      <vt:lpstr>Century Gothic</vt:lpstr>
      <vt:lpstr>Gill Sans MT</vt:lpstr>
      <vt:lpstr>Modern Love</vt:lpstr>
      <vt:lpstr>Palatino Linotype</vt:lpstr>
      <vt:lpstr>Rockwell</vt:lpstr>
      <vt:lpstr>Sagona Book</vt:lpstr>
      <vt:lpstr>Script MT Bold</vt:lpstr>
      <vt:lpstr>Segoe Script</vt:lpstr>
      <vt:lpstr>Verdana</vt:lpstr>
      <vt:lpstr>Wingdings 3</vt:lpstr>
      <vt:lpstr>Office Theme</vt:lpstr>
      <vt:lpstr>1_Office Theme</vt:lpstr>
      <vt:lpstr>2_Office Theme</vt:lpstr>
      <vt:lpstr>3_Office Theme</vt:lpstr>
      <vt:lpstr>4_Office Theme</vt:lpstr>
      <vt:lpstr>5_Office Theme</vt:lpstr>
      <vt:lpstr>Slice</vt:lpstr>
      <vt:lpstr>6_Office Theme</vt:lpstr>
      <vt:lpstr>CRE</vt:lpstr>
      <vt:lpstr>Hello everyone</vt:lpstr>
      <vt:lpstr>THIS PROJECT BELONG TO CONCEPT OF CHANGEMAKER  HOW CAN BE THE STUDENT OF HEALTH AND SOCIAL CARE CAN  BRING CHANGE IN THE SOCIETY.</vt:lpstr>
      <vt:lpstr>MY MIND MAP IDEA IS  DEVELOPING CONNECTION  BETWEEN SOCIO EONOMIC STATUS AND ECONOMIC OUTCOME OF THE COUNTRY</vt:lpstr>
      <vt:lpstr>IT IS AT SOME POINT IN OUR CONTROL EITHER TO INVOLVE CHILDREN IN CRIMINAL PATHWAY OR LET THEM THE ONE WHO WOULD SERVE SOCIETY</vt:lpstr>
      <vt:lpstr>Be a change maker</vt:lpstr>
      <vt:lpstr>Thank you</vt:lpstr>
      <vt:lpstr>PowerPoint Presentation</vt:lpstr>
      <vt:lpstr>CONFERENCE POSTER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2021-03-16T04:36:34Z</dcterms:created>
  <dcterms:modified xsi:type="dcterms:W3CDTF">2021-03-23T21:28:02Z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