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notesMasterIdLst>
    <p:notesMasterId r:id="rId31"/>
  </p:notesMasterIdLst>
  <p:sldIdLst>
    <p:sldId id="256" r:id="rId5"/>
    <p:sldId id="257" r:id="rId6"/>
    <p:sldId id="263" r:id="rId7"/>
    <p:sldId id="266" r:id="rId8"/>
    <p:sldId id="267" r:id="rId9"/>
    <p:sldId id="274" r:id="rId10"/>
    <p:sldId id="275" r:id="rId11"/>
    <p:sldId id="276" r:id="rId12"/>
    <p:sldId id="277" r:id="rId13"/>
    <p:sldId id="278" r:id="rId14"/>
    <p:sldId id="279" r:id="rId15"/>
    <p:sldId id="280" r:id="rId16"/>
    <p:sldId id="281" r:id="rId17"/>
    <p:sldId id="260" r:id="rId18"/>
    <p:sldId id="282" r:id="rId19"/>
    <p:sldId id="283" r:id="rId20"/>
    <p:sldId id="284" r:id="rId21"/>
    <p:sldId id="285" r:id="rId22"/>
    <p:sldId id="289" r:id="rId23"/>
    <p:sldId id="288" r:id="rId24"/>
    <p:sldId id="261" r:id="rId25"/>
    <p:sldId id="269" r:id="rId26"/>
    <p:sldId id="270" r:id="rId27"/>
    <p:sldId id="271" r:id="rId28"/>
    <p:sldId id="272" r:id="rId29"/>
    <p:sldId id="273"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5BDD8E-340E-D811-7060-ADDB59FD4D1E}" v="27" dt="2024-11-11T21:25:37.299"/>
    <p1510:client id="{3D086383-B7DC-AC65-5F2F-2B971838480D}" v="140" dt="2024-11-11T13:47:11.149"/>
    <p1510:client id="{9C2F1037-C4F1-4D31-95FC-2D8031E2AE7C}" v="365" dt="2024-11-12T09:44:17.766"/>
    <p1510:client id="{C3ADDA2B-873C-4171-AFDF-129076C3AD43}" v="2098" dt="2024-11-12T10:47:01.888"/>
    <p1510:client id="{F6DF41FD-61F1-4AAF-9CB5-DCFA1EFA0237}" v="1" dt="2024-11-11T15:32:06.3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ng Chen (2305261)" userId="S::2305261@student.uwtsd.ac.uk::eb84e338-ac2c-49c8-a83e-8a0c76a48772" providerId="AD" clId="Web-{C13BDE5B-019A-3CDF-F9CA-545028C31088}"/>
    <pc:docChg chg="modSld">
      <pc:chgData name="Cheng Chen (2305261)" userId="S::2305261@student.uwtsd.ac.uk::eb84e338-ac2c-49c8-a83e-8a0c76a48772" providerId="AD" clId="Web-{C13BDE5B-019A-3CDF-F9CA-545028C31088}" dt="2024-10-22T16:20:43.090" v="81" actId="20577"/>
      <pc:docMkLst>
        <pc:docMk/>
      </pc:docMkLst>
      <pc:sldChg chg="modSp">
        <pc:chgData name="Cheng Chen (2305261)" userId="S::2305261@student.uwtsd.ac.uk::eb84e338-ac2c-49c8-a83e-8a0c76a48772" providerId="AD" clId="Web-{C13BDE5B-019A-3CDF-F9CA-545028C31088}" dt="2024-10-22T16:20:43.090" v="81" actId="20577"/>
        <pc:sldMkLst>
          <pc:docMk/>
          <pc:sldMk cId="3101380455" sldId="261"/>
        </pc:sldMkLst>
        <pc:spChg chg="mod">
          <ac:chgData name="Cheng Chen (2305261)" userId="S::2305261@student.uwtsd.ac.uk::eb84e338-ac2c-49c8-a83e-8a0c76a48772" providerId="AD" clId="Web-{C13BDE5B-019A-3CDF-F9CA-545028C31088}" dt="2024-10-22T16:20:43.090" v="81" actId="20577"/>
          <ac:spMkLst>
            <pc:docMk/>
            <pc:sldMk cId="3101380455" sldId="261"/>
            <ac:spMk id="3" creationId="{B904C59A-E7E3-3772-AAEA-052F24E2790E}"/>
          </ac:spMkLst>
        </pc:spChg>
      </pc:sldChg>
    </pc:docChg>
  </pc:docChgLst>
  <pc:docChgLst>
    <pc:chgData name="Nicholas Gelstharp (2211042)" userId="S::2211042@student.uwtsd.ac.uk::4a2af1c0-f425-4262-8c8b-34c26125e039" providerId="AD" clId="Web-{A172DAE2-A9EA-67BD-28C1-F8B8AA569038}"/>
    <pc:docChg chg="modSld">
      <pc:chgData name="Nicholas Gelstharp (2211042)" userId="S::2211042@student.uwtsd.ac.uk::4a2af1c0-f425-4262-8c8b-34c26125e039" providerId="AD" clId="Web-{A172DAE2-A9EA-67BD-28C1-F8B8AA569038}" dt="2024-10-29T11:48:41.537" v="33" actId="20577"/>
      <pc:docMkLst>
        <pc:docMk/>
      </pc:docMkLst>
      <pc:sldChg chg="modSp">
        <pc:chgData name="Nicholas Gelstharp (2211042)" userId="S::2211042@student.uwtsd.ac.uk::4a2af1c0-f425-4262-8c8b-34c26125e039" providerId="AD" clId="Web-{A172DAE2-A9EA-67BD-28C1-F8B8AA569038}" dt="2024-10-29T11:48:41.537" v="33" actId="20577"/>
        <pc:sldMkLst>
          <pc:docMk/>
          <pc:sldMk cId="1716087383" sldId="259"/>
        </pc:sldMkLst>
        <pc:spChg chg="mod">
          <ac:chgData name="Nicholas Gelstharp (2211042)" userId="S::2211042@student.uwtsd.ac.uk::4a2af1c0-f425-4262-8c8b-34c26125e039" providerId="AD" clId="Web-{A172DAE2-A9EA-67BD-28C1-F8B8AA569038}" dt="2024-10-29T11:48:41.537" v="33" actId="20577"/>
          <ac:spMkLst>
            <pc:docMk/>
            <pc:sldMk cId="1716087383" sldId="259"/>
            <ac:spMk id="3" creationId="{2F71D4AF-E8BE-3024-775E-5C4D784A8C82}"/>
          </ac:spMkLst>
        </pc:spChg>
      </pc:sldChg>
    </pc:docChg>
  </pc:docChgLst>
  <pc:docChgLst>
    <pc:chgData name="Michael Oldham (2235684)" userId="S::2235684@student.uwtsd.ac.uk::06ea11ac-2067-44a7-8aa1-2efe8738cb82" providerId="AD" clId="Web-{AA0610A2-4072-F87E-E4AA-2A34DDE04A8C}"/>
    <pc:docChg chg="modSld">
      <pc:chgData name="Michael Oldham (2235684)" userId="S::2235684@student.uwtsd.ac.uk::06ea11ac-2067-44a7-8aa1-2efe8738cb82" providerId="AD" clId="Web-{AA0610A2-4072-F87E-E4AA-2A34DDE04A8C}" dt="2024-11-05T13:41:35.099" v="98"/>
      <pc:docMkLst>
        <pc:docMk/>
      </pc:docMkLst>
      <pc:sldChg chg="modNotes">
        <pc:chgData name="Michael Oldham (2235684)" userId="S::2235684@student.uwtsd.ac.uk::06ea11ac-2067-44a7-8aa1-2efe8738cb82" providerId="AD" clId="Web-{AA0610A2-4072-F87E-E4AA-2A34DDE04A8C}" dt="2024-11-05T13:41:35.099" v="98"/>
        <pc:sldMkLst>
          <pc:docMk/>
          <pc:sldMk cId="639080128" sldId="260"/>
        </pc:sldMkLst>
      </pc:sldChg>
    </pc:docChg>
  </pc:docChgLst>
  <pc:docChgLst>
    <pc:chgData name="Nicholas Gelstharp (2211042)" userId="S::2211042@student.uwtsd.ac.uk::4a2af1c0-f425-4262-8c8b-34c26125e039" providerId="AD" clId="Web-{9FCE4C05-EB71-62CE-4285-52D8B8B9B388}"/>
    <pc:docChg chg="modSld">
      <pc:chgData name="Nicholas Gelstharp (2211042)" userId="S::2211042@student.uwtsd.ac.uk::4a2af1c0-f425-4262-8c8b-34c26125e039" providerId="AD" clId="Web-{9FCE4C05-EB71-62CE-4285-52D8B8B9B388}" dt="2024-10-22T16:10:53.362" v="157" actId="20577"/>
      <pc:docMkLst>
        <pc:docMk/>
      </pc:docMkLst>
      <pc:sldChg chg="modSp">
        <pc:chgData name="Nicholas Gelstharp (2211042)" userId="S::2211042@student.uwtsd.ac.uk::4a2af1c0-f425-4262-8c8b-34c26125e039" providerId="AD" clId="Web-{9FCE4C05-EB71-62CE-4285-52D8B8B9B388}" dt="2024-10-22T16:10:53.362" v="157" actId="20577"/>
        <pc:sldMkLst>
          <pc:docMk/>
          <pc:sldMk cId="1716087383" sldId="259"/>
        </pc:sldMkLst>
        <pc:spChg chg="mod">
          <ac:chgData name="Nicholas Gelstharp (2211042)" userId="S::2211042@student.uwtsd.ac.uk::4a2af1c0-f425-4262-8c8b-34c26125e039" providerId="AD" clId="Web-{9FCE4C05-EB71-62CE-4285-52D8B8B9B388}" dt="2024-10-22T16:10:53.362" v="157" actId="20577"/>
          <ac:spMkLst>
            <pc:docMk/>
            <pc:sldMk cId="1716087383" sldId="259"/>
            <ac:spMk id="3" creationId="{2F71D4AF-E8BE-3024-775E-5C4D784A8C82}"/>
          </ac:spMkLst>
        </pc:spChg>
      </pc:sldChg>
      <pc:sldChg chg="modSp">
        <pc:chgData name="Nicholas Gelstharp (2211042)" userId="S::2211042@student.uwtsd.ac.uk::4a2af1c0-f425-4262-8c8b-34c26125e039" providerId="AD" clId="Web-{9FCE4C05-EB71-62CE-4285-52D8B8B9B388}" dt="2024-10-22T15:47:45.483" v="1" actId="20577"/>
        <pc:sldMkLst>
          <pc:docMk/>
          <pc:sldMk cId="639080128" sldId="260"/>
        </pc:sldMkLst>
        <pc:spChg chg="mod">
          <ac:chgData name="Nicholas Gelstharp (2211042)" userId="S::2211042@student.uwtsd.ac.uk::4a2af1c0-f425-4262-8c8b-34c26125e039" providerId="AD" clId="Web-{9FCE4C05-EB71-62CE-4285-52D8B8B9B388}" dt="2024-10-22T15:47:45.483" v="1" actId="20577"/>
          <ac:spMkLst>
            <pc:docMk/>
            <pc:sldMk cId="639080128" sldId="260"/>
            <ac:spMk id="2" creationId="{3AB1DC2E-1E38-043C-724F-F5950F1D6B64}"/>
          </ac:spMkLst>
        </pc:spChg>
      </pc:sldChg>
      <pc:sldChg chg="modSp">
        <pc:chgData name="Nicholas Gelstharp (2211042)" userId="S::2211042@student.uwtsd.ac.uk::4a2af1c0-f425-4262-8c8b-34c26125e039" providerId="AD" clId="Web-{9FCE4C05-EB71-62CE-4285-52D8B8B9B388}" dt="2024-10-22T15:47:57.593" v="3" actId="20577"/>
        <pc:sldMkLst>
          <pc:docMk/>
          <pc:sldMk cId="3101380455" sldId="261"/>
        </pc:sldMkLst>
        <pc:spChg chg="mod">
          <ac:chgData name="Nicholas Gelstharp (2211042)" userId="S::2211042@student.uwtsd.ac.uk::4a2af1c0-f425-4262-8c8b-34c26125e039" providerId="AD" clId="Web-{9FCE4C05-EB71-62CE-4285-52D8B8B9B388}" dt="2024-10-22T15:47:57.593" v="3" actId="20577"/>
          <ac:spMkLst>
            <pc:docMk/>
            <pc:sldMk cId="3101380455" sldId="261"/>
            <ac:spMk id="2" creationId="{E7841831-D0FD-B97E-2CD8-521318D4C3E8}"/>
          </ac:spMkLst>
        </pc:spChg>
      </pc:sldChg>
    </pc:docChg>
  </pc:docChgLst>
  <pc:docChgLst>
    <pc:chgData name="Nicholas Gelstharp (2211042)" userId="4a2af1c0-f425-4262-8c8b-34c26125e039" providerId="ADAL" clId="{F6DF41FD-61F1-4AAF-9CB5-DCFA1EFA0237}"/>
    <pc:docChg chg="addSld delSld modSld">
      <pc:chgData name="Nicholas Gelstharp (2211042)" userId="4a2af1c0-f425-4262-8c8b-34c26125e039" providerId="ADAL" clId="{F6DF41FD-61F1-4AAF-9CB5-DCFA1EFA0237}" dt="2024-11-11T15:32:06.397" v="8"/>
      <pc:docMkLst>
        <pc:docMk/>
      </pc:docMkLst>
      <pc:sldChg chg="add del">
        <pc:chgData name="Nicholas Gelstharp (2211042)" userId="4a2af1c0-f425-4262-8c8b-34c26125e039" providerId="ADAL" clId="{F6DF41FD-61F1-4AAF-9CB5-DCFA1EFA0237}" dt="2024-11-11T15:32:06.397" v="8"/>
        <pc:sldMkLst>
          <pc:docMk/>
          <pc:sldMk cId="3028634911" sldId="256"/>
        </pc:sldMkLst>
      </pc:sldChg>
      <pc:sldChg chg="add del">
        <pc:chgData name="Nicholas Gelstharp (2211042)" userId="4a2af1c0-f425-4262-8c8b-34c26125e039" providerId="ADAL" clId="{F6DF41FD-61F1-4AAF-9CB5-DCFA1EFA0237}" dt="2024-11-11T15:32:06.397" v="8"/>
        <pc:sldMkLst>
          <pc:docMk/>
          <pc:sldMk cId="4081577055" sldId="257"/>
        </pc:sldMkLst>
      </pc:sldChg>
      <pc:sldChg chg="add del">
        <pc:chgData name="Nicholas Gelstharp (2211042)" userId="4a2af1c0-f425-4262-8c8b-34c26125e039" providerId="ADAL" clId="{F6DF41FD-61F1-4AAF-9CB5-DCFA1EFA0237}" dt="2024-11-11T15:32:06.397" v="8"/>
        <pc:sldMkLst>
          <pc:docMk/>
          <pc:sldMk cId="1716087383" sldId="259"/>
        </pc:sldMkLst>
      </pc:sldChg>
      <pc:sldChg chg="del">
        <pc:chgData name="Nicholas Gelstharp (2211042)" userId="4a2af1c0-f425-4262-8c8b-34c26125e039" providerId="ADAL" clId="{F6DF41FD-61F1-4AAF-9CB5-DCFA1EFA0237}" dt="2024-11-11T15:31:58.239" v="0" actId="2696"/>
        <pc:sldMkLst>
          <pc:docMk/>
          <pc:sldMk cId="245400763" sldId="262"/>
        </pc:sldMkLst>
      </pc:sldChg>
      <pc:sldChg chg="add del">
        <pc:chgData name="Nicholas Gelstharp (2211042)" userId="4a2af1c0-f425-4262-8c8b-34c26125e039" providerId="ADAL" clId="{F6DF41FD-61F1-4AAF-9CB5-DCFA1EFA0237}" dt="2024-11-11T15:32:06.397" v="8"/>
        <pc:sldMkLst>
          <pc:docMk/>
          <pc:sldMk cId="341499465" sldId="263"/>
        </pc:sldMkLst>
      </pc:sldChg>
      <pc:sldChg chg="delSp add del setBg delDesignElem">
        <pc:chgData name="Nicholas Gelstharp (2211042)" userId="4a2af1c0-f425-4262-8c8b-34c26125e039" providerId="ADAL" clId="{F6DF41FD-61F1-4AAF-9CB5-DCFA1EFA0237}" dt="2024-11-11T15:32:06.397" v="8"/>
        <pc:sldMkLst>
          <pc:docMk/>
          <pc:sldMk cId="2641071431" sldId="266"/>
        </pc:sldMkLst>
        <pc:spChg chg="del">
          <ac:chgData name="Nicholas Gelstharp (2211042)" userId="4a2af1c0-f425-4262-8c8b-34c26125e039" providerId="ADAL" clId="{F6DF41FD-61F1-4AAF-9CB5-DCFA1EFA0237}" dt="2024-11-11T15:32:06.397" v="8"/>
          <ac:spMkLst>
            <pc:docMk/>
            <pc:sldMk cId="2641071431" sldId="266"/>
            <ac:spMk id="68" creationId="{EA9B643B-B316-4296-9F79-F2E0850804F7}"/>
          </ac:spMkLst>
        </pc:spChg>
        <pc:grpChg chg="del">
          <ac:chgData name="Nicholas Gelstharp (2211042)" userId="4a2af1c0-f425-4262-8c8b-34c26125e039" providerId="ADAL" clId="{F6DF41FD-61F1-4AAF-9CB5-DCFA1EFA0237}" dt="2024-11-11T15:32:06.397" v="8"/>
          <ac:grpSpMkLst>
            <pc:docMk/>
            <pc:sldMk cId="2641071431" sldId="266"/>
            <ac:grpSpMk id="12" creationId="{F21A37DB-EDD2-4025-A254-7FE5E4C7AE2B}"/>
          </ac:grpSpMkLst>
        </pc:grpChg>
        <pc:picChg chg="del">
          <ac:chgData name="Nicholas Gelstharp (2211042)" userId="4a2af1c0-f425-4262-8c8b-34c26125e039" providerId="ADAL" clId="{F6DF41FD-61F1-4AAF-9CB5-DCFA1EFA0237}" dt="2024-11-11T15:32:06.397" v="8"/>
          <ac:picMkLst>
            <pc:docMk/>
            <pc:sldMk cId="2641071431" sldId="266"/>
            <ac:picMk id="10" creationId="{38BFA449-4933-478B-B27D-ACCC557FF970}"/>
          </ac:picMkLst>
        </pc:picChg>
      </pc:sldChg>
      <pc:sldChg chg="delSp add del setBg delDesignElem">
        <pc:chgData name="Nicholas Gelstharp (2211042)" userId="4a2af1c0-f425-4262-8c8b-34c26125e039" providerId="ADAL" clId="{F6DF41FD-61F1-4AAF-9CB5-DCFA1EFA0237}" dt="2024-11-11T15:32:06.397" v="8"/>
        <pc:sldMkLst>
          <pc:docMk/>
          <pc:sldMk cId="3684696999" sldId="267"/>
        </pc:sldMkLst>
        <pc:grpChg chg="del">
          <ac:chgData name="Nicholas Gelstharp (2211042)" userId="4a2af1c0-f425-4262-8c8b-34c26125e039" providerId="ADAL" clId="{F6DF41FD-61F1-4AAF-9CB5-DCFA1EFA0237}" dt="2024-11-11T15:32:06.397" v="8"/>
          <ac:grpSpMkLst>
            <pc:docMk/>
            <pc:sldMk cId="3684696999" sldId="267"/>
            <ac:grpSpMk id="11" creationId="{F21A37DB-EDD2-4025-A254-7FE5E4C7AE2B}"/>
          </ac:grpSpMkLst>
        </pc:grpChg>
        <pc:grpChg chg="del">
          <ac:chgData name="Nicholas Gelstharp (2211042)" userId="4a2af1c0-f425-4262-8c8b-34c26125e039" providerId="ADAL" clId="{F6DF41FD-61F1-4AAF-9CB5-DCFA1EFA0237}" dt="2024-11-11T15:32:06.397" v="8"/>
          <ac:grpSpMkLst>
            <pc:docMk/>
            <pc:sldMk cId="3684696999" sldId="267"/>
            <ac:grpSpMk id="67" creationId="{AC7171C6-EA46-47D6-AAE3-DD4CA0393C5E}"/>
          </ac:grpSpMkLst>
        </pc:grpChg>
        <pc:grpChg chg="del">
          <ac:chgData name="Nicholas Gelstharp (2211042)" userId="4a2af1c0-f425-4262-8c8b-34c26125e039" providerId="ADAL" clId="{F6DF41FD-61F1-4AAF-9CB5-DCFA1EFA0237}" dt="2024-11-11T15:32:06.397" v="8"/>
          <ac:grpSpMkLst>
            <pc:docMk/>
            <pc:sldMk cId="3684696999" sldId="267"/>
            <ac:grpSpMk id="71" creationId="{1A7C43DF-6C62-45B8-95AA-FD5810A86604}"/>
          </ac:grpSpMkLst>
        </pc:grpChg>
        <pc:grpChg chg="del">
          <ac:chgData name="Nicholas Gelstharp (2211042)" userId="4a2af1c0-f425-4262-8c8b-34c26125e039" providerId="ADAL" clId="{F6DF41FD-61F1-4AAF-9CB5-DCFA1EFA0237}" dt="2024-11-11T15:32:06.397" v="8"/>
          <ac:grpSpMkLst>
            <pc:docMk/>
            <pc:sldMk cId="3684696999" sldId="267"/>
            <ac:grpSpMk id="127" creationId="{D0D26923-EE65-4E57-B679-61B80FBCAAB1}"/>
          </ac:grpSpMkLst>
        </pc:grpChg>
        <pc:picChg chg="del">
          <ac:chgData name="Nicholas Gelstharp (2211042)" userId="4a2af1c0-f425-4262-8c8b-34c26125e039" providerId="ADAL" clId="{F6DF41FD-61F1-4AAF-9CB5-DCFA1EFA0237}" dt="2024-11-11T15:32:06.397" v="8"/>
          <ac:picMkLst>
            <pc:docMk/>
            <pc:sldMk cId="3684696999" sldId="267"/>
            <ac:picMk id="9" creationId="{38BFA449-4933-478B-B27D-ACCC557FF970}"/>
          </ac:picMkLst>
        </pc:picChg>
      </pc:sldChg>
      <pc:sldChg chg="del">
        <pc:chgData name="Nicholas Gelstharp (2211042)" userId="4a2af1c0-f425-4262-8c8b-34c26125e039" providerId="ADAL" clId="{F6DF41FD-61F1-4AAF-9CB5-DCFA1EFA0237}" dt="2024-11-11T15:31:58.239" v="0" actId="2696"/>
        <pc:sldMkLst>
          <pc:docMk/>
          <pc:sldMk cId="1586251268" sldId="268"/>
        </pc:sldMkLst>
      </pc:sldChg>
      <pc:sldChg chg="delSp add setBg delDesignElem">
        <pc:chgData name="Nicholas Gelstharp (2211042)" userId="4a2af1c0-f425-4262-8c8b-34c26125e039" providerId="ADAL" clId="{F6DF41FD-61F1-4AAF-9CB5-DCFA1EFA0237}" dt="2024-11-11T15:32:06.397" v="8"/>
        <pc:sldMkLst>
          <pc:docMk/>
          <pc:sldMk cId="3811165200" sldId="274"/>
        </pc:sldMkLst>
        <pc:spChg chg="del">
          <ac:chgData name="Nicholas Gelstharp (2211042)" userId="4a2af1c0-f425-4262-8c8b-34c26125e039" providerId="ADAL" clId="{F6DF41FD-61F1-4AAF-9CB5-DCFA1EFA0237}" dt="2024-11-11T15:32:06.397" v="8"/>
          <ac:spMkLst>
            <pc:docMk/>
            <pc:sldMk cId="3811165200" sldId="274"/>
            <ac:spMk id="68" creationId="{2BBFC2FC-43A1-478F-A518-F95DE065171B}"/>
          </ac:spMkLst>
        </pc:spChg>
        <pc:grpChg chg="del">
          <ac:chgData name="Nicholas Gelstharp (2211042)" userId="4a2af1c0-f425-4262-8c8b-34c26125e039" providerId="ADAL" clId="{F6DF41FD-61F1-4AAF-9CB5-DCFA1EFA0237}" dt="2024-11-11T15:32:06.397" v="8"/>
          <ac:grpSpMkLst>
            <pc:docMk/>
            <pc:sldMk cId="3811165200" sldId="274"/>
            <ac:grpSpMk id="12" creationId="{F21A37DB-EDD2-4025-A254-7FE5E4C7AE2B}"/>
          </ac:grpSpMkLst>
        </pc:grpChg>
        <pc:picChg chg="del">
          <ac:chgData name="Nicholas Gelstharp (2211042)" userId="4a2af1c0-f425-4262-8c8b-34c26125e039" providerId="ADAL" clId="{F6DF41FD-61F1-4AAF-9CB5-DCFA1EFA0237}" dt="2024-11-11T15:32:06.397" v="8"/>
          <ac:picMkLst>
            <pc:docMk/>
            <pc:sldMk cId="3811165200" sldId="274"/>
            <ac:picMk id="10" creationId="{38BFA449-4933-478B-B27D-ACCC557FF970}"/>
          </ac:picMkLst>
        </pc:picChg>
      </pc:sldChg>
      <pc:sldChg chg="delSp add setBg delDesignElem">
        <pc:chgData name="Nicholas Gelstharp (2211042)" userId="4a2af1c0-f425-4262-8c8b-34c26125e039" providerId="ADAL" clId="{F6DF41FD-61F1-4AAF-9CB5-DCFA1EFA0237}" dt="2024-11-11T15:32:06.397" v="8"/>
        <pc:sldMkLst>
          <pc:docMk/>
          <pc:sldMk cId="1281336858" sldId="275"/>
        </pc:sldMkLst>
        <pc:spChg chg="del">
          <ac:chgData name="Nicholas Gelstharp (2211042)" userId="4a2af1c0-f425-4262-8c8b-34c26125e039" providerId="ADAL" clId="{F6DF41FD-61F1-4AAF-9CB5-DCFA1EFA0237}" dt="2024-11-11T15:32:06.397" v="8"/>
          <ac:spMkLst>
            <pc:docMk/>
            <pc:sldMk cId="1281336858" sldId="275"/>
            <ac:spMk id="171" creationId="{60B8E1AF-8762-4AD6-9888-EC0606086E9D}"/>
          </ac:spMkLst>
        </pc:spChg>
        <pc:grpChg chg="del">
          <ac:chgData name="Nicholas Gelstharp (2211042)" userId="4a2af1c0-f425-4262-8c8b-34c26125e039" providerId="ADAL" clId="{F6DF41FD-61F1-4AAF-9CB5-DCFA1EFA0237}" dt="2024-11-11T15:32:06.397" v="8"/>
          <ac:grpSpMkLst>
            <pc:docMk/>
            <pc:sldMk cId="1281336858" sldId="275"/>
            <ac:grpSpMk id="116" creationId="{A3B344D7-1AE2-4947-876E-2A526745006B}"/>
          </ac:grpSpMkLst>
        </pc:grpChg>
        <pc:picChg chg="del">
          <ac:chgData name="Nicholas Gelstharp (2211042)" userId="4a2af1c0-f425-4262-8c8b-34c26125e039" providerId="ADAL" clId="{F6DF41FD-61F1-4AAF-9CB5-DCFA1EFA0237}" dt="2024-11-11T15:32:06.397" v="8"/>
          <ac:picMkLst>
            <pc:docMk/>
            <pc:sldMk cId="1281336858" sldId="275"/>
            <ac:picMk id="115" creationId="{EDA90D89-770A-4C09-978C-9E38FE156492}"/>
          </ac:picMkLst>
        </pc:picChg>
      </pc:sldChg>
      <pc:sldChg chg="add">
        <pc:chgData name="Nicholas Gelstharp (2211042)" userId="4a2af1c0-f425-4262-8c8b-34c26125e039" providerId="ADAL" clId="{F6DF41FD-61F1-4AAF-9CB5-DCFA1EFA0237}" dt="2024-11-11T15:32:06.397" v="8"/>
        <pc:sldMkLst>
          <pc:docMk/>
          <pc:sldMk cId="2224969331" sldId="276"/>
        </pc:sldMkLst>
      </pc:sldChg>
      <pc:sldChg chg="delSp add setBg delDesignElem">
        <pc:chgData name="Nicholas Gelstharp (2211042)" userId="4a2af1c0-f425-4262-8c8b-34c26125e039" providerId="ADAL" clId="{F6DF41FD-61F1-4AAF-9CB5-DCFA1EFA0237}" dt="2024-11-11T15:32:06.397" v="8"/>
        <pc:sldMkLst>
          <pc:docMk/>
          <pc:sldMk cId="3563614827" sldId="277"/>
        </pc:sldMkLst>
        <pc:grpChg chg="del">
          <ac:chgData name="Nicholas Gelstharp (2211042)" userId="4a2af1c0-f425-4262-8c8b-34c26125e039" providerId="ADAL" clId="{F6DF41FD-61F1-4AAF-9CB5-DCFA1EFA0237}" dt="2024-11-11T15:32:06.397" v="8"/>
          <ac:grpSpMkLst>
            <pc:docMk/>
            <pc:sldMk cId="3563614827" sldId="277"/>
            <ac:grpSpMk id="12" creationId="{5FE07634-A83A-4681-9C1D-BC0775F9D296}"/>
          </ac:grpSpMkLst>
        </pc:grpChg>
        <pc:grpChg chg="del">
          <ac:chgData name="Nicholas Gelstharp (2211042)" userId="4a2af1c0-f425-4262-8c8b-34c26125e039" providerId="ADAL" clId="{F6DF41FD-61F1-4AAF-9CB5-DCFA1EFA0237}" dt="2024-11-11T15:32:06.397" v="8"/>
          <ac:grpSpMkLst>
            <pc:docMk/>
            <pc:sldMk cId="3563614827" sldId="277"/>
            <ac:grpSpMk id="16" creationId="{A2E1FE48-FA7B-4262-B922-041542931DDF}"/>
          </ac:grpSpMkLst>
        </pc:grpChg>
      </pc:sldChg>
      <pc:sldChg chg="delSp add setBg delDesignElem">
        <pc:chgData name="Nicholas Gelstharp (2211042)" userId="4a2af1c0-f425-4262-8c8b-34c26125e039" providerId="ADAL" clId="{F6DF41FD-61F1-4AAF-9CB5-DCFA1EFA0237}" dt="2024-11-11T15:32:06.397" v="8"/>
        <pc:sldMkLst>
          <pc:docMk/>
          <pc:sldMk cId="4047221367" sldId="278"/>
        </pc:sldMkLst>
        <pc:spChg chg="del">
          <ac:chgData name="Nicholas Gelstharp (2211042)" userId="4a2af1c0-f425-4262-8c8b-34c26125e039" providerId="ADAL" clId="{F6DF41FD-61F1-4AAF-9CB5-DCFA1EFA0237}" dt="2024-11-11T15:32:06.397" v="8"/>
          <ac:spMkLst>
            <pc:docMk/>
            <pc:sldMk cId="4047221367" sldId="278"/>
            <ac:spMk id="67" creationId="{2BBFC2FC-43A1-478F-A518-F95DE065171B}"/>
          </ac:spMkLst>
        </pc:spChg>
        <pc:grpChg chg="del">
          <ac:chgData name="Nicholas Gelstharp (2211042)" userId="4a2af1c0-f425-4262-8c8b-34c26125e039" providerId="ADAL" clId="{F6DF41FD-61F1-4AAF-9CB5-DCFA1EFA0237}" dt="2024-11-11T15:32:06.397" v="8"/>
          <ac:grpSpMkLst>
            <pc:docMk/>
            <pc:sldMk cId="4047221367" sldId="278"/>
            <ac:grpSpMk id="11" creationId="{F21A37DB-EDD2-4025-A254-7FE5E4C7AE2B}"/>
          </ac:grpSpMkLst>
        </pc:grpChg>
        <pc:picChg chg="del">
          <ac:chgData name="Nicholas Gelstharp (2211042)" userId="4a2af1c0-f425-4262-8c8b-34c26125e039" providerId="ADAL" clId="{F6DF41FD-61F1-4AAF-9CB5-DCFA1EFA0237}" dt="2024-11-11T15:32:06.397" v="8"/>
          <ac:picMkLst>
            <pc:docMk/>
            <pc:sldMk cId="4047221367" sldId="278"/>
            <ac:picMk id="9" creationId="{38BFA449-4933-478B-B27D-ACCC557FF970}"/>
          </ac:picMkLst>
        </pc:picChg>
      </pc:sldChg>
      <pc:sldChg chg="add">
        <pc:chgData name="Nicholas Gelstharp (2211042)" userId="4a2af1c0-f425-4262-8c8b-34c26125e039" providerId="ADAL" clId="{F6DF41FD-61F1-4AAF-9CB5-DCFA1EFA0237}" dt="2024-11-11T15:32:06.397" v="8"/>
        <pc:sldMkLst>
          <pc:docMk/>
          <pc:sldMk cId="2266146855" sldId="279"/>
        </pc:sldMkLst>
      </pc:sldChg>
      <pc:sldChg chg="delSp add setBg delDesignElem">
        <pc:chgData name="Nicholas Gelstharp (2211042)" userId="4a2af1c0-f425-4262-8c8b-34c26125e039" providerId="ADAL" clId="{F6DF41FD-61F1-4AAF-9CB5-DCFA1EFA0237}" dt="2024-11-11T15:32:06.397" v="8"/>
        <pc:sldMkLst>
          <pc:docMk/>
          <pc:sldMk cId="1111558899" sldId="280"/>
        </pc:sldMkLst>
        <pc:spChg chg="del">
          <ac:chgData name="Nicholas Gelstharp (2211042)" userId="4a2af1c0-f425-4262-8c8b-34c26125e039" providerId="ADAL" clId="{F6DF41FD-61F1-4AAF-9CB5-DCFA1EFA0237}" dt="2024-11-11T15:32:06.397" v="8"/>
          <ac:spMkLst>
            <pc:docMk/>
            <pc:sldMk cId="1111558899" sldId="280"/>
            <ac:spMk id="68" creationId="{0E24CF0B-9BD9-4126-80C9-FF28141ACF1A}"/>
          </ac:spMkLst>
        </pc:spChg>
        <pc:grpChg chg="del">
          <ac:chgData name="Nicholas Gelstharp (2211042)" userId="4a2af1c0-f425-4262-8c8b-34c26125e039" providerId="ADAL" clId="{F6DF41FD-61F1-4AAF-9CB5-DCFA1EFA0237}" dt="2024-11-11T15:32:06.397" v="8"/>
          <ac:grpSpMkLst>
            <pc:docMk/>
            <pc:sldMk cId="1111558899" sldId="280"/>
            <ac:grpSpMk id="12" creationId="{A3B344D7-1AE2-4947-876E-2A526745006B}"/>
          </ac:grpSpMkLst>
        </pc:grpChg>
        <pc:picChg chg="del">
          <ac:chgData name="Nicholas Gelstharp (2211042)" userId="4a2af1c0-f425-4262-8c8b-34c26125e039" providerId="ADAL" clId="{F6DF41FD-61F1-4AAF-9CB5-DCFA1EFA0237}" dt="2024-11-11T15:32:06.397" v="8"/>
          <ac:picMkLst>
            <pc:docMk/>
            <pc:sldMk cId="1111558899" sldId="280"/>
            <ac:picMk id="10" creationId="{EDA90D89-770A-4C09-978C-9E38FE156492}"/>
          </ac:picMkLst>
        </pc:picChg>
      </pc:sldChg>
      <pc:sldChg chg="add">
        <pc:chgData name="Nicholas Gelstharp (2211042)" userId="4a2af1c0-f425-4262-8c8b-34c26125e039" providerId="ADAL" clId="{F6DF41FD-61F1-4AAF-9CB5-DCFA1EFA0237}" dt="2024-11-11T15:32:06.397" v="8"/>
        <pc:sldMkLst>
          <pc:docMk/>
          <pc:sldMk cId="2661994233" sldId="281"/>
        </pc:sldMkLst>
      </pc:sldChg>
    </pc:docChg>
  </pc:docChgLst>
  <pc:docChgLst>
    <pc:chgData name="Michael Oldham (2235684)" userId="S::2235684@student.uwtsd.ac.uk::06ea11ac-2067-44a7-8aa1-2efe8738cb82" providerId="AD" clId="Web-{035BDD8E-340E-D811-7060-ADDB59FD4D1E}"/>
    <pc:docChg chg="addSld modSld">
      <pc:chgData name="Michael Oldham (2235684)" userId="S::2235684@student.uwtsd.ac.uk::06ea11ac-2067-44a7-8aa1-2efe8738cb82" providerId="AD" clId="Web-{035BDD8E-340E-D811-7060-ADDB59FD4D1E}" dt="2024-11-11T21:25:35.892" v="23" actId="20577"/>
      <pc:docMkLst>
        <pc:docMk/>
      </pc:docMkLst>
      <pc:sldChg chg="modSp new">
        <pc:chgData name="Michael Oldham (2235684)" userId="S::2235684@student.uwtsd.ac.uk::06ea11ac-2067-44a7-8aa1-2efe8738cb82" providerId="AD" clId="Web-{035BDD8E-340E-D811-7060-ADDB59FD4D1E}" dt="2024-11-11T21:25:35.892" v="23" actId="20577"/>
        <pc:sldMkLst>
          <pc:docMk/>
          <pc:sldMk cId="1901521821" sldId="282"/>
        </pc:sldMkLst>
        <pc:spChg chg="mod">
          <ac:chgData name="Michael Oldham (2235684)" userId="S::2235684@student.uwtsd.ac.uk::06ea11ac-2067-44a7-8aa1-2efe8738cb82" providerId="AD" clId="Web-{035BDD8E-340E-D811-7060-ADDB59FD4D1E}" dt="2024-11-11T21:25:35.892" v="23" actId="20577"/>
          <ac:spMkLst>
            <pc:docMk/>
            <pc:sldMk cId="1901521821" sldId="282"/>
            <ac:spMk id="2" creationId="{52980D2B-18DD-DFA8-38E3-5241A21E3B54}"/>
          </ac:spMkLst>
        </pc:spChg>
      </pc:sldChg>
    </pc:docChg>
  </pc:docChgLst>
  <pc:docChgLst>
    <pc:chgData name="Michael Oldham (2235684)" userId="06ea11ac-2067-44a7-8aa1-2efe8738cb82" providerId="ADAL" clId="{C3ADDA2B-873C-4171-AFDF-129076C3AD43}"/>
    <pc:docChg chg="undo custSel addSld delSld modSld sldOrd">
      <pc:chgData name="Michael Oldham (2235684)" userId="06ea11ac-2067-44a7-8aa1-2efe8738cb82" providerId="ADAL" clId="{C3ADDA2B-873C-4171-AFDF-129076C3AD43}" dt="2024-11-12T10:47:01.889" v="3008" actId="2696"/>
      <pc:docMkLst>
        <pc:docMk/>
      </pc:docMkLst>
      <pc:sldChg chg="modSp mod">
        <pc:chgData name="Michael Oldham (2235684)" userId="06ea11ac-2067-44a7-8aa1-2efe8738cb82" providerId="ADAL" clId="{C3ADDA2B-873C-4171-AFDF-129076C3AD43}" dt="2024-11-11T21:52:05.783" v="944" actId="20577"/>
        <pc:sldMkLst>
          <pc:docMk/>
          <pc:sldMk cId="639080128" sldId="260"/>
        </pc:sldMkLst>
        <pc:spChg chg="mod">
          <ac:chgData name="Michael Oldham (2235684)" userId="06ea11ac-2067-44a7-8aa1-2efe8738cb82" providerId="ADAL" clId="{C3ADDA2B-873C-4171-AFDF-129076C3AD43}" dt="2024-11-11T21:52:05.783" v="944" actId="20577"/>
          <ac:spMkLst>
            <pc:docMk/>
            <pc:sldMk cId="639080128" sldId="260"/>
            <ac:spMk id="3" creationId="{AD399D43-73DC-F41C-6F7A-32A64811275F}"/>
          </ac:spMkLst>
        </pc:spChg>
      </pc:sldChg>
      <pc:sldChg chg="modSp mod">
        <pc:chgData name="Michael Oldham (2235684)" userId="06ea11ac-2067-44a7-8aa1-2efe8738cb82" providerId="ADAL" clId="{C3ADDA2B-873C-4171-AFDF-129076C3AD43}" dt="2024-11-11T21:35:02.551" v="256"/>
        <pc:sldMkLst>
          <pc:docMk/>
          <pc:sldMk cId="1901521821" sldId="282"/>
        </pc:sldMkLst>
        <pc:spChg chg="mod">
          <ac:chgData name="Michael Oldham (2235684)" userId="06ea11ac-2067-44a7-8aa1-2efe8738cb82" providerId="ADAL" clId="{C3ADDA2B-873C-4171-AFDF-129076C3AD43}" dt="2024-11-11T21:35:02.551" v="256"/>
          <ac:spMkLst>
            <pc:docMk/>
            <pc:sldMk cId="1901521821" sldId="282"/>
            <ac:spMk id="3" creationId="{43ADB9A9-BDF5-750A-9259-1E6107A4F9BA}"/>
          </ac:spMkLst>
        </pc:spChg>
      </pc:sldChg>
      <pc:sldChg chg="addSp modSp new mod modNotesTx">
        <pc:chgData name="Michael Oldham (2235684)" userId="06ea11ac-2067-44a7-8aa1-2efe8738cb82" providerId="ADAL" clId="{C3ADDA2B-873C-4171-AFDF-129076C3AD43}" dt="2024-11-11T21:38:37.869" v="648" actId="20577"/>
        <pc:sldMkLst>
          <pc:docMk/>
          <pc:sldMk cId="1005923220" sldId="283"/>
        </pc:sldMkLst>
        <pc:spChg chg="add mod">
          <ac:chgData name="Michael Oldham (2235684)" userId="06ea11ac-2067-44a7-8aa1-2efe8738cb82" providerId="ADAL" clId="{C3ADDA2B-873C-4171-AFDF-129076C3AD43}" dt="2024-11-11T21:37:47.570" v="487" actId="14100"/>
          <ac:spMkLst>
            <pc:docMk/>
            <pc:sldMk cId="1005923220" sldId="283"/>
            <ac:spMk id="4" creationId="{6F3034D2-2E9E-BC93-48AD-2F16D8BC268A}"/>
          </ac:spMkLst>
        </pc:spChg>
        <pc:picChg chg="add mod">
          <ac:chgData name="Michael Oldham (2235684)" userId="06ea11ac-2067-44a7-8aa1-2efe8738cb82" providerId="ADAL" clId="{C3ADDA2B-873C-4171-AFDF-129076C3AD43}" dt="2024-11-11T21:37:44.416" v="486" actId="1076"/>
          <ac:picMkLst>
            <pc:docMk/>
            <pc:sldMk cId="1005923220" sldId="283"/>
            <ac:picMk id="3" creationId="{CE882DAB-98C7-633E-D8D2-B4EFB1573D07}"/>
          </ac:picMkLst>
        </pc:picChg>
        <pc:picChg chg="add mod">
          <ac:chgData name="Michael Oldham (2235684)" userId="06ea11ac-2067-44a7-8aa1-2efe8738cb82" providerId="ADAL" clId="{C3ADDA2B-873C-4171-AFDF-129076C3AD43}" dt="2024-11-11T21:37:53.593" v="488" actId="1076"/>
          <ac:picMkLst>
            <pc:docMk/>
            <pc:sldMk cId="1005923220" sldId="283"/>
            <ac:picMk id="6" creationId="{B953AAE9-3881-623F-30C4-94ADA0ADE679}"/>
          </ac:picMkLst>
        </pc:picChg>
      </pc:sldChg>
      <pc:sldChg chg="addSp modSp new mod modNotesTx">
        <pc:chgData name="Michael Oldham (2235684)" userId="06ea11ac-2067-44a7-8aa1-2efe8738cb82" providerId="ADAL" clId="{C3ADDA2B-873C-4171-AFDF-129076C3AD43}" dt="2024-11-11T23:10:08.486" v="1300" actId="20577"/>
        <pc:sldMkLst>
          <pc:docMk/>
          <pc:sldMk cId="4151407185" sldId="284"/>
        </pc:sldMkLst>
        <pc:picChg chg="add mod">
          <ac:chgData name="Michael Oldham (2235684)" userId="06ea11ac-2067-44a7-8aa1-2efe8738cb82" providerId="ADAL" clId="{C3ADDA2B-873C-4171-AFDF-129076C3AD43}" dt="2024-11-11T21:47:05.995" v="652" actId="1076"/>
          <ac:picMkLst>
            <pc:docMk/>
            <pc:sldMk cId="4151407185" sldId="284"/>
            <ac:picMk id="3" creationId="{12CB7776-D3A9-6EC9-7894-013FFCDFDB9D}"/>
          </ac:picMkLst>
        </pc:picChg>
      </pc:sldChg>
      <pc:sldChg chg="addSp new mod modNotesTx">
        <pc:chgData name="Michael Oldham (2235684)" userId="06ea11ac-2067-44a7-8aa1-2efe8738cb82" providerId="ADAL" clId="{C3ADDA2B-873C-4171-AFDF-129076C3AD43}" dt="2024-11-11T21:57:10.331" v="1270" actId="20577"/>
        <pc:sldMkLst>
          <pc:docMk/>
          <pc:sldMk cId="4187302189" sldId="285"/>
        </pc:sldMkLst>
        <pc:picChg chg="add">
          <ac:chgData name="Michael Oldham (2235684)" userId="06ea11ac-2067-44a7-8aa1-2efe8738cb82" providerId="ADAL" clId="{C3ADDA2B-873C-4171-AFDF-129076C3AD43}" dt="2024-11-11T21:55:46.324" v="946" actId="22"/>
          <ac:picMkLst>
            <pc:docMk/>
            <pc:sldMk cId="4187302189" sldId="285"/>
            <ac:picMk id="3" creationId="{49FF3EFB-BB8C-2EC4-6C94-A16641714239}"/>
          </ac:picMkLst>
        </pc:picChg>
      </pc:sldChg>
      <pc:sldChg chg="new del ord">
        <pc:chgData name="Michael Oldham (2235684)" userId="06ea11ac-2067-44a7-8aa1-2efe8738cb82" providerId="ADAL" clId="{C3ADDA2B-873C-4171-AFDF-129076C3AD43}" dt="2024-11-12T10:47:01.889" v="3008" actId="2696"/>
        <pc:sldMkLst>
          <pc:docMk/>
          <pc:sldMk cId="3576172888" sldId="286"/>
        </pc:sldMkLst>
      </pc:sldChg>
      <pc:sldChg chg="new del">
        <pc:chgData name="Michael Oldham (2235684)" userId="06ea11ac-2067-44a7-8aa1-2efe8738cb82" providerId="ADAL" clId="{C3ADDA2B-873C-4171-AFDF-129076C3AD43}" dt="2024-11-11T23:20:17.754" v="1305" actId="2696"/>
        <pc:sldMkLst>
          <pc:docMk/>
          <pc:sldMk cId="3363214616" sldId="287"/>
        </pc:sldMkLst>
      </pc:sldChg>
      <pc:sldChg chg="addSp modSp new mod">
        <pc:chgData name="Michael Oldham (2235684)" userId="06ea11ac-2067-44a7-8aa1-2efe8738cb82" providerId="ADAL" clId="{C3ADDA2B-873C-4171-AFDF-129076C3AD43}" dt="2024-11-12T10:16:27.503" v="2897" actId="20577"/>
        <pc:sldMkLst>
          <pc:docMk/>
          <pc:sldMk cId="1864731264" sldId="288"/>
        </pc:sldMkLst>
        <pc:spChg chg="mod">
          <ac:chgData name="Michael Oldham (2235684)" userId="06ea11ac-2067-44a7-8aa1-2efe8738cb82" providerId="ADAL" clId="{C3ADDA2B-873C-4171-AFDF-129076C3AD43}" dt="2024-11-12T10:16:27.503" v="2897" actId="20577"/>
          <ac:spMkLst>
            <pc:docMk/>
            <pc:sldMk cId="1864731264" sldId="288"/>
            <ac:spMk id="2" creationId="{5E57929D-D8BB-F174-D136-2095A4148BF7}"/>
          </ac:spMkLst>
        </pc:spChg>
        <pc:spChg chg="add mod">
          <ac:chgData name="Michael Oldham (2235684)" userId="06ea11ac-2067-44a7-8aa1-2efe8738cb82" providerId="ADAL" clId="{C3ADDA2B-873C-4171-AFDF-129076C3AD43}" dt="2024-11-12T09:33:38.857" v="2219" actId="20577"/>
          <ac:spMkLst>
            <pc:docMk/>
            <pc:sldMk cId="1864731264" sldId="288"/>
            <ac:spMk id="3" creationId="{69C18A54-10C6-75E9-16EA-46F8EA8E6B14}"/>
          </ac:spMkLst>
        </pc:spChg>
      </pc:sldChg>
      <pc:sldChg chg="addSp delSp modSp new mod ord modNotesTx">
        <pc:chgData name="Michael Oldham (2235684)" userId="06ea11ac-2067-44a7-8aa1-2efe8738cb82" providerId="ADAL" clId="{C3ADDA2B-873C-4171-AFDF-129076C3AD43}" dt="2024-11-12T10:19:12.483" v="3007" actId="20577"/>
        <pc:sldMkLst>
          <pc:docMk/>
          <pc:sldMk cId="1790095758" sldId="289"/>
        </pc:sldMkLst>
        <pc:spChg chg="mod">
          <ac:chgData name="Michael Oldham (2235684)" userId="06ea11ac-2067-44a7-8aa1-2efe8738cb82" providerId="ADAL" clId="{C3ADDA2B-873C-4171-AFDF-129076C3AD43}" dt="2024-11-12T09:48:53.564" v="2235"/>
          <ac:spMkLst>
            <pc:docMk/>
            <pc:sldMk cId="1790095758" sldId="289"/>
            <ac:spMk id="2" creationId="{8B425550-8C66-C689-FE62-343C00E453FB}"/>
          </ac:spMkLst>
        </pc:spChg>
        <pc:spChg chg="add del mod">
          <ac:chgData name="Michael Oldham (2235684)" userId="06ea11ac-2067-44a7-8aa1-2efe8738cb82" providerId="ADAL" clId="{C3ADDA2B-873C-4171-AFDF-129076C3AD43}" dt="2024-11-12T09:51:05.596" v="2581" actId="20577"/>
          <ac:spMkLst>
            <pc:docMk/>
            <pc:sldMk cId="1790095758" sldId="289"/>
            <ac:spMk id="3" creationId="{931D8577-5A13-15C5-D373-9715F0C45965}"/>
          </ac:spMkLst>
        </pc:spChg>
        <pc:picChg chg="add mod">
          <ac:chgData name="Michael Oldham (2235684)" userId="06ea11ac-2067-44a7-8aa1-2efe8738cb82" providerId="ADAL" clId="{C3ADDA2B-873C-4171-AFDF-129076C3AD43}" dt="2024-11-12T09:50:04.633" v="2332" actId="1076"/>
          <ac:picMkLst>
            <pc:docMk/>
            <pc:sldMk cId="1790095758" sldId="289"/>
            <ac:picMk id="5" creationId="{E72F4F27-F980-4308-5683-8834D458E59E}"/>
          </ac:picMkLst>
        </pc:picChg>
      </pc:sldChg>
    </pc:docChg>
  </pc:docChgLst>
  <pc:docChgLst>
    <pc:chgData name="Nicholas Gelstharp (2211042)" userId="4a2af1c0-f425-4262-8c8b-34c26125e039" providerId="ADAL" clId="{9C2F1037-C4F1-4D31-95FC-2D8031E2AE7C}"/>
    <pc:docChg chg="undo redo custSel addSld delSld modSld sldOrd">
      <pc:chgData name="Nicholas Gelstharp (2211042)" userId="4a2af1c0-f425-4262-8c8b-34c26125e039" providerId="ADAL" clId="{9C2F1037-C4F1-4D31-95FC-2D8031E2AE7C}" dt="2024-11-12T09:44:17.766" v="2420" actId="20577"/>
      <pc:docMkLst>
        <pc:docMk/>
      </pc:docMkLst>
      <pc:sldChg chg="modSp mod">
        <pc:chgData name="Nicholas Gelstharp (2211042)" userId="4a2af1c0-f425-4262-8c8b-34c26125e039" providerId="ADAL" clId="{9C2F1037-C4F1-4D31-95FC-2D8031E2AE7C}" dt="2024-11-05T10:04:01.937" v="913"/>
        <pc:sldMkLst>
          <pc:docMk/>
          <pc:sldMk cId="3028634911" sldId="256"/>
        </pc:sldMkLst>
        <pc:spChg chg="mod">
          <ac:chgData name="Nicholas Gelstharp (2211042)" userId="4a2af1c0-f425-4262-8c8b-34c26125e039" providerId="ADAL" clId="{9C2F1037-C4F1-4D31-95FC-2D8031E2AE7C}" dt="2024-11-05T09:48:55.610" v="18"/>
          <ac:spMkLst>
            <pc:docMk/>
            <pc:sldMk cId="3028634911" sldId="256"/>
            <ac:spMk id="2" creationId="{18343AB1-83FF-B968-55F0-3ED3AC1E72C0}"/>
          </ac:spMkLst>
        </pc:spChg>
        <pc:spChg chg="mod">
          <ac:chgData name="Nicholas Gelstharp (2211042)" userId="4a2af1c0-f425-4262-8c8b-34c26125e039" providerId="ADAL" clId="{9C2F1037-C4F1-4D31-95FC-2D8031E2AE7C}" dt="2024-11-05T10:04:01.937" v="913"/>
          <ac:spMkLst>
            <pc:docMk/>
            <pc:sldMk cId="3028634911" sldId="256"/>
            <ac:spMk id="3" creationId="{8DFDD866-8BB4-CC4C-AE8E-A08EBD0DB507}"/>
          </ac:spMkLst>
        </pc:spChg>
      </pc:sldChg>
      <pc:sldChg chg="modSp mod">
        <pc:chgData name="Nicholas Gelstharp (2211042)" userId="4a2af1c0-f425-4262-8c8b-34c26125e039" providerId="ADAL" clId="{9C2F1037-C4F1-4D31-95FC-2D8031E2AE7C}" dt="2024-11-12T09:23:19.350" v="2055" actId="20577"/>
        <pc:sldMkLst>
          <pc:docMk/>
          <pc:sldMk cId="4081577055" sldId="257"/>
        </pc:sldMkLst>
        <pc:spChg chg="mod">
          <ac:chgData name="Nicholas Gelstharp (2211042)" userId="4a2af1c0-f425-4262-8c8b-34c26125e039" providerId="ADAL" clId="{9C2F1037-C4F1-4D31-95FC-2D8031E2AE7C}" dt="2024-11-05T09:48:55.610" v="18"/>
          <ac:spMkLst>
            <pc:docMk/>
            <pc:sldMk cId="4081577055" sldId="257"/>
            <ac:spMk id="2" creationId="{EE76C4D1-6CB6-98FA-ED99-1B83DA4963C5}"/>
          </ac:spMkLst>
        </pc:spChg>
        <pc:spChg chg="mod">
          <ac:chgData name="Nicholas Gelstharp (2211042)" userId="4a2af1c0-f425-4262-8c8b-34c26125e039" providerId="ADAL" clId="{9C2F1037-C4F1-4D31-95FC-2D8031E2AE7C}" dt="2024-11-12T09:23:19.350" v="2055" actId="20577"/>
          <ac:spMkLst>
            <pc:docMk/>
            <pc:sldMk cId="4081577055" sldId="257"/>
            <ac:spMk id="3" creationId="{BD84C12B-1885-C2D0-D204-965C7A72506C}"/>
          </ac:spMkLst>
        </pc:spChg>
      </pc:sldChg>
      <pc:sldChg chg="modSp del">
        <pc:chgData name="Nicholas Gelstharp (2211042)" userId="4a2af1c0-f425-4262-8c8b-34c26125e039" providerId="ADAL" clId="{9C2F1037-C4F1-4D31-95FC-2D8031E2AE7C}" dt="2024-11-05T10:10:04.547" v="1146" actId="2696"/>
        <pc:sldMkLst>
          <pc:docMk/>
          <pc:sldMk cId="644342282" sldId="258"/>
        </pc:sldMkLst>
        <pc:spChg chg="mod">
          <ac:chgData name="Nicholas Gelstharp (2211042)" userId="4a2af1c0-f425-4262-8c8b-34c26125e039" providerId="ADAL" clId="{9C2F1037-C4F1-4D31-95FC-2D8031E2AE7C}" dt="2024-11-05T09:48:55.610" v="18"/>
          <ac:spMkLst>
            <pc:docMk/>
            <pc:sldMk cId="644342282" sldId="258"/>
            <ac:spMk id="2" creationId="{CBB70675-7CF1-228E-2626-6F2C88FD6F86}"/>
          </ac:spMkLst>
        </pc:spChg>
        <pc:spChg chg="mod">
          <ac:chgData name="Nicholas Gelstharp (2211042)" userId="4a2af1c0-f425-4262-8c8b-34c26125e039" providerId="ADAL" clId="{9C2F1037-C4F1-4D31-95FC-2D8031E2AE7C}" dt="2024-11-05T09:48:55.610" v="18"/>
          <ac:spMkLst>
            <pc:docMk/>
            <pc:sldMk cId="644342282" sldId="258"/>
            <ac:spMk id="3" creationId="{D95F9544-BD3A-87F6-FA35-479A389253A3}"/>
          </ac:spMkLst>
        </pc:spChg>
      </pc:sldChg>
      <pc:sldChg chg="modSp del mod">
        <pc:chgData name="Nicholas Gelstharp (2211042)" userId="4a2af1c0-f425-4262-8c8b-34c26125e039" providerId="ADAL" clId="{9C2F1037-C4F1-4D31-95FC-2D8031E2AE7C}" dt="2024-11-12T09:23:02.522" v="2017" actId="2696"/>
        <pc:sldMkLst>
          <pc:docMk/>
          <pc:sldMk cId="1716087383" sldId="259"/>
        </pc:sldMkLst>
        <pc:spChg chg="mod">
          <ac:chgData name="Nicholas Gelstharp (2211042)" userId="4a2af1c0-f425-4262-8c8b-34c26125e039" providerId="ADAL" clId="{9C2F1037-C4F1-4D31-95FC-2D8031E2AE7C}" dt="2024-11-05T09:48:55.610" v="18"/>
          <ac:spMkLst>
            <pc:docMk/>
            <pc:sldMk cId="1716087383" sldId="259"/>
            <ac:spMk id="2" creationId="{93EDEEC6-1424-83BA-A53E-1BFC089BCA6A}"/>
          </ac:spMkLst>
        </pc:spChg>
        <pc:spChg chg="mod">
          <ac:chgData name="Nicholas Gelstharp (2211042)" userId="4a2af1c0-f425-4262-8c8b-34c26125e039" providerId="ADAL" clId="{9C2F1037-C4F1-4D31-95FC-2D8031E2AE7C}" dt="2024-11-05T10:12:34.967" v="1191" actId="20577"/>
          <ac:spMkLst>
            <pc:docMk/>
            <pc:sldMk cId="1716087383" sldId="259"/>
            <ac:spMk id="3" creationId="{2F71D4AF-E8BE-3024-775E-5C4D784A8C82}"/>
          </ac:spMkLst>
        </pc:spChg>
      </pc:sldChg>
      <pc:sldChg chg="modSp mod">
        <pc:chgData name="Nicholas Gelstharp (2211042)" userId="4a2af1c0-f425-4262-8c8b-34c26125e039" providerId="ADAL" clId="{9C2F1037-C4F1-4D31-95FC-2D8031E2AE7C}" dt="2024-11-05T10:10:27.449" v="1152" actId="27636"/>
        <pc:sldMkLst>
          <pc:docMk/>
          <pc:sldMk cId="639080128" sldId="260"/>
        </pc:sldMkLst>
        <pc:spChg chg="mod">
          <ac:chgData name="Nicholas Gelstharp (2211042)" userId="4a2af1c0-f425-4262-8c8b-34c26125e039" providerId="ADAL" clId="{9C2F1037-C4F1-4D31-95FC-2D8031E2AE7C}" dt="2024-11-05T09:48:55.610" v="18"/>
          <ac:spMkLst>
            <pc:docMk/>
            <pc:sldMk cId="639080128" sldId="260"/>
            <ac:spMk id="2" creationId="{3AB1DC2E-1E38-043C-724F-F5950F1D6B64}"/>
          </ac:spMkLst>
        </pc:spChg>
        <pc:spChg chg="mod">
          <ac:chgData name="Nicholas Gelstharp (2211042)" userId="4a2af1c0-f425-4262-8c8b-34c26125e039" providerId="ADAL" clId="{9C2F1037-C4F1-4D31-95FC-2D8031E2AE7C}" dt="2024-11-05T10:10:27.449" v="1152" actId="27636"/>
          <ac:spMkLst>
            <pc:docMk/>
            <pc:sldMk cId="639080128" sldId="260"/>
            <ac:spMk id="3" creationId="{AD399D43-73DC-F41C-6F7A-32A64811275F}"/>
          </ac:spMkLst>
        </pc:spChg>
      </pc:sldChg>
      <pc:sldChg chg="modSp">
        <pc:chgData name="Nicholas Gelstharp (2211042)" userId="4a2af1c0-f425-4262-8c8b-34c26125e039" providerId="ADAL" clId="{9C2F1037-C4F1-4D31-95FC-2D8031E2AE7C}" dt="2024-11-05T09:48:55.610" v="18"/>
        <pc:sldMkLst>
          <pc:docMk/>
          <pc:sldMk cId="3101380455" sldId="261"/>
        </pc:sldMkLst>
        <pc:spChg chg="mod">
          <ac:chgData name="Nicholas Gelstharp (2211042)" userId="4a2af1c0-f425-4262-8c8b-34c26125e039" providerId="ADAL" clId="{9C2F1037-C4F1-4D31-95FC-2D8031E2AE7C}" dt="2024-11-05T09:48:55.610" v="18"/>
          <ac:spMkLst>
            <pc:docMk/>
            <pc:sldMk cId="3101380455" sldId="261"/>
            <ac:spMk id="2" creationId="{E7841831-D0FD-B97E-2CD8-521318D4C3E8}"/>
          </ac:spMkLst>
        </pc:spChg>
        <pc:spChg chg="mod">
          <ac:chgData name="Nicholas Gelstharp (2211042)" userId="4a2af1c0-f425-4262-8c8b-34c26125e039" providerId="ADAL" clId="{9C2F1037-C4F1-4D31-95FC-2D8031E2AE7C}" dt="2024-11-05T09:48:55.610" v="18"/>
          <ac:spMkLst>
            <pc:docMk/>
            <pc:sldMk cId="3101380455" sldId="261"/>
            <ac:spMk id="3" creationId="{B904C59A-E7E3-3772-AAEA-052F24E2790E}"/>
          </ac:spMkLst>
        </pc:spChg>
      </pc:sldChg>
      <pc:sldChg chg="addSp delSp modSp mod ord modNotesTx">
        <pc:chgData name="Nicholas Gelstharp (2211042)" userId="4a2af1c0-f425-4262-8c8b-34c26125e039" providerId="ADAL" clId="{9C2F1037-C4F1-4D31-95FC-2D8031E2AE7C}" dt="2024-11-05T13:01:44.609" v="1946"/>
        <pc:sldMkLst>
          <pc:docMk/>
          <pc:sldMk cId="245400763" sldId="262"/>
        </pc:sldMkLst>
        <pc:spChg chg="mod">
          <ac:chgData name="Nicholas Gelstharp (2211042)" userId="4a2af1c0-f425-4262-8c8b-34c26125e039" providerId="ADAL" clId="{9C2F1037-C4F1-4D31-95FC-2D8031E2AE7C}" dt="2024-11-05T09:48:55.610" v="18"/>
          <ac:spMkLst>
            <pc:docMk/>
            <pc:sldMk cId="245400763" sldId="262"/>
            <ac:spMk id="2" creationId="{84638B5A-4C0F-C667-7E69-E433E1D1FA4F}"/>
          </ac:spMkLst>
        </pc:spChg>
        <pc:spChg chg="del mod">
          <ac:chgData name="Nicholas Gelstharp (2211042)" userId="4a2af1c0-f425-4262-8c8b-34c26125e039" providerId="ADAL" clId="{9C2F1037-C4F1-4D31-95FC-2D8031E2AE7C}" dt="2024-11-05T10:15:54.796" v="1360" actId="478"/>
          <ac:spMkLst>
            <pc:docMk/>
            <pc:sldMk cId="245400763" sldId="262"/>
            <ac:spMk id="3" creationId="{21B12771-A97A-320D-795F-5F0D8D6E18F1}"/>
          </ac:spMkLst>
        </pc:spChg>
        <pc:picChg chg="add mod">
          <ac:chgData name="Nicholas Gelstharp (2211042)" userId="4a2af1c0-f425-4262-8c8b-34c26125e039" providerId="ADAL" clId="{9C2F1037-C4F1-4D31-95FC-2D8031E2AE7C}" dt="2024-11-05T10:15:59.739" v="1363" actId="1076"/>
          <ac:picMkLst>
            <pc:docMk/>
            <pc:sldMk cId="245400763" sldId="262"/>
            <ac:picMk id="5" creationId="{C512D3D3-0B1A-B58B-2B5D-7F43DD144FA9}"/>
          </ac:picMkLst>
        </pc:picChg>
      </pc:sldChg>
      <pc:sldChg chg="modSp new mod">
        <pc:chgData name="Nicholas Gelstharp (2211042)" userId="4a2af1c0-f425-4262-8c8b-34c26125e039" providerId="ADAL" clId="{9C2F1037-C4F1-4D31-95FC-2D8031E2AE7C}" dt="2024-11-12T09:31:43.413" v="2234" actId="20577"/>
        <pc:sldMkLst>
          <pc:docMk/>
          <pc:sldMk cId="341499465" sldId="263"/>
        </pc:sldMkLst>
        <pc:spChg chg="mod">
          <ac:chgData name="Nicholas Gelstharp (2211042)" userId="4a2af1c0-f425-4262-8c8b-34c26125e039" providerId="ADAL" clId="{9C2F1037-C4F1-4D31-95FC-2D8031E2AE7C}" dt="2024-11-05T10:13:53.554" v="1221" actId="20577"/>
          <ac:spMkLst>
            <pc:docMk/>
            <pc:sldMk cId="341499465" sldId="263"/>
            <ac:spMk id="2" creationId="{188477B2-5F72-9B53-080E-8918AD9ACD44}"/>
          </ac:spMkLst>
        </pc:spChg>
        <pc:spChg chg="mod">
          <ac:chgData name="Nicholas Gelstharp (2211042)" userId="4a2af1c0-f425-4262-8c8b-34c26125e039" providerId="ADAL" clId="{9C2F1037-C4F1-4D31-95FC-2D8031E2AE7C}" dt="2024-11-12T09:31:43.413" v="2234" actId="20577"/>
          <ac:spMkLst>
            <pc:docMk/>
            <pc:sldMk cId="341499465" sldId="263"/>
            <ac:spMk id="3" creationId="{3762B312-DD92-BFE9-2A3C-81FCFB0E58B3}"/>
          </ac:spMkLst>
        </pc:spChg>
      </pc:sldChg>
      <pc:sldChg chg="new del">
        <pc:chgData name="Nicholas Gelstharp (2211042)" userId="4a2af1c0-f425-4262-8c8b-34c26125e039" providerId="ADAL" clId="{9C2F1037-C4F1-4D31-95FC-2D8031E2AE7C}" dt="2024-11-05T10:45:22.820" v="1943" actId="47"/>
        <pc:sldMkLst>
          <pc:docMk/>
          <pc:sldMk cId="1268062918" sldId="264"/>
        </pc:sldMkLst>
      </pc:sldChg>
      <pc:sldChg chg="new del">
        <pc:chgData name="Nicholas Gelstharp (2211042)" userId="4a2af1c0-f425-4262-8c8b-34c26125e039" providerId="ADAL" clId="{9C2F1037-C4F1-4D31-95FC-2D8031E2AE7C}" dt="2024-11-05T10:45:23.597" v="1944" actId="47"/>
        <pc:sldMkLst>
          <pc:docMk/>
          <pc:sldMk cId="981227942" sldId="265"/>
        </pc:sldMkLst>
      </pc:sldChg>
      <pc:sldChg chg="new del">
        <pc:chgData name="Nicholas Gelstharp (2211042)" userId="4a2af1c0-f425-4262-8c8b-34c26125e039" providerId="ADAL" clId="{9C2F1037-C4F1-4D31-95FC-2D8031E2AE7C}" dt="2024-11-05T10:14:40.053" v="1313" actId="680"/>
        <pc:sldMkLst>
          <pc:docMk/>
          <pc:sldMk cId="1425772364" sldId="266"/>
        </pc:sldMkLst>
      </pc:sldChg>
      <pc:sldChg chg="addSp delSp modSp add mod modNotesTx">
        <pc:chgData name="Nicholas Gelstharp (2211042)" userId="4a2af1c0-f425-4262-8c8b-34c26125e039" providerId="ADAL" clId="{9C2F1037-C4F1-4D31-95FC-2D8031E2AE7C}" dt="2024-11-05T10:43:30.877" v="1942" actId="20577"/>
        <pc:sldMkLst>
          <pc:docMk/>
          <pc:sldMk cId="2641071431" sldId="266"/>
        </pc:sldMkLst>
        <pc:spChg chg="mod">
          <ac:chgData name="Nicholas Gelstharp (2211042)" userId="4a2af1c0-f425-4262-8c8b-34c26125e039" providerId="ADAL" clId="{9C2F1037-C4F1-4D31-95FC-2D8031E2AE7C}" dt="2024-11-05T10:39:47.641" v="1784" actId="1076"/>
          <ac:spMkLst>
            <pc:docMk/>
            <pc:sldMk cId="2641071431" sldId="266"/>
            <ac:spMk id="2" creationId="{8A42BD61-EF27-98E3-83A5-F1EAC7476DB2}"/>
          </ac:spMkLst>
        </pc:spChg>
        <pc:spChg chg="del mod">
          <ac:chgData name="Nicholas Gelstharp (2211042)" userId="4a2af1c0-f425-4262-8c8b-34c26125e039" providerId="ADAL" clId="{9C2F1037-C4F1-4D31-95FC-2D8031E2AE7C}" dt="2024-11-05T10:16:56.715" v="1529" actId="478"/>
          <ac:spMkLst>
            <pc:docMk/>
            <pc:sldMk cId="2641071431" sldId="266"/>
            <ac:spMk id="3" creationId="{BB3B2661-F5E6-261C-2C3F-C5CD4E17E2FC}"/>
          </ac:spMkLst>
        </pc:spChg>
        <pc:picChg chg="add mod">
          <ac:chgData name="Nicholas Gelstharp (2211042)" userId="4a2af1c0-f425-4262-8c8b-34c26125e039" providerId="ADAL" clId="{9C2F1037-C4F1-4D31-95FC-2D8031E2AE7C}" dt="2024-11-05T10:16:58.738" v="1530" actId="1076"/>
          <ac:picMkLst>
            <pc:docMk/>
            <pc:sldMk cId="2641071431" sldId="266"/>
            <ac:picMk id="4" creationId="{F55D5BAC-5D21-ACD0-2380-7C956A32763A}"/>
          </ac:picMkLst>
        </pc:picChg>
      </pc:sldChg>
      <pc:sldChg chg="addSp delSp modSp add mod modNotesTx">
        <pc:chgData name="Nicholas Gelstharp (2211042)" userId="4a2af1c0-f425-4262-8c8b-34c26125e039" providerId="ADAL" clId="{9C2F1037-C4F1-4D31-95FC-2D8031E2AE7C}" dt="2024-11-05T10:18:11.332" v="1590" actId="20577"/>
        <pc:sldMkLst>
          <pc:docMk/>
          <pc:sldMk cId="3684696999" sldId="267"/>
        </pc:sldMkLst>
        <pc:picChg chg="del">
          <ac:chgData name="Nicholas Gelstharp (2211042)" userId="4a2af1c0-f425-4262-8c8b-34c26125e039" providerId="ADAL" clId="{9C2F1037-C4F1-4D31-95FC-2D8031E2AE7C}" dt="2024-11-05T10:17:35.019" v="1533" actId="478"/>
          <ac:picMkLst>
            <pc:docMk/>
            <pc:sldMk cId="3684696999" sldId="267"/>
            <ac:picMk id="4" creationId="{7BD6C53E-E810-8EFD-C7C5-A9A748147971}"/>
          </ac:picMkLst>
        </pc:picChg>
        <pc:picChg chg="add mod">
          <ac:chgData name="Nicholas Gelstharp (2211042)" userId="4a2af1c0-f425-4262-8c8b-34c26125e039" providerId="ADAL" clId="{9C2F1037-C4F1-4D31-95FC-2D8031E2AE7C}" dt="2024-11-05T10:18:01.621" v="1536" actId="1076"/>
          <ac:picMkLst>
            <pc:docMk/>
            <pc:sldMk cId="3684696999" sldId="267"/>
            <ac:picMk id="5" creationId="{CD40CEA6-D78C-B8D6-033E-DE673C931D0F}"/>
          </ac:picMkLst>
        </pc:picChg>
      </pc:sldChg>
      <pc:sldChg chg="addSp delSp modSp add mod modNotesTx">
        <pc:chgData name="Nicholas Gelstharp (2211042)" userId="4a2af1c0-f425-4262-8c8b-34c26125e039" providerId="ADAL" clId="{9C2F1037-C4F1-4D31-95FC-2D8031E2AE7C}" dt="2024-11-05T10:39:24.823" v="1783" actId="20577"/>
        <pc:sldMkLst>
          <pc:docMk/>
          <pc:sldMk cId="1586251268" sldId="268"/>
        </pc:sldMkLst>
        <pc:picChg chg="add mod">
          <ac:chgData name="Nicholas Gelstharp (2211042)" userId="4a2af1c0-f425-4262-8c8b-34c26125e039" providerId="ADAL" clId="{9C2F1037-C4F1-4D31-95FC-2D8031E2AE7C}" dt="2024-11-05T10:38:37.064" v="1595" actId="1076"/>
          <ac:picMkLst>
            <pc:docMk/>
            <pc:sldMk cId="1586251268" sldId="268"/>
            <ac:picMk id="4" creationId="{6F8AE28B-B358-F40C-310E-C49E2E42CD17}"/>
          </ac:picMkLst>
        </pc:picChg>
        <pc:picChg chg="del">
          <ac:chgData name="Nicholas Gelstharp (2211042)" userId="4a2af1c0-f425-4262-8c8b-34c26125e039" providerId="ADAL" clId="{9C2F1037-C4F1-4D31-95FC-2D8031E2AE7C}" dt="2024-11-05T10:38:20.511" v="1592" actId="478"/>
          <ac:picMkLst>
            <pc:docMk/>
            <pc:sldMk cId="1586251268" sldId="268"/>
            <ac:picMk id="5" creationId="{FFB05003-03BB-8B52-CFDD-AADF73B202A5}"/>
          </ac:picMkLst>
        </pc:picChg>
      </pc:sldChg>
      <pc:sldChg chg="modSp mod">
        <pc:chgData name="Nicholas Gelstharp (2211042)" userId="4a2af1c0-f425-4262-8c8b-34c26125e039" providerId="ADAL" clId="{9C2F1037-C4F1-4D31-95FC-2D8031E2AE7C}" dt="2024-11-12T09:44:17.766" v="2420" actId="20577"/>
        <pc:sldMkLst>
          <pc:docMk/>
          <pc:sldMk cId="2224969331" sldId="276"/>
        </pc:sldMkLst>
        <pc:spChg chg="mod">
          <ac:chgData name="Nicholas Gelstharp (2211042)" userId="4a2af1c0-f425-4262-8c8b-34c26125e039" providerId="ADAL" clId="{9C2F1037-C4F1-4D31-95FC-2D8031E2AE7C}" dt="2024-11-12T09:44:17.766" v="2420" actId="20577"/>
          <ac:spMkLst>
            <pc:docMk/>
            <pc:sldMk cId="2224969331" sldId="276"/>
            <ac:spMk id="3" creationId="{A2FAD0FB-7AB6-4733-7A5D-7F6F9E4CF66D}"/>
          </ac:spMkLst>
        </pc:spChg>
      </pc:sldChg>
      <pc:sldChg chg="modSp mod">
        <pc:chgData name="Nicholas Gelstharp (2211042)" userId="4a2af1c0-f425-4262-8c8b-34c26125e039" providerId="ADAL" clId="{9C2F1037-C4F1-4D31-95FC-2D8031E2AE7C}" dt="2024-11-12T09:30:25.085" v="2057" actId="20577"/>
        <pc:sldMkLst>
          <pc:docMk/>
          <pc:sldMk cId="1901521821" sldId="282"/>
        </pc:sldMkLst>
        <pc:spChg chg="mod">
          <ac:chgData name="Nicholas Gelstharp (2211042)" userId="4a2af1c0-f425-4262-8c8b-34c26125e039" providerId="ADAL" clId="{9C2F1037-C4F1-4D31-95FC-2D8031E2AE7C}" dt="2024-11-12T09:30:25.085" v="2057" actId="20577"/>
          <ac:spMkLst>
            <pc:docMk/>
            <pc:sldMk cId="1901521821" sldId="282"/>
            <ac:spMk id="2" creationId="{52980D2B-18DD-DFA8-38E3-5241A21E3B54}"/>
          </ac:spMkLst>
        </pc:spChg>
      </pc:sldChg>
      <pc:sldChg chg="modSp mod">
        <pc:chgData name="Nicholas Gelstharp (2211042)" userId="4a2af1c0-f425-4262-8c8b-34c26125e039" providerId="ADAL" clId="{9C2F1037-C4F1-4D31-95FC-2D8031E2AE7C}" dt="2024-11-12T09:30:35.774" v="2063" actId="20577"/>
        <pc:sldMkLst>
          <pc:docMk/>
          <pc:sldMk cId="1864731264" sldId="288"/>
        </pc:sldMkLst>
        <pc:spChg chg="mod">
          <ac:chgData name="Nicholas Gelstharp (2211042)" userId="4a2af1c0-f425-4262-8c8b-34c26125e039" providerId="ADAL" clId="{9C2F1037-C4F1-4D31-95FC-2D8031E2AE7C}" dt="2024-11-12T09:30:35.774" v="2063" actId="20577"/>
          <ac:spMkLst>
            <pc:docMk/>
            <pc:sldMk cId="1864731264" sldId="288"/>
            <ac:spMk id="2" creationId="{5E57929D-D8BB-F174-D136-2095A4148BF7}"/>
          </ac:spMkLst>
        </pc:spChg>
      </pc:sldChg>
    </pc:docChg>
  </pc:docChgLst>
  <pc:docChgLst>
    <pc:chgData name="Cheng Chen (2305261)" userId="S::2305261@student.uwtsd.ac.uk::eb84e338-ac2c-49c8-a83e-8a0c76a48772" providerId="AD" clId="Web-{3D086383-B7DC-AC65-5F2F-2B971838480D}"/>
    <pc:docChg chg="addSld delSld modSld">
      <pc:chgData name="Cheng Chen (2305261)" userId="S::2305261@student.uwtsd.ac.uk::eb84e338-ac2c-49c8-a83e-8a0c76a48772" providerId="AD" clId="Web-{3D086383-B7DC-AC65-5F2F-2B971838480D}" dt="2024-11-11T13:47:21.431" v="140"/>
      <pc:docMkLst>
        <pc:docMk/>
      </pc:docMkLst>
      <pc:sldChg chg="addSp delSp modSp add del">
        <pc:chgData name="Cheng Chen (2305261)" userId="S::2305261@student.uwtsd.ac.uk::eb84e338-ac2c-49c8-a83e-8a0c76a48772" providerId="AD" clId="Web-{3D086383-B7DC-AC65-5F2F-2B971838480D}" dt="2024-11-11T13:35:13.257" v="34" actId="1076"/>
        <pc:sldMkLst>
          <pc:docMk/>
          <pc:sldMk cId="3101380455" sldId="261"/>
        </pc:sldMkLst>
        <pc:spChg chg="mod">
          <ac:chgData name="Cheng Chen (2305261)" userId="S::2305261@student.uwtsd.ac.uk::eb84e338-ac2c-49c8-a83e-8a0c76a48772" providerId="AD" clId="Web-{3D086383-B7DC-AC65-5F2F-2B971838480D}" dt="2024-11-11T13:34:33.426" v="21" actId="20577"/>
          <ac:spMkLst>
            <pc:docMk/>
            <pc:sldMk cId="3101380455" sldId="261"/>
            <ac:spMk id="2" creationId="{E7841831-D0FD-B97E-2CD8-521318D4C3E8}"/>
          </ac:spMkLst>
        </pc:spChg>
        <pc:spChg chg="mod">
          <ac:chgData name="Cheng Chen (2305261)" userId="S::2305261@student.uwtsd.ac.uk::eb84e338-ac2c-49c8-a83e-8a0c76a48772" providerId="AD" clId="Web-{3D086383-B7DC-AC65-5F2F-2B971838480D}" dt="2024-11-11T13:35:13.257" v="34" actId="1076"/>
          <ac:spMkLst>
            <pc:docMk/>
            <pc:sldMk cId="3101380455" sldId="261"/>
            <ac:spMk id="3" creationId="{B904C59A-E7E3-3772-AAEA-052F24E2790E}"/>
          </ac:spMkLst>
        </pc:spChg>
        <pc:spChg chg="add del mod">
          <ac:chgData name="Cheng Chen (2305261)" userId="S::2305261@student.uwtsd.ac.uk::eb84e338-ac2c-49c8-a83e-8a0c76a48772" providerId="AD" clId="Web-{3D086383-B7DC-AC65-5F2F-2B971838480D}" dt="2024-11-11T13:33:47.079" v="8"/>
          <ac:spMkLst>
            <pc:docMk/>
            <pc:sldMk cId="3101380455" sldId="261"/>
            <ac:spMk id="4" creationId="{4025CA9D-5E2C-B194-794A-5BA3B9F99FBD}"/>
          </ac:spMkLst>
        </pc:spChg>
        <pc:spChg chg="add del mod">
          <ac:chgData name="Cheng Chen (2305261)" userId="S::2305261@student.uwtsd.ac.uk::eb84e338-ac2c-49c8-a83e-8a0c76a48772" providerId="AD" clId="Web-{3D086383-B7DC-AC65-5F2F-2B971838480D}" dt="2024-11-11T13:33:17.717" v="5"/>
          <ac:spMkLst>
            <pc:docMk/>
            <pc:sldMk cId="3101380455" sldId="261"/>
            <ac:spMk id="5" creationId="{508186B0-C8A7-7E7A-415D-7AF44C3FCAFB}"/>
          </ac:spMkLst>
        </pc:spChg>
        <pc:picChg chg="add del mod">
          <ac:chgData name="Cheng Chen (2305261)" userId="S::2305261@student.uwtsd.ac.uk::eb84e338-ac2c-49c8-a83e-8a0c76a48772" providerId="AD" clId="Web-{3D086383-B7DC-AC65-5F2F-2B971838480D}" dt="2024-11-11T13:34:25.675" v="18"/>
          <ac:picMkLst>
            <pc:docMk/>
            <pc:sldMk cId="3101380455" sldId="261"/>
            <ac:picMk id="6" creationId="{4D1B401E-9937-7BBF-4204-04D80EC9FB02}"/>
          </ac:picMkLst>
        </pc:picChg>
      </pc:sldChg>
      <pc:sldChg chg="addSp delSp modSp new mod setBg">
        <pc:chgData name="Cheng Chen (2305261)" userId="S::2305261@student.uwtsd.ac.uk::eb84e338-ac2c-49c8-a83e-8a0c76a48772" providerId="AD" clId="Web-{3D086383-B7DC-AC65-5F2F-2B971838480D}" dt="2024-11-11T13:46:31.303" v="137"/>
        <pc:sldMkLst>
          <pc:docMk/>
          <pc:sldMk cId="416732865" sldId="269"/>
        </pc:sldMkLst>
        <pc:spChg chg="mod">
          <ac:chgData name="Cheng Chen (2305261)" userId="S::2305261@student.uwtsd.ac.uk::eb84e338-ac2c-49c8-a83e-8a0c76a48772" providerId="AD" clId="Web-{3D086383-B7DC-AC65-5F2F-2B971838480D}" dt="2024-11-11T13:46:31.303" v="137"/>
          <ac:spMkLst>
            <pc:docMk/>
            <pc:sldMk cId="416732865" sldId="269"/>
            <ac:spMk id="2" creationId="{2B161AEA-9850-BD73-17E2-5AE1DFA179D5}"/>
          </ac:spMkLst>
        </pc:spChg>
        <pc:spChg chg="mod ord">
          <ac:chgData name="Cheng Chen (2305261)" userId="S::2305261@student.uwtsd.ac.uk::eb84e338-ac2c-49c8-a83e-8a0c76a48772" providerId="AD" clId="Web-{3D086383-B7DC-AC65-5F2F-2B971838480D}" dt="2024-11-11T13:46:31.303" v="137"/>
          <ac:spMkLst>
            <pc:docMk/>
            <pc:sldMk cId="416732865" sldId="269"/>
            <ac:spMk id="3" creationId="{3D9114B2-FFD1-BCE5-CD86-5791CDCEEC9D}"/>
          </ac:spMkLst>
        </pc:spChg>
        <pc:spChg chg="add del">
          <ac:chgData name="Cheng Chen (2305261)" userId="S::2305261@student.uwtsd.ac.uk::eb84e338-ac2c-49c8-a83e-8a0c76a48772" providerId="AD" clId="Web-{3D086383-B7DC-AC65-5F2F-2B971838480D}" dt="2024-11-11T13:46:23.396" v="134"/>
          <ac:spMkLst>
            <pc:docMk/>
            <pc:sldMk cId="416732865" sldId="269"/>
            <ac:spMk id="9" creationId="{E4B7B3E3-827A-48BE-AD67-A57C45AA6949}"/>
          </ac:spMkLst>
        </pc:spChg>
        <pc:grpChg chg="add del">
          <ac:chgData name="Cheng Chen (2305261)" userId="S::2305261@student.uwtsd.ac.uk::eb84e338-ac2c-49c8-a83e-8a0c76a48772" providerId="AD" clId="Web-{3D086383-B7DC-AC65-5F2F-2B971838480D}" dt="2024-11-11T13:46:31.287" v="136"/>
          <ac:grpSpMkLst>
            <pc:docMk/>
            <pc:sldMk cId="416732865" sldId="269"/>
            <ac:grpSpMk id="12" creationId="{5FE07634-A83A-4681-9C1D-BC0775F9D296}"/>
          </ac:grpSpMkLst>
        </pc:grpChg>
        <pc:grpChg chg="add del">
          <ac:chgData name="Cheng Chen (2305261)" userId="S::2305261@student.uwtsd.ac.uk::eb84e338-ac2c-49c8-a83e-8a0c76a48772" providerId="AD" clId="Web-{3D086383-B7DC-AC65-5F2F-2B971838480D}" dt="2024-11-11T13:46:31.287" v="136"/>
          <ac:grpSpMkLst>
            <pc:docMk/>
            <pc:sldMk cId="416732865" sldId="269"/>
            <ac:grpSpMk id="13" creationId="{A2E1FE48-FA7B-4262-B922-041542931DDF}"/>
          </ac:grpSpMkLst>
        </pc:grpChg>
        <pc:picChg chg="add mod">
          <ac:chgData name="Cheng Chen (2305261)" userId="S::2305261@student.uwtsd.ac.uk::eb84e338-ac2c-49c8-a83e-8a0c76a48772" providerId="AD" clId="Web-{3D086383-B7DC-AC65-5F2F-2B971838480D}" dt="2024-11-11T13:46:31.303" v="137"/>
          <ac:picMkLst>
            <pc:docMk/>
            <pc:sldMk cId="416732865" sldId="269"/>
            <ac:picMk id="4" creationId="{B98F3C1F-D428-A1E7-FE83-2A7EB0D0C910}"/>
          </ac:picMkLst>
        </pc:picChg>
      </pc:sldChg>
      <pc:sldChg chg="modSp new">
        <pc:chgData name="Cheng Chen (2305261)" userId="S::2305261@student.uwtsd.ac.uk::eb84e338-ac2c-49c8-a83e-8a0c76a48772" providerId="AD" clId="Web-{3D086383-B7DC-AC65-5F2F-2B971838480D}" dt="2024-11-11T13:42:56.757" v="98" actId="20577"/>
        <pc:sldMkLst>
          <pc:docMk/>
          <pc:sldMk cId="356697939" sldId="270"/>
        </pc:sldMkLst>
        <pc:spChg chg="mod">
          <ac:chgData name="Cheng Chen (2305261)" userId="S::2305261@student.uwtsd.ac.uk::eb84e338-ac2c-49c8-a83e-8a0c76a48772" providerId="AD" clId="Web-{3D086383-B7DC-AC65-5F2F-2B971838480D}" dt="2024-11-11T13:39:05.851" v="59" actId="20577"/>
          <ac:spMkLst>
            <pc:docMk/>
            <pc:sldMk cId="356697939" sldId="270"/>
            <ac:spMk id="2" creationId="{91A253D6-3647-D6F5-9937-AD1CA350982E}"/>
          </ac:spMkLst>
        </pc:spChg>
        <pc:spChg chg="mod">
          <ac:chgData name="Cheng Chen (2305261)" userId="S::2305261@student.uwtsd.ac.uk::eb84e338-ac2c-49c8-a83e-8a0c76a48772" providerId="AD" clId="Web-{3D086383-B7DC-AC65-5F2F-2B971838480D}" dt="2024-11-11T13:42:56.757" v="98" actId="20577"/>
          <ac:spMkLst>
            <pc:docMk/>
            <pc:sldMk cId="356697939" sldId="270"/>
            <ac:spMk id="3" creationId="{12ADAB7E-4689-D7C0-F08D-6795A43BCA3F}"/>
          </ac:spMkLst>
        </pc:spChg>
      </pc:sldChg>
      <pc:sldChg chg="addSp modSp new mod setBg">
        <pc:chgData name="Cheng Chen (2305261)" userId="S::2305261@student.uwtsd.ac.uk::eb84e338-ac2c-49c8-a83e-8a0c76a48772" providerId="AD" clId="Web-{3D086383-B7DC-AC65-5F2F-2B971838480D}" dt="2024-11-11T13:47:09.149" v="139"/>
        <pc:sldMkLst>
          <pc:docMk/>
          <pc:sldMk cId="3179531606" sldId="271"/>
        </pc:sldMkLst>
        <pc:spChg chg="mod">
          <ac:chgData name="Cheng Chen (2305261)" userId="S::2305261@student.uwtsd.ac.uk::eb84e338-ac2c-49c8-a83e-8a0c76a48772" providerId="AD" clId="Web-{3D086383-B7DC-AC65-5F2F-2B971838480D}" dt="2024-11-11T13:47:09.149" v="139"/>
          <ac:spMkLst>
            <pc:docMk/>
            <pc:sldMk cId="3179531606" sldId="271"/>
            <ac:spMk id="2" creationId="{A9F7828D-8ECD-828A-74E1-7BB6479497EF}"/>
          </ac:spMkLst>
        </pc:spChg>
        <pc:spChg chg="mod ord">
          <ac:chgData name="Cheng Chen (2305261)" userId="S::2305261@student.uwtsd.ac.uk::eb84e338-ac2c-49c8-a83e-8a0c76a48772" providerId="AD" clId="Web-{3D086383-B7DC-AC65-5F2F-2B971838480D}" dt="2024-11-11T13:47:09.149" v="139"/>
          <ac:spMkLst>
            <pc:docMk/>
            <pc:sldMk cId="3179531606" sldId="271"/>
            <ac:spMk id="3" creationId="{D7EE174C-A234-3914-9C86-BF65F1A52429}"/>
          </ac:spMkLst>
        </pc:spChg>
        <pc:picChg chg="add mod">
          <ac:chgData name="Cheng Chen (2305261)" userId="S::2305261@student.uwtsd.ac.uk::eb84e338-ac2c-49c8-a83e-8a0c76a48772" providerId="AD" clId="Web-{3D086383-B7DC-AC65-5F2F-2B971838480D}" dt="2024-11-11T13:47:09.149" v="139"/>
          <ac:picMkLst>
            <pc:docMk/>
            <pc:sldMk cId="3179531606" sldId="271"/>
            <ac:picMk id="4" creationId="{8A68A7BC-FC3C-EC8A-CE8D-4ECE4650798B}"/>
          </ac:picMkLst>
        </pc:picChg>
      </pc:sldChg>
      <pc:sldChg chg="addSp modSp new mod setBg">
        <pc:chgData name="Cheng Chen (2305261)" userId="S::2305261@student.uwtsd.ac.uk::eb84e338-ac2c-49c8-a83e-8a0c76a48772" providerId="AD" clId="Web-{3D086383-B7DC-AC65-5F2F-2B971838480D}" dt="2024-11-11T13:47:21.431" v="140"/>
        <pc:sldMkLst>
          <pc:docMk/>
          <pc:sldMk cId="3984705642" sldId="272"/>
        </pc:sldMkLst>
        <pc:spChg chg="mod">
          <ac:chgData name="Cheng Chen (2305261)" userId="S::2305261@student.uwtsd.ac.uk::eb84e338-ac2c-49c8-a83e-8a0c76a48772" providerId="AD" clId="Web-{3D086383-B7DC-AC65-5F2F-2B971838480D}" dt="2024-11-11T13:47:21.431" v="140"/>
          <ac:spMkLst>
            <pc:docMk/>
            <pc:sldMk cId="3984705642" sldId="272"/>
            <ac:spMk id="2" creationId="{44FC6D3B-8A2C-6568-5964-938D38A5F79A}"/>
          </ac:spMkLst>
        </pc:spChg>
        <pc:spChg chg="mod ord">
          <ac:chgData name="Cheng Chen (2305261)" userId="S::2305261@student.uwtsd.ac.uk::eb84e338-ac2c-49c8-a83e-8a0c76a48772" providerId="AD" clId="Web-{3D086383-B7DC-AC65-5F2F-2B971838480D}" dt="2024-11-11T13:47:21.431" v="140"/>
          <ac:spMkLst>
            <pc:docMk/>
            <pc:sldMk cId="3984705642" sldId="272"/>
            <ac:spMk id="3" creationId="{671457D0-2436-D373-5C47-389875BE3DDC}"/>
          </ac:spMkLst>
        </pc:spChg>
        <pc:picChg chg="add mod">
          <ac:chgData name="Cheng Chen (2305261)" userId="S::2305261@student.uwtsd.ac.uk::eb84e338-ac2c-49c8-a83e-8a0c76a48772" providerId="AD" clId="Web-{3D086383-B7DC-AC65-5F2F-2B971838480D}" dt="2024-11-11T13:47:21.431" v="140"/>
          <ac:picMkLst>
            <pc:docMk/>
            <pc:sldMk cId="3984705642" sldId="272"/>
            <ac:picMk id="4" creationId="{1D2A9EAC-A1F1-B335-9B23-33474936C7EB}"/>
          </ac:picMkLst>
        </pc:picChg>
      </pc:sldChg>
      <pc:sldChg chg="addSp delSp modSp new">
        <pc:chgData name="Cheng Chen (2305261)" userId="S::2305261@student.uwtsd.ac.uk::eb84e338-ac2c-49c8-a83e-8a0c76a48772" providerId="AD" clId="Web-{3D086383-B7DC-AC65-5F2F-2B971838480D}" dt="2024-11-11T13:45:11.719" v="130" actId="1076"/>
        <pc:sldMkLst>
          <pc:docMk/>
          <pc:sldMk cId="4064025090" sldId="273"/>
        </pc:sldMkLst>
        <pc:spChg chg="add del mod">
          <ac:chgData name="Cheng Chen (2305261)" userId="S::2305261@student.uwtsd.ac.uk::eb84e338-ac2c-49c8-a83e-8a0c76a48772" providerId="AD" clId="Web-{3D086383-B7DC-AC65-5F2F-2B971838480D}" dt="2024-11-11T13:45:11.719" v="130" actId="1076"/>
          <ac:spMkLst>
            <pc:docMk/>
            <pc:sldMk cId="4064025090" sldId="273"/>
            <ac:spMk id="2" creationId="{399C8830-B8D9-10BF-AEE9-F0DF8B018E85}"/>
          </ac:spMkLst>
        </pc:spChg>
        <pc:spChg chg="add del">
          <ac:chgData name="Cheng Chen (2305261)" userId="S::2305261@student.uwtsd.ac.uk::eb84e338-ac2c-49c8-a83e-8a0c76a48772" providerId="AD" clId="Web-{3D086383-B7DC-AC65-5F2F-2B971838480D}" dt="2024-11-11T13:44:49.358" v="122"/>
          <ac:spMkLst>
            <pc:docMk/>
            <pc:sldMk cId="4064025090" sldId="273"/>
            <ac:spMk id="3" creationId="{BE435056-9B43-645E-2BA5-7D7633F41DED}"/>
          </ac:spMkLst>
        </pc:spChg>
        <pc:picChg chg="add del mod ord">
          <ac:chgData name="Cheng Chen (2305261)" userId="S::2305261@student.uwtsd.ac.uk::eb84e338-ac2c-49c8-a83e-8a0c76a48772" providerId="AD" clId="Web-{3D086383-B7DC-AC65-5F2F-2B971838480D}" dt="2024-11-11T13:44:44.827" v="121"/>
          <ac:picMkLst>
            <pc:docMk/>
            <pc:sldMk cId="4064025090" sldId="273"/>
            <ac:picMk id="4" creationId="{C6CC7021-CAF1-3DBE-9670-410A07531A23}"/>
          </ac:picMkLst>
        </pc:picChg>
      </pc:sldChg>
    </pc:docChg>
  </pc:docChgLst>
  <pc:docChgLst>
    <pc:chgData name="Michael Oldham (2235684)" userId="S::2235684@student.uwtsd.ac.uk::06ea11ac-2067-44a7-8aa1-2efe8738cb82" providerId="AD" clId="Web-{E74128DB-43A0-78FF-83F7-7088FE85AFC1}"/>
    <pc:docChg chg="modSld">
      <pc:chgData name="Michael Oldham (2235684)" userId="S::2235684@student.uwtsd.ac.uk::06ea11ac-2067-44a7-8aa1-2efe8738cb82" providerId="AD" clId="Web-{E74128DB-43A0-78FF-83F7-7088FE85AFC1}" dt="2024-10-22T16:07:19.409" v="15" actId="20577"/>
      <pc:docMkLst>
        <pc:docMk/>
      </pc:docMkLst>
      <pc:sldChg chg="modSp">
        <pc:chgData name="Michael Oldham (2235684)" userId="S::2235684@student.uwtsd.ac.uk::06ea11ac-2067-44a7-8aa1-2efe8738cb82" providerId="AD" clId="Web-{E74128DB-43A0-78FF-83F7-7088FE85AFC1}" dt="2024-10-22T16:07:19.409" v="15" actId="20577"/>
        <pc:sldMkLst>
          <pc:docMk/>
          <pc:sldMk cId="639080128" sldId="260"/>
        </pc:sldMkLst>
        <pc:spChg chg="mod">
          <ac:chgData name="Michael Oldham (2235684)" userId="S::2235684@student.uwtsd.ac.uk::06ea11ac-2067-44a7-8aa1-2efe8738cb82" providerId="AD" clId="Web-{E74128DB-43A0-78FF-83F7-7088FE85AFC1}" dt="2024-10-22T16:07:19.409" v="15" actId="20577"/>
          <ac:spMkLst>
            <pc:docMk/>
            <pc:sldMk cId="639080128" sldId="260"/>
            <ac:spMk id="3" creationId="{AD399D43-73DC-F41C-6F7A-32A64811275F}"/>
          </ac:spMkLst>
        </pc:spChg>
      </pc:sldChg>
    </pc:docChg>
  </pc:docChgLst>
  <pc:docChgLst>
    <pc:chgData name="Nicholas Gelstharp (2211042)" userId="S::2211042@student.uwtsd.ac.uk::4a2af1c0-f425-4262-8c8b-34c26125e039" providerId="AD" clId="Web-{C4005F0F-B850-B4F7-7598-6AA0459AABAF}"/>
    <pc:docChg chg="modSld">
      <pc:chgData name="Nicholas Gelstharp (2211042)" userId="S::2211042@student.uwtsd.ac.uk::4a2af1c0-f425-4262-8c8b-34c26125e039" providerId="AD" clId="Web-{C4005F0F-B850-B4F7-7598-6AA0459AABAF}" dt="2024-11-05T12:57:00.283" v="16"/>
      <pc:docMkLst>
        <pc:docMk/>
      </pc:docMkLst>
      <pc:sldChg chg="modNotes">
        <pc:chgData name="Nicholas Gelstharp (2211042)" userId="S::2211042@student.uwtsd.ac.uk::4a2af1c0-f425-4262-8c8b-34c26125e039" providerId="AD" clId="Web-{C4005F0F-B850-B4F7-7598-6AA0459AABAF}" dt="2024-11-05T12:57:00.283" v="16"/>
        <pc:sldMkLst>
          <pc:docMk/>
          <pc:sldMk cId="4081577055" sldId="25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D672B4-4FB1-4A57-913D-22910565D935}" type="datetimeFigureOut">
              <a:rPr lang="en-GB" smtClean="0"/>
              <a:t>12/11/2024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7766D1-04F4-4B5F-85F6-42C94B936097}" type="slidenum">
              <a:rPr lang="en-GB" smtClean="0"/>
              <a:t>‹#›</a:t>
            </a:fld>
            <a:endParaRPr lang="en-GB"/>
          </a:p>
        </p:txBody>
      </p:sp>
    </p:spTree>
    <p:extLst>
      <p:ext uri="{BB962C8B-B14F-4D97-AF65-F5344CB8AC3E}">
        <p14:creationId xmlns:p14="http://schemas.microsoft.com/office/powerpoint/2010/main" val="4204264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Make bigger for presentation</a:t>
            </a:r>
          </a:p>
        </p:txBody>
      </p:sp>
      <p:sp>
        <p:nvSpPr>
          <p:cNvPr id="4" name="Slide Number Placeholder 3"/>
          <p:cNvSpPr>
            <a:spLocks noGrp="1"/>
          </p:cNvSpPr>
          <p:nvPr>
            <p:ph type="sldNum" sz="quarter" idx="5"/>
          </p:nvPr>
        </p:nvSpPr>
        <p:spPr/>
        <p:txBody>
          <a:bodyPr/>
          <a:lstStyle/>
          <a:p>
            <a:fld id="{377766D1-04F4-4B5F-85F6-42C94B936097}" type="slidenum">
              <a:rPr lang="en-GB" smtClean="0"/>
              <a:t>2</a:t>
            </a:fld>
            <a:endParaRPr lang="en-GB"/>
          </a:p>
        </p:txBody>
      </p:sp>
    </p:spTree>
    <p:extLst>
      <p:ext uri="{BB962C8B-B14F-4D97-AF65-F5344CB8AC3E}">
        <p14:creationId xmlns:p14="http://schemas.microsoft.com/office/powerpoint/2010/main" val="6974848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used the filter within infuse to look at variations of Qualifications, highest of. From here you can see the following screen. I have chosen all ages as we do not discriminate based on age for recruitment of education as this is a protected characteristic and so they would all be in scope. I included all economic activity because what I really need to see from this data is the pool of likely candidates at level 4 and above that would be available to recruit from. It didn’t specifically matter about whether or not the level 4 qualification was in an IT subject as we can provide training and send candidates to university if they show they have past experience at the right level.  I did not include apprenticeships or any qualification below level 4 as they would really qualify for what I am looking for. </a:t>
            </a:r>
          </a:p>
        </p:txBody>
      </p:sp>
      <p:sp>
        <p:nvSpPr>
          <p:cNvPr id="4" name="Slide Number Placeholder 3"/>
          <p:cNvSpPr>
            <a:spLocks noGrp="1"/>
          </p:cNvSpPr>
          <p:nvPr>
            <p:ph type="sldNum" sz="quarter" idx="5"/>
          </p:nvPr>
        </p:nvSpPr>
        <p:spPr/>
        <p:txBody>
          <a:bodyPr/>
          <a:lstStyle/>
          <a:p>
            <a:fld id="{377766D1-04F4-4B5F-85F6-42C94B936097}" type="slidenum">
              <a:rPr lang="en-GB" smtClean="0"/>
              <a:t>4</a:t>
            </a:fld>
            <a:endParaRPr lang="en-GB"/>
          </a:p>
        </p:txBody>
      </p:sp>
    </p:spTree>
    <p:extLst>
      <p:ext uri="{BB962C8B-B14F-4D97-AF65-F5344CB8AC3E}">
        <p14:creationId xmlns:p14="http://schemas.microsoft.com/office/powerpoint/2010/main" val="3651746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672394-430F-54C8-25AC-0AB525BA7F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2E2C5E-6218-C74C-6163-62CAF740B0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90659F-37D4-BBE3-1816-0206125C3D09}"/>
              </a:ext>
            </a:extLst>
          </p:cNvPr>
          <p:cNvSpPr>
            <a:spLocks noGrp="1"/>
          </p:cNvSpPr>
          <p:nvPr>
            <p:ph type="body" idx="1"/>
          </p:nvPr>
        </p:nvSpPr>
        <p:spPr/>
        <p:txBody>
          <a:bodyPr/>
          <a:lstStyle/>
          <a:p>
            <a:r>
              <a:rPr lang="en-GB"/>
              <a:t>For the areas I have chosen to search Wales Middle super Output Area, I chose this because I did not need the granularity of the Lower super Output area and I felt the middle super output area would provide sufficient capacity for searches and comparisons. I chose this for the whole of Wales to allow comparisons to be drawn with other areas and to also be able to potentially identify other areas within Wales that the DVLA could target for future recruitment campaigns. </a:t>
            </a:r>
          </a:p>
        </p:txBody>
      </p:sp>
      <p:sp>
        <p:nvSpPr>
          <p:cNvPr id="4" name="Slide Number Placeholder 3">
            <a:extLst>
              <a:ext uri="{FF2B5EF4-FFF2-40B4-BE49-F238E27FC236}">
                <a16:creationId xmlns:a16="http://schemas.microsoft.com/office/drawing/2014/main" id="{51E49F19-2F58-5B02-4305-ABA92A1DFC72}"/>
              </a:ext>
            </a:extLst>
          </p:cNvPr>
          <p:cNvSpPr>
            <a:spLocks noGrp="1"/>
          </p:cNvSpPr>
          <p:nvPr>
            <p:ph type="sldNum" sz="quarter" idx="5"/>
          </p:nvPr>
        </p:nvSpPr>
        <p:spPr/>
        <p:txBody>
          <a:bodyPr/>
          <a:lstStyle/>
          <a:p>
            <a:fld id="{377766D1-04F4-4B5F-85F6-42C94B936097}" type="slidenum">
              <a:rPr lang="en-GB" smtClean="0"/>
              <a:t>5</a:t>
            </a:fld>
            <a:endParaRPr lang="en-GB"/>
          </a:p>
        </p:txBody>
      </p:sp>
    </p:spTree>
    <p:extLst>
      <p:ext uri="{BB962C8B-B14F-4D97-AF65-F5344CB8AC3E}">
        <p14:creationId xmlns:p14="http://schemas.microsoft.com/office/powerpoint/2010/main" val="1882734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cs typeface="Calibri"/>
              </a:rPr>
              <a:t>The Data that was downloaded is in a </a:t>
            </a:r>
            <a:r>
              <a:rPr lang="en-US" err="1">
                <a:latin typeface="Calibri"/>
                <a:cs typeface="Calibri"/>
              </a:rPr>
              <a:t>mapinfo</a:t>
            </a:r>
            <a:r>
              <a:rPr lang="en-US">
                <a:latin typeface="Calibri"/>
                <a:cs typeface="Calibri"/>
              </a:rPr>
              <a:t> compatible format that will be easy for me to integrate into the software. However, the data did need a bit of cleaning as Wales came through as its own line and I don’t require a country level analysis and so I removed that from the dataset. There were also columns in there that were only used at a country level and so I removed them also. </a:t>
            </a:r>
          </a:p>
        </p:txBody>
      </p:sp>
      <p:sp>
        <p:nvSpPr>
          <p:cNvPr id="4" name="Slide Number Placeholder 3"/>
          <p:cNvSpPr>
            <a:spLocks noGrp="1"/>
          </p:cNvSpPr>
          <p:nvPr>
            <p:ph type="sldNum" sz="quarter" idx="5"/>
          </p:nvPr>
        </p:nvSpPr>
        <p:spPr/>
        <p:txBody>
          <a:bodyPr/>
          <a:lstStyle/>
          <a:p>
            <a:fld id="{377766D1-04F4-4B5F-85F6-42C94B936097}" type="slidenum">
              <a:rPr lang="en-GB" smtClean="0"/>
              <a:t>6</a:t>
            </a:fld>
            <a:endParaRPr lang="en-GB"/>
          </a:p>
        </p:txBody>
      </p:sp>
    </p:spTree>
    <p:extLst>
      <p:ext uri="{BB962C8B-B14F-4D97-AF65-F5344CB8AC3E}">
        <p14:creationId xmlns:p14="http://schemas.microsoft.com/office/powerpoint/2010/main" val="22819897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2502E1-7A71-1A4C-C2E1-08742CBCD5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D86A16-1863-5989-2888-4034E273D1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81203E-3768-36F9-4694-981B031A3102}"/>
              </a:ext>
            </a:extLst>
          </p:cNvPr>
          <p:cNvSpPr>
            <a:spLocks noGrp="1"/>
          </p:cNvSpPr>
          <p:nvPr>
            <p:ph type="body" idx="1"/>
          </p:nvPr>
        </p:nvSpPr>
        <p:spPr/>
        <p:txBody>
          <a:bodyPr/>
          <a:lstStyle/>
          <a:p>
            <a:r>
              <a:rPr lang="en-US">
                <a:latin typeface="Calibri"/>
                <a:cs typeface="Calibri"/>
              </a:rPr>
              <a:t>The Data that was downloaded is in a </a:t>
            </a:r>
            <a:r>
              <a:rPr lang="en-US" err="1">
                <a:latin typeface="Calibri"/>
                <a:cs typeface="Calibri"/>
              </a:rPr>
              <a:t>mapinfo</a:t>
            </a:r>
            <a:r>
              <a:rPr lang="en-US">
                <a:latin typeface="Calibri"/>
                <a:cs typeface="Calibri"/>
              </a:rPr>
              <a:t> compatible format that will be easy for me to integrate into the software. However, the data did need a bit of cleaning as Wales came through as its own line and I don’t require a country level analysis and so I removed that from the dataset. There were also columns in there that were only used at a country level and so I removed them also.  The left me with the MSOA for Wales that I needed.  This process was quite easy to bring through </a:t>
            </a:r>
          </a:p>
        </p:txBody>
      </p:sp>
      <p:sp>
        <p:nvSpPr>
          <p:cNvPr id="4" name="Slide Number Placeholder 3">
            <a:extLst>
              <a:ext uri="{FF2B5EF4-FFF2-40B4-BE49-F238E27FC236}">
                <a16:creationId xmlns:a16="http://schemas.microsoft.com/office/drawing/2014/main" id="{3B779224-E447-41D7-8676-C485CDD37ECA}"/>
              </a:ext>
            </a:extLst>
          </p:cNvPr>
          <p:cNvSpPr>
            <a:spLocks noGrp="1"/>
          </p:cNvSpPr>
          <p:nvPr>
            <p:ph type="sldNum" sz="quarter" idx="5"/>
          </p:nvPr>
        </p:nvSpPr>
        <p:spPr/>
        <p:txBody>
          <a:bodyPr/>
          <a:lstStyle/>
          <a:p>
            <a:fld id="{377766D1-04F4-4B5F-85F6-42C94B936097}" type="slidenum">
              <a:rPr lang="en-GB" smtClean="0"/>
              <a:t>7</a:t>
            </a:fld>
            <a:endParaRPr lang="en-GB"/>
          </a:p>
        </p:txBody>
      </p:sp>
    </p:spTree>
    <p:extLst>
      <p:ext uri="{BB962C8B-B14F-4D97-AF65-F5344CB8AC3E}">
        <p14:creationId xmlns:p14="http://schemas.microsoft.com/office/powerpoint/2010/main" val="38370545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filtered the data by </a:t>
            </a:r>
            <a:r>
              <a:rPr lang="en-GB" err="1"/>
              <a:t>wales</a:t>
            </a:r>
            <a:r>
              <a:rPr lang="en-GB"/>
              <a:t>, and downloaded the data in a .csv file. I cleaned the data by removing the top 16 rows. I then removed all of the columns that weren’t related to Computing. I then added in the </a:t>
            </a:r>
            <a:r>
              <a:rPr lang="en-GB" err="1"/>
              <a:t>postCodes</a:t>
            </a:r>
            <a:r>
              <a:rPr lang="en-GB"/>
              <a:t> for each of the </a:t>
            </a:r>
            <a:r>
              <a:rPr lang="en-GB" err="1"/>
              <a:t>universtities</a:t>
            </a:r>
            <a:r>
              <a:rPr lang="en-GB"/>
              <a:t> so that I could plot them on the map when I come to that part of the assignment</a:t>
            </a:r>
          </a:p>
        </p:txBody>
      </p:sp>
      <p:sp>
        <p:nvSpPr>
          <p:cNvPr id="4" name="Slide Number Placeholder 3"/>
          <p:cNvSpPr>
            <a:spLocks noGrp="1"/>
          </p:cNvSpPr>
          <p:nvPr>
            <p:ph type="sldNum" sz="quarter" idx="5"/>
          </p:nvPr>
        </p:nvSpPr>
        <p:spPr/>
        <p:txBody>
          <a:bodyPr/>
          <a:lstStyle/>
          <a:p>
            <a:fld id="{377766D1-04F4-4B5F-85F6-42C94B936097}" type="slidenum">
              <a:rPr lang="en-GB" smtClean="0"/>
              <a:t>9</a:t>
            </a:fld>
            <a:endParaRPr lang="en-GB"/>
          </a:p>
        </p:txBody>
      </p:sp>
    </p:spTree>
    <p:extLst>
      <p:ext uri="{BB962C8B-B14F-4D97-AF65-F5344CB8AC3E}">
        <p14:creationId xmlns:p14="http://schemas.microsoft.com/office/powerpoint/2010/main" val="22961000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6F6825-36A7-9542-31A5-12AE515BE3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BBC6C3-B4E9-8919-FB51-61417DBD35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4EB3BC-B8EA-CAFC-0C91-A9480ED14CA1}"/>
              </a:ext>
            </a:extLst>
          </p:cNvPr>
          <p:cNvSpPr>
            <a:spLocks noGrp="1"/>
          </p:cNvSpPr>
          <p:nvPr>
            <p:ph type="body" idx="1"/>
          </p:nvPr>
        </p:nvSpPr>
        <p:spPr/>
        <p:txBody>
          <a:bodyPr/>
          <a:lstStyle/>
          <a:p>
            <a:r>
              <a:rPr lang="en-GB"/>
              <a:t>I then added in a post code for each and also removed the entry for the open university.  I then repeated this process for 2021/2022 and 2020/2021 so that I could see if there was a trend in the amount of students that were studying computing over the three year time period. </a:t>
            </a:r>
          </a:p>
        </p:txBody>
      </p:sp>
      <p:sp>
        <p:nvSpPr>
          <p:cNvPr id="4" name="Slide Number Placeholder 3">
            <a:extLst>
              <a:ext uri="{FF2B5EF4-FFF2-40B4-BE49-F238E27FC236}">
                <a16:creationId xmlns:a16="http://schemas.microsoft.com/office/drawing/2014/main" id="{38FD7F94-5EBF-BB38-A2CA-298DDFAD1C5B}"/>
              </a:ext>
            </a:extLst>
          </p:cNvPr>
          <p:cNvSpPr>
            <a:spLocks noGrp="1"/>
          </p:cNvSpPr>
          <p:nvPr>
            <p:ph type="sldNum" sz="quarter" idx="5"/>
          </p:nvPr>
        </p:nvSpPr>
        <p:spPr/>
        <p:txBody>
          <a:bodyPr/>
          <a:lstStyle/>
          <a:p>
            <a:fld id="{377766D1-04F4-4B5F-85F6-42C94B936097}" type="slidenum">
              <a:rPr lang="en-GB" smtClean="0"/>
              <a:t>10</a:t>
            </a:fld>
            <a:endParaRPr lang="en-GB"/>
          </a:p>
        </p:txBody>
      </p:sp>
    </p:spTree>
    <p:extLst>
      <p:ext uri="{BB962C8B-B14F-4D97-AF65-F5344CB8AC3E}">
        <p14:creationId xmlns:p14="http://schemas.microsoft.com/office/powerpoint/2010/main" val="23260501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RAW data came through in a similar format as previous. And so the cleaning of the data was also similar. I removed the top 17 rows of data and also removed the columns of region, number and region of as they provided np real value. I also added a post code for the central point of the areas. </a:t>
            </a:r>
          </a:p>
        </p:txBody>
      </p:sp>
      <p:sp>
        <p:nvSpPr>
          <p:cNvPr id="4" name="Slide Number Placeholder 3"/>
          <p:cNvSpPr>
            <a:spLocks noGrp="1"/>
          </p:cNvSpPr>
          <p:nvPr>
            <p:ph type="sldNum" sz="quarter" idx="5"/>
          </p:nvPr>
        </p:nvSpPr>
        <p:spPr/>
        <p:txBody>
          <a:bodyPr/>
          <a:lstStyle/>
          <a:p>
            <a:fld id="{377766D1-04F4-4B5F-85F6-42C94B936097}" type="slidenum">
              <a:rPr lang="en-GB" smtClean="0"/>
              <a:t>12</a:t>
            </a:fld>
            <a:endParaRPr lang="en-GB"/>
          </a:p>
        </p:txBody>
      </p:sp>
    </p:spTree>
    <p:extLst>
      <p:ext uri="{BB962C8B-B14F-4D97-AF65-F5344CB8AC3E}">
        <p14:creationId xmlns:p14="http://schemas.microsoft.com/office/powerpoint/2010/main" val="34550637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Once I had the cleaned data, I also then repeated this process for 2020/2021 as this was the only other year available and it could show me a trend.  This showed that the numbers of students remaining in Wales stayed around 56-57% across the 2 years which means that 43% of students that lived and studies in Wales, moved to another part of the UK or another part of the world taking their skills with them. </a:t>
            </a:r>
          </a:p>
        </p:txBody>
      </p:sp>
      <p:sp>
        <p:nvSpPr>
          <p:cNvPr id="4" name="Slide Number Placeholder 3"/>
          <p:cNvSpPr>
            <a:spLocks noGrp="1"/>
          </p:cNvSpPr>
          <p:nvPr>
            <p:ph type="sldNum" sz="quarter" idx="5"/>
          </p:nvPr>
        </p:nvSpPr>
        <p:spPr/>
        <p:txBody>
          <a:bodyPr/>
          <a:lstStyle/>
          <a:p>
            <a:fld id="{377766D1-04F4-4B5F-85F6-42C94B936097}" type="slidenum">
              <a:rPr lang="en-GB" smtClean="0"/>
              <a:t>13</a:t>
            </a:fld>
            <a:endParaRPr lang="en-GB"/>
          </a:p>
        </p:txBody>
      </p:sp>
    </p:spTree>
    <p:extLst>
      <p:ext uri="{BB962C8B-B14F-4D97-AF65-F5344CB8AC3E}">
        <p14:creationId xmlns:p14="http://schemas.microsoft.com/office/powerpoint/2010/main" val="27354993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cs typeface="Calibri"/>
              </a:rPr>
              <a:t>Add screenshots of the csv files and excel files </a:t>
            </a:r>
            <a:r>
              <a:rPr lang="en-US" err="1">
                <a:latin typeface="Calibri"/>
                <a:cs typeface="Calibri"/>
              </a:rPr>
              <a:t>etc</a:t>
            </a:r>
            <a:r>
              <a:rPr lang="en-US">
                <a:latin typeface="Calibri"/>
                <a:cs typeface="Calibri"/>
              </a:rPr>
              <a:t> </a:t>
            </a:r>
          </a:p>
          <a:p>
            <a:r>
              <a:rPr lang="en-US">
                <a:latin typeface="Calibri"/>
                <a:cs typeface="Calibri"/>
              </a:rPr>
              <a:t>Get data and explain how </a:t>
            </a:r>
            <a:r>
              <a:rPr lang="en-US" err="1">
                <a:latin typeface="Calibri"/>
                <a:cs typeface="Calibri"/>
              </a:rPr>
              <a:t>Ive</a:t>
            </a:r>
            <a:r>
              <a:rPr lang="en-US">
                <a:latin typeface="Calibri"/>
                <a:cs typeface="Calibri"/>
              </a:rPr>
              <a:t> got it and where it came from</a:t>
            </a:r>
          </a:p>
          <a:p>
            <a:endParaRPr lang="en-US">
              <a:latin typeface="Calibri"/>
              <a:cs typeface="Calibri"/>
            </a:endParaRPr>
          </a:p>
        </p:txBody>
      </p:sp>
      <p:sp>
        <p:nvSpPr>
          <p:cNvPr id="4" name="Slide Number Placeholder 3"/>
          <p:cNvSpPr>
            <a:spLocks noGrp="1"/>
          </p:cNvSpPr>
          <p:nvPr>
            <p:ph type="sldNum" sz="quarter" idx="5"/>
          </p:nvPr>
        </p:nvSpPr>
        <p:spPr/>
        <p:txBody>
          <a:bodyPr/>
          <a:lstStyle/>
          <a:p>
            <a:fld id="{377766D1-04F4-4B5F-85F6-42C94B936097}" type="slidenum">
              <a:rPr lang="en-GB" smtClean="0"/>
              <a:t>14</a:t>
            </a:fld>
            <a:endParaRPr lang="en-GB"/>
          </a:p>
        </p:txBody>
      </p:sp>
    </p:spTree>
    <p:extLst>
      <p:ext uri="{BB962C8B-B14F-4D97-AF65-F5344CB8AC3E}">
        <p14:creationId xmlns:p14="http://schemas.microsoft.com/office/powerpoint/2010/main" val="22819897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AFTER DOWNLOADING THIS DATA, IT WAS OBVIOUS THAT IT WAS NOT SUFFICENT AND WAS VERY LIMITED BY ONLY GIVING THE COORDINATE DATA PINPOINTING ONLY 6 OF THE LOCATIONS.</a:t>
            </a:r>
          </a:p>
        </p:txBody>
      </p:sp>
      <p:sp>
        <p:nvSpPr>
          <p:cNvPr id="4" name="Slide Number Placeholder 3"/>
          <p:cNvSpPr>
            <a:spLocks noGrp="1"/>
          </p:cNvSpPr>
          <p:nvPr>
            <p:ph type="sldNum" sz="quarter" idx="5"/>
          </p:nvPr>
        </p:nvSpPr>
        <p:spPr/>
        <p:txBody>
          <a:bodyPr/>
          <a:lstStyle/>
          <a:p>
            <a:fld id="{377766D1-04F4-4B5F-85F6-42C94B936097}" type="slidenum">
              <a:rPr lang="en-GB" smtClean="0"/>
              <a:t>16</a:t>
            </a:fld>
            <a:endParaRPr lang="en-GB"/>
          </a:p>
        </p:txBody>
      </p:sp>
    </p:spTree>
    <p:extLst>
      <p:ext uri="{BB962C8B-B14F-4D97-AF65-F5344CB8AC3E}">
        <p14:creationId xmlns:p14="http://schemas.microsoft.com/office/powerpoint/2010/main" val="17253541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With further research I was then able to gather more granular individual postcode data from the data map Wales site. By using the WMS (Web map service link) this can be imported into map info using the special data.</a:t>
            </a:r>
          </a:p>
        </p:txBody>
      </p:sp>
      <p:sp>
        <p:nvSpPr>
          <p:cNvPr id="4" name="Slide Number Placeholder 3"/>
          <p:cNvSpPr>
            <a:spLocks noGrp="1"/>
          </p:cNvSpPr>
          <p:nvPr>
            <p:ph type="sldNum" sz="quarter" idx="5"/>
          </p:nvPr>
        </p:nvSpPr>
        <p:spPr/>
        <p:txBody>
          <a:bodyPr/>
          <a:lstStyle/>
          <a:p>
            <a:fld id="{377766D1-04F4-4B5F-85F6-42C94B936097}" type="slidenum">
              <a:rPr lang="en-GB" smtClean="0"/>
              <a:t>17</a:t>
            </a:fld>
            <a:endParaRPr lang="en-GB"/>
          </a:p>
        </p:txBody>
      </p:sp>
    </p:spTree>
    <p:extLst>
      <p:ext uri="{BB962C8B-B14F-4D97-AF65-F5344CB8AC3E}">
        <p14:creationId xmlns:p14="http://schemas.microsoft.com/office/powerpoint/2010/main" val="34829971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Whilst on data map </a:t>
            </a:r>
            <a:r>
              <a:rPr lang="en-GB" err="1"/>
              <a:t>wales</a:t>
            </a:r>
            <a:r>
              <a:rPr lang="en-GB"/>
              <a:t>, I was able to find travel routes covering walking paths and cycle routes, this could potentially be used to see how accessible the DVLA sites are for those who cycle or walk from within closer distances. </a:t>
            </a:r>
          </a:p>
        </p:txBody>
      </p:sp>
      <p:sp>
        <p:nvSpPr>
          <p:cNvPr id="4" name="Slide Number Placeholder 3"/>
          <p:cNvSpPr>
            <a:spLocks noGrp="1"/>
          </p:cNvSpPr>
          <p:nvPr>
            <p:ph type="sldNum" sz="quarter" idx="5"/>
          </p:nvPr>
        </p:nvSpPr>
        <p:spPr/>
        <p:txBody>
          <a:bodyPr/>
          <a:lstStyle/>
          <a:p>
            <a:fld id="{377766D1-04F4-4B5F-85F6-42C94B936097}" type="slidenum">
              <a:rPr lang="en-GB" smtClean="0"/>
              <a:t>18</a:t>
            </a:fld>
            <a:endParaRPr lang="en-GB"/>
          </a:p>
        </p:txBody>
      </p:sp>
    </p:spTree>
    <p:extLst>
      <p:ext uri="{BB962C8B-B14F-4D97-AF65-F5344CB8AC3E}">
        <p14:creationId xmlns:p14="http://schemas.microsoft.com/office/powerpoint/2010/main" val="35877388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the data contains nearly half a million rows, this would require further cleaning. By including these surrounding areas, it will enable us to see how easily accessible public transport is. </a:t>
            </a:r>
          </a:p>
          <a:p>
            <a:r>
              <a:rPr lang="en-GB"/>
              <a:t>The data within this csv file includes train stations as well as public bus stops</a:t>
            </a:r>
          </a:p>
        </p:txBody>
      </p:sp>
      <p:sp>
        <p:nvSpPr>
          <p:cNvPr id="4" name="Slide Number Placeholder 3"/>
          <p:cNvSpPr>
            <a:spLocks noGrp="1"/>
          </p:cNvSpPr>
          <p:nvPr>
            <p:ph type="sldNum" sz="quarter" idx="5"/>
          </p:nvPr>
        </p:nvSpPr>
        <p:spPr/>
        <p:txBody>
          <a:bodyPr/>
          <a:lstStyle/>
          <a:p>
            <a:fld id="{377766D1-04F4-4B5F-85F6-42C94B936097}" type="slidenum">
              <a:rPr lang="en-GB" smtClean="0"/>
              <a:t>19</a:t>
            </a:fld>
            <a:endParaRPr lang="en-GB"/>
          </a:p>
        </p:txBody>
      </p:sp>
    </p:spTree>
    <p:extLst>
      <p:ext uri="{BB962C8B-B14F-4D97-AF65-F5344CB8AC3E}">
        <p14:creationId xmlns:p14="http://schemas.microsoft.com/office/powerpoint/2010/main" val="41118478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7766D1-04F4-4B5F-85F6-42C94B936097}" type="slidenum">
              <a:rPr lang="en-GB" smtClean="0"/>
              <a:t>20</a:t>
            </a:fld>
            <a:endParaRPr lang="en-GB"/>
          </a:p>
        </p:txBody>
      </p:sp>
    </p:spTree>
    <p:extLst>
      <p:ext uri="{BB962C8B-B14F-4D97-AF65-F5344CB8AC3E}">
        <p14:creationId xmlns:p14="http://schemas.microsoft.com/office/powerpoint/2010/main" val="24378559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077511" y="5410201"/>
            <a:ext cx="2743200" cy="365125"/>
          </a:xfrm>
        </p:spPr>
        <p:txBody>
          <a:bodyPr/>
          <a:lstStyle/>
          <a:p>
            <a:fld id="{C47FAF5D-0F08-4853-8184-985443968CBB}" type="datetimeFigureOut">
              <a:rPr lang="en-GB" smtClean="0"/>
              <a:t>12/11/2024</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E280814C-81AC-451D-96EB-D1054EBEA323}" type="slidenum">
              <a:rPr lang="en-GB" smtClean="0"/>
              <a:t>‹#›</a:t>
            </a:fld>
            <a:endParaRPr lang="en-GB"/>
          </a:p>
        </p:txBody>
      </p:sp>
    </p:spTree>
    <p:extLst>
      <p:ext uri="{BB962C8B-B14F-4D97-AF65-F5344CB8AC3E}">
        <p14:creationId xmlns:p14="http://schemas.microsoft.com/office/powerpoint/2010/main" val="3251024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7FAF5D-0F08-4853-8184-985443968CBB}"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0814C-81AC-451D-96EB-D1054EBEA323}" type="slidenum">
              <a:rPr lang="en-GB" smtClean="0"/>
              <a:t>‹#›</a:t>
            </a:fld>
            <a:endParaRPr lang="en-GB"/>
          </a:p>
        </p:txBody>
      </p:sp>
    </p:spTree>
    <p:extLst>
      <p:ext uri="{BB962C8B-B14F-4D97-AF65-F5344CB8AC3E}">
        <p14:creationId xmlns:p14="http://schemas.microsoft.com/office/powerpoint/2010/main" val="2402241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7FAF5D-0F08-4853-8184-985443968CBB}"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0814C-81AC-451D-96EB-D1054EBEA323}" type="slidenum">
              <a:rPr lang="en-GB" smtClean="0"/>
              <a:t>‹#›</a:t>
            </a:fld>
            <a:endParaRPr lang="en-GB"/>
          </a:p>
        </p:txBody>
      </p:sp>
    </p:spTree>
    <p:extLst>
      <p:ext uri="{BB962C8B-B14F-4D97-AF65-F5344CB8AC3E}">
        <p14:creationId xmlns:p14="http://schemas.microsoft.com/office/powerpoint/2010/main" val="2635324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47FAF5D-0F08-4853-8184-985443968CBB}"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0814C-81AC-451D-96EB-D1054EBEA323}" type="slidenum">
              <a:rPr lang="en-GB" smtClean="0"/>
              <a:t>‹#›</a:t>
            </a:fld>
            <a:endParaRPr lang="en-GB"/>
          </a:p>
        </p:txBody>
      </p:sp>
    </p:spTree>
    <p:extLst>
      <p:ext uri="{BB962C8B-B14F-4D97-AF65-F5344CB8AC3E}">
        <p14:creationId xmlns:p14="http://schemas.microsoft.com/office/powerpoint/2010/main" val="769323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47FAF5D-0F08-4853-8184-985443968CBB}" type="datetimeFigureOut">
              <a:rPr lang="en-GB" smtClean="0"/>
              <a:t>12/11/2024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80814C-81AC-451D-96EB-D1054EBEA323}" type="slidenum">
              <a:rPr lang="en-GB" smtClean="0"/>
              <a:t>‹#›</a:t>
            </a:fld>
            <a:endParaRPr lang="en-GB"/>
          </a:p>
        </p:txBody>
      </p:sp>
    </p:spTree>
    <p:extLst>
      <p:ext uri="{BB962C8B-B14F-4D97-AF65-F5344CB8AC3E}">
        <p14:creationId xmlns:p14="http://schemas.microsoft.com/office/powerpoint/2010/main" val="725572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47FAF5D-0F08-4853-8184-985443968CBB}" type="datetimeFigureOut">
              <a:rPr lang="en-GB" smtClean="0"/>
              <a:t>12/11/2024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80814C-81AC-451D-96EB-D1054EBEA323}" type="slidenum">
              <a:rPr lang="en-GB" smtClean="0"/>
              <a:t>‹#›</a:t>
            </a:fld>
            <a:endParaRPr lang="en-GB"/>
          </a:p>
        </p:txBody>
      </p:sp>
    </p:spTree>
    <p:extLst>
      <p:ext uri="{BB962C8B-B14F-4D97-AF65-F5344CB8AC3E}">
        <p14:creationId xmlns:p14="http://schemas.microsoft.com/office/powerpoint/2010/main" val="3427670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7FAF5D-0F08-4853-8184-985443968CBB}" type="datetimeFigureOut">
              <a:rPr lang="en-GB" smtClean="0"/>
              <a:t>12/11/2024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80814C-81AC-451D-96EB-D1054EBEA323}" type="slidenum">
              <a:rPr lang="en-GB" smtClean="0"/>
              <a:t>‹#›</a:t>
            </a:fld>
            <a:endParaRPr lang="en-GB"/>
          </a:p>
        </p:txBody>
      </p:sp>
    </p:spTree>
    <p:extLst>
      <p:ext uri="{BB962C8B-B14F-4D97-AF65-F5344CB8AC3E}">
        <p14:creationId xmlns:p14="http://schemas.microsoft.com/office/powerpoint/2010/main" val="3011667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7FAF5D-0F08-4853-8184-985443968CBB}"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0814C-81AC-451D-96EB-D1054EBEA323}" type="slidenum">
              <a:rPr lang="en-GB" smtClean="0"/>
              <a:t>‹#›</a:t>
            </a:fld>
            <a:endParaRPr lang="en-GB"/>
          </a:p>
        </p:txBody>
      </p:sp>
    </p:spTree>
    <p:extLst>
      <p:ext uri="{BB962C8B-B14F-4D97-AF65-F5344CB8AC3E}">
        <p14:creationId xmlns:p14="http://schemas.microsoft.com/office/powerpoint/2010/main" val="3497914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7FAF5D-0F08-4853-8184-985443968CBB}"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0814C-81AC-451D-96EB-D1054EBEA323}" type="slidenum">
              <a:rPr lang="en-GB" smtClean="0"/>
              <a:t>‹#›</a:t>
            </a:fld>
            <a:endParaRPr lang="en-GB"/>
          </a:p>
        </p:txBody>
      </p:sp>
    </p:spTree>
    <p:extLst>
      <p:ext uri="{BB962C8B-B14F-4D97-AF65-F5344CB8AC3E}">
        <p14:creationId xmlns:p14="http://schemas.microsoft.com/office/powerpoint/2010/main" val="2519090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7FAF5D-0F08-4853-8184-985443968CBB}"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0814C-81AC-451D-96EB-D1054EBEA323}" type="slidenum">
              <a:rPr lang="en-GB" smtClean="0"/>
              <a:t>‹#›</a:t>
            </a:fld>
            <a:endParaRPr lang="en-GB"/>
          </a:p>
        </p:txBody>
      </p:sp>
    </p:spTree>
    <p:extLst>
      <p:ext uri="{BB962C8B-B14F-4D97-AF65-F5344CB8AC3E}">
        <p14:creationId xmlns:p14="http://schemas.microsoft.com/office/powerpoint/2010/main" val="22900215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7FAF5D-0F08-4853-8184-985443968CBB}"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0814C-81AC-451D-96EB-D1054EBEA323}" type="slidenum">
              <a:rPr lang="en-GB" smtClean="0"/>
              <a:t>‹#›</a:t>
            </a:fld>
            <a:endParaRPr lang="en-GB"/>
          </a:p>
        </p:txBody>
      </p:sp>
    </p:spTree>
    <p:extLst>
      <p:ext uri="{BB962C8B-B14F-4D97-AF65-F5344CB8AC3E}">
        <p14:creationId xmlns:p14="http://schemas.microsoft.com/office/powerpoint/2010/main" val="40732830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7FAF5D-0F08-4853-8184-985443968CBB}"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0814C-81AC-451D-96EB-D1054EBEA323}"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4402757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7FAF5D-0F08-4853-8184-985443968CBB}"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0814C-81AC-451D-96EB-D1054EBEA323}" type="slidenum">
              <a:rPr lang="en-GB" smtClean="0"/>
              <a:t>‹#›</a:t>
            </a:fld>
            <a:endParaRPr lang="en-GB"/>
          </a:p>
        </p:txBody>
      </p:sp>
    </p:spTree>
    <p:extLst>
      <p:ext uri="{BB962C8B-B14F-4D97-AF65-F5344CB8AC3E}">
        <p14:creationId xmlns:p14="http://schemas.microsoft.com/office/powerpoint/2010/main" val="21181705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47FAF5D-0F08-4853-8184-985443968CBB}" type="datetimeFigureOut">
              <a:rPr lang="en-GB" smtClean="0"/>
              <a:t>12/11/2024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80814C-81AC-451D-96EB-D1054EBEA323}" type="slidenum">
              <a:rPr lang="en-GB" smtClean="0"/>
              <a:t>‹#›</a:t>
            </a:fld>
            <a:endParaRPr lang="en-GB"/>
          </a:p>
        </p:txBody>
      </p:sp>
    </p:spTree>
    <p:extLst>
      <p:ext uri="{BB962C8B-B14F-4D97-AF65-F5344CB8AC3E}">
        <p14:creationId xmlns:p14="http://schemas.microsoft.com/office/powerpoint/2010/main" val="18936923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47FAF5D-0F08-4853-8184-985443968CBB}" type="datetimeFigureOut">
              <a:rPr lang="en-GB" smtClean="0"/>
              <a:t>12/11/2024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80814C-81AC-451D-96EB-D1054EBEA323}" type="slidenum">
              <a:rPr lang="en-GB" smtClean="0"/>
              <a:t>‹#›</a:t>
            </a:fld>
            <a:endParaRPr lang="en-GB"/>
          </a:p>
        </p:txBody>
      </p:sp>
    </p:spTree>
    <p:extLst>
      <p:ext uri="{BB962C8B-B14F-4D97-AF65-F5344CB8AC3E}">
        <p14:creationId xmlns:p14="http://schemas.microsoft.com/office/powerpoint/2010/main" val="30726677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7FAF5D-0F08-4853-8184-985443968CBB}"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0814C-81AC-451D-96EB-D1054EBEA323}" type="slidenum">
              <a:rPr lang="en-GB" smtClean="0"/>
              <a:t>‹#›</a:t>
            </a:fld>
            <a:endParaRPr lang="en-GB"/>
          </a:p>
        </p:txBody>
      </p:sp>
    </p:spTree>
    <p:extLst>
      <p:ext uri="{BB962C8B-B14F-4D97-AF65-F5344CB8AC3E}">
        <p14:creationId xmlns:p14="http://schemas.microsoft.com/office/powerpoint/2010/main" val="23915752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7FAF5D-0F08-4853-8184-985443968CBB}"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0814C-81AC-451D-96EB-D1054EBEA323}" type="slidenum">
              <a:rPr lang="en-GB" smtClean="0"/>
              <a:t>‹#›</a:t>
            </a:fld>
            <a:endParaRPr lang="en-GB"/>
          </a:p>
        </p:txBody>
      </p:sp>
    </p:spTree>
    <p:extLst>
      <p:ext uri="{BB962C8B-B14F-4D97-AF65-F5344CB8AC3E}">
        <p14:creationId xmlns:p14="http://schemas.microsoft.com/office/powerpoint/2010/main" val="4192628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47FAF5D-0F08-4853-8184-985443968CBB}" type="datetimeFigureOut">
              <a:rPr lang="en-GB" smtClean="0"/>
              <a:t>12/11/2024</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280814C-81AC-451D-96EB-D1054EBEA323}" type="slidenum">
              <a:rPr lang="en-GB" smtClean="0"/>
              <a:t>‹#›</a:t>
            </a:fld>
            <a:endParaRPr lang="en-GB"/>
          </a:p>
        </p:txBody>
      </p:sp>
    </p:spTree>
    <p:extLst>
      <p:ext uri="{BB962C8B-B14F-4D97-AF65-F5344CB8AC3E}">
        <p14:creationId xmlns:p14="http://schemas.microsoft.com/office/powerpoint/2010/main" val="4215641526"/>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infuse2011.ukdataservice.ac.uk/InFuseWiz.aspx?cookie=openacces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hesa.ac.uk/data-and-analysis/students/what-study"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borders.ukdataservice.ac.uk/bds.html"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datamap.gov.wales/layers/inspire-wg:activetravel_routesection_approvedroutes" TargetMode="External"/><Relationship Id="rId4" Type="http://schemas.openxmlformats.org/officeDocument/2006/relationships/hyperlink" Target="https://datamap.gov.wales/layers/geonode:Postcodes_HWM_Wales"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borders.ukdataservice.ac.uk/bds.htm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data.gov.uk/dataset/d1f9e79f-d9db-44d0-b7b1-41c216fe5df6/national-public-transport-data-repository-nptdr"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ofcom.org.uk/phones-and-broadband/coverage-and-speeds/connected-nations-2023/data-downloads/"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s://www.ons.gov.uk/peoplepopulationandcommunity/householdcharacteristics/homeinternetandsocialmediausage/datasets/internetaccesshouseholdsandindividualsreferencetable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imd.gov.wale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nomisweb.co.uk/reports/localarea?compare=W06000011,W92000004"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43AB1-83FF-B968-55F0-3ED3AC1E72C0}"/>
              </a:ext>
            </a:extLst>
          </p:cNvPr>
          <p:cNvSpPr>
            <a:spLocks noGrp="1"/>
          </p:cNvSpPr>
          <p:nvPr>
            <p:ph type="ctrTitle"/>
          </p:nvPr>
        </p:nvSpPr>
        <p:spPr/>
        <p:txBody>
          <a:bodyPr>
            <a:normAutofit/>
          </a:bodyPr>
          <a:lstStyle/>
          <a:p>
            <a:r>
              <a:rPr lang="en-GB"/>
              <a:t>Investigating IT Skills within Swansea and the surrounding region</a:t>
            </a:r>
          </a:p>
        </p:txBody>
      </p:sp>
      <p:sp>
        <p:nvSpPr>
          <p:cNvPr id="3" name="Subtitle 2">
            <a:extLst>
              <a:ext uri="{FF2B5EF4-FFF2-40B4-BE49-F238E27FC236}">
                <a16:creationId xmlns:a16="http://schemas.microsoft.com/office/drawing/2014/main" id="{8DFDD866-8BB4-CC4C-AE8E-A08EBD0DB507}"/>
              </a:ext>
            </a:extLst>
          </p:cNvPr>
          <p:cNvSpPr>
            <a:spLocks noGrp="1"/>
          </p:cNvSpPr>
          <p:nvPr>
            <p:ph type="subTitle" idx="1"/>
          </p:nvPr>
        </p:nvSpPr>
        <p:spPr/>
        <p:txBody>
          <a:bodyPr/>
          <a:lstStyle/>
          <a:p>
            <a:r>
              <a:rPr lang="en-GB"/>
              <a:t>Group:</a:t>
            </a:r>
          </a:p>
          <a:p>
            <a:r>
              <a:rPr lang="en-GB"/>
              <a:t>Nicholas Gelstharp, Michael Oldham &amp; Cheng Chen</a:t>
            </a:r>
          </a:p>
        </p:txBody>
      </p:sp>
    </p:spTree>
    <p:extLst>
      <p:ext uri="{BB962C8B-B14F-4D97-AF65-F5344CB8AC3E}">
        <p14:creationId xmlns:p14="http://schemas.microsoft.com/office/powerpoint/2010/main" val="30286349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6C4D1-6CB6-98FA-ED99-1B83DA4963C5}"/>
              </a:ext>
            </a:extLst>
          </p:cNvPr>
          <p:cNvSpPr>
            <a:spLocks noGrp="1"/>
          </p:cNvSpPr>
          <p:nvPr>
            <p:ph type="title"/>
          </p:nvPr>
        </p:nvSpPr>
        <p:spPr/>
        <p:txBody>
          <a:bodyPr/>
          <a:lstStyle/>
          <a:p>
            <a:r>
              <a:rPr lang="en-GB"/>
              <a:t>Scenario:</a:t>
            </a:r>
          </a:p>
        </p:txBody>
      </p:sp>
      <p:sp>
        <p:nvSpPr>
          <p:cNvPr id="3" name="Content Placeholder 2">
            <a:extLst>
              <a:ext uri="{FF2B5EF4-FFF2-40B4-BE49-F238E27FC236}">
                <a16:creationId xmlns:a16="http://schemas.microsoft.com/office/drawing/2014/main" id="{BD84C12B-1885-C2D0-D204-965C7A72506C}"/>
              </a:ext>
            </a:extLst>
          </p:cNvPr>
          <p:cNvSpPr>
            <a:spLocks noGrp="1"/>
          </p:cNvSpPr>
          <p:nvPr>
            <p:ph idx="1"/>
          </p:nvPr>
        </p:nvSpPr>
        <p:spPr/>
        <p:txBody>
          <a:bodyPr>
            <a:normAutofit fontScale="62500" lnSpcReduction="20000"/>
          </a:bodyPr>
          <a:lstStyle/>
          <a:p>
            <a:pPr marL="0" indent="0">
              <a:buNone/>
            </a:pPr>
            <a:r>
              <a:rPr lang="en-GB"/>
              <a:t>The DVLA are struggling to recruit qualified Software Engineers, Data Analysts and Data Scientists as well as struggling to recruit candidates for the MSC programme. They have come to the conclusion that these skills do not exist within Swansea and the surrounding areas. The purpose of this investigation will be to gather multiple data sources that will allow this question to be answered by looking at in three categories Education, Travel and local environmental factors</a:t>
            </a:r>
          </a:p>
          <a:p>
            <a:pPr marL="0" indent="0">
              <a:buNone/>
            </a:pPr>
            <a:endParaRPr lang="en-GB"/>
          </a:p>
          <a:p>
            <a:r>
              <a:rPr lang="en-GB"/>
              <a:t>Qualification attained within the local region at A-Level and Degree </a:t>
            </a:r>
          </a:p>
          <a:p>
            <a:r>
              <a:rPr lang="en-GB"/>
              <a:t>Looking at migration data for students </a:t>
            </a:r>
          </a:p>
          <a:p>
            <a:r>
              <a:rPr lang="en-GB"/>
              <a:t>Travel to DVLA at Morriston and whether or not this is restrictive </a:t>
            </a:r>
          </a:p>
          <a:p>
            <a:r>
              <a:rPr lang="en-GB"/>
              <a:t>Competitors that may be recruiting students within Travelling distance </a:t>
            </a:r>
          </a:p>
          <a:p>
            <a:r>
              <a:rPr lang="en-GB"/>
              <a:t>Access to technology, internet within the local region </a:t>
            </a:r>
          </a:p>
          <a:p>
            <a:r>
              <a:rPr lang="en-GB"/>
              <a:t>Look at deprivation within Swansea and the surrounding areas </a:t>
            </a:r>
          </a:p>
          <a:p>
            <a:endParaRPr lang="en-GB"/>
          </a:p>
          <a:p>
            <a:endParaRPr lang="en-GB"/>
          </a:p>
          <a:p>
            <a:endParaRPr lang="en-GB"/>
          </a:p>
          <a:p>
            <a:endParaRPr lang="en-GB"/>
          </a:p>
          <a:p>
            <a:pPr marL="0" indent="0">
              <a:buNone/>
            </a:pPr>
            <a:endParaRPr lang="en-GB"/>
          </a:p>
        </p:txBody>
      </p:sp>
    </p:spTree>
    <p:extLst>
      <p:ext uri="{BB962C8B-B14F-4D97-AF65-F5344CB8AC3E}">
        <p14:creationId xmlns:p14="http://schemas.microsoft.com/office/powerpoint/2010/main" val="4081577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477B2-5F72-9B53-080E-8918AD9ACD44}"/>
              </a:ext>
            </a:extLst>
          </p:cNvPr>
          <p:cNvSpPr>
            <a:spLocks noGrp="1"/>
          </p:cNvSpPr>
          <p:nvPr>
            <p:ph type="title"/>
          </p:nvPr>
        </p:nvSpPr>
        <p:spPr/>
        <p:txBody>
          <a:bodyPr/>
          <a:lstStyle/>
          <a:p>
            <a:r>
              <a:rPr lang="en-GB"/>
              <a:t>Data Source 1: Qualifications Gained (Nick)</a:t>
            </a:r>
          </a:p>
        </p:txBody>
      </p:sp>
      <p:sp>
        <p:nvSpPr>
          <p:cNvPr id="3" name="Content Placeholder 2">
            <a:extLst>
              <a:ext uri="{FF2B5EF4-FFF2-40B4-BE49-F238E27FC236}">
                <a16:creationId xmlns:a16="http://schemas.microsoft.com/office/drawing/2014/main" id="{3762B312-DD92-BFE9-2A3C-81FCFB0E58B3}"/>
              </a:ext>
            </a:extLst>
          </p:cNvPr>
          <p:cNvSpPr>
            <a:spLocks noGrp="1"/>
          </p:cNvSpPr>
          <p:nvPr>
            <p:ph idx="1"/>
          </p:nvPr>
        </p:nvSpPr>
        <p:spPr/>
        <p:txBody>
          <a:bodyPr>
            <a:normAutofit fontScale="92500"/>
          </a:bodyPr>
          <a:lstStyle/>
          <a:p>
            <a:pPr marL="0" indent="0">
              <a:buNone/>
            </a:pPr>
            <a:r>
              <a:rPr lang="en-GB">
                <a:hlinkClick r:id="rId2"/>
              </a:rPr>
              <a:t>https://infuse2011.ukdataservice.ac.uk/InFuseWiz.aspx?cookie=openaccess</a:t>
            </a:r>
            <a:endParaRPr lang="en-GB"/>
          </a:p>
          <a:p>
            <a:endParaRPr lang="en-GB"/>
          </a:p>
          <a:p>
            <a:pPr marL="0" indent="0">
              <a:buNone/>
            </a:pPr>
            <a:r>
              <a:rPr lang="en-GB"/>
              <a:t>I wanted to get information on the highest qualification gained for those that are economically active within Wales. I have chosen Wales and not just Swansea as comparisons will likely be useful in looking at other regions within Wales that the DVLA could target.  The purpose of this would be to see if the candidates exist within the local community that the DVLA are looking to employ.  </a:t>
            </a:r>
          </a:p>
        </p:txBody>
      </p:sp>
    </p:spTree>
    <p:extLst>
      <p:ext uri="{BB962C8B-B14F-4D97-AF65-F5344CB8AC3E}">
        <p14:creationId xmlns:p14="http://schemas.microsoft.com/office/powerpoint/2010/main" val="341499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34AFB8-66A7-2D88-37EC-DBD5EAA044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42BD61-EF27-98E3-83A5-F1EAC7476DB2}"/>
              </a:ext>
            </a:extLst>
          </p:cNvPr>
          <p:cNvSpPr>
            <a:spLocks noGrp="1"/>
          </p:cNvSpPr>
          <p:nvPr>
            <p:ph type="title"/>
          </p:nvPr>
        </p:nvSpPr>
        <p:spPr>
          <a:xfrm>
            <a:off x="8057397" y="1113282"/>
            <a:ext cx="3489569" cy="2396681"/>
          </a:xfrm>
        </p:spPr>
        <p:txBody>
          <a:bodyPr vert="horz" lIns="91440" tIns="45720" rIns="91440" bIns="45720" rtlCol="0" anchor="b">
            <a:normAutofit/>
          </a:bodyPr>
          <a:lstStyle/>
          <a:p>
            <a:r>
              <a:rPr lang="en-US" sz="3700"/>
              <a:t>Qualifications Gained (Nick)</a:t>
            </a:r>
          </a:p>
        </p:txBody>
      </p:sp>
      <p:pic>
        <p:nvPicPr>
          <p:cNvPr id="5" name="Picture 4">
            <a:extLst>
              <a:ext uri="{FF2B5EF4-FFF2-40B4-BE49-F238E27FC236}">
                <a16:creationId xmlns:a16="http://schemas.microsoft.com/office/drawing/2014/main" id="{A575939D-E5E1-18FE-A0EB-18BA747AB1F1}"/>
              </a:ext>
            </a:extLst>
          </p:cNvPr>
          <p:cNvPicPr>
            <a:picLocks noChangeAspect="1"/>
          </p:cNvPicPr>
          <p:nvPr/>
        </p:nvPicPr>
        <p:blipFill>
          <a:blip r:embed="rId3"/>
          <a:srcRect r="42913" b="1"/>
          <a:stretch/>
        </p:blipFill>
        <p:spPr>
          <a:xfrm>
            <a:off x="1118988" y="1136606"/>
            <a:ext cx="6112382" cy="4577297"/>
          </a:xfrm>
          <a:prstGeom prst="rect">
            <a:avLst/>
          </a:prstGeom>
        </p:spPr>
      </p:pic>
    </p:spTree>
    <p:extLst>
      <p:ext uri="{BB962C8B-B14F-4D97-AF65-F5344CB8AC3E}">
        <p14:creationId xmlns:p14="http://schemas.microsoft.com/office/powerpoint/2010/main" val="2641071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8A646C-6C3B-A809-63EA-A0D6AA97BB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89DDE8-E2ED-D73E-D13E-08D7C346B13D}"/>
              </a:ext>
            </a:extLst>
          </p:cNvPr>
          <p:cNvSpPr>
            <a:spLocks noGrp="1"/>
          </p:cNvSpPr>
          <p:nvPr>
            <p:ph type="title"/>
          </p:nvPr>
        </p:nvSpPr>
        <p:spPr>
          <a:xfrm>
            <a:off x="7914894" y="1122363"/>
            <a:ext cx="3156229" cy="2387600"/>
          </a:xfrm>
        </p:spPr>
        <p:txBody>
          <a:bodyPr vert="horz" lIns="91440" tIns="45720" rIns="91440" bIns="45720" rtlCol="0" anchor="b">
            <a:normAutofit/>
          </a:bodyPr>
          <a:lstStyle/>
          <a:p>
            <a:r>
              <a:rPr lang="en-US" sz="3000"/>
              <a:t>Qualifications Gained (Nick)</a:t>
            </a:r>
          </a:p>
        </p:txBody>
      </p:sp>
      <p:pic>
        <p:nvPicPr>
          <p:cNvPr id="4" name="Picture 3">
            <a:extLst>
              <a:ext uri="{FF2B5EF4-FFF2-40B4-BE49-F238E27FC236}">
                <a16:creationId xmlns:a16="http://schemas.microsoft.com/office/drawing/2014/main" id="{72F5D190-38AD-3D61-B622-B86C7001AAB8}"/>
              </a:ext>
            </a:extLst>
          </p:cNvPr>
          <p:cNvPicPr>
            <a:picLocks noChangeAspect="1"/>
          </p:cNvPicPr>
          <p:nvPr/>
        </p:nvPicPr>
        <p:blipFill>
          <a:blip r:embed="rId3"/>
          <a:srcRect r="18441"/>
          <a:stretch/>
        </p:blipFill>
        <p:spPr>
          <a:xfrm>
            <a:off x="-5597" y="10"/>
            <a:ext cx="7558541" cy="6857990"/>
          </a:xfrm>
          <a:prstGeom prst="rect">
            <a:avLst/>
          </a:prstGeom>
        </p:spPr>
      </p:pic>
    </p:spTree>
    <p:extLst>
      <p:ext uri="{BB962C8B-B14F-4D97-AF65-F5344CB8AC3E}">
        <p14:creationId xmlns:p14="http://schemas.microsoft.com/office/powerpoint/2010/main" val="3684696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1DC2E-1E38-043C-724F-F5950F1D6B64}"/>
              </a:ext>
            </a:extLst>
          </p:cNvPr>
          <p:cNvSpPr>
            <a:spLocks noGrp="1"/>
          </p:cNvSpPr>
          <p:nvPr>
            <p:ph type="title"/>
          </p:nvPr>
        </p:nvSpPr>
        <p:spPr>
          <a:xfrm>
            <a:off x="1617233" y="4539573"/>
            <a:ext cx="8957534" cy="1182838"/>
          </a:xfrm>
        </p:spPr>
        <p:txBody>
          <a:bodyPr vert="horz" lIns="91440" tIns="45720" rIns="91440" bIns="45720" rtlCol="0" anchor="b">
            <a:normAutofit/>
          </a:bodyPr>
          <a:lstStyle/>
          <a:p>
            <a:pPr algn="ctr"/>
            <a:r>
              <a:rPr lang="en-US" sz="4800"/>
              <a:t>Cleaning the data</a:t>
            </a:r>
          </a:p>
        </p:txBody>
      </p:sp>
      <p:pic>
        <p:nvPicPr>
          <p:cNvPr id="5" name="Picture 4">
            <a:extLst>
              <a:ext uri="{FF2B5EF4-FFF2-40B4-BE49-F238E27FC236}">
                <a16:creationId xmlns:a16="http://schemas.microsoft.com/office/drawing/2014/main" id="{A9F02E7A-B570-1FAF-F603-0C952BD35889}"/>
              </a:ext>
            </a:extLst>
          </p:cNvPr>
          <p:cNvPicPr>
            <a:picLocks noChangeAspect="1"/>
          </p:cNvPicPr>
          <p:nvPr/>
        </p:nvPicPr>
        <p:blipFill>
          <a:blip r:embed="rId3"/>
          <a:srcRect t="9676" r="1" b="22131"/>
          <a:stretch/>
        </p:blipFill>
        <p:spPr>
          <a:xfrm>
            <a:off x="973635" y="951493"/>
            <a:ext cx="10266669" cy="2975493"/>
          </a:xfrm>
          <a:prstGeom prst="rect">
            <a:avLst/>
          </a:prstGeom>
        </p:spPr>
      </p:pic>
    </p:spTree>
    <p:extLst>
      <p:ext uri="{BB962C8B-B14F-4D97-AF65-F5344CB8AC3E}">
        <p14:creationId xmlns:p14="http://schemas.microsoft.com/office/powerpoint/2010/main" val="3811165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F3C3D-F819-98AD-0C80-CACC3AF42F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57F524-13BD-7130-35CB-BA57CE8E34D7}"/>
              </a:ext>
            </a:extLst>
          </p:cNvPr>
          <p:cNvSpPr>
            <a:spLocks noGrp="1"/>
          </p:cNvSpPr>
          <p:nvPr>
            <p:ph type="title"/>
          </p:nvPr>
        </p:nvSpPr>
        <p:spPr>
          <a:xfrm>
            <a:off x="1617233" y="4539573"/>
            <a:ext cx="8957534" cy="1182838"/>
          </a:xfrm>
        </p:spPr>
        <p:txBody>
          <a:bodyPr vert="horz" lIns="91440" tIns="45720" rIns="91440" bIns="45720" rtlCol="0" anchor="b">
            <a:normAutofit/>
          </a:bodyPr>
          <a:lstStyle/>
          <a:p>
            <a:pPr algn="ctr"/>
            <a:r>
              <a:rPr lang="en-US" sz="4800"/>
              <a:t>Cleaning the data</a:t>
            </a:r>
          </a:p>
        </p:txBody>
      </p:sp>
      <p:pic>
        <p:nvPicPr>
          <p:cNvPr id="7" name="Picture 6">
            <a:extLst>
              <a:ext uri="{FF2B5EF4-FFF2-40B4-BE49-F238E27FC236}">
                <a16:creationId xmlns:a16="http://schemas.microsoft.com/office/drawing/2014/main" id="{F4017A5F-ACD2-7C00-9746-9D1C00A1F0AF}"/>
              </a:ext>
            </a:extLst>
          </p:cNvPr>
          <p:cNvPicPr>
            <a:picLocks noChangeAspect="1"/>
          </p:cNvPicPr>
          <p:nvPr/>
        </p:nvPicPr>
        <p:blipFill>
          <a:blip r:embed="rId3"/>
          <a:stretch>
            <a:fillRect/>
          </a:stretch>
        </p:blipFill>
        <p:spPr>
          <a:xfrm>
            <a:off x="2316533" y="951493"/>
            <a:ext cx="7580872" cy="2975493"/>
          </a:xfrm>
          <a:prstGeom prst="rect">
            <a:avLst/>
          </a:prstGeom>
        </p:spPr>
      </p:pic>
    </p:spTree>
    <p:extLst>
      <p:ext uri="{BB962C8B-B14F-4D97-AF65-F5344CB8AC3E}">
        <p14:creationId xmlns:p14="http://schemas.microsoft.com/office/powerpoint/2010/main" val="1281336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0A9DA6-46EB-ED85-8671-349A4D80BE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D3D918-41C9-C17B-CA66-A9FA677C3877}"/>
              </a:ext>
            </a:extLst>
          </p:cNvPr>
          <p:cNvSpPr>
            <a:spLocks noGrp="1"/>
          </p:cNvSpPr>
          <p:nvPr>
            <p:ph type="title"/>
          </p:nvPr>
        </p:nvSpPr>
        <p:spPr/>
        <p:txBody>
          <a:bodyPr/>
          <a:lstStyle/>
          <a:p>
            <a:r>
              <a:rPr lang="en-GB"/>
              <a:t>Data Source 2: Graduates from University(Nick)</a:t>
            </a:r>
          </a:p>
        </p:txBody>
      </p:sp>
      <p:sp>
        <p:nvSpPr>
          <p:cNvPr id="3" name="Content Placeholder 2">
            <a:extLst>
              <a:ext uri="{FF2B5EF4-FFF2-40B4-BE49-F238E27FC236}">
                <a16:creationId xmlns:a16="http://schemas.microsoft.com/office/drawing/2014/main" id="{A2FAD0FB-7AB6-4733-7A5D-7F6F9E4CF66D}"/>
              </a:ext>
            </a:extLst>
          </p:cNvPr>
          <p:cNvSpPr>
            <a:spLocks noGrp="1"/>
          </p:cNvSpPr>
          <p:nvPr>
            <p:ph idx="1"/>
          </p:nvPr>
        </p:nvSpPr>
        <p:spPr/>
        <p:txBody>
          <a:bodyPr/>
          <a:lstStyle/>
          <a:p>
            <a:pPr marL="0" indent="0">
              <a:buNone/>
            </a:pPr>
            <a:r>
              <a:rPr lang="en-GB">
                <a:hlinkClick r:id="rId2"/>
              </a:rPr>
              <a:t>https://www.hesa.ac.uk/data-and-analysis/students/what-study</a:t>
            </a:r>
            <a:endParaRPr lang="en-GB"/>
          </a:p>
          <a:p>
            <a:pPr marL="0" indent="0">
              <a:buNone/>
            </a:pPr>
            <a:endParaRPr lang="en-GB"/>
          </a:p>
          <a:p>
            <a:pPr marL="0" indent="0">
              <a:buNone/>
            </a:pPr>
            <a:r>
              <a:rPr lang="en-GB"/>
              <a:t>I also wanted to see interest within the IT sector within Wales. To do this I looked at the HESA website which contains datasets related to universities in UK. This would relate to the DVLA’s problem with not being able to recruit IT graduates into job roles as it would allow insight into the amount of graduates within the region. </a:t>
            </a:r>
          </a:p>
        </p:txBody>
      </p:sp>
    </p:spTree>
    <p:extLst>
      <p:ext uri="{BB962C8B-B14F-4D97-AF65-F5344CB8AC3E}">
        <p14:creationId xmlns:p14="http://schemas.microsoft.com/office/powerpoint/2010/main" val="2224969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850A59-61B6-E6AB-B395-3FE7D20BCC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84BA2C-94EE-2CCD-EB27-DC42D3F9187A}"/>
              </a:ext>
            </a:extLst>
          </p:cNvPr>
          <p:cNvSpPr>
            <a:spLocks noGrp="1"/>
          </p:cNvSpPr>
          <p:nvPr>
            <p:ph type="title"/>
          </p:nvPr>
        </p:nvSpPr>
        <p:spPr>
          <a:xfrm>
            <a:off x="7962519" y="618518"/>
            <a:ext cx="3084891" cy="1478570"/>
          </a:xfrm>
        </p:spPr>
        <p:txBody>
          <a:bodyPr>
            <a:normAutofit/>
          </a:bodyPr>
          <a:lstStyle/>
          <a:p>
            <a:r>
              <a:rPr lang="en-GB" sz="3000"/>
              <a:t>Data Source 2: HE Enrollments Data</a:t>
            </a:r>
          </a:p>
        </p:txBody>
      </p:sp>
      <p:pic>
        <p:nvPicPr>
          <p:cNvPr id="5" name="Content Placeholder 4">
            <a:extLst>
              <a:ext uri="{FF2B5EF4-FFF2-40B4-BE49-F238E27FC236}">
                <a16:creationId xmlns:a16="http://schemas.microsoft.com/office/drawing/2014/main" id="{563501E1-A466-E687-3FD3-371A2D51AE9B}"/>
              </a:ext>
            </a:extLst>
          </p:cNvPr>
          <p:cNvPicPr>
            <a:picLocks noChangeAspect="1"/>
          </p:cNvPicPr>
          <p:nvPr/>
        </p:nvPicPr>
        <p:blipFill>
          <a:blip r:embed="rId3"/>
          <a:srcRect l="2744" r="53170" b="-1"/>
          <a:stretch/>
        </p:blipFill>
        <p:spPr>
          <a:xfrm>
            <a:off x="-5597" y="10"/>
            <a:ext cx="7558541" cy="6857990"/>
          </a:xfrm>
          <a:prstGeom prst="rect">
            <a:avLst/>
          </a:prstGeom>
        </p:spPr>
      </p:pic>
    </p:spTree>
    <p:extLst>
      <p:ext uri="{BB962C8B-B14F-4D97-AF65-F5344CB8AC3E}">
        <p14:creationId xmlns:p14="http://schemas.microsoft.com/office/powerpoint/2010/main" val="3563614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257196-E198-AD7D-C15D-A1313D8A11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3519E6-32FC-DE95-0C5C-D609FD2200D2}"/>
              </a:ext>
            </a:extLst>
          </p:cNvPr>
          <p:cNvSpPr>
            <a:spLocks noGrp="1"/>
          </p:cNvSpPr>
          <p:nvPr>
            <p:ph type="title"/>
          </p:nvPr>
        </p:nvSpPr>
        <p:spPr>
          <a:xfrm>
            <a:off x="1617233" y="4539573"/>
            <a:ext cx="8957534" cy="1182838"/>
          </a:xfrm>
        </p:spPr>
        <p:txBody>
          <a:bodyPr vert="horz" lIns="91440" tIns="45720" rIns="91440" bIns="45720" rtlCol="0" anchor="b">
            <a:normAutofit/>
          </a:bodyPr>
          <a:lstStyle/>
          <a:p>
            <a:pPr algn="ctr"/>
            <a:r>
              <a:rPr lang="en-US" sz="3700"/>
              <a:t>Data Source 2: HE Enrollments Data - Cleansed</a:t>
            </a:r>
          </a:p>
        </p:txBody>
      </p:sp>
      <p:pic>
        <p:nvPicPr>
          <p:cNvPr id="4" name="Picture 3">
            <a:extLst>
              <a:ext uri="{FF2B5EF4-FFF2-40B4-BE49-F238E27FC236}">
                <a16:creationId xmlns:a16="http://schemas.microsoft.com/office/drawing/2014/main" id="{084A147F-D400-439A-623A-44536737DFC9}"/>
              </a:ext>
            </a:extLst>
          </p:cNvPr>
          <p:cNvPicPr>
            <a:picLocks noChangeAspect="1"/>
          </p:cNvPicPr>
          <p:nvPr/>
        </p:nvPicPr>
        <p:blipFill>
          <a:blip r:embed="rId3"/>
          <a:srcRect t="12667" r="-3" b="21371"/>
          <a:stretch/>
        </p:blipFill>
        <p:spPr>
          <a:xfrm>
            <a:off x="973635" y="951493"/>
            <a:ext cx="10266669" cy="2975493"/>
          </a:xfrm>
          <a:prstGeom prst="rect">
            <a:avLst/>
          </a:prstGeom>
        </p:spPr>
      </p:pic>
    </p:spTree>
    <p:extLst>
      <p:ext uri="{BB962C8B-B14F-4D97-AF65-F5344CB8AC3E}">
        <p14:creationId xmlns:p14="http://schemas.microsoft.com/office/powerpoint/2010/main" val="4047221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AD4850-D550-1750-C00D-B7CBE30DD0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AF995C-6141-E52A-C773-F7771F97F5C5}"/>
              </a:ext>
            </a:extLst>
          </p:cNvPr>
          <p:cNvSpPr>
            <a:spLocks noGrp="1"/>
          </p:cNvSpPr>
          <p:nvPr>
            <p:ph type="title"/>
          </p:nvPr>
        </p:nvSpPr>
        <p:spPr/>
        <p:txBody>
          <a:bodyPr/>
          <a:lstStyle/>
          <a:p>
            <a:r>
              <a:rPr lang="en-GB"/>
              <a:t>Data Source 3: Region of work for Graduates</a:t>
            </a:r>
          </a:p>
        </p:txBody>
      </p:sp>
      <p:sp>
        <p:nvSpPr>
          <p:cNvPr id="3" name="Content Placeholder 2">
            <a:extLst>
              <a:ext uri="{FF2B5EF4-FFF2-40B4-BE49-F238E27FC236}">
                <a16:creationId xmlns:a16="http://schemas.microsoft.com/office/drawing/2014/main" id="{5F4DEFA9-8A02-6B2D-1736-F884565DD160}"/>
              </a:ext>
            </a:extLst>
          </p:cNvPr>
          <p:cNvSpPr>
            <a:spLocks noGrp="1"/>
          </p:cNvSpPr>
          <p:nvPr>
            <p:ph idx="1"/>
          </p:nvPr>
        </p:nvSpPr>
        <p:spPr/>
        <p:txBody>
          <a:bodyPr/>
          <a:lstStyle/>
          <a:p>
            <a:pPr marL="0" indent="0">
              <a:buNone/>
            </a:pPr>
            <a:r>
              <a:rPr lang="en-GB"/>
              <a:t>https://www.hesa.ac.uk/data-and-analysis/sb268/figure-16</a:t>
            </a:r>
          </a:p>
          <a:p>
            <a:pPr marL="0" indent="0">
              <a:buNone/>
            </a:pPr>
            <a:r>
              <a:rPr lang="en-GB"/>
              <a:t>Finally I wanted to analyse where those that attend University in Wales ended up working. For this I used the HESA again, filtering on HE providers in Wales and focussing specifically on the region of work for graduates of university in that region. </a:t>
            </a:r>
          </a:p>
        </p:txBody>
      </p:sp>
    </p:spTree>
    <p:extLst>
      <p:ext uri="{BB962C8B-B14F-4D97-AF65-F5344CB8AC3E}">
        <p14:creationId xmlns:p14="http://schemas.microsoft.com/office/powerpoint/2010/main" val="2266146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49FE0-82D1-7BE5-C14C-96D4E972C707}"/>
              </a:ext>
            </a:extLst>
          </p:cNvPr>
          <p:cNvSpPr>
            <a:spLocks noGrp="1"/>
          </p:cNvSpPr>
          <p:nvPr>
            <p:ph type="title"/>
          </p:nvPr>
        </p:nvSpPr>
        <p:spPr>
          <a:xfrm>
            <a:off x="8057397" y="1113282"/>
            <a:ext cx="3489569" cy="2396681"/>
          </a:xfrm>
        </p:spPr>
        <p:txBody>
          <a:bodyPr vert="horz" lIns="91440" tIns="45720" rIns="91440" bIns="45720" rtlCol="0" anchor="b">
            <a:normAutofit/>
          </a:bodyPr>
          <a:lstStyle/>
          <a:p>
            <a:r>
              <a:rPr lang="en-US" sz="4400"/>
              <a:t>Region of Work Raw Data</a:t>
            </a:r>
          </a:p>
        </p:txBody>
      </p:sp>
      <p:pic>
        <p:nvPicPr>
          <p:cNvPr id="5" name="Picture 4">
            <a:extLst>
              <a:ext uri="{FF2B5EF4-FFF2-40B4-BE49-F238E27FC236}">
                <a16:creationId xmlns:a16="http://schemas.microsoft.com/office/drawing/2014/main" id="{0BFF9B4E-117D-A3E7-0CB1-2669F75F228E}"/>
              </a:ext>
            </a:extLst>
          </p:cNvPr>
          <p:cNvPicPr>
            <a:picLocks noChangeAspect="1"/>
          </p:cNvPicPr>
          <p:nvPr/>
        </p:nvPicPr>
        <p:blipFill>
          <a:blip r:embed="rId3"/>
          <a:stretch>
            <a:fillRect/>
          </a:stretch>
        </p:blipFill>
        <p:spPr>
          <a:xfrm>
            <a:off x="1118988" y="1706147"/>
            <a:ext cx="6112382" cy="3438214"/>
          </a:xfrm>
          <a:prstGeom prst="rect">
            <a:avLst/>
          </a:prstGeom>
        </p:spPr>
      </p:pic>
    </p:spTree>
    <p:extLst>
      <p:ext uri="{BB962C8B-B14F-4D97-AF65-F5344CB8AC3E}">
        <p14:creationId xmlns:p14="http://schemas.microsoft.com/office/powerpoint/2010/main" val="1111558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664E3-ECC0-CF25-1E98-72D4F8B8BEBD}"/>
              </a:ext>
            </a:extLst>
          </p:cNvPr>
          <p:cNvSpPr>
            <a:spLocks noGrp="1"/>
          </p:cNvSpPr>
          <p:nvPr>
            <p:ph type="title"/>
          </p:nvPr>
        </p:nvSpPr>
        <p:spPr/>
        <p:txBody>
          <a:bodyPr/>
          <a:lstStyle/>
          <a:p>
            <a:r>
              <a:rPr lang="en-GB"/>
              <a:t>Region of Work – Cleaned Data</a:t>
            </a:r>
          </a:p>
        </p:txBody>
      </p:sp>
      <p:pic>
        <p:nvPicPr>
          <p:cNvPr id="5" name="Content Placeholder 4">
            <a:extLst>
              <a:ext uri="{FF2B5EF4-FFF2-40B4-BE49-F238E27FC236}">
                <a16:creationId xmlns:a16="http://schemas.microsoft.com/office/drawing/2014/main" id="{96F9AF30-CB7F-EA93-6009-D125CFAF7866}"/>
              </a:ext>
            </a:extLst>
          </p:cNvPr>
          <p:cNvPicPr>
            <a:picLocks noGrp="1" noChangeAspect="1"/>
          </p:cNvPicPr>
          <p:nvPr>
            <p:ph idx="1"/>
          </p:nvPr>
        </p:nvPicPr>
        <p:blipFill>
          <a:blip r:embed="rId3"/>
          <a:stretch>
            <a:fillRect/>
          </a:stretch>
        </p:blipFill>
        <p:spPr>
          <a:xfrm>
            <a:off x="3889067" y="2477078"/>
            <a:ext cx="4410691" cy="3086531"/>
          </a:xfrm>
        </p:spPr>
      </p:pic>
    </p:spTree>
    <p:extLst>
      <p:ext uri="{BB962C8B-B14F-4D97-AF65-F5344CB8AC3E}">
        <p14:creationId xmlns:p14="http://schemas.microsoft.com/office/powerpoint/2010/main" val="26619942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1DC2E-1E38-043C-724F-F5950F1D6B64}"/>
              </a:ext>
            </a:extLst>
          </p:cNvPr>
          <p:cNvSpPr>
            <a:spLocks noGrp="1"/>
          </p:cNvSpPr>
          <p:nvPr>
            <p:ph type="title"/>
          </p:nvPr>
        </p:nvSpPr>
        <p:spPr/>
        <p:txBody>
          <a:bodyPr>
            <a:normAutofit fontScale="90000"/>
          </a:bodyPr>
          <a:lstStyle/>
          <a:p>
            <a:r>
              <a:rPr lang="en-GB"/>
              <a:t>Sources that show factors in relation to people being able to access the educational facilities in the surrounding area (local transport) - Mike</a:t>
            </a:r>
          </a:p>
        </p:txBody>
      </p:sp>
      <p:sp>
        <p:nvSpPr>
          <p:cNvPr id="3" name="Content Placeholder 2">
            <a:extLst>
              <a:ext uri="{FF2B5EF4-FFF2-40B4-BE49-F238E27FC236}">
                <a16:creationId xmlns:a16="http://schemas.microsoft.com/office/drawing/2014/main" id="{AD399D43-73DC-F41C-6F7A-32A64811275F}"/>
              </a:ext>
            </a:extLst>
          </p:cNvPr>
          <p:cNvSpPr>
            <a:spLocks noGrp="1"/>
          </p:cNvSpPr>
          <p:nvPr>
            <p:ph idx="1"/>
          </p:nvPr>
        </p:nvSpPr>
        <p:spPr/>
        <p:txBody>
          <a:bodyPr vert="horz" lIns="91440" tIns="45720" rIns="91440" bIns="45720" rtlCol="0" anchor="t">
            <a:normAutofit/>
          </a:bodyPr>
          <a:lstStyle/>
          <a:p>
            <a:r>
              <a:rPr lang="en-GB">
                <a:ea typeface="+mn-lt"/>
                <a:cs typeface="+mn-lt"/>
                <a:hlinkClick r:id="rId3"/>
              </a:rPr>
              <a:t>UK Data Service Census Support</a:t>
            </a:r>
            <a:r>
              <a:rPr lang="en-GB">
                <a:ea typeface="+mn-lt"/>
                <a:cs typeface="+mn-lt"/>
              </a:rPr>
              <a:t> (Postcode data)</a:t>
            </a:r>
          </a:p>
          <a:p>
            <a:r>
              <a:rPr lang="en-GB">
                <a:hlinkClick r:id="rId4"/>
              </a:rPr>
              <a:t>Postcodes Wales (HWM) | </a:t>
            </a:r>
            <a:r>
              <a:rPr lang="en-GB" err="1">
                <a:hlinkClick r:id="rId4"/>
              </a:rPr>
              <a:t>DataMapWales</a:t>
            </a:r>
            <a:r>
              <a:rPr lang="en-GB"/>
              <a:t> (Postcode data)</a:t>
            </a:r>
          </a:p>
          <a:p>
            <a:r>
              <a:rPr lang="en-GB">
                <a:hlinkClick r:id="rId5"/>
              </a:rPr>
              <a:t>https://datamap.gov.wales/layers/inspire-wg:activetravel_routesection_approvedroutes</a:t>
            </a:r>
            <a:r>
              <a:rPr lang="en-GB"/>
              <a:t> – Travel routes </a:t>
            </a:r>
          </a:p>
          <a:p>
            <a:endParaRPr lang="en-GB"/>
          </a:p>
        </p:txBody>
      </p:sp>
    </p:spTree>
    <p:extLst>
      <p:ext uri="{BB962C8B-B14F-4D97-AF65-F5344CB8AC3E}">
        <p14:creationId xmlns:p14="http://schemas.microsoft.com/office/powerpoint/2010/main" val="6390801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80D2B-18DD-DFA8-38E3-5241A21E3B54}"/>
              </a:ext>
            </a:extLst>
          </p:cNvPr>
          <p:cNvSpPr>
            <a:spLocks noGrp="1"/>
          </p:cNvSpPr>
          <p:nvPr>
            <p:ph type="title"/>
          </p:nvPr>
        </p:nvSpPr>
        <p:spPr/>
        <p:txBody>
          <a:bodyPr/>
          <a:lstStyle/>
          <a:p>
            <a:r>
              <a:rPr lang="en-US"/>
              <a:t>DATA SOURCE 4: POSTCODE DATA (MIKE)</a:t>
            </a:r>
          </a:p>
        </p:txBody>
      </p:sp>
      <p:sp>
        <p:nvSpPr>
          <p:cNvPr id="3" name="Content Placeholder 2">
            <a:extLst>
              <a:ext uri="{FF2B5EF4-FFF2-40B4-BE49-F238E27FC236}">
                <a16:creationId xmlns:a16="http://schemas.microsoft.com/office/drawing/2014/main" id="{43ADB9A9-BDF5-750A-9259-1E6107A4F9BA}"/>
              </a:ext>
            </a:extLst>
          </p:cNvPr>
          <p:cNvSpPr>
            <a:spLocks noGrp="1"/>
          </p:cNvSpPr>
          <p:nvPr>
            <p:ph idx="1"/>
          </p:nvPr>
        </p:nvSpPr>
        <p:spPr/>
        <p:txBody>
          <a:bodyPr/>
          <a:lstStyle/>
          <a:p>
            <a:r>
              <a:rPr lang="en-US"/>
              <a:t>TO BE ABLE TO START CREATING A RELATION BETWEEN THE DATA I STARTED BY LOOKING AT GETTING GENERAL POSTCODE DATA WHICH COULD BE USED EITHER IN A MAPINFO FORMAT OR CSV FOR THE DATA TO BE PLOTTED WITHIN THE MAP.</a:t>
            </a:r>
          </a:p>
          <a:p>
            <a:r>
              <a:rPr lang="en-GB">
                <a:ea typeface="+mn-lt"/>
                <a:cs typeface="+mn-lt"/>
                <a:hlinkClick r:id="rId2"/>
              </a:rPr>
              <a:t>UK Data Service Census Support</a:t>
            </a:r>
            <a:r>
              <a:rPr lang="en-GB">
                <a:ea typeface="+mn-lt"/>
                <a:cs typeface="+mn-lt"/>
              </a:rPr>
              <a:t> (Postcode data)</a:t>
            </a:r>
          </a:p>
          <a:p>
            <a:endParaRPr lang="en-US"/>
          </a:p>
        </p:txBody>
      </p:sp>
    </p:spTree>
    <p:extLst>
      <p:ext uri="{BB962C8B-B14F-4D97-AF65-F5344CB8AC3E}">
        <p14:creationId xmlns:p14="http://schemas.microsoft.com/office/powerpoint/2010/main" val="1901521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E882DAB-98C7-633E-D8D2-B4EFB1573D07}"/>
              </a:ext>
            </a:extLst>
          </p:cNvPr>
          <p:cNvPicPr>
            <a:picLocks noChangeAspect="1"/>
          </p:cNvPicPr>
          <p:nvPr/>
        </p:nvPicPr>
        <p:blipFill>
          <a:blip r:embed="rId3"/>
          <a:stretch>
            <a:fillRect/>
          </a:stretch>
        </p:blipFill>
        <p:spPr>
          <a:xfrm>
            <a:off x="697405" y="695892"/>
            <a:ext cx="6588297" cy="4906179"/>
          </a:xfrm>
          <a:prstGeom prst="rect">
            <a:avLst/>
          </a:prstGeom>
        </p:spPr>
      </p:pic>
      <p:sp>
        <p:nvSpPr>
          <p:cNvPr id="4" name="TextBox 3">
            <a:extLst>
              <a:ext uri="{FF2B5EF4-FFF2-40B4-BE49-F238E27FC236}">
                <a16:creationId xmlns:a16="http://schemas.microsoft.com/office/drawing/2014/main" id="{6F3034D2-2E9E-BC93-48AD-2F16D8BC268A}"/>
              </a:ext>
            </a:extLst>
          </p:cNvPr>
          <p:cNvSpPr txBox="1"/>
          <p:nvPr/>
        </p:nvSpPr>
        <p:spPr>
          <a:xfrm>
            <a:off x="7462685" y="811161"/>
            <a:ext cx="3672348" cy="1477328"/>
          </a:xfrm>
          <a:prstGeom prst="rect">
            <a:avLst/>
          </a:prstGeom>
          <a:noFill/>
        </p:spPr>
        <p:txBody>
          <a:bodyPr wrap="square" rtlCol="0">
            <a:spAutoFit/>
          </a:bodyPr>
          <a:lstStyle/>
          <a:p>
            <a:r>
              <a:rPr lang="en-GB"/>
              <a:t>I FIRST USED THE UKDATASERVICE WEBSITE AND TRIED GATHERING THIS DATA FROM THE BOUNDARY DATA SELECTOR CHOOSING WALES, POSTAL AND 2011 – 2020. </a:t>
            </a:r>
          </a:p>
        </p:txBody>
      </p:sp>
      <p:pic>
        <p:nvPicPr>
          <p:cNvPr id="6" name="Picture 5">
            <a:extLst>
              <a:ext uri="{FF2B5EF4-FFF2-40B4-BE49-F238E27FC236}">
                <a16:creationId xmlns:a16="http://schemas.microsoft.com/office/drawing/2014/main" id="{B953AAE9-3881-623F-30C4-94ADA0ADE679}"/>
              </a:ext>
            </a:extLst>
          </p:cNvPr>
          <p:cNvPicPr>
            <a:picLocks noChangeAspect="1"/>
          </p:cNvPicPr>
          <p:nvPr/>
        </p:nvPicPr>
        <p:blipFill>
          <a:blip r:embed="rId4"/>
          <a:stretch>
            <a:fillRect/>
          </a:stretch>
        </p:blipFill>
        <p:spPr>
          <a:xfrm>
            <a:off x="8174858" y="2862428"/>
            <a:ext cx="2823184" cy="1198169"/>
          </a:xfrm>
          <a:prstGeom prst="rect">
            <a:avLst/>
          </a:prstGeom>
        </p:spPr>
      </p:pic>
    </p:spTree>
    <p:extLst>
      <p:ext uri="{BB962C8B-B14F-4D97-AF65-F5344CB8AC3E}">
        <p14:creationId xmlns:p14="http://schemas.microsoft.com/office/powerpoint/2010/main" val="10059232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2CB7776-D3A9-6EC9-7894-013FFCDFDB9D}"/>
              </a:ext>
            </a:extLst>
          </p:cNvPr>
          <p:cNvPicPr>
            <a:picLocks noChangeAspect="1"/>
          </p:cNvPicPr>
          <p:nvPr/>
        </p:nvPicPr>
        <p:blipFill>
          <a:blip r:embed="rId3"/>
          <a:stretch>
            <a:fillRect/>
          </a:stretch>
        </p:blipFill>
        <p:spPr>
          <a:xfrm>
            <a:off x="1658124" y="323416"/>
            <a:ext cx="6516009" cy="6211167"/>
          </a:xfrm>
          <a:prstGeom prst="rect">
            <a:avLst/>
          </a:prstGeom>
        </p:spPr>
      </p:pic>
    </p:spTree>
    <p:extLst>
      <p:ext uri="{BB962C8B-B14F-4D97-AF65-F5344CB8AC3E}">
        <p14:creationId xmlns:p14="http://schemas.microsoft.com/office/powerpoint/2010/main" val="41514071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9FF3EFB-BB8C-2EC4-6C94-A16641714239}"/>
              </a:ext>
            </a:extLst>
          </p:cNvPr>
          <p:cNvPicPr>
            <a:picLocks noChangeAspect="1"/>
          </p:cNvPicPr>
          <p:nvPr/>
        </p:nvPicPr>
        <p:blipFill>
          <a:blip r:embed="rId3"/>
          <a:stretch>
            <a:fillRect/>
          </a:stretch>
        </p:blipFill>
        <p:spPr>
          <a:xfrm>
            <a:off x="1223282" y="904522"/>
            <a:ext cx="9745435" cy="5048955"/>
          </a:xfrm>
          <a:prstGeom prst="rect">
            <a:avLst/>
          </a:prstGeom>
        </p:spPr>
      </p:pic>
    </p:spTree>
    <p:extLst>
      <p:ext uri="{BB962C8B-B14F-4D97-AF65-F5344CB8AC3E}">
        <p14:creationId xmlns:p14="http://schemas.microsoft.com/office/powerpoint/2010/main" val="41873021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25550-8C66-C689-FE62-343C00E453FB}"/>
              </a:ext>
            </a:extLst>
          </p:cNvPr>
          <p:cNvSpPr>
            <a:spLocks noGrp="1"/>
          </p:cNvSpPr>
          <p:nvPr>
            <p:ph type="title"/>
          </p:nvPr>
        </p:nvSpPr>
        <p:spPr/>
        <p:txBody>
          <a:bodyPr/>
          <a:lstStyle/>
          <a:p>
            <a:r>
              <a:rPr lang="en-GB"/>
              <a:t>Source 6: </a:t>
            </a:r>
            <a:r>
              <a:rPr lang="en-GB">
                <a:hlinkClick r:id="rId3"/>
              </a:rPr>
              <a:t>National Public Transport Data Repository (NPTDR) - data.gov.uk</a:t>
            </a:r>
            <a:endParaRPr lang="en-GB"/>
          </a:p>
        </p:txBody>
      </p:sp>
      <p:sp>
        <p:nvSpPr>
          <p:cNvPr id="3" name="TextBox 2">
            <a:extLst>
              <a:ext uri="{FF2B5EF4-FFF2-40B4-BE49-F238E27FC236}">
                <a16:creationId xmlns:a16="http://schemas.microsoft.com/office/drawing/2014/main" id="{931D8577-5A13-15C5-D373-9715F0C45965}"/>
              </a:ext>
            </a:extLst>
          </p:cNvPr>
          <p:cNvSpPr txBox="1"/>
          <p:nvPr/>
        </p:nvSpPr>
        <p:spPr>
          <a:xfrm>
            <a:off x="1141413" y="2349500"/>
            <a:ext cx="9513887" cy="923330"/>
          </a:xfrm>
          <a:prstGeom prst="rect">
            <a:avLst/>
          </a:prstGeom>
          <a:noFill/>
        </p:spPr>
        <p:txBody>
          <a:bodyPr wrap="square" rtlCol="0">
            <a:spAutoFit/>
          </a:bodyPr>
          <a:lstStyle/>
          <a:p>
            <a:r>
              <a:rPr lang="en-GB"/>
              <a:t>Using the National Public Transport Data Repository I was able to gather information on bus stop locations pinpointing their longitude and latitude. This can then be used to plot onto the map of South Wales, filtering on specific areas such as Llanelli, Swansea, Neath, Newport, Carmarthen and Cardiff.</a:t>
            </a:r>
          </a:p>
        </p:txBody>
      </p:sp>
      <p:pic>
        <p:nvPicPr>
          <p:cNvPr id="5" name="Picture 4">
            <a:extLst>
              <a:ext uri="{FF2B5EF4-FFF2-40B4-BE49-F238E27FC236}">
                <a16:creationId xmlns:a16="http://schemas.microsoft.com/office/drawing/2014/main" id="{E72F4F27-F980-4308-5683-8834D458E59E}"/>
              </a:ext>
            </a:extLst>
          </p:cNvPr>
          <p:cNvPicPr>
            <a:picLocks noChangeAspect="1"/>
          </p:cNvPicPr>
          <p:nvPr/>
        </p:nvPicPr>
        <p:blipFill>
          <a:blip r:embed="rId4"/>
          <a:stretch>
            <a:fillRect/>
          </a:stretch>
        </p:blipFill>
        <p:spPr>
          <a:xfrm>
            <a:off x="570706" y="3691603"/>
            <a:ext cx="11047411" cy="2888157"/>
          </a:xfrm>
          <a:prstGeom prst="rect">
            <a:avLst/>
          </a:prstGeom>
        </p:spPr>
      </p:pic>
    </p:spTree>
    <p:extLst>
      <p:ext uri="{BB962C8B-B14F-4D97-AF65-F5344CB8AC3E}">
        <p14:creationId xmlns:p14="http://schemas.microsoft.com/office/powerpoint/2010/main" val="17900957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7929D-D8BB-F174-D136-2095A4148BF7}"/>
              </a:ext>
            </a:extLst>
          </p:cNvPr>
          <p:cNvSpPr>
            <a:spLocks noGrp="1"/>
          </p:cNvSpPr>
          <p:nvPr>
            <p:ph type="title"/>
          </p:nvPr>
        </p:nvSpPr>
        <p:spPr/>
        <p:txBody>
          <a:bodyPr/>
          <a:lstStyle/>
          <a:p>
            <a:r>
              <a:rPr lang="en-GB"/>
              <a:t>Source 7: Jobs for software engineers / data scientists/analysts in the region</a:t>
            </a:r>
          </a:p>
        </p:txBody>
      </p:sp>
      <p:sp>
        <p:nvSpPr>
          <p:cNvPr id="3" name="TextBox 2">
            <a:extLst>
              <a:ext uri="{FF2B5EF4-FFF2-40B4-BE49-F238E27FC236}">
                <a16:creationId xmlns:a16="http://schemas.microsoft.com/office/drawing/2014/main" id="{69C18A54-10C6-75E9-16EA-46F8EA8E6B14}"/>
              </a:ext>
            </a:extLst>
          </p:cNvPr>
          <p:cNvSpPr txBox="1"/>
          <p:nvPr/>
        </p:nvSpPr>
        <p:spPr>
          <a:xfrm>
            <a:off x="1141412" y="2209800"/>
            <a:ext cx="9755187" cy="2585323"/>
          </a:xfrm>
          <a:prstGeom prst="rect">
            <a:avLst/>
          </a:prstGeom>
          <a:noFill/>
        </p:spPr>
        <p:txBody>
          <a:bodyPr wrap="square" rtlCol="0">
            <a:spAutoFit/>
          </a:bodyPr>
          <a:lstStyle/>
          <a:p>
            <a:r>
              <a:rPr lang="en-GB" i="1" u="sng"/>
              <a:t>General Job Research</a:t>
            </a:r>
          </a:p>
          <a:p>
            <a:endParaRPr lang="en-GB"/>
          </a:p>
          <a:p>
            <a:r>
              <a:rPr lang="en-GB"/>
              <a:t>Whilst completing research online for these type of jobs, one of the most common areas of work within the South Wales region appears to be Cardiff. Being the capital, there seems to be many companies in this area covering these type roles. </a:t>
            </a:r>
          </a:p>
          <a:p>
            <a:endParaRPr lang="en-GB"/>
          </a:p>
          <a:p>
            <a:r>
              <a:rPr lang="en-GB"/>
              <a:t>Being a large city with a population of nearly 400,000 people and having a large city centre filled with shops and attractions, this may draw students to study in Cardiff University or even relocate to the area after graduation to take up post graduate roles and internships. </a:t>
            </a:r>
          </a:p>
        </p:txBody>
      </p:sp>
    </p:spTree>
    <p:extLst>
      <p:ext uri="{BB962C8B-B14F-4D97-AF65-F5344CB8AC3E}">
        <p14:creationId xmlns:p14="http://schemas.microsoft.com/office/powerpoint/2010/main" val="18647312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41831-D0FD-B97E-2CD8-521318D4C3E8}"/>
              </a:ext>
            </a:extLst>
          </p:cNvPr>
          <p:cNvSpPr>
            <a:spLocks noGrp="1"/>
          </p:cNvSpPr>
          <p:nvPr>
            <p:ph type="title"/>
          </p:nvPr>
        </p:nvSpPr>
        <p:spPr/>
        <p:txBody>
          <a:bodyPr>
            <a:normAutofit fontScale="90000"/>
          </a:bodyPr>
          <a:lstStyle/>
          <a:p>
            <a:r>
              <a:rPr lang="en-GB"/>
              <a:t>Sources showing access to broadband, eco-societal information on income that would likely indicate ability to purchase IT equipment – Cheng</a:t>
            </a:r>
          </a:p>
        </p:txBody>
      </p:sp>
      <p:sp>
        <p:nvSpPr>
          <p:cNvPr id="3" name="Content Placeholder 2">
            <a:extLst>
              <a:ext uri="{FF2B5EF4-FFF2-40B4-BE49-F238E27FC236}">
                <a16:creationId xmlns:a16="http://schemas.microsoft.com/office/drawing/2014/main" id="{B904C59A-E7E3-3772-AAEA-052F24E2790E}"/>
              </a:ext>
            </a:extLst>
          </p:cNvPr>
          <p:cNvSpPr>
            <a:spLocks noGrp="1"/>
          </p:cNvSpPr>
          <p:nvPr>
            <p:ph idx="1"/>
          </p:nvPr>
        </p:nvSpPr>
        <p:spPr>
          <a:xfrm>
            <a:off x="1141412" y="2585663"/>
            <a:ext cx="9905999" cy="3541714"/>
          </a:xfrm>
        </p:spPr>
        <p:txBody>
          <a:bodyPr vert="horz" lIns="91440" tIns="45720" rIns="91440" bIns="45720" rtlCol="0" anchor="t">
            <a:normAutofit/>
          </a:bodyPr>
          <a:lstStyle/>
          <a:p>
            <a:pPr marL="0" indent="0">
              <a:buNone/>
            </a:pPr>
            <a:r>
              <a:rPr lang="en-GB">
                <a:ea typeface="+mn-lt"/>
                <a:cs typeface="+mn-lt"/>
              </a:rPr>
              <a:t>1. Access to Technology and Internet in the Local Region</a:t>
            </a:r>
          </a:p>
          <a:p>
            <a:r>
              <a:rPr lang="en-GB">
                <a:ea typeface="+mn-lt"/>
                <a:cs typeface="+mn-lt"/>
              </a:rPr>
              <a:t>Ofcom Broadband Coverage Data</a:t>
            </a:r>
            <a:endParaRPr lang="en-GB"/>
          </a:p>
          <a:p>
            <a:r>
              <a:rPr lang="en-GB">
                <a:ea typeface="+mn-lt"/>
                <a:cs typeface="+mn-lt"/>
              </a:rPr>
              <a:t>UK Census Data on Internet Access</a:t>
            </a:r>
            <a:endParaRPr lang="en-GB"/>
          </a:p>
          <a:p>
            <a:pPr marL="0" indent="0">
              <a:buNone/>
            </a:pPr>
            <a:r>
              <a:rPr lang="en-GB">
                <a:ea typeface="+mn-lt"/>
                <a:cs typeface="+mn-lt"/>
              </a:rPr>
              <a:t>2. Deprivation and Economic Factors in Swansea and Surrounding Areas</a:t>
            </a:r>
            <a:endParaRPr lang="en-GB"/>
          </a:p>
          <a:p>
            <a:r>
              <a:rPr lang="en-GB">
                <a:ea typeface="+mn-lt"/>
                <a:cs typeface="+mn-lt"/>
              </a:rPr>
              <a:t>Welsh Index of Multiple Deprivation (WIMD)</a:t>
            </a:r>
            <a:endParaRPr lang="en-GB"/>
          </a:p>
          <a:p>
            <a:r>
              <a:rPr lang="en-GB">
                <a:ea typeface="+mn-lt"/>
                <a:cs typeface="+mn-lt"/>
              </a:rPr>
              <a:t>Income and Employment Data (ONS)</a:t>
            </a:r>
            <a:endParaRPr lang="en-GB"/>
          </a:p>
          <a:p>
            <a:endParaRPr lang="en-GB">
              <a:ea typeface="+mn-lt"/>
              <a:cs typeface="+mn-lt"/>
            </a:endParaRPr>
          </a:p>
          <a:p>
            <a:endParaRPr lang="en-GB"/>
          </a:p>
          <a:p>
            <a:endParaRPr lang="en-GB"/>
          </a:p>
        </p:txBody>
      </p:sp>
    </p:spTree>
    <p:extLst>
      <p:ext uri="{BB962C8B-B14F-4D97-AF65-F5344CB8AC3E}">
        <p14:creationId xmlns:p14="http://schemas.microsoft.com/office/powerpoint/2010/main" val="31013804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61AEA-9850-BD73-17E2-5AE1DFA179D5}"/>
              </a:ext>
            </a:extLst>
          </p:cNvPr>
          <p:cNvSpPr>
            <a:spLocks noGrp="1"/>
          </p:cNvSpPr>
          <p:nvPr>
            <p:ph type="title"/>
          </p:nvPr>
        </p:nvSpPr>
        <p:spPr>
          <a:xfrm>
            <a:off x="1141413" y="618518"/>
            <a:ext cx="9905998" cy="1478570"/>
          </a:xfrm>
        </p:spPr>
        <p:txBody>
          <a:bodyPr>
            <a:normAutofit/>
          </a:bodyPr>
          <a:lstStyle/>
          <a:p>
            <a:r>
              <a:rPr lang="en-US"/>
              <a:t>Ofcom Broadband Coverage Data</a:t>
            </a:r>
          </a:p>
        </p:txBody>
      </p:sp>
      <p:pic>
        <p:nvPicPr>
          <p:cNvPr id="4" name="Picture 3" descr="A blue and white text on a blue background&#10;&#10;Description automatically generated">
            <a:extLst>
              <a:ext uri="{FF2B5EF4-FFF2-40B4-BE49-F238E27FC236}">
                <a16:creationId xmlns:a16="http://schemas.microsoft.com/office/drawing/2014/main" id="{B98F3C1F-D428-A1E7-FE83-2A7EB0D0C910}"/>
              </a:ext>
            </a:extLst>
          </p:cNvPr>
          <p:cNvPicPr>
            <a:picLocks noChangeAspect="1"/>
          </p:cNvPicPr>
          <p:nvPr/>
        </p:nvPicPr>
        <p:blipFill>
          <a:blip r:embed="rId3"/>
          <a:stretch>
            <a:fillRect/>
          </a:stretch>
        </p:blipFill>
        <p:spPr>
          <a:xfrm>
            <a:off x="1141411" y="2752357"/>
            <a:ext cx="4689234" cy="2543910"/>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3" name="Content Placeholder 2">
            <a:extLst>
              <a:ext uri="{FF2B5EF4-FFF2-40B4-BE49-F238E27FC236}">
                <a16:creationId xmlns:a16="http://schemas.microsoft.com/office/drawing/2014/main" id="{3D9114B2-FFD1-BCE5-CD86-5791CDCEEC9D}"/>
              </a:ext>
            </a:extLst>
          </p:cNvPr>
          <p:cNvSpPr>
            <a:spLocks noGrp="1"/>
          </p:cNvSpPr>
          <p:nvPr>
            <p:ph idx="1"/>
          </p:nvPr>
        </p:nvSpPr>
        <p:spPr>
          <a:xfrm>
            <a:off x="6336727" y="2249487"/>
            <a:ext cx="4710683" cy="3541714"/>
          </a:xfrm>
        </p:spPr>
        <p:txBody>
          <a:bodyPr vert="horz" lIns="91440" tIns="45720" rIns="91440" bIns="45720" rtlCol="0">
            <a:normAutofit/>
          </a:bodyPr>
          <a:lstStyle/>
          <a:p>
            <a:pPr>
              <a:lnSpc>
                <a:spcPct val="110000"/>
              </a:lnSpc>
            </a:pPr>
            <a:r>
              <a:rPr lang="en-US" sz="1500">
                <a:latin typeface="Calibri"/>
                <a:ea typeface="Calibri"/>
                <a:cs typeface="Calibri"/>
                <a:hlinkClick r:id="rId4"/>
              </a:rPr>
              <a:t>Data downloads – Ofcom</a:t>
            </a:r>
            <a:endParaRPr lang="en-US" sz="1500"/>
          </a:p>
          <a:p>
            <a:pPr>
              <a:lnSpc>
                <a:spcPct val="110000"/>
              </a:lnSpc>
            </a:pPr>
            <a:endParaRPr lang="en-US" sz="1500"/>
          </a:p>
          <a:p>
            <a:pPr>
              <a:lnSpc>
                <a:spcPct val="110000"/>
              </a:lnSpc>
            </a:pPr>
            <a:endParaRPr lang="en-US" sz="1500"/>
          </a:p>
          <a:p>
            <a:pPr>
              <a:lnSpc>
                <a:spcPct val="110000"/>
              </a:lnSpc>
            </a:pPr>
            <a:endParaRPr lang="en-US" sz="1500">
              <a:latin typeface="Tw Cen MT" panose="020B0602020104020603"/>
              <a:cs typeface="Arial"/>
            </a:endParaRPr>
          </a:p>
          <a:p>
            <a:pPr>
              <a:lnSpc>
                <a:spcPct val="110000"/>
              </a:lnSpc>
            </a:pPr>
            <a:endParaRPr lang="en-US" sz="1500">
              <a:latin typeface="Tw Cen MT" panose="020B0602020104020603"/>
              <a:cs typeface="Arial"/>
            </a:endParaRPr>
          </a:p>
          <a:p>
            <a:pPr>
              <a:lnSpc>
                <a:spcPct val="110000"/>
              </a:lnSpc>
            </a:pPr>
            <a:r>
              <a:rPr lang="en-US" sz="1500">
                <a:latin typeface="Calibri"/>
                <a:ea typeface="Calibri"/>
                <a:cs typeface="Calibri"/>
              </a:rPr>
              <a:t>Ofcom's datasets on broadband coverage can provide information on connection speeds, availability of fiber or high-speed broadband, and internet access in different neighborhoods, which is vital to understanding technological access in Swansea.</a:t>
            </a:r>
            <a:endParaRPr lang="en-US" sz="1500"/>
          </a:p>
          <a:p>
            <a:pPr>
              <a:lnSpc>
                <a:spcPct val="110000"/>
              </a:lnSpc>
            </a:pPr>
            <a:endParaRPr lang="en-US" sz="1500"/>
          </a:p>
        </p:txBody>
      </p:sp>
    </p:spTree>
    <p:extLst>
      <p:ext uri="{BB962C8B-B14F-4D97-AF65-F5344CB8AC3E}">
        <p14:creationId xmlns:p14="http://schemas.microsoft.com/office/powerpoint/2010/main" val="4167328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253D6-3647-D6F5-9937-AD1CA350982E}"/>
              </a:ext>
            </a:extLst>
          </p:cNvPr>
          <p:cNvSpPr>
            <a:spLocks noGrp="1"/>
          </p:cNvSpPr>
          <p:nvPr>
            <p:ph type="title"/>
          </p:nvPr>
        </p:nvSpPr>
        <p:spPr/>
        <p:txBody>
          <a:bodyPr/>
          <a:lstStyle/>
          <a:p>
            <a:r>
              <a:rPr lang="en-US"/>
              <a:t>UK Census Data on Internet Access</a:t>
            </a:r>
          </a:p>
        </p:txBody>
      </p:sp>
      <p:sp>
        <p:nvSpPr>
          <p:cNvPr id="3" name="Content Placeholder 2">
            <a:extLst>
              <a:ext uri="{FF2B5EF4-FFF2-40B4-BE49-F238E27FC236}">
                <a16:creationId xmlns:a16="http://schemas.microsoft.com/office/drawing/2014/main" id="{12ADAB7E-4689-D7C0-F08D-6795A43BCA3F}"/>
              </a:ext>
            </a:extLst>
          </p:cNvPr>
          <p:cNvSpPr>
            <a:spLocks noGrp="1"/>
          </p:cNvSpPr>
          <p:nvPr>
            <p:ph idx="1"/>
          </p:nvPr>
        </p:nvSpPr>
        <p:spPr/>
        <p:txBody>
          <a:bodyPr vert="horz" lIns="91440" tIns="45720" rIns="91440" bIns="45720" rtlCol="0" anchor="t">
            <a:normAutofit/>
          </a:bodyPr>
          <a:lstStyle/>
          <a:p>
            <a:r>
              <a:rPr lang="en-US" sz="2800">
                <a:solidFill>
                  <a:srgbClr val="000000"/>
                </a:solidFill>
                <a:latin typeface="Calibri"/>
                <a:ea typeface="Calibri"/>
                <a:cs typeface="Calibri"/>
                <a:hlinkClick r:id="rId2"/>
              </a:rPr>
              <a:t>Internet access - households and individuals - Office for National </a:t>
            </a:r>
            <a:r>
              <a:rPr lang="en-US" sz="2800">
                <a:solidFill>
                  <a:srgbClr val="000000"/>
                </a:solidFill>
                <a:latin typeface="Calibri"/>
                <a:ea typeface="Calibri"/>
                <a:cs typeface="Calibri"/>
                <a:hlinkClick r:id="rId2">
                  <a:extLst>
                    <a:ext uri="{A12FA001-AC4F-418D-AE19-62706E023703}">
                      <ahyp:hlinkClr xmlns:ahyp="http://schemas.microsoft.com/office/drawing/2018/hyperlinkcolor" val="tx"/>
                    </a:ext>
                  </a:extLst>
                </a:hlinkClick>
              </a:rPr>
              <a:t>Statistics</a:t>
            </a:r>
            <a:endParaRPr lang="en-US"/>
          </a:p>
          <a:p>
            <a:pPr marL="0" indent="0">
              <a:buNone/>
            </a:pPr>
            <a:endParaRPr lang="en-US"/>
          </a:p>
          <a:p>
            <a:r>
              <a:rPr lang="en-US"/>
              <a:t>Census data often includes information on households with internet access, which helps quantify digital inclusion in various parts of Swansea.</a:t>
            </a:r>
          </a:p>
        </p:txBody>
      </p:sp>
    </p:spTree>
    <p:extLst>
      <p:ext uri="{BB962C8B-B14F-4D97-AF65-F5344CB8AC3E}">
        <p14:creationId xmlns:p14="http://schemas.microsoft.com/office/powerpoint/2010/main" val="3566979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7828D-8ECD-828A-74E1-7BB6479497EF}"/>
              </a:ext>
            </a:extLst>
          </p:cNvPr>
          <p:cNvSpPr>
            <a:spLocks noGrp="1"/>
          </p:cNvSpPr>
          <p:nvPr>
            <p:ph type="title"/>
          </p:nvPr>
        </p:nvSpPr>
        <p:spPr/>
        <p:txBody>
          <a:bodyPr/>
          <a:lstStyle/>
          <a:p>
            <a:r>
              <a:rPr lang="en-US" sz="4400">
                <a:latin typeface="Calibri Light"/>
                <a:ea typeface="Calibri Light"/>
                <a:cs typeface="Calibri Light"/>
              </a:rPr>
              <a:t>Welsh Index of Multiple Deprivation (WIMD)</a:t>
            </a:r>
            <a:endParaRPr lang="en-US"/>
          </a:p>
        </p:txBody>
      </p:sp>
      <p:sp>
        <p:nvSpPr>
          <p:cNvPr id="3" name="Content Placeholder 2">
            <a:extLst>
              <a:ext uri="{FF2B5EF4-FFF2-40B4-BE49-F238E27FC236}">
                <a16:creationId xmlns:a16="http://schemas.microsoft.com/office/drawing/2014/main" id="{D7EE174C-A234-3914-9C86-BF65F1A52429}"/>
              </a:ext>
            </a:extLst>
          </p:cNvPr>
          <p:cNvSpPr>
            <a:spLocks noGrp="1"/>
          </p:cNvSpPr>
          <p:nvPr>
            <p:ph idx="1"/>
          </p:nvPr>
        </p:nvSpPr>
        <p:spPr>
          <a:xfrm>
            <a:off x="1141412" y="2249487"/>
            <a:ext cx="9905999" cy="4483008"/>
          </a:xfrm>
        </p:spPr>
        <p:txBody>
          <a:bodyPr vert="horz" lIns="91440" tIns="45720" rIns="91440" bIns="45720" rtlCol="0" anchor="t">
            <a:normAutofit fontScale="85000" lnSpcReduction="10000"/>
          </a:bodyPr>
          <a:lstStyle/>
          <a:p>
            <a:r>
              <a:rPr lang="en-US" sz="2800">
                <a:solidFill>
                  <a:srgbClr val="000000"/>
                </a:solidFill>
                <a:latin typeface="Calibri"/>
                <a:ea typeface="Calibri"/>
                <a:cs typeface="Calibri"/>
                <a:hlinkClick r:id="rId2"/>
              </a:rPr>
              <a:t>WIMD - Home Page</a:t>
            </a:r>
            <a:endParaRPr lang="en-US"/>
          </a:p>
          <a:p>
            <a:endParaRPr lang="en-US"/>
          </a:p>
          <a:p>
            <a:endParaRPr lang="en-US"/>
          </a:p>
          <a:p>
            <a:endParaRPr lang="en-US"/>
          </a:p>
          <a:p>
            <a:endParaRPr lang="en-US">
              <a:solidFill>
                <a:srgbClr val="FFFFFF"/>
              </a:solidFill>
              <a:latin typeface="Tw Cen MT" panose="020B0602020104020603"/>
              <a:ea typeface="Calibri"/>
              <a:cs typeface="Calibri"/>
            </a:endParaRPr>
          </a:p>
          <a:p>
            <a:endParaRPr lang="en-US">
              <a:solidFill>
                <a:srgbClr val="FFFFFF"/>
              </a:solidFill>
              <a:latin typeface="Tw Cen MT" panose="020B0602020104020603"/>
              <a:ea typeface="Calibri"/>
              <a:cs typeface="Calibri"/>
            </a:endParaRPr>
          </a:p>
          <a:p>
            <a:r>
              <a:rPr lang="en-US" sz="2800">
                <a:latin typeface="Calibri"/>
                <a:ea typeface="Calibri"/>
                <a:cs typeface="Calibri"/>
              </a:rPr>
              <a:t>WIMD provides indicators on income, employment, health, education, and access to services, which can reveal economic and social factors impacting the potential for IT skills acquisition and workforce readiness.</a:t>
            </a:r>
            <a:endParaRPr lang="en-US"/>
          </a:p>
          <a:p>
            <a:endParaRPr lang="en-US"/>
          </a:p>
        </p:txBody>
      </p:sp>
      <p:pic>
        <p:nvPicPr>
          <p:cNvPr id="4" name="Picture 3" descr="A screenshot of a web page&#10;&#10;Description automatically generated">
            <a:extLst>
              <a:ext uri="{FF2B5EF4-FFF2-40B4-BE49-F238E27FC236}">
                <a16:creationId xmlns:a16="http://schemas.microsoft.com/office/drawing/2014/main" id="{8A68A7BC-FC3C-EC8A-CE8D-4ECE4650798B}"/>
              </a:ext>
            </a:extLst>
          </p:cNvPr>
          <p:cNvPicPr>
            <a:picLocks noChangeAspect="1"/>
          </p:cNvPicPr>
          <p:nvPr/>
        </p:nvPicPr>
        <p:blipFill>
          <a:blip r:embed="rId3"/>
          <a:stretch>
            <a:fillRect/>
          </a:stretch>
        </p:blipFill>
        <p:spPr>
          <a:xfrm>
            <a:off x="4367773" y="2095220"/>
            <a:ext cx="7428941" cy="2605929"/>
          </a:xfrm>
          <a:prstGeom prst="rect">
            <a:avLst/>
          </a:prstGeom>
        </p:spPr>
      </p:pic>
    </p:spTree>
    <p:extLst>
      <p:ext uri="{BB962C8B-B14F-4D97-AF65-F5344CB8AC3E}">
        <p14:creationId xmlns:p14="http://schemas.microsoft.com/office/powerpoint/2010/main" val="31795316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C6D3B-8A2C-6568-5964-938D38A5F79A}"/>
              </a:ext>
            </a:extLst>
          </p:cNvPr>
          <p:cNvSpPr>
            <a:spLocks noGrp="1"/>
          </p:cNvSpPr>
          <p:nvPr>
            <p:ph type="title"/>
          </p:nvPr>
        </p:nvSpPr>
        <p:spPr>
          <a:xfrm>
            <a:off x="1141413" y="618518"/>
            <a:ext cx="9905998" cy="1478570"/>
          </a:xfrm>
        </p:spPr>
        <p:txBody>
          <a:bodyPr>
            <a:normAutofit/>
          </a:bodyPr>
          <a:lstStyle/>
          <a:p>
            <a:r>
              <a:rPr lang="en-US">
                <a:latin typeface="Calibri Light"/>
                <a:ea typeface="Calibri Light"/>
                <a:cs typeface="Calibri Light"/>
              </a:rPr>
              <a:t>Income and Employment Data (ONS)</a:t>
            </a:r>
            <a:endParaRPr lang="en-US"/>
          </a:p>
        </p:txBody>
      </p:sp>
      <p:pic>
        <p:nvPicPr>
          <p:cNvPr id="4" name="Picture 3" descr="A map of a country&#10;&#10;Description automatically generated">
            <a:extLst>
              <a:ext uri="{FF2B5EF4-FFF2-40B4-BE49-F238E27FC236}">
                <a16:creationId xmlns:a16="http://schemas.microsoft.com/office/drawing/2014/main" id="{1D2A9EAC-A1F1-B335-9B23-33474936C7EB}"/>
              </a:ext>
            </a:extLst>
          </p:cNvPr>
          <p:cNvPicPr>
            <a:picLocks noChangeAspect="1"/>
          </p:cNvPicPr>
          <p:nvPr/>
        </p:nvPicPr>
        <p:blipFill>
          <a:blip r:embed="rId3"/>
          <a:stretch>
            <a:fillRect/>
          </a:stretch>
        </p:blipFill>
        <p:spPr>
          <a:xfrm>
            <a:off x="1141411" y="2494449"/>
            <a:ext cx="4689234" cy="305972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3" name="Content Placeholder 2">
            <a:extLst>
              <a:ext uri="{FF2B5EF4-FFF2-40B4-BE49-F238E27FC236}">
                <a16:creationId xmlns:a16="http://schemas.microsoft.com/office/drawing/2014/main" id="{671457D0-2436-D373-5C47-389875BE3DDC}"/>
              </a:ext>
            </a:extLst>
          </p:cNvPr>
          <p:cNvSpPr>
            <a:spLocks noGrp="1"/>
          </p:cNvSpPr>
          <p:nvPr>
            <p:ph idx="1"/>
          </p:nvPr>
        </p:nvSpPr>
        <p:spPr>
          <a:xfrm>
            <a:off x="6336727" y="2249487"/>
            <a:ext cx="4710683" cy="3541714"/>
          </a:xfrm>
        </p:spPr>
        <p:txBody>
          <a:bodyPr vert="horz" lIns="91440" tIns="45720" rIns="91440" bIns="45720" rtlCol="0">
            <a:normAutofit/>
          </a:bodyPr>
          <a:lstStyle/>
          <a:p>
            <a:pPr>
              <a:lnSpc>
                <a:spcPct val="110000"/>
              </a:lnSpc>
            </a:pPr>
            <a:r>
              <a:rPr lang="en-US" sz="1500">
                <a:latin typeface="Calibri"/>
                <a:ea typeface="Calibri"/>
                <a:cs typeface="Calibri"/>
                <a:hlinkClick r:id="rId4"/>
              </a:rPr>
              <a:t>Nomis - 2021 Census Area Profile -</a:t>
            </a:r>
            <a:endParaRPr lang="en-US" sz="1500"/>
          </a:p>
          <a:p>
            <a:pPr marL="0" indent="0">
              <a:lnSpc>
                <a:spcPct val="110000"/>
              </a:lnSpc>
              <a:buNone/>
            </a:pPr>
            <a:r>
              <a:rPr lang="en-US" sz="1500">
                <a:latin typeface="Calibri"/>
                <a:ea typeface="Calibri"/>
                <a:cs typeface="Calibri"/>
                <a:hlinkClick r:id="rId4"/>
              </a:rPr>
              <a:t>Bon-y-maen Ward (as of 2022), </a:t>
            </a:r>
            <a:endParaRPr lang="en-US" sz="1500"/>
          </a:p>
          <a:p>
            <a:pPr marL="0" indent="0">
              <a:lnSpc>
                <a:spcPct val="110000"/>
              </a:lnSpc>
              <a:buNone/>
            </a:pPr>
            <a:r>
              <a:rPr lang="en-US" sz="1500">
                <a:latin typeface="Calibri"/>
                <a:ea typeface="Calibri"/>
                <a:cs typeface="Calibri"/>
                <a:hlinkClick r:id="rId4"/>
              </a:rPr>
              <a:t>Swansea Local Authority and Wales </a:t>
            </a:r>
            <a:endParaRPr lang="en-US" sz="1500"/>
          </a:p>
          <a:p>
            <a:pPr marL="0" indent="0">
              <a:lnSpc>
                <a:spcPct val="110000"/>
              </a:lnSpc>
              <a:buNone/>
            </a:pPr>
            <a:r>
              <a:rPr lang="en-US" sz="1500">
                <a:latin typeface="Calibri"/>
                <a:ea typeface="Calibri"/>
                <a:cs typeface="Calibri"/>
                <a:hlinkClick r:id="rId4"/>
              </a:rPr>
              <a:t>Country</a:t>
            </a:r>
            <a:endParaRPr lang="en-US" sz="1500"/>
          </a:p>
          <a:p>
            <a:pPr marL="0" indent="0">
              <a:lnSpc>
                <a:spcPct val="110000"/>
              </a:lnSpc>
              <a:buNone/>
            </a:pPr>
            <a:endParaRPr lang="en-US" sz="1500">
              <a:latin typeface="Calibri"/>
              <a:ea typeface="Calibri"/>
              <a:cs typeface="Calibri"/>
            </a:endParaRPr>
          </a:p>
          <a:p>
            <a:pPr marL="0" indent="0">
              <a:lnSpc>
                <a:spcPct val="110000"/>
              </a:lnSpc>
              <a:buNone/>
            </a:pPr>
            <a:r>
              <a:rPr lang="en-US" sz="1500">
                <a:latin typeface="Calibri"/>
                <a:ea typeface="Calibri"/>
                <a:cs typeface="Calibri"/>
              </a:rPr>
              <a:t>•Understanding average income levels and employment rates in IT-relevant industries can help analyze whether people in the area have the economic means to invest in technology or IT education.</a:t>
            </a:r>
            <a:endParaRPr lang="en-US" sz="1500"/>
          </a:p>
          <a:p>
            <a:pPr marL="0" indent="0">
              <a:lnSpc>
                <a:spcPct val="110000"/>
              </a:lnSpc>
              <a:buNone/>
            </a:pPr>
            <a:endParaRPr lang="en-US" sz="1500">
              <a:latin typeface="Calibri"/>
              <a:ea typeface="Calibri"/>
              <a:cs typeface="Calibri"/>
            </a:endParaRPr>
          </a:p>
          <a:p>
            <a:pPr>
              <a:lnSpc>
                <a:spcPct val="110000"/>
              </a:lnSpc>
            </a:pPr>
            <a:endParaRPr lang="en-US" sz="1500"/>
          </a:p>
        </p:txBody>
      </p:sp>
    </p:spTree>
    <p:extLst>
      <p:ext uri="{BB962C8B-B14F-4D97-AF65-F5344CB8AC3E}">
        <p14:creationId xmlns:p14="http://schemas.microsoft.com/office/powerpoint/2010/main" val="39847056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C8830-B8D9-10BF-AEE9-F0DF8B018E85}"/>
              </a:ext>
            </a:extLst>
          </p:cNvPr>
          <p:cNvSpPr>
            <a:spLocks noGrp="1"/>
          </p:cNvSpPr>
          <p:nvPr>
            <p:ph type="title"/>
          </p:nvPr>
        </p:nvSpPr>
        <p:spPr>
          <a:xfrm>
            <a:off x="4026927" y="2691606"/>
            <a:ext cx="4134969" cy="1478570"/>
          </a:xfrm>
        </p:spPr>
        <p:txBody>
          <a:bodyPr/>
          <a:lstStyle/>
          <a:p>
            <a:r>
              <a:rPr lang="en-US"/>
              <a:t>End </a:t>
            </a:r>
            <a:br>
              <a:rPr lang="en-US"/>
            </a:br>
            <a:r>
              <a:rPr lang="en-US"/>
              <a:t>Thank you : ) </a:t>
            </a:r>
          </a:p>
        </p:txBody>
      </p:sp>
    </p:spTree>
    <p:extLst>
      <p:ext uri="{BB962C8B-B14F-4D97-AF65-F5344CB8AC3E}">
        <p14:creationId xmlns:p14="http://schemas.microsoft.com/office/powerpoint/2010/main" val="40640250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FD6B2E1200AF48BA448E754939966D" ma:contentTypeVersion="4" ma:contentTypeDescription="Create a new document." ma:contentTypeScope="" ma:versionID="bd553f5816e880c847bd62189d2b4110">
  <xsd:schema xmlns:xsd="http://www.w3.org/2001/XMLSchema" xmlns:xs="http://www.w3.org/2001/XMLSchema" xmlns:p="http://schemas.microsoft.com/office/2006/metadata/properties" xmlns:ns2="b32c28a0-a8b9-423e-b7e6-2e8a7477bef9" targetNamespace="http://schemas.microsoft.com/office/2006/metadata/properties" ma:root="true" ma:fieldsID="9233e294881767674248c4451ece8fb7" ns2:_="">
    <xsd:import namespace="b32c28a0-a8b9-423e-b7e6-2e8a7477bef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32c28a0-a8b9-423e-b7e6-2e8a7477bef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55B999F-5E1D-45B5-81EB-83067AB8DE12}">
  <ds:schemaRefs>
    <ds:schemaRef ds:uri="b32c28a0-a8b9-423e-b7e6-2e8a7477bef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397DD884-8E27-480A-B84B-37786C0C5984}">
  <ds:schemaRefs>
    <ds:schemaRef ds:uri="http://schemas.microsoft.com/sharepoint/v3/contenttype/forms"/>
  </ds:schemaRefs>
</ds:datastoreItem>
</file>

<file path=customXml/itemProps3.xml><?xml version="1.0" encoding="utf-8"?>
<ds:datastoreItem xmlns:ds="http://schemas.openxmlformats.org/officeDocument/2006/customXml" ds:itemID="{A4EB881C-1744-4C46-B55E-200C29BDDBDD}">
  <ds:schemaRefs>
    <ds:schemaRef ds:uri="b32c28a0-a8b9-423e-b7e6-2e8a7477bef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TM04033919[[fn=Circuit]]</Template>
  <Application>Microsoft Office PowerPoint</Application>
  <PresentationFormat>Widescreen</PresentationFormat>
  <Slides>26</Slides>
  <Notes>15</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Circuit</vt:lpstr>
      <vt:lpstr>Investigating IT Skills within Swansea and the surrounding region</vt:lpstr>
      <vt:lpstr>Scenario:</vt:lpstr>
      <vt:lpstr>Data Source 1: Qualifications Gained (Nick)</vt:lpstr>
      <vt:lpstr>Qualifications Gained (Nick)</vt:lpstr>
      <vt:lpstr>Qualifications Gained (Nick)</vt:lpstr>
      <vt:lpstr>Cleaning the data</vt:lpstr>
      <vt:lpstr>Cleaning the data</vt:lpstr>
      <vt:lpstr>Data Source 2: Graduates from University(Nick)</vt:lpstr>
      <vt:lpstr>Data Source 2: HE Enrollments Data</vt:lpstr>
      <vt:lpstr>Data Source 2: HE Enrollments Data - Cleansed</vt:lpstr>
      <vt:lpstr>Data Source 3: Region of work for Graduates</vt:lpstr>
      <vt:lpstr>Region of Work Raw Data</vt:lpstr>
      <vt:lpstr>Region of Work – Cleaned Data</vt:lpstr>
      <vt:lpstr>Sources that show factors in relation to people being able to access the educational facilities in the surrounding area (local transport) - Mike</vt:lpstr>
      <vt:lpstr>DATA SOURCE 4: POSTCODE DATA (MIKE)</vt:lpstr>
      <vt:lpstr>PowerPoint Presentation</vt:lpstr>
      <vt:lpstr>PowerPoint Presentation</vt:lpstr>
      <vt:lpstr>PowerPoint Presentation</vt:lpstr>
      <vt:lpstr>Source 6: National Public Transport Data Repository (NPTDR) - data.gov.uk</vt:lpstr>
      <vt:lpstr>Source 7: Jobs for software engineers / data scientists/analysts in the region</vt:lpstr>
      <vt:lpstr>Sources showing access to broadband, eco-societal information on income that would likely indicate ability to purchase IT equipment – Cheng</vt:lpstr>
      <vt:lpstr>Ofcom Broadband Coverage Data</vt:lpstr>
      <vt:lpstr>UK Census Data on Internet Access</vt:lpstr>
      <vt:lpstr>Welsh Index of Multiple Deprivation (WIMD)</vt:lpstr>
      <vt:lpstr>Income and Employment Data (ONS)</vt:lpstr>
      <vt:lpstr>End  Thank you :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Nicholas Gelstharp</dc:creator>
  <cp:revision>1</cp:revision>
  <dcterms:created xsi:type="dcterms:W3CDTF">2024-10-22T11:23:26Z</dcterms:created>
  <dcterms:modified xsi:type="dcterms:W3CDTF">2024-11-12T10:47:05Z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0x010100B1FD6B2E1200AF48BA448E754939966D</vt:lpwstr>
  </property>
</Properties>
</file>