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3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8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126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3BA7-9564-4B5F-ADA4-87687BCA70C5}" type="datetimeFigureOut">
              <a:rPr lang="en-GB" smtClean="0"/>
              <a:t>24/11/2016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8D981-BC77-4C8D-8296-E5544C694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116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3BA7-9564-4B5F-ADA4-87687BCA70C5}" type="datetimeFigureOut">
              <a:rPr lang="en-GB" smtClean="0"/>
              <a:t>24/11/2016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8D981-BC77-4C8D-8296-E5544C694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472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3BA7-9564-4B5F-ADA4-87687BCA70C5}" type="datetimeFigureOut">
              <a:rPr lang="en-GB" smtClean="0"/>
              <a:t>24/11/2016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8D981-BC77-4C8D-8296-E5544C694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597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3BA7-9564-4B5F-ADA4-87687BCA70C5}" type="datetimeFigureOut">
              <a:rPr lang="en-GB" smtClean="0"/>
              <a:t>24/11/2016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8D981-BC77-4C8D-8296-E5544C694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988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3BA7-9564-4B5F-ADA4-87687BCA70C5}" type="datetimeFigureOut">
              <a:rPr lang="en-GB" smtClean="0"/>
              <a:t>24/11/2016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8D981-BC77-4C8D-8296-E5544C694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704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3BA7-9564-4B5F-ADA4-87687BCA70C5}" type="datetimeFigureOut">
              <a:rPr lang="en-GB" smtClean="0"/>
              <a:t>24/11/2016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8D981-BC77-4C8D-8296-E5544C694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0063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3BA7-9564-4B5F-ADA4-87687BCA70C5}" type="datetimeFigureOut">
              <a:rPr lang="en-GB" smtClean="0"/>
              <a:t>24/11/2016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8D981-BC77-4C8D-8296-E5544C694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74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3BA7-9564-4B5F-ADA4-87687BCA70C5}" type="datetimeFigureOut">
              <a:rPr lang="en-GB" smtClean="0"/>
              <a:t>24/11/2016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8D981-BC77-4C8D-8296-E5544C694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824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3BA7-9564-4B5F-ADA4-87687BCA70C5}" type="datetimeFigureOut">
              <a:rPr lang="en-GB" smtClean="0"/>
              <a:t>24/11/2016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8D981-BC77-4C8D-8296-E5544C694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448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3BA7-9564-4B5F-ADA4-87687BCA70C5}" type="datetimeFigureOut">
              <a:rPr lang="en-GB" smtClean="0"/>
              <a:t>24/11/2016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8D981-BC77-4C8D-8296-E5544C694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525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33BA7-9564-4B5F-ADA4-87687BCA70C5}" type="datetimeFigureOut">
              <a:rPr lang="en-GB" smtClean="0"/>
              <a:t>24/11/2016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8D981-BC77-4C8D-8296-E5544C694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407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433BA7-9564-4B5F-ADA4-87687BCA70C5}" type="datetimeFigureOut">
              <a:rPr lang="en-GB" smtClean="0"/>
              <a:t>24/11/2016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38D981-BC77-4C8D-8296-E5544C694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003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MENSIT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Markers</a:t>
            </a:r>
          </a:p>
          <a:p>
            <a:r>
              <a:rPr lang="en-GB" dirty="0" smtClean="0"/>
              <a:t>Underlying core emotions</a:t>
            </a:r>
          </a:p>
          <a:p>
            <a:r>
              <a:rPr lang="en-GB" dirty="0" smtClean="0"/>
              <a:t>Needs</a:t>
            </a:r>
          </a:p>
          <a:p>
            <a:r>
              <a:rPr lang="en-GB" dirty="0" smtClean="0"/>
              <a:t>Secondary emotions</a:t>
            </a:r>
          </a:p>
          <a:p>
            <a:r>
              <a:rPr lang="en-GB" dirty="0" smtClean="0"/>
              <a:t>Interruptive process</a:t>
            </a:r>
          </a:p>
          <a:p>
            <a:r>
              <a:rPr lang="en-GB" smtClean="0"/>
              <a:t>Major themes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14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Stage 2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Co-create a focus and identify the core emotion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5872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MENSIT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develop a co-constructed narrative to understand the clients’ experience and difficulties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3974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step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Identifying markers of underlying processing difficulties</a:t>
            </a:r>
          </a:p>
          <a:p>
            <a:endParaRPr lang="en-GB" dirty="0"/>
          </a:p>
          <a:p>
            <a:r>
              <a:rPr lang="en-GB" dirty="0" smtClean="0"/>
              <a:t>In-session</a:t>
            </a:r>
          </a:p>
          <a:p>
            <a:r>
              <a:rPr lang="en-GB" dirty="0" smtClean="0"/>
              <a:t>Experiential states of puzzling over a problem reaction</a:t>
            </a:r>
          </a:p>
          <a:p>
            <a:r>
              <a:rPr lang="en-GB" dirty="0" smtClean="0"/>
              <a:t>Un-storied emotions</a:t>
            </a:r>
          </a:p>
          <a:p>
            <a:r>
              <a:rPr lang="en-GB" dirty="0" smtClean="0"/>
              <a:t>Criticizing oneself</a:t>
            </a:r>
          </a:p>
          <a:p>
            <a:r>
              <a:rPr lang="en-GB" dirty="0" smtClean="0"/>
              <a:t>Experiencing a lingering bad feeling toward a significant other.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3287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objective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Identification of core emotion schemes and accompanying self-organisation</a:t>
            </a:r>
          </a:p>
          <a:p>
            <a:r>
              <a:rPr lang="en-GB" dirty="0" smtClean="0"/>
              <a:t>Marker guided intervention that helps the client access underlying feelings to reveal the core painful emotion schemes but may also be accessed by deep empathic exploration.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293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 Scheme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Missing symbolisation- can you think of a word or picture that captures that feeling</a:t>
            </a:r>
          </a:p>
          <a:p>
            <a:endParaRPr lang="en-GB" dirty="0"/>
          </a:p>
          <a:p>
            <a:r>
              <a:rPr lang="en-GB" dirty="0" smtClean="0"/>
              <a:t>Missing connections to needs, wants, actions –what do you want to do with it</a:t>
            </a:r>
          </a:p>
          <a:p>
            <a:endParaRPr lang="en-GB" dirty="0" smtClean="0"/>
          </a:p>
          <a:p>
            <a:r>
              <a:rPr lang="en-GB" dirty="0" smtClean="0"/>
              <a:t>Missing context or ‘</a:t>
            </a:r>
            <a:r>
              <a:rPr lang="en-GB" dirty="0" err="1" smtClean="0"/>
              <a:t>aboutness</a:t>
            </a:r>
            <a:r>
              <a:rPr lang="en-GB" dirty="0" smtClean="0"/>
              <a:t>’ – what is the depression about </a:t>
            </a:r>
          </a:p>
          <a:p>
            <a:r>
              <a:rPr lang="en-GB" dirty="0" smtClean="0"/>
              <a:t>Missing internal bodily experience – where do you feel it in your body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66065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Core schemes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Adaptive / maladaptive</a:t>
            </a:r>
          </a:p>
          <a:p>
            <a:endParaRPr lang="en-GB" dirty="0"/>
          </a:p>
          <a:p>
            <a:r>
              <a:rPr lang="en-GB" dirty="0" smtClean="0"/>
              <a:t>Core scheme identified – </a:t>
            </a:r>
          </a:p>
          <a:p>
            <a:r>
              <a:rPr lang="en-GB" dirty="0" smtClean="0"/>
              <a:t>core needs at the centre of the scheme</a:t>
            </a:r>
          </a:p>
          <a:p>
            <a:r>
              <a:rPr lang="en-GB" dirty="0" smtClean="0"/>
              <a:t>Secondary emotions that obscure the core emotion scheme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0470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Because the core emotions are often dreaded feeling states, therapists also need to identify the client’s interruptive processes that block access to these painful states.</a:t>
            </a:r>
          </a:p>
          <a:p>
            <a:endParaRPr lang="en-GB" dirty="0"/>
          </a:p>
          <a:p>
            <a:r>
              <a:rPr lang="en-GB" dirty="0" smtClean="0"/>
              <a:t>Over time coevolved themes emerge.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02743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220</Words>
  <Application>Microsoft Office PowerPoint</Application>
  <PresentationFormat>Widescreen</PresentationFormat>
  <Paragraphs>38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MENSIT</vt:lpstr>
      <vt:lpstr>Stage 2 </vt:lpstr>
      <vt:lpstr>MENSIT</vt:lpstr>
      <vt:lpstr>1st step</vt:lpstr>
      <vt:lpstr>Main objective</vt:lpstr>
      <vt:lpstr>Emotion Scheme</vt:lpstr>
      <vt:lpstr>Core schemes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Stage 2 </dc:title>
  <dc:creator>Carol U Hughes</dc:creator>
  <cp:lastModifiedBy>Carol U Hughes</cp:lastModifiedBy>
  <cp:revision>3</cp:revision>
  <dcterms:created xsi:type="dcterms:W3CDTF">2016-03-03T10:01:10Z</dcterms:created>
  <dcterms:modified xsi:type="dcterms:W3CDTF">2016-11-24T15:29:36Z</dcterms:modified>
</cp:coreProperties>
</file>