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4" r:id="rId3"/>
    <p:sldId id="257" r:id="rId4"/>
    <p:sldId id="268" r:id="rId5"/>
    <p:sldId id="259" r:id="rId6"/>
    <p:sldId id="261" r:id="rId7"/>
    <p:sldId id="270" r:id="rId8"/>
    <p:sldId id="271" r:id="rId9"/>
  </p:sldIdLst>
  <p:sldSz cx="12192000" cy="6858000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EA1D11-BA4B-409E-80EA-625A94927C2E}" v="126" dt="2026-10-19T01:13:43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 snapToGrid="0">
      <p:cViewPr varScale="1">
        <p:scale>
          <a:sx n="78" d="100"/>
          <a:sy n="78" d="100"/>
        </p:scale>
        <p:origin x="4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kha Bi" userId="5527e7fb-d06d-44a9-8971-5c053b7774ba" providerId="ADAL" clId="{CD7AC763-481A-408C-9A72-A8C88E870F01}"/>
    <pc:docChg chg="undo custSel addSld delSld modSld sldOrd modMainMaster">
      <pc:chgData name="Siakha Bi" userId="5527e7fb-d06d-44a9-8971-5c053b7774ba" providerId="ADAL" clId="{CD7AC763-481A-408C-9A72-A8C88E870F01}" dt="2026-10-19T01:15:03.677" v="3269" actId="20577"/>
      <pc:docMkLst>
        <pc:docMk/>
      </pc:docMkLst>
      <pc:sldChg chg="addSp delSp modSp mod setBg addAnim setClrOvrMap delDesignElem">
        <pc:chgData name="Siakha Bi" userId="5527e7fb-d06d-44a9-8971-5c053b7774ba" providerId="ADAL" clId="{CD7AC763-481A-408C-9A72-A8C88E870F01}" dt="2026-10-19T00:58:49.420" v="3174"/>
        <pc:sldMkLst>
          <pc:docMk/>
          <pc:sldMk cId="3399199638" sldId="256"/>
        </pc:sldMkLst>
        <pc:spChg chg="mod">
          <ac:chgData name="Siakha Bi" userId="5527e7fb-d06d-44a9-8971-5c053b7774ba" providerId="ADAL" clId="{CD7AC763-481A-408C-9A72-A8C88E870F01}" dt="2026-10-19T00:57:51.271" v="3170"/>
          <ac:spMkLst>
            <pc:docMk/>
            <pc:sldMk cId="3399199638" sldId="256"/>
            <ac:spMk id="2" creationId="{2758624A-03C5-41C0-7783-F05E53F1EC0E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58" creationId="{1A3C89F8-0D2F-47FF-B903-151248265F47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59" creationId="{C5CB530E-515E-412C-9DF1-5F8FFBD6F383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0" creationId="{712D4376-A578-4FF1-94FC-245E7A6A489F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1" creationId="{AEA7509D-F04F-40CB-A0B3-EEF16499CC9F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3" creationId="{508BEF50-7B1E-49A4-BC19-5F4F1D755E64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4" creationId="{3FBAD350-5664-4811-A208-657FB882D350}"/>
          </ac:spMkLst>
        </pc:spChg>
        <pc:spChg chg="del">
          <ac:chgData name="Siakha Bi" userId="5527e7fb-d06d-44a9-8971-5c053b7774ba" providerId="ADAL" clId="{CD7AC763-481A-408C-9A72-A8C88E870F01}" dt="2026-10-18T22:37:41.083" v="2257" actId="26606"/>
          <ac:spMkLst>
            <pc:docMk/>
            <pc:sldMk cId="3399199638" sldId="256"/>
            <ac:spMk id="65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3:42:51.229" v="2833" actId="26606"/>
          <ac:spMkLst>
            <pc:docMk/>
            <pc:sldMk cId="3399199638" sldId="256"/>
            <ac:spMk id="70" creationId="{66B332A4-D438-4773-A77F-5ED49A448D9D}"/>
          </ac:spMkLst>
        </pc:spChg>
        <pc:spChg chg="add del">
          <ac:chgData name="Siakha Bi" userId="5527e7fb-d06d-44a9-8971-5c053b7774ba" providerId="ADAL" clId="{CD7AC763-481A-408C-9A72-A8C88E870F01}" dt="2026-10-18T23:42:51.229" v="2833" actId="26606"/>
          <ac:spMkLst>
            <pc:docMk/>
            <pc:sldMk cId="3399199638" sldId="256"/>
            <ac:spMk id="72" creationId="{DF9AD32D-FF05-44F4-BD4D-9CEE89B71EB9}"/>
          </ac:spMkLst>
        </pc:spChg>
        <pc:spChg chg="add del">
          <ac:chgData name="Siakha Bi" userId="5527e7fb-d06d-44a9-8971-5c053b7774ba" providerId="ADAL" clId="{CD7AC763-481A-408C-9A72-A8C88E870F01}" dt="2026-10-18T23:43:48.038" v="2840" actId="26606"/>
          <ac:spMkLst>
            <pc:docMk/>
            <pc:sldMk cId="3399199638" sldId="256"/>
            <ac:spMk id="77" creationId="{5E7AA7E8-8006-4E1F-A566-FCF37EE6F35D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4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8T23:43:42.297" v="2835" actId="26606"/>
          <ac:spMkLst>
            <pc:docMk/>
            <pc:sldMk cId="3399199638" sldId="256"/>
            <ac:spMk id="85" creationId="{7D9D36D6-2AC5-46A1-A849-4C82D5264A3A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6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88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0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4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3:43:46.560" v="2837" actId="26606"/>
          <ac:spMkLst>
            <pc:docMk/>
            <pc:sldMk cId="3399199638" sldId="256"/>
            <ac:spMk id="98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0" creationId="{4D24BFD5-D814-402B-B6C4-EEF6AE14B0F2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1" creationId="{36FED7E8-9A97-475F-9FA4-113410D4433B}"/>
          </ac:spMkLst>
        </pc:spChg>
        <pc:spChg chg="add del">
          <ac:chgData name="Siakha Bi" userId="5527e7fb-d06d-44a9-8971-5c053b7774ba" providerId="ADAL" clId="{CD7AC763-481A-408C-9A72-A8C88E870F01}" dt="2026-10-18T23:43:48.016" v="2839" actId="26606"/>
          <ac:spMkLst>
            <pc:docMk/>
            <pc:sldMk cId="3399199638" sldId="256"/>
            <ac:spMk id="102" creationId="{2A39B854-4B6C-4F7F-A602-6F97770CED7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4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5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6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7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09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10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399199638" sldId="256"/>
            <ac:spMk id="111" creationId="{C39ADB8F-D187-49D7-BDCF-C1B6DC727068}"/>
          </ac:spMkLst>
        </pc:spChg>
        <pc:picChg chg="add del">
          <ac:chgData name="Siakha Bi" userId="5527e7fb-d06d-44a9-8971-5c053b7774ba" providerId="ADAL" clId="{CD7AC763-481A-408C-9A72-A8C88E870F01}" dt="2026-10-18T23:43:42.297" v="2835" actId="26606"/>
          <ac:picMkLst>
            <pc:docMk/>
            <pc:sldMk cId="3399199638" sldId="256"/>
            <ac:picMk id="81" creationId="{6D650F66-B57D-8F89-DEE5-052A0EB6FFAE}"/>
          </ac:picMkLst>
        </pc:picChg>
        <pc:cxnChg chg="add del">
          <ac:chgData name="Siakha Bi" userId="5527e7fb-d06d-44a9-8971-5c053b7774ba" providerId="ADAL" clId="{CD7AC763-481A-408C-9A72-A8C88E870F01}" dt="2026-10-18T23:43:48.016" v="2839" actId="26606"/>
          <ac:cxnSpMkLst>
            <pc:docMk/>
            <pc:sldMk cId="3399199638" sldId="256"/>
            <ac:cxnSpMk id="79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3:43:46.560" v="2837" actId="26606"/>
          <ac:cxnSpMkLst>
            <pc:docMk/>
            <pc:sldMk cId="3399199638" sldId="256"/>
            <ac:cxnSpMk id="92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9T00:57:55.731" v="3172"/>
          <ac:cxnSpMkLst>
            <pc:docMk/>
            <pc:sldMk cId="3399199638" sldId="256"/>
            <ac:cxnSpMk id="108" creationId="{56020367-4FD5-4596-8E10-C5F095CD8DBF}"/>
          </ac:cxnSpMkLst>
        </pc:cxnChg>
      </pc:sldChg>
      <pc:sldChg chg="addSp delSp modSp mod setBg delDesignElem">
        <pc:chgData name="Siakha Bi" userId="5527e7fb-d06d-44a9-8971-5c053b7774ba" providerId="ADAL" clId="{CD7AC763-481A-408C-9A72-A8C88E870F01}" dt="2026-10-19T01:15:03.677" v="3269" actId="20577"/>
        <pc:sldMkLst>
          <pc:docMk/>
          <pc:sldMk cId="769524293" sldId="257"/>
        </pc:sldMkLst>
        <pc:spChg chg="add mod">
          <ac:chgData name="Siakha Bi" userId="5527e7fb-d06d-44a9-8971-5c053b7774ba" providerId="ADAL" clId="{CD7AC763-481A-408C-9A72-A8C88E870F01}" dt="2026-10-19T01:01:11.551" v="3229" actId="20577"/>
          <ac:spMkLst>
            <pc:docMk/>
            <pc:sldMk cId="769524293" sldId="257"/>
            <ac:spMk id="3" creationId="{C75524B3-2C7F-47C6-588E-9E5CC77A4C92}"/>
          </ac:spMkLst>
        </pc:spChg>
        <pc:spChg chg="mod">
          <ac:chgData name="Siakha Bi" userId="5527e7fb-d06d-44a9-8971-5c053b7774ba" providerId="ADAL" clId="{CD7AC763-481A-408C-9A72-A8C88E870F01}" dt="2026-10-19T01:00:28.283" v="3212" actId="20577"/>
          <ac:spMkLst>
            <pc:docMk/>
            <pc:sldMk cId="769524293" sldId="257"/>
            <ac:spMk id="4" creationId="{ABFD6E06-E153-1A16-D61F-5A3FA0C0053F}"/>
          </ac:spMkLst>
        </pc:spChg>
        <pc:spChg chg="mod">
          <ac:chgData name="Siakha Bi" userId="5527e7fb-d06d-44a9-8971-5c053b7774ba" providerId="ADAL" clId="{CD7AC763-481A-408C-9A72-A8C88E870F01}" dt="2026-10-19T01:15:03.677" v="3269" actId="20577"/>
          <ac:spMkLst>
            <pc:docMk/>
            <pc:sldMk cId="769524293" sldId="257"/>
            <ac:spMk id="5" creationId="{149B290A-31EB-D4EA-080D-5EA7A0A2624A}"/>
          </ac:spMkLst>
        </pc:spChg>
        <pc:spChg chg="add del mod">
          <ac:chgData name="Siakha Bi" userId="5527e7fb-d06d-44a9-8971-5c053b7774ba" providerId="ADAL" clId="{CD7AC763-481A-408C-9A72-A8C88E870F01}" dt="2026-10-19T01:00:34.477" v="3225" actId="767"/>
          <ac:spMkLst>
            <pc:docMk/>
            <pc:sldMk cId="769524293" sldId="257"/>
            <ac:spMk id="6" creationId="{E22E4A8D-ECA0-118D-085E-087B32EBD3D2}"/>
          </ac:spMkLst>
        </pc:spChg>
        <pc:spChg chg="add mod">
          <ac:chgData name="Siakha Bi" userId="5527e7fb-d06d-44a9-8971-5c053b7774ba" providerId="ADAL" clId="{CD7AC763-481A-408C-9A72-A8C88E870F01}" dt="2026-10-19T01:00:31.544" v="3221" actId="33987"/>
          <ac:spMkLst>
            <pc:docMk/>
            <pc:sldMk cId="769524293" sldId="257"/>
            <ac:spMk id="7" creationId="{49DDD5EA-AC77-7A0A-F696-34524BFD896F}"/>
          </ac:spMkLst>
        </pc:spChg>
        <pc:spChg chg="add del">
          <ac:chgData name="Siakha Bi" userId="5527e7fb-d06d-44a9-8971-5c053b7774ba" providerId="ADAL" clId="{CD7AC763-481A-408C-9A72-A8C88E870F01}" dt="2026-10-18T23:47:02.461" v="2865" actId="26606"/>
          <ac:spMkLst>
            <pc:docMk/>
            <pc:sldMk cId="769524293" sldId="257"/>
            <ac:spMk id="181" creationId="{A2679492-7988-4050-9056-542444452411}"/>
          </ac:spMkLst>
        </pc:spChg>
        <pc:spChg chg="add del">
          <ac:chgData name="Siakha Bi" userId="5527e7fb-d06d-44a9-8971-5c053b7774ba" providerId="ADAL" clId="{CD7AC763-481A-408C-9A72-A8C88E870F01}" dt="2026-10-18T23:47:02.461" v="2865" actId="26606"/>
          <ac:spMkLst>
            <pc:docMk/>
            <pc:sldMk cId="769524293" sldId="257"/>
            <ac:spMk id="182" creationId="{B091B163-7D61-4891-ABCF-5C13D9C418D0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88" creationId="{09588DA8-065E-4F6F-8EFD-43104AB2E0CF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89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0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3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4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5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6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7" creationId="{4300840D-0A0B-4512-BACA-B439D5B9C57C}"/>
          </ac:spMkLst>
        </pc:spChg>
        <pc:spChg chg="add del">
          <ac:chgData name="Siakha Bi" userId="5527e7fb-d06d-44a9-8971-5c053b7774ba" providerId="ADAL" clId="{CD7AC763-481A-408C-9A72-A8C88E870F01}" dt="2026-10-18T23:47:02.440" v="2864" actId="26606"/>
          <ac:spMkLst>
            <pc:docMk/>
            <pc:sldMk cId="769524293" sldId="257"/>
            <ac:spMk id="198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199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0" creationId="{327D73B4-9F5C-4A64-A179-51B9500CB8B5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201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2" creationId="{C1F06963-6374-4B48-844F-071A9BAAAE02}"/>
          </ac:spMkLst>
        </pc:spChg>
        <pc:spChg chg="add del">
          <ac:chgData name="Siakha Bi" userId="5527e7fb-d06d-44a9-8971-5c053b7774ba" providerId="ADAL" clId="{CD7AC763-481A-408C-9A72-A8C88E870F01}" dt="2026-10-18T23:37:20.835" v="2815" actId="26606"/>
          <ac:spMkLst>
            <pc:docMk/>
            <pc:sldMk cId="769524293" sldId="257"/>
            <ac:spMk id="203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04" creationId="{6CB927A4-E432-4310-9CD5-E89FF5063179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5" creationId="{6F5A5072-7B47-4D32-B52A-4EBBF590B8A5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6" creationId="{9715DAF0-AE1B-46C9-8A6B-DB2AA05AB91D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7" creationId="{6016219D-510E-4184-9090-6D5578A87BD1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8" creationId="{AFF4A713-7B75-4B21-90D7-5AB19547C728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09" creationId="{DC631C0B-6DA6-4E57-8231-CE32B3434A7E}"/>
          </ac:spMkLst>
        </pc:spChg>
        <pc:spChg chg="add del">
          <ac:chgData name="Siakha Bi" userId="5527e7fb-d06d-44a9-8971-5c053b7774ba" providerId="ADAL" clId="{CD7AC763-481A-408C-9A72-A8C88E870F01}" dt="2026-10-18T23:37:28.245" v="2818" actId="26606"/>
          <ac:spMkLst>
            <pc:docMk/>
            <pc:sldMk cId="769524293" sldId="257"/>
            <ac:spMk id="210" creationId="{C29501E6-A978-4A61-9689-9085AF97A53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11" creationId="{1453BF6C-B012-48B7-B4E8-6D7AC7C27D02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2" creationId="{09588DA8-065E-4F6F-8EFD-43104AB2E0CF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3" creationId="{C4285719-470E-454C-AF62-8323075F1F5B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4" creationId="{CD9FE4EF-C4D8-49A0-B2FF-81D8DB7D8A24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6" creationId="{D2B78728-A580-49A7-84F9-6EF6F583ADE0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7" creationId="{38FAA1A1-D861-433F-88FA-1E9D6FD31D11}"/>
          </ac:spMkLst>
        </pc:spChg>
        <pc:spChg chg="add del">
          <ac:chgData name="Siakha Bi" userId="5527e7fb-d06d-44a9-8971-5c053b7774ba" providerId="ADAL" clId="{CD7AC763-481A-408C-9A72-A8C88E870F01}" dt="2026-10-18T23:37:34.632" v="2820" actId="26606"/>
          <ac:spMkLst>
            <pc:docMk/>
            <pc:sldMk cId="769524293" sldId="257"/>
            <ac:spMk id="218" creationId="{8D71EDA1-87BF-4D5D-AB79-F346FD19278A}"/>
          </ac:spMkLst>
        </pc:spChg>
        <pc:spChg chg="add del">
          <ac:chgData name="Siakha Bi" userId="5527e7fb-d06d-44a9-8971-5c053b7774ba" providerId="ADAL" clId="{CD7AC763-481A-408C-9A72-A8C88E870F01}" dt="2026-10-18T23:48:22.542" v="2879" actId="26606"/>
          <ac:spMkLst>
            <pc:docMk/>
            <pc:sldMk cId="769524293" sldId="257"/>
            <ac:spMk id="219" creationId="{E3020543-B24B-4EC4-8FFC-8DD88EEA91A8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0" creationId="{1B15ED52-F352-441B-82BF-E0EA34836D08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1" creationId="{3B2E3793-BFE6-45A2-9B7B-E18844431C99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2" creationId="{BC4C4868-CB8F-4AF9-9CDB-8108F2C19B67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3" creationId="{375E0459-6403-40CD-989D-56A4407CA12E}"/>
          </ac:spMkLst>
        </pc:spChg>
        <pc:spChg chg="add del">
          <ac:chgData name="Siakha Bi" userId="5527e7fb-d06d-44a9-8971-5c053b7774ba" providerId="ADAL" clId="{CD7AC763-481A-408C-9A72-A8C88E870F01}" dt="2026-10-18T23:37:41.531" v="2822" actId="26606"/>
          <ac:spMkLst>
            <pc:docMk/>
            <pc:sldMk cId="769524293" sldId="257"/>
            <ac:spMk id="224" creationId="{53E5B1A8-3AC9-4BD1-9BBC-78CA94F2D1BA}"/>
          </ac:spMkLst>
        </pc:spChg>
        <pc:spChg chg="add del">
          <ac:chgData name="Siakha Bi" userId="5527e7fb-d06d-44a9-8971-5c053b7774ba" providerId="ADAL" clId="{CD7AC763-481A-408C-9A72-A8C88E870F01}" dt="2026-10-18T23:37:54.889" v="2824" actId="26606"/>
          <ac:spMkLst>
            <pc:docMk/>
            <pc:sldMk cId="769524293" sldId="257"/>
            <ac:spMk id="226" creationId="{B547373F-AF2E-4907-B442-9F902B387FD0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28" creationId="{A61E7EDE-CB4A-402F-B0FB-8640C3589105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29" creationId="{6C2BBEB8-4077-499F-80FD-AA9827A8D8B7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0" creationId="{6F3B7728-0C26-4662-B285-85C645523C10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1" creationId="{28C367AD-9838-470A-87EF-678609CC8692}"/>
          </ac:spMkLst>
        </pc:spChg>
        <pc:spChg chg="add del">
          <ac:chgData name="Siakha Bi" userId="5527e7fb-d06d-44a9-8971-5c053b7774ba" providerId="ADAL" clId="{CD7AC763-481A-408C-9A72-A8C88E870F01}" dt="2026-10-18T23:38:12.143" v="2826" actId="26606"/>
          <ac:spMkLst>
            <pc:docMk/>
            <pc:sldMk cId="769524293" sldId="257"/>
            <ac:spMk id="232" creationId="{B0CF1642-4E76-4223-A010-6334380A22EA}"/>
          </ac:spMkLst>
        </pc:spChg>
        <pc:spChg chg="add del">
          <ac:chgData name="Siakha Bi" userId="5527e7fb-d06d-44a9-8971-5c053b7774ba" providerId="ADAL" clId="{CD7AC763-481A-408C-9A72-A8C88E870F01}" dt="2026-10-18T23:47:30.659" v="2868" actId="26606"/>
          <ac:spMkLst>
            <pc:docMk/>
            <pc:sldMk cId="769524293" sldId="257"/>
            <ac:spMk id="233" creationId="{79BB35BC-D5C2-4C8B-A22A-A71E6191913B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4" creationId="{DE61673E-FAAA-4AEE-8D32-5CAC93CD9555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5" creationId="{259279FE-5810-440F-B799-25803A014151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6" creationId="{95ABD4F1-A860-48A4-84CD-EB40E1FC7827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7" creationId="{91D8C0F2-1D8A-4908-857F-3DE6B0823831}"/>
          </ac:spMkLst>
        </pc:spChg>
        <pc:spChg chg="add del">
          <ac:chgData name="Siakha Bi" userId="5527e7fb-d06d-44a9-8971-5c053b7774ba" providerId="ADAL" clId="{CD7AC763-481A-408C-9A72-A8C88E870F01}" dt="2026-10-18T23:38:57.061" v="2832" actId="26606"/>
          <ac:spMkLst>
            <pc:docMk/>
            <pc:sldMk cId="769524293" sldId="257"/>
            <ac:spMk id="238" creationId="{1730E5F0-AD6E-4049-8FAB-A4D82343DCD5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39" creationId="{327D73B4-9F5C-4A64-A179-51B9500CB8B5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1" creationId="{C1F06963-6374-4B48-844F-071A9BAAAE02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3" creationId="{1453BF6C-B012-48B7-B4E8-6D7AC7C27D02}"/>
          </ac:spMkLst>
        </pc:spChg>
        <pc:spChg chg="add del">
          <ac:chgData name="Siakha Bi" userId="5527e7fb-d06d-44a9-8971-5c053b7774ba" providerId="ADAL" clId="{CD7AC763-481A-408C-9A72-A8C88E870F01}" dt="2026-10-18T23:47:36.468" v="2870" actId="26606"/>
          <ac:spMkLst>
            <pc:docMk/>
            <pc:sldMk cId="769524293" sldId="257"/>
            <ac:spMk id="244" creationId="{E3020543-B24B-4EC4-8FFC-8DD88EEA91A8}"/>
          </ac:spMkLst>
        </pc:spChg>
        <pc:spChg chg="add del">
          <ac:chgData name="Siakha Bi" userId="5527e7fb-d06d-44a9-8971-5c053b7774ba" providerId="ADAL" clId="{CD7AC763-481A-408C-9A72-A8C88E870F01}" dt="2026-10-18T23:47:39.540" v="2872" actId="26606"/>
          <ac:spMkLst>
            <pc:docMk/>
            <pc:sldMk cId="769524293" sldId="257"/>
            <ac:spMk id="246" creationId="{5E7AA7E8-8006-4E1F-A566-FCF37EE6F35D}"/>
          </ac:spMkLst>
        </pc:spChg>
        <pc:spChg chg="add del">
          <ac:chgData name="Siakha Bi" userId="5527e7fb-d06d-44a9-8971-5c053b7774ba" providerId="ADAL" clId="{CD7AC763-481A-408C-9A72-A8C88E870F01}" dt="2026-10-18T23:47:56.391" v="2874" actId="26606"/>
          <ac:spMkLst>
            <pc:docMk/>
            <pc:sldMk cId="769524293" sldId="257"/>
            <ac:spMk id="249" creationId="{A2679492-7988-4050-9056-542444452411}"/>
          </ac:spMkLst>
        </pc:spChg>
        <pc:spChg chg="add del">
          <ac:chgData name="Siakha Bi" userId="5527e7fb-d06d-44a9-8971-5c053b7774ba" providerId="ADAL" clId="{CD7AC763-481A-408C-9A72-A8C88E870F01}" dt="2026-10-18T23:47:56.391" v="2874" actId="26606"/>
          <ac:spMkLst>
            <pc:docMk/>
            <pc:sldMk cId="769524293" sldId="257"/>
            <ac:spMk id="250" creationId="{B091B163-7D61-4891-ABCF-5C13D9C418D0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57" creationId="{5C8908E2-EE49-44D2-9428-A28D2312A8D5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61" creationId="{BD92035A-AA2F-4CD8-A556-1CE8BDEC75BD}"/>
          </ac:spMkLst>
        </pc:spChg>
        <pc:spChg chg="add del">
          <ac:chgData name="Siakha Bi" userId="5527e7fb-d06d-44a9-8971-5c053b7774ba" providerId="ADAL" clId="{CD7AC763-481A-408C-9A72-A8C88E870F01}" dt="2026-10-18T23:48:21.538" v="2876" actId="26606"/>
          <ac:spMkLst>
            <pc:docMk/>
            <pc:sldMk cId="769524293" sldId="257"/>
            <ac:spMk id="262" creationId="{ED888B23-07FA-482A-96DF-47E31AF1A603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4" creationId="{C2554CA6-288E-4202-BC52-2E5A8F0C0AED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5" creationId="{B10BB131-AC8E-4A8E-A5D1-36260F720C3B}"/>
          </ac:spMkLst>
        </pc:spChg>
        <pc:spChg chg="add del">
          <ac:chgData name="Siakha Bi" userId="5527e7fb-d06d-44a9-8971-5c053b7774ba" providerId="ADAL" clId="{CD7AC763-481A-408C-9A72-A8C88E870F01}" dt="2026-10-18T23:48:22.526" v="2878" actId="26606"/>
          <ac:spMkLst>
            <pc:docMk/>
            <pc:sldMk cId="769524293" sldId="257"/>
            <ac:spMk id="267" creationId="{FA23A907-97FB-4A8F-880A-DD77401C4296}"/>
          </ac:spMkLst>
        </pc:spChg>
        <pc:spChg chg="add del">
          <ac:chgData name="Siakha Bi" userId="5527e7fb-d06d-44a9-8971-5c053b7774ba" providerId="ADAL" clId="{CD7AC763-481A-408C-9A72-A8C88E870F01}" dt="2026-10-18T23:55:35.970" v="2971" actId="26606"/>
          <ac:spMkLst>
            <pc:docMk/>
            <pc:sldMk cId="769524293" sldId="257"/>
            <ac:spMk id="269" creationId="{C05CBC3C-2E5A-4839-8B9B-2E5A6ADF0F58}"/>
          </ac:spMkLst>
        </pc:spChg>
        <pc:spChg chg="add del">
          <ac:chgData name="Siakha Bi" userId="5527e7fb-d06d-44a9-8971-5c053b7774ba" providerId="ADAL" clId="{CD7AC763-481A-408C-9A72-A8C88E870F01}" dt="2026-10-18T23:55:35.970" v="2971" actId="26606"/>
          <ac:spMkLst>
            <pc:docMk/>
            <pc:sldMk cId="769524293" sldId="257"/>
            <ac:spMk id="270" creationId="{827FF362-FC97-4BF5-949B-D4ADFA26E457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75" creationId="{44D65982-4F00-4330-8DAA-DE6A9E4D6D23}"/>
          </ac:spMkLst>
        </pc:spChg>
        <pc:spChg chg="add del">
          <ac:chgData name="Siakha Bi" userId="5527e7fb-d06d-44a9-8971-5c053b7774ba" providerId="ADAL" clId="{CD7AC763-481A-408C-9A72-A8C88E870F01}" dt="2026-10-18T23:55:11.790" v="2966" actId="26606"/>
          <ac:spMkLst>
            <pc:docMk/>
            <pc:sldMk cId="769524293" sldId="257"/>
            <ac:spMk id="276" creationId="{362810D9-2C5A-477D-949C-C191895477F3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77" creationId="{56AD21CA-472C-4EA1-A897-F639017AFED3}"/>
          </ac:spMkLst>
        </pc:spChg>
        <pc:spChg chg="add del">
          <ac:chgData name="Siakha Bi" userId="5527e7fb-d06d-44a9-8971-5c053b7774ba" providerId="ADAL" clId="{CD7AC763-481A-408C-9A72-A8C88E870F01}" dt="2026-10-18T23:55:11.790" v="2966" actId="26606"/>
          <ac:spMkLst>
            <pc:docMk/>
            <pc:sldMk cId="769524293" sldId="257"/>
            <ac:spMk id="278" creationId="{081E4A58-353D-44AE-B2FC-2A74E2E400F7}"/>
          </ac:spMkLst>
        </pc:spChg>
        <pc:spChg chg="add del">
          <ac:chgData name="Siakha Bi" userId="5527e7fb-d06d-44a9-8971-5c053b7774ba" providerId="ADAL" clId="{CD7AC763-481A-408C-9A72-A8C88E870F01}" dt="2026-10-18T23:55:14.597" v="2968" actId="26606"/>
          <ac:spMkLst>
            <pc:docMk/>
            <pc:sldMk cId="769524293" sldId="257"/>
            <ac:spMk id="280" creationId="{6CC7D015-0DD8-420F-A568-AC4FEDC41251}"/>
          </ac:spMkLst>
        </pc:spChg>
        <pc:spChg chg="add del">
          <ac:chgData name="Siakha Bi" userId="5527e7fb-d06d-44a9-8971-5c053b7774ba" providerId="ADAL" clId="{CD7AC763-481A-408C-9A72-A8C88E870F01}" dt="2026-10-18T23:55:35.950" v="2970" actId="26606"/>
          <ac:spMkLst>
            <pc:docMk/>
            <pc:sldMk cId="769524293" sldId="257"/>
            <ac:spMk id="282" creationId="{95408913-B323-422F-B521-2957A5B7FEE8}"/>
          </ac:spMkLst>
        </pc:spChg>
        <pc:spChg chg="add del">
          <ac:chgData name="Siakha Bi" userId="5527e7fb-d06d-44a9-8971-5c053b7774ba" providerId="ADAL" clId="{CD7AC763-481A-408C-9A72-A8C88E870F01}" dt="2026-10-18T23:55:35.950" v="2970" actId="26606"/>
          <ac:spMkLst>
            <pc:docMk/>
            <pc:sldMk cId="769524293" sldId="257"/>
            <ac:spMk id="284" creationId="{AA770EBD-5B77-46EC-BF58-EF27ACD6B47C}"/>
          </ac:spMkLst>
        </pc:spChg>
        <pc:spChg chg="add del">
          <ac:chgData name="Siakha Bi" userId="5527e7fb-d06d-44a9-8971-5c053b7774ba" providerId="ADAL" clId="{CD7AC763-481A-408C-9A72-A8C88E870F01}" dt="2026-10-18T23:57:20.066" v="2976" actId="26606"/>
          <ac:spMkLst>
            <pc:docMk/>
            <pc:sldMk cId="769524293" sldId="257"/>
            <ac:spMk id="286" creationId="{7C32DF3D-3F59-481D-A237-77C31AD492C1}"/>
          </ac:spMkLst>
        </pc:spChg>
        <pc:spChg chg="add del">
          <ac:chgData name="Siakha Bi" userId="5527e7fb-d06d-44a9-8971-5c053b7774ba" providerId="ADAL" clId="{CD7AC763-481A-408C-9A72-A8C88E870F01}" dt="2026-10-18T23:57:20.066" v="2976" actId="26606"/>
          <ac:spMkLst>
            <pc:docMk/>
            <pc:sldMk cId="769524293" sldId="257"/>
            <ac:spMk id="287" creationId="{32F02326-30C4-4095-988F-932A425AE2DA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289" creationId="{5C8908E2-EE49-44D2-9428-A28D2312A8D5}"/>
          </ac:spMkLst>
        </pc:spChg>
        <pc:spChg chg="add del">
          <ac:chgData name="Siakha Bi" userId="5527e7fb-d06d-44a9-8971-5c053b7774ba" providerId="ADAL" clId="{CD7AC763-481A-408C-9A72-A8C88E870F01}" dt="2026-10-18T23:54:34.650" v="2960" actId="26606"/>
          <ac:spMkLst>
            <pc:docMk/>
            <pc:sldMk cId="769524293" sldId="257"/>
            <ac:spMk id="292" creationId="{C05FE506-AB9A-470B-89C8-008269966F9C}"/>
          </ac:spMkLst>
        </pc:spChg>
        <pc:spChg chg="add del">
          <ac:chgData name="Siakha Bi" userId="5527e7fb-d06d-44a9-8971-5c053b7774ba" providerId="ADAL" clId="{CD7AC763-481A-408C-9A72-A8C88E870F01}" dt="2026-10-18T23:54:45.476" v="2962" actId="26606"/>
          <ac:spMkLst>
            <pc:docMk/>
            <pc:sldMk cId="769524293" sldId="257"/>
            <ac:spMk id="294" creationId="{C7D023E4-8DE1-436E-9847-ED6A4B4B04F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298" creationId="{47159AC2-C98F-4C93-B774-B19EE1BEBDB1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69524293" sldId="257"/>
            <ac:spMk id="300" creationId="{ED888B23-07FA-482A-96DF-47E31AF1A603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05" creationId="{27427488-068E-4B55-AC8D-CD070B8CD46D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06" creationId="{892DFB46-732E-492D-A044-8BD03B8778E7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07" creationId="{44D65982-4F00-4330-8DAA-DE6A9E4D6D23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08" creationId="{56AD21CA-472C-4EA1-A897-F639017AFED3}"/>
          </ac:spMkLst>
        </pc:spChg>
        <pc:spChg chg="add del">
          <ac:chgData name="Siakha Bi" userId="5527e7fb-d06d-44a9-8971-5c053b7774ba" providerId="ADAL" clId="{CD7AC763-481A-408C-9A72-A8C88E870F01}" dt="2026-10-18T23:54:55.456" v="2964" actId="26606"/>
          <ac:spMkLst>
            <pc:docMk/>
            <pc:sldMk cId="769524293" sldId="257"/>
            <ac:spMk id="311" creationId="{C05FE506-AB9A-470B-89C8-008269966F9C}"/>
          </ac:spMkLst>
        </pc:spChg>
        <pc:spChg chg="add del">
          <ac:chgData name="Siakha Bi" userId="5527e7fb-d06d-44a9-8971-5c053b7774ba" providerId="ADAL" clId="{CD7AC763-481A-408C-9A72-A8C88E870F01}" dt="2026-10-18T23:58:22.027" v="2979" actId="26606"/>
          <ac:spMkLst>
            <pc:docMk/>
            <pc:sldMk cId="769524293" sldId="257"/>
            <ac:spMk id="313" creationId="{A20AF199-99C2-4569-9CAF-24514AE5E82A}"/>
          </ac:spMkLst>
        </pc:spChg>
        <pc:grpChg chg="add del">
          <ac:chgData name="Siakha Bi" userId="5527e7fb-d06d-44a9-8971-5c053b7774ba" providerId="ADAL" clId="{CD7AC763-481A-408C-9A72-A8C88E870F01}" dt="2026-10-18T23:47:02.461" v="2865" actId="26606"/>
          <ac:grpSpMkLst>
            <pc:docMk/>
            <pc:sldMk cId="769524293" sldId="257"/>
            <ac:grpSpMk id="183" creationId="{0474DF76-993E-44DE-AFB0-C416182ACECF}"/>
          </ac:grpSpMkLst>
        </pc:grpChg>
        <pc:grpChg chg="add del">
          <ac:chgData name="Siakha Bi" userId="5527e7fb-d06d-44a9-8971-5c053b7774ba" providerId="ADAL" clId="{CD7AC763-481A-408C-9A72-A8C88E870F01}" dt="2026-10-18T23:47:56.391" v="2874" actId="26606"/>
          <ac:grpSpMkLst>
            <pc:docMk/>
            <pc:sldMk cId="769524293" sldId="257"/>
            <ac:grpSpMk id="251" creationId="{0474DF76-993E-44DE-AFB0-C416182ACECF}"/>
          </ac:grpSpMkLst>
        </pc:grpChg>
        <pc:grpChg chg="add del">
          <ac:chgData name="Siakha Bi" userId="5527e7fb-d06d-44a9-8971-5c053b7774ba" providerId="ADAL" clId="{CD7AC763-481A-408C-9A72-A8C88E870F01}" dt="2026-10-18T23:54:34.650" v="2960" actId="26606"/>
          <ac:grpSpMkLst>
            <pc:docMk/>
            <pc:sldMk cId="769524293" sldId="257"/>
            <ac:grpSpMk id="279" creationId="{B29A5F49-8CEE-44D2-A717-96965326A59B}"/>
          </ac:grpSpMkLst>
        </pc:grpChg>
        <pc:grpChg chg="add del">
          <ac:chgData name="Siakha Bi" userId="5527e7fb-d06d-44a9-8971-5c053b7774ba" providerId="ADAL" clId="{CD7AC763-481A-408C-9A72-A8C88E870F01}" dt="2026-10-18T23:54:34.650" v="2960" actId="26606"/>
          <ac:grpSpMkLst>
            <pc:docMk/>
            <pc:sldMk cId="769524293" sldId="257"/>
            <ac:grpSpMk id="283" creationId="{43F5E015-E085-4624-B431-B42414448684}"/>
          </ac:grpSpMkLst>
        </pc:grpChg>
        <pc:grpChg chg="add del">
          <ac:chgData name="Siakha Bi" userId="5527e7fb-d06d-44a9-8971-5c053b7774ba" providerId="ADAL" clId="{CD7AC763-481A-408C-9A72-A8C88E870F01}" dt="2026-10-19T00:57:55.731" v="3172"/>
          <ac:grpSpMkLst>
            <pc:docMk/>
            <pc:sldMk cId="769524293" sldId="257"/>
            <ac:grpSpMk id="290" creationId="{8553B86A-3688-4590-934F-8CD074A9BF68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5" creationId="{97264A61-6AE3-4DC0-A455-5EDC604E394D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7" creationId="{D691EE10-D5F3-48FA-BE55-F24A0BE59EF6}"/>
          </ac:grpSpMkLst>
        </pc:grpChg>
        <pc:grpChg chg="add del">
          <ac:chgData name="Siakha Bi" userId="5527e7fb-d06d-44a9-8971-5c053b7774ba" providerId="ADAL" clId="{CD7AC763-481A-408C-9A72-A8C88E870F01}" dt="2026-10-18T23:54:45.476" v="2962" actId="26606"/>
          <ac:grpSpMkLst>
            <pc:docMk/>
            <pc:sldMk cId="769524293" sldId="257"/>
            <ac:grpSpMk id="299" creationId="{43F5E015-E085-4624-B431-B42414448684}"/>
          </ac:grpSpMkLst>
        </pc:grpChg>
        <pc:grpChg chg="add del">
          <ac:chgData name="Siakha Bi" userId="5527e7fb-d06d-44a9-8971-5c053b7774ba" providerId="ADAL" clId="{CD7AC763-481A-408C-9A72-A8C88E870F01}" dt="2026-10-18T23:58:22.027" v="2979" actId="26606"/>
          <ac:grpSpMkLst>
            <pc:docMk/>
            <pc:sldMk cId="769524293" sldId="257"/>
            <ac:grpSpMk id="302" creationId="{2FAA4F3A-C5FF-462C-B6A4-87279DB6ABC6}"/>
          </ac:grpSpMkLst>
        </pc:grpChg>
        <pc:grpChg chg="add del">
          <ac:chgData name="Siakha Bi" userId="5527e7fb-d06d-44a9-8971-5c053b7774ba" providerId="ADAL" clId="{CD7AC763-481A-408C-9A72-A8C88E870F01}" dt="2026-10-18T23:54:55.456" v="2964" actId="26606"/>
          <ac:grpSpMkLst>
            <pc:docMk/>
            <pc:sldMk cId="769524293" sldId="257"/>
            <ac:grpSpMk id="309" creationId="{B29A5F49-8CEE-44D2-A717-96965326A59B}"/>
          </ac:grpSpMkLst>
        </pc:grpChg>
        <pc:grpChg chg="add del">
          <ac:chgData name="Siakha Bi" userId="5527e7fb-d06d-44a9-8971-5c053b7774ba" providerId="ADAL" clId="{CD7AC763-481A-408C-9A72-A8C88E870F01}" dt="2026-10-18T23:54:55.456" v="2964" actId="26606"/>
          <ac:grpSpMkLst>
            <pc:docMk/>
            <pc:sldMk cId="769524293" sldId="257"/>
            <ac:grpSpMk id="310" creationId="{43F5E015-E085-4624-B431-B42414448684}"/>
          </ac:grpSpMkLst>
        </pc:grpChg>
        <pc:picChg chg="add del">
          <ac:chgData name="Siakha Bi" userId="5527e7fb-d06d-44a9-8971-5c053b7774ba" providerId="ADAL" clId="{CD7AC763-481A-408C-9A72-A8C88E870F01}" dt="2026-10-18T23:47:30.659" v="2868" actId="26606"/>
          <ac:picMkLst>
            <pc:docMk/>
            <pc:sldMk cId="769524293" sldId="257"/>
            <ac:picMk id="227" creationId="{56D71E2B-9C77-3955-40FA-BF0E61388D18}"/>
          </ac:picMkLst>
        </pc:picChg>
        <pc:picChg chg="add del">
          <ac:chgData name="Siakha Bi" userId="5527e7fb-d06d-44a9-8971-5c053b7774ba" providerId="ADAL" clId="{CD7AC763-481A-408C-9A72-A8C88E870F01}" dt="2026-10-18T23:55:11.790" v="2966" actId="26606"/>
          <ac:picMkLst>
            <pc:docMk/>
            <pc:sldMk cId="769524293" sldId="257"/>
            <ac:picMk id="272" creationId="{B0397CE1-01A0-D04D-4EF0-E2D41CFC6FD8}"/>
          </ac:picMkLst>
        </pc:picChg>
        <pc:cxnChg chg="add del">
          <ac:chgData name="Siakha Bi" userId="5527e7fb-d06d-44a9-8971-5c053b7774ba" providerId="ADAL" clId="{CD7AC763-481A-408C-9A72-A8C88E870F01}" dt="2026-10-18T23:37:54.889" v="2824" actId="26606"/>
          <ac:cxnSpMkLst>
            <pc:docMk/>
            <pc:sldMk cId="769524293" sldId="257"/>
            <ac:cxnSpMk id="186" creationId="{C49DA8F6-BCC1-4447-B54C-57856834B94B}"/>
          </ac:cxnSpMkLst>
        </pc:cxnChg>
        <pc:cxnChg chg="add del">
          <ac:chgData name="Siakha Bi" userId="5527e7fb-d06d-44a9-8971-5c053b7774ba" providerId="ADAL" clId="{CD7AC763-481A-408C-9A72-A8C88E870F01}" dt="2026-10-18T23:48:22.542" v="2879" actId="26606"/>
          <ac:cxnSpMkLst>
            <pc:docMk/>
            <pc:sldMk cId="769524293" sldId="257"/>
            <ac:cxnSpMk id="225" creationId="{C49DA8F6-BCC1-4447-B54C-57856834B94B}"/>
          </ac:cxnSpMkLst>
        </pc:cxnChg>
        <pc:cxnChg chg="add del">
          <ac:chgData name="Siakha Bi" userId="5527e7fb-d06d-44a9-8971-5c053b7774ba" providerId="ADAL" clId="{CD7AC763-481A-408C-9A72-A8C88E870F01}" dt="2026-10-18T23:47:39.540" v="2872" actId="26606"/>
          <ac:cxnSpMkLst>
            <pc:docMk/>
            <pc:sldMk cId="769524293" sldId="257"/>
            <ac:cxnSpMk id="247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3:47:56.391" v="2874" actId="26606"/>
          <ac:cxnSpMkLst>
            <pc:docMk/>
            <pc:sldMk cId="769524293" sldId="257"/>
            <ac:cxnSpMk id="255" creationId="{C49DA8F6-BCC1-4447-B54C-57856834B94B}"/>
          </ac:cxnSpMkLst>
        </pc:cxnChg>
      </pc:sldChg>
      <pc:sldChg chg="addSp delSp modSp mod modTransition setBg delDesignElem">
        <pc:chgData name="Siakha Bi" userId="5527e7fb-d06d-44a9-8971-5c053b7774ba" providerId="ADAL" clId="{CD7AC763-481A-408C-9A72-A8C88E870F01}" dt="2026-10-19T00:58:49.420" v="3174"/>
        <pc:sldMkLst>
          <pc:docMk/>
          <pc:sldMk cId="1060566557" sldId="259"/>
        </pc:sldMkLst>
        <pc:spChg chg="mod">
          <ac:chgData name="Siakha Bi" userId="5527e7fb-d06d-44a9-8971-5c053b7774ba" providerId="ADAL" clId="{CD7AC763-481A-408C-9A72-A8C88E870F01}" dt="2026-10-18T23:35:02.681" v="2789" actId="1076"/>
          <ac:spMkLst>
            <pc:docMk/>
            <pc:sldMk cId="1060566557" sldId="259"/>
            <ac:spMk id="2" creationId="{60716C35-85CC-D2E2-FC58-FACB057D9E77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5" creationId="{2659FDB4-FCBE-4A89-B46D-43D4FA54464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7" creationId="{58BDB0EE-D238-415B-9ED8-62AA6AB2AAD1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8" creationId="{C5B55FC3-961D-4325-82F1-DE92B0D04E0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1060566557" sldId="259"/>
            <ac:spMk id="59" creationId="{4C8AB332-D09E-4F28-943C-DABDD4716A3C}"/>
          </ac:spMkLst>
        </pc:spChg>
        <pc:graphicFrameChg chg="mod modGraphic">
          <ac:chgData name="Siakha Bi" userId="5527e7fb-d06d-44a9-8971-5c053b7774ba" providerId="ADAL" clId="{CD7AC763-481A-408C-9A72-A8C88E870F01}" dt="2026-10-19T00:12:23.750" v="2998" actId="14100"/>
          <ac:graphicFrameMkLst>
            <pc:docMk/>
            <pc:sldMk cId="1060566557" sldId="259"/>
            <ac:graphicFrameMk id="14" creationId="{E4F3521D-6A33-1776-1848-6C6479550D9A}"/>
          </ac:graphicFrameMkLst>
        </pc:graphicFrameChg>
        <pc:cxnChg chg="add del">
          <ac:chgData name="Siakha Bi" userId="5527e7fb-d06d-44a9-8971-5c053b7774ba" providerId="ADAL" clId="{CD7AC763-481A-408C-9A72-A8C88E870F01}" dt="2026-10-19T00:57:55.731" v="3172"/>
          <ac:cxnSpMkLst>
            <pc:docMk/>
            <pc:sldMk cId="1060566557" sldId="259"/>
            <ac:cxnSpMk id="56" creationId="{C8F51B3F-8331-4E4A-AE96-D47B1006EEAD}"/>
          </ac:cxnSpMkLst>
        </pc:cxnChg>
      </pc:sldChg>
      <pc:sldChg chg="modSp">
        <pc:chgData name="Siakha Bi" userId="5527e7fb-d06d-44a9-8971-5c053b7774ba" providerId="ADAL" clId="{CD7AC763-481A-408C-9A72-A8C88E870F01}" dt="2026-10-19T01:12:51.450" v="3240" actId="255"/>
        <pc:sldMkLst>
          <pc:docMk/>
          <pc:sldMk cId="712111528" sldId="261"/>
        </pc:sldMkLst>
        <pc:spChg chg="mod">
          <ac:chgData name="Siakha Bi" userId="5527e7fb-d06d-44a9-8971-5c053b7774ba" providerId="ADAL" clId="{CD7AC763-481A-408C-9A72-A8C88E870F01}" dt="2026-10-19T00:57:55.731" v="3172"/>
          <ac:spMkLst>
            <pc:docMk/>
            <pc:sldMk cId="712111528" sldId="261"/>
            <ac:spMk id="2" creationId="{2866FC30-8A20-BCC2-8E9B-5C5001E57CB4}"/>
          </ac:spMkLst>
        </pc:spChg>
        <pc:spChg chg="mod">
          <ac:chgData name="Siakha Bi" userId="5527e7fb-d06d-44a9-8971-5c053b7774ba" providerId="ADAL" clId="{CD7AC763-481A-408C-9A72-A8C88E870F01}" dt="2026-10-19T01:12:51.450" v="3240" actId="255"/>
          <ac:spMkLst>
            <pc:docMk/>
            <pc:sldMk cId="712111528" sldId="261"/>
            <ac:spMk id="4" creationId="{DC6A3A39-7CBC-B23F-E418-A0CD27711233}"/>
          </ac:spMkLst>
        </pc:spChg>
      </pc:sldChg>
      <pc:sldChg chg="addSp delSp modSp mod modTransition setBg delDesignElem">
        <pc:chgData name="Siakha Bi" userId="5527e7fb-d06d-44a9-8971-5c053b7774ba" providerId="ADAL" clId="{CD7AC763-481A-408C-9A72-A8C88E870F01}" dt="2026-10-19T00:58:49.420" v="3174"/>
        <pc:sldMkLst>
          <pc:docMk/>
          <pc:sldMk cId="751102517" sldId="268"/>
        </pc:sldMkLst>
        <pc:spChg chg="add mod">
          <ac:chgData name="Siakha Bi" userId="5527e7fb-d06d-44a9-8971-5c053b7774ba" providerId="ADAL" clId="{CD7AC763-481A-408C-9A72-A8C88E870F01}" dt="2026-10-19T00:10:56.483" v="2995" actId="2711"/>
          <ac:spMkLst>
            <pc:docMk/>
            <pc:sldMk cId="751102517" sldId="268"/>
            <ac:spMk id="3" creationId="{726C968B-89A7-A148-B258-C5BE77447B00}"/>
          </ac:spMkLst>
        </pc:spChg>
        <pc:spChg chg="add del">
          <ac:chgData name="Siakha Bi" userId="5527e7fb-d06d-44a9-8971-5c053b7774ba" providerId="ADAL" clId="{CD7AC763-481A-408C-9A72-A8C88E870F01}" dt="2026-10-19T00:35:14.172" v="3090" actId="22"/>
          <ac:spMkLst>
            <pc:docMk/>
            <pc:sldMk cId="751102517" sldId="268"/>
            <ac:spMk id="6" creationId="{AA1C4F57-2A61-8107-0CBE-13E9D75A71F6}"/>
          </ac:spMkLst>
        </pc:spChg>
        <pc:spChg chg="add mod">
          <ac:chgData name="Siakha Bi" userId="5527e7fb-d06d-44a9-8971-5c053b7774ba" providerId="ADAL" clId="{CD7AC763-481A-408C-9A72-A8C88E870F01}" dt="2026-10-19T00:53:02.602" v="3123" actId="20577"/>
          <ac:spMkLst>
            <pc:docMk/>
            <pc:sldMk cId="751102517" sldId="268"/>
            <ac:spMk id="10" creationId="{4CEDC243-FEB8-2204-5B19-B9DE2BDD58F9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2" creationId="{7517A47C-B2E5-4B79-8061-D74B1311AF6E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4" creationId="{C505E780-2083-4CB5-A42A-5E0E2908ECC3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16" creationId="{D2C0AE1C-0118-41AE-8A10-7CDCBF10E96F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751102517" sldId="268"/>
            <ac:spMk id="34" creationId="{463EEC44-1BA3-44ED-81FC-A644B04B2A44}"/>
          </ac:spMkLst>
        </pc:spChg>
        <pc:graphicFrameChg chg="mod modGraphic">
          <ac:chgData name="Siakha Bi" userId="5527e7fb-d06d-44a9-8971-5c053b7774ba" providerId="ADAL" clId="{CD7AC763-481A-408C-9A72-A8C88E870F01}" dt="2026-10-19T00:29:39.179" v="3088" actId="20577"/>
          <ac:graphicFrameMkLst>
            <pc:docMk/>
            <pc:sldMk cId="751102517" sldId="268"/>
            <ac:graphicFrameMk id="55" creationId="{EE3CFE61-3A2C-6BE2-6F00-6D4169726EBA}"/>
          </ac:graphicFrameMkLst>
        </pc:graphicFrameChg>
      </pc:sldChg>
      <pc:sldChg chg="addSp delSp modSp del mod ord">
        <pc:chgData name="Siakha Bi" userId="5527e7fb-d06d-44a9-8971-5c053b7774ba" providerId="ADAL" clId="{CD7AC763-481A-408C-9A72-A8C88E870F01}" dt="2026-10-18T22:53:03.517" v="2418" actId="47"/>
        <pc:sldMkLst>
          <pc:docMk/>
          <pc:sldMk cId="1395257663" sldId="269"/>
        </pc:sldMkLst>
        <pc:spChg chg="mod">
          <ac:chgData name="Siakha Bi" userId="5527e7fb-d06d-44a9-8971-5c053b7774ba" providerId="ADAL" clId="{CD7AC763-481A-408C-9A72-A8C88E870F01}" dt="2026-10-18T22:14:04.027" v="1628" actId="1076"/>
          <ac:spMkLst>
            <pc:docMk/>
            <pc:sldMk cId="1395257663" sldId="269"/>
            <ac:spMk id="3" creationId="{B1219CD3-23AD-C564-FF1B-788281DE4B06}"/>
          </ac:spMkLst>
        </pc:spChg>
        <pc:spChg chg="add del mod">
          <ac:chgData name="Siakha Bi" userId="5527e7fb-d06d-44a9-8971-5c053b7774ba" providerId="ADAL" clId="{CD7AC763-481A-408C-9A72-A8C88E870F01}" dt="2026-10-18T21:28:36.733" v="338" actId="478"/>
          <ac:spMkLst>
            <pc:docMk/>
            <pc:sldMk cId="1395257663" sldId="269"/>
            <ac:spMk id="10" creationId="{18DBA998-6F7C-7E73-B0E5-2FC53F92549D}"/>
          </ac:spMkLst>
        </pc:spChg>
      </pc:sldChg>
      <pc:sldChg chg="addSp delSp modSp modTransition setBg delDesignElem">
        <pc:chgData name="Siakha Bi" userId="5527e7fb-d06d-44a9-8971-5c053b7774ba" providerId="ADAL" clId="{CD7AC763-481A-408C-9A72-A8C88E870F01}" dt="2026-10-19T00:58:49.420" v="3174"/>
        <pc:sldMkLst>
          <pc:docMk/>
          <pc:sldMk cId="3994875620" sldId="270"/>
        </pc:sldMkLst>
        <pc:spChg chg="mod">
          <ac:chgData name="Siakha Bi" userId="5527e7fb-d06d-44a9-8971-5c053b7774ba" providerId="ADAL" clId="{CD7AC763-481A-408C-9A72-A8C88E870F01}" dt="2026-10-19T00:57:55.731" v="3172"/>
          <ac:spMkLst>
            <pc:docMk/>
            <pc:sldMk cId="3994875620" sldId="270"/>
            <ac:spMk id="2" creationId="{023B89FF-7E5E-714A-3126-CEE199F5EAED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3994875620" sldId="270"/>
            <ac:spMk id="10" creationId="{B50AB553-2A96-4A92-96F2-93548E096954}"/>
          </ac:spMkLst>
        </pc:spChg>
      </pc:sldChg>
      <pc:sldChg chg="addSp delSp modSp new del mod setBg">
        <pc:chgData name="Siakha Bi" userId="5527e7fb-d06d-44a9-8971-5c053b7774ba" providerId="ADAL" clId="{CD7AC763-481A-408C-9A72-A8C88E870F01}" dt="2026-10-18T22:52:58.424" v="2417" actId="47"/>
        <pc:sldMkLst>
          <pc:docMk/>
          <pc:sldMk cId="3490568171" sldId="272"/>
        </pc:sldMkLst>
        <pc:spChg chg="add del mod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" creationId="{D6D7BCCF-05B3-847E-4748-1CD13DCE8A86}"/>
          </ac:spMkLst>
        </pc:spChg>
        <pc:spChg chg="del">
          <ac:chgData name="Siakha Bi" userId="5527e7fb-d06d-44a9-8971-5c053b7774ba" providerId="ADAL" clId="{CD7AC763-481A-408C-9A72-A8C88E870F01}" dt="2026-10-18T21:36:19.324" v="349" actId="478"/>
          <ac:spMkLst>
            <pc:docMk/>
            <pc:sldMk cId="3490568171" sldId="272"/>
            <ac:spMk id="3" creationId="{2CB97207-49B6-3E5A-47B3-771FC6039011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4" creationId="{1A3C89F8-0D2F-47FF-B903-151248265F47}"/>
          </ac:spMkLst>
        </pc:spChg>
        <pc:spChg chg="add del mod">
          <ac:chgData name="Siakha Bi" userId="5527e7fb-d06d-44a9-8971-5c053b7774ba" providerId="ADAL" clId="{CD7AC763-481A-408C-9A72-A8C88E870F01}" dt="2026-10-18T21:36:15.031" v="348" actId="478"/>
          <ac:spMkLst>
            <pc:docMk/>
            <pc:sldMk cId="3490568171" sldId="272"/>
            <ac:spMk id="5" creationId="{208229C2-07C8-779F-2A39-8363EDA9E798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6" creationId="{D278ADA9-6383-4BDD-80D2-8899A402687B}"/>
          </ac:spMkLst>
        </pc:spChg>
        <pc:spChg chg="add del mod">
          <ac:chgData name="Siakha Bi" userId="5527e7fb-d06d-44a9-8971-5c053b7774ba" providerId="ADAL" clId="{CD7AC763-481A-408C-9A72-A8C88E870F01}" dt="2026-10-18T21:39:25.140" v="373" actId="478"/>
          <ac:spMkLst>
            <pc:docMk/>
            <pc:sldMk cId="3490568171" sldId="272"/>
            <ac:spMk id="7" creationId="{A731C937-2CDA-8A34-8E72-3730BC5FE5E7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8" creationId="{484B7147-B0F6-40ED-B5A2-FF72BC8198B6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9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0" creationId="{B36D2DE0-0628-4A9A-A59D-7BA8B5EB3022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1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2" creationId="{48E405C9-94BE-41DA-928C-DEC9A8550E9F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4" creationId="{D2091A72-D5BB-42AC-8FD3-F7747D90861E}"/>
          </ac:spMkLst>
        </pc:spChg>
        <pc:spChg chg="add del">
          <ac:chgData name="Siakha Bi" userId="5527e7fb-d06d-44a9-8971-5c053b7774ba" providerId="ADAL" clId="{CD7AC763-481A-408C-9A72-A8C88E870F01}" dt="2026-10-18T22:40:39.886" v="2262" actId="26606"/>
          <ac:spMkLst>
            <pc:docMk/>
            <pc:sldMk cId="3490568171" sldId="272"/>
            <ac:spMk id="16" creationId="{6ED12BFC-A737-46AF-8411-481112D54B0C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7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18" creationId="{4E1BEB12-92AF-4445-98AD-4C7756E7C93B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19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0" creationId="{D0522C2C-7B5C-48A7-A969-03941E5D2E76}"/>
          </ac:spMkLst>
        </pc:spChg>
        <pc:spChg chg="add del">
          <ac:chgData name="Siakha Bi" userId="5527e7fb-d06d-44a9-8971-5c053b7774ba" providerId="ADAL" clId="{CD7AC763-481A-408C-9A72-A8C88E870F01}" dt="2026-10-18T22:28:16.546" v="2164" actId="26606"/>
          <ac:spMkLst>
            <pc:docMk/>
            <pc:sldMk cId="3490568171" sldId="272"/>
            <ac:spMk id="21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3" creationId="{9C682A1A-5B2D-4111-BBD6-620165633E5B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4" creationId="{D6EE29F2-D77F-4BD0-A20B-334D316A1C9D}"/>
          </ac:spMkLst>
        </pc:spChg>
        <pc:spChg chg="add del">
          <ac:chgData name="Siakha Bi" userId="5527e7fb-d06d-44a9-8971-5c053b7774ba" providerId="ADAL" clId="{CD7AC763-481A-408C-9A72-A8C88E870F01}" dt="2026-10-18T22:40:42.300" v="2265" actId="26606"/>
          <ac:spMkLst>
            <pc:docMk/>
            <pc:sldMk cId="3490568171" sldId="272"/>
            <ac:spMk id="25" creationId="{22D09ED2-868F-42C6-866E-F92E0CEF314F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27" creationId="{5A292AEA-2528-46C0-B426-95822B6141FB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33" creationId="{D8B7B198-E4DF-43CD-AD8C-199884323745}"/>
          </ac:spMkLst>
        </pc:spChg>
        <pc:spChg chg="add del">
          <ac:chgData name="Siakha Bi" userId="5527e7fb-d06d-44a9-8971-5c053b7774ba" providerId="ADAL" clId="{CD7AC763-481A-408C-9A72-A8C88E870F01}" dt="2026-10-18T22:28:17.675" v="2167" actId="26606"/>
          <ac:spMkLst>
            <pc:docMk/>
            <pc:sldMk cId="3490568171" sldId="272"/>
            <ac:spMk id="34" creationId="{2BE67753-EA0E-4819-8D22-0B6600CF7231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0" creationId="{8F9CBE3F-79A8-4F8F-88D9-DAD03D0D281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1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2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4" creationId="{C39ADB8F-D187-49D7-BDCF-C1B6DC727068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5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28:18.891" v="2170" actId="26606"/>
          <ac:spMkLst>
            <pc:docMk/>
            <pc:sldMk cId="3490568171" sldId="272"/>
            <ac:spMk id="4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28:22.335" v="2173" actId="26606"/>
          <ac:spMkLst>
            <pc:docMk/>
            <pc:sldMk cId="3490568171" sldId="272"/>
            <ac:spMk id="49" creationId="{1EADCAF8-8823-4E89-8612-21029831A4B2}"/>
          </ac:spMkLst>
        </pc:spChg>
        <pc:spChg chg="add del">
          <ac:chgData name="Siakha Bi" userId="5527e7fb-d06d-44a9-8971-5c053b7774ba" providerId="ADAL" clId="{CD7AC763-481A-408C-9A72-A8C88E870F01}" dt="2026-10-18T22:28:22.335" v="2173" actId="26606"/>
          <ac:spMkLst>
            <pc:docMk/>
            <pc:sldMk cId="3490568171" sldId="272"/>
            <ac:spMk id="50" creationId="{28CA07B2-0819-4B62-9425-7A52BBDD7070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59" creationId="{A134706B-150F-487B-B4FB-34C10219C72F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60" creationId="{25FD23E7-C75D-4AFA-A4D4-BE5558110941}"/>
          </ac:spMkLst>
        </pc:spChg>
        <pc:spChg chg="add del">
          <ac:chgData name="Siakha Bi" userId="5527e7fb-d06d-44a9-8971-5c053b7774ba" providerId="ADAL" clId="{CD7AC763-481A-408C-9A72-A8C88E870F01}" dt="2026-10-18T22:28:32.240" v="2176" actId="26606"/>
          <ac:spMkLst>
            <pc:docMk/>
            <pc:sldMk cId="3490568171" sldId="272"/>
            <ac:spMk id="61" creationId="{D6705569-F545-4F47-A260-A9202826EA20}"/>
          </ac:spMkLst>
        </pc:spChg>
        <pc:spChg chg="add del">
          <ac:chgData name="Siakha Bi" userId="5527e7fb-d06d-44a9-8971-5c053b7774ba" providerId="ADAL" clId="{CD7AC763-481A-408C-9A72-A8C88E870F01}" dt="2026-10-18T22:28:42.436" v="2179" actId="26606"/>
          <ac:spMkLst>
            <pc:docMk/>
            <pc:sldMk cId="3490568171" sldId="272"/>
            <ac:spMk id="63" creationId="{4E94261F-1ED3-4E90-88E6-13479144005B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6" creationId="{FEC7823C-FDD6-429C-986C-063FDEBF9EAA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7" creationId="{9CF7FE1C-8BC5-4B0C-A2BC-93AB72C90FDD}"/>
          </ac:spMkLst>
        </pc:spChg>
        <pc:spChg chg="add del">
          <ac:chgData name="Siakha Bi" userId="5527e7fb-d06d-44a9-8971-5c053b7774ba" providerId="ADAL" clId="{CD7AC763-481A-408C-9A72-A8C88E870F01}" dt="2026-10-18T22:28:46.911" v="2182" actId="26606"/>
          <ac:spMkLst>
            <pc:docMk/>
            <pc:sldMk cId="3490568171" sldId="272"/>
            <ac:spMk id="68" creationId="{B0651F5E-0457-4065-ACB2-8B81590C204B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0" creationId="{1A3C89F8-0D2F-47FF-B903-151248265F47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1" creationId="{C5CB530E-515E-412C-9DF1-5F8FFBD6F383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2" creationId="{712D4376-A578-4FF1-94FC-245E7A6A489F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3" creationId="{AEA7509D-F04F-40CB-A0B3-EEF16499CC9F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5" creationId="{508BEF50-7B1E-49A4-BC19-5F4F1D755E64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6" creationId="{3FBAD350-5664-4811-A208-657FB882D350}"/>
          </ac:spMkLst>
        </pc:spChg>
        <pc:spChg chg="add del">
          <ac:chgData name="Siakha Bi" userId="5527e7fb-d06d-44a9-8971-5c053b7774ba" providerId="ADAL" clId="{CD7AC763-481A-408C-9A72-A8C88E870F01}" dt="2026-10-18T22:28:55.679" v="2185" actId="26606"/>
          <ac:spMkLst>
            <pc:docMk/>
            <pc:sldMk cId="3490568171" sldId="272"/>
            <ac:spMk id="77" creationId="{C39ADB8F-D187-49D7-BDCF-C1B6DC727068}"/>
          </ac:spMkLst>
        </pc:s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22" creationId="{87F87F1B-42BA-4AC7-A4E2-41544DDB2CE3}"/>
          </ac:grpSpMkLst>
        </pc:gr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28" creationId="{967346A5-7569-4F15-AB5D-BE3DADF192C0}"/>
          </ac:grpSpMkLst>
        </pc:grpChg>
        <pc:grpChg chg="add del">
          <ac:chgData name="Siakha Bi" userId="5527e7fb-d06d-44a9-8971-5c053b7774ba" providerId="ADAL" clId="{CD7AC763-481A-408C-9A72-A8C88E870F01}" dt="2026-10-18T22:28:17.675" v="2167" actId="26606"/>
          <ac:grpSpMkLst>
            <pc:docMk/>
            <pc:sldMk cId="3490568171" sldId="272"/>
            <ac:grpSpMk id="35" creationId="{D76D63AC-0421-45EC-B383-E79A61A78C6B}"/>
          </ac:grpSpMkLst>
        </pc:grpChg>
        <pc:grpChg chg="add del">
          <ac:chgData name="Siakha Bi" userId="5527e7fb-d06d-44a9-8971-5c053b7774ba" providerId="ADAL" clId="{CD7AC763-481A-408C-9A72-A8C88E870F01}" dt="2026-10-18T22:28:22.335" v="2173" actId="26606"/>
          <ac:grpSpMkLst>
            <pc:docMk/>
            <pc:sldMk cId="3490568171" sldId="272"/>
            <ac:grpSpMk id="51" creationId="{DA02BEE4-A5D4-40AF-882D-49D34B086FFF}"/>
          </ac:grpSpMkLst>
        </pc:grpChg>
        <pc:cxnChg chg="add del">
          <ac:chgData name="Siakha Bi" userId="5527e7fb-d06d-44a9-8971-5c053b7774ba" providerId="ADAL" clId="{CD7AC763-481A-408C-9A72-A8C88E870F01}" dt="2026-10-18T22:28:16.546" v="2164" actId="26606"/>
          <ac:cxnSpMkLst>
            <pc:docMk/>
            <pc:sldMk cId="3490568171" sldId="272"/>
            <ac:cxnSpMk id="15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18.891" v="2170" actId="26606"/>
          <ac:cxnSpMkLst>
            <pc:docMk/>
            <pc:sldMk cId="3490568171" sldId="272"/>
            <ac:cxnSpMk id="47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42.436" v="2179" actId="26606"/>
          <ac:cxnSpMkLst>
            <pc:docMk/>
            <pc:sldMk cId="3490568171" sldId="272"/>
            <ac:cxnSpMk id="64" creationId="{56020367-4FD5-4596-8E10-C5F095CD8DBF}"/>
          </ac:cxnSpMkLst>
        </pc:cxnChg>
        <pc:cxnChg chg="add del">
          <ac:chgData name="Siakha Bi" userId="5527e7fb-d06d-44a9-8971-5c053b7774ba" providerId="ADAL" clId="{CD7AC763-481A-408C-9A72-A8C88E870F01}" dt="2026-10-18T22:28:55.679" v="2185" actId="26606"/>
          <ac:cxnSpMkLst>
            <pc:docMk/>
            <pc:sldMk cId="3490568171" sldId="272"/>
            <ac:cxnSpMk id="74" creationId="{56020367-4FD5-4596-8E10-C5F095CD8DBF}"/>
          </ac:cxnSpMkLst>
        </pc:cxnChg>
      </pc:sldChg>
      <pc:sldChg chg="addSp modSp new del mod setBg addAnim">
        <pc:chgData name="Siakha Bi" userId="5527e7fb-d06d-44a9-8971-5c053b7774ba" providerId="ADAL" clId="{CD7AC763-481A-408C-9A72-A8C88E870F01}" dt="2026-10-18T22:56:19.967" v="2437" actId="47"/>
        <pc:sldMkLst>
          <pc:docMk/>
          <pc:sldMk cId="745212696" sldId="273"/>
        </pc:sldMkLst>
        <pc:spChg chg="mo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2" creationId="{141A9E97-F6B0-02FE-C8A1-4D3601DDE30D}"/>
          </ac:spMkLst>
        </pc:spChg>
        <pc:spChg chg="ad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8" creationId="{9B7AD9F6-8CE7-4299-8FC6-328F4DCD3FF9}"/>
          </ac:spMkLst>
        </pc:spChg>
        <pc:spChg chg="add">
          <ac:chgData name="Siakha Bi" userId="5527e7fb-d06d-44a9-8971-5c053b7774ba" providerId="ADAL" clId="{CD7AC763-481A-408C-9A72-A8C88E870F01}" dt="2026-10-18T22:08:17.473" v="1576" actId="26606"/>
          <ac:spMkLst>
            <pc:docMk/>
            <pc:sldMk cId="745212696" sldId="273"/>
            <ac:spMk id="10" creationId="{F49775AF-8896-43EE-92C6-83497D6DC56F}"/>
          </ac:spMkLst>
        </pc:spChg>
        <pc:picChg chg="add">
          <ac:chgData name="Siakha Bi" userId="5527e7fb-d06d-44a9-8971-5c053b7774ba" providerId="ADAL" clId="{CD7AC763-481A-408C-9A72-A8C88E870F01}" dt="2026-10-18T22:08:17.473" v="1576" actId="26606"/>
          <ac:picMkLst>
            <pc:docMk/>
            <pc:sldMk cId="745212696" sldId="273"/>
            <ac:picMk id="4" creationId="{23C29658-91C9-F576-7B5C-7A9247798697}"/>
          </ac:picMkLst>
        </pc:picChg>
      </pc:sldChg>
      <pc:sldChg chg="addSp delSp modSp new mod modTransition setBg setClrOvrMap delDesignElem">
        <pc:chgData name="Siakha Bi" userId="5527e7fb-d06d-44a9-8971-5c053b7774ba" providerId="ADAL" clId="{CD7AC763-481A-408C-9A72-A8C88E870F01}" dt="2026-10-19T01:12:15.773" v="3237" actId="14100"/>
        <pc:sldMkLst>
          <pc:docMk/>
          <pc:sldMk cId="2614477340" sldId="274"/>
        </pc:sldMkLst>
        <pc:spChg chg="mod">
          <ac:chgData name="Siakha Bi" userId="5527e7fb-d06d-44a9-8971-5c053b7774ba" providerId="ADAL" clId="{CD7AC763-481A-408C-9A72-A8C88E870F01}" dt="2026-10-19T00:18:07.498" v="3052" actId="255"/>
          <ac:spMkLst>
            <pc:docMk/>
            <pc:sldMk cId="2614477340" sldId="274"/>
            <ac:spMk id="2" creationId="{5050AFE1-B021-3929-776C-9E92A0B57E43}"/>
          </ac:spMkLst>
        </pc:spChg>
        <pc:spChg chg="mod">
          <ac:chgData name="Siakha Bi" userId="5527e7fb-d06d-44a9-8971-5c053b7774ba" providerId="ADAL" clId="{CD7AC763-481A-408C-9A72-A8C88E870F01}" dt="2026-10-19T01:05:10.544" v="3232" actId="1076"/>
          <ac:spMkLst>
            <pc:docMk/>
            <pc:sldMk cId="2614477340" sldId="274"/>
            <ac:spMk id="3" creationId="{109276F0-1881-F6B9-28D1-A427B30C248A}"/>
          </ac:spMkLst>
        </pc:spChg>
        <pc:spChg chg="mod">
          <ac:chgData name="Siakha Bi" userId="5527e7fb-d06d-44a9-8971-5c053b7774ba" providerId="ADAL" clId="{CD7AC763-481A-408C-9A72-A8C88E870F01}" dt="2026-10-19T00:57:51.271" v="3170"/>
          <ac:spMkLst>
            <pc:docMk/>
            <pc:sldMk cId="2614477340" sldId="274"/>
            <ac:spMk id="4" creationId="{F3209147-DB25-3AED-C4F9-49A96C023534}"/>
          </ac:spMkLst>
        </pc:spChg>
        <pc:spChg chg="add del">
          <ac:chgData name="Siakha Bi" userId="5527e7fb-d06d-44a9-8971-5c053b7774ba" providerId="ADAL" clId="{CD7AC763-481A-408C-9A72-A8C88E870F01}" dt="2026-10-18T22:31:57.239" v="2203" actId="26606"/>
          <ac:spMkLst>
            <pc:docMk/>
            <pc:sldMk cId="2614477340" sldId="274"/>
            <ac:spMk id="6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5:12.689" v="2237" actId="26606"/>
          <ac:spMkLst>
            <pc:docMk/>
            <pc:sldMk cId="2614477340" sldId="274"/>
            <ac:spMk id="8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0:47.661" v="2192" actId="26606"/>
          <ac:spMkLst>
            <pc:docMk/>
            <pc:sldMk cId="2614477340" sldId="274"/>
            <ac:spMk id="9" creationId="{10F24D38-B79E-44B4-830E-043F45D96DC2}"/>
          </ac:spMkLst>
        </pc:spChg>
        <pc:spChg chg="add del">
          <ac:chgData name="Siakha Bi" userId="5527e7fb-d06d-44a9-8971-5c053b7774ba" providerId="ADAL" clId="{CD7AC763-481A-408C-9A72-A8C88E870F01}" dt="2026-10-18T22:31:59.744" v="2205" actId="26606"/>
          <ac:spMkLst>
            <pc:docMk/>
            <pc:sldMk cId="2614477340" sldId="274"/>
            <ac:spMk id="10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3" creationId="{58DEA6A1-FC5C-4E6E-BBBF-7E472949B394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4" creationId="{9F7D788E-2C1B-4EF4-8719-12613771FF98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5" creationId="{96AAAC3B-1954-46B7-BBAC-27DFF5B5295F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6" creationId="{7C54E824-C0F4-480B-BC88-689F50C45FBD}"/>
          </ac:spMkLst>
        </pc:spChg>
        <pc:spChg chg="add del">
          <ac:chgData name="Siakha Bi" userId="5527e7fb-d06d-44a9-8971-5c053b7774ba" providerId="ADAL" clId="{CD7AC763-481A-408C-9A72-A8C88E870F01}" dt="2026-10-18T22:30:53.511" v="2194" actId="26606"/>
          <ac:spMkLst>
            <pc:docMk/>
            <pc:sldMk cId="2614477340" sldId="274"/>
            <ac:spMk id="17" creationId="{A5AD6500-BB62-4AAC-9D2F-C10DDC90CBB1}"/>
          </ac:spMkLst>
        </pc:spChg>
        <pc:spChg chg="add del">
          <ac:chgData name="Siakha Bi" userId="5527e7fb-d06d-44a9-8971-5c053b7774ba" providerId="ADAL" clId="{CD7AC763-481A-408C-9A72-A8C88E870F01}" dt="2026-10-18T22:32:10.928" v="2207" actId="26606"/>
          <ac:spMkLst>
            <pc:docMk/>
            <pc:sldMk cId="2614477340" sldId="274"/>
            <ac:spMk id="18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1:14.595" v="2196" actId="26606"/>
          <ac:spMkLst>
            <pc:docMk/>
            <pc:sldMk cId="2614477340" sldId="274"/>
            <ac:spMk id="19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2:32:14.324" v="2209" actId="26606"/>
          <ac:spMkLst>
            <pc:docMk/>
            <pc:sldMk cId="2614477340" sldId="274"/>
            <ac:spMk id="23" creationId="{4FFBEE45-F140-49D5-85EA-C78C24340B23}"/>
          </ac:spMkLst>
        </pc:spChg>
        <pc:spChg chg="add del">
          <ac:chgData name="Siakha Bi" userId="5527e7fb-d06d-44a9-8971-5c053b7774ba" providerId="ADAL" clId="{CD7AC763-481A-408C-9A72-A8C88E870F01}" dt="2026-10-18T22:35:20.902" v="2239" actId="26606"/>
          <ac:spMkLst>
            <pc:docMk/>
            <pc:sldMk cId="2614477340" sldId="274"/>
            <ac:spMk id="24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2:32:19.510" v="2211" actId="26606"/>
          <ac:spMkLst>
            <pc:docMk/>
            <pc:sldMk cId="2614477340" sldId="274"/>
            <ac:spMk id="25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7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8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2:32:29.604" v="2213" actId="26606"/>
          <ac:spMkLst>
            <pc:docMk/>
            <pc:sldMk cId="2614477340" sldId="274"/>
            <ac:spMk id="29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0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1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2:36:54.753" v="2247" actId="26606"/>
          <ac:spMkLst>
            <pc:docMk/>
            <pc:sldMk cId="2614477340" sldId="274"/>
            <ac:spMk id="32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2:37:02.134" v="2249" actId="26606"/>
          <ac:spMkLst>
            <pc:docMk/>
            <pc:sldMk cId="2614477340" sldId="274"/>
            <ac:spMk id="33" creationId="{4C608BEB-860E-4094-8511-78603564A75E}"/>
          </ac:spMkLst>
        </pc:spChg>
        <pc:spChg chg="add mod">
          <ac:chgData name="Siakha Bi" userId="5527e7fb-d06d-44a9-8971-5c053b7774ba" providerId="ADAL" clId="{CD7AC763-481A-408C-9A72-A8C88E870F01}" dt="2026-10-19T01:12:15.773" v="3237" actId="14100"/>
          <ac:spMkLst>
            <pc:docMk/>
            <pc:sldMk cId="2614477340" sldId="274"/>
            <ac:spMk id="35" creationId="{FCE52DC4-EE9C-385E-CB94-1E45BE08BB45}"/>
          </ac:spMkLst>
        </pc:spChg>
        <pc:spChg chg="add del">
          <ac:chgData name="Siakha Bi" userId="5527e7fb-d06d-44a9-8971-5c053b7774ba" providerId="ADAL" clId="{CD7AC763-481A-408C-9A72-A8C88E870F01}" dt="2026-10-18T22:37:11.709" v="2251" actId="26606"/>
          <ac:spMkLst>
            <pc:docMk/>
            <pc:sldMk cId="2614477340" sldId="274"/>
            <ac:spMk id="36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2:36:25.003" v="2242" actId="26606"/>
          <ac:spMkLst>
            <pc:docMk/>
            <pc:sldMk cId="2614477340" sldId="274"/>
            <ac:spMk id="37" creationId="{2A6B319F-86FE-4754-878E-06F0804D882B}"/>
          </ac:spMkLst>
        </pc:spChg>
        <pc:spChg chg="add del">
          <ac:chgData name="Siakha Bi" userId="5527e7fb-d06d-44a9-8971-5c053b7774ba" providerId="ADAL" clId="{CD7AC763-481A-408C-9A72-A8C88E870F01}" dt="2026-10-18T22:37:13.326" v="2253" actId="26606"/>
          <ac:spMkLst>
            <pc:docMk/>
            <pc:sldMk cId="2614477340" sldId="274"/>
            <ac:spMk id="38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2:36:25.003" v="2242" actId="26606"/>
          <ac:spMkLst>
            <pc:docMk/>
            <pc:sldMk cId="2614477340" sldId="274"/>
            <ac:spMk id="39" creationId="{DCF7D1B5-3477-499F-ACC5-2C8B07F4EDB3}"/>
          </ac:spMkLst>
        </pc:spChg>
        <pc:spChg chg="add del">
          <ac:chgData name="Siakha Bi" userId="5527e7fb-d06d-44a9-8971-5c053b7774ba" providerId="ADAL" clId="{CD7AC763-481A-408C-9A72-A8C88E870F01}" dt="2026-10-18T22:37:13.326" v="2253" actId="26606"/>
          <ac:spMkLst>
            <pc:docMk/>
            <pc:sldMk cId="2614477340" sldId="274"/>
            <ac:spMk id="40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2:37:22.463" v="2255" actId="26606"/>
          <ac:spMkLst>
            <pc:docMk/>
            <pc:sldMk cId="2614477340" sldId="274"/>
            <ac:spMk id="42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5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6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5:16.724" v="2849" actId="26606"/>
          <ac:spMkLst>
            <pc:docMk/>
            <pc:sldMk cId="2614477340" sldId="274"/>
            <ac:spMk id="47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49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50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36:43.928" v="2813" actId="26606"/>
          <ac:spMkLst>
            <pc:docMk/>
            <pc:sldMk cId="2614477340" sldId="274"/>
            <ac:spMk id="52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3:44:20.855" v="2842" actId="26606"/>
          <ac:spMkLst>
            <pc:docMk/>
            <pc:sldMk cId="2614477340" sldId="274"/>
            <ac:spMk id="56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3:44:53.620" v="2844" actId="26606"/>
          <ac:spMkLst>
            <pc:docMk/>
            <pc:sldMk cId="2614477340" sldId="274"/>
            <ac:spMk id="58" creationId="{2A6B319F-86FE-4754-878E-06F0804D882B}"/>
          </ac:spMkLst>
        </pc:spChg>
        <pc:spChg chg="add del">
          <ac:chgData name="Siakha Bi" userId="5527e7fb-d06d-44a9-8971-5c053b7774ba" providerId="ADAL" clId="{CD7AC763-481A-408C-9A72-A8C88E870F01}" dt="2026-10-18T23:44:53.620" v="2844" actId="26606"/>
          <ac:spMkLst>
            <pc:docMk/>
            <pc:sldMk cId="2614477340" sldId="274"/>
            <ac:spMk id="59" creationId="{DCF7D1B5-3477-499F-ACC5-2C8B07F4EDB3}"/>
          </ac:spMkLst>
        </pc:spChg>
        <pc:spChg chg="add del">
          <ac:chgData name="Siakha Bi" userId="5527e7fb-d06d-44a9-8971-5c053b7774ba" providerId="ADAL" clId="{CD7AC763-481A-408C-9A72-A8C88E870F01}" dt="2026-10-18T23:45:11.482" v="2846" actId="26606"/>
          <ac:spMkLst>
            <pc:docMk/>
            <pc:sldMk cId="2614477340" sldId="274"/>
            <ac:spMk id="61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3:45:16.671" v="2848" actId="26606"/>
          <ac:spMkLst>
            <pc:docMk/>
            <pc:sldMk cId="2614477340" sldId="274"/>
            <ac:spMk id="64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7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8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46:34.885" v="2862" actId="26606"/>
          <ac:spMkLst>
            <pc:docMk/>
            <pc:sldMk cId="2614477340" sldId="274"/>
            <ac:spMk id="69" creationId="{DB0D7DD0-1C67-4D4C-9E06-678233DB8468}"/>
          </ac:spMkLst>
        </pc:spChg>
        <pc:spChg chg="add del">
          <ac:chgData name="Siakha Bi" userId="5527e7fb-d06d-44a9-8971-5c053b7774ba" providerId="ADAL" clId="{CD7AC763-481A-408C-9A72-A8C88E870F01}" dt="2026-10-18T23:46:05.501" v="2851" actId="26606"/>
          <ac:spMkLst>
            <pc:docMk/>
            <pc:sldMk cId="2614477340" sldId="274"/>
            <ac:spMk id="74" creationId="{4C608BEB-860E-4094-8511-78603564A75E}"/>
          </ac:spMkLst>
        </pc:spChg>
        <pc:spChg chg="add del">
          <ac:chgData name="Siakha Bi" userId="5527e7fb-d06d-44a9-8971-5c053b7774ba" providerId="ADAL" clId="{CD7AC763-481A-408C-9A72-A8C88E870F01}" dt="2026-10-18T23:46:15.821" v="2853" actId="26606"/>
          <ac:spMkLst>
            <pc:docMk/>
            <pc:sldMk cId="2614477340" sldId="274"/>
            <ac:spMk id="78" creationId="{B36F400F-DF28-43BC-8D8E-4929793B392A}"/>
          </ac:spMkLst>
        </pc:spChg>
        <pc:spChg chg="add del">
          <ac:chgData name="Siakha Bi" userId="5527e7fb-d06d-44a9-8971-5c053b7774ba" providerId="ADAL" clId="{CD7AC763-481A-408C-9A72-A8C88E870F01}" dt="2026-10-18T23:46:22.359" v="2855" actId="26606"/>
          <ac:spMkLst>
            <pc:docMk/>
            <pc:sldMk cId="2614477340" sldId="274"/>
            <ac:spMk id="80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6:22.359" v="2855" actId="26606"/>
          <ac:spMkLst>
            <pc:docMk/>
            <pc:sldMk cId="2614477340" sldId="274"/>
            <ac:spMk id="81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3" creationId="{E35A04CF-97D4-4FF7-B359-C546B1F62E54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4" creationId="{1DE7243B-5109-444B-8FAF-7437C66BC0E9}"/>
          </ac:spMkLst>
        </pc:spChg>
        <pc:spChg chg="add del">
          <ac:chgData name="Siakha Bi" userId="5527e7fb-d06d-44a9-8971-5c053b7774ba" providerId="ADAL" clId="{CD7AC763-481A-408C-9A72-A8C88E870F01}" dt="2026-10-18T23:46:24.720" v="2857" actId="26606"/>
          <ac:spMkLst>
            <pc:docMk/>
            <pc:sldMk cId="2614477340" sldId="274"/>
            <ac:spMk id="85" creationId="{4C5D6221-DA7B-4611-AA26-7D8E349FDE96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7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8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46:28.320" v="2859" actId="26606"/>
          <ac:spMkLst>
            <pc:docMk/>
            <pc:sldMk cId="2614477340" sldId="274"/>
            <ac:spMk id="89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46:34.871" v="2861" actId="26606"/>
          <ac:spMkLst>
            <pc:docMk/>
            <pc:sldMk cId="2614477340" sldId="274"/>
            <ac:spMk id="91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53:43.857" v="2958" actId="26606"/>
          <ac:spMkLst>
            <pc:docMk/>
            <pc:sldMk cId="2614477340" sldId="274"/>
            <ac:spMk id="94" creationId="{1E214AA7-F028-4A0D-8698-61AEC754D1BC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7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8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53:19.969" v="2951" actId="26606"/>
          <ac:spMkLst>
            <pc:docMk/>
            <pc:sldMk cId="2614477340" sldId="274"/>
            <ac:spMk id="99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0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8T23:53:34.835" v="2953" actId="26606"/>
          <ac:spMkLst>
            <pc:docMk/>
            <pc:sldMk cId="2614477340" sldId="274"/>
            <ac:spMk id="101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2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8T23:51:13.812" v="2893" actId="26606"/>
          <ac:spMkLst>
            <pc:docMk/>
            <pc:sldMk cId="2614477340" sldId="274"/>
            <ac:spMk id="104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3:35.529" v="2955" actId="26606"/>
          <ac:spMkLst>
            <pc:docMk/>
            <pc:sldMk cId="2614477340" sldId="274"/>
            <ac:spMk id="105" creationId="{10F24D38-B79E-44B4-830E-043F45D96DC2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6" creationId="{96AAAC3B-1954-46B7-BBAC-27DFF5B5295F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7" creationId="{9F7D788E-2C1B-4EF4-8719-12613771FF98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8" creationId="{A5AD6500-BB62-4AAC-9D2F-C10DDC90CBB1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09" creationId="{7C54E824-C0F4-480B-BC88-689F50C45FBD}"/>
          </ac:spMkLst>
        </pc:spChg>
        <pc:spChg chg="add del">
          <ac:chgData name="Siakha Bi" userId="5527e7fb-d06d-44a9-8971-5c053b7774ba" providerId="ADAL" clId="{CD7AC763-481A-408C-9A72-A8C88E870F01}" dt="2026-10-18T23:52:15.114" v="2945" actId="26606"/>
          <ac:spMkLst>
            <pc:docMk/>
            <pc:sldMk cId="2614477340" sldId="274"/>
            <ac:spMk id="110" creationId="{58DEA6A1-FC5C-4E6E-BBBF-7E472949B394}"/>
          </ac:spMkLst>
        </pc:spChg>
        <pc:spChg chg="add del">
          <ac:chgData name="Siakha Bi" userId="5527e7fb-d06d-44a9-8971-5c053b7774ba" providerId="ADAL" clId="{CD7AC763-481A-408C-9A72-A8C88E870F01}" dt="2026-10-18T23:53:43.839" v="2957" actId="26606"/>
          <ac:spMkLst>
            <pc:docMk/>
            <pc:sldMk cId="2614477340" sldId="274"/>
            <ac:spMk id="113" creationId="{8CA06CD6-90CA-4C45-856C-6771339E1E22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6" creationId="{21739CA5-F0F5-48E1-8E8C-F24B71827E46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7" creationId="{3EAD2937-F230-41D4-B9C5-975B129BFC20}"/>
          </ac:spMkLst>
        </pc:spChg>
        <pc:spChg chg="add del">
          <ac:chgData name="Siakha Bi" userId="5527e7fb-d06d-44a9-8971-5c053b7774ba" providerId="ADAL" clId="{CD7AC763-481A-408C-9A72-A8C88E870F01}" dt="2026-10-19T00:57:55.731" v="3172"/>
          <ac:spMkLst>
            <pc:docMk/>
            <pc:sldMk cId="2614477340" sldId="274"/>
            <ac:spMk id="118" creationId="{CCD444A3-C338-4886-B7F1-4BA2AF46EB64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3" creationId="{428D436F-9ACD-4C92-AFC8-C934C527A6A4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5" creationId="{090538E0-A884-4E60-A6AB-77D830E2FCED}"/>
          </ac:spMkLst>
        </pc:spChg>
        <pc:spChg chg="add del">
          <ac:chgData name="Siakha Bi" userId="5527e7fb-d06d-44a9-8971-5c053b7774ba" providerId="ADAL" clId="{CD7AC763-481A-408C-9A72-A8C88E870F01}" dt="2026-10-18T23:56:32.686" v="2973" actId="26606"/>
          <ac:spMkLst>
            <pc:docMk/>
            <pc:sldMk cId="2614477340" sldId="274"/>
            <ac:spMk id="127" creationId="{DB0D7DD0-1C67-4D4C-9E06-678233DB8468}"/>
          </ac:spMkLst>
        </pc:spChg>
        <pc:cxnChg chg="add del">
          <ac:chgData name="Siakha Bi" userId="5527e7fb-d06d-44a9-8971-5c053b7774ba" providerId="ADAL" clId="{CD7AC763-481A-408C-9A72-A8C88E870F01}" dt="2026-10-18T22:31:57.239" v="2203" actId="26606"/>
          <ac:cxnSpMkLst>
            <pc:docMk/>
            <pc:sldMk cId="2614477340" sldId="274"/>
            <ac:cxnSpMk id="7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0:47.661" v="2192" actId="26606"/>
          <ac:cxnSpMkLst>
            <pc:docMk/>
            <pc:sldMk cId="2614477340" sldId="274"/>
            <ac:cxnSpMk id="11" creationId="{FC469874-256B-45B3-A79C-7591B4BA1ECC}"/>
          </ac:cxnSpMkLst>
        </pc:cxnChg>
        <pc:cxnChg chg="add del">
          <ac:chgData name="Siakha Bi" userId="5527e7fb-d06d-44a9-8971-5c053b7774ba" providerId="ADAL" clId="{CD7AC763-481A-408C-9A72-A8C88E870F01}" dt="2026-10-18T22:31:59.744" v="2205" actId="26606"/>
          <ac:cxnSpMkLst>
            <pc:docMk/>
            <pc:sldMk cId="2614477340" sldId="274"/>
            <ac:cxnSpMk id="12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1:14.595" v="2196" actId="26606"/>
          <ac:cxnSpMkLst>
            <pc:docMk/>
            <pc:sldMk cId="2614477340" sldId="274"/>
            <ac:cxnSpMk id="20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2:10.928" v="2207" actId="26606"/>
          <ac:cxnSpMkLst>
            <pc:docMk/>
            <pc:sldMk cId="2614477340" sldId="274"/>
            <ac:cxnSpMk id="21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5:12.689" v="2237" actId="26606"/>
          <ac:cxnSpMkLst>
            <pc:docMk/>
            <pc:sldMk cId="2614477340" sldId="274"/>
            <ac:cxnSpMk id="22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2:35:20.902" v="2239" actId="26606"/>
          <ac:cxnSpMkLst>
            <pc:docMk/>
            <pc:sldMk cId="2614477340" sldId="274"/>
            <ac:cxnSpMk id="26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7:02.134" v="2249" actId="26606"/>
          <ac:cxnSpMkLst>
            <pc:docMk/>
            <pc:sldMk cId="2614477340" sldId="274"/>
            <ac:cxnSpMk id="34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2:37:22.463" v="2255" actId="26606"/>
          <ac:cxnSpMkLst>
            <pc:docMk/>
            <pc:sldMk cId="2614477340" sldId="274"/>
            <ac:cxnSpMk id="43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36:43.928" v="2813" actId="26606"/>
          <ac:cxnSpMkLst>
            <pc:docMk/>
            <pc:sldMk cId="2614477340" sldId="274"/>
            <ac:cxnSpMk id="54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3:45:11.482" v="2846" actId="26606"/>
          <ac:cxnSpMkLst>
            <pc:docMk/>
            <pc:sldMk cId="2614477340" sldId="274"/>
            <ac:cxnSpMk id="62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3:45:16.671" v="2848" actId="26606"/>
          <ac:cxnSpMkLst>
            <pc:docMk/>
            <pc:sldMk cId="2614477340" sldId="274"/>
            <ac:cxnSpMk id="65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46:05.501" v="2851" actId="26606"/>
          <ac:cxnSpMkLst>
            <pc:docMk/>
            <pc:sldMk cId="2614477340" sldId="274"/>
            <ac:cxnSpMk id="76" creationId="{1F16A8D4-FE87-4604-88B2-394B5D1EB437}"/>
          </ac:cxnSpMkLst>
        </pc:cxnChg>
        <pc:cxnChg chg="add del">
          <ac:chgData name="Siakha Bi" userId="5527e7fb-d06d-44a9-8971-5c053b7774ba" providerId="ADAL" clId="{CD7AC763-481A-408C-9A72-A8C88E870F01}" dt="2026-10-18T23:46:34.871" v="2861" actId="26606"/>
          <ac:cxnSpMkLst>
            <pc:docMk/>
            <pc:sldMk cId="2614477340" sldId="274"/>
            <ac:cxnSpMk id="92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53:43.857" v="2958" actId="26606"/>
          <ac:cxnSpMkLst>
            <pc:docMk/>
            <pc:sldMk cId="2614477340" sldId="274"/>
            <ac:cxnSpMk id="95" creationId="{D6206FDC-2777-4D7F-AF9C-73413DA664C9}"/>
          </ac:cxnSpMkLst>
        </pc:cxnChg>
        <pc:cxnChg chg="add del">
          <ac:chgData name="Siakha Bi" userId="5527e7fb-d06d-44a9-8971-5c053b7774ba" providerId="ADAL" clId="{CD7AC763-481A-408C-9A72-A8C88E870F01}" dt="2026-10-18T23:53:34.835" v="2953" actId="26606"/>
          <ac:cxnSpMkLst>
            <pc:docMk/>
            <pc:sldMk cId="2614477340" sldId="274"/>
            <ac:cxnSpMk id="103" creationId="{5021601D-2758-4B15-A31C-FDA184C51B3A}"/>
          </ac:cxnSpMkLst>
        </pc:cxnChg>
        <pc:cxnChg chg="add del">
          <ac:chgData name="Siakha Bi" userId="5527e7fb-d06d-44a9-8971-5c053b7774ba" providerId="ADAL" clId="{CD7AC763-481A-408C-9A72-A8C88E870F01}" dt="2026-10-18T23:53:35.529" v="2955" actId="26606"/>
          <ac:cxnSpMkLst>
            <pc:docMk/>
            <pc:sldMk cId="2614477340" sldId="274"/>
            <ac:cxnSpMk id="111" creationId="{FC469874-256B-45B3-A79C-7591B4BA1ECC}"/>
          </ac:cxnSpMkLst>
        </pc:cxnChg>
        <pc:cxnChg chg="add del">
          <ac:chgData name="Siakha Bi" userId="5527e7fb-d06d-44a9-8971-5c053b7774ba" providerId="ADAL" clId="{CD7AC763-481A-408C-9A72-A8C88E870F01}" dt="2026-10-18T23:53:43.839" v="2957" actId="26606"/>
          <ac:cxnSpMkLst>
            <pc:docMk/>
            <pc:sldMk cId="2614477340" sldId="274"/>
            <ac:cxnSpMk id="114" creationId="{5021601D-2758-4B15-A31C-FDA184C51B3A}"/>
          </ac:cxnSpMkLst>
        </pc:cxnChg>
      </pc:sldChg>
      <pc:sldMasterChg chg="setBg">
        <pc:chgData name="Siakha Bi" userId="5527e7fb-d06d-44a9-8971-5c053b7774ba" providerId="ADAL" clId="{CD7AC763-481A-408C-9A72-A8C88E870F01}" dt="2026-10-19T00:58:49.420" v="3174"/>
        <pc:sldMasterMkLst>
          <pc:docMk/>
          <pc:sldMasterMk cId="3357953228" sldId="2147483648"/>
        </pc:sldMasterMkLst>
      </pc:sldMasterChg>
      <pc:sldMasterChg chg="modSldLayout">
        <pc:chgData name="Siakha Bi" userId="5527e7fb-d06d-44a9-8971-5c053b7774ba" providerId="ADAL" clId="{CD7AC763-481A-408C-9A72-A8C88E870F01}" dt="2026-10-18T23:52:01.683" v="2934"/>
        <pc:sldMasterMkLst>
          <pc:docMk/>
          <pc:sldMasterMk cId="1101394078" sldId="2147483753"/>
        </pc:sldMasterMkLst>
        <pc:sldLayoutChg chg="addSp delSp">
          <pc:chgData name="Siakha Bi" userId="5527e7fb-d06d-44a9-8971-5c053b7774ba" providerId="ADAL" clId="{CD7AC763-481A-408C-9A72-A8C88E870F01}" dt="2026-10-18T23:52:01.683" v="2934"/>
          <pc:sldLayoutMkLst>
            <pc:docMk/>
            <pc:sldMasterMk cId="1101394078" sldId="2147483753"/>
            <pc:sldLayoutMk cId="434539988" sldId="2147483781"/>
          </pc:sldLayoutMkLst>
          <pc:cxnChg chg="add del">
            <ac:chgData name="Siakha Bi" userId="5527e7fb-d06d-44a9-8971-5c053b7774ba" providerId="ADAL" clId="{CD7AC763-481A-408C-9A72-A8C88E870F01}" dt="2026-10-18T23:52:01.683" v="2934"/>
            <ac:cxnSpMkLst>
              <pc:docMk/>
              <pc:sldMasterMk cId="1101394078" sldId="2147483753"/>
              <pc:sldLayoutMk cId="434539988" sldId="2147483781"/>
              <ac:cxnSpMk id="8" creationId="{AB20CA7A-449A-6AC2-BFC5-17AF5007E7E1}"/>
            </ac:cxnSpMkLst>
          </pc:cxnChg>
        </pc:sldLayoutChg>
      </pc:sldMaster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2408E21-B47A-431C-90AD-2D30FD683AF8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FF2D297E-F60F-461E-8F4C-BBD99F8DB18E}">
      <dgm:prSet/>
      <dgm:spPr/>
      <dgm:t>
        <a:bodyPr/>
        <a:lstStyle/>
        <a:p>
          <a:r>
            <a:rPr lang="en-US" b="0" i="0" baseline="0" dirty="0"/>
            <a:t>Strength</a:t>
          </a:r>
          <a:endParaRPr lang="en-US" dirty="0"/>
        </a:p>
      </dgm:t>
    </dgm:pt>
    <dgm:pt modelId="{4AD56A01-137C-4E2A-84FC-BD8A5243F35B}" type="parTrans" cxnId="{D9D9F614-56A7-47E6-A66E-90D793927736}">
      <dgm:prSet/>
      <dgm:spPr/>
      <dgm:t>
        <a:bodyPr/>
        <a:lstStyle/>
        <a:p>
          <a:endParaRPr lang="en-US"/>
        </a:p>
      </dgm:t>
    </dgm:pt>
    <dgm:pt modelId="{22886F1C-DE2C-4D02-93B0-C6144E7A7E08}" type="sibTrans" cxnId="{D9D9F614-56A7-47E6-A66E-90D793927736}">
      <dgm:prSet/>
      <dgm:spPr/>
      <dgm:t>
        <a:bodyPr/>
        <a:lstStyle/>
        <a:p>
          <a:endParaRPr lang="en-US"/>
        </a:p>
      </dgm:t>
    </dgm:pt>
    <dgm:pt modelId="{BE3BB026-BCE9-427D-8631-F9324A8AAEDD}">
      <dgm:prSet/>
      <dgm:spPr/>
      <dgm:t>
        <a:bodyPr/>
        <a:lstStyle/>
        <a:p>
          <a:r>
            <a:rPr lang="en-GB" b="0" i="0" baseline="0" dirty="0"/>
            <a:t>Communication skills – communicating with children and colleagues.</a:t>
          </a:r>
          <a:endParaRPr lang="en-US" dirty="0"/>
        </a:p>
      </dgm:t>
    </dgm:pt>
    <dgm:pt modelId="{F892C0DC-AE59-4748-ACCE-B9D0F46BC432}" type="parTrans" cxnId="{B6D79261-72B9-44A7-870D-EB93A05397E8}">
      <dgm:prSet/>
      <dgm:spPr/>
      <dgm:t>
        <a:bodyPr/>
        <a:lstStyle/>
        <a:p>
          <a:endParaRPr lang="en-US"/>
        </a:p>
      </dgm:t>
    </dgm:pt>
    <dgm:pt modelId="{CB1D0E72-538D-44B9-8664-E6B0FB09AAF7}" type="sibTrans" cxnId="{B6D79261-72B9-44A7-870D-EB93A05397E8}">
      <dgm:prSet/>
      <dgm:spPr/>
      <dgm:t>
        <a:bodyPr/>
        <a:lstStyle/>
        <a:p>
          <a:endParaRPr lang="en-US"/>
        </a:p>
      </dgm:t>
    </dgm:pt>
    <dgm:pt modelId="{09337748-67C6-4CD7-B83F-DB6656AF70D0}">
      <dgm:prSet/>
      <dgm:spPr/>
      <dgm:t>
        <a:bodyPr/>
        <a:lstStyle/>
        <a:p>
          <a:r>
            <a:rPr lang="en-GB" b="0" i="0" baseline="0" dirty="0"/>
            <a:t>Patience – supporting children with different needs.</a:t>
          </a:r>
          <a:endParaRPr lang="en-US" dirty="0"/>
        </a:p>
      </dgm:t>
    </dgm:pt>
    <dgm:pt modelId="{F8385083-3EB5-4FC3-867C-B8A42C47A183}" type="sibTrans" cxnId="{9E3A4E59-0057-47BE-ADA4-6BE4EFD19CCB}">
      <dgm:prSet/>
      <dgm:spPr/>
      <dgm:t>
        <a:bodyPr/>
        <a:lstStyle/>
        <a:p>
          <a:endParaRPr lang="en-US"/>
        </a:p>
      </dgm:t>
    </dgm:pt>
    <dgm:pt modelId="{88850FE6-0A34-45F1-B468-07D581864BC8}" type="parTrans" cxnId="{9E3A4E59-0057-47BE-ADA4-6BE4EFD19CCB}">
      <dgm:prSet/>
      <dgm:spPr/>
      <dgm:t>
        <a:bodyPr/>
        <a:lstStyle/>
        <a:p>
          <a:endParaRPr lang="en-US"/>
        </a:p>
      </dgm:t>
    </dgm:pt>
    <dgm:pt modelId="{4075659C-F9F6-4724-B293-B91E52F8637D}">
      <dgm:prSet/>
      <dgm:spPr/>
      <dgm:t>
        <a:bodyPr/>
        <a:lstStyle/>
        <a:p>
          <a:r>
            <a:rPr lang="en-GB" b="0" i="0" baseline="0" dirty="0"/>
            <a:t>Teamwork –</a:t>
          </a:r>
          <a:r>
            <a:rPr lang="en-GB" dirty="0"/>
            <a:t> Work with the pastoral lead, DSL and SENCO.</a:t>
          </a:r>
          <a:endParaRPr lang="en-US" dirty="0"/>
        </a:p>
      </dgm:t>
    </dgm:pt>
    <dgm:pt modelId="{1388B1CE-69D5-4A0C-A866-C7C1360F20F1}" type="sibTrans" cxnId="{D5B5A3D1-64BB-45DD-BD92-6D4EB5342AED}">
      <dgm:prSet/>
      <dgm:spPr/>
      <dgm:t>
        <a:bodyPr/>
        <a:lstStyle/>
        <a:p>
          <a:endParaRPr lang="en-US"/>
        </a:p>
      </dgm:t>
    </dgm:pt>
    <dgm:pt modelId="{54A423C2-0423-4E6E-A055-04117B210E89}" type="parTrans" cxnId="{D5B5A3D1-64BB-45DD-BD92-6D4EB5342AED}">
      <dgm:prSet/>
      <dgm:spPr/>
      <dgm:t>
        <a:bodyPr/>
        <a:lstStyle/>
        <a:p>
          <a:endParaRPr lang="en-US"/>
        </a:p>
      </dgm:t>
    </dgm:pt>
    <dgm:pt modelId="{E3256DC6-CE3F-4C56-8C58-80726281562C}">
      <dgm:prSet/>
      <dgm:spPr/>
      <dgm:t>
        <a:bodyPr/>
        <a:lstStyle/>
        <a:p>
          <a:r>
            <a:rPr lang="en-GB" b="0" i="0" baseline="0" dirty="0"/>
            <a:t>Problem-solving – </a:t>
          </a:r>
          <a:r>
            <a:rPr lang="en-GB" dirty="0"/>
            <a:t>Help address children’s behaviour and attendance concerns.</a:t>
          </a:r>
          <a:endParaRPr lang="en-US" dirty="0"/>
        </a:p>
      </dgm:t>
    </dgm:pt>
    <dgm:pt modelId="{97CE263D-EC3C-431C-BF1D-30D3357D727E}" type="sibTrans" cxnId="{CA554BF1-18B6-452A-BDBC-F48E4E5A721B}">
      <dgm:prSet/>
      <dgm:spPr/>
      <dgm:t>
        <a:bodyPr/>
        <a:lstStyle/>
        <a:p>
          <a:endParaRPr lang="en-US"/>
        </a:p>
      </dgm:t>
    </dgm:pt>
    <dgm:pt modelId="{257B1FF8-B135-444A-BC51-F2971D2F9B04}" type="parTrans" cxnId="{CA554BF1-18B6-452A-BDBC-F48E4E5A721B}">
      <dgm:prSet/>
      <dgm:spPr/>
      <dgm:t>
        <a:bodyPr/>
        <a:lstStyle/>
        <a:p>
          <a:endParaRPr lang="en-US"/>
        </a:p>
      </dgm:t>
    </dgm:pt>
    <dgm:pt modelId="{E448410D-BC15-4BA2-99E1-72EAB90F1D31}">
      <dgm:prSet/>
      <dgm:spPr/>
      <dgm:t>
        <a:bodyPr/>
        <a:lstStyle/>
        <a:p>
          <a:r>
            <a:rPr lang="en-GB" b="0" i="0" baseline="0" dirty="0"/>
            <a:t>Empathy – understanding children’s feelings and difficulties..</a:t>
          </a:r>
          <a:endParaRPr lang="en-US" dirty="0"/>
        </a:p>
      </dgm:t>
    </dgm:pt>
    <dgm:pt modelId="{7DE89C3B-7ED0-4E6E-81DD-11655FAB9A14}" type="sibTrans" cxnId="{117A3EB1-A49C-4596-9540-3CDB01E0303D}">
      <dgm:prSet/>
      <dgm:spPr/>
      <dgm:t>
        <a:bodyPr/>
        <a:lstStyle/>
        <a:p>
          <a:endParaRPr lang="en-US"/>
        </a:p>
      </dgm:t>
    </dgm:pt>
    <dgm:pt modelId="{E6B7C490-8BCF-4749-AFEA-E9B924430148}" type="parTrans" cxnId="{117A3EB1-A49C-4596-9540-3CDB01E0303D}">
      <dgm:prSet/>
      <dgm:spPr/>
      <dgm:t>
        <a:bodyPr/>
        <a:lstStyle/>
        <a:p>
          <a:endParaRPr lang="en-US"/>
        </a:p>
      </dgm:t>
    </dgm:pt>
    <dgm:pt modelId="{CE84B30C-DB2C-48A2-80EC-FC48D70F11AC}">
      <dgm:prSet/>
      <dgm:spPr/>
      <dgm:t>
        <a:bodyPr/>
        <a:lstStyle/>
        <a:p>
          <a:r>
            <a:rPr lang="en-GB" b="0" dirty="0"/>
            <a:t>Safeguarding awareness: Understand the importance of children’s safety and wellbeing</a:t>
          </a:r>
          <a:r>
            <a:rPr lang="en-GB" dirty="0"/>
            <a:t>.</a:t>
          </a:r>
          <a:endParaRPr lang="en-US" dirty="0"/>
        </a:p>
      </dgm:t>
    </dgm:pt>
    <dgm:pt modelId="{E20F6B4B-337C-4225-AFFF-9F307BE0A7BD}" type="sibTrans" cxnId="{9B13E093-B65A-4CA6-94B3-C2EA147D49A6}">
      <dgm:prSet/>
      <dgm:spPr/>
      <dgm:t>
        <a:bodyPr/>
        <a:lstStyle/>
        <a:p>
          <a:endParaRPr lang="en-US"/>
        </a:p>
      </dgm:t>
    </dgm:pt>
    <dgm:pt modelId="{72B42649-1FAC-499C-B6B6-746562A750F9}" type="parTrans" cxnId="{9B13E093-B65A-4CA6-94B3-C2EA147D49A6}">
      <dgm:prSet/>
      <dgm:spPr/>
      <dgm:t>
        <a:bodyPr/>
        <a:lstStyle/>
        <a:p>
          <a:endParaRPr lang="en-US"/>
        </a:p>
      </dgm:t>
    </dgm:pt>
    <dgm:pt modelId="{859472F7-765D-4B6A-9CA4-D9A9062FE296}" type="pres">
      <dgm:prSet presAssocID="{02408E21-B47A-431C-90AD-2D30FD683AF8}" presName="Name0" presStyleCnt="0">
        <dgm:presLayoutVars>
          <dgm:dir/>
          <dgm:animLvl val="lvl"/>
          <dgm:resizeHandles val="exact"/>
        </dgm:presLayoutVars>
      </dgm:prSet>
      <dgm:spPr/>
    </dgm:pt>
    <dgm:pt modelId="{7B20DB1E-4BB6-44DE-96E9-21A622B1A22D}" type="pres">
      <dgm:prSet presAssocID="{CE84B30C-DB2C-48A2-80EC-FC48D70F11AC}" presName="boxAndChildren" presStyleCnt="0"/>
      <dgm:spPr/>
    </dgm:pt>
    <dgm:pt modelId="{B4634DE9-EF3B-47E8-B822-FF76927EFA7C}" type="pres">
      <dgm:prSet presAssocID="{CE84B30C-DB2C-48A2-80EC-FC48D70F11AC}" presName="parentTextBox" presStyleLbl="node1" presStyleIdx="0" presStyleCnt="7"/>
      <dgm:spPr/>
    </dgm:pt>
    <dgm:pt modelId="{219686B2-A5AE-4D62-B296-35837B28225C}" type="pres">
      <dgm:prSet presAssocID="{97CE263D-EC3C-431C-BF1D-30D3357D727E}" presName="sp" presStyleCnt="0"/>
      <dgm:spPr/>
    </dgm:pt>
    <dgm:pt modelId="{ACAB8250-A898-4DCC-B862-E854F462BE29}" type="pres">
      <dgm:prSet presAssocID="{E3256DC6-CE3F-4C56-8C58-80726281562C}" presName="arrowAndChildren" presStyleCnt="0"/>
      <dgm:spPr/>
    </dgm:pt>
    <dgm:pt modelId="{FB7C8ED2-7452-4AE0-AD98-51B00EADED67}" type="pres">
      <dgm:prSet presAssocID="{E3256DC6-CE3F-4C56-8C58-80726281562C}" presName="parentTextArrow" presStyleLbl="node1" presStyleIdx="1" presStyleCnt="7"/>
      <dgm:spPr/>
    </dgm:pt>
    <dgm:pt modelId="{78CAF736-0771-4923-A01F-81675B548C34}" type="pres">
      <dgm:prSet presAssocID="{1388B1CE-69D5-4A0C-A866-C7C1360F20F1}" presName="sp" presStyleCnt="0"/>
      <dgm:spPr/>
    </dgm:pt>
    <dgm:pt modelId="{286BCA9E-4858-4015-B3B1-3C5891925B01}" type="pres">
      <dgm:prSet presAssocID="{4075659C-F9F6-4724-B293-B91E52F8637D}" presName="arrowAndChildren" presStyleCnt="0"/>
      <dgm:spPr/>
    </dgm:pt>
    <dgm:pt modelId="{3EFAB1FB-C8FB-443B-A417-73BD9A1B78D7}" type="pres">
      <dgm:prSet presAssocID="{4075659C-F9F6-4724-B293-B91E52F8637D}" presName="parentTextArrow" presStyleLbl="node1" presStyleIdx="2" presStyleCnt="7"/>
      <dgm:spPr/>
    </dgm:pt>
    <dgm:pt modelId="{43E5F5C1-3AFF-4386-A22E-1F93F0F8FE49}" type="pres">
      <dgm:prSet presAssocID="{7DE89C3B-7ED0-4E6E-81DD-11655FAB9A14}" presName="sp" presStyleCnt="0"/>
      <dgm:spPr/>
    </dgm:pt>
    <dgm:pt modelId="{7346A22A-FF43-4092-8C65-27EA9BD04589}" type="pres">
      <dgm:prSet presAssocID="{E448410D-BC15-4BA2-99E1-72EAB90F1D31}" presName="arrowAndChildren" presStyleCnt="0"/>
      <dgm:spPr/>
    </dgm:pt>
    <dgm:pt modelId="{1D045656-1B2B-4AC7-A133-7C01E8ED9F73}" type="pres">
      <dgm:prSet presAssocID="{E448410D-BC15-4BA2-99E1-72EAB90F1D31}" presName="parentTextArrow" presStyleLbl="node1" presStyleIdx="3" presStyleCnt="7"/>
      <dgm:spPr/>
    </dgm:pt>
    <dgm:pt modelId="{E3D077B5-292B-4E52-A772-85DB93E6BC4D}" type="pres">
      <dgm:prSet presAssocID="{F8385083-3EB5-4FC3-867C-B8A42C47A183}" presName="sp" presStyleCnt="0"/>
      <dgm:spPr/>
    </dgm:pt>
    <dgm:pt modelId="{B96DACCB-DB53-4799-A048-326305C0D386}" type="pres">
      <dgm:prSet presAssocID="{09337748-67C6-4CD7-B83F-DB6656AF70D0}" presName="arrowAndChildren" presStyleCnt="0"/>
      <dgm:spPr/>
    </dgm:pt>
    <dgm:pt modelId="{AB39EC22-7995-442E-AD6F-F48E4B5B5EB5}" type="pres">
      <dgm:prSet presAssocID="{09337748-67C6-4CD7-B83F-DB6656AF70D0}" presName="parentTextArrow" presStyleLbl="node1" presStyleIdx="4" presStyleCnt="7"/>
      <dgm:spPr/>
    </dgm:pt>
    <dgm:pt modelId="{582BFCAB-8E89-4050-862A-D8124277DE23}" type="pres">
      <dgm:prSet presAssocID="{CB1D0E72-538D-44B9-8664-E6B0FB09AAF7}" presName="sp" presStyleCnt="0"/>
      <dgm:spPr/>
    </dgm:pt>
    <dgm:pt modelId="{84818A18-23AE-4BCE-A1F0-E9C649D7EA87}" type="pres">
      <dgm:prSet presAssocID="{BE3BB026-BCE9-427D-8631-F9324A8AAEDD}" presName="arrowAndChildren" presStyleCnt="0"/>
      <dgm:spPr/>
    </dgm:pt>
    <dgm:pt modelId="{28422C85-F1CC-4371-86BE-5A35B0104FF4}" type="pres">
      <dgm:prSet presAssocID="{BE3BB026-BCE9-427D-8631-F9324A8AAEDD}" presName="parentTextArrow" presStyleLbl="node1" presStyleIdx="5" presStyleCnt="7"/>
      <dgm:spPr/>
    </dgm:pt>
    <dgm:pt modelId="{5636E647-2C3C-4A54-B2DE-0B16FB0EB376}" type="pres">
      <dgm:prSet presAssocID="{22886F1C-DE2C-4D02-93B0-C6144E7A7E08}" presName="sp" presStyleCnt="0"/>
      <dgm:spPr/>
    </dgm:pt>
    <dgm:pt modelId="{F219305C-3212-4423-B877-F326AB969D84}" type="pres">
      <dgm:prSet presAssocID="{FF2D297E-F60F-461E-8F4C-BBD99F8DB18E}" presName="arrowAndChildren" presStyleCnt="0"/>
      <dgm:spPr/>
    </dgm:pt>
    <dgm:pt modelId="{A10A897C-1FF1-4CA0-BDC1-954F19FE5888}" type="pres">
      <dgm:prSet presAssocID="{FF2D297E-F60F-461E-8F4C-BBD99F8DB18E}" presName="parentTextArrow" presStyleLbl="node1" presStyleIdx="6" presStyleCnt="7" custLinFactNeighborX="-4" custLinFactNeighborY="-62"/>
      <dgm:spPr/>
    </dgm:pt>
  </dgm:ptLst>
  <dgm:cxnLst>
    <dgm:cxn modelId="{D9D9F614-56A7-47E6-A66E-90D793927736}" srcId="{02408E21-B47A-431C-90AD-2D30FD683AF8}" destId="{FF2D297E-F60F-461E-8F4C-BBD99F8DB18E}" srcOrd="0" destOrd="0" parTransId="{4AD56A01-137C-4E2A-84FC-BD8A5243F35B}" sibTransId="{22886F1C-DE2C-4D02-93B0-C6144E7A7E08}"/>
    <dgm:cxn modelId="{36BB891E-9F70-4DBE-B40C-41A216E73C77}" type="presOf" srcId="{4075659C-F9F6-4724-B293-B91E52F8637D}" destId="{3EFAB1FB-C8FB-443B-A417-73BD9A1B78D7}" srcOrd="0" destOrd="0" presId="urn:microsoft.com/office/officeart/2005/8/layout/process4"/>
    <dgm:cxn modelId="{0C3A3A5F-7002-419E-B350-0EA70F42BD2C}" type="presOf" srcId="{02408E21-B47A-431C-90AD-2D30FD683AF8}" destId="{859472F7-765D-4B6A-9CA4-D9A9062FE296}" srcOrd="0" destOrd="0" presId="urn:microsoft.com/office/officeart/2005/8/layout/process4"/>
    <dgm:cxn modelId="{B6D79261-72B9-44A7-870D-EB93A05397E8}" srcId="{02408E21-B47A-431C-90AD-2D30FD683AF8}" destId="{BE3BB026-BCE9-427D-8631-F9324A8AAEDD}" srcOrd="1" destOrd="0" parTransId="{F892C0DC-AE59-4748-ACCE-B9D0F46BC432}" sibTransId="{CB1D0E72-538D-44B9-8664-E6B0FB09AAF7}"/>
    <dgm:cxn modelId="{B9729069-95AA-40BB-989F-1869087BC94C}" type="presOf" srcId="{BE3BB026-BCE9-427D-8631-F9324A8AAEDD}" destId="{28422C85-F1CC-4371-86BE-5A35B0104FF4}" srcOrd="0" destOrd="0" presId="urn:microsoft.com/office/officeart/2005/8/layout/process4"/>
    <dgm:cxn modelId="{0713B675-030F-4CD8-9919-E530A517A88B}" type="presOf" srcId="{CE84B30C-DB2C-48A2-80EC-FC48D70F11AC}" destId="{B4634DE9-EF3B-47E8-B822-FF76927EFA7C}" srcOrd="0" destOrd="0" presId="urn:microsoft.com/office/officeart/2005/8/layout/process4"/>
    <dgm:cxn modelId="{9E3A4E59-0057-47BE-ADA4-6BE4EFD19CCB}" srcId="{02408E21-B47A-431C-90AD-2D30FD683AF8}" destId="{09337748-67C6-4CD7-B83F-DB6656AF70D0}" srcOrd="2" destOrd="0" parTransId="{88850FE6-0A34-45F1-B468-07D581864BC8}" sibTransId="{F8385083-3EB5-4FC3-867C-B8A42C47A183}"/>
    <dgm:cxn modelId="{9B13E093-B65A-4CA6-94B3-C2EA147D49A6}" srcId="{02408E21-B47A-431C-90AD-2D30FD683AF8}" destId="{CE84B30C-DB2C-48A2-80EC-FC48D70F11AC}" srcOrd="6" destOrd="0" parTransId="{72B42649-1FAC-499C-B6B6-746562A750F9}" sibTransId="{E20F6B4B-337C-4225-AFFF-9F307BE0A7BD}"/>
    <dgm:cxn modelId="{C6E9EA9E-109D-42AE-8B99-8F3A5514651E}" type="presOf" srcId="{E3256DC6-CE3F-4C56-8C58-80726281562C}" destId="{FB7C8ED2-7452-4AE0-AD98-51B00EADED67}" srcOrd="0" destOrd="0" presId="urn:microsoft.com/office/officeart/2005/8/layout/process4"/>
    <dgm:cxn modelId="{117A3EB1-A49C-4596-9540-3CDB01E0303D}" srcId="{02408E21-B47A-431C-90AD-2D30FD683AF8}" destId="{E448410D-BC15-4BA2-99E1-72EAB90F1D31}" srcOrd="3" destOrd="0" parTransId="{E6B7C490-8BCF-4749-AFEA-E9B924430148}" sibTransId="{7DE89C3B-7ED0-4E6E-81DD-11655FAB9A14}"/>
    <dgm:cxn modelId="{4C5E0BB4-C4E2-41B9-A0FC-3CFDC83BD5B5}" type="presOf" srcId="{E448410D-BC15-4BA2-99E1-72EAB90F1D31}" destId="{1D045656-1B2B-4AC7-A133-7C01E8ED9F73}" srcOrd="0" destOrd="0" presId="urn:microsoft.com/office/officeart/2005/8/layout/process4"/>
    <dgm:cxn modelId="{B8CCA0C6-18E5-4561-AC1C-953B0C28ED27}" type="presOf" srcId="{FF2D297E-F60F-461E-8F4C-BBD99F8DB18E}" destId="{A10A897C-1FF1-4CA0-BDC1-954F19FE5888}" srcOrd="0" destOrd="0" presId="urn:microsoft.com/office/officeart/2005/8/layout/process4"/>
    <dgm:cxn modelId="{D5B5A3D1-64BB-45DD-BD92-6D4EB5342AED}" srcId="{02408E21-B47A-431C-90AD-2D30FD683AF8}" destId="{4075659C-F9F6-4724-B293-B91E52F8637D}" srcOrd="4" destOrd="0" parTransId="{54A423C2-0423-4E6E-A055-04117B210E89}" sibTransId="{1388B1CE-69D5-4A0C-A866-C7C1360F20F1}"/>
    <dgm:cxn modelId="{A5DF2EDB-524B-4F53-8C91-365168D2D4DE}" type="presOf" srcId="{09337748-67C6-4CD7-B83F-DB6656AF70D0}" destId="{AB39EC22-7995-442E-AD6F-F48E4B5B5EB5}" srcOrd="0" destOrd="0" presId="urn:microsoft.com/office/officeart/2005/8/layout/process4"/>
    <dgm:cxn modelId="{CA554BF1-18B6-452A-BDBC-F48E4E5A721B}" srcId="{02408E21-B47A-431C-90AD-2D30FD683AF8}" destId="{E3256DC6-CE3F-4C56-8C58-80726281562C}" srcOrd="5" destOrd="0" parTransId="{257B1FF8-B135-444A-BC51-F2971D2F9B04}" sibTransId="{97CE263D-EC3C-431C-BF1D-30D3357D727E}"/>
    <dgm:cxn modelId="{F83E0D1B-1ACB-4321-82F2-E52A170F4D99}" type="presParOf" srcId="{859472F7-765D-4B6A-9CA4-D9A9062FE296}" destId="{7B20DB1E-4BB6-44DE-96E9-21A622B1A22D}" srcOrd="0" destOrd="0" presId="urn:microsoft.com/office/officeart/2005/8/layout/process4"/>
    <dgm:cxn modelId="{2B6CBC70-8BB1-4390-A113-3BFBEE767EEB}" type="presParOf" srcId="{7B20DB1E-4BB6-44DE-96E9-21A622B1A22D}" destId="{B4634DE9-EF3B-47E8-B822-FF76927EFA7C}" srcOrd="0" destOrd="0" presId="urn:microsoft.com/office/officeart/2005/8/layout/process4"/>
    <dgm:cxn modelId="{6CD927D7-8E5D-4879-84AD-F733732F8463}" type="presParOf" srcId="{859472F7-765D-4B6A-9CA4-D9A9062FE296}" destId="{219686B2-A5AE-4D62-B296-35837B28225C}" srcOrd="1" destOrd="0" presId="urn:microsoft.com/office/officeart/2005/8/layout/process4"/>
    <dgm:cxn modelId="{03143F87-9DD2-4DA0-A4E5-4BB41E28185B}" type="presParOf" srcId="{859472F7-765D-4B6A-9CA4-D9A9062FE296}" destId="{ACAB8250-A898-4DCC-B862-E854F462BE29}" srcOrd="2" destOrd="0" presId="urn:microsoft.com/office/officeart/2005/8/layout/process4"/>
    <dgm:cxn modelId="{A4067512-EECB-4AF0-8165-BC516C87818D}" type="presParOf" srcId="{ACAB8250-A898-4DCC-B862-E854F462BE29}" destId="{FB7C8ED2-7452-4AE0-AD98-51B00EADED67}" srcOrd="0" destOrd="0" presId="urn:microsoft.com/office/officeart/2005/8/layout/process4"/>
    <dgm:cxn modelId="{ACE0DC27-AD18-43A5-A14B-B58C942F7E2D}" type="presParOf" srcId="{859472F7-765D-4B6A-9CA4-D9A9062FE296}" destId="{78CAF736-0771-4923-A01F-81675B548C34}" srcOrd="3" destOrd="0" presId="urn:microsoft.com/office/officeart/2005/8/layout/process4"/>
    <dgm:cxn modelId="{94A23AB4-BF5F-4F26-B311-0EF14514BBC8}" type="presParOf" srcId="{859472F7-765D-4B6A-9CA4-D9A9062FE296}" destId="{286BCA9E-4858-4015-B3B1-3C5891925B01}" srcOrd="4" destOrd="0" presId="urn:microsoft.com/office/officeart/2005/8/layout/process4"/>
    <dgm:cxn modelId="{37D1DEFA-436C-4FA5-A4DA-2B93B09174D8}" type="presParOf" srcId="{286BCA9E-4858-4015-B3B1-3C5891925B01}" destId="{3EFAB1FB-C8FB-443B-A417-73BD9A1B78D7}" srcOrd="0" destOrd="0" presId="urn:microsoft.com/office/officeart/2005/8/layout/process4"/>
    <dgm:cxn modelId="{BEF6C676-57CE-455F-A641-98BBB04103D0}" type="presParOf" srcId="{859472F7-765D-4B6A-9CA4-D9A9062FE296}" destId="{43E5F5C1-3AFF-4386-A22E-1F93F0F8FE49}" srcOrd="5" destOrd="0" presId="urn:microsoft.com/office/officeart/2005/8/layout/process4"/>
    <dgm:cxn modelId="{0288CACA-BB6C-4BD2-9A7B-0E9B3D8238DA}" type="presParOf" srcId="{859472F7-765D-4B6A-9CA4-D9A9062FE296}" destId="{7346A22A-FF43-4092-8C65-27EA9BD04589}" srcOrd="6" destOrd="0" presId="urn:microsoft.com/office/officeart/2005/8/layout/process4"/>
    <dgm:cxn modelId="{8981A4DB-7D72-49FC-B5CA-2EB718DD70A8}" type="presParOf" srcId="{7346A22A-FF43-4092-8C65-27EA9BD04589}" destId="{1D045656-1B2B-4AC7-A133-7C01E8ED9F73}" srcOrd="0" destOrd="0" presId="urn:microsoft.com/office/officeart/2005/8/layout/process4"/>
    <dgm:cxn modelId="{00FF1E92-E37A-40AC-A65B-AD917E5C80C0}" type="presParOf" srcId="{859472F7-765D-4B6A-9CA4-D9A9062FE296}" destId="{E3D077B5-292B-4E52-A772-85DB93E6BC4D}" srcOrd="7" destOrd="0" presId="urn:microsoft.com/office/officeart/2005/8/layout/process4"/>
    <dgm:cxn modelId="{9ECFFFCF-3AB9-49D8-8CF4-0457E52207C4}" type="presParOf" srcId="{859472F7-765D-4B6A-9CA4-D9A9062FE296}" destId="{B96DACCB-DB53-4799-A048-326305C0D386}" srcOrd="8" destOrd="0" presId="urn:microsoft.com/office/officeart/2005/8/layout/process4"/>
    <dgm:cxn modelId="{FF2A22FD-F7FC-44E9-A6B7-B3C3FD82B49B}" type="presParOf" srcId="{B96DACCB-DB53-4799-A048-326305C0D386}" destId="{AB39EC22-7995-442E-AD6F-F48E4B5B5EB5}" srcOrd="0" destOrd="0" presId="urn:microsoft.com/office/officeart/2005/8/layout/process4"/>
    <dgm:cxn modelId="{BB10DC7E-72F7-4D49-A4E5-A1D74729318D}" type="presParOf" srcId="{859472F7-765D-4B6A-9CA4-D9A9062FE296}" destId="{582BFCAB-8E89-4050-862A-D8124277DE23}" srcOrd="9" destOrd="0" presId="urn:microsoft.com/office/officeart/2005/8/layout/process4"/>
    <dgm:cxn modelId="{5EF95ACD-FE37-4D22-9D2B-5994DB00C67E}" type="presParOf" srcId="{859472F7-765D-4B6A-9CA4-D9A9062FE296}" destId="{84818A18-23AE-4BCE-A1F0-E9C649D7EA87}" srcOrd="10" destOrd="0" presId="urn:microsoft.com/office/officeart/2005/8/layout/process4"/>
    <dgm:cxn modelId="{AE716A1C-1636-4387-A23D-6DBDE8D35C80}" type="presParOf" srcId="{84818A18-23AE-4BCE-A1F0-E9C649D7EA87}" destId="{28422C85-F1CC-4371-86BE-5A35B0104FF4}" srcOrd="0" destOrd="0" presId="urn:microsoft.com/office/officeart/2005/8/layout/process4"/>
    <dgm:cxn modelId="{27F6681E-DD74-480C-9A8E-25CE353FDE19}" type="presParOf" srcId="{859472F7-765D-4B6A-9CA4-D9A9062FE296}" destId="{5636E647-2C3C-4A54-B2DE-0B16FB0EB376}" srcOrd="11" destOrd="0" presId="urn:microsoft.com/office/officeart/2005/8/layout/process4"/>
    <dgm:cxn modelId="{47F625F2-2BB6-4729-83D3-D45798C47FE2}" type="presParOf" srcId="{859472F7-765D-4B6A-9CA4-D9A9062FE296}" destId="{F219305C-3212-4423-B877-F326AB969D84}" srcOrd="12" destOrd="0" presId="urn:microsoft.com/office/officeart/2005/8/layout/process4"/>
    <dgm:cxn modelId="{46E03EFC-BF1B-4150-A444-EA1ED98B2AAE}" type="presParOf" srcId="{F219305C-3212-4423-B877-F326AB969D84}" destId="{A10A897C-1FF1-4CA0-BDC1-954F19FE588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5CC932-2883-4CD2-BC0F-517F8365676E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08400B9-B101-4FA4-B4C3-7C85F61A354F}">
      <dgm:prSet/>
      <dgm:spPr/>
      <dgm:t>
        <a:bodyPr/>
        <a:lstStyle/>
        <a:p>
          <a:pPr>
            <a:buNone/>
          </a:pPr>
          <a:r>
            <a:rPr lang="en-GB" b="1" dirty="0"/>
            <a:t>Knowledge and Training</a:t>
          </a:r>
        </a:p>
        <a:p>
          <a:pPr>
            <a:buNone/>
          </a:pPr>
          <a:r>
            <a:rPr lang="en-GB" dirty="0"/>
            <a:t> I need to develop my knowledge of safeguarding legislation, family assessments, professional recording and family support procedures.</a:t>
          </a:r>
          <a:endParaRPr lang="en-US" dirty="0"/>
        </a:p>
      </dgm:t>
    </dgm:pt>
    <dgm:pt modelId="{8387DEB3-9696-4035-ACFB-09E05F00715C}" type="parTrans" cxnId="{6AA5FB12-B610-4A80-9691-434093BD0FE5}">
      <dgm:prSet/>
      <dgm:spPr/>
      <dgm:t>
        <a:bodyPr/>
        <a:lstStyle/>
        <a:p>
          <a:endParaRPr lang="en-US"/>
        </a:p>
      </dgm:t>
    </dgm:pt>
    <dgm:pt modelId="{1BFB9B52-0ADF-4240-BF60-49E2D35FEFF0}" type="sibTrans" cxnId="{6AA5FB12-B610-4A80-9691-434093BD0FE5}">
      <dgm:prSet/>
      <dgm:spPr/>
      <dgm:t>
        <a:bodyPr/>
        <a:lstStyle/>
        <a:p>
          <a:endParaRPr lang="en-US"/>
        </a:p>
      </dgm:t>
    </dgm:pt>
    <dgm:pt modelId="{52E7C928-4015-4C1B-BE54-B92319EEFF68}">
      <dgm:prSet/>
      <dgm:spPr/>
      <dgm:t>
        <a:bodyPr/>
        <a:lstStyle/>
        <a:p>
          <a:pPr>
            <a:buNone/>
          </a:pPr>
          <a:r>
            <a:rPr lang="en-GB" b="1" dirty="0"/>
            <a:t>Confidence in Networking</a:t>
          </a:r>
        </a:p>
        <a:p>
          <a:pPr>
            <a:buNone/>
          </a:pPr>
          <a:r>
            <a:rPr lang="en-GB" dirty="0"/>
            <a:t>I can find networking with unfamiliar professionals challenging because I am naturally introverted, so I need to develop my confidence in professional communication.</a:t>
          </a:r>
        </a:p>
      </dgm:t>
    </dgm:pt>
    <dgm:pt modelId="{8F270271-6DAB-4E74-99D9-D997B48F21C2}" type="parTrans" cxnId="{96E92284-683B-4DEF-BD37-31E016DA9DB5}">
      <dgm:prSet/>
      <dgm:spPr/>
      <dgm:t>
        <a:bodyPr/>
        <a:lstStyle/>
        <a:p>
          <a:endParaRPr lang="en-GB"/>
        </a:p>
      </dgm:t>
    </dgm:pt>
    <dgm:pt modelId="{3D165B0B-1FA4-4BEF-98B1-9D99960A0806}" type="sibTrans" cxnId="{96E92284-683B-4DEF-BD37-31E016DA9DB5}">
      <dgm:prSet/>
      <dgm:spPr/>
      <dgm:t>
        <a:bodyPr/>
        <a:lstStyle/>
        <a:p>
          <a:endParaRPr lang="en-GB" dirty="0"/>
        </a:p>
      </dgm:t>
    </dgm:pt>
    <dgm:pt modelId="{2EA28425-1A75-4437-8E3C-1E8515709067}">
      <dgm:prSet/>
      <dgm:spPr/>
      <dgm:t>
        <a:bodyPr/>
        <a:lstStyle/>
        <a:p>
          <a:pPr>
            <a:buNone/>
          </a:pPr>
          <a:r>
            <a:rPr lang="en-GB" b="1" dirty="0"/>
            <a:t>Professional Networking</a:t>
          </a:r>
        </a:p>
        <a:p>
          <a:pPr>
            <a:buNone/>
          </a:pPr>
          <a:r>
            <a:rPr lang="en-GB" dirty="0"/>
            <a:t>I need to build more professional contacts who can provide relevant references for future family support positions.</a:t>
          </a:r>
        </a:p>
      </dgm:t>
    </dgm:pt>
    <dgm:pt modelId="{852818AC-C620-4070-919E-E4DCBC17F269}" type="parTrans" cxnId="{AAF5C7B7-417A-4B3B-B657-A55C65EB27ED}">
      <dgm:prSet/>
      <dgm:spPr/>
      <dgm:t>
        <a:bodyPr/>
        <a:lstStyle/>
        <a:p>
          <a:endParaRPr lang="en-GB"/>
        </a:p>
      </dgm:t>
    </dgm:pt>
    <dgm:pt modelId="{79D40CD9-ED99-4C88-850B-B94B689E3A1E}" type="sibTrans" cxnId="{AAF5C7B7-417A-4B3B-B657-A55C65EB27ED}">
      <dgm:prSet/>
      <dgm:spPr/>
      <dgm:t>
        <a:bodyPr/>
        <a:lstStyle/>
        <a:p>
          <a:endParaRPr lang="en-GB" dirty="0"/>
        </a:p>
      </dgm:t>
    </dgm:pt>
    <dgm:pt modelId="{FCE7663B-9A11-41F1-9AA4-41DF4530AEDC}">
      <dgm:prSet/>
      <dgm:spPr/>
      <dgm:t>
        <a:bodyPr/>
        <a:lstStyle/>
        <a:p>
          <a:pPr>
            <a:buNone/>
          </a:pPr>
          <a:r>
            <a:rPr lang="en-GB" b="1" dirty="0"/>
            <a:t>Limited Family Support Experience</a:t>
          </a:r>
        </a:p>
        <a:p>
          <a:pPr>
            <a:buNone/>
          </a:pPr>
          <a:r>
            <a:rPr lang="en-GB" dirty="0"/>
            <a:t>I have experience supporting children in a school, but I have limited direct experience working with families in a professional family support or social work role.</a:t>
          </a:r>
        </a:p>
      </dgm:t>
    </dgm:pt>
    <dgm:pt modelId="{891AEDAA-53C5-4239-9775-2FD4DCEE7F9D}" type="parTrans" cxnId="{B4957312-6F66-436F-875A-52773B0694F4}">
      <dgm:prSet/>
      <dgm:spPr/>
      <dgm:t>
        <a:bodyPr/>
        <a:lstStyle/>
        <a:p>
          <a:endParaRPr lang="en-GB"/>
        </a:p>
      </dgm:t>
    </dgm:pt>
    <dgm:pt modelId="{78CF90A5-1D74-4146-BAA8-5E1FE9C2ECF0}" type="sibTrans" cxnId="{B4957312-6F66-436F-875A-52773B0694F4}">
      <dgm:prSet/>
      <dgm:spPr/>
      <dgm:t>
        <a:bodyPr/>
        <a:lstStyle/>
        <a:p>
          <a:endParaRPr lang="en-GB" dirty="0"/>
        </a:p>
      </dgm:t>
    </dgm:pt>
    <dgm:pt modelId="{C541209F-5CA3-4CEE-9EDC-07144525F5F0}" type="pres">
      <dgm:prSet presAssocID="{0D5CC932-2883-4CD2-BC0F-517F8365676E}" presName="Name0" presStyleCnt="0">
        <dgm:presLayoutVars>
          <dgm:dir/>
          <dgm:resizeHandles val="exact"/>
        </dgm:presLayoutVars>
      </dgm:prSet>
      <dgm:spPr/>
    </dgm:pt>
    <dgm:pt modelId="{EE1C79BA-E402-4473-B9A6-0C8CD6088383}" type="pres">
      <dgm:prSet presAssocID="{2EA28425-1A75-4437-8E3C-1E8515709067}" presName="node" presStyleLbl="node1" presStyleIdx="0" presStyleCnt="4">
        <dgm:presLayoutVars>
          <dgm:bulletEnabled val="1"/>
        </dgm:presLayoutVars>
      </dgm:prSet>
      <dgm:spPr/>
    </dgm:pt>
    <dgm:pt modelId="{5642BE9C-E87C-477B-B498-22522ECDBA45}" type="pres">
      <dgm:prSet presAssocID="{79D40CD9-ED99-4C88-850B-B94B689E3A1E}" presName="sibTrans" presStyleLbl="sibTrans1D1" presStyleIdx="0" presStyleCnt="3"/>
      <dgm:spPr/>
    </dgm:pt>
    <dgm:pt modelId="{A91D38CC-FDB1-421B-8D61-2EEB49FA5D65}" type="pres">
      <dgm:prSet presAssocID="{79D40CD9-ED99-4C88-850B-B94B689E3A1E}" presName="connectorText" presStyleLbl="sibTrans1D1" presStyleIdx="0" presStyleCnt="3"/>
      <dgm:spPr/>
    </dgm:pt>
    <dgm:pt modelId="{50338801-7150-4E19-AC1D-9493B06B52AC}" type="pres">
      <dgm:prSet presAssocID="{52E7C928-4015-4C1B-BE54-B92319EEFF68}" presName="node" presStyleLbl="node1" presStyleIdx="1" presStyleCnt="4">
        <dgm:presLayoutVars>
          <dgm:bulletEnabled val="1"/>
        </dgm:presLayoutVars>
      </dgm:prSet>
      <dgm:spPr/>
    </dgm:pt>
    <dgm:pt modelId="{F9FD8D0F-DD91-4E68-B445-FA722BF4B73A}" type="pres">
      <dgm:prSet presAssocID="{3D165B0B-1FA4-4BEF-98B1-9D99960A0806}" presName="sibTrans" presStyleLbl="sibTrans1D1" presStyleIdx="1" presStyleCnt="3"/>
      <dgm:spPr/>
    </dgm:pt>
    <dgm:pt modelId="{A493388A-5FA6-4CD1-8CC8-07C0B0306822}" type="pres">
      <dgm:prSet presAssocID="{3D165B0B-1FA4-4BEF-98B1-9D99960A0806}" presName="connectorText" presStyleLbl="sibTrans1D1" presStyleIdx="1" presStyleCnt="3"/>
      <dgm:spPr/>
    </dgm:pt>
    <dgm:pt modelId="{9374CF7B-B96A-4A14-9BD7-2E6803A048A8}" type="pres">
      <dgm:prSet presAssocID="{FCE7663B-9A11-41F1-9AA4-41DF4530AEDC}" presName="node" presStyleLbl="node1" presStyleIdx="2" presStyleCnt="4">
        <dgm:presLayoutVars>
          <dgm:bulletEnabled val="1"/>
        </dgm:presLayoutVars>
      </dgm:prSet>
      <dgm:spPr/>
    </dgm:pt>
    <dgm:pt modelId="{74DF05EF-E97A-4E4F-9D86-17CACD1B4707}" type="pres">
      <dgm:prSet presAssocID="{78CF90A5-1D74-4146-BAA8-5E1FE9C2ECF0}" presName="sibTrans" presStyleLbl="sibTrans1D1" presStyleIdx="2" presStyleCnt="3"/>
      <dgm:spPr/>
    </dgm:pt>
    <dgm:pt modelId="{9A2230D8-E97F-4C59-88A7-F1796675A871}" type="pres">
      <dgm:prSet presAssocID="{78CF90A5-1D74-4146-BAA8-5E1FE9C2ECF0}" presName="connectorText" presStyleLbl="sibTrans1D1" presStyleIdx="2" presStyleCnt="3"/>
      <dgm:spPr/>
    </dgm:pt>
    <dgm:pt modelId="{D6C8BBBF-C785-4D83-AA5F-03CD5DC4FCE2}" type="pres">
      <dgm:prSet presAssocID="{008400B9-B101-4FA4-B4C3-7C85F61A354F}" presName="node" presStyleLbl="node1" presStyleIdx="3" presStyleCnt="4">
        <dgm:presLayoutVars>
          <dgm:bulletEnabled val="1"/>
        </dgm:presLayoutVars>
      </dgm:prSet>
      <dgm:spPr/>
    </dgm:pt>
  </dgm:ptLst>
  <dgm:cxnLst>
    <dgm:cxn modelId="{4DAF7E06-5198-4400-BF86-49D913BF7181}" type="presOf" srcId="{3D165B0B-1FA4-4BEF-98B1-9D99960A0806}" destId="{A493388A-5FA6-4CD1-8CC8-07C0B0306822}" srcOrd="1" destOrd="0" presId="urn:microsoft.com/office/officeart/2016/7/layout/RepeatingBendingProcessNew"/>
    <dgm:cxn modelId="{9154620C-269A-496A-B66E-6DA0B332FD5D}" type="presOf" srcId="{79D40CD9-ED99-4C88-850B-B94B689E3A1E}" destId="{5642BE9C-E87C-477B-B498-22522ECDBA45}" srcOrd="0" destOrd="0" presId="urn:microsoft.com/office/officeart/2016/7/layout/RepeatingBendingProcessNew"/>
    <dgm:cxn modelId="{B4957312-6F66-436F-875A-52773B0694F4}" srcId="{0D5CC932-2883-4CD2-BC0F-517F8365676E}" destId="{FCE7663B-9A11-41F1-9AA4-41DF4530AEDC}" srcOrd="2" destOrd="0" parTransId="{891AEDAA-53C5-4239-9775-2FD4DCEE7F9D}" sibTransId="{78CF90A5-1D74-4146-BAA8-5E1FE9C2ECF0}"/>
    <dgm:cxn modelId="{6AA5FB12-B610-4A80-9691-434093BD0FE5}" srcId="{0D5CC932-2883-4CD2-BC0F-517F8365676E}" destId="{008400B9-B101-4FA4-B4C3-7C85F61A354F}" srcOrd="3" destOrd="0" parTransId="{8387DEB3-9696-4035-ACFB-09E05F00715C}" sibTransId="{1BFB9B52-0ADF-4240-BF60-49E2D35FEFF0}"/>
    <dgm:cxn modelId="{15E4F61D-3CD9-49A1-ABAF-D709305B8A57}" type="presOf" srcId="{2EA28425-1A75-4437-8E3C-1E8515709067}" destId="{EE1C79BA-E402-4473-B9A6-0C8CD6088383}" srcOrd="0" destOrd="0" presId="urn:microsoft.com/office/officeart/2016/7/layout/RepeatingBendingProcessNew"/>
    <dgm:cxn modelId="{B8EF733F-C4FA-43E8-85A3-2071E86B2B9C}" type="presOf" srcId="{79D40CD9-ED99-4C88-850B-B94B689E3A1E}" destId="{A91D38CC-FDB1-421B-8D61-2EEB49FA5D65}" srcOrd="1" destOrd="0" presId="urn:microsoft.com/office/officeart/2016/7/layout/RepeatingBendingProcessNew"/>
    <dgm:cxn modelId="{65FC3C7C-3B0D-4B61-B628-BCE5BFC43C6C}" type="presOf" srcId="{52E7C928-4015-4C1B-BE54-B92319EEFF68}" destId="{50338801-7150-4E19-AC1D-9493B06B52AC}" srcOrd="0" destOrd="0" presId="urn:microsoft.com/office/officeart/2016/7/layout/RepeatingBendingProcessNew"/>
    <dgm:cxn modelId="{497F6E7F-BF85-4EB6-BC9E-91986BD5C5C5}" type="presOf" srcId="{FCE7663B-9A11-41F1-9AA4-41DF4530AEDC}" destId="{9374CF7B-B96A-4A14-9BD7-2E6803A048A8}" srcOrd="0" destOrd="0" presId="urn:microsoft.com/office/officeart/2016/7/layout/RepeatingBendingProcessNew"/>
    <dgm:cxn modelId="{96E92284-683B-4DEF-BD37-31E016DA9DB5}" srcId="{0D5CC932-2883-4CD2-BC0F-517F8365676E}" destId="{52E7C928-4015-4C1B-BE54-B92319EEFF68}" srcOrd="1" destOrd="0" parTransId="{8F270271-6DAB-4E74-99D9-D997B48F21C2}" sibTransId="{3D165B0B-1FA4-4BEF-98B1-9D99960A0806}"/>
    <dgm:cxn modelId="{97C02C9C-8447-46BA-9B09-F2F53900D164}" type="presOf" srcId="{3D165B0B-1FA4-4BEF-98B1-9D99960A0806}" destId="{F9FD8D0F-DD91-4E68-B445-FA722BF4B73A}" srcOrd="0" destOrd="0" presId="urn:microsoft.com/office/officeart/2016/7/layout/RepeatingBendingProcessNew"/>
    <dgm:cxn modelId="{AAF5C7B7-417A-4B3B-B657-A55C65EB27ED}" srcId="{0D5CC932-2883-4CD2-BC0F-517F8365676E}" destId="{2EA28425-1A75-4437-8E3C-1E8515709067}" srcOrd="0" destOrd="0" parTransId="{852818AC-C620-4070-919E-E4DCBC17F269}" sibTransId="{79D40CD9-ED99-4C88-850B-B94B689E3A1E}"/>
    <dgm:cxn modelId="{020EE4BE-E526-4057-A138-36736AFDCA45}" type="presOf" srcId="{008400B9-B101-4FA4-B4C3-7C85F61A354F}" destId="{D6C8BBBF-C785-4D83-AA5F-03CD5DC4FCE2}" srcOrd="0" destOrd="0" presId="urn:microsoft.com/office/officeart/2016/7/layout/RepeatingBendingProcessNew"/>
    <dgm:cxn modelId="{9F9FB5CC-E177-4806-B090-26B301494CEA}" type="presOf" srcId="{78CF90A5-1D74-4146-BAA8-5E1FE9C2ECF0}" destId="{9A2230D8-E97F-4C59-88A7-F1796675A871}" srcOrd="1" destOrd="0" presId="urn:microsoft.com/office/officeart/2016/7/layout/RepeatingBendingProcessNew"/>
    <dgm:cxn modelId="{C507DBCD-8E0B-448A-AB91-CF91EAB345EB}" type="presOf" srcId="{78CF90A5-1D74-4146-BAA8-5E1FE9C2ECF0}" destId="{74DF05EF-E97A-4E4F-9D86-17CACD1B4707}" srcOrd="0" destOrd="0" presId="urn:microsoft.com/office/officeart/2016/7/layout/RepeatingBendingProcessNew"/>
    <dgm:cxn modelId="{5EE44FCE-23FD-4B5B-AD4C-150E3EA7C6E0}" type="presOf" srcId="{0D5CC932-2883-4CD2-BC0F-517F8365676E}" destId="{C541209F-5CA3-4CEE-9EDC-07144525F5F0}" srcOrd="0" destOrd="0" presId="urn:microsoft.com/office/officeart/2016/7/layout/RepeatingBendingProcessNew"/>
    <dgm:cxn modelId="{EE3161A4-CCDB-449E-93E3-962D29F8FE57}" type="presParOf" srcId="{C541209F-5CA3-4CEE-9EDC-07144525F5F0}" destId="{EE1C79BA-E402-4473-B9A6-0C8CD6088383}" srcOrd="0" destOrd="0" presId="urn:microsoft.com/office/officeart/2016/7/layout/RepeatingBendingProcessNew"/>
    <dgm:cxn modelId="{A65FC98F-2307-49FE-B416-A2B1BAA54EFB}" type="presParOf" srcId="{C541209F-5CA3-4CEE-9EDC-07144525F5F0}" destId="{5642BE9C-E87C-477B-B498-22522ECDBA45}" srcOrd="1" destOrd="0" presId="urn:microsoft.com/office/officeart/2016/7/layout/RepeatingBendingProcessNew"/>
    <dgm:cxn modelId="{2C90DD52-5F64-4CC1-91B9-E3338F749DDE}" type="presParOf" srcId="{5642BE9C-E87C-477B-B498-22522ECDBA45}" destId="{A91D38CC-FDB1-421B-8D61-2EEB49FA5D65}" srcOrd="0" destOrd="0" presId="urn:microsoft.com/office/officeart/2016/7/layout/RepeatingBendingProcessNew"/>
    <dgm:cxn modelId="{3FB44D41-CB81-430F-AC4C-3D70359516EF}" type="presParOf" srcId="{C541209F-5CA3-4CEE-9EDC-07144525F5F0}" destId="{50338801-7150-4E19-AC1D-9493B06B52AC}" srcOrd="2" destOrd="0" presId="urn:microsoft.com/office/officeart/2016/7/layout/RepeatingBendingProcessNew"/>
    <dgm:cxn modelId="{BE5A9455-2BE2-49D7-9F92-784A68CFAC7E}" type="presParOf" srcId="{C541209F-5CA3-4CEE-9EDC-07144525F5F0}" destId="{F9FD8D0F-DD91-4E68-B445-FA722BF4B73A}" srcOrd="3" destOrd="0" presId="urn:microsoft.com/office/officeart/2016/7/layout/RepeatingBendingProcessNew"/>
    <dgm:cxn modelId="{44D3EB77-6E4D-4009-BFDE-6BA0A01127A6}" type="presParOf" srcId="{F9FD8D0F-DD91-4E68-B445-FA722BF4B73A}" destId="{A493388A-5FA6-4CD1-8CC8-07C0B0306822}" srcOrd="0" destOrd="0" presId="urn:microsoft.com/office/officeart/2016/7/layout/RepeatingBendingProcessNew"/>
    <dgm:cxn modelId="{064C9B28-C355-4803-9D90-3DE62A3DFD61}" type="presParOf" srcId="{C541209F-5CA3-4CEE-9EDC-07144525F5F0}" destId="{9374CF7B-B96A-4A14-9BD7-2E6803A048A8}" srcOrd="4" destOrd="0" presId="urn:microsoft.com/office/officeart/2016/7/layout/RepeatingBendingProcessNew"/>
    <dgm:cxn modelId="{A68B54F1-A23C-42C7-A3E5-C7CA3FA19868}" type="presParOf" srcId="{C541209F-5CA3-4CEE-9EDC-07144525F5F0}" destId="{74DF05EF-E97A-4E4F-9D86-17CACD1B4707}" srcOrd="5" destOrd="0" presId="urn:microsoft.com/office/officeart/2016/7/layout/RepeatingBendingProcessNew"/>
    <dgm:cxn modelId="{1C21D968-D1C0-418A-AFC2-4B1FF67A12C4}" type="presParOf" srcId="{74DF05EF-E97A-4E4F-9D86-17CACD1B4707}" destId="{9A2230D8-E97F-4C59-88A7-F1796675A871}" srcOrd="0" destOrd="0" presId="urn:microsoft.com/office/officeart/2016/7/layout/RepeatingBendingProcessNew"/>
    <dgm:cxn modelId="{63F52203-03B2-4F38-B6F0-52AC93077266}" type="presParOf" srcId="{C541209F-5CA3-4CEE-9EDC-07144525F5F0}" destId="{D6C8BBBF-C785-4D83-AA5F-03CD5DC4FCE2}" srcOrd="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A6C2C8-AE9D-436A-8669-01ACC4885A7E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D672B6-80B6-410D-BD31-9F101E4553C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Enrol in additional training courses and certifications specific to social work.</a:t>
          </a:r>
          <a:endParaRPr lang="en-US" b="1" dirty="0">
            <a:solidFill>
              <a:srgbClr val="FF0000"/>
            </a:solidFill>
          </a:endParaRPr>
        </a:p>
      </dgm:t>
    </dgm:pt>
    <dgm:pt modelId="{B3FC9385-8347-4A05-81C3-E611009D17EE}" type="parTrans" cxnId="{2FC43B1C-A78E-4357-8BA0-46BE3C334045}">
      <dgm:prSet/>
      <dgm:spPr/>
      <dgm:t>
        <a:bodyPr/>
        <a:lstStyle/>
        <a:p>
          <a:endParaRPr lang="en-US"/>
        </a:p>
      </dgm:t>
    </dgm:pt>
    <dgm:pt modelId="{E69280EB-4475-47E5-BCDB-804C00334851}" type="sibTrans" cxnId="{2FC43B1C-A78E-4357-8BA0-46BE3C334045}">
      <dgm:prSet/>
      <dgm:spPr/>
      <dgm:t>
        <a:bodyPr/>
        <a:lstStyle/>
        <a:p>
          <a:endParaRPr lang="en-US"/>
        </a:p>
      </dgm:t>
    </dgm:pt>
    <dgm:pt modelId="{FF21314F-FAAC-4E28-BEA0-38F487CAB52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Join local networks and professional organizations.</a:t>
          </a:r>
          <a:endParaRPr lang="en-US" b="1" dirty="0">
            <a:solidFill>
              <a:srgbClr val="FF0000"/>
            </a:solidFill>
          </a:endParaRPr>
        </a:p>
      </dgm:t>
    </dgm:pt>
    <dgm:pt modelId="{0CA96CB0-46D5-46C3-8D8C-D3F810DCCE7B}" type="parTrans" cxnId="{B52F45CD-353E-4E29-BE76-B0BCAFF29187}">
      <dgm:prSet/>
      <dgm:spPr/>
      <dgm:t>
        <a:bodyPr/>
        <a:lstStyle/>
        <a:p>
          <a:endParaRPr lang="en-US"/>
        </a:p>
      </dgm:t>
    </dgm:pt>
    <dgm:pt modelId="{D192291A-BAF5-4777-A3DB-F1282DB39970}" type="sibTrans" cxnId="{B52F45CD-353E-4E29-BE76-B0BCAFF29187}">
      <dgm:prSet/>
      <dgm:spPr/>
      <dgm:t>
        <a:bodyPr/>
        <a:lstStyle/>
        <a:p>
          <a:endParaRPr lang="en-US"/>
        </a:p>
      </dgm:t>
    </dgm:pt>
    <dgm:pt modelId="{A64918D9-EB7C-4D31-BDDC-ADDF8D79C1B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i="0" dirty="0">
              <a:solidFill>
                <a:srgbClr val="FF0000"/>
              </a:solidFill>
            </a:rPr>
            <a:t>Opportunities to intern or volunteer at local social service agencies enhance practical experience</a:t>
          </a:r>
          <a:r>
            <a:rPr lang="en-GB" b="0" i="0" dirty="0">
              <a:solidFill>
                <a:srgbClr val="FF0000"/>
              </a:solidFill>
            </a:rPr>
            <a:t>.</a:t>
          </a:r>
          <a:endParaRPr lang="en-US" dirty="0">
            <a:solidFill>
              <a:srgbClr val="FF0000"/>
            </a:solidFill>
          </a:endParaRPr>
        </a:p>
      </dgm:t>
    </dgm:pt>
    <dgm:pt modelId="{81812BF7-7B0A-49FB-B181-64B17AB532BC}" type="parTrans" cxnId="{4A66768E-645D-43C3-9CE0-4698CA924162}">
      <dgm:prSet/>
      <dgm:spPr/>
      <dgm:t>
        <a:bodyPr/>
        <a:lstStyle/>
        <a:p>
          <a:endParaRPr lang="en-US"/>
        </a:p>
      </dgm:t>
    </dgm:pt>
    <dgm:pt modelId="{93FB2184-E741-4600-BD40-616A9C8DCBDA}" type="sibTrans" cxnId="{4A66768E-645D-43C3-9CE0-4698CA924162}">
      <dgm:prSet/>
      <dgm:spPr/>
      <dgm:t>
        <a:bodyPr/>
        <a:lstStyle/>
        <a:p>
          <a:endParaRPr lang="en-US"/>
        </a:p>
      </dgm:t>
    </dgm:pt>
    <dgm:pt modelId="{B7F5C2CE-F21E-490C-9D44-DE960046656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1" i="0" baseline="0" dirty="0">
              <a:solidFill>
                <a:srgbClr val="FF0000"/>
              </a:solidFill>
            </a:rPr>
            <a:t>Check entry requirements for Family Support England-approved courses and funding options</a:t>
          </a:r>
          <a:endParaRPr lang="en-US" b="1" dirty="0">
            <a:solidFill>
              <a:srgbClr val="FF0000"/>
            </a:solidFill>
          </a:endParaRPr>
        </a:p>
      </dgm:t>
    </dgm:pt>
    <dgm:pt modelId="{B03A5F52-3842-4B94-B60D-B39036E39FDD}" type="parTrans" cxnId="{0FC26445-3C58-4A3A-BE5A-EDE2083B003E}">
      <dgm:prSet/>
      <dgm:spPr/>
      <dgm:t>
        <a:bodyPr/>
        <a:lstStyle/>
        <a:p>
          <a:endParaRPr lang="en-US"/>
        </a:p>
      </dgm:t>
    </dgm:pt>
    <dgm:pt modelId="{9CAA3BC7-33A9-404E-9615-207DC6AFC65B}" type="sibTrans" cxnId="{0FC26445-3C58-4A3A-BE5A-EDE2083B003E}">
      <dgm:prSet/>
      <dgm:spPr/>
      <dgm:t>
        <a:bodyPr/>
        <a:lstStyle/>
        <a:p>
          <a:endParaRPr lang="en-US"/>
        </a:p>
      </dgm:t>
    </dgm:pt>
    <dgm:pt modelId="{36A46001-D2BC-4294-B76B-F61B70310C53}" type="pres">
      <dgm:prSet presAssocID="{00A6C2C8-AE9D-436A-8669-01ACC4885A7E}" presName="root" presStyleCnt="0">
        <dgm:presLayoutVars>
          <dgm:dir/>
          <dgm:resizeHandles val="exact"/>
        </dgm:presLayoutVars>
      </dgm:prSet>
      <dgm:spPr/>
    </dgm:pt>
    <dgm:pt modelId="{68BC0B1B-7F13-4850-A12A-EC554AF3F13F}" type="pres">
      <dgm:prSet presAssocID="{81D672B6-80B6-410D-BD31-9F101E4553C4}" presName="compNode" presStyleCnt="0"/>
      <dgm:spPr/>
    </dgm:pt>
    <dgm:pt modelId="{C1E9CA15-E167-4512-ACE0-A7A4F547C7F0}" type="pres">
      <dgm:prSet presAssocID="{81D672B6-80B6-410D-BD31-9F101E4553C4}" presName="iconBgRect" presStyleLbl="bgShp" presStyleIdx="0" presStyleCnt="4"/>
      <dgm:spPr/>
    </dgm:pt>
    <dgm:pt modelId="{2ACB889A-CBE7-499A-82F1-CF7D82869BCC}" type="pres">
      <dgm:prSet presAssocID="{81D672B6-80B6-410D-BD31-9F101E4553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B5EFDD9-4FCC-4D4B-9835-D4C865988E15}" type="pres">
      <dgm:prSet presAssocID="{81D672B6-80B6-410D-BD31-9F101E4553C4}" presName="spaceRect" presStyleCnt="0"/>
      <dgm:spPr/>
    </dgm:pt>
    <dgm:pt modelId="{C630E797-5622-461C-8110-9F4C813630E2}" type="pres">
      <dgm:prSet presAssocID="{81D672B6-80B6-410D-BD31-9F101E4553C4}" presName="textRect" presStyleLbl="revTx" presStyleIdx="0" presStyleCnt="4">
        <dgm:presLayoutVars>
          <dgm:chMax val="1"/>
          <dgm:chPref val="1"/>
        </dgm:presLayoutVars>
      </dgm:prSet>
      <dgm:spPr/>
    </dgm:pt>
    <dgm:pt modelId="{1009538B-312F-4B9B-84FF-2552B3D501B0}" type="pres">
      <dgm:prSet presAssocID="{E69280EB-4475-47E5-BCDB-804C00334851}" presName="sibTrans" presStyleCnt="0"/>
      <dgm:spPr/>
    </dgm:pt>
    <dgm:pt modelId="{519FBB54-0DEC-4EEC-B5C8-7E88F1379A92}" type="pres">
      <dgm:prSet presAssocID="{FF21314F-FAAC-4E28-BEA0-38F487CAB52E}" presName="compNode" presStyleCnt="0"/>
      <dgm:spPr/>
    </dgm:pt>
    <dgm:pt modelId="{14EB2C05-1469-4317-B347-B6D3294E7766}" type="pres">
      <dgm:prSet presAssocID="{FF21314F-FAAC-4E28-BEA0-38F487CAB52E}" presName="iconBgRect" presStyleLbl="bgShp" presStyleIdx="1" presStyleCnt="4"/>
      <dgm:spPr/>
    </dgm:pt>
    <dgm:pt modelId="{3BF5DFA2-2741-4B1A-95E6-2E19C2966E61}" type="pres">
      <dgm:prSet presAssocID="{FF21314F-FAAC-4E28-BEA0-38F487CAB52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D50248EB-1441-4B1B-A5BF-D34F3CD6B09B}" type="pres">
      <dgm:prSet presAssocID="{FF21314F-FAAC-4E28-BEA0-38F487CAB52E}" presName="spaceRect" presStyleCnt="0"/>
      <dgm:spPr/>
    </dgm:pt>
    <dgm:pt modelId="{20898442-B981-48BC-A2E0-7CF4311DAA98}" type="pres">
      <dgm:prSet presAssocID="{FF21314F-FAAC-4E28-BEA0-38F487CAB52E}" presName="textRect" presStyleLbl="revTx" presStyleIdx="1" presStyleCnt="4">
        <dgm:presLayoutVars>
          <dgm:chMax val="1"/>
          <dgm:chPref val="1"/>
        </dgm:presLayoutVars>
      </dgm:prSet>
      <dgm:spPr/>
    </dgm:pt>
    <dgm:pt modelId="{766396CF-C694-4F7D-9B3A-B261C27A7FD8}" type="pres">
      <dgm:prSet presAssocID="{D192291A-BAF5-4777-A3DB-F1282DB39970}" presName="sibTrans" presStyleCnt="0"/>
      <dgm:spPr/>
    </dgm:pt>
    <dgm:pt modelId="{F6B19AC3-E893-4D0A-B460-FEE0C5CA73EA}" type="pres">
      <dgm:prSet presAssocID="{A64918D9-EB7C-4D31-BDDC-ADDF8D79C1B3}" presName="compNode" presStyleCnt="0"/>
      <dgm:spPr/>
    </dgm:pt>
    <dgm:pt modelId="{2159D022-B58B-4887-9EC0-5C94A0D82B59}" type="pres">
      <dgm:prSet presAssocID="{A64918D9-EB7C-4D31-BDDC-ADDF8D79C1B3}" presName="iconBgRect" presStyleLbl="bgShp" presStyleIdx="2" presStyleCnt="4"/>
      <dgm:spPr/>
    </dgm:pt>
    <dgm:pt modelId="{21BC679B-CC8B-4998-A58A-C516D7C50630}" type="pres">
      <dgm:prSet presAssocID="{A64918D9-EB7C-4D31-BDDC-ADDF8D79C1B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D4665DD6-DF98-407B-B6C8-46FFEC0A5714}" type="pres">
      <dgm:prSet presAssocID="{A64918D9-EB7C-4D31-BDDC-ADDF8D79C1B3}" presName="spaceRect" presStyleCnt="0"/>
      <dgm:spPr/>
    </dgm:pt>
    <dgm:pt modelId="{BF48E556-206D-4158-AC28-C5EBA5DAD4FB}" type="pres">
      <dgm:prSet presAssocID="{A64918D9-EB7C-4D31-BDDC-ADDF8D79C1B3}" presName="textRect" presStyleLbl="revTx" presStyleIdx="2" presStyleCnt="4">
        <dgm:presLayoutVars>
          <dgm:chMax val="1"/>
          <dgm:chPref val="1"/>
        </dgm:presLayoutVars>
      </dgm:prSet>
      <dgm:spPr/>
    </dgm:pt>
    <dgm:pt modelId="{418834D1-D565-4F24-8C4E-25A4C2DA2935}" type="pres">
      <dgm:prSet presAssocID="{93FB2184-E741-4600-BD40-616A9C8DCBDA}" presName="sibTrans" presStyleCnt="0"/>
      <dgm:spPr/>
    </dgm:pt>
    <dgm:pt modelId="{2796790F-3EDC-4D18-8187-8AFA36536757}" type="pres">
      <dgm:prSet presAssocID="{B7F5C2CE-F21E-490C-9D44-DE960046656C}" presName="compNode" presStyleCnt="0"/>
      <dgm:spPr/>
    </dgm:pt>
    <dgm:pt modelId="{C9E30800-364A-4489-9408-1DE5524A3960}" type="pres">
      <dgm:prSet presAssocID="{B7F5C2CE-F21E-490C-9D44-DE960046656C}" presName="iconBgRect" presStyleLbl="bgShp" presStyleIdx="3" presStyleCnt="4"/>
      <dgm:spPr/>
    </dgm:pt>
    <dgm:pt modelId="{A66C4560-8F06-483A-8A94-A71A3E472482}" type="pres">
      <dgm:prSet presAssocID="{B7F5C2CE-F21E-490C-9D44-DE960046656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05CCF387-1262-43AA-B885-08253440CB5F}" type="pres">
      <dgm:prSet presAssocID="{B7F5C2CE-F21E-490C-9D44-DE960046656C}" presName="spaceRect" presStyleCnt="0"/>
      <dgm:spPr/>
    </dgm:pt>
    <dgm:pt modelId="{60C7F7C4-5A26-4A8C-9E83-E4232659CF57}" type="pres">
      <dgm:prSet presAssocID="{B7F5C2CE-F21E-490C-9D44-DE96004665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FC43B1C-A78E-4357-8BA0-46BE3C334045}" srcId="{00A6C2C8-AE9D-436A-8669-01ACC4885A7E}" destId="{81D672B6-80B6-410D-BD31-9F101E4553C4}" srcOrd="0" destOrd="0" parTransId="{B3FC9385-8347-4A05-81C3-E611009D17EE}" sibTransId="{E69280EB-4475-47E5-BCDB-804C00334851}"/>
    <dgm:cxn modelId="{0FC26445-3C58-4A3A-BE5A-EDE2083B003E}" srcId="{00A6C2C8-AE9D-436A-8669-01ACC4885A7E}" destId="{B7F5C2CE-F21E-490C-9D44-DE960046656C}" srcOrd="3" destOrd="0" parTransId="{B03A5F52-3842-4B94-B60D-B39036E39FDD}" sibTransId="{9CAA3BC7-33A9-404E-9615-207DC6AFC65B}"/>
    <dgm:cxn modelId="{2319B183-EB58-4613-99D2-757B71A91B83}" type="presOf" srcId="{81D672B6-80B6-410D-BD31-9F101E4553C4}" destId="{C630E797-5622-461C-8110-9F4C813630E2}" srcOrd="0" destOrd="0" presId="urn:microsoft.com/office/officeart/2018/5/layout/IconCircleLabelList"/>
    <dgm:cxn modelId="{D53E078E-EC9F-4C4A-A3E6-9062633A4101}" type="presOf" srcId="{B7F5C2CE-F21E-490C-9D44-DE960046656C}" destId="{60C7F7C4-5A26-4A8C-9E83-E4232659CF57}" srcOrd="0" destOrd="0" presId="urn:microsoft.com/office/officeart/2018/5/layout/IconCircleLabelList"/>
    <dgm:cxn modelId="{4A66768E-645D-43C3-9CE0-4698CA924162}" srcId="{00A6C2C8-AE9D-436A-8669-01ACC4885A7E}" destId="{A64918D9-EB7C-4D31-BDDC-ADDF8D79C1B3}" srcOrd="2" destOrd="0" parTransId="{81812BF7-7B0A-49FB-B181-64B17AB532BC}" sibTransId="{93FB2184-E741-4600-BD40-616A9C8DCBDA}"/>
    <dgm:cxn modelId="{B52F45CD-353E-4E29-BE76-B0BCAFF29187}" srcId="{00A6C2C8-AE9D-436A-8669-01ACC4885A7E}" destId="{FF21314F-FAAC-4E28-BEA0-38F487CAB52E}" srcOrd="1" destOrd="0" parTransId="{0CA96CB0-46D5-46C3-8D8C-D3F810DCCE7B}" sibTransId="{D192291A-BAF5-4777-A3DB-F1282DB39970}"/>
    <dgm:cxn modelId="{AC8D6BE4-2AE8-4F88-A204-14688854CEDE}" type="presOf" srcId="{00A6C2C8-AE9D-436A-8669-01ACC4885A7E}" destId="{36A46001-D2BC-4294-B76B-F61B70310C53}" srcOrd="0" destOrd="0" presId="urn:microsoft.com/office/officeart/2018/5/layout/IconCircleLabelList"/>
    <dgm:cxn modelId="{1D48A4F5-C783-4915-9618-21518BD7ED6E}" type="presOf" srcId="{A64918D9-EB7C-4D31-BDDC-ADDF8D79C1B3}" destId="{BF48E556-206D-4158-AC28-C5EBA5DAD4FB}" srcOrd="0" destOrd="0" presId="urn:microsoft.com/office/officeart/2018/5/layout/IconCircleLabelList"/>
    <dgm:cxn modelId="{3E0771FE-EEC2-4F76-A041-0DAEC64E5A8E}" type="presOf" srcId="{FF21314F-FAAC-4E28-BEA0-38F487CAB52E}" destId="{20898442-B981-48BC-A2E0-7CF4311DAA98}" srcOrd="0" destOrd="0" presId="urn:microsoft.com/office/officeart/2018/5/layout/IconCircleLabelList"/>
    <dgm:cxn modelId="{F9B26373-BC54-4AC3-8377-0E5822621B27}" type="presParOf" srcId="{36A46001-D2BC-4294-B76B-F61B70310C53}" destId="{68BC0B1B-7F13-4850-A12A-EC554AF3F13F}" srcOrd="0" destOrd="0" presId="urn:microsoft.com/office/officeart/2018/5/layout/IconCircleLabelList"/>
    <dgm:cxn modelId="{D78088E8-03DD-4968-B1CB-85EB8A6CED76}" type="presParOf" srcId="{68BC0B1B-7F13-4850-A12A-EC554AF3F13F}" destId="{C1E9CA15-E167-4512-ACE0-A7A4F547C7F0}" srcOrd="0" destOrd="0" presId="urn:microsoft.com/office/officeart/2018/5/layout/IconCircleLabelList"/>
    <dgm:cxn modelId="{3E2BF46E-FA5A-4EAC-82AD-459A821B76EB}" type="presParOf" srcId="{68BC0B1B-7F13-4850-A12A-EC554AF3F13F}" destId="{2ACB889A-CBE7-499A-82F1-CF7D82869BCC}" srcOrd="1" destOrd="0" presId="urn:microsoft.com/office/officeart/2018/5/layout/IconCircleLabelList"/>
    <dgm:cxn modelId="{ECDD77FC-1C7A-45AE-8E77-522008D200BC}" type="presParOf" srcId="{68BC0B1B-7F13-4850-A12A-EC554AF3F13F}" destId="{0B5EFDD9-4FCC-4D4B-9835-D4C865988E15}" srcOrd="2" destOrd="0" presId="urn:microsoft.com/office/officeart/2018/5/layout/IconCircleLabelList"/>
    <dgm:cxn modelId="{A63349FB-FB11-423E-9542-180EF9A71C68}" type="presParOf" srcId="{68BC0B1B-7F13-4850-A12A-EC554AF3F13F}" destId="{C630E797-5622-461C-8110-9F4C813630E2}" srcOrd="3" destOrd="0" presId="urn:microsoft.com/office/officeart/2018/5/layout/IconCircleLabelList"/>
    <dgm:cxn modelId="{730F98B3-ED99-450F-8A7E-7C292993AEBF}" type="presParOf" srcId="{36A46001-D2BC-4294-B76B-F61B70310C53}" destId="{1009538B-312F-4B9B-84FF-2552B3D501B0}" srcOrd="1" destOrd="0" presId="urn:microsoft.com/office/officeart/2018/5/layout/IconCircleLabelList"/>
    <dgm:cxn modelId="{2E9CC8A5-CFCB-4A9F-9A50-8C76E46AF2F3}" type="presParOf" srcId="{36A46001-D2BC-4294-B76B-F61B70310C53}" destId="{519FBB54-0DEC-4EEC-B5C8-7E88F1379A92}" srcOrd="2" destOrd="0" presId="urn:microsoft.com/office/officeart/2018/5/layout/IconCircleLabelList"/>
    <dgm:cxn modelId="{5005BBC7-D0CD-40D4-A864-16198D152A32}" type="presParOf" srcId="{519FBB54-0DEC-4EEC-B5C8-7E88F1379A92}" destId="{14EB2C05-1469-4317-B347-B6D3294E7766}" srcOrd="0" destOrd="0" presId="urn:microsoft.com/office/officeart/2018/5/layout/IconCircleLabelList"/>
    <dgm:cxn modelId="{B76A5716-7CE6-426F-98C1-9BB612B6E5A0}" type="presParOf" srcId="{519FBB54-0DEC-4EEC-B5C8-7E88F1379A92}" destId="{3BF5DFA2-2741-4B1A-95E6-2E19C2966E61}" srcOrd="1" destOrd="0" presId="urn:microsoft.com/office/officeart/2018/5/layout/IconCircleLabelList"/>
    <dgm:cxn modelId="{D3042404-D51F-41EA-8AF4-770902FA9680}" type="presParOf" srcId="{519FBB54-0DEC-4EEC-B5C8-7E88F1379A92}" destId="{D50248EB-1441-4B1B-A5BF-D34F3CD6B09B}" srcOrd="2" destOrd="0" presId="urn:microsoft.com/office/officeart/2018/5/layout/IconCircleLabelList"/>
    <dgm:cxn modelId="{6F70E76F-B8E7-4D3F-8902-935A80FE604F}" type="presParOf" srcId="{519FBB54-0DEC-4EEC-B5C8-7E88F1379A92}" destId="{20898442-B981-48BC-A2E0-7CF4311DAA98}" srcOrd="3" destOrd="0" presId="urn:microsoft.com/office/officeart/2018/5/layout/IconCircleLabelList"/>
    <dgm:cxn modelId="{7350C997-46A7-4C09-8161-9BCEADD9C1C6}" type="presParOf" srcId="{36A46001-D2BC-4294-B76B-F61B70310C53}" destId="{766396CF-C694-4F7D-9B3A-B261C27A7FD8}" srcOrd="3" destOrd="0" presId="urn:microsoft.com/office/officeart/2018/5/layout/IconCircleLabelList"/>
    <dgm:cxn modelId="{BBE53451-3A70-4668-86F3-8AA182B90C89}" type="presParOf" srcId="{36A46001-D2BC-4294-B76B-F61B70310C53}" destId="{F6B19AC3-E893-4D0A-B460-FEE0C5CA73EA}" srcOrd="4" destOrd="0" presId="urn:microsoft.com/office/officeart/2018/5/layout/IconCircleLabelList"/>
    <dgm:cxn modelId="{25E87562-E495-4F24-B7A3-A9EFBD359FF2}" type="presParOf" srcId="{F6B19AC3-E893-4D0A-B460-FEE0C5CA73EA}" destId="{2159D022-B58B-4887-9EC0-5C94A0D82B59}" srcOrd="0" destOrd="0" presId="urn:microsoft.com/office/officeart/2018/5/layout/IconCircleLabelList"/>
    <dgm:cxn modelId="{65AA6659-0CEE-4410-807B-6493D0E60E22}" type="presParOf" srcId="{F6B19AC3-E893-4D0A-B460-FEE0C5CA73EA}" destId="{21BC679B-CC8B-4998-A58A-C516D7C50630}" srcOrd="1" destOrd="0" presId="urn:microsoft.com/office/officeart/2018/5/layout/IconCircleLabelList"/>
    <dgm:cxn modelId="{91168639-5CD7-4129-A119-69B1DE8CB369}" type="presParOf" srcId="{F6B19AC3-E893-4D0A-B460-FEE0C5CA73EA}" destId="{D4665DD6-DF98-407B-B6C8-46FFEC0A5714}" srcOrd="2" destOrd="0" presId="urn:microsoft.com/office/officeart/2018/5/layout/IconCircleLabelList"/>
    <dgm:cxn modelId="{3E950EA9-264E-4835-963D-80062D456784}" type="presParOf" srcId="{F6B19AC3-E893-4D0A-B460-FEE0C5CA73EA}" destId="{BF48E556-206D-4158-AC28-C5EBA5DAD4FB}" srcOrd="3" destOrd="0" presId="urn:microsoft.com/office/officeart/2018/5/layout/IconCircleLabelList"/>
    <dgm:cxn modelId="{A81BAD28-A312-498A-8B46-57D045927978}" type="presParOf" srcId="{36A46001-D2BC-4294-B76B-F61B70310C53}" destId="{418834D1-D565-4F24-8C4E-25A4C2DA2935}" srcOrd="5" destOrd="0" presId="urn:microsoft.com/office/officeart/2018/5/layout/IconCircleLabelList"/>
    <dgm:cxn modelId="{9D3BBFDD-9948-4A1A-BE0D-BF346F7F186D}" type="presParOf" srcId="{36A46001-D2BC-4294-B76B-F61B70310C53}" destId="{2796790F-3EDC-4D18-8187-8AFA36536757}" srcOrd="6" destOrd="0" presId="urn:microsoft.com/office/officeart/2018/5/layout/IconCircleLabelList"/>
    <dgm:cxn modelId="{20410A61-D2C7-422D-AFD4-0CD3A6E21CFC}" type="presParOf" srcId="{2796790F-3EDC-4D18-8187-8AFA36536757}" destId="{C9E30800-364A-4489-9408-1DE5524A3960}" srcOrd="0" destOrd="0" presId="urn:microsoft.com/office/officeart/2018/5/layout/IconCircleLabelList"/>
    <dgm:cxn modelId="{0F32CAA7-EF65-44C3-8F3D-2B27BDDCB40E}" type="presParOf" srcId="{2796790F-3EDC-4D18-8187-8AFA36536757}" destId="{A66C4560-8F06-483A-8A94-A71A3E472482}" srcOrd="1" destOrd="0" presId="urn:microsoft.com/office/officeart/2018/5/layout/IconCircleLabelList"/>
    <dgm:cxn modelId="{F38331CC-C877-4061-81EC-A2E591224483}" type="presParOf" srcId="{2796790F-3EDC-4D18-8187-8AFA36536757}" destId="{05CCF387-1262-43AA-B885-08253440CB5F}" srcOrd="2" destOrd="0" presId="urn:microsoft.com/office/officeart/2018/5/layout/IconCircleLabelList"/>
    <dgm:cxn modelId="{C7F35041-2184-4452-BC93-5DB2EDCEFCE2}" type="presParOf" srcId="{2796790F-3EDC-4D18-8187-8AFA36536757}" destId="{60C7F7C4-5A26-4A8C-9E83-E4232659CF5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8FCE80-CD43-474C-AEB4-335459A67BBF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9D627E1-86C5-4B36-9948-26D0788BF9F0}">
      <dgm:prSet/>
      <dgm:spPr/>
      <dgm:t>
        <a:bodyPr/>
        <a:lstStyle/>
        <a:p>
          <a:r>
            <a:rPr lang="en-US" b="0" i="0" baseline="0" dirty="0"/>
            <a:t>My school experience gives me a useful starting point for a career supporting children.</a:t>
          </a:r>
          <a:endParaRPr lang="en-US" dirty="0"/>
        </a:p>
      </dgm:t>
    </dgm:pt>
    <dgm:pt modelId="{79DC45BF-E81D-42EE-A053-458A2218D989}" type="parTrans" cxnId="{AF66B352-F547-45AD-A924-47507660D23C}">
      <dgm:prSet/>
      <dgm:spPr/>
      <dgm:t>
        <a:bodyPr/>
        <a:lstStyle/>
        <a:p>
          <a:endParaRPr lang="en-US"/>
        </a:p>
      </dgm:t>
    </dgm:pt>
    <dgm:pt modelId="{A3A12391-A098-4172-B94F-FFFB849728E5}" type="sibTrans" cxnId="{AF66B352-F547-45AD-A924-47507660D23C}">
      <dgm:prSet phldrT="1" phldr="0"/>
      <dgm:spPr/>
      <dgm:t>
        <a:bodyPr/>
        <a:lstStyle/>
        <a:p>
          <a:r>
            <a:rPr lang="en-US" dirty="0"/>
            <a:t>1</a:t>
          </a:r>
        </a:p>
      </dgm:t>
    </dgm:pt>
    <dgm:pt modelId="{1210F020-7C47-456A-9EB3-50338AC27880}">
      <dgm:prSet/>
      <dgm:spPr/>
      <dgm:t>
        <a:bodyPr/>
        <a:lstStyle/>
        <a:p>
          <a:r>
            <a:rPr lang="en-US" b="0" i="0" baseline="0" dirty="0"/>
            <a:t>I also recognise that family support requires specialist knowledge, training, professional judgement and registration.</a:t>
          </a:r>
          <a:endParaRPr lang="en-US" dirty="0"/>
        </a:p>
      </dgm:t>
    </dgm:pt>
    <dgm:pt modelId="{94D8EE57-5555-4DF5-95E4-D83933939D5F}" type="parTrans" cxnId="{7E55316B-272B-49E3-AB00-5A7227871965}">
      <dgm:prSet/>
      <dgm:spPr/>
      <dgm:t>
        <a:bodyPr/>
        <a:lstStyle/>
        <a:p>
          <a:endParaRPr lang="en-US"/>
        </a:p>
      </dgm:t>
    </dgm:pt>
    <dgm:pt modelId="{460A2ACC-DC1B-4805-A588-51550485E351}" type="sibTrans" cxnId="{7E55316B-272B-49E3-AB00-5A7227871965}">
      <dgm:prSet phldrT="2" phldr="0"/>
      <dgm:spPr/>
      <dgm:t>
        <a:bodyPr/>
        <a:lstStyle/>
        <a:p>
          <a:r>
            <a:rPr lang="en-US" dirty="0"/>
            <a:t>2</a:t>
          </a:r>
        </a:p>
      </dgm:t>
    </dgm:pt>
    <dgm:pt modelId="{2D21EBA4-359C-48A4-819B-FE1B1A72CAA3}">
      <dgm:prSet/>
      <dgm:spPr/>
      <dgm:t>
        <a:bodyPr/>
        <a:lstStyle/>
        <a:p>
          <a:r>
            <a:rPr lang="en-US" b="0" i="0" baseline="0" dirty="0"/>
            <a:t>By using my existing experience, seeking feedback and pursuing approved training, I can work towards this career realistically.</a:t>
          </a:r>
          <a:endParaRPr lang="en-US" dirty="0"/>
        </a:p>
      </dgm:t>
    </dgm:pt>
    <dgm:pt modelId="{8247AA20-62BD-46A8-930E-C03E7C7A7BF8}" type="parTrans" cxnId="{5D6EEFAD-4FE4-43B7-A8E4-1AC5567E470A}">
      <dgm:prSet/>
      <dgm:spPr/>
      <dgm:t>
        <a:bodyPr/>
        <a:lstStyle/>
        <a:p>
          <a:endParaRPr lang="en-US"/>
        </a:p>
      </dgm:t>
    </dgm:pt>
    <dgm:pt modelId="{9115CD23-08B3-4F3E-943A-1126A0458141}" type="sibTrans" cxnId="{5D6EEFAD-4FE4-43B7-A8E4-1AC5567E470A}">
      <dgm:prSet phldrT="3" phldr="0"/>
      <dgm:spPr/>
      <dgm:t>
        <a:bodyPr/>
        <a:lstStyle/>
        <a:p>
          <a:r>
            <a:rPr lang="en-US" dirty="0"/>
            <a:t>3</a:t>
          </a:r>
        </a:p>
      </dgm:t>
    </dgm:pt>
    <dgm:pt modelId="{C2EEC691-BA96-4017-98F4-C5852204505E}" type="pres">
      <dgm:prSet presAssocID="{388FCE80-CD43-474C-AEB4-335459A67BBF}" presName="Name0" presStyleCnt="0">
        <dgm:presLayoutVars>
          <dgm:animLvl val="lvl"/>
          <dgm:resizeHandles val="exact"/>
        </dgm:presLayoutVars>
      </dgm:prSet>
      <dgm:spPr/>
    </dgm:pt>
    <dgm:pt modelId="{654208CC-A392-4340-8D89-944009EA6DB9}" type="pres">
      <dgm:prSet presAssocID="{29D627E1-86C5-4B36-9948-26D0788BF9F0}" presName="compositeNode" presStyleCnt="0">
        <dgm:presLayoutVars>
          <dgm:bulletEnabled val="1"/>
        </dgm:presLayoutVars>
      </dgm:prSet>
      <dgm:spPr/>
    </dgm:pt>
    <dgm:pt modelId="{1A60E374-F1AF-4B66-AF66-A19F89775A45}" type="pres">
      <dgm:prSet presAssocID="{29D627E1-86C5-4B36-9948-26D0788BF9F0}" presName="bgRect" presStyleLbl="bgAccFollowNode1" presStyleIdx="0" presStyleCnt="3"/>
      <dgm:spPr/>
    </dgm:pt>
    <dgm:pt modelId="{F3E742EA-6F79-4BE4-AF74-1B124239C686}" type="pres">
      <dgm:prSet presAssocID="{A3A12391-A098-4172-B94F-FFFB849728E5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FD702C89-D4E3-4883-80D2-8BB18A92032E}" type="pres">
      <dgm:prSet presAssocID="{29D627E1-86C5-4B36-9948-26D0788BF9F0}" presName="bottomLine" presStyleLbl="alignNode1" presStyleIdx="1" presStyleCnt="6">
        <dgm:presLayoutVars/>
      </dgm:prSet>
      <dgm:spPr/>
    </dgm:pt>
    <dgm:pt modelId="{F41C906B-7D31-4B86-96BA-8E61130E4755}" type="pres">
      <dgm:prSet presAssocID="{29D627E1-86C5-4B36-9948-26D0788BF9F0}" presName="nodeText" presStyleLbl="bgAccFollowNode1" presStyleIdx="0" presStyleCnt="3">
        <dgm:presLayoutVars>
          <dgm:bulletEnabled val="1"/>
        </dgm:presLayoutVars>
      </dgm:prSet>
      <dgm:spPr/>
    </dgm:pt>
    <dgm:pt modelId="{E1DF308D-6DAD-4410-A160-52508B90E1FB}" type="pres">
      <dgm:prSet presAssocID="{A3A12391-A098-4172-B94F-FFFB849728E5}" presName="sibTrans" presStyleCnt="0"/>
      <dgm:spPr/>
    </dgm:pt>
    <dgm:pt modelId="{B843A1B2-9F53-415A-85E2-ABD678D3E75D}" type="pres">
      <dgm:prSet presAssocID="{1210F020-7C47-456A-9EB3-50338AC27880}" presName="compositeNode" presStyleCnt="0">
        <dgm:presLayoutVars>
          <dgm:bulletEnabled val="1"/>
        </dgm:presLayoutVars>
      </dgm:prSet>
      <dgm:spPr/>
    </dgm:pt>
    <dgm:pt modelId="{4F49DAB6-EE02-43A6-B9F5-8BAA912D8F15}" type="pres">
      <dgm:prSet presAssocID="{1210F020-7C47-456A-9EB3-50338AC27880}" presName="bgRect" presStyleLbl="bgAccFollowNode1" presStyleIdx="1" presStyleCnt="3"/>
      <dgm:spPr/>
    </dgm:pt>
    <dgm:pt modelId="{F634C18D-E407-4EE5-8BBF-0F7684192485}" type="pres">
      <dgm:prSet presAssocID="{460A2ACC-DC1B-4805-A588-51550485E35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3C74C75A-74BF-475B-BC5A-712A04041927}" type="pres">
      <dgm:prSet presAssocID="{1210F020-7C47-456A-9EB3-50338AC27880}" presName="bottomLine" presStyleLbl="alignNode1" presStyleIdx="3" presStyleCnt="6">
        <dgm:presLayoutVars/>
      </dgm:prSet>
      <dgm:spPr/>
    </dgm:pt>
    <dgm:pt modelId="{7546F747-303B-43DB-94F9-17B460831C41}" type="pres">
      <dgm:prSet presAssocID="{1210F020-7C47-456A-9EB3-50338AC27880}" presName="nodeText" presStyleLbl="bgAccFollowNode1" presStyleIdx="1" presStyleCnt="3">
        <dgm:presLayoutVars>
          <dgm:bulletEnabled val="1"/>
        </dgm:presLayoutVars>
      </dgm:prSet>
      <dgm:spPr/>
    </dgm:pt>
    <dgm:pt modelId="{A85B248A-4A9E-4DC5-823D-AC71ED1DED43}" type="pres">
      <dgm:prSet presAssocID="{460A2ACC-DC1B-4805-A588-51550485E351}" presName="sibTrans" presStyleCnt="0"/>
      <dgm:spPr/>
    </dgm:pt>
    <dgm:pt modelId="{AF4B18CA-7EEA-4C0F-8220-7ACF6EDB3486}" type="pres">
      <dgm:prSet presAssocID="{2D21EBA4-359C-48A4-819B-FE1B1A72CAA3}" presName="compositeNode" presStyleCnt="0">
        <dgm:presLayoutVars>
          <dgm:bulletEnabled val="1"/>
        </dgm:presLayoutVars>
      </dgm:prSet>
      <dgm:spPr/>
    </dgm:pt>
    <dgm:pt modelId="{A2281AE2-F5C8-4DC0-911D-4BFABC0C0B62}" type="pres">
      <dgm:prSet presAssocID="{2D21EBA4-359C-48A4-819B-FE1B1A72CAA3}" presName="bgRect" presStyleLbl="bgAccFollowNode1" presStyleIdx="2" presStyleCnt="3"/>
      <dgm:spPr/>
    </dgm:pt>
    <dgm:pt modelId="{07D4DD17-A194-4467-BF41-9309D1587767}" type="pres">
      <dgm:prSet presAssocID="{9115CD23-08B3-4F3E-943A-1126A0458141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F71A611A-6F15-407A-AF03-00636AF33994}" type="pres">
      <dgm:prSet presAssocID="{2D21EBA4-359C-48A4-819B-FE1B1A72CAA3}" presName="bottomLine" presStyleLbl="alignNode1" presStyleIdx="5" presStyleCnt="6">
        <dgm:presLayoutVars/>
      </dgm:prSet>
      <dgm:spPr/>
    </dgm:pt>
    <dgm:pt modelId="{355C4F21-F4DA-441D-94FA-593C1DD9B07C}" type="pres">
      <dgm:prSet presAssocID="{2D21EBA4-359C-48A4-819B-FE1B1A72CAA3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5B9D7B1A-D4EF-4C29-8665-085C01DF7CD6}" type="presOf" srcId="{2D21EBA4-359C-48A4-819B-FE1B1A72CAA3}" destId="{355C4F21-F4DA-441D-94FA-593C1DD9B07C}" srcOrd="1" destOrd="0" presId="urn:microsoft.com/office/officeart/2016/7/layout/BasicLinearProcessNumbered"/>
    <dgm:cxn modelId="{7C450B25-F238-4EE1-A4C7-25AAE7A22A6C}" type="presOf" srcId="{1210F020-7C47-456A-9EB3-50338AC27880}" destId="{4F49DAB6-EE02-43A6-B9F5-8BAA912D8F15}" srcOrd="0" destOrd="0" presId="urn:microsoft.com/office/officeart/2016/7/layout/BasicLinearProcessNumbered"/>
    <dgm:cxn modelId="{893F8327-710B-4D54-A95D-217A5819C80A}" type="presOf" srcId="{29D627E1-86C5-4B36-9948-26D0788BF9F0}" destId="{F41C906B-7D31-4B86-96BA-8E61130E4755}" srcOrd="1" destOrd="0" presId="urn:microsoft.com/office/officeart/2016/7/layout/BasicLinearProcessNumbered"/>
    <dgm:cxn modelId="{0BEA0D3C-E3D0-4D6B-93BD-8B1B8A42DF8F}" type="presOf" srcId="{29D627E1-86C5-4B36-9948-26D0788BF9F0}" destId="{1A60E374-F1AF-4B66-AF66-A19F89775A45}" srcOrd="0" destOrd="0" presId="urn:microsoft.com/office/officeart/2016/7/layout/BasicLinearProcessNumbered"/>
    <dgm:cxn modelId="{7E55316B-272B-49E3-AB00-5A7227871965}" srcId="{388FCE80-CD43-474C-AEB4-335459A67BBF}" destId="{1210F020-7C47-456A-9EB3-50338AC27880}" srcOrd="1" destOrd="0" parTransId="{94D8EE57-5555-4DF5-95E4-D83933939D5F}" sibTransId="{460A2ACC-DC1B-4805-A588-51550485E351}"/>
    <dgm:cxn modelId="{AB161272-37EA-42B8-9F2E-E2267F9B9EA5}" type="presOf" srcId="{9115CD23-08B3-4F3E-943A-1126A0458141}" destId="{07D4DD17-A194-4467-BF41-9309D1587767}" srcOrd="0" destOrd="0" presId="urn:microsoft.com/office/officeart/2016/7/layout/BasicLinearProcessNumbered"/>
    <dgm:cxn modelId="{AF66B352-F547-45AD-A924-47507660D23C}" srcId="{388FCE80-CD43-474C-AEB4-335459A67BBF}" destId="{29D627E1-86C5-4B36-9948-26D0788BF9F0}" srcOrd="0" destOrd="0" parTransId="{79DC45BF-E81D-42EE-A053-458A2218D989}" sibTransId="{A3A12391-A098-4172-B94F-FFFB849728E5}"/>
    <dgm:cxn modelId="{5D6EEFAD-4FE4-43B7-A8E4-1AC5567E470A}" srcId="{388FCE80-CD43-474C-AEB4-335459A67BBF}" destId="{2D21EBA4-359C-48A4-819B-FE1B1A72CAA3}" srcOrd="2" destOrd="0" parTransId="{8247AA20-62BD-46A8-930E-C03E7C7A7BF8}" sibTransId="{9115CD23-08B3-4F3E-943A-1126A0458141}"/>
    <dgm:cxn modelId="{A9EFC3BF-1CF4-4A2D-8A59-ED1FE5F28EAC}" type="presOf" srcId="{388FCE80-CD43-474C-AEB4-335459A67BBF}" destId="{C2EEC691-BA96-4017-98F4-C5852204505E}" srcOrd="0" destOrd="0" presId="urn:microsoft.com/office/officeart/2016/7/layout/BasicLinearProcessNumbered"/>
    <dgm:cxn modelId="{A7C6C1E2-4A5C-4A13-A109-4F32AE7CB4A0}" type="presOf" srcId="{A3A12391-A098-4172-B94F-FFFB849728E5}" destId="{F3E742EA-6F79-4BE4-AF74-1B124239C686}" srcOrd="0" destOrd="0" presId="urn:microsoft.com/office/officeart/2016/7/layout/BasicLinearProcessNumbered"/>
    <dgm:cxn modelId="{4B8D4FEF-C290-46C9-98AB-778864E4F53C}" type="presOf" srcId="{2D21EBA4-359C-48A4-819B-FE1B1A72CAA3}" destId="{A2281AE2-F5C8-4DC0-911D-4BFABC0C0B62}" srcOrd="0" destOrd="0" presId="urn:microsoft.com/office/officeart/2016/7/layout/BasicLinearProcessNumbered"/>
    <dgm:cxn modelId="{73DF26F4-CAA2-4BF3-8974-6F2654723B95}" type="presOf" srcId="{460A2ACC-DC1B-4805-A588-51550485E351}" destId="{F634C18D-E407-4EE5-8BBF-0F7684192485}" srcOrd="0" destOrd="0" presId="urn:microsoft.com/office/officeart/2016/7/layout/BasicLinearProcessNumbered"/>
    <dgm:cxn modelId="{1A644BF5-DDE5-46E9-9B3F-C1C7FB0F421B}" type="presOf" srcId="{1210F020-7C47-456A-9EB3-50338AC27880}" destId="{7546F747-303B-43DB-94F9-17B460831C41}" srcOrd="1" destOrd="0" presId="urn:microsoft.com/office/officeart/2016/7/layout/BasicLinearProcessNumbered"/>
    <dgm:cxn modelId="{98C9199D-3F6C-4793-8C1B-E3ADFF0793FA}" type="presParOf" srcId="{C2EEC691-BA96-4017-98F4-C5852204505E}" destId="{654208CC-A392-4340-8D89-944009EA6DB9}" srcOrd="0" destOrd="0" presId="urn:microsoft.com/office/officeart/2016/7/layout/BasicLinearProcessNumbered"/>
    <dgm:cxn modelId="{904C6FAE-A7EC-45A5-8EE7-FF0D7DFAA24A}" type="presParOf" srcId="{654208CC-A392-4340-8D89-944009EA6DB9}" destId="{1A60E374-F1AF-4B66-AF66-A19F89775A45}" srcOrd="0" destOrd="0" presId="urn:microsoft.com/office/officeart/2016/7/layout/BasicLinearProcessNumbered"/>
    <dgm:cxn modelId="{2055F167-800A-4755-9A14-02921CBEFE74}" type="presParOf" srcId="{654208CC-A392-4340-8D89-944009EA6DB9}" destId="{F3E742EA-6F79-4BE4-AF74-1B124239C686}" srcOrd="1" destOrd="0" presId="urn:microsoft.com/office/officeart/2016/7/layout/BasicLinearProcessNumbered"/>
    <dgm:cxn modelId="{8B8BED04-5A70-49BC-9319-A1910EB6AE9E}" type="presParOf" srcId="{654208CC-A392-4340-8D89-944009EA6DB9}" destId="{FD702C89-D4E3-4883-80D2-8BB18A92032E}" srcOrd="2" destOrd="0" presId="urn:microsoft.com/office/officeart/2016/7/layout/BasicLinearProcessNumbered"/>
    <dgm:cxn modelId="{608C659E-AF71-4F15-859F-7D9CA2CBD40E}" type="presParOf" srcId="{654208CC-A392-4340-8D89-944009EA6DB9}" destId="{F41C906B-7D31-4B86-96BA-8E61130E4755}" srcOrd="3" destOrd="0" presId="urn:microsoft.com/office/officeart/2016/7/layout/BasicLinearProcessNumbered"/>
    <dgm:cxn modelId="{D5C8B942-4764-41B5-9C55-DC4F5BD4E977}" type="presParOf" srcId="{C2EEC691-BA96-4017-98F4-C5852204505E}" destId="{E1DF308D-6DAD-4410-A160-52508B90E1FB}" srcOrd="1" destOrd="0" presId="urn:microsoft.com/office/officeart/2016/7/layout/BasicLinearProcessNumbered"/>
    <dgm:cxn modelId="{B8182A46-F297-4504-B8B0-6921507CCD28}" type="presParOf" srcId="{C2EEC691-BA96-4017-98F4-C5852204505E}" destId="{B843A1B2-9F53-415A-85E2-ABD678D3E75D}" srcOrd="2" destOrd="0" presId="urn:microsoft.com/office/officeart/2016/7/layout/BasicLinearProcessNumbered"/>
    <dgm:cxn modelId="{2A457546-D4FD-4191-9996-EF3FE9F06D29}" type="presParOf" srcId="{B843A1B2-9F53-415A-85E2-ABD678D3E75D}" destId="{4F49DAB6-EE02-43A6-B9F5-8BAA912D8F15}" srcOrd="0" destOrd="0" presId="urn:microsoft.com/office/officeart/2016/7/layout/BasicLinearProcessNumbered"/>
    <dgm:cxn modelId="{3E8DAD75-6A70-4C8F-929A-19594938BF76}" type="presParOf" srcId="{B843A1B2-9F53-415A-85E2-ABD678D3E75D}" destId="{F634C18D-E407-4EE5-8BBF-0F7684192485}" srcOrd="1" destOrd="0" presId="urn:microsoft.com/office/officeart/2016/7/layout/BasicLinearProcessNumbered"/>
    <dgm:cxn modelId="{FC75777F-66E6-475C-AD82-AB98AF5D1152}" type="presParOf" srcId="{B843A1B2-9F53-415A-85E2-ABD678D3E75D}" destId="{3C74C75A-74BF-475B-BC5A-712A04041927}" srcOrd="2" destOrd="0" presId="urn:microsoft.com/office/officeart/2016/7/layout/BasicLinearProcessNumbered"/>
    <dgm:cxn modelId="{866F428D-9460-4686-9DB6-B279EA76E86A}" type="presParOf" srcId="{B843A1B2-9F53-415A-85E2-ABD678D3E75D}" destId="{7546F747-303B-43DB-94F9-17B460831C41}" srcOrd="3" destOrd="0" presId="urn:microsoft.com/office/officeart/2016/7/layout/BasicLinearProcessNumbered"/>
    <dgm:cxn modelId="{FC1DB3DC-35FE-4060-9660-E1BA9CDAD077}" type="presParOf" srcId="{C2EEC691-BA96-4017-98F4-C5852204505E}" destId="{A85B248A-4A9E-4DC5-823D-AC71ED1DED43}" srcOrd="3" destOrd="0" presId="urn:microsoft.com/office/officeart/2016/7/layout/BasicLinearProcessNumbered"/>
    <dgm:cxn modelId="{6A7A4A7D-13D6-4DB6-B9C2-2241F912D9B5}" type="presParOf" srcId="{C2EEC691-BA96-4017-98F4-C5852204505E}" destId="{AF4B18CA-7EEA-4C0F-8220-7ACF6EDB3486}" srcOrd="4" destOrd="0" presId="urn:microsoft.com/office/officeart/2016/7/layout/BasicLinearProcessNumbered"/>
    <dgm:cxn modelId="{C803FB36-A014-4AFC-96E5-1B280493908A}" type="presParOf" srcId="{AF4B18CA-7EEA-4C0F-8220-7ACF6EDB3486}" destId="{A2281AE2-F5C8-4DC0-911D-4BFABC0C0B62}" srcOrd="0" destOrd="0" presId="urn:microsoft.com/office/officeart/2016/7/layout/BasicLinearProcessNumbered"/>
    <dgm:cxn modelId="{34B58E3C-1CE2-48D0-97C5-47722CA65235}" type="presParOf" srcId="{AF4B18CA-7EEA-4C0F-8220-7ACF6EDB3486}" destId="{07D4DD17-A194-4467-BF41-9309D1587767}" srcOrd="1" destOrd="0" presId="urn:microsoft.com/office/officeart/2016/7/layout/BasicLinearProcessNumbered"/>
    <dgm:cxn modelId="{F8D008D9-4C60-443A-9410-799EBBAA5A64}" type="presParOf" srcId="{AF4B18CA-7EEA-4C0F-8220-7ACF6EDB3486}" destId="{F71A611A-6F15-407A-AF03-00636AF33994}" srcOrd="2" destOrd="0" presId="urn:microsoft.com/office/officeart/2016/7/layout/BasicLinearProcessNumbered"/>
    <dgm:cxn modelId="{90FA586C-F4B7-42A3-B5DC-DEDB2AB52BC3}" type="presParOf" srcId="{AF4B18CA-7EEA-4C0F-8220-7ACF6EDB3486}" destId="{355C4F21-F4DA-441D-94FA-593C1DD9B07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634DE9-EF3B-47E8-B822-FF76927EFA7C}">
      <dsp:nvSpPr>
        <dsp:cNvPr id="0" name=""/>
        <dsp:cNvSpPr/>
      </dsp:nvSpPr>
      <dsp:spPr>
        <a:xfrm>
          <a:off x="0" y="4974163"/>
          <a:ext cx="7682640" cy="54432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kern="1200" dirty="0"/>
            <a:t>Safeguarding awareness: Understand the importance of children’s safety and wellbeing</a:t>
          </a:r>
          <a:r>
            <a:rPr lang="en-GB" sz="1500" kern="1200" dirty="0"/>
            <a:t>.</a:t>
          </a:r>
          <a:endParaRPr lang="en-US" sz="1500" kern="1200" dirty="0"/>
        </a:p>
      </dsp:txBody>
      <dsp:txXfrm>
        <a:off x="0" y="4974163"/>
        <a:ext cx="7682640" cy="544320"/>
      </dsp:txXfrm>
    </dsp:sp>
    <dsp:sp modelId="{FB7C8ED2-7452-4AE0-AD98-51B00EADED67}">
      <dsp:nvSpPr>
        <dsp:cNvPr id="0" name=""/>
        <dsp:cNvSpPr/>
      </dsp:nvSpPr>
      <dsp:spPr>
        <a:xfrm rot="10800000">
          <a:off x="0" y="4145164"/>
          <a:ext cx="7682640" cy="837164"/>
        </a:xfrm>
        <a:prstGeom prst="upArrowCallout">
          <a:avLst/>
        </a:prstGeom>
        <a:solidFill>
          <a:schemeClr val="accent2">
            <a:hueOff val="1073936"/>
            <a:satOff val="-3082"/>
            <a:lumOff val="-493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Problem-solving – </a:t>
          </a:r>
          <a:r>
            <a:rPr lang="en-GB" sz="1500" kern="1200" dirty="0"/>
            <a:t>Help address children’s behaviour and attendance concerns.</a:t>
          </a:r>
          <a:endParaRPr lang="en-US" sz="1500" kern="1200" dirty="0"/>
        </a:p>
      </dsp:txBody>
      <dsp:txXfrm rot="10800000">
        <a:off x="0" y="4145164"/>
        <a:ext cx="7682640" cy="543964"/>
      </dsp:txXfrm>
    </dsp:sp>
    <dsp:sp modelId="{3EFAB1FB-C8FB-443B-A417-73BD9A1B78D7}">
      <dsp:nvSpPr>
        <dsp:cNvPr id="0" name=""/>
        <dsp:cNvSpPr/>
      </dsp:nvSpPr>
      <dsp:spPr>
        <a:xfrm rot="10800000">
          <a:off x="0" y="3316164"/>
          <a:ext cx="7682640" cy="837164"/>
        </a:xfrm>
        <a:prstGeom prst="upArrowCallou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Teamwork –</a:t>
          </a:r>
          <a:r>
            <a:rPr lang="en-GB" sz="1500" kern="1200" dirty="0"/>
            <a:t> Work with the pastoral lead, DSL and SENCO.</a:t>
          </a:r>
          <a:endParaRPr lang="en-US" sz="1500" kern="1200" dirty="0"/>
        </a:p>
      </dsp:txBody>
      <dsp:txXfrm rot="10800000">
        <a:off x="0" y="3316164"/>
        <a:ext cx="7682640" cy="543964"/>
      </dsp:txXfrm>
    </dsp:sp>
    <dsp:sp modelId="{1D045656-1B2B-4AC7-A133-7C01E8ED9F73}">
      <dsp:nvSpPr>
        <dsp:cNvPr id="0" name=""/>
        <dsp:cNvSpPr/>
      </dsp:nvSpPr>
      <dsp:spPr>
        <a:xfrm rot="10800000">
          <a:off x="0" y="2487165"/>
          <a:ext cx="7682640" cy="837164"/>
        </a:xfrm>
        <a:prstGeom prst="upArrowCallou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Empathy – understanding children’s feelings and difficulties..</a:t>
          </a:r>
          <a:endParaRPr lang="en-US" sz="1500" kern="1200" dirty="0"/>
        </a:p>
      </dsp:txBody>
      <dsp:txXfrm rot="10800000">
        <a:off x="0" y="2487165"/>
        <a:ext cx="7682640" cy="543964"/>
      </dsp:txXfrm>
    </dsp:sp>
    <dsp:sp modelId="{AB39EC22-7995-442E-AD6F-F48E4B5B5EB5}">
      <dsp:nvSpPr>
        <dsp:cNvPr id="0" name=""/>
        <dsp:cNvSpPr/>
      </dsp:nvSpPr>
      <dsp:spPr>
        <a:xfrm rot="10800000">
          <a:off x="0" y="1658165"/>
          <a:ext cx="7682640" cy="837164"/>
        </a:xfrm>
        <a:prstGeom prst="upArrowCallou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Patience – supporting children with different needs.</a:t>
          </a:r>
          <a:endParaRPr lang="en-US" sz="1500" kern="1200" dirty="0"/>
        </a:p>
      </dsp:txBody>
      <dsp:txXfrm rot="10800000">
        <a:off x="0" y="1658165"/>
        <a:ext cx="7682640" cy="543964"/>
      </dsp:txXfrm>
    </dsp:sp>
    <dsp:sp modelId="{28422C85-F1CC-4371-86BE-5A35B0104FF4}">
      <dsp:nvSpPr>
        <dsp:cNvPr id="0" name=""/>
        <dsp:cNvSpPr/>
      </dsp:nvSpPr>
      <dsp:spPr>
        <a:xfrm rot="10800000">
          <a:off x="0" y="829166"/>
          <a:ext cx="7682640" cy="837164"/>
        </a:xfrm>
        <a:prstGeom prst="upArrowCallout">
          <a:avLst/>
        </a:prstGeom>
        <a:solidFill>
          <a:schemeClr val="accent2">
            <a:hueOff val="5369678"/>
            <a:satOff val="-15411"/>
            <a:lumOff val="-2467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0" i="0" kern="1200" baseline="0" dirty="0"/>
            <a:t>Communication skills – communicating with children and colleagues.</a:t>
          </a:r>
          <a:endParaRPr lang="en-US" sz="1500" kern="1200" dirty="0"/>
        </a:p>
      </dsp:txBody>
      <dsp:txXfrm rot="10800000">
        <a:off x="0" y="829166"/>
        <a:ext cx="7682640" cy="543964"/>
      </dsp:txXfrm>
    </dsp:sp>
    <dsp:sp modelId="{A10A897C-1FF1-4CA0-BDC1-954F19FE5888}">
      <dsp:nvSpPr>
        <dsp:cNvPr id="0" name=""/>
        <dsp:cNvSpPr/>
      </dsp:nvSpPr>
      <dsp:spPr>
        <a:xfrm rot="10800000">
          <a:off x="0" y="0"/>
          <a:ext cx="7682640" cy="837164"/>
        </a:xfrm>
        <a:prstGeom prst="upArrowCallou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/>
            <a:t>Strength</a:t>
          </a:r>
          <a:endParaRPr lang="en-US" sz="1500" kern="1200" dirty="0"/>
        </a:p>
      </dsp:txBody>
      <dsp:txXfrm rot="10800000">
        <a:off x="0" y="0"/>
        <a:ext cx="7682640" cy="543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42BE9C-E87C-477B-B498-22522ECDBA45}">
      <dsp:nvSpPr>
        <dsp:cNvPr id="0" name=""/>
        <dsp:cNvSpPr/>
      </dsp:nvSpPr>
      <dsp:spPr>
        <a:xfrm>
          <a:off x="4865695" y="975002"/>
          <a:ext cx="7500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0008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184" y="1016819"/>
        <a:ext cx="39030" cy="7806"/>
      </dsp:txXfrm>
    </dsp:sp>
    <dsp:sp modelId="{EE1C79BA-E402-4473-B9A6-0C8CD6088383}">
      <dsp:nvSpPr>
        <dsp:cNvPr id="0" name=""/>
        <dsp:cNvSpPr/>
      </dsp:nvSpPr>
      <dsp:spPr>
        <a:xfrm>
          <a:off x="1473544" y="2537"/>
          <a:ext cx="3393950" cy="20363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Professional Networking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need to build more professional contacts who can provide relevant references for future family support positions.</a:t>
          </a:r>
        </a:p>
      </dsp:txBody>
      <dsp:txXfrm>
        <a:off x="1473544" y="2537"/>
        <a:ext cx="3393950" cy="2036370"/>
      </dsp:txXfrm>
    </dsp:sp>
    <dsp:sp modelId="{F9FD8D0F-DD91-4E68-B445-FA722BF4B73A}">
      <dsp:nvSpPr>
        <dsp:cNvPr id="0" name=""/>
        <dsp:cNvSpPr/>
      </dsp:nvSpPr>
      <dsp:spPr>
        <a:xfrm>
          <a:off x="3170520" y="2037107"/>
          <a:ext cx="4174559" cy="750008"/>
        </a:xfrm>
        <a:custGeom>
          <a:avLst/>
          <a:gdLst/>
          <a:ahLst/>
          <a:cxnLst/>
          <a:rect l="0" t="0" r="0" b="0"/>
          <a:pathLst>
            <a:path>
              <a:moveTo>
                <a:pt x="4174559" y="0"/>
              </a:moveTo>
              <a:lnTo>
                <a:pt x="4174559" y="392104"/>
              </a:lnTo>
              <a:lnTo>
                <a:pt x="0" y="392104"/>
              </a:lnTo>
              <a:lnTo>
                <a:pt x="0" y="750008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51627" y="2408208"/>
        <a:ext cx="212345" cy="7806"/>
      </dsp:txXfrm>
    </dsp:sp>
    <dsp:sp modelId="{50338801-7150-4E19-AC1D-9493B06B52AC}">
      <dsp:nvSpPr>
        <dsp:cNvPr id="0" name=""/>
        <dsp:cNvSpPr/>
      </dsp:nvSpPr>
      <dsp:spPr>
        <a:xfrm>
          <a:off x="5648104" y="2537"/>
          <a:ext cx="3393950" cy="20363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Confidence in Networking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can find networking with unfamiliar professionals challenging because I am naturally introverted, so I need to develop my confidence in professional communication.</a:t>
          </a:r>
        </a:p>
      </dsp:txBody>
      <dsp:txXfrm>
        <a:off x="5648104" y="2537"/>
        <a:ext cx="3393950" cy="2036370"/>
      </dsp:txXfrm>
    </dsp:sp>
    <dsp:sp modelId="{74DF05EF-E97A-4E4F-9D86-17CACD1B4707}">
      <dsp:nvSpPr>
        <dsp:cNvPr id="0" name=""/>
        <dsp:cNvSpPr/>
      </dsp:nvSpPr>
      <dsp:spPr>
        <a:xfrm>
          <a:off x="4865695" y="3791981"/>
          <a:ext cx="75000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750008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184" y="3833798"/>
        <a:ext cx="39030" cy="7806"/>
      </dsp:txXfrm>
    </dsp:sp>
    <dsp:sp modelId="{9374CF7B-B96A-4A14-9BD7-2E6803A048A8}">
      <dsp:nvSpPr>
        <dsp:cNvPr id="0" name=""/>
        <dsp:cNvSpPr/>
      </dsp:nvSpPr>
      <dsp:spPr>
        <a:xfrm>
          <a:off x="1473544" y="2819516"/>
          <a:ext cx="3393950" cy="20363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Limited Family Support Experience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 have experience supporting children in a school, but I have limited direct experience working with families in a professional family support or social work role.</a:t>
          </a:r>
        </a:p>
      </dsp:txBody>
      <dsp:txXfrm>
        <a:off x="1473544" y="2819516"/>
        <a:ext cx="3393950" cy="2036370"/>
      </dsp:txXfrm>
    </dsp:sp>
    <dsp:sp modelId="{D6C8BBBF-C785-4D83-AA5F-03CD5DC4FCE2}">
      <dsp:nvSpPr>
        <dsp:cNvPr id="0" name=""/>
        <dsp:cNvSpPr/>
      </dsp:nvSpPr>
      <dsp:spPr>
        <a:xfrm>
          <a:off x="5648104" y="2819516"/>
          <a:ext cx="3393950" cy="20363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6306" tIns="174568" rIns="166306" bIns="174568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Knowledge and Training</a:t>
          </a:r>
        </a:p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I need to develop my knowledge of safeguarding legislation, family assessments, professional recording and family support procedures.</a:t>
          </a:r>
          <a:endParaRPr lang="en-US" sz="1600" kern="1200" dirty="0"/>
        </a:p>
      </dsp:txBody>
      <dsp:txXfrm>
        <a:off x="5648104" y="2819516"/>
        <a:ext cx="3393950" cy="20363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9CA15-E167-4512-ACE0-A7A4F547C7F0}">
      <dsp:nvSpPr>
        <dsp:cNvPr id="0" name=""/>
        <dsp:cNvSpPr/>
      </dsp:nvSpPr>
      <dsp:spPr>
        <a:xfrm>
          <a:off x="1265621" y="949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B889A-CBE7-499A-82F1-CF7D82869BCC}">
      <dsp:nvSpPr>
        <dsp:cNvPr id="0" name=""/>
        <dsp:cNvSpPr/>
      </dsp:nvSpPr>
      <dsp:spPr>
        <a:xfrm>
          <a:off x="1482025" y="217353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0E797-5622-461C-8110-9F4C813630E2}">
      <dsp:nvSpPr>
        <dsp:cNvPr id="0" name=""/>
        <dsp:cNvSpPr/>
      </dsp:nvSpPr>
      <dsp:spPr>
        <a:xfrm>
          <a:off x="941014" y="1332668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Enrol in additional training courses and certifications specific to social work.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941014" y="1332668"/>
        <a:ext cx="1664648" cy="963675"/>
      </dsp:txXfrm>
    </dsp:sp>
    <dsp:sp modelId="{14EB2C05-1469-4317-B347-B6D3294E7766}">
      <dsp:nvSpPr>
        <dsp:cNvPr id="0" name=""/>
        <dsp:cNvSpPr/>
      </dsp:nvSpPr>
      <dsp:spPr>
        <a:xfrm>
          <a:off x="3221583" y="949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5DFA2-2741-4B1A-95E6-2E19C2966E61}">
      <dsp:nvSpPr>
        <dsp:cNvPr id="0" name=""/>
        <dsp:cNvSpPr/>
      </dsp:nvSpPr>
      <dsp:spPr>
        <a:xfrm>
          <a:off x="3437987" y="217353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98442-B981-48BC-A2E0-7CF4311DAA98}">
      <dsp:nvSpPr>
        <dsp:cNvPr id="0" name=""/>
        <dsp:cNvSpPr/>
      </dsp:nvSpPr>
      <dsp:spPr>
        <a:xfrm>
          <a:off x="2896976" y="1332668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Join local networks and professional organizations.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2896976" y="1332668"/>
        <a:ext cx="1664648" cy="963675"/>
      </dsp:txXfrm>
    </dsp:sp>
    <dsp:sp modelId="{2159D022-B58B-4887-9EC0-5C94A0D82B59}">
      <dsp:nvSpPr>
        <dsp:cNvPr id="0" name=""/>
        <dsp:cNvSpPr/>
      </dsp:nvSpPr>
      <dsp:spPr>
        <a:xfrm>
          <a:off x="1265621" y="2712505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BC679B-CC8B-4998-A58A-C516D7C50630}">
      <dsp:nvSpPr>
        <dsp:cNvPr id="0" name=""/>
        <dsp:cNvSpPr/>
      </dsp:nvSpPr>
      <dsp:spPr>
        <a:xfrm>
          <a:off x="1482025" y="2928909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8E556-206D-4158-AC28-C5EBA5DAD4FB}">
      <dsp:nvSpPr>
        <dsp:cNvPr id="0" name=""/>
        <dsp:cNvSpPr/>
      </dsp:nvSpPr>
      <dsp:spPr>
        <a:xfrm>
          <a:off x="941014" y="4044224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i="0" kern="1200" dirty="0">
              <a:solidFill>
                <a:srgbClr val="FF0000"/>
              </a:solidFill>
            </a:rPr>
            <a:t>Opportunities to intern or volunteer at local social service agencies enhance practical experience</a:t>
          </a:r>
          <a:r>
            <a:rPr lang="en-GB" sz="1100" b="0" i="0" kern="1200" dirty="0">
              <a:solidFill>
                <a:srgbClr val="FF0000"/>
              </a:solidFill>
            </a:rPr>
            <a:t>.</a:t>
          </a:r>
          <a:endParaRPr lang="en-US" sz="1100" kern="1200" dirty="0">
            <a:solidFill>
              <a:srgbClr val="FF0000"/>
            </a:solidFill>
          </a:endParaRPr>
        </a:p>
      </dsp:txBody>
      <dsp:txXfrm>
        <a:off x="941014" y="4044224"/>
        <a:ext cx="1664648" cy="963675"/>
      </dsp:txXfrm>
    </dsp:sp>
    <dsp:sp modelId="{C9E30800-364A-4489-9408-1DE5524A3960}">
      <dsp:nvSpPr>
        <dsp:cNvPr id="0" name=""/>
        <dsp:cNvSpPr/>
      </dsp:nvSpPr>
      <dsp:spPr>
        <a:xfrm>
          <a:off x="3221583" y="2712505"/>
          <a:ext cx="1015435" cy="101543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6C4560-8F06-483A-8A94-A71A3E472482}">
      <dsp:nvSpPr>
        <dsp:cNvPr id="0" name=""/>
        <dsp:cNvSpPr/>
      </dsp:nvSpPr>
      <dsp:spPr>
        <a:xfrm>
          <a:off x="3437987" y="2928909"/>
          <a:ext cx="582626" cy="5826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C7F7C4-5A26-4A8C-9E83-E4232659CF57}">
      <dsp:nvSpPr>
        <dsp:cNvPr id="0" name=""/>
        <dsp:cNvSpPr/>
      </dsp:nvSpPr>
      <dsp:spPr>
        <a:xfrm>
          <a:off x="2896976" y="4044224"/>
          <a:ext cx="1664648" cy="963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>
              <a:solidFill>
                <a:srgbClr val="FF0000"/>
              </a:solidFill>
            </a:rPr>
            <a:t>Check entry requirements for Family Support England-approved courses and funding options</a:t>
          </a:r>
          <a:endParaRPr lang="en-US" sz="1100" b="1" kern="1200" dirty="0">
            <a:solidFill>
              <a:srgbClr val="FF0000"/>
            </a:solidFill>
          </a:endParaRPr>
        </a:p>
      </dsp:txBody>
      <dsp:txXfrm>
        <a:off x="2896976" y="4044224"/>
        <a:ext cx="1664648" cy="963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60E374-F1AF-4B66-AF66-A19F89775A45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My school experience gives me a useful starting point for a career supporting children.</a:t>
          </a:r>
          <a:endParaRPr lang="en-US" sz="2100" kern="1200" dirty="0"/>
        </a:p>
      </dsp:txBody>
      <dsp:txXfrm>
        <a:off x="0" y="1653508"/>
        <a:ext cx="3286125" cy="2610802"/>
      </dsp:txXfrm>
    </dsp:sp>
    <dsp:sp modelId="{F3E742EA-6F79-4BE4-AF74-1B124239C686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1</a:t>
          </a:r>
        </a:p>
      </dsp:txBody>
      <dsp:txXfrm>
        <a:off x="1181533" y="626305"/>
        <a:ext cx="923057" cy="923057"/>
      </dsp:txXfrm>
    </dsp:sp>
    <dsp:sp modelId="{FD702C89-D4E3-4883-80D2-8BB18A92032E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49DAB6-EE02-43A6-B9F5-8BAA912D8F15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I also recognise that family support requires specialist knowledge, training, professional judgement and registration.</a:t>
          </a:r>
          <a:endParaRPr lang="en-US" sz="2100" kern="1200" dirty="0"/>
        </a:p>
      </dsp:txBody>
      <dsp:txXfrm>
        <a:off x="3614737" y="1653508"/>
        <a:ext cx="3286125" cy="2610802"/>
      </dsp:txXfrm>
    </dsp:sp>
    <dsp:sp modelId="{F634C18D-E407-4EE5-8BBF-0F7684192485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2</a:t>
          </a:r>
        </a:p>
      </dsp:txBody>
      <dsp:txXfrm>
        <a:off x="4796271" y="626305"/>
        <a:ext cx="923057" cy="923057"/>
      </dsp:txXfrm>
    </dsp:sp>
    <dsp:sp modelId="{3C74C75A-74BF-475B-BC5A-712A04041927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281AE2-F5C8-4DC0-911D-4BFABC0C0B62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kern="1200" baseline="0" dirty="0"/>
            <a:t>By using my existing experience, seeking feedback and pursuing approved training, I can work towards this career realistically.</a:t>
          </a:r>
          <a:endParaRPr lang="en-US" sz="2100" kern="1200" dirty="0"/>
        </a:p>
      </dsp:txBody>
      <dsp:txXfrm>
        <a:off x="7229475" y="1653508"/>
        <a:ext cx="3286125" cy="2610802"/>
      </dsp:txXfrm>
    </dsp:sp>
    <dsp:sp modelId="{07D4DD17-A194-4467-BF41-9309D1587767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3</a:t>
          </a:r>
        </a:p>
      </dsp:txBody>
      <dsp:txXfrm>
        <a:off x="8411008" y="626305"/>
        <a:ext cx="923057" cy="923057"/>
      </dsp:txXfrm>
    </dsp:sp>
    <dsp:sp modelId="{F71A611A-6F15-407A-AF03-00636AF33994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7A800B-16CE-47B5-B68B-ECAA832D9A1E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DF06B9-DF2C-4626-B998-36D74F4A11A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436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2627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505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78650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DF06B9-DF2C-4626-B998-36D74F4A11A0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0257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30BDC-A10D-CC94-5129-17BF5D6EBE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55122A-6F30-BBE4-9D97-77964CE484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07DFBF-6519-3410-A8FA-AE4863CBCD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DCFA9A-F564-8882-3763-6DC6F3A39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140C7-AEAB-8A24-DA5D-3EC243A8F6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722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2BD6B-4886-FC29-6FEE-55969DA83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E911D1-1EF3-CAB5-4051-17CF784D25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AB57-A123-6449-4E36-B20F57F95C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A1B766-A18B-E11F-55D6-ACFF4C3C4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8C1D7D-0853-B3B4-AAF7-3B3AFB864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836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90EE0-FF32-9C77-D5B2-49425D47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BE8BDE-630F-1245-E5F3-820A26B864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86905-4AF2-6335-6187-009287F6B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64378-AA92-1612-8A6A-F35BDDB6D9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EF17E5-C510-1B52-C090-23853251C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8042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8E3B0A-95D9-47DD-634E-3700EA0CC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B01BF-D8FF-1D04-153F-D3DDF8BEB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0A45CE-A324-7538-C8B7-73C4773444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F975B-0748-A12B-ADF8-96E002171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69A843-6B3F-A719-20FC-79FA910DCD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A61D93-20D9-8C0D-4E50-3212BC6AC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5882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D3B42-F33B-F879-99A0-1C65A524E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8FA1B-9072-318E-9CD0-A0A7B3C3B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47D80-7675-05E0-625C-D753DE425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93553C-400E-5109-59F2-170F17E6FD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7C5A8F-F239-7B8F-5B21-FEB851B40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3A058-2487-CC3E-DA71-412A18A27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BE1B86-9117-D032-9CA6-B63A35966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FC0377-07C3-A64A-3C5C-B44F35D5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502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524AB-4913-0F7D-03CF-2CBFD5A16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6D2672-F637-64C0-F9A3-C8DC0AEEA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006899-7772-D3C7-0808-1E0B92D2C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CCDE75-E6EA-82D5-250D-C2CCEA88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689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DD55B0A-8B85-6056-2E2D-80A151154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7017F6-7FE0-B39C-483F-F233B92318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00EDC4-8E95-83CB-4726-D07EA0BC2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9631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510F3-D8AB-04AA-A6EA-7F13EB012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E202AF-6E6F-1A09-F228-D1579ABE5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59A3F-158F-4A5E-8580-6DE41794D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A9A62-BDC4-5B9D-B194-EB2220B86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43B9A8-7148-E129-01CA-7452B4848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1D8A3-1D9E-D4EB-55BB-2C6E44546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7891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BD36E-67D7-1249-FEDD-54ADA6B97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60AFCC-DDD2-E5B9-10C7-E078A1C7F973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31EE99-F084-9043-E7D7-913CDD42B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0DFDC5-F33C-25F4-18F7-6BD6FE8BD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764642-4067-1C23-F6D4-94C003C10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DDABEC-3B51-DCA5-6453-84A258205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1164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B3C10-DE30-EEDC-7181-400ED2C17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2711EF-29E6-B3E2-34B1-A13373C906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F14B2-9949-9829-35C6-101832C98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83BB6-8AA2-9B5E-590B-0CF460DE2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82B362-B90B-2D87-C283-46E9B4D8C5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044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6A2FE44-CE16-457C-F0DF-0B7B8766B0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9C7D3A-7A86-4ED6-0EB7-4B6FDADE0C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69E4B-0AAD-0D79-7BE9-FA38A055F1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D185CD-8E47-D62D-9DCB-2C7A9D251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24E51-CB4B-92A8-6D32-F1A3FBBE8A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083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B7C6FE-F9D4-5E5A-3279-985BF52AE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264F0E-BA19-22A7-F0FE-8A53759DB6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18103-E599-A2D8-0838-F04F9EFA29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716A49-5D79-47D6-8AF3-B107CF8B1E90}" type="datetimeFigureOut">
              <a:rPr lang="en-GB" smtClean="0"/>
              <a:t>17/10/2026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D0C65F-B52D-53E4-1626-9EE172E13B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9C1C6C-FA04-F9A9-75E9-A008F134A9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DFEF36D-C399-4EEB-A46A-71F92A244366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9532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nationalcareers.service.gov.uk/job-profiles/family-support-worker" TargetMode="External"/><Relationship Id="rId2" Type="http://schemas.openxmlformats.org/officeDocument/2006/relationships/hyperlink" Target="https://www.gov.uk/government/publications/keeping-children-safe-in-education--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who.int/publications/i/item/framework-for-action-on-interprofessional-education-collaborative-practice" TargetMode="External"/><Relationship Id="rId5" Type="http://schemas.openxmlformats.org/officeDocument/2006/relationships/hyperlink" Target="https://teaching-vacancies.service.gov.uk/jobs/family-support-worker-story-wood-school-birmingham-west-midlands" TargetMode="External"/><Relationship Id="rId4" Type="http://schemas.openxmlformats.org/officeDocument/2006/relationships/hyperlink" Target="https://www.skillsforcare.org.uk/Adult-Social-Care-Workforce-Data/Workforce-intelligence/publications/national-information/The-state-of-the-adult-social-care-sector-and-workforce-in-England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Rectangle 103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58624A-03C5-41C0-7783-F05E53F1E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80430" y="583345"/>
            <a:ext cx="7160357" cy="4164820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Name: Siakha Bi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Student Number: 2512334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Code: LCHS4009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Module: Professional Development within Health and Social Care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Assignment Title: Self-Awareness Presentation</a:t>
            </a:r>
            <a:b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3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Lecturer Name: Dr </a:t>
            </a:r>
            <a:r>
              <a:rPr lang="en-US" sz="3200" b="0" i="0" kern="1200" dirty="0">
                <a:solidFill>
                  <a:srgbClr val="FFFFFF"/>
                </a:solidFill>
                <a:effectLst/>
                <a:latin typeface="+mj-lt"/>
                <a:ea typeface="+mj-ea"/>
                <a:cs typeface="+mj-cs"/>
              </a:rPr>
              <a:t>Kal Alnababtah</a:t>
            </a:r>
            <a:endParaRPr lang="en-US" sz="32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5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6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07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108" name="Straight Connector 10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11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199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Rectangle 115">
            <a:extLst>
              <a:ext uri="{FF2B5EF4-FFF2-40B4-BE49-F238E27FC236}">
                <a16:creationId xmlns:a16="http://schemas.microsoft.com/office/drawing/2014/main" id="{21739CA5-F0F5-48E1-8E8C-F24B71827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7" name="Rounded Rectangle 3">
            <a:extLst>
              <a:ext uri="{FF2B5EF4-FFF2-40B4-BE49-F238E27FC236}">
                <a16:creationId xmlns:a16="http://schemas.microsoft.com/office/drawing/2014/main" id="{3EAD2937-F230-41D4-B9C5-975B129BFC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6745" y="640080"/>
            <a:ext cx="10920415" cy="5577818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8" name="Rectangle 117">
            <a:extLst>
              <a:ext uri="{FF2B5EF4-FFF2-40B4-BE49-F238E27FC236}">
                <a16:creationId xmlns:a16="http://schemas.microsoft.com/office/drawing/2014/main" id="{CCD444A3-C338-4886-B7F1-4BA2AF46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8024" y="960109"/>
            <a:ext cx="10277856" cy="493776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50AFE1-B021-3929-776C-9E92A0B57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56" y="1444741"/>
            <a:ext cx="9357865" cy="1041901"/>
          </a:xfrm>
        </p:spPr>
        <p:txBody>
          <a:bodyPr>
            <a:normAutofit/>
          </a:bodyPr>
          <a:lstStyle/>
          <a:p>
            <a:r>
              <a:rPr kumimoji="0" lang="en-GB" sz="2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	</a:t>
            </a:r>
            <a:r>
              <a:rPr kumimoji="0" lang="en-GB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Introduction : Career Family Support Worker</a:t>
            </a:r>
            <a:br>
              <a:rPr kumimoji="0" lang="en-GB" sz="32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9276F0-1881-F6B9-28D1-A427B30C2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2656" y="2701427"/>
            <a:ext cx="4483324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What Is a Family Support Worker?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Supports children and families facing </a:t>
            </a:r>
            <a:r>
              <a:rPr lang="en-GB" sz="2000" dirty="0">
                <a:latin typeface="Aptos Display" panose="02110004020202020204"/>
                <a:ea typeface="+mj-ea"/>
                <a:cs typeface="+mj-cs"/>
              </a:rPr>
              <a:t>challenges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Promotes children's safety, wellbeing and development.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Works with families and other </a:t>
            </a:r>
            <a:r>
              <a:rPr lang="en-GB" sz="2000" dirty="0">
                <a:latin typeface="Aptos Display" panose="02110004020202020204"/>
                <a:ea typeface="+mj-ea"/>
                <a:cs typeface="+mj-cs"/>
              </a:rPr>
              <a:t>pr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ofessionals to provide appropriate support.</a:t>
            </a:r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09147-DB25-3AED-C4F9-49A96C0235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701427"/>
            <a:ext cx="4554501" cy="26999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Why Did I Choose This Career?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I currently work in a school, supporting children with safeguarding,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attendance and behaviour.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Understanding of children’s wellbeing and individual needs.</a:t>
            </a:r>
          </a:p>
          <a:p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This experience has inspired me to pursue a career supporting children, young people and families.</a:t>
            </a:r>
            <a:b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lang="en-GB" sz="2000" dirty="0">
              <a:latin typeface="+mj-lt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CE52DC4-EE9C-385E-CB94-1E45BE08BB45}"/>
              </a:ext>
            </a:extLst>
          </p:cNvPr>
          <p:cNvSpPr txBox="1"/>
          <p:nvPr/>
        </p:nvSpPr>
        <p:spPr>
          <a:xfrm>
            <a:off x="4916774" y="5413259"/>
            <a:ext cx="4709139" cy="357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700"/>
              </a:spcAft>
              <a:buClrTx/>
              <a:buSzTx/>
              <a:buFont typeface="Arial" panose="020B0604020202020204" pitchFamily="34" charset="0"/>
              <a:buNone/>
              <a:tabLst/>
              <a:defRPr sz="1900" b="0">
                <a:solidFill>
                  <a:srgbClr val="26303A"/>
                </a:solidFill>
                <a:latin typeface="Aptos"/>
              </a:defRPr>
            </a:pP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(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Department for Education, 2024</a:t>
            </a:r>
            <a:r>
              <a:rPr kumimoji="0" lang="en-GB" sz="1900" b="1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14477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Rectangle 28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90" name="Group 289">
            <a:extLst>
              <a:ext uri="{FF2B5EF4-FFF2-40B4-BE49-F238E27FC236}">
                <a16:creationId xmlns:a16="http://schemas.microsoft.com/office/drawing/2014/main" id="{8553B86A-3688-4590-934F-8CD074A9B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291" name="Rectangle 290">
              <a:extLst>
                <a:ext uri="{FF2B5EF4-FFF2-40B4-BE49-F238E27FC236}">
                  <a16:creationId xmlns:a16="http://schemas.microsoft.com/office/drawing/2014/main" id="{6F036222-7F97-43EF-AF1A-2B06BAC9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96" name="Rectangle 295">
              <a:extLst>
                <a:ext uri="{FF2B5EF4-FFF2-40B4-BE49-F238E27FC236}">
                  <a16:creationId xmlns:a16="http://schemas.microsoft.com/office/drawing/2014/main" id="{5EC638B7-C55E-4E8E-ABDC-CBD417F0D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98" name="Freeform: Shape 297">
            <a:extLst>
              <a:ext uri="{FF2B5EF4-FFF2-40B4-BE49-F238E27FC236}">
                <a16:creationId xmlns:a16="http://schemas.microsoft.com/office/drawing/2014/main" id="{47159AC2-C98F-4C93-B774-B19EE1BEB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00" name="Rectangle 299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95600" y="990600"/>
            <a:ext cx="92964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BFD6E06-E153-1A16-D61F-5A3FA0C005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1676400"/>
            <a:ext cx="3059242" cy="35051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marR="0" lvl="0" indent="0" fontAlgn="auto">
              <a:spcAft>
                <a:spcPts val="700"/>
              </a:spcAft>
              <a:buClrTx/>
              <a:buSzTx/>
              <a:tabLst/>
              <a:defRPr sz="1900" b="0">
                <a:solidFill>
                  <a:srgbClr val="26303A"/>
                </a:solidFill>
                <a:latin typeface="Aptos"/>
              </a:defRPr>
            </a:pP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4000" kern="1200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rgbClr val="C0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49B290A-31EB-D4EA-080D-5EA7A0A2624A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640643" y="1676400"/>
            <a:ext cx="5094157" cy="3795010"/>
          </a:xfrm>
        </p:spPr>
        <p:txBody>
          <a:bodyPr vert="horz" lIns="91440" tIns="45720" rIns="91440" bIns="45720" rtlCol="0">
            <a:normAutofit/>
          </a:bodyPr>
          <a:lstStyle/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endParaRPr lang="en-US" sz="1300" b="1" dirty="0">
              <a:solidFill>
                <a:schemeClr val="tx1">
                  <a:alpha val="5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Job Role: Family Support Worker</a:t>
            </a:r>
            <a:endParaRPr lang="en-US" sz="1800" b="1" noProof="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endParaRPr kumimoji="0" lang="en-US" sz="1800" b="1" i="0" u="none" strike="noStrike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1" i="1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Job Advert</a:t>
            </a: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: Employer: Story Wood School, Birmingham</a:t>
            </a: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Full-time, permanent</a:t>
            </a:r>
          </a:p>
          <a:p>
            <a:pPr marL="0" marR="0" lvl="0" indent="0" fontAlgn="auto">
              <a:spcBef>
                <a:spcPts val="0"/>
              </a:spcBef>
              <a:spcAft>
                <a:spcPts val="400"/>
              </a:spcAft>
              <a:buClrTx/>
              <a:buSzTx/>
              <a:buNone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>
                <a:solidFill>
                  <a:schemeClr val="tx1">
                    <a:lumMod val="95000"/>
                    <a:lumOff val="5000"/>
                  </a:schemeClr>
                </a:solidFill>
              </a:rPr>
              <a:t>Teaching Vacancies Website </a:t>
            </a:r>
            <a:r>
              <a:rPr lang="en-US" sz="1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(Gov.uk, 2026)</a:t>
            </a:r>
          </a:p>
          <a:p>
            <a:pPr marL="0"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endParaRPr lang="en-US" sz="18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marR="0" lvl="0" fontAlgn="auto">
              <a:spcBef>
                <a:spcPts val="0"/>
              </a:spcBef>
              <a:spcAft>
                <a:spcPts val="400"/>
              </a:spcAft>
              <a:buClrTx/>
              <a:buSzTx/>
              <a:tabLst/>
              <a:defRPr sz="1400">
                <a:solidFill>
                  <a:srgbClr val="26303A"/>
                </a:solidFill>
                <a:latin typeface="Aptos"/>
              </a:defRPr>
            </a:pPr>
            <a:r>
              <a:rPr lang="en-US" sz="18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Role R</a:t>
            </a:r>
            <a:r>
              <a:rPr kumimoji="0" lang="en-US" sz="1800" b="1" i="1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equirements include: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Support safeguarding, attendance and behavior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Promote pupils’ safety, wellbeing and inclusion</a:t>
            </a:r>
          </a:p>
          <a:p>
            <a:pPr>
              <a:spcBef>
                <a:spcPts val="0"/>
              </a:spcBef>
              <a:spcAft>
                <a:spcPts val="400"/>
              </a:spcAft>
              <a:defRPr sz="1400">
                <a:solidFill>
                  <a:srgbClr val="26303A"/>
                </a:solidFill>
                <a:latin typeface="Aptos"/>
              </a:defRPr>
            </a:pPr>
            <a:r>
              <a:rPr kumimoji="0" lang="en-US" sz="1800" b="0" i="0" u="none" strike="noStrike" cap="none" spc="0" normalizeH="0" baseline="0" noProof="0" dirty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</a:rPr>
              <a:t>Work with the pastoral lead, DSL and SENCO	</a:t>
            </a:r>
            <a:r>
              <a:rPr lang="en-US" sz="1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				</a:t>
            </a:r>
            <a:endParaRPr lang="en-US" sz="1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/>
            <a:endParaRPr lang="en-US" sz="1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/>
            <a:endParaRPr lang="en-US" sz="1300" b="1" dirty="0">
              <a:solidFill>
                <a:schemeClr val="tx1">
                  <a:alpha val="55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75524B3-2C7F-47C6-588E-9E5CC77A4C92}"/>
              </a:ext>
            </a:extLst>
          </p:cNvPr>
          <p:cNvSpPr txBox="1"/>
          <p:nvPr/>
        </p:nvSpPr>
        <p:spPr>
          <a:xfrm>
            <a:off x="3212757" y="1384012"/>
            <a:ext cx="2883243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kumimoji="0" lang="en-GB" sz="4800" b="1" i="0" u="none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Aptos Display" panose="02110004020202020204"/>
              <a:ea typeface="+mj-ea"/>
              <a:cs typeface="+mj-cs"/>
            </a:endParaRPr>
          </a:p>
          <a:p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Family Support Worker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769524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5" name="TextBox 4">
            <a:extLst>
              <a:ext uri="{FF2B5EF4-FFF2-40B4-BE49-F238E27FC236}">
                <a16:creationId xmlns:a16="http://schemas.microsoft.com/office/drawing/2014/main" id="{EE3CFE61-3A2C-6BE2-6F00-6D4169726E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90864947"/>
              </p:ext>
            </p:extLst>
          </p:nvPr>
        </p:nvGraphicFramePr>
        <p:xfrm>
          <a:off x="2405739" y="667265"/>
          <a:ext cx="7682640" cy="55186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B87494D-76DE-7560-2EEB-053CA1B4AEA7}"/>
              </a:ext>
            </a:extLst>
          </p:cNvPr>
          <p:cNvSpPr txBox="1"/>
          <p:nvPr/>
        </p:nvSpPr>
        <p:spPr>
          <a:xfrm>
            <a:off x="374754" y="3248081"/>
            <a:ext cx="170887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(Rogers, 1957)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22BE7C-918E-277C-6890-F7960D350B75}"/>
              </a:ext>
            </a:extLst>
          </p:cNvPr>
          <p:cNvSpPr txBox="1"/>
          <p:nvPr/>
        </p:nvSpPr>
        <p:spPr>
          <a:xfrm flipH="1">
            <a:off x="10088380" y="3957403"/>
            <a:ext cx="2074604" cy="6155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1600" b="1" dirty="0"/>
              <a:t>World Health Organization, 2010)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C0BE16-DDAD-BAB2-CE03-DBA8B0ADFC00}"/>
              </a:ext>
            </a:extLst>
          </p:cNvPr>
          <p:cNvSpPr txBox="1"/>
          <p:nvPr/>
        </p:nvSpPr>
        <p:spPr>
          <a:xfrm flipH="1">
            <a:off x="559634" y="4929930"/>
            <a:ext cx="147135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(Trevithick, 2012)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6C968B-89A7-A148-B258-C5BE77447B00}"/>
              </a:ext>
            </a:extLst>
          </p:cNvPr>
          <p:cNvSpPr txBox="1"/>
          <p:nvPr/>
        </p:nvSpPr>
        <p:spPr>
          <a:xfrm>
            <a:off x="374754" y="210066"/>
            <a:ext cx="165623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ea typeface="+mn-ea"/>
                <a:cs typeface="+mn-cs"/>
              </a:rPr>
              <a:t>My Personal SWOT Analysis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CEDC243-FEB8-2204-5B19-B9DE2BDD58F9}"/>
              </a:ext>
            </a:extLst>
          </p:cNvPr>
          <p:cNvSpPr txBox="1"/>
          <p:nvPr/>
        </p:nvSpPr>
        <p:spPr>
          <a:xfrm rot="10800000" flipH="1" flipV="1">
            <a:off x="10088375" y="5599386"/>
            <a:ext cx="20746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(Department for Education, 2024).</a:t>
            </a:r>
          </a:p>
        </p:txBody>
      </p:sp>
    </p:spTree>
    <p:extLst>
      <p:ext uri="{BB962C8B-B14F-4D97-AF65-F5344CB8AC3E}">
        <p14:creationId xmlns:p14="http://schemas.microsoft.com/office/powerpoint/2010/main" val="751102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16C35-85CC-D2E2-FC58-FACB057D9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sz="5600" b="1" dirty="0">
                <a:solidFill>
                  <a:srgbClr val="C00000"/>
                </a:solidFill>
              </a:rPr>
              <a:t>Weakness</a:t>
            </a:r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8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9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20069C-788D-F96D-407A-B1341FBDB85F}"/>
              </a:ext>
            </a:extLst>
          </p:cNvPr>
          <p:cNvSpPr txBox="1"/>
          <p:nvPr/>
        </p:nvSpPr>
        <p:spPr>
          <a:xfrm rot="10800000" flipV="1">
            <a:off x="1109272" y="4576147"/>
            <a:ext cx="9458794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500">
                <a:solidFill>
                  <a:srgbClr val="26303A"/>
                </a:solidFill>
                <a:latin typeface="Aptos"/>
              </a:defRPr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 </a:t>
            </a: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srgbClr val="26303A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4F3521D-6A33-1776-1848-6C6479550D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666528"/>
              </p:ext>
            </p:extLst>
          </p:nvPr>
        </p:nvGraphicFramePr>
        <p:xfrm>
          <a:off x="838200" y="1517662"/>
          <a:ext cx="10515600" cy="4858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C8EFCEA-8288-D2AA-6D46-4F91A6559EA6}"/>
              </a:ext>
            </a:extLst>
          </p:cNvPr>
          <p:cNvSpPr txBox="1"/>
          <p:nvPr/>
        </p:nvSpPr>
        <p:spPr>
          <a:xfrm>
            <a:off x="8634334" y="3752612"/>
            <a:ext cx="34327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</a:t>
            </a:r>
            <a:r>
              <a:rPr lang="en-GB" sz="1600" b="1" dirty="0"/>
              <a:t>National Careers Service, 2026).</a:t>
            </a:r>
          </a:p>
        </p:txBody>
      </p:sp>
    </p:spTree>
    <p:extLst>
      <p:ext uri="{BB962C8B-B14F-4D97-AF65-F5344CB8AC3E}">
        <p14:creationId xmlns:p14="http://schemas.microsoft.com/office/powerpoint/2010/main" val="106056655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6FC30-8A20-BCC2-8E9B-5C5001E57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C00000"/>
                </a:solidFill>
              </a:rPr>
              <a:t>Opportunities</a:t>
            </a:r>
            <a:r>
              <a:rPr lang="en-GB" dirty="0"/>
              <a:t>			</a:t>
            </a:r>
            <a:r>
              <a:rPr lang="en-GB" b="1" dirty="0">
                <a:solidFill>
                  <a:srgbClr val="C00000"/>
                </a:solidFill>
              </a:rPr>
              <a:t>Threats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65D71253-C97C-2286-5244-BC2C96F521EA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37964443"/>
              </p:ext>
            </p:extLst>
          </p:nvPr>
        </p:nvGraphicFramePr>
        <p:xfrm>
          <a:off x="838199" y="1484026"/>
          <a:ext cx="5502640" cy="5008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6A3A39-7CBC-B23F-E418-A0CD277112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5751" y="1484026"/>
            <a:ext cx="5386465" cy="4901784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endParaRPr lang="en-GB" sz="2000" b="0" i="0" spc="38" dirty="0">
              <a:solidFill>
                <a:srgbClr val="1A1A1A"/>
              </a:solidFill>
              <a:effectLst/>
              <a:latin typeface="+mj-lt"/>
            </a:endParaRP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b="0" i="0" spc="38" dirty="0">
                <a:solidFill>
                  <a:srgbClr val="1A1A1A"/>
                </a:solidFill>
                <a:effectLst/>
              </a:rPr>
              <a:t>High competition for positions in social work.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b="0" i="0" spc="38" dirty="0">
                <a:solidFill>
                  <a:srgbClr val="1A1A1A"/>
                </a:solidFill>
                <a:effectLst/>
              </a:rPr>
              <a:t>Understanding and navigating complex legislation and policies.</a:t>
            </a:r>
            <a:endParaRPr lang="en-US" dirty="0">
              <a:solidFill>
                <a:srgbClr val="26303A"/>
              </a:solidFill>
            </a:endParaRP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</a:rPr>
              <a:t>Study and placements may require time and financial planning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srgbClr val="26303A"/>
                </a:solidFill>
                <a:effectLst/>
                <a:uLnTx/>
                <a:uFillTx/>
              </a:rPr>
              <a:t> I would need an approved family support qualification and Family Support England registration </a:t>
            </a:r>
          </a:p>
          <a:p>
            <a:pPr marL="457200" marR="0" lvl="1" indent="0" algn="l" fontAlgn="base">
              <a:spcBef>
                <a:spcPts val="750"/>
              </a:spcBef>
              <a:spcAft>
                <a:spcPts val="750"/>
              </a:spcAft>
              <a:buNone/>
            </a:pPr>
            <a:r>
              <a:rPr lang="en-GB" sz="1800" b="1" dirty="0"/>
              <a:t>National Careers Service (2026)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95C6B9-149A-237B-EACA-FD3022CA603A}"/>
              </a:ext>
            </a:extLst>
          </p:cNvPr>
          <p:cNvSpPr txBox="1"/>
          <p:nvPr/>
        </p:nvSpPr>
        <p:spPr>
          <a:xfrm>
            <a:off x="329784" y="3927424"/>
            <a:ext cx="181380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/>
              <a:t>(Skills for Care, 2024)</a:t>
            </a:r>
          </a:p>
        </p:txBody>
      </p:sp>
    </p:spTree>
    <p:extLst>
      <p:ext uri="{BB962C8B-B14F-4D97-AF65-F5344CB8AC3E}">
        <p14:creationId xmlns:p14="http://schemas.microsoft.com/office/powerpoint/2010/main" val="71211152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13BE71-5420-1B34-7448-FF74BE76229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607" b="71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3B89FF-7E5E-714A-3126-CEE199F5E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dirty="0">
                <a:solidFill>
                  <a:srgbClr val="C00000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9297AE-A557-7D3C-75E5-C66727AF9D65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56610289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94875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E45AC74D-E5A7-AAB4-B320-3CF3D3F268B6}"/>
              </a:ext>
            </a:extLst>
          </p:cNvPr>
          <p:cNvSpPr txBox="1"/>
          <p:nvPr/>
        </p:nvSpPr>
        <p:spPr>
          <a:xfrm>
            <a:off x="0" y="-1"/>
            <a:ext cx="12052092" cy="68654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4400" b="1" dirty="0">
                <a:solidFill>
                  <a:srgbClr val="C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References</a:t>
            </a:r>
          </a:p>
          <a:p>
            <a:pPr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Department for Education (2024)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Keeping children safe in education 2024: Statutory guidance for schools and colleges. 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2"/>
              </a:rPr>
              <a:t>https://www.gov.uk/government/publications/keeping-children-safe-in-education--2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15 October 2026).</a:t>
            </a: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National Careers Service (</a:t>
            </a:r>
            <a:r>
              <a:rPr lang="en-GB" dirty="0">
                <a:solidFill>
                  <a:srgbClr val="000000"/>
                </a:solidFill>
                <a:latin typeface="Aptos" panose="020B0004020202020204" pitchFamily="34" charset="0"/>
              </a:rPr>
              <a:t>2026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Family support worker. 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3"/>
              </a:rPr>
              <a:t>https://nationalcareers.service.gov.uk/job-profiles/family-support-worker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16 October 2026). </a:t>
            </a: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Rogers, C.R. (1957) ‘The necessary and sufficient conditions of therapeutic personality change’,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Journal of Consulting Psychology,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21(2), pp. 95–103.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Skills for Care (2024)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The state of the adult social care sector and workforce in England, 2024.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  <a:hlinkClick r:id="rId4"/>
              </a:rPr>
              <a:t>Skills for Care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j-ea"/>
                <a:cs typeface="+mj-cs"/>
              </a:rPr>
              <a:t> (Accessed: 16 October 2026).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Teaching Vacancies (2026)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Family Support Worker – Story Wood School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. 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  <a:hlinkClick r:id="rId5"/>
              </a:rPr>
              <a:t>https://teaching-vacancies.service.gov.uk/jobs/family-support-worker-story-wood-school-birmingham-west-midlands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 (Accessed: 15 October 2026).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 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Trevithick, P. (2012) 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Social work skills and knowledge: A practice handbook. </a:t>
            </a:r>
            <a:r>
              <a:rPr lang="en-GB" kern="1200" dirty="0">
                <a:solidFill>
                  <a:srgbClr val="000000"/>
                </a:solidFill>
                <a:effectLst/>
                <a:latin typeface="Aptos Display" panose="020B0004020202020204" pitchFamily="34" charset="0"/>
                <a:ea typeface="+mn-ea"/>
                <a:cs typeface="+mn-cs"/>
              </a:rPr>
              <a:t>3rd edn. Maidenhead: Open University Press.</a:t>
            </a:r>
            <a:endParaRPr lang="en-GB" kern="1200" dirty="0">
              <a:solidFill>
                <a:srgbClr val="000000"/>
              </a:solidFill>
              <a:latin typeface="Times New Roman" panose="02020603050405020304" pitchFamily="18" charset="0"/>
              <a:cs typeface="+mn-cs"/>
            </a:endParaRPr>
          </a:p>
          <a:p>
            <a:pPr>
              <a:buNone/>
            </a:pP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buNone/>
            </a:pP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World Health Organization (2010</a:t>
            </a:r>
            <a:r>
              <a:rPr lang="en-GB" i="1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) Framework for action on interprofessional education and collaborative practice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. Geneva: World Health Organization. Available at: </a:t>
            </a:r>
            <a:r>
              <a:rPr lang="en-GB" u="sng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  <a:hlinkClick r:id="rId6"/>
              </a:rPr>
              <a:t>https://www.who.int/publications/i/item/framework-for-action-on-interprofessional-education-collaborative-practice</a:t>
            </a:r>
            <a:r>
              <a:rPr lang="en-GB" kern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+mn-ea"/>
                <a:cs typeface="+mn-cs"/>
              </a:rPr>
              <a:t> (Accessed: 15 October 2026).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219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Bjorn</Template>
  <TotalTime>9468</TotalTime>
  <Words>820</Words>
  <Application>Microsoft Office PowerPoint</Application>
  <PresentationFormat>Widescreen</PresentationFormat>
  <Paragraphs>84</Paragraphs>
  <Slides>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Aptos Display</vt:lpstr>
      <vt:lpstr>Arial</vt:lpstr>
      <vt:lpstr>Calibri</vt:lpstr>
      <vt:lpstr>Times New Roman</vt:lpstr>
      <vt:lpstr>Office Theme</vt:lpstr>
      <vt:lpstr>Name: Siakha Bi Student Number: 2512334 Module Code: LCHS4009 Module: Professional Development within Health and Social Care Assignment Title: Self-Awareness Presentation Lecturer Name: Dr Kal Alnababtah</vt:lpstr>
      <vt:lpstr> Introduction : Career Family Support Worker </vt:lpstr>
      <vt:lpstr>    </vt:lpstr>
      <vt:lpstr>PowerPoint Presentation</vt:lpstr>
      <vt:lpstr>Weakness</vt:lpstr>
      <vt:lpstr>Opportunities   Threats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Siakha Bi</dc:creator>
  <cp:lastModifiedBy>Siakha Bi</cp:lastModifiedBy>
  <cp:revision>2</cp:revision>
  <cp:lastPrinted>2026-10-16T08:00:55Z</cp:lastPrinted>
  <dcterms:created xsi:type="dcterms:W3CDTF">2026-10-09T00:51:53Z</dcterms:created>
  <dcterms:modified xsi:type="dcterms:W3CDTF">2026-10-19T01:15:11Z</dcterms:modified>
</cp:coreProperties>
</file>