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53"/>
    <p:restoredTop sz="94684"/>
  </p:normalViewPr>
  <p:slideViewPr>
    <p:cSldViewPr snapToGrid="0" snapToObjects="1">
      <p:cViewPr>
        <p:scale>
          <a:sx n="94" d="100"/>
          <a:sy n="94" d="100"/>
        </p:scale>
        <p:origin x="32" y="4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A9BCA7-63AB-764F-AB05-E548B383C87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658071-182E-EC40-96D4-DA41C1469C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DDE934-4C8A-6840-857E-D9FA387340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38C57A-AC8E-2040-A7D1-97206863A7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575D24-B566-9A43-B54E-72E4164090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72123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F952D6-A5FF-A243-9B7B-06FDFE4857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0E4C30-B8D6-E64C-96BA-8FFC5DCA0A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63742-9B10-2144-AF92-AB1512105A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C2B061-CC0E-0343-A621-39ED55486D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3C6056-B10D-B241-B615-5B23113D3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0999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53B82C-CE0B-C243-9BFA-366EBDB583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15D827-7D71-F048-BBB5-ED4C9B2620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899F5E-9C31-AC40-A60E-4EBD2BD412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180A49-193C-2147-8110-3332CCD8A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96D1A-3472-1247-9DBD-EC948938F5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4811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8C124-8A51-674E-9920-B3A0B2D187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53E0B7-67BB-7242-8E97-801FA28B898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B9F469E-D7BD-6F43-BC06-36DED47EB4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C2EDA05-12BE-D14E-9F72-D11BDE251B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58B272-3515-A64D-9D18-474C1FAA14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72E44A-AA8E-6041-9B4A-8D74E317E4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63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12E03-97D0-6145-9A8E-BA9B04CE0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7869B0-8D97-7C41-A757-5004DAC426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B4006B-6AC3-4248-AAA6-4DCE9286EE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F3B2012-D322-4846-BCDB-328731A795E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CF8FA2-6C51-2B46-8ABD-57A41781F68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708E0F-4835-8A40-A89C-CD64A2DAB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F79A7-4AFF-3047-98CB-4C6B8C944E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32596F-B94E-3743-B99E-ECF7C470F5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8185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D8605-0B7A-604A-8F3D-B3716D1962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D31F64-4B63-714F-B015-294FE07F18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CA4701-ED9A-C640-8D48-FBFF777B6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A895A79-D54A-3146-8962-4A691E123D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4715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7EA3E3-2ACF-FC46-89F7-99EB8C25A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0912D56-C6B2-E14F-933C-ADEB37A78C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1EDCAF3-B1C0-FA47-9B48-DEF3942442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73753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17801-830A-874D-AC73-799A30C0E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EBDF6-A895-5F42-B435-2283419146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20893E-4D3F-E143-946C-9E51AC1ECAC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2B680F-F819-BC4C-A3C0-B9396B289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A2BA2F5-2BBF-D843-990A-D9629C024D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F90A2E-3848-8E41-A167-4E5465138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60091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198AD-11A5-534D-AEDA-4145A06C9E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4350012-FB80-A448-9D81-579984F804C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01E304-104E-3D4B-A830-8491B46F2C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48FC25-1ED6-BF4C-9888-72351D3C11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1960D2C-B4C9-574C-BC3D-526123AB13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0743F7-5986-1143-983E-88610D2640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19154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76319-E059-F549-AC29-CFAC72C5D9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0BC8D6-0696-9E47-9091-57E8C96BF3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3E53A1-D73C-E149-8DB7-0AB01EE891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835E13-9425-644A-86BD-82A4F8786A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2D458B-B030-194B-812D-8BA2127BAD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2741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473A57A-3380-8D45-B258-6621B431EC4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6BE3BC-E9B7-C44A-9E3D-2490FA50D95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A2ABD6-D7CF-3147-A99D-9A57662C9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288708-E662-1E42-9BB7-A06AA5B881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4F99BB-88A0-E84F-BE8A-E30618C3C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709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51BEDA8-7B7E-1140-A31F-00C41580D0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DAC516-8247-564C-B134-4FB5B77616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3EB27-CFCE-3947-B9AC-E875651075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E40920-198E-944F-BB09-0EF549AFEE79}" type="datetimeFigureOut">
              <a:rPr lang="en-US" smtClean="0"/>
              <a:t>3/11/22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1EDC2A-EBAE-4542-8D8E-DF44EFF301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66A15D-0BE5-8941-B7D6-021D058A48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B267B3-71EC-3241-A5DF-1D55C01E672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7860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5000"/>
                <a:lumOff val="95000"/>
              </a:schemeClr>
            </a:gs>
            <a:gs pos="74000">
              <a:schemeClr val="accent2">
                <a:lumMod val="45000"/>
                <a:lumOff val="55000"/>
              </a:schemeClr>
            </a:gs>
            <a:gs pos="83000">
              <a:schemeClr val="accent2">
                <a:lumMod val="45000"/>
                <a:lumOff val="55000"/>
              </a:schemeClr>
            </a:gs>
            <a:gs pos="100000">
              <a:schemeClr val="accent2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6E1C5B9-CFF9-5542-9874-5A5769F5BCE3}"/>
              </a:ext>
            </a:extLst>
          </p:cNvPr>
          <p:cNvSpPr txBox="1"/>
          <p:nvPr/>
        </p:nvSpPr>
        <p:spPr>
          <a:xfrm>
            <a:off x="0" y="133706"/>
            <a:ext cx="3657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u="sng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Tableros</a:t>
            </a:r>
            <a:r>
              <a:rPr lang="en-US" b="1" i="1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de </a:t>
            </a:r>
            <a:r>
              <a:rPr lang="en-US" b="1" i="1" u="sng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precios</a:t>
            </a:r>
            <a:endParaRPr lang="en-US" b="1" i="1" u="sng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F7D3342-4A79-994D-B6EF-B4BB19865AF8}"/>
              </a:ext>
            </a:extLst>
          </p:cNvPr>
          <p:cNvSpPr txBox="1"/>
          <p:nvPr/>
        </p:nvSpPr>
        <p:spPr>
          <a:xfrm>
            <a:off x="5172502" y="1255594"/>
            <a:ext cx="360300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i="1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Hotel </a:t>
            </a:r>
            <a:r>
              <a:rPr lang="en-US" sz="2400" b="1" i="1" u="sng" dirty="0" err="1">
                <a:latin typeface="Apple Chancery" panose="03020702040506060504" pitchFamily="66" charset="-79"/>
                <a:cs typeface="Apple Chancery" panose="03020702040506060504" pitchFamily="66" charset="-79"/>
              </a:rPr>
              <a:t>Malvarrosa</a:t>
            </a:r>
            <a:r>
              <a:rPr lang="en-US" sz="2400" b="1" i="1" u="sng" dirty="0">
                <a:latin typeface="Apple Chancery" panose="03020702040506060504" pitchFamily="66" charset="-79"/>
                <a:cs typeface="Apple Chancery" panose="03020702040506060504" pitchFamily="66" charset="-79"/>
              </a:rPr>
              <a:t> </a:t>
            </a:r>
            <a:endParaRPr lang="en-US" sz="2400" b="1" i="1" u="sng" dirty="0">
              <a:latin typeface="APPLE CHANCERY" panose="03020702040506060504" pitchFamily="66" charset="-79"/>
              <a:cs typeface="APPLE CHANCERY" panose="03020702040506060504" pitchFamily="66" charset="-79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29CD4FF-D818-5A48-A57E-E6CB349D0632}"/>
              </a:ext>
            </a:extLst>
          </p:cNvPr>
          <p:cNvSpPr txBox="1"/>
          <p:nvPr/>
        </p:nvSpPr>
        <p:spPr>
          <a:xfrm>
            <a:off x="2206387" y="2115403"/>
            <a:ext cx="841157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            </a:t>
            </a:r>
            <a:r>
              <a:rPr lang="en-US" sz="1600" b="1" u="sng" dirty="0" err="1"/>
              <a:t>Habitación</a:t>
            </a:r>
            <a:r>
              <a:rPr lang="en-US" sz="1600" dirty="0"/>
              <a:t>                                                                                                                   </a:t>
            </a:r>
            <a:r>
              <a:rPr lang="en-US" sz="1600" b="1" u="sng" dirty="0" err="1"/>
              <a:t>Precio</a:t>
            </a:r>
            <a:endParaRPr lang="en-US" sz="1600" b="1" u="sng" dirty="0"/>
          </a:p>
          <a:p>
            <a:r>
              <a:rPr lang="en-US" sz="1600" dirty="0"/>
              <a:t> </a:t>
            </a:r>
          </a:p>
          <a:p>
            <a:r>
              <a:rPr lang="en-US" sz="1600" dirty="0" err="1"/>
              <a:t>Estándar</a:t>
            </a:r>
            <a:r>
              <a:rPr lang="en-US" sz="1600" dirty="0"/>
              <a:t> con vista al mar (1 </a:t>
            </a:r>
            <a:r>
              <a:rPr lang="en-US" sz="1600" dirty="0" err="1"/>
              <a:t>cama</a:t>
            </a:r>
            <a:r>
              <a:rPr lang="en-US" sz="1600" dirty="0"/>
              <a:t>)                                                                                       £35</a:t>
            </a:r>
          </a:p>
          <a:p>
            <a:r>
              <a:rPr lang="en-US" sz="1600" dirty="0" err="1"/>
              <a:t>Estándar</a:t>
            </a:r>
            <a:r>
              <a:rPr lang="en-US" sz="1600" dirty="0"/>
              <a:t>  (2 camas)                                                                                                                 £45</a:t>
            </a:r>
          </a:p>
          <a:p>
            <a:r>
              <a:rPr lang="en-US" sz="1600" dirty="0"/>
              <a:t>Bio-</a:t>
            </a:r>
            <a:r>
              <a:rPr lang="en-US" sz="1600" dirty="0" err="1"/>
              <a:t>confort</a:t>
            </a:r>
            <a:r>
              <a:rPr lang="en-US" sz="1600" dirty="0"/>
              <a:t> (2 camas)                                                                                                              £50</a:t>
            </a:r>
          </a:p>
          <a:p>
            <a:r>
              <a:rPr lang="en-US" sz="1600" dirty="0" err="1"/>
              <a:t>Apartamento</a:t>
            </a:r>
            <a:r>
              <a:rPr lang="en-US" sz="1600" dirty="0"/>
              <a:t> </a:t>
            </a:r>
            <a:r>
              <a:rPr lang="en-US" sz="1600" dirty="0" err="1"/>
              <a:t>Presidencial</a:t>
            </a:r>
            <a:r>
              <a:rPr lang="en-US" sz="1600" dirty="0"/>
              <a:t>                                                                                                      £50</a:t>
            </a:r>
          </a:p>
          <a:p>
            <a:r>
              <a:rPr lang="en-US" sz="1600" dirty="0" err="1"/>
              <a:t>Apartamento</a:t>
            </a:r>
            <a:r>
              <a:rPr lang="en-US" sz="1600" dirty="0"/>
              <a:t> </a:t>
            </a:r>
            <a:r>
              <a:rPr lang="en-US" sz="1600" dirty="0" err="1"/>
              <a:t>Delux</a:t>
            </a:r>
            <a:r>
              <a:rPr lang="en-US" sz="1600" dirty="0"/>
              <a:t>                                                                                                                 £55</a:t>
            </a:r>
          </a:p>
          <a:p>
            <a:r>
              <a:rPr lang="en-US" sz="1600" dirty="0" err="1"/>
              <a:t>Apartamento</a:t>
            </a:r>
            <a:r>
              <a:rPr lang="en-US" sz="1600" dirty="0"/>
              <a:t> Familiar                                                                                                             £60</a:t>
            </a:r>
          </a:p>
          <a:p>
            <a:endParaRPr lang="en-US" sz="1600" dirty="0"/>
          </a:p>
          <a:p>
            <a:r>
              <a:rPr lang="en-US" sz="1600" dirty="0"/>
              <a:t>              </a:t>
            </a:r>
            <a:r>
              <a:rPr lang="en-US" sz="1600" b="1" u="sng" dirty="0"/>
              <a:t>Extras</a:t>
            </a:r>
          </a:p>
          <a:p>
            <a:endParaRPr lang="en-US" sz="1600" dirty="0"/>
          </a:p>
          <a:p>
            <a:r>
              <a:rPr lang="en-US" sz="1600" dirty="0"/>
              <a:t>Parking                                                                                                                                       £10</a:t>
            </a:r>
          </a:p>
          <a:p>
            <a:r>
              <a:rPr lang="en-US" sz="1600" dirty="0" err="1"/>
              <a:t>Desayuno</a:t>
            </a:r>
            <a:r>
              <a:rPr lang="en-US" sz="1600" dirty="0"/>
              <a:t>                                                                                                                                  £8.50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733617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</TotalTime>
  <Words>54</Words>
  <Application>Microsoft Macintosh PowerPoint</Application>
  <PresentationFormat>Widescreen</PresentationFormat>
  <Paragraphs>16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APPLE CHANCERY</vt:lpstr>
      <vt:lpstr>APPLE CHANCERY</vt:lpstr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Nineta Florescu</dc:creator>
  <cp:lastModifiedBy>Nineta Florescu</cp:lastModifiedBy>
  <cp:revision>1</cp:revision>
  <dcterms:created xsi:type="dcterms:W3CDTF">2022-03-11T09:20:24Z</dcterms:created>
  <dcterms:modified xsi:type="dcterms:W3CDTF">2022-03-11T09:53:11Z</dcterms:modified>
</cp:coreProperties>
</file>