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slideLayouts/slideLayout5.xml" ContentType="application/vnd.openxmlformats-officedocument.presentationml.slideLayout+xml"/>
  <Override PartName="/ppt/theme/theme3.xml" ContentType="application/vnd.openxmlformats-officedocument.theme+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4.xml" ContentType="application/vnd.openxmlformats-officedocument.theme+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5.xml" ContentType="application/vnd.openxmlformats-officedocument.theme+xml"/>
  <Override PartName="/ppt/slideLayouts/slideLayout18.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67" r:id="rId5"/>
    <p:sldMasterId id="2147483669" r:id="rId6"/>
    <p:sldMasterId id="2147483670" r:id="rId7"/>
    <p:sldMasterId id="2147483676" r:id="rId8"/>
    <p:sldMasterId id="2147483698" r:id="rId9"/>
  </p:sldMasterIdLst>
  <p:notesMasterIdLst>
    <p:notesMasterId r:id="rId70"/>
  </p:notesMasterIdLst>
  <p:sldIdLst>
    <p:sldId id="256" r:id="rId10"/>
    <p:sldId id="257" r:id="rId11"/>
    <p:sldId id="493" r:id="rId12"/>
    <p:sldId id="258" r:id="rId13"/>
    <p:sldId id="287" r:id="rId14"/>
    <p:sldId id="490" r:id="rId15"/>
    <p:sldId id="491" r:id="rId16"/>
    <p:sldId id="492" r:id="rId17"/>
    <p:sldId id="276" r:id="rId18"/>
    <p:sldId id="277" r:id="rId19"/>
    <p:sldId id="278" r:id="rId20"/>
    <p:sldId id="279" r:id="rId21"/>
    <p:sldId id="260" r:id="rId22"/>
    <p:sldId id="280" r:id="rId23"/>
    <p:sldId id="281" r:id="rId24"/>
    <p:sldId id="282" r:id="rId25"/>
    <p:sldId id="283" r:id="rId26"/>
    <p:sldId id="284" r:id="rId27"/>
    <p:sldId id="484" r:id="rId28"/>
    <p:sldId id="485" r:id="rId29"/>
    <p:sldId id="288" r:id="rId30"/>
    <p:sldId id="270" r:id="rId31"/>
    <p:sldId id="317" r:id="rId32"/>
    <p:sldId id="318" r:id="rId33"/>
    <p:sldId id="319" r:id="rId34"/>
    <p:sldId id="320" r:id="rId35"/>
    <p:sldId id="321" r:id="rId36"/>
    <p:sldId id="322" r:id="rId37"/>
    <p:sldId id="323" r:id="rId38"/>
    <p:sldId id="324" r:id="rId39"/>
    <p:sldId id="325" r:id="rId40"/>
    <p:sldId id="326" r:id="rId41"/>
    <p:sldId id="327" r:id="rId42"/>
    <p:sldId id="328" r:id="rId43"/>
    <p:sldId id="329" r:id="rId44"/>
    <p:sldId id="330" r:id="rId45"/>
    <p:sldId id="332" r:id="rId46"/>
    <p:sldId id="486" r:id="rId47"/>
    <p:sldId id="487" r:id="rId48"/>
    <p:sldId id="488" r:id="rId49"/>
    <p:sldId id="333" r:id="rId50"/>
    <p:sldId id="483" r:id="rId51"/>
    <p:sldId id="336" r:id="rId52"/>
    <p:sldId id="335" r:id="rId53"/>
    <p:sldId id="489" r:id="rId54"/>
    <p:sldId id="494" r:id="rId55"/>
    <p:sldId id="334" r:id="rId56"/>
    <p:sldId id="495" r:id="rId57"/>
    <p:sldId id="337" r:id="rId58"/>
    <p:sldId id="471" r:id="rId59"/>
    <p:sldId id="476" r:id="rId60"/>
    <p:sldId id="477" r:id="rId61"/>
    <p:sldId id="478" r:id="rId62"/>
    <p:sldId id="479" r:id="rId63"/>
    <p:sldId id="480" r:id="rId64"/>
    <p:sldId id="481" r:id="rId65"/>
    <p:sldId id="482" r:id="rId66"/>
    <p:sldId id="496" r:id="rId67"/>
    <p:sldId id="470" r:id="rId68"/>
    <p:sldId id="286" r:id="rId6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7817F9E-761E-7E1E-4129-94D9DBAA2CEF}" v="2" dt="2026-09-15T16:08:01.413"/>
    <p1510:client id="{7B3A7862-ECEE-84CB-C877-C97F76EE2728}" v="2" dt="2026-09-16T09:55:50.60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000" autoAdjust="0"/>
    <p:restoredTop sz="86731" autoAdjust="0"/>
  </p:normalViewPr>
  <p:slideViewPr>
    <p:cSldViewPr snapToGrid="0">
      <p:cViewPr varScale="1">
        <p:scale>
          <a:sx n="89" d="100"/>
          <a:sy n="89" d="100"/>
        </p:scale>
        <p:origin x="22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17.xml"/><Relationship Id="rId21" Type="http://schemas.openxmlformats.org/officeDocument/2006/relationships/slide" Target="slides/slide12.xml"/><Relationship Id="rId42" Type="http://schemas.openxmlformats.org/officeDocument/2006/relationships/slide" Target="slides/slide33.xml"/><Relationship Id="rId47" Type="http://schemas.openxmlformats.org/officeDocument/2006/relationships/slide" Target="slides/slide38.xml"/><Relationship Id="rId63" Type="http://schemas.openxmlformats.org/officeDocument/2006/relationships/slide" Target="slides/slide54.xml"/><Relationship Id="rId68" Type="http://schemas.openxmlformats.org/officeDocument/2006/relationships/slide" Target="slides/slide59.xml"/><Relationship Id="rId2" Type="http://schemas.openxmlformats.org/officeDocument/2006/relationships/customXml" Target="../customXml/item2.xml"/><Relationship Id="rId16" Type="http://schemas.openxmlformats.org/officeDocument/2006/relationships/slide" Target="slides/slide7.xml"/><Relationship Id="rId29" Type="http://schemas.openxmlformats.org/officeDocument/2006/relationships/slide" Target="slides/slide20.xml"/><Relationship Id="rId11" Type="http://schemas.openxmlformats.org/officeDocument/2006/relationships/slide" Target="slides/slide2.xml"/><Relationship Id="rId24" Type="http://schemas.openxmlformats.org/officeDocument/2006/relationships/slide" Target="slides/slide15.xml"/><Relationship Id="rId32" Type="http://schemas.openxmlformats.org/officeDocument/2006/relationships/slide" Target="slides/slide23.xml"/><Relationship Id="rId37" Type="http://schemas.openxmlformats.org/officeDocument/2006/relationships/slide" Target="slides/slide28.xml"/><Relationship Id="rId40" Type="http://schemas.openxmlformats.org/officeDocument/2006/relationships/slide" Target="slides/slide31.xml"/><Relationship Id="rId45" Type="http://schemas.openxmlformats.org/officeDocument/2006/relationships/slide" Target="slides/slide36.xml"/><Relationship Id="rId53" Type="http://schemas.openxmlformats.org/officeDocument/2006/relationships/slide" Target="slides/slide44.xml"/><Relationship Id="rId58" Type="http://schemas.openxmlformats.org/officeDocument/2006/relationships/slide" Target="slides/slide49.xml"/><Relationship Id="rId66" Type="http://schemas.openxmlformats.org/officeDocument/2006/relationships/slide" Target="slides/slide57.xml"/><Relationship Id="rId74" Type="http://schemas.openxmlformats.org/officeDocument/2006/relationships/tableStyles" Target="tableStyles.xml"/><Relationship Id="rId5" Type="http://schemas.openxmlformats.org/officeDocument/2006/relationships/slideMaster" Target="slideMasters/slideMaster2.xml"/><Relationship Id="rId61" Type="http://schemas.openxmlformats.org/officeDocument/2006/relationships/slide" Target="slides/slide52.xml"/><Relationship Id="rId19" Type="http://schemas.openxmlformats.org/officeDocument/2006/relationships/slide" Target="slides/slide10.xml"/><Relationship Id="rId14" Type="http://schemas.openxmlformats.org/officeDocument/2006/relationships/slide" Target="slides/slide5.xml"/><Relationship Id="rId22" Type="http://schemas.openxmlformats.org/officeDocument/2006/relationships/slide" Target="slides/slide13.xml"/><Relationship Id="rId27" Type="http://schemas.openxmlformats.org/officeDocument/2006/relationships/slide" Target="slides/slide18.xml"/><Relationship Id="rId30" Type="http://schemas.openxmlformats.org/officeDocument/2006/relationships/slide" Target="slides/slide21.xml"/><Relationship Id="rId35" Type="http://schemas.openxmlformats.org/officeDocument/2006/relationships/slide" Target="slides/slide26.xml"/><Relationship Id="rId43" Type="http://schemas.openxmlformats.org/officeDocument/2006/relationships/slide" Target="slides/slide34.xml"/><Relationship Id="rId48" Type="http://schemas.openxmlformats.org/officeDocument/2006/relationships/slide" Target="slides/slide39.xml"/><Relationship Id="rId56" Type="http://schemas.openxmlformats.org/officeDocument/2006/relationships/slide" Target="slides/slide47.xml"/><Relationship Id="rId64" Type="http://schemas.openxmlformats.org/officeDocument/2006/relationships/slide" Target="slides/slide55.xml"/><Relationship Id="rId69" Type="http://schemas.openxmlformats.org/officeDocument/2006/relationships/slide" Target="slides/slide60.xml"/><Relationship Id="rId8" Type="http://schemas.openxmlformats.org/officeDocument/2006/relationships/slideMaster" Target="slideMasters/slideMaster5.xml"/><Relationship Id="rId51" Type="http://schemas.openxmlformats.org/officeDocument/2006/relationships/slide" Target="slides/slide42.xml"/><Relationship Id="rId72" Type="http://schemas.openxmlformats.org/officeDocument/2006/relationships/viewProps" Target="viewProps.xml"/><Relationship Id="rId3" Type="http://schemas.openxmlformats.org/officeDocument/2006/relationships/customXml" Target="../customXml/item3.xml"/><Relationship Id="rId12" Type="http://schemas.openxmlformats.org/officeDocument/2006/relationships/slide" Target="slides/slide3.xml"/><Relationship Id="rId17" Type="http://schemas.openxmlformats.org/officeDocument/2006/relationships/slide" Target="slides/slide8.xml"/><Relationship Id="rId25" Type="http://schemas.openxmlformats.org/officeDocument/2006/relationships/slide" Target="slides/slide16.xml"/><Relationship Id="rId33" Type="http://schemas.openxmlformats.org/officeDocument/2006/relationships/slide" Target="slides/slide24.xml"/><Relationship Id="rId38" Type="http://schemas.openxmlformats.org/officeDocument/2006/relationships/slide" Target="slides/slide29.xml"/><Relationship Id="rId46" Type="http://schemas.openxmlformats.org/officeDocument/2006/relationships/slide" Target="slides/slide37.xml"/><Relationship Id="rId59" Type="http://schemas.openxmlformats.org/officeDocument/2006/relationships/slide" Target="slides/slide50.xml"/><Relationship Id="rId67" Type="http://schemas.openxmlformats.org/officeDocument/2006/relationships/slide" Target="slides/slide58.xml"/><Relationship Id="rId20" Type="http://schemas.openxmlformats.org/officeDocument/2006/relationships/slide" Target="slides/slide11.xml"/><Relationship Id="rId41" Type="http://schemas.openxmlformats.org/officeDocument/2006/relationships/slide" Target="slides/slide32.xml"/><Relationship Id="rId54" Type="http://schemas.openxmlformats.org/officeDocument/2006/relationships/slide" Target="slides/slide45.xml"/><Relationship Id="rId62" Type="http://schemas.openxmlformats.org/officeDocument/2006/relationships/slide" Target="slides/slide53.xml"/><Relationship Id="rId70" Type="http://schemas.openxmlformats.org/officeDocument/2006/relationships/notesMaster" Target="notesMasters/notesMaster1.xml"/><Relationship Id="rId75"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6.xml"/><Relationship Id="rId23" Type="http://schemas.openxmlformats.org/officeDocument/2006/relationships/slide" Target="slides/slide14.xml"/><Relationship Id="rId28" Type="http://schemas.openxmlformats.org/officeDocument/2006/relationships/slide" Target="slides/slide19.xml"/><Relationship Id="rId36" Type="http://schemas.openxmlformats.org/officeDocument/2006/relationships/slide" Target="slides/slide27.xml"/><Relationship Id="rId49" Type="http://schemas.openxmlformats.org/officeDocument/2006/relationships/slide" Target="slides/slide40.xml"/><Relationship Id="rId57" Type="http://schemas.openxmlformats.org/officeDocument/2006/relationships/slide" Target="slides/slide48.xml"/><Relationship Id="rId10" Type="http://schemas.openxmlformats.org/officeDocument/2006/relationships/slide" Target="slides/slide1.xml"/><Relationship Id="rId31" Type="http://schemas.openxmlformats.org/officeDocument/2006/relationships/slide" Target="slides/slide22.xml"/><Relationship Id="rId44" Type="http://schemas.openxmlformats.org/officeDocument/2006/relationships/slide" Target="slides/slide35.xml"/><Relationship Id="rId52" Type="http://schemas.openxmlformats.org/officeDocument/2006/relationships/slide" Target="slides/slide43.xml"/><Relationship Id="rId60" Type="http://schemas.openxmlformats.org/officeDocument/2006/relationships/slide" Target="slides/slide51.xml"/><Relationship Id="rId65" Type="http://schemas.openxmlformats.org/officeDocument/2006/relationships/slide" Target="slides/slide56.xml"/><Relationship Id="rId73"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Master" Target="slideMasters/slideMaster6.xml"/><Relationship Id="rId13" Type="http://schemas.openxmlformats.org/officeDocument/2006/relationships/slide" Target="slides/slide4.xml"/><Relationship Id="rId18" Type="http://schemas.openxmlformats.org/officeDocument/2006/relationships/slide" Target="slides/slide9.xml"/><Relationship Id="rId39" Type="http://schemas.openxmlformats.org/officeDocument/2006/relationships/slide" Target="slides/slide30.xml"/><Relationship Id="rId34" Type="http://schemas.openxmlformats.org/officeDocument/2006/relationships/slide" Target="slides/slide25.xml"/><Relationship Id="rId50" Type="http://schemas.openxmlformats.org/officeDocument/2006/relationships/slide" Target="slides/slide41.xml"/><Relationship Id="rId55" Type="http://schemas.openxmlformats.org/officeDocument/2006/relationships/slide" Target="slides/slide46.xml"/><Relationship Id="rId76" Type="http://schemas.microsoft.com/office/2015/10/relationships/revisionInfo" Target="revisionInfo.xml"/><Relationship Id="rId7" Type="http://schemas.openxmlformats.org/officeDocument/2006/relationships/slideMaster" Target="slideMasters/slideMaster4.xml"/><Relationship Id="rId71"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tasha Morgans" userId="S::natasha.morgans@uwtsd.ac.uk::3537e397-1aee-4e05-9cd1-5d76b1e2a31e" providerId="AD" clId="Web-{4FBB176A-EEE0-AEEA-53C8-FF88C7947E64}"/>
    <pc:docChg chg="delSld modSld">
      <pc:chgData name="Natasha Morgans" userId="S::natasha.morgans@uwtsd.ac.uk::3537e397-1aee-4e05-9cd1-5d76b1e2a31e" providerId="AD" clId="Web-{4FBB176A-EEE0-AEEA-53C8-FF88C7947E64}" dt="2026-08-26T09:57:46.709" v="655"/>
      <pc:docMkLst>
        <pc:docMk/>
      </pc:docMkLst>
      <pc:sldChg chg="modSp">
        <pc:chgData name="Natasha Morgans" userId="S::natasha.morgans@uwtsd.ac.uk::3537e397-1aee-4e05-9cd1-5d76b1e2a31e" providerId="AD" clId="Web-{4FBB176A-EEE0-AEEA-53C8-FF88C7947E64}" dt="2026-08-26T09:26:04.846" v="23" actId="20577"/>
        <pc:sldMkLst>
          <pc:docMk/>
          <pc:sldMk cId="42898063" sldId="317"/>
        </pc:sldMkLst>
        <pc:spChg chg="mod">
          <ac:chgData name="Natasha Morgans" userId="S::natasha.morgans@uwtsd.ac.uk::3537e397-1aee-4e05-9cd1-5d76b1e2a31e" providerId="AD" clId="Web-{4FBB176A-EEE0-AEEA-53C8-FF88C7947E64}" dt="2026-08-26T09:25:32.188" v="7" actId="20577"/>
          <ac:spMkLst>
            <pc:docMk/>
            <pc:sldMk cId="42898063" sldId="317"/>
            <ac:spMk id="2" creationId="{02F422DE-BA5B-BF74-4C00-630C849CE333}"/>
          </ac:spMkLst>
        </pc:spChg>
        <pc:spChg chg="mod">
          <ac:chgData name="Natasha Morgans" userId="S::natasha.morgans@uwtsd.ac.uk::3537e397-1aee-4e05-9cd1-5d76b1e2a31e" providerId="AD" clId="Web-{4FBB176A-EEE0-AEEA-53C8-FF88C7947E64}" dt="2026-08-26T09:26:04.846" v="23" actId="20577"/>
          <ac:spMkLst>
            <pc:docMk/>
            <pc:sldMk cId="42898063" sldId="317"/>
            <ac:spMk id="3" creationId="{83EF33C1-488D-24FB-E60E-72E83903CFC9}"/>
          </ac:spMkLst>
        </pc:spChg>
        <pc:spChg chg="mod">
          <ac:chgData name="Natasha Morgans" userId="S::natasha.morgans@uwtsd.ac.uk::3537e397-1aee-4e05-9cd1-5d76b1e2a31e" providerId="AD" clId="Web-{4FBB176A-EEE0-AEEA-53C8-FF88C7947E64}" dt="2026-08-26T09:25:57.565" v="15" actId="20577"/>
          <ac:spMkLst>
            <pc:docMk/>
            <pc:sldMk cId="42898063" sldId="317"/>
            <ac:spMk id="4" creationId="{3623FBF2-AE96-32F0-9D37-75D6F29615D5}"/>
          </ac:spMkLst>
        </pc:spChg>
      </pc:sldChg>
      <pc:sldChg chg="modSp">
        <pc:chgData name="Natasha Morgans" userId="S::natasha.morgans@uwtsd.ac.uk::3537e397-1aee-4e05-9cd1-5d76b1e2a31e" providerId="AD" clId="Web-{4FBB176A-EEE0-AEEA-53C8-FF88C7947E64}" dt="2026-08-26T09:26:58.491" v="48" actId="20577"/>
        <pc:sldMkLst>
          <pc:docMk/>
          <pc:sldMk cId="3528020160" sldId="318"/>
        </pc:sldMkLst>
        <pc:spChg chg="mod">
          <ac:chgData name="Natasha Morgans" userId="S::natasha.morgans@uwtsd.ac.uk::3537e397-1aee-4e05-9cd1-5d76b1e2a31e" providerId="AD" clId="Web-{4FBB176A-EEE0-AEEA-53C8-FF88C7947E64}" dt="2026-08-26T09:26:58.491" v="48" actId="20577"/>
          <ac:spMkLst>
            <pc:docMk/>
            <pc:sldMk cId="3528020160" sldId="318"/>
            <ac:spMk id="2" creationId="{5E2FEAA3-AC85-F15B-A8C7-13E09CDC9982}"/>
          </ac:spMkLst>
        </pc:spChg>
        <pc:spChg chg="mod">
          <ac:chgData name="Natasha Morgans" userId="S::natasha.morgans@uwtsd.ac.uk::3537e397-1aee-4e05-9cd1-5d76b1e2a31e" providerId="AD" clId="Web-{4FBB176A-EEE0-AEEA-53C8-FF88C7947E64}" dt="2026-08-26T09:26:46.615" v="33" actId="20577"/>
          <ac:spMkLst>
            <pc:docMk/>
            <pc:sldMk cId="3528020160" sldId="318"/>
            <ac:spMk id="3" creationId="{57C7C16C-E81F-5E0A-2023-76E84FFB2E41}"/>
          </ac:spMkLst>
        </pc:spChg>
        <pc:spChg chg="mod">
          <ac:chgData name="Natasha Morgans" userId="S::natasha.morgans@uwtsd.ac.uk::3537e397-1aee-4e05-9cd1-5d76b1e2a31e" providerId="AD" clId="Web-{4FBB176A-EEE0-AEEA-53C8-FF88C7947E64}" dt="2026-08-26T09:26:40.052" v="28" actId="20577"/>
          <ac:spMkLst>
            <pc:docMk/>
            <pc:sldMk cId="3528020160" sldId="318"/>
            <ac:spMk id="4" creationId="{4342C5FC-883D-49EA-6D59-4CDD8FFCE0D3}"/>
          </ac:spMkLst>
        </pc:spChg>
      </pc:sldChg>
      <pc:sldChg chg="addSp modSp">
        <pc:chgData name="Natasha Morgans" userId="S::natasha.morgans@uwtsd.ac.uk::3537e397-1aee-4e05-9cd1-5d76b1e2a31e" providerId="AD" clId="Web-{4FBB176A-EEE0-AEEA-53C8-FF88C7947E64}" dt="2026-08-26T09:32:09.139" v="78" actId="1076"/>
        <pc:sldMkLst>
          <pc:docMk/>
          <pc:sldMk cId="2180325882" sldId="319"/>
        </pc:sldMkLst>
        <pc:spChg chg="mod">
          <ac:chgData name="Natasha Morgans" userId="S::natasha.morgans@uwtsd.ac.uk::3537e397-1aee-4e05-9cd1-5d76b1e2a31e" providerId="AD" clId="Web-{4FBB176A-EEE0-AEEA-53C8-FF88C7947E64}" dt="2026-08-26T09:27:39.666" v="63" actId="20577"/>
          <ac:spMkLst>
            <pc:docMk/>
            <pc:sldMk cId="2180325882" sldId="319"/>
            <ac:spMk id="2" creationId="{A0A44E8D-15BD-D7F9-4BE8-9C3EF34E213A}"/>
          </ac:spMkLst>
        </pc:spChg>
        <pc:spChg chg="mod">
          <ac:chgData name="Natasha Morgans" userId="S::natasha.morgans@uwtsd.ac.uk::3537e397-1aee-4e05-9cd1-5d76b1e2a31e" providerId="AD" clId="Web-{4FBB176A-EEE0-AEEA-53C8-FF88C7947E64}" dt="2026-08-26T09:31:22.292" v="75" actId="20577"/>
          <ac:spMkLst>
            <pc:docMk/>
            <pc:sldMk cId="2180325882" sldId="319"/>
            <ac:spMk id="3" creationId="{C06E71EC-9817-16E3-199D-A5978182419E}"/>
          </ac:spMkLst>
        </pc:spChg>
        <pc:spChg chg="mod">
          <ac:chgData name="Natasha Morgans" userId="S::natasha.morgans@uwtsd.ac.uk::3537e397-1aee-4e05-9cd1-5d76b1e2a31e" providerId="AD" clId="Web-{4FBB176A-EEE0-AEEA-53C8-FF88C7947E64}" dt="2026-08-26T09:31:18.058" v="72" actId="20577"/>
          <ac:spMkLst>
            <pc:docMk/>
            <pc:sldMk cId="2180325882" sldId="319"/>
            <ac:spMk id="4" creationId="{7F66E4F1-3940-46EE-78B0-578C2601B917}"/>
          </ac:spMkLst>
        </pc:spChg>
        <pc:picChg chg="add mod">
          <ac:chgData name="Natasha Morgans" userId="S::natasha.morgans@uwtsd.ac.uk::3537e397-1aee-4e05-9cd1-5d76b1e2a31e" providerId="AD" clId="Web-{4FBB176A-EEE0-AEEA-53C8-FF88C7947E64}" dt="2026-08-26T09:32:09.139" v="78" actId="1076"/>
          <ac:picMkLst>
            <pc:docMk/>
            <pc:sldMk cId="2180325882" sldId="319"/>
            <ac:picMk id="5" creationId="{626CFF4E-05D2-A8AA-B98C-979D81303ECD}"/>
          </ac:picMkLst>
        </pc:picChg>
      </pc:sldChg>
      <pc:sldChg chg="modSp">
        <pc:chgData name="Natasha Morgans" userId="S::natasha.morgans@uwtsd.ac.uk::3537e397-1aee-4e05-9cd1-5d76b1e2a31e" providerId="AD" clId="Web-{4FBB176A-EEE0-AEEA-53C8-FF88C7947E64}" dt="2026-08-26T09:33:16.660" v="105" actId="20577"/>
        <pc:sldMkLst>
          <pc:docMk/>
          <pc:sldMk cId="1354244009" sldId="320"/>
        </pc:sldMkLst>
        <pc:spChg chg="mod">
          <ac:chgData name="Natasha Morgans" userId="S::natasha.morgans@uwtsd.ac.uk::3537e397-1aee-4e05-9cd1-5d76b1e2a31e" providerId="AD" clId="Web-{4FBB176A-EEE0-AEEA-53C8-FF88C7947E64}" dt="2026-08-26T09:32:27.391" v="85" actId="20577"/>
          <ac:spMkLst>
            <pc:docMk/>
            <pc:sldMk cId="1354244009" sldId="320"/>
            <ac:spMk id="2" creationId="{E733CA3D-A524-891F-5669-68587B23CF3B}"/>
          </ac:spMkLst>
        </pc:spChg>
        <pc:spChg chg="mod">
          <ac:chgData name="Natasha Morgans" userId="S::natasha.morgans@uwtsd.ac.uk::3537e397-1aee-4e05-9cd1-5d76b1e2a31e" providerId="AD" clId="Web-{4FBB176A-EEE0-AEEA-53C8-FF88C7947E64}" dt="2026-08-26T09:33:16.660" v="105" actId="20577"/>
          <ac:spMkLst>
            <pc:docMk/>
            <pc:sldMk cId="1354244009" sldId="320"/>
            <ac:spMk id="3" creationId="{70EAE984-8CB5-06D9-5DEB-BE948A8EE37A}"/>
          </ac:spMkLst>
        </pc:spChg>
        <pc:spChg chg="mod">
          <ac:chgData name="Natasha Morgans" userId="S::natasha.morgans@uwtsd.ac.uk::3537e397-1aee-4e05-9cd1-5d76b1e2a31e" providerId="AD" clId="Web-{4FBB176A-EEE0-AEEA-53C8-FF88C7947E64}" dt="2026-08-26T09:33:16.582" v="104" actId="20577"/>
          <ac:spMkLst>
            <pc:docMk/>
            <pc:sldMk cId="1354244009" sldId="320"/>
            <ac:spMk id="4" creationId="{8D945021-D0D5-C707-EA1D-096A3BC50666}"/>
          </ac:spMkLst>
        </pc:spChg>
      </pc:sldChg>
      <pc:sldChg chg="modSp">
        <pc:chgData name="Natasha Morgans" userId="S::natasha.morgans@uwtsd.ac.uk::3537e397-1aee-4e05-9cd1-5d76b1e2a31e" providerId="AD" clId="Web-{4FBB176A-EEE0-AEEA-53C8-FF88C7947E64}" dt="2026-08-26T09:34:23.337" v="147" actId="20577"/>
        <pc:sldMkLst>
          <pc:docMk/>
          <pc:sldMk cId="2986844616" sldId="321"/>
        </pc:sldMkLst>
        <pc:spChg chg="mod">
          <ac:chgData name="Natasha Morgans" userId="S::natasha.morgans@uwtsd.ac.uk::3537e397-1aee-4e05-9cd1-5d76b1e2a31e" providerId="AD" clId="Web-{4FBB176A-EEE0-AEEA-53C8-FF88C7947E64}" dt="2026-08-26T09:33:30.927" v="115" actId="20577"/>
          <ac:spMkLst>
            <pc:docMk/>
            <pc:sldMk cId="2986844616" sldId="321"/>
            <ac:spMk id="2" creationId="{9FFE2D27-3CD1-D3DF-A0CF-5D7B419CA37E}"/>
          </ac:spMkLst>
        </pc:spChg>
        <pc:spChg chg="mod">
          <ac:chgData name="Natasha Morgans" userId="S::natasha.morgans@uwtsd.ac.uk::3537e397-1aee-4e05-9cd1-5d76b1e2a31e" providerId="AD" clId="Web-{4FBB176A-EEE0-AEEA-53C8-FF88C7947E64}" dt="2026-08-26T09:34:23.337" v="147" actId="20577"/>
          <ac:spMkLst>
            <pc:docMk/>
            <pc:sldMk cId="2986844616" sldId="321"/>
            <ac:spMk id="3" creationId="{A9461AC5-B7B5-AB86-C2B2-B8850C86B4A7}"/>
          </ac:spMkLst>
        </pc:spChg>
        <pc:spChg chg="mod">
          <ac:chgData name="Natasha Morgans" userId="S::natasha.morgans@uwtsd.ac.uk::3537e397-1aee-4e05-9cd1-5d76b1e2a31e" providerId="AD" clId="Web-{4FBB176A-EEE0-AEEA-53C8-FF88C7947E64}" dt="2026-08-26T09:34:21.446" v="145" actId="20577"/>
          <ac:spMkLst>
            <pc:docMk/>
            <pc:sldMk cId="2986844616" sldId="321"/>
            <ac:spMk id="4" creationId="{9A0DACC6-F6F9-72C5-4A90-BB75426B0E0E}"/>
          </ac:spMkLst>
        </pc:spChg>
      </pc:sldChg>
      <pc:sldChg chg="modSp">
        <pc:chgData name="Natasha Morgans" userId="S::natasha.morgans@uwtsd.ac.uk::3537e397-1aee-4e05-9cd1-5d76b1e2a31e" providerId="AD" clId="Web-{4FBB176A-EEE0-AEEA-53C8-FF88C7947E64}" dt="2026-08-26T09:35:29.701" v="155" actId="20577"/>
        <pc:sldMkLst>
          <pc:docMk/>
          <pc:sldMk cId="855054151" sldId="322"/>
        </pc:sldMkLst>
        <pc:spChg chg="mod">
          <ac:chgData name="Natasha Morgans" userId="S::natasha.morgans@uwtsd.ac.uk::3537e397-1aee-4e05-9cd1-5d76b1e2a31e" providerId="AD" clId="Web-{4FBB176A-EEE0-AEEA-53C8-FF88C7947E64}" dt="2026-08-26T09:35:29.701" v="155" actId="20577"/>
          <ac:spMkLst>
            <pc:docMk/>
            <pc:sldMk cId="855054151" sldId="322"/>
            <ac:spMk id="2" creationId="{C46CF0B9-8E93-09CD-AC47-AFE63773E506}"/>
          </ac:spMkLst>
        </pc:spChg>
      </pc:sldChg>
      <pc:sldChg chg="delSp modSp">
        <pc:chgData name="Natasha Morgans" userId="S::natasha.morgans@uwtsd.ac.uk::3537e397-1aee-4e05-9cd1-5d76b1e2a31e" providerId="AD" clId="Web-{4FBB176A-EEE0-AEEA-53C8-FF88C7947E64}" dt="2026-08-26T09:35:47.750" v="158" actId="20577"/>
        <pc:sldMkLst>
          <pc:docMk/>
          <pc:sldMk cId="3081820249" sldId="323"/>
        </pc:sldMkLst>
        <pc:spChg chg="mod">
          <ac:chgData name="Natasha Morgans" userId="S::natasha.morgans@uwtsd.ac.uk::3537e397-1aee-4e05-9cd1-5d76b1e2a31e" providerId="AD" clId="Web-{4FBB176A-EEE0-AEEA-53C8-FF88C7947E64}" dt="2026-08-26T09:35:47.750" v="158" actId="20577"/>
          <ac:spMkLst>
            <pc:docMk/>
            <pc:sldMk cId="3081820249" sldId="323"/>
            <ac:spMk id="3" creationId="{F170058A-FED7-86B8-B30D-9F0A197F2888}"/>
          </ac:spMkLst>
        </pc:spChg>
      </pc:sldChg>
      <pc:sldChg chg="modSp">
        <pc:chgData name="Natasha Morgans" userId="S::natasha.morgans@uwtsd.ac.uk::3537e397-1aee-4e05-9cd1-5d76b1e2a31e" providerId="AD" clId="Web-{4FBB176A-EEE0-AEEA-53C8-FF88C7947E64}" dt="2026-08-26T09:36:51.098" v="201" actId="20577"/>
        <pc:sldMkLst>
          <pc:docMk/>
          <pc:sldMk cId="3067170848" sldId="324"/>
        </pc:sldMkLst>
        <pc:spChg chg="mod">
          <ac:chgData name="Natasha Morgans" userId="S::natasha.morgans@uwtsd.ac.uk::3537e397-1aee-4e05-9cd1-5d76b1e2a31e" providerId="AD" clId="Web-{4FBB176A-EEE0-AEEA-53C8-FF88C7947E64}" dt="2026-08-26T09:36:04.767" v="178" actId="20577"/>
          <ac:spMkLst>
            <pc:docMk/>
            <pc:sldMk cId="3067170848" sldId="324"/>
            <ac:spMk id="2" creationId="{3489F579-CBEA-1581-1AAE-FF50B50EDFF2}"/>
          </ac:spMkLst>
        </pc:spChg>
        <pc:spChg chg="mod">
          <ac:chgData name="Natasha Morgans" userId="S::natasha.morgans@uwtsd.ac.uk::3537e397-1aee-4e05-9cd1-5d76b1e2a31e" providerId="AD" clId="Web-{4FBB176A-EEE0-AEEA-53C8-FF88C7947E64}" dt="2026-08-26T09:36:51.098" v="201" actId="20577"/>
          <ac:spMkLst>
            <pc:docMk/>
            <pc:sldMk cId="3067170848" sldId="324"/>
            <ac:spMk id="3" creationId="{16C90958-045E-A61A-6BAC-6DF34EED4ED4}"/>
          </ac:spMkLst>
        </pc:spChg>
        <pc:spChg chg="mod">
          <ac:chgData name="Natasha Morgans" userId="S::natasha.morgans@uwtsd.ac.uk::3537e397-1aee-4e05-9cd1-5d76b1e2a31e" providerId="AD" clId="Web-{4FBB176A-EEE0-AEEA-53C8-FF88C7947E64}" dt="2026-08-26T09:36:49.442" v="198" actId="20577"/>
          <ac:spMkLst>
            <pc:docMk/>
            <pc:sldMk cId="3067170848" sldId="324"/>
            <ac:spMk id="4" creationId="{65AFA6C9-869D-9755-773F-172A41046861}"/>
          </ac:spMkLst>
        </pc:spChg>
      </pc:sldChg>
      <pc:sldChg chg="modSp">
        <pc:chgData name="Natasha Morgans" userId="S::natasha.morgans@uwtsd.ac.uk::3537e397-1aee-4e05-9cd1-5d76b1e2a31e" providerId="AD" clId="Web-{4FBB176A-EEE0-AEEA-53C8-FF88C7947E64}" dt="2026-08-26T09:38:03.557" v="229" actId="20577"/>
        <pc:sldMkLst>
          <pc:docMk/>
          <pc:sldMk cId="1139226787" sldId="325"/>
        </pc:sldMkLst>
        <pc:spChg chg="mod">
          <ac:chgData name="Natasha Morgans" userId="S::natasha.morgans@uwtsd.ac.uk::3537e397-1aee-4e05-9cd1-5d76b1e2a31e" providerId="AD" clId="Web-{4FBB176A-EEE0-AEEA-53C8-FF88C7947E64}" dt="2026-08-26T09:37:07.070" v="212" actId="20577"/>
          <ac:spMkLst>
            <pc:docMk/>
            <pc:sldMk cId="1139226787" sldId="325"/>
            <ac:spMk id="2" creationId="{A8285ACE-4D20-666C-CB4E-2AAB291FC0E6}"/>
          </ac:spMkLst>
        </pc:spChg>
        <pc:spChg chg="mod">
          <ac:chgData name="Natasha Morgans" userId="S::natasha.morgans@uwtsd.ac.uk::3537e397-1aee-4e05-9cd1-5d76b1e2a31e" providerId="AD" clId="Web-{4FBB176A-EEE0-AEEA-53C8-FF88C7947E64}" dt="2026-08-26T09:38:03.557" v="229" actId="20577"/>
          <ac:spMkLst>
            <pc:docMk/>
            <pc:sldMk cId="1139226787" sldId="325"/>
            <ac:spMk id="3" creationId="{D12ADDF6-CF13-3F43-B13A-679A62DC3CFF}"/>
          </ac:spMkLst>
        </pc:spChg>
        <pc:spChg chg="mod">
          <ac:chgData name="Natasha Morgans" userId="S::natasha.morgans@uwtsd.ac.uk::3537e397-1aee-4e05-9cd1-5d76b1e2a31e" providerId="AD" clId="Web-{4FBB176A-EEE0-AEEA-53C8-FF88C7947E64}" dt="2026-08-26T09:37:56.682" v="227" actId="20577"/>
          <ac:spMkLst>
            <pc:docMk/>
            <pc:sldMk cId="1139226787" sldId="325"/>
            <ac:spMk id="4" creationId="{BE8114F5-0C58-C8D5-E5D7-6D50B70A617A}"/>
          </ac:spMkLst>
        </pc:spChg>
      </pc:sldChg>
      <pc:sldChg chg="addSp modSp">
        <pc:chgData name="Natasha Morgans" userId="S::natasha.morgans@uwtsd.ac.uk::3537e397-1aee-4e05-9cd1-5d76b1e2a31e" providerId="AD" clId="Web-{4FBB176A-EEE0-AEEA-53C8-FF88C7947E64}" dt="2026-08-26T09:40:33.068" v="277" actId="1076"/>
        <pc:sldMkLst>
          <pc:docMk/>
          <pc:sldMk cId="2014902419" sldId="326"/>
        </pc:sldMkLst>
        <pc:spChg chg="mod">
          <ac:chgData name="Natasha Morgans" userId="S::natasha.morgans@uwtsd.ac.uk::3537e397-1aee-4e05-9cd1-5d76b1e2a31e" providerId="AD" clId="Web-{4FBB176A-EEE0-AEEA-53C8-FF88C7947E64}" dt="2026-08-26T09:39:32.986" v="268" actId="20577"/>
          <ac:spMkLst>
            <pc:docMk/>
            <pc:sldMk cId="2014902419" sldId="326"/>
            <ac:spMk id="2" creationId="{EF8BE68B-E182-787B-917E-3CF995E45333}"/>
          </ac:spMkLst>
        </pc:spChg>
        <pc:spChg chg="mod">
          <ac:chgData name="Natasha Morgans" userId="S::natasha.morgans@uwtsd.ac.uk::3537e397-1aee-4e05-9cd1-5d76b1e2a31e" providerId="AD" clId="Web-{4FBB176A-EEE0-AEEA-53C8-FF88C7947E64}" dt="2026-08-26T09:40:07.113" v="275" actId="20577"/>
          <ac:spMkLst>
            <pc:docMk/>
            <pc:sldMk cId="2014902419" sldId="326"/>
            <ac:spMk id="3" creationId="{B3E32436-D1E0-4C76-1E4B-90D6F9176E6D}"/>
          </ac:spMkLst>
        </pc:spChg>
        <pc:spChg chg="mod">
          <ac:chgData name="Natasha Morgans" userId="S::natasha.morgans@uwtsd.ac.uk::3537e397-1aee-4e05-9cd1-5d76b1e2a31e" providerId="AD" clId="Web-{4FBB176A-EEE0-AEEA-53C8-FF88C7947E64}" dt="2026-08-26T09:38:43.888" v="246" actId="20577"/>
          <ac:spMkLst>
            <pc:docMk/>
            <pc:sldMk cId="2014902419" sldId="326"/>
            <ac:spMk id="4" creationId="{C965E472-BC15-F91E-EA6B-8AE1F0C113EA}"/>
          </ac:spMkLst>
        </pc:spChg>
        <pc:picChg chg="add mod">
          <ac:chgData name="Natasha Morgans" userId="S::natasha.morgans@uwtsd.ac.uk::3537e397-1aee-4e05-9cd1-5d76b1e2a31e" providerId="AD" clId="Web-{4FBB176A-EEE0-AEEA-53C8-FF88C7947E64}" dt="2026-08-26T09:40:33.068" v="277" actId="1076"/>
          <ac:picMkLst>
            <pc:docMk/>
            <pc:sldMk cId="2014902419" sldId="326"/>
            <ac:picMk id="6" creationId="{FAF36443-0321-A316-4722-C2A250511DB0}"/>
          </ac:picMkLst>
        </pc:picChg>
      </pc:sldChg>
      <pc:sldChg chg="modSp">
        <pc:chgData name="Natasha Morgans" userId="S::natasha.morgans@uwtsd.ac.uk::3537e397-1aee-4e05-9cd1-5d76b1e2a31e" providerId="AD" clId="Web-{4FBB176A-EEE0-AEEA-53C8-FF88C7947E64}" dt="2026-08-26T09:41:40.699" v="313" actId="20577"/>
        <pc:sldMkLst>
          <pc:docMk/>
          <pc:sldMk cId="2712981362" sldId="327"/>
        </pc:sldMkLst>
        <pc:spChg chg="mod">
          <ac:chgData name="Natasha Morgans" userId="S::natasha.morgans@uwtsd.ac.uk::3537e397-1aee-4e05-9cd1-5d76b1e2a31e" providerId="AD" clId="Web-{4FBB176A-EEE0-AEEA-53C8-FF88C7947E64}" dt="2026-08-26T09:40:52.523" v="292" actId="20577"/>
          <ac:spMkLst>
            <pc:docMk/>
            <pc:sldMk cId="2712981362" sldId="327"/>
            <ac:spMk id="2" creationId="{0A96F271-1800-5594-E1F7-A827F4E7FE22}"/>
          </ac:spMkLst>
        </pc:spChg>
        <pc:spChg chg="mod">
          <ac:chgData name="Natasha Morgans" userId="S::natasha.morgans@uwtsd.ac.uk::3537e397-1aee-4e05-9cd1-5d76b1e2a31e" providerId="AD" clId="Web-{4FBB176A-EEE0-AEEA-53C8-FF88C7947E64}" dt="2026-08-26T09:41:40.699" v="313" actId="20577"/>
          <ac:spMkLst>
            <pc:docMk/>
            <pc:sldMk cId="2712981362" sldId="327"/>
            <ac:spMk id="3" creationId="{3AE1B9E4-868C-0CB4-A6FA-B6C6D6820A0E}"/>
          </ac:spMkLst>
        </pc:spChg>
        <pc:spChg chg="mod">
          <ac:chgData name="Natasha Morgans" userId="S::natasha.morgans@uwtsd.ac.uk::3537e397-1aee-4e05-9cd1-5d76b1e2a31e" providerId="AD" clId="Web-{4FBB176A-EEE0-AEEA-53C8-FF88C7947E64}" dt="2026-08-26T09:41:34.557" v="310" actId="20577"/>
          <ac:spMkLst>
            <pc:docMk/>
            <pc:sldMk cId="2712981362" sldId="327"/>
            <ac:spMk id="4" creationId="{F5F8F2E8-8322-F33E-2AA8-67CDFC451926}"/>
          </ac:spMkLst>
        </pc:spChg>
      </pc:sldChg>
      <pc:sldChg chg="modSp">
        <pc:chgData name="Natasha Morgans" userId="S::natasha.morgans@uwtsd.ac.uk::3537e397-1aee-4e05-9cd1-5d76b1e2a31e" providerId="AD" clId="Web-{4FBB176A-EEE0-AEEA-53C8-FF88C7947E64}" dt="2026-08-26T09:42:48.329" v="352" actId="20577"/>
        <pc:sldMkLst>
          <pc:docMk/>
          <pc:sldMk cId="4184088082" sldId="328"/>
        </pc:sldMkLst>
        <pc:spChg chg="mod">
          <ac:chgData name="Natasha Morgans" userId="S::natasha.morgans@uwtsd.ac.uk::3537e397-1aee-4e05-9cd1-5d76b1e2a31e" providerId="AD" clId="Web-{4FBB176A-EEE0-AEEA-53C8-FF88C7947E64}" dt="2026-08-26T09:42:02.263" v="336" actId="20577"/>
          <ac:spMkLst>
            <pc:docMk/>
            <pc:sldMk cId="4184088082" sldId="328"/>
            <ac:spMk id="2" creationId="{3185CCC0-E60F-C9D6-738C-F288119B6B48}"/>
          </ac:spMkLst>
        </pc:spChg>
        <pc:spChg chg="mod">
          <ac:chgData name="Natasha Morgans" userId="S::natasha.morgans@uwtsd.ac.uk::3537e397-1aee-4e05-9cd1-5d76b1e2a31e" providerId="AD" clId="Web-{4FBB176A-EEE0-AEEA-53C8-FF88C7947E64}" dt="2026-08-26T09:42:48.329" v="352" actId="20577"/>
          <ac:spMkLst>
            <pc:docMk/>
            <pc:sldMk cId="4184088082" sldId="328"/>
            <ac:spMk id="3" creationId="{37FA266B-1A9F-65F6-5162-3C68724D8B82}"/>
          </ac:spMkLst>
        </pc:spChg>
        <pc:spChg chg="mod">
          <ac:chgData name="Natasha Morgans" userId="S::natasha.morgans@uwtsd.ac.uk::3537e397-1aee-4e05-9cd1-5d76b1e2a31e" providerId="AD" clId="Web-{4FBB176A-EEE0-AEEA-53C8-FF88C7947E64}" dt="2026-08-26T09:42:48.235" v="351" actId="20577"/>
          <ac:spMkLst>
            <pc:docMk/>
            <pc:sldMk cId="4184088082" sldId="328"/>
            <ac:spMk id="4" creationId="{D9EDE8E5-E278-CABC-F7DC-34D5840B4D85}"/>
          </ac:spMkLst>
        </pc:spChg>
      </pc:sldChg>
      <pc:sldChg chg="modSp">
        <pc:chgData name="Natasha Morgans" userId="S::natasha.morgans@uwtsd.ac.uk::3537e397-1aee-4e05-9cd1-5d76b1e2a31e" providerId="AD" clId="Web-{4FBB176A-EEE0-AEEA-53C8-FF88C7947E64}" dt="2026-08-26T09:44:52.307" v="379" actId="20577"/>
        <pc:sldMkLst>
          <pc:docMk/>
          <pc:sldMk cId="3722707001" sldId="329"/>
        </pc:sldMkLst>
        <pc:spChg chg="mod">
          <ac:chgData name="Natasha Morgans" userId="S::natasha.morgans@uwtsd.ac.uk::3537e397-1aee-4e05-9cd1-5d76b1e2a31e" providerId="AD" clId="Web-{4FBB176A-EEE0-AEEA-53C8-FF88C7947E64}" dt="2026-08-26T09:43:57.303" v="370" actId="20577"/>
          <ac:spMkLst>
            <pc:docMk/>
            <pc:sldMk cId="3722707001" sldId="329"/>
            <ac:spMk id="2" creationId="{36623E18-36BD-F7E8-6876-BE77725DF9D5}"/>
          </ac:spMkLst>
        </pc:spChg>
        <pc:spChg chg="mod">
          <ac:chgData name="Natasha Morgans" userId="S::natasha.morgans@uwtsd.ac.uk::3537e397-1aee-4e05-9cd1-5d76b1e2a31e" providerId="AD" clId="Web-{4FBB176A-EEE0-AEEA-53C8-FF88C7947E64}" dt="2026-08-26T09:44:52.307" v="379" actId="20577"/>
          <ac:spMkLst>
            <pc:docMk/>
            <pc:sldMk cId="3722707001" sldId="329"/>
            <ac:spMk id="3" creationId="{7CCF37B6-5B17-0341-8F7A-41DC1370021B}"/>
          </ac:spMkLst>
        </pc:spChg>
        <pc:spChg chg="mod">
          <ac:chgData name="Natasha Morgans" userId="S::natasha.morgans@uwtsd.ac.uk::3537e397-1aee-4e05-9cd1-5d76b1e2a31e" providerId="AD" clId="Web-{4FBB176A-EEE0-AEEA-53C8-FF88C7947E64}" dt="2026-08-26T09:44:10.929" v="373" actId="20577"/>
          <ac:spMkLst>
            <pc:docMk/>
            <pc:sldMk cId="3722707001" sldId="329"/>
            <ac:spMk id="4" creationId="{764E09D0-BA60-63D3-F808-B8B44ACFB610}"/>
          </ac:spMkLst>
        </pc:spChg>
      </pc:sldChg>
      <pc:sldChg chg="modSp">
        <pc:chgData name="Natasha Morgans" userId="S::natasha.morgans@uwtsd.ac.uk::3537e397-1aee-4e05-9cd1-5d76b1e2a31e" providerId="AD" clId="Web-{4FBB176A-EEE0-AEEA-53C8-FF88C7947E64}" dt="2026-08-26T09:47:04.364" v="416" actId="20577"/>
        <pc:sldMkLst>
          <pc:docMk/>
          <pc:sldMk cId="801349165" sldId="330"/>
        </pc:sldMkLst>
        <pc:spChg chg="mod">
          <ac:chgData name="Natasha Morgans" userId="S::natasha.morgans@uwtsd.ac.uk::3537e397-1aee-4e05-9cd1-5d76b1e2a31e" providerId="AD" clId="Web-{4FBB176A-EEE0-AEEA-53C8-FF88C7947E64}" dt="2026-08-26T09:45:56.577" v="392" actId="20577"/>
          <ac:spMkLst>
            <pc:docMk/>
            <pc:sldMk cId="801349165" sldId="330"/>
            <ac:spMk id="2" creationId="{280B1473-E86A-976C-E08C-52F1DB9A0491}"/>
          </ac:spMkLst>
        </pc:spChg>
        <pc:spChg chg="mod">
          <ac:chgData name="Natasha Morgans" userId="S::natasha.morgans@uwtsd.ac.uk::3537e397-1aee-4e05-9cd1-5d76b1e2a31e" providerId="AD" clId="Web-{4FBB176A-EEE0-AEEA-53C8-FF88C7947E64}" dt="2026-08-26T09:47:04.364" v="416" actId="20577"/>
          <ac:spMkLst>
            <pc:docMk/>
            <pc:sldMk cId="801349165" sldId="330"/>
            <ac:spMk id="3" creationId="{114197FE-EFCF-273F-FAFD-DB7CBA1307CD}"/>
          </ac:spMkLst>
        </pc:spChg>
        <pc:spChg chg="mod">
          <ac:chgData name="Natasha Morgans" userId="S::natasha.morgans@uwtsd.ac.uk::3537e397-1aee-4e05-9cd1-5d76b1e2a31e" providerId="AD" clId="Web-{4FBB176A-EEE0-AEEA-53C8-FF88C7947E64}" dt="2026-08-26T09:46:54.316" v="411" actId="20577"/>
          <ac:spMkLst>
            <pc:docMk/>
            <pc:sldMk cId="801349165" sldId="330"/>
            <ac:spMk id="4" creationId="{C336BD2D-085B-7C68-C729-16632A011DEB}"/>
          </ac:spMkLst>
        </pc:spChg>
      </pc:sldChg>
      <pc:sldChg chg="modSp">
        <pc:chgData name="Natasha Morgans" userId="S::natasha.morgans@uwtsd.ac.uk::3537e397-1aee-4e05-9cd1-5d76b1e2a31e" providerId="AD" clId="Web-{4FBB176A-EEE0-AEEA-53C8-FF88C7947E64}" dt="2026-08-26T09:49:13.405" v="535" actId="20577"/>
        <pc:sldMkLst>
          <pc:docMk/>
          <pc:sldMk cId="20026989" sldId="332"/>
        </pc:sldMkLst>
        <pc:spChg chg="mod">
          <ac:chgData name="Natasha Morgans" userId="S::natasha.morgans@uwtsd.ac.uk::3537e397-1aee-4e05-9cd1-5d76b1e2a31e" providerId="AD" clId="Web-{4FBB176A-EEE0-AEEA-53C8-FF88C7947E64}" dt="2026-08-26T09:49:13.405" v="535" actId="20577"/>
          <ac:spMkLst>
            <pc:docMk/>
            <pc:sldMk cId="20026989" sldId="332"/>
            <ac:spMk id="2" creationId="{2DD3D4B2-4278-1A87-C0D0-DAE1247E7347}"/>
          </ac:spMkLst>
        </pc:spChg>
        <pc:graphicFrameChg chg="mod modGraphic">
          <ac:chgData name="Natasha Morgans" userId="S::natasha.morgans@uwtsd.ac.uk::3537e397-1aee-4e05-9cd1-5d76b1e2a31e" providerId="AD" clId="Web-{4FBB176A-EEE0-AEEA-53C8-FF88C7947E64}" dt="2026-08-26T09:48:38.027" v="510"/>
          <ac:graphicFrameMkLst>
            <pc:docMk/>
            <pc:sldMk cId="20026989" sldId="332"/>
            <ac:graphicFrameMk id="5" creationId="{DC5154A3-5F07-A5FB-2FE1-AF1328E5339C}"/>
          </ac:graphicFrameMkLst>
        </pc:graphicFrameChg>
      </pc:sldChg>
      <pc:sldChg chg="modSp">
        <pc:chgData name="Natasha Morgans" userId="S::natasha.morgans@uwtsd.ac.uk::3537e397-1aee-4e05-9cd1-5d76b1e2a31e" providerId="AD" clId="Web-{4FBB176A-EEE0-AEEA-53C8-FF88C7947E64}" dt="2026-08-26T09:51:01.350" v="571" actId="20577"/>
        <pc:sldMkLst>
          <pc:docMk/>
          <pc:sldMk cId="3496167383" sldId="333"/>
        </pc:sldMkLst>
        <pc:spChg chg="mod">
          <ac:chgData name="Natasha Morgans" userId="S::natasha.morgans@uwtsd.ac.uk::3537e397-1aee-4e05-9cd1-5d76b1e2a31e" providerId="AD" clId="Web-{4FBB176A-EEE0-AEEA-53C8-FF88C7947E64}" dt="2026-08-26T09:49:45.844" v="546" actId="20577"/>
          <ac:spMkLst>
            <pc:docMk/>
            <pc:sldMk cId="3496167383" sldId="333"/>
            <ac:spMk id="2" creationId="{17D76D9E-89DA-F05B-F186-8960A16F6693}"/>
          </ac:spMkLst>
        </pc:spChg>
        <pc:spChg chg="mod">
          <ac:chgData name="Natasha Morgans" userId="S::natasha.morgans@uwtsd.ac.uk::3537e397-1aee-4e05-9cd1-5d76b1e2a31e" providerId="AD" clId="Web-{4FBB176A-EEE0-AEEA-53C8-FF88C7947E64}" dt="2026-08-26T09:51:01.350" v="571" actId="20577"/>
          <ac:spMkLst>
            <pc:docMk/>
            <pc:sldMk cId="3496167383" sldId="333"/>
            <ac:spMk id="3" creationId="{59B5D0BF-F544-1DEB-AC4E-DF2649D803AA}"/>
          </ac:spMkLst>
        </pc:spChg>
        <pc:spChg chg="mod">
          <ac:chgData name="Natasha Morgans" userId="S::natasha.morgans@uwtsd.ac.uk::3537e397-1aee-4e05-9cd1-5d76b1e2a31e" providerId="AD" clId="Web-{4FBB176A-EEE0-AEEA-53C8-FF88C7947E64}" dt="2026-08-26T09:51:01.350" v="571" actId="20577"/>
          <ac:spMkLst>
            <pc:docMk/>
            <pc:sldMk cId="3496167383" sldId="333"/>
            <ac:spMk id="4" creationId="{29C11942-C67D-2138-0040-F030257A996F}"/>
          </ac:spMkLst>
        </pc:spChg>
      </pc:sldChg>
      <pc:sldChg chg="delSp modSp">
        <pc:chgData name="Natasha Morgans" userId="S::natasha.morgans@uwtsd.ac.uk::3537e397-1aee-4e05-9cd1-5d76b1e2a31e" providerId="AD" clId="Web-{4FBB176A-EEE0-AEEA-53C8-FF88C7947E64}" dt="2026-08-26T09:57:41.146" v="654" actId="20577"/>
        <pc:sldMkLst>
          <pc:docMk/>
          <pc:sldMk cId="1264519575" sldId="334"/>
        </pc:sldMkLst>
        <pc:spChg chg="mod">
          <ac:chgData name="Natasha Morgans" userId="S::natasha.morgans@uwtsd.ac.uk::3537e397-1aee-4e05-9cd1-5d76b1e2a31e" providerId="AD" clId="Web-{4FBB176A-EEE0-AEEA-53C8-FF88C7947E64}" dt="2026-08-26T09:57:41.146" v="654" actId="20577"/>
          <ac:spMkLst>
            <pc:docMk/>
            <pc:sldMk cId="1264519575" sldId="334"/>
            <ac:spMk id="2" creationId="{710CB321-276E-66DC-8D10-0F97CD80D6EB}"/>
          </ac:spMkLst>
        </pc:spChg>
        <pc:spChg chg="mod">
          <ac:chgData name="Natasha Morgans" userId="S::natasha.morgans@uwtsd.ac.uk::3537e397-1aee-4e05-9cd1-5d76b1e2a31e" providerId="AD" clId="Web-{4FBB176A-EEE0-AEEA-53C8-FF88C7947E64}" dt="2026-08-26T09:56:56.705" v="645" actId="1076"/>
          <ac:spMkLst>
            <pc:docMk/>
            <pc:sldMk cId="1264519575" sldId="334"/>
            <ac:spMk id="4" creationId="{F2FC236F-BAA2-9C5E-9E9E-383E76AAF948}"/>
          </ac:spMkLst>
        </pc:spChg>
      </pc:sldChg>
      <pc:sldChg chg="modSp">
        <pc:chgData name="Natasha Morgans" userId="S::natasha.morgans@uwtsd.ac.uk::3537e397-1aee-4e05-9cd1-5d76b1e2a31e" providerId="AD" clId="Web-{4FBB176A-EEE0-AEEA-53C8-FF88C7947E64}" dt="2026-08-26T09:55:31.621" v="628" actId="20577"/>
        <pc:sldMkLst>
          <pc:docMk/>
          <pc:sldMk cId="3697788850" sldId="335"/>
        </pc:sldMkLst>
        <pc:spChg chg="mod">
          <ac:chgData name="Natasha Morgans" userId="S::natasha.morgans@uwtsd.ac.uk::3537e397-1aee-4e05-9cd1-5d76b1e2a31e" providerId="AD" clId="Web-{4FBB176A-EEE0-AEEA-53C8-FF88C7947E64}" dt="2026-08-26T09:54:38.117" v="612" actId="20577"/>
          <ac:spMkLst>
            <pc:docMk/>
            <pc:sldMk cId="3697788850" sldId="335"/>
            <ac:spMk id="2" creationId="{EBF57D63-B8E0-7E5F-EA5C-5F2B27FB3CD9}"/>
          </ac:spMkLst>
        </pc:spChg>
        <pc:spChg chg="mod">
          <ac:chgData name="Natasha Morgans" userId="S::natasha.morgans@uwtsd.ac.uk::3537e397-1aee-4e05-9cd1-5d76b1e2a31e" providerId="AD" clId="Web-{4FBB176A-EEE0-AEEA-53C8-FF88C7947E64}" dt="2026-08-26T09:55:31.621" v="628" actId="20577"/>
          <ac:spMkLst>
            <pc:docMk/>
            <pc:sldMk cId="3697788850" sldId="335"/>
            <ac:spMk id="3" creationId="{0B6356B5-F4BA-F8A7-70C2-DEE7CD8779D5}"/>
          </ac:spMkLst>
        </pc:spChg>
        <pc:spChg chg="mod">
          <ac:chgData name="Natasha Morgans" userId="S::natasha.morgans@uwtsd.ac.uk::3537e397-1aee-4e05-9cd1-5d76b1e2a31e" providerId="AD" clId="Web-{4FBB176A-EEE0-AEEA-53C8-FF88C7947E64}" dt="2026-08-26T09:55:25.198" v="626" actId="20577"/>
          <ac:spMkLst>
            <pc:docMk/>
            <pc:sldMk cId="3697788850" sldId="335"/>
            <ac:spMk id="4" creationId="{0669500D-19F4-2108-18D4-CF95CE03BEB9}"/>
          </ac:spMkLst>
        </pc:spChg>
      </pc:sldChg>
      <pc:sldChg chg="modSp">
        <pc:chgData name="Natasha Morgans" userId="S::natasha.morgans@uwtsd.ac.uk::3537e397-1aee-4e05-9cd1-5d76b1e2a31e" providerId="AD" clId="Web-{4FBB176A-EEE0-AEEA-53C8-FF88C7947E64}" dt="2026-08-26T09:53:56.426" v="590" actId="20577"/>
        <pc:sldMkLst>
          <pc:docMk/>
          <pc:sldMk cId="1177242787" sldId="336"/>
        </pc:sldMkLst>
        <pc:spChg chg="mod">
          <ac:chgData name="Natasha Morgans" userId="S::natasha.morgans@uwtsd.ac.uk::3537e397-1aee-4e05-9cd1-5d76b1e2a31e" providerId="AD" clId="Web-{4FBB176A-EEE0-AEEA-53C8-FF88C7947E64}" dt="2026-08-26T09:52:53.765" v="574" actId="20577"/>
          <ac:spMkLst>
            <pc:docMk/>
            <pc:sldMk cId="1177242787" sldId="336"/>
            <ac:spMk id="2" creationId="{5F3195C2-80AC-9B25-A137-4AAAC09A1663}"/>
          </ac:spMkLst>
        </pc:spChg>
        <pc:spChg chg="mod">
          <ac:chgData name="Natasha Morgans" userId="S::natasha.morgans@uwtsd.ac.uk::3537e397-1aee-4e05-9cd1-5d76b1e2a31e" providerId="AD" clId="Web-{4FBB176A-EEE0-AEEA-53C8-FF88C7947E64}" dt="2026-08-26T09:53:56.426" v="590" actId="20577"/>
          <ac:spMkLst>
            <pc:docMk/>
            <pc:sldMk cId="1177242787" sldId="336"/>
            <ac:spMk id="3" creationId="{925056D1-43FF-69DE-056F-7DF3D34637DB}"/>
          </ac:spMkLst>
        </pc:spChg>
        <pc:spChg chg="mod">
          <ac:chgData name="Natasha Morgans" userId="S::natasha.morgans@uwtsd.ac.uk::3537e397-1aee-4e05-9cd1-5d76b1e2a31e" providerId="AD" clId="Web-{4FBB176A-EEE0-AEEA-53C8-FF88C7947E64}" dt="2026-08-26T09:53:47.347" v="584" actId="20577"/>
          <ac:spMkLst>
            <pc:docMk/>
            <pc:sldMk cId="1177242787" sldId="336"/>
            <ac:spMk id="4" creationId="{24AC4981-00AB-CBAA-1D68-13CC43E343C9}"/>
          </ac:spMkLst>
        </pc:spChg>
      </pc:sldChg>
    </pc:docChg>
  </pc:docChgLst>
  <pc:docChgLst>
    <pc:chgData name="Natasha Morgans" userId="S::natasha.morgans@uwtsd.ac.uk::3537e397-1aee-4e05-9cd1-5d76b1e2a31e" providerId="AD" clId="Web-{4CAFA514-EB19-64DB-5BC1-40169EE22D44}"/>
    <pc:docChg chg="addSld modSld">
      <pc:chgData name="Natasha Morgans" userId="S::natasha.morgans@uwtsd.ac.uk::3537e397-1aee-4e05-9cd1-5d76b1e2a31e" providerId="AD" clId="Web-{4CAFA514-EB19-64DB-5BC1-40169EE22D44}" dt="2026-08-27T15:46:22.961" v="593" actId="20577"/>
      <pc:docMkLst>
        <pc:docMk/>
      </pc:docMkLst>
      <pc:sldChg chg="modSp">
        <pc:chgData name="Natasha Morgans" userId="S::natasha.morgans@uwtsd.ac.uk::3537e397-1aee-4e05-9cd1-5d76b1e2a31e" providerId="AD" clId="Web-{4CAFA514-EB19-64DB-5BC1-40169EE22D44}" dt="2026-08-27T14:59:47.208" v="19" actId="20577"/>
        <pc:sldMkLst>
          <pc:docMk/>
          <pc:sldMk cId="2134573107" sldId="256"/>
        </pc:sldMkLst>
        <pc:spChg chg="mod">
          <ac:chgData name="Natasha Morgans" userId="S::natasha.morgans@uwtsd.ac.uk::3537e397-1aee-4e05-9cd1-5d76b1e2a31e" providerId="AD" clId="Web-{4CAFA514-EB19-64DB-5BC1-40169EE22D44}" dt="2026-08-27T14:59:47.208" v="19" actId="20577"/>
          <ac:spMkLst>
            <pc:docMk/>
            <pc:sldMk cId="2134573107" sldId="256"/>
            <ac:spMk id="4" creationId="{F30D0EF5-39FA-AFB3-D446-FCA3F37E6A30}"/>
          </ac:spMkLst>
        </pc:spChg>
      </pc:sldChg>
      <pc:sldChg chg="addSp delSp modSp add replId">
        <pc:chgData name="Natasha Morgans" userId="S::natasha.morgans@uwtsd.ac.uk::3537e397-1aee-4e05-9cd1-5d76b1e2a31e" providerId="AD" clId="Web-{4CAFA514-EB19-64DB-5BC1-40169EE22D44}" dt="2026-08-27T15:35:34.679" v="557" actId="20577"/>
        <pc:sldMkLst>
          <pc:docMk/>
          <pc:sldMk cId="4024484285" sldId="337"/>
        </pc:sldMkLst>
        <pc:spChg chg="mod">
          <ac:chgData name="Natasha Morgans" userId="S::natasha.morgans@uwtsd.ac.uk::3537e397-1aee-4e05-9cd1-5d76b1e2a31e" providerId="AD" clId="Web-{4CAFA514-EB19-64DB-5BC1-40169EE22D44}" dt="2026-08-27T15:35:34.679" v="557" actId="20577"/>
          <ac:spMkLst>
            <pc:docMk/>
            <pc:sldMk cId="4024484285" sldId="337"/>
            <ac:spMk id="2" creationId="{E2A2977E-ADB1-B9AA-A04D-E1D92C2EB86B}"/>
          </ac:spMkLst>
        </pc:spChg>
        <pc:graphicFrameChg chg="add mod modGraphic">
          <ac:chgData name="Natasha Morgans" userId="S::natasha.morgans@uwtsd.ac.uk::3537e397-1aee-4e05-9cd1-5d76b1e2a31e" providerId="AD" clId="Web-{4CAFA514-EB19-64DB-5BC1-40169EE22D44}" dt="2026-08-27T14:51:53.970" v="8" actId="1076"/>
          <ac:graphicFrameMkLst>
            <pc:docMk/>
            <pc:sldMk cId="4024484285" sldId="337"/>
            <ac:graphicFrameMk id="7" creationId="{41833AB9-118C-14AC-D6B3-C4C0F7C4FF5C}"/>
          </ac:graphicFrameMkLst>
        </pc:graphicFrameChg>
      </pc:sldChg>
      <pc:sldChg chg="modSp add">
        <pc:chgData name="Natasha Morgans" userId="S::natasha.morgans@uwtsd.ac.uk::3537e397-1aee-4e05-9cd1-5d76b1e2a31e" providerId="AD" clId="Web-{4CAFA514-EB19-64DB-5BC1-40169EE22D44}" dt="2026-08-27T15:35:43.601" v="559" actId="20577"/>
        <pc:sldMkLst>
          <pc:docMk/>
          <pc:sldMk cId="191918876" sldId="471"/>
        </pc:sldMkLst>
        <pc:spChg chg="mod">
          <ac:chgData name="Natasha Morgans" userId="S::natasha.morgans@uwtsd.ac.uk::3537e397-1aee-4e05-9cd1-5d76b1e2a31e" providerId="AD" clId="Web-{4CAFA514-EB19-64DB-5BC1-40169EE22D44}" dt="2026-08-27T15:00:52.447" v="21" actId="1076"/>
          <ac:spMkLst>
            <pc:docMk/>
            <pc:sldMk cId="191918876" sldId="471"/>
            <ac:spMk id="3" creationId="{2E888C19-5B3B-CA37-BC30-24FA38CEAB93}"/>
          </ac:spMkLst>
        </pc:spChg>
        <pc:spChg chg="mod">
          <ac:chgData name="Natasha Morgans" userId="S::natasha.morgans@uwtsd.ac.uk::3537e397-1aee-4e05-9cd1-5d76b1e2a31e" providerId="AD" clId="Web-{4CAFA514-EB19-64DB-5BC1-40169EE22D44}" dt="2026-08-27T15:35:43.601" v="559" actId="20577"/>
          <ac:spMkLst>
            <pc:docMk/>
            <pc:sldMk cId="191918876" sldId="471"/>
            <ac:spMk id="4" creationId="{F1F581CB-816F-0298-136C-2A9489387350}"/>
          </ac:spMkLst>
        </pc:spChg>
        <pc:spChg chg="mod">
          <ac:chgData name="Natasha Morgans" userId="S::natasha.morgans@uwtsd.ac.uk::3537e397-1aee-4e05-9cd1-5d76b1e2a31e" providerId="AD" clId="Web-{4CAFA514-EB19-64DB-5BC1-40169EE22D44}" dt="2026-08-27T15:01:49.139" v="32" actId="20577"/>
          <ac:spMkLst>
            <pc:docMk/>
            <pc:sldMk cId="191918876" sldId="471"/>
            <ac:spMk id="6" creationId="{7897DAB9-C887-08DF-1823-F22B2713F2E6}"/>
          </ac:spMkLst>
        </pc:spChg>
      </pc:sldChg>
      <pc:sldChg chg="modSp new">
        <pc:chgData name="Natasha Morgans" userId="S::natasha.morgans@uwtsd.ac.uk::3537e397-1aee-4e05-9cd1-5d76b1e2a31e" providerId="AD" clId="Web-{4CAFA514-EB19-64DB-5BC1-40169EE22D44}" dt="2026-08-27T15:09:04.187" v="85" actId="20577"/>
        <pc:sldMkLst>
          <pc:docMk/>
          <pc:sldMk cId="2737939169" sldId="476"/>
        </pc:sldMkLst>
        <pc:spChg chg="mod">
          <ac:chgData name="Natasha Morgans" userId="S::natasha.morgans@uwtsd.ac.uk::3537e397-1aee-4e05-9cd1-5d76b1e2a31e" providerId="AD" clId="Web-{4CAFA514-EB19-64DB-5BC1-40169EE22D44}" dt="2026-08-27T15:08:07.761" v="60" actId="20577"/>
          <ac:spMkLst>
            <pc:docMk/>
            <pc:sldMk cId="2737939169" sldId="476"/>
            <ac:spMk id="2" creationId="{D9A4A1AD-1E6C-F4A2-2376-3B91629C9688}"/>
          </ac:spMkLst>
        </pc:spChg>
        <pc:spChg chg="mod">
          <ac:chgData name="Natasha Morgans" userId="S::natasha.morgans@uwtsd.ac.uk::3537e397-1aee-4e05-9cd1-5d76b1e2a31e" providerId="AD" clId="Web-{4CAFA514-EB19-64DB-5BC1-40169EE22D44}" dt="2026-08-27T15:09:04.187" v="85" actId="20577"/>
          <ac:spMkLst>
            <pc:docMk/>
            <pc:sldMk cId="2737939169" sldId="476"/>
            <ac:spMk id="3" creationId="{DB767B4B-5498-0592-B220-2DAB43E9AACF}"/>
          </ac:spMkLst>
        </pc:spChg>
        <pc:spChg chg="mod">
          <ac:chgData name="Natasha Morgans" userId="S::natasha.morgans@uwtsd.ac.uk::3537e397-1aee-4e05-9cd1-5d76b1e2a31e" providerId="AD" clId="Web-{4CAFA514-EB19-64DB-5BC1-40169EE22D44}" dt="2026-08-27T15:08:54.811" v="77" actId="20577"/>
          <ac:spMkLst>
            <pc:docMk/>
            <pc:sldMk cId="2737939169" sldId="476"/>
            <ac:spMk id="4" creationId="{262F46AB-4137-D4FD-FC65-B658D71F516A}"/>
          </ac:spMkLst>
        </pc:spChg>
      </pc:sldChg>
      <pc:sldChg chg="modSp new">
        <pc:chgData name="Natasha Morgans" userId="S::natasha.morgans@uwtsd.ac.uk::3537e397-1aee-4e05-9cd1-5d76b1e2a31e" providerId="AD" clId="Web-{4CAFA514-EB19-64DB-5BC1-40169EE22D44}" dt="2026-08-27T15:46:22.961" v="593" actId="20577"/>
        <pc:sldMkLst>
          <pc:docMk/>
          <pc:sldMk cId="1596395472" sldId="477"/>
        </pc:sldMkLst>
        <pc:spChg chg="mod">
          <ac:chgData name="Natasha Morgans" userId="S::natasha.morgans@uwtsd.ac.uk::3537e397-1aee-4e05-9cd1-5d76b1e2a31e" providerId="AD" clId="Web-{4CAFA514-EB19-64DB-5BC1-40169EE22D44}" dt="2026-08-27T15:46:22.961" v="593" actId="20577"/>
          <ac:spMkLst>
            <pc:docMk/>
            <pc:sldMk cId="1596395472" sldId="477"/>
            <ac:spMk id="2" creationId="{02B59DCF-60D9-647E-5AE5-96D0A7AC229A}"/>
          </ac:spMkLst>
        </pc:spChg>
        <pc:spChg chg="mod">
          <ac:chgData name="Natasha Morgans" userId="S::natasha.morgans@uwtsd.ac.uk::3537e397-1aee-4e05-9cd1-5d76b1e2a31e" providerId="AD" clId="Web-{4CAFA514-EB19-64DB-5BC1-40169EE22D44}" dt="2026-08-27T15:11:16.196" v="148" actId="20577"/>
          <ac:spMkLst>
            <pc:docMk/>
            <pc:sldMk cId="1596395472" sldId="477"/>
            <ac:spMk id="3" creationId="{2C919E4B-5B7B-F805-8175-4459CF0E1614}"/>
          </ac:spMkLst>
        </pc:spChg>
        <pc:spChg chg="mod">
          <ac:chgData name="Natasha Morgans" userId="S::natasha.morgans@uwtsd.ac.uk::3537e397-1aee-4e05-9cd1-5d76b1e2a31e" providerId="AD" clId="Web-{4CAFA514-EB19-64DB-5BC1-40169EE22D44}" dt="2026-08-27T15:11:24.041" v="151" actId="20577"/>
          <ac:spMkLst>
            <pc:docMk/>
            <pc:sldMk cId="1596395472" sldId="477"/>
            <ac:spMk id="4" creationId="{2C996303-E048-C2FA-654D-1F424743DF41}"/>
          </ac:spMkLst>
        </pc:spChg>
      </pc:sldChg>
      <pc:sldChg chg="modSp new">
        <pc:chgData name="Natasha Morgans" userId="S::natasha.morgans@uwtsd.ac.uk::3537e397-1aee-4e05-9cd1-5d76b1e2a31e" providerId="AD" clId="Web-{4CAFA514-EB19-64DB-5BC1-40169EE22D44}" dt="2026-08-27T15:20:29.831" v="229" actId="20577"/>
        <pc:sldMkLst>
          <pc:docMk/>
          <pc:sldMk cId="2259922795" sldId="478"/>
        </pc:sldMkLst>
        <pc:spChg chg="mod">
          <ac:chgData name="Natasha Morgans" userId="S::natasha.morgans@uwtsd.ac.uk::3537e397-1aee-4e05-9cd1-5d76b1e2a31e" providerId="AD" clId="Web-{4CAFA514-EB19-64DB-5BC1-40169EE22D44}" dt="2026-08-27T15:13:15.971" v="177" actId="20577"/>
          <ac:spMkLst>
            <pc:docMk/>
            <pc:sldMk cId="2259922795" sldId="478"/>
            <ac:spMk id="2" creationId="{548D124D-268E-23F6-7E1E-AE631168E19B}"/>
          </ac:spMkLst>
        </pc:spChg>
        <pc:spChg chg="mod">
          <ac:chgData name="Natasha Morgans" userId="S::natasha.morgans@uwtsd.ac.uk::3537e397-1aee-4e05-9cd1-5d76b1e2a31e" providerId="AD" clId="Web-{4CAFA514-EB19-64DB-5BC1-40169EE22D44}" dt="2026-08-27T15:20:29.831" v="229" actId="20577"/>
          <ac:spMkLst>
            <pc:docMk/>
            <pc:sldMk cId="2259922795" sldId="478"/>
            <ac:spMk id="3" creationId="{45FF04D0-DBBC-7ECD-FF95-2162FEB1BC7A}"/>
          </ac:spMkLst>
        </pc:spChg>
        <pc:spChg chg="mod">
          <ac:chgData name="Natasha Morgans" userId="S::natasha.morgans@uwtsd.ac.uk::3537e397-1aee-4e05-9cd1-5d76b1e2a31e" providerId="AD" clId="Web-{4CAFA514-EB19-64DB-5BC1-40169EE22D44}" dt="2026-08-27T15:19:01.559" v="206" actId="20577"/>
          <ac:spMkLst>
            <pc:docMk/>
            <pc:sldMk cId="2259922795" sldId="478"/>
            <ac:spMk id="4" creationId="{0DBB4059-60EF-DB62-BB3E-A5D15199DE9F}"/>
          </ac:spMkLst>
        </pc:spChg>
      </pc:sldChg>
      <pc:sldChg chg="modSp new">
        <pc:chgData name="Natasha Morgans" userId="S::natasha.morgans@uwtsd.ac.uk::3537e397-1aee-4e05-9cd1-5d76b1e2a31e" providerId="AD" clId="Web-{4CAFA514-EB19-64DB-5BC1-40169EE22D44}" dt="2026-08-27T15:26:44.812" v="339" actId="20577"/>
        <pc:sldMkLst>
          <pc:docMk/>
          <pc:sldMk cId="378683078" sldId="479"/>
        </pc:sldMkLst>
        <pc:spChg chg="mod">
          <ac:chgData name="Natasha Morgans" userId="S::natasha.morgans@uwtsd.ac.uk::3537e397-1aee-4e05-9cd1-5d76b1e2a31e" providerId="AD" clId="Web-{4CAFA514-EB19-64DB-5BC1-40169EE22D44}" dt="2026-08-27T15:26:44.812" v="339" actId="20577"/>
          <ac:spMkLst>
            <pc:docMk/>
            <pc:sldMk cId="378683078" sldId="479"/>
            <ac:spMk id="2" creationId="{2FFA7FFD-11EE-FCBC-FD62-40732165ED71}"/>
          </ac:spMkLst>
        </pc:spChg>
        <pc:spChg chg="mod">
          <ac:chgData name="Natasha Morgans" userId="S::natasha.morgans@uwtsd.ac.uk::3537e397-1aee-4e05-9cd1-5d76b1e2a31e" providerId="AD" clId="Web-{4CAFA514-EB19-64DB-5BC1-40169EE22D44}" dt="2026-08-27T15:26:02.371" v="330" actId="1076"/>
          <ac:spMkLst>
            <pc:docMk/>
            <pc:sldMk cId="378683078" sldId="479"/>
            <ac:spMk id="3" creationId="{578F3DC1-3C59-1434-D774-B4CFF5E1D429}"/>
          </ac:spMkLst>
        </pc:spChg>
        <pc:spChg chg="mod">
          <ac:chgData name="Natasha Morgans" userId="S::natasha.morgans@uwtsd.ac.uk::3537e397-1aee-4e05-9cd1-5d76b1e2a31e" providerId="AD" clId="Web-{4CAFA514-EB19-64DB-5BC1-40169EE22D44}" dt="2026-08-27T15:26:08.700" v="331" actId="1076"/>
          <ac:spMkLst>
            <pc:docMk/>
            <pc:sldMk cId="378683078" sldId="479"/>
            <ac:spMk id="4" creationId="{6F40393D-F09C-85AA-6B2E-28BBBE045FB5}"/>
          </ac:spMkLst>
        </pc:spChg>
      </pc:sldChg>
      <pc:sldChg chg="addSp modSp new modNotes">
        <pc:chgData name="Natasha Morgans" userId="S::natasha.morgans@uwtsd.ac.uk::3537e397-1aee-4e05-9cd1-5d76b1e2a31e" providerId="AD" clId="Web-{4CAFA514-EB19-64DB-5BC1-40169EE22D44}" dt="2026-08-27T15:37:33.532" v="586" actId="1076"/>
        <pc:sldMkLst>
          <pc:docMk/>
          <pc:sldMk cId="1374813270" sldId="480"/>
        </pc:sldMkLst>
        <pc:spChg chg="mod">
          <ac:chgData name="Natasha Morgans" userId="S::natasha.morgans@uwtsd.ac.uk::3537e397-1aee-4e05-9cd1-5d76b1e2a31e" providerId="AD" clId="Web-{4CAFA514-EB19-64DB-5BC1-40169EE22D44}" dt="2026-08-27T15:29:58.998" v="428" actId="20577"/>
          <ac:spMkLst>
            <pc:docMk/>
            <pc:sldMk cId="1374813270" sldId="480"/>
            <ac:spMk id="2" creationId="{C389FBEE-A768-E863-479B-74316A6A6C59}"/>
          </ac:spMkLst>
        </pc:spChg>
        <pc:spChg chg="mod">
          <ac:chgData name="Natasha Morgans" userId="S::natasha.morgans@uwtsd.ac.uk::3537e397-1aee-4e05-9cd1-5d76b1e2a31e" providerId="AD" clId="Web-{4CAFA514-EB19-64DB-5BC1-40169EE22D44}" dt="2026-08-27T15:29:41.637" v="416" actId="20577"/>
          <ac:spMkLst>
            <pc:docMk/>
            <pc:sldMk cId="1374813270" sldId="480"/>
            <ac:spMk id="3" creationId="{DDF6C2B4-189E-2C0E-4DF5-303404595305}"/>
          </ac:spMkLst>
        </pc:spChg>
        <pc:spChg chg="mod">
          <ac:chgData name="Natasha Morgans" userId="S::natasha.morgans@uwtsd.ac.uk::3537e397-1aee-4e05-9cd1-5d76b1e2a31e" providerId="AD" clId="Web-{4CAFA514-EB19-64DB-5BC1-40169EE22D44}" dt="2026-08-27T15:29:49.216" v="421" actId="20577"/>
          <ac:spMkLst>
            <pc:docMk/>
            <pc:sldMk cId="1374813270" sldId="480"/>
            <ac:spMk id="4" creationId="{ADE504AB-FE0D-34B4-10C0-DD707CDAF0EB}"/>
          </ac:spMkLst>
        </pc:spChg>
        <pc:picChg chg="add mod">
          <ac:chgData name="Natasha Morgans" userId="S::natasha.morgans@uwtsd.ac.uk::3537e397-1aee-4e05-9cd1-5d76b1e2a31e" providerId="AD" clId="Web-{4CAFA514-EB19-64DB-5BC1-40169EE22D44}" dt="2026-08-27T15:37:33.532" v="586" actId="1076"/>
          <ac:picMkLst>
            <pc:docMk/>
            <pc:sldMk cId="1374813270" sldId="480"/>
            <ac:picMk id="5" creationId="{C137DDB3-3A3B-7BED-045D-64FA97941680}"/>
          </ac:picMkLst>
        </pc:picChg>
      </pc:sldChg>
      <pc:sldChg chg="modSp new">
        <pc:chgData name="Natasha Morgans" userId="S::natasha.morgans@uwtsd.ac.uk::3537e397-1aee-4e05-9cd1-5d76b1e2a31e" providerId="AD" clId="Web-{4CAFA514-EB19-64DB-5BC1-40169EE22D44}" dt="2026-08-27T15:38:00.502" v="587" actId="20577"/>
        <pc:sldMkLst>
          <pc:docMk/>
          <pc:sldMk cId="2978944987" sldId="481"/>
        </pc:sldMkLst>
        <pc:spChg chg="mod">
          <ac:chgData name="Natasha Morgans" userId="S::natasha.morgans@uwtsd.ac.uk::3537e397-1aee-4e05-9cd1-5d76b1e2a31e" providerId="AD" clId="Web-{4CAFA514-EB19-64DB-5BC1-40169EE22D44}" dt="2026-08-27T15:35:08.802" v="550" actId="20577"/>
          <ac:spMkLst>
            <pc:docMk/>
            <pc:sldMk cId="2978944987" sldId="481"/>
            <ac:spMk id="2" creationId="{C9A1790A-88BC-3066-883B-85FA50F51CD7}"/>
          </ac:spMkLst>
        </pc:spChg>
        <pc:spChg chg="mod">
          <ac:chgData name="Natasha Morgans" userId="S::natasha.morgans@uwtsd.ac.uk::3537e397-1aee-4e05-9cd1-5d76b1e2a31e" providerId="AD" clId="Web-{4CAFA514-EB19-64DB-5BC1-40169EE22D44}" dt="2026-08-27T15:31:22.504" v="464" actId="20577"/>
          <ac:spMkLst>
            <pc:docMk/>
            <pc:sldMk cId="2978944987" sldId="481"/>
            <ac:spMk id="3" creationId="{753320C6-E8A3-19C6-9375-B55A433A3064}"/>
          </ac:spMkLst>
        </pc:spChg>
        <pc:spChg chg="mod">
          <ac:chgData name="Natasha Morgans" userId="S::natasha.morgans@uwtsd.ac.uk::3537e397-1aee-4e05-9cd1-5d76b1e2a31e" providerId="AD" clId="Web-{4CAFA514-EB19-64DB-5BC1-40169EE22D44}" dt="2026-08-27T15:38:00.502" v="587" actId="20577"/>
          <ac:spMkLst>
            <pc:docMk/>
            <pc:sldMk cId="2978944987" sldId="481"/>
            <ac:spMk id="4" creationId="{2B7E8771-13FE-C555-A9CD-48426C03CB30}"/>
          </ac:spMkLst>
        </pc:spChg>
      </pc:sldChg>
      <pc:sldChg chg="modSp new">
        <pc:chgData name="Natasha Morgans" userId="S::natasha.morgans@uwtsd.ac.uk::3537e397-1aee-4e05-9cd1-5d76b1e2a31e" providerId="AD" clId="Web-{4CAFA514-EB19-64DB-5BC1-40169EE22D44}" dt="2026-08-27T15:34:55.504" v="544" actId="20577"/>
        <pc:sldMkLst>
          <pc:docMk/>
          <pc:sldMk cId="3321539867" sldId="482"/>
        </pc:sldMkLst>
        <pc:spChg chg="mod">
          <ac:chgData name="Natasha Morgans" userId="S::natasha.morgans@uwtsd.ac.uk::3537e397-1aee-4e05-9cd1-5d76b1e2a31e" providerId="AD" clId="Web-{4CAFA514-EB19-64DB-5BC1-40169EE22D44}" dt="2026-08-27T15:34:55.504" v="544" actId="20577"/>
          <ac:spMkLst>
            <pc:docMk/>
            <pc:sldMk cId="3321539867" sldId="482"/>
            <ac:spMk id="2" creationId="{75098C83-96A3-2B1D-956A-EF55192049DB}"/>
          </ac:spMkLst>
        </pc:spChg>
        <pc:spChg chg="mod">
          <ac:chgData name="Natasha Morgans" userId="S::natasha.morgans@uwtsd.ac.uk::3537e397-1aee-4e05-9cd1-5d76b1e2a31e" providerId="AD" clId="Web-{4CAFA514-EB19-64DB-5BC1-40169EE22D44}" dt="2026-08-27T15:33:33.701" v="509" actId="20577"/>
          <ac:spMkLst>
            <pc:docMk/>
            <pc:sldMk cId="3321539867" sldId="482"/>
            <ac:spMk id="3" creationId="{69BA53BB-71B8-8EC6-7DDC-126C28F2F9F5}"/>
          </ac:spMkLst>
        </pc:spChg>
        <pc:spChg chg="mod">
          <ac:chgData name="Natasha Morgans" userId="S::natasha.morgans@uwtsd.ac.uk::3537e397-1aee-4e05-9cd1-5d76b1e2a31e" providerId="AD" clId="Web-{4CAFA514-EB19-64DB-5BC1-40169EE22D44}" dt="2026-08-27T15:33:32.545" v="508" actId="20577"/>
          <ac:spMkLst>
            <pc:docMk/>
            <pc:sldMk cId="3321539867" sldId="482"/>
            <ac:spMk id="4" creationId="{1F872261-8CCC-D3BE-E98A-B4C4F57A9876}"/>
          </ac:spMkLst>
        </pc:spChg>
      </pc:sldChg>
    </pc:docChg>
  </pc:docChgLst>
  <pc:docChgLst>
    <pc:chgData name="Natasha Morgans" userId="S::natasha.morgans@uwtsd.ac.uk::3537e397-1aee-4e05-9cd1-5d76b1e2a31e" providerId="AD" clId="Web-{293C8EF5-E401-E2D8-2292-D3838BB056DB}"/>
    <pc:docChg chg="addSld modSld">
      <pc:chgData name="Natasha Morgans" userId="S::natasha.morgans@uwtsd.ac.uk::3537e397-1aee-4e05-9cd1-5d76b1e2a31e" providerId="AD" clId="Web-{293C8EF5-E401-E2D8-2292-D3838BB056DB}" dt="2026-09-02T19:14:54.107" v="256" actId="20577"/>
      <pc:docMkLst>
        <pc:docMk/>
      </pc:docMkLst>
      <pc:sldChg chg="modSp modNotes">
        <pc:chgData name="Natasha Morgans" userId="S::natasha.morgans@uwtsd.ac.uk::3537e397-1aee-4e05-9cd1-5d76b1e2a31e" providerId="AD" clId="Web-{293C8EF5-E401-E2D8-2292-D3838BB056DB}" dt="2026-09-02T18:52:29.321" v="58"/>
        <pc:sldMkLst>
          <pc:docMk/>
          <pc:sldMk cId="2134573107" sldId="256"/>
        </pc:sldMkLst>
        <pc:spChg chg="mod">
          <ac:chgData name="Natasha Morgans" userId="S::natasha.morgans@uwtsd.ac.uk::3537e397-1aee-4e05-9cd1-5d76b1e2a31e" providerId="AD" clId="Web-{293C8EF5-E401-E2D8-2292-D3838BB056DB}" dt="2026-09-02T18:44:00.206" v="5" actId="20577"/>
          <ac:spMkLst>
            <pc:docMk/>
            <pc:sldMk cId="2134573107" sldId="256"/>
            <ac:spMk id="4" creationId="{F30D0EF5-39FA-AFB3-D446-FCA3F37E6A30}"/>
          </ac:spMkLst>
        </pc:spChg>
      </pc:sldChg>
      <pc:sldChg chg="modNotes">
        <pc:chgData name="Natasha Morgans" userId="S::natasha.morgans@uwtsd.ac.uk::3537e397-1aee-4e05-9cd1-5d76b1e2a31e" providerId="AD" clId="Web-{293C8EF5-E401-E2D8-2292-D3838BB056DB}" dt="2026-09-02T18:53:19.903" v="60"/>
        <pc:sldMkLst>
          <pc:docMk/>
          <pc:sldMk cId="1495069122" sldId="257"/>
        </pc:sldMkLst>
      </pc:sldChg>
      <pc:sldChg chg="modSp modNotes">
        <pc:chgData name="Natasha Morgans" userId="S::natasha.morgans@uwtsd.ac.uk::3537e397-1aee-4e05-9cd1-5d76b1e2a31e" providerId="AD" clId="Web-{293C8EF5-E401-E2D8-2292-D3838BB056DB}" dt="2026-09-02T18:53:49.014" v="66"/>
        <pc:sldMkLst>
          <pc:docMk/>
          <pc:sldMk cId="965949947" sldId="258"/>
        </pc:sldMkLst>
        <pc:spChg chg="mod">
          <ac:chgData name="Natasha Morgans" userId="S::natasha.morgans@uwtsd.ac.uk::3537e397-1aee-4e05-9cd1-5d76b1e2a31e" providerId="AD" clId="Web-{293C8EF5-E401-E2D8-2292-D3838BB056DB}" dt="2026-09-02T18:49:44.044" v="54" actId="20577"/>
          <ac:spMkLst>
            <pc:docMk/>
            <pc:sldMk cId="965949947" sldId="258"/>
            <ac:spMk id="5" creationId="{E15934A5-C5BA-6073-3CAD-D4C54573E52A}"/>
          </ac:spMkLst>
        </pc:spChg>
        <pc:spChg chg="mod">
          <ac:chgData name="Natasha Morgans" userId="S::natasha.morgans@uwtsd.ac.uk::3537e397-1aee-4e05-9cd1-5d76b1e2a31e" providerId="AD" clId="Web-{293C8EF5-E401-E2D8-2292-D3838BB056DB}" dt="2026-09-02T18:49:42.809" v="53" actId="20577"/>
          <ac:spMkLst>
            <pc:docMk/>
            <pc:sldMk cId="965949947" sldId="258"/>
            <ac:spMk id="6" creationId="{9CF0EE0D-B982-8FF8-5DFC-DA472B3EC963}"/>
          </ac:spMkLst>
        </pc:spChg>
      </pc:sldChg>
      <pc:sldChg chg="modNotes">
        <pc:chgData name="Natasha Morgans" userId="S::natasha.morgans@uwtsd.ac.uk::3537e397-1aee-4e05-9cd1-5d76b1e2a31e" providerId="AD" clId="Web-{293C8EF5-E401-E2D8-2292-D3838BB056DB}" dt="2026-09-02T18:57:21.077" v="90"/>
        <pc:sldMkLst>
          <pc:docMk/>
          <pc:sldMk cId="2965918697" sldId="260"/>
        </pc:sldMkLst>
      </pc:sldChg>
      <pc:sldChg chg="modNotes">
        <pc:chgData name="Natasha Morgans" userId="S::natasha.morgans@uwtsd.ac.uk::3537e397-1aee-4e05-9cd1-5d76b1e2a31e" providerId="AD" clId="Web-{293C8EF5-E401-E2D8-2292-D3838BB056DB}" dt="2026-09-02T19:00:02.760" v="114"/>
        <pc:sldMkLst>
          <pc:docMk/>
          <pc:sldMk cId="474947468" sldId="270"/>
        </pc:sldMkLst>
      </pc:sldChg>
      <pc:sldChg chg="modNotes">
        <pc:chgData name="Natasha Morgans" userId="S::natasha.morgans@uwtsd.ac.uk::3537e397-1aee-4e05-9cd1-5d76b1e2a31e" providerId="AD" clId="Web-{293C8EF5-E401-E2D8-2292-D3838BB056DB}" dt="2026-09-02T18:56:01.321" v="81"/>
        <pc:sldMkLst>
          <pc:docMk/>
          <pc:sldMk cId="1720908650" sldId="276"/>
        </pc:sldMkLst>
      </pc:sldChg>
      <pc:sldChg chg="modNotes">
        <pc:chgData name="Natasha Morgans" userId="S::natasha.morgans@uwtsd.ac.uk::3537e397-1aee-4e05-9cd1-5d76b1e2a31e" providerId="AD" clId="Web-{293C8EF5-E401-E2D8-2292-D3838BB056DB}" dt="2026-09-02T18:56:25.213" v="84"/>
        <pc:sldMkLst>
          <pc:docMk/>
          <pc:sldMk cId="1102481173" sldId="277"/>
        </pc:sldMkLst>
      </pc:sldChg>
      <pc:sldChg chg="modNotes">
        <pc:chgData name="Natasha Morgans" userId="S::natasha.morgans@uwtsd.ac.uk::3537e397-1aee-4e05-9cd1-5d76b1e2a31e" providerId="AD" clId="Web-{293C8EF5-E401-E2D8-2292-D3838BB056DB}" dt="2026-09-02T18:56:46.215" v="86"/>
        <pc:sldMkLst>
          <pc:docMk/>
          <pc:sldMk cId="516166650" sldId="279"/>
        </pc:sldMkLst>
      </pc:sldChg>
      <pc:sldChg chg="modNotes">
        <pc:chgData name="Natasha Morgans" userId="S::natasha.morgans@uwtsd.ac.uk::3537e397-1aee-4e05-9cd1-5d76b1e2a31e" providerId="AD" clId="Web-{293C8EF5-E401-E2D8-2292-D3838BB056DB}" dt="2026-09-02T18:57:33.703" v="92"/>
        <pc:sldMkLst>
          <pc:docMk/>
          <pc:sldMk cId="1031492192" sldId="280"/>
        </pc:sldMkLst>
      </pc:sldChg>
      <pc:sldChg chg="modNotes">
        <pc:chgData name="Natasha Morgans" userId="S::natasha.morgans@uwtsd.ac.uk::3537e397-1aee-4e05-9cd1-5d76b1e2a31e" providerId="AD" clId="Web-{293C8EF5-E401-E2D8-2292-D3838BB056DB}" dt="2026-09-02T18:57:51.345" v="96"/>
        <pc:sldMkLst>
          <pc:docMk/>
          <pc:sldMk cId="1133356598" sldId="281"/>
        </pc:sldMkLst>
      </pc:sldChg>
      <pc:sldChg chg="modNotes">
        <pc:chgData name="Natasha Morgans" userId="S::natasha.morgans@uwtsd.ac.uk::3537e397-1aee-4e05-9cd1-5d76b1e2a31e" providerId="AD" clId="Web-{293C8EF5-E401-E2D8-2292-D3838BB056DB}" dt="2026-09-02T18:58:48.536" v="100"/>
        <pc:sldMkLst>
          <pc:docMk/>
          <pc:sldMk cId="783293525" sldId="282"/>
        </pc:sldMkLst>
      </pc:sldChg>
      <pc:sldChg chg="modNotes">
        <pc:chgData name="Natasha Morgans" userId="S::natasha.morgans@uwtsd.ac.uk::3537e397-1aee-4e05-9cd1-5d76b1e2a31e" providerId="AD" clId="Web-{293C8EF5-E401-E2D8-2292-D3838BB056DB}" dt="2026-09-02T18:54:42.737" v="72"/>
        <pc:sldMkLst>
          <pc:docMk/>
          <pc:sldMk cId="4258185867" sldId="287"/>
        </pc:sldMkLst>
      </pc:sldChg>
      <pc:sldChg chg="modNotes">
        <pc:chgData name="Natasha Morgans" userId="S::natasha.morgans@uwtsd.ac.uk::3537e397-1aee-4e05-9cd1-5d76b1e2a31e" providerId="AD" clId="Web-{293C8EF5-E401-E2D8-2292-D3838BB056DB}" dt="2026-09-02T18:59:06.381" v="102"/>
        <pc:sldMkLst>
          <pc:docMk/>
          <pc:sldMk cId="922693724" sldId="288"/>
        </pc:sldMkLst>
      </pc:sldChg>
      <pc:sldChg chg="modNotes">
        <pc:chgData name="Natasha Morgans" userId="S::natasha.morgans@uwtsd.ac.uk::3537e397-1aee-4e05-9cd1-5d76b1e2a31e" providerId="AD" clId="Web-{293C8EF5-E401-E2D8-2292-D3838BB056DB}" dt="2026-09-02T19:00:35.216" v="116"/>
        <pc:sldMkLst>
          <pc:docMk/>
          <pc:sldMk cId="3528020160" sldId="318"/>
        </pc:sldMkLst>
      </pc:sldChg>
      <pc:sldChg chg="modSp modNotes">
        <pc:chgData name="Natasha Morgans" userId="S::natasha.morgans@uwtsd.ac.uk::3537e397-1aee-4e05-9cd1-5d76b1e2a31e" providerId="AD" clId="Web-{293C8EF5-E401-E2D8-2292-D3838BB056DB}" dt="2026-09-02T19:00:57.342" v="125" actId="20577"/>
        <pc:sldMkLst>
          <pc:docMk/>
          <pc:sldMk cId="3067170848" sldId="324"/>
        </pc:sldMkLst>
        <pc:spChg chg="mod">
          <ac:chgData name="Natasha Morgans" userId="S::natasha.morgans@uwtsd.ac.uk::3537e397-1aee-4e05-9cd1-5d76b1e2a31e" providerId="AD" clId="Web-{293C8EF5-E401-E2D8-2292-D3838BB056DB}" dt="2026-09-02T19:00:57.342" v="125" actId="20577"/>
          <ac:spMkLst>
            <pc:docMk/>
            <pc:sldMk cId="3067170848" sldId="324"/>
            <ac:spMk id="4" creationId="{65AFA6C9-869D-9755-773F-172A41046861}"/>
          </ac:spMkLst>
        </pc:spChg>
      </pc:sldChg>
      <pc:sldChg chg="modNotes">
        <pc:chgData name="Natasha Morgans" userId="S::natasha.morgans@uwtsd.ac.uk::3537e397-1aee-4e05-9cd1-5d76b1e2a31e" providerId="AD" clId="Web-{293C8EF5-E401-E2D8-2292-D3838BB056DB}" dt="2026-09-02T19:01:11.828" v="127"/>
        <pc:sldMkLst>
          <pc:docMk/>
          <pc:sldMk cId="3722707001" sldId="329"/>
        </pc:sldMkLst>
      </pc:sldChg>
      <pc:sldChg chg="modNotes">
        <pc:chgData name="Natasha Morgans" userId="S::natasha.morgans@uwtsd.ac.uk::3537e397-1aee-4e05-9cd1-5d76b1e2a31e" providerId="AD" clId="Web-{293C8EF5-E401-E2D8-2292-D3838BB056DB}" dt="2026-09-02T19:01:39.080" v="131"/>
        <pc:sldMkLst>
          <pc:docMk/>
          <pc:sldMk cId="20026989" sldId="332"/>
        </pc:sldMkLst>
      </pc:sldChg>
      <pc:sldChg chg="modNotes">
        <pc:chgData name="Natasha Morgans" userId="S::natasha.morgans@uwtsd.ac.uk::3537e397-1aee-4e05-9cd1-5d76b1e2a31e" providerId="AD" clId="Web-{293C8EF5-E401-E2D8-2292-D3838BB056DB}" dt="2026-09-02T19:03:34.885" v="144"/>
        <pc:sldMkLst>
          <pc:docMk/>
          <pc:sldMk cId="4024484285" sldId="337"/>
        </pc:sldMkLst>
      </pc:sldChg>
      <pc:sldChg chg="add modNotes">
        <pc:chgData name="Natasha Morgans" userId="S::natasha.morgans@uwtsd.ac.uk::3537e397-1aee-4e05-9cd1-5d76b1e2a31e" providerId="AD" clId="Web-{293C8EF5-E401-E2D8-2292-D3838BB056DB}" dt="2026-09-02T19:03:54.668" v="148"/>
        <pc:sldMkLst>
          <pc:docMk/>
          <pc:sldMk cId="3764902944" sldId="470"/>
        </pc:sldMkLst>
      </pc:sldChg>
      <pc:sldChg chg="modNotes">
        <pc:chgData name="Natasha Morgans" userId="S::natasha.morgans@uwtsd.ac.uk::3537e397-1aee-4e05-9cd1-5d76b1e2a31e" providerId="AD" clId="Web-{293C8EF5-E401-E2D8-2292-D3838BB056DB}" dt="2026-09-02T19:03:50.027" v="146"/>
        <pc:sldMkLst>
          <pc:docMk/>
          <pc:sldMk cId="3321539867" sldId="482"/>
        </pc:sldMkLst>
      </pc:sldChg>
      <pc:sldChg chg="modNotes">
        <pc:chgData name="Natasha Morgans" userId="S::natasha.morgans@uwtsd.ac.uk::3537e397-1aee-4e05-9cd1-5d76b1e2a31e" providerId="AD" clId="Web-{293C8EF5-E401-E2D8-2292-D3838BB056DB}" dt="2026-09-02T19:02:48.335" v="141"/>
        <pc:sldMkLst>
          <pc:docMk/>
          <pc:sldMk cId="2534378870" sldId="483"/>
        </pc:sldMkLst>
      </pc:sldChg>
      <pc:sldChg chg="modNotes">
        <pc:chgData name="Natasha Morgans" userId="S::natasha.morgans@uwtsd.ac.uk::3537e397-1aee-4e05-9cd1-5d76b1e2a31e" providerId="AD" clId="Web-{293C8EF5-E401-E2D8-2292-D3838BB056DB}" dt="2026-09-02T19:01:57.269" v="133"/>
        <pc:sldMkLst>
          <pc:docMk/>
          <pc:sldMk cId="2043194308" sldId="486"/>
        </pc:sldMkLst>
      </pc:sldChg>
      <pc:sldChg chg="modNotes">
        <pc:chgData name="Natasha Morgans" userId="S::natasha.morgans@uwtsd.ac.uk::3537e397-1aee-4e05-9cd1-5d76b1e2a31e" providerId="AD" clId="Web-{293C8EF5-E401-E2D8-2292-D3838BB056DB}" dt="2026-09-02T19:02:19.630" v="136"/>
        <pc:sldMkLst>
          <pc:docMk/>
          <pc:sldMk cId="1967457644" sldId="488"/>
        </pc:sldMkLst>
      </pc:sldChg>
      <pc:sldChg chg="modNotes">
        <pc:chgData name="Natasha Morgans" userId="S::natasha.morgans@uwtsd.ac.uk::3537e397-1aee-4e05-9cd1-5d76b1e2a31e" providerId="AD" clId="Web-{293C8EF5-E401-E2D8-2292-D3838BB056DB}" dt="2026-09-02T18:54:55.316" v="74"/>
        <pc:sldMkLst>
          <pc:docMk/>
          <pc:sldMk cId="4195574066" sldId="490"/>
        </pc:sldMkLst>
      </pc:sldChg>
      <pc:sldChg chg="modNotes">
        <pc:chgData name="Natasha Morgans" userId="S::natasha.morgans@uwtsd.ac.uk::3537e397-1aee-4e05-9cd1-5d76b1e2a31e" providerId="AD" clId="Web-{293C8EF5-E401-E2D8-2292-D3838BB056DB}" dt="2026-09-02T18:55:18.521" v="77"/>
        <pc:sldMkLst>
          <pc:docMk/>
          <pc:sldMk cId="2128332534" sldId="491"/>
        </pc:sldMkLst>
      </pc:sldChg>
      <pc:sldChg chg="modNotes">
        <pc:chgData name="Natasha Morgans" userId="S::natasha.morgans@uwtsd.ac.uk::3537e397-1aee-4e05-9cd1-5d76b1e2a31e" providerId="AD" clId="Web-{293C8EF5-E401-E2D8-2292-D3838BB056DB}" dt="2026-09-02T18:53:26.247" v="64"/>
        <pc:sldMkLst>
          <pc:docMk/>
          <pc:sldMk cId="2051443831" sldId="493"/>
        </pc:sldMkLst>
      </pc:sldChg>
      <pc:sldChg chg="modSp new modNotes">
        <pc:chgData name="Natasha Morgans" userId="S::natasha.morgans@uwtsd.ac.uk::3537e397-1aee-4e05-9cd1-5d76b1e2a31e" providerId="AD" clId="Web-{293C8EF5-E401-E2D8-2292-D3838BB056DB}" dt="2026-09-02T19:12:14.532" v="226" actId="1076"/>
        <pc:sldMkLst>
          <pc:docMk/>
          <pc:sldMk cId="1651268674" sldId="494"/>
        </pc:sldMkLst>
        <pc:spChg chg="mod">
          <ac:chgData name="Natasha Morgans" userId="S::natasha.morgans@uwtsd.ac.uk::3537e397-1aee-4e05-9cd1-5d76b1e2a31e" providerId="AD" clId="Web-{293C8EF5-E401-E2D8-2292-D3838BB056DB}" dt="2026-09-02T19:12:08.985" v="224" actId="20577"/>
          <ac:spMkLst>
            <pc:docMk/>
            <pc:sldMk cId="1651268674" sldId="494"/>
            <ac:spMk id="2" creationId="{4B18CDBE-2FFF-A582-FA8E-8FA20F8D9C43}"/>
          </ac:spMkLst>
        </pc:spChg>
        <pc:spChg chg="mod">
          <ac:chgData name="Natasha Morgans" userId="S::natasha.morgans@uwtsd.ac.uk::3537e397-1aee-4e05-9cd1-5d76b1e2a31e" providerId="AD" clId="Web-{293C8EF5-E401-E2D8-2292-D3838BB056DB}" dt="2026-09-02T19:12:12.392" v="225" actId="1076"/>
          <ac:spMkLst>
            <pc:docMk/>
            <pc:sldMk cId="1651268674" sldId="494"/>
            <ac:spMk id="3" creationId="{6E22EE4A-92B6-2522-BED0-F1935862C3ED}"/>
          </ac:spMkLst>
        </pc:spChg>
        <pc:spChg chg="mod">
          <ac:chgData name="Natasha Morgans" userId="S::natasha.morgans@uwtsd.ac.uk::3537e397-1aee-4e05-9cd1-5d76b1e2a31e" providerId="AD" clId="Web-{293C8EF5-E401-E2D8-2292-D3838BB056DB}" dt="2026-09-02T19:12:14.532" v="226" actId="1076"/>
          <ac:spMkLst>
            <pc:docMk/>
            <pc:sldMk cId="1651268674" sldId="494"/>
            <ac:spMk id="4" creationId="{293301B3-33EA-C1CC-62D9-0156A873BD39}"/>
          </ac:spMkLst>
        </pc:spChg>
      </pc:sldChg>
      <pc:sldChg chg="modSp new modNotes">
        <pc:chgData name="Natasha Morgans" userId="S::natasha.morgans@uwtsd.ac.uk::3537e397-1aee-4e05-9cd1-5d76b1e2a31e" providerId="AD" clId="Web-{293C8EF5-E401-E2D8-2292-D3838BB056DB}" dt="2026-09-02T19:13:52.711" v="247" actId="20577"/>
        <pc:sldMkLst>
          <pc:docMk/>
          <pc:sldMk cId="3272676188" sldId="495"/>
        </pc:sldMkLst>
        <pc:spChg chg="mod">
          <ac:chgData name="Natasha Morgans" userId="S::natasha.morgans@uwtsd.ac.uk::3537e397-1aee-4e05-9cd1-5d76b1e2a31e" providerId="AD" clId="Web-{293C8EF5-E401-E2D8-2292-D3838BB056DB}" dt="2026-09-02T19:13:09.568" v="229" actId="20577"/>
          <ac:spMkLst>
            <pc:docMk/>
            <pc:sldMk cId="3272676188" sldId="495"/>
            <ac:spMk id="2" creationId="{B7003036-94FE-230E-DA5C-9554E3F81242}"/>
          </ac:spMkLst>
        </pc:spChg>
        <pc:spChg chg="mod">
          <ac:chgData name="Natasha Morgans" userId="S::natasha.morgans@uwtsd.ac.uk::3537e397-1aee-4e05-9cd1-5d76b1e2a31e" providerId="AD" clId="Web-{293C8EF5-E401-E2D8-2292-D3838BB056DB}" dt="2026-09-02T19:13:52.711" v="247" actId="20577"/>
          <ac:spMkLst>
            <pc:docMk/>
            <pc:sldMk cId="3272676188" sldId="495"/>
            <ac:spMk id="3" creationId="{9B43EE5D-0F82-B325-5240-4FE61F9DAB45}"/>
          </ac:spMkLst>
        </pc:spChg>
        <pc:spChg chg="mod">
          <ac:chgData name="Natasha Morgans" userId="S::natasha.morgans@uwtsd.ac.uk::3537e397-1aee-4e05-9cd1-5d76b1e2a31e" providerId="AD" clId="Web-{293C8EF5-E401-E2D8-2292-D3838BB056DB}" dt="2026-09-02T19:13:52.665" v="246" actId="20577"/>
          <ac:spMkLst>
            <pc:docMk/>
            <pc:sldMk cId="3272676188" sldId="495"/>
            <ac:spMk id="4" creationId="{B6B1BC81-1DC4-9EC6-6574-EF7C09B06E75}"/>
          </ac:spMkLst>
        </pc:spChg>
      </pc:sldChg>
      <pc:sldChg chg="modSp new modNotes">
        <pc:chgData name="Natasha Morgans" userId="S::natasha.morgans@uwtsd.ac.uk::3537e397-1aee-4e05-9cd1-5d76b1e2a31e" providerId="AD" clId="Web-{293C8EF5-E401-E2D8-2292-D3838BB056DB}" dt="2026-09-02T19:14:54.107" v="256" actId="20577"/>
        <pc:sldMkLst>
          <pc:docMk/>
          <pc:sldMk cId="4106626155" sldId="496"/>
        </pc:sldMkLst>
        <pc:spChg chg="mod">
          <ac:chgData name="Natasha Morgans" userId="S::natasha.morgans@uwtsd.ac.uk::3537e397-1aee-4e05-9cd1-5d76b1e2a31e" providerId="AD" clId="Web-{293C8EF5-E401-E2D8-2292-D3838BB056DB}" dt="2026-09-02T19:14:24.698" v="250" actId="20577"/>
          <ac:spMkLst>
            <pc:docMk/>
            <pc:sldMk cId="4106626155" sldId="496"/>
            <ac:spMk id="2" creationId="{70752746-7F28-1702-FF1F-D8E189B79B6E}"/>
          </ac:spMkLst>
        </pc:spChg>
        <pc:spChg chg="mod">
          <ac:chgData name="Natasha Morgans" userId="S::natasha.morgans@uwtsd.ac.uk::3537e397-1aee-4e05-9cd1-5d76b1e2a31e" providerId="AD" clId="Web-{293C8EF5-E401-E2D8-2292-D3838BB056DB}" dt="2026-09-02T19:14:54.107" v="256" actId="20577"/>
          <ac:spMkLst>
            <pc:docMk/>
            <pc:sldMk cId="4106626155" sldId="496"/>
            <ac:spMk id="3" creationId="{D2BE6722-7B85-2C0C-A4D3-56710BF78E3B}"/>
          </ac:spMkLst>
        </pc:spChg>
        <pc:spChg chg="mod">
          <ac:chgData name="Natasha Morgans" userId="S::natasha.morgans@uwtsd.ac.uk::3537e397-1aee-4e05-9cd1-5d76b1e2a31e" providerId="AD" clId="Web-{293C8EF5-E401-E2D8-2292-D3838BB056DB}" dt="2026-09-02T19:14:28.339" v="251" actId="20577"/>
          <ac:spMkLst>
            <pc:docMk/>
            <pc:sldMk cId="4106626155" sldId="496"/>
            <ac:spMk id="4" creationId="{D94AA15B-EF75-31D7-AF63-4B7D30F57847}"/>
          </ac:spMkLst>
        </pc:spChg>
      </pc:sldChg>
    </pc:docChg>
  </pc:docChgLst>
  <pc:docChgLst>
    <pc:chgData name="Natasha Morgans" userId="S::natasha.morgans@uwtsd.ac.uk::3537e397-1aee-4e05-9cd1-5d76b1e2a31e" providerId="AD" clId="Web-{3086EDDF-5718-B8FA-3A52-8BA61D5DB52F}"/>
    <pc:docChg chg="addSld delSld modSld">
      <pc:chgData name="Natasha Morgans" userId="S::natasha.morgans@uwtsd.ac.uk::3537e397-1aee-4e05-9cd1-5d76b1e2a31e" providerId="AD" clId="Web-{3086EDDF-5718-B8FA-3A52-8BA61D5DB52F}" dt="2026-08-27T20:03:38.607" v="511"/>
      <pc:docMkLst>
        <pc:docMk/>
      </pc:docMkLst>
      <pc:sldChg chg="modSp">
        <pc:chgData name="Natasha Morgans" userId="S::natasha.morgans@uwtsd.ac.uk::3537e397-1aee-4e05-9cd1-5d76b1e2a31e" providerId="AD" clId="Web-{3086EDDF-5718-B8FA-3A52-8BA61D5DB52F}" dt="2026-08-27T17:32:54.314" v="131" actId="20577"/>
        <pc:sldMkLst>
          <pc:docMk/>
          <pc:sldMk cId="2965918697" sldId="260"/>
        </pc:sldMkLst>
        <pc:spChg chg="mod">
          <ac:chgData name="Natasha Morgans" userId="S::natasha.morgans@uwtsd.ac.uk::3537e397-1aee-4e05-9cd1-5d76b1e2a31e" providerId="AD" clId="Web-{3086EDDF-5718-B8FA-3A52-8BA61D5DB52F}" dt="2026-08-27T17:32:54.314" v="131" actId="20577"/>
          <ac:spMkLst>
            <pc:docMk/>
            <pc:sldMk cId="2965918697" sldId="260"/>
            <ac:spMk id="4" creationId="{00000000-0000-0000-0000-000000000000}"/>
          </ac:spMkLst>
        </pc:spChg>
      </pc:sldChg>
      <pc:sldChg chg="modSp">
        <pc:chgData name="Natasha Morgans" userId="S::natasha.morgans@uwtsd.ac.uk::3537e397-1aee-4e05-9cd1-5d76b1e2a31e" providerId="AD" clId="Web-{3086EDDF-5718-B8FA-3A52-8BA61D5DB52F}" dt="2026-08-27T19:32:13.404" v="430" actId="20577"/>
        <pc:sldMkLst>
          <pc:docMk/>
          <pc:sldMk cId="1720908650" sldId="276"/>
        </pc:sldMkLst>
        <pc:spChg chg="mod">
          <ac:chgData name="Natasha Morgans" userId="S::natasha.morgans@uwtsd.ac.uk::3537e397-1aee-4e05-9cd1-5d76b1e2a31e" providerId="AD" clId="Web-{3086EDDF-5718-B8FA-3A52-8BA61D5DB52F}" dt="2026-08-27T19:32:13.404" v="430" actId="20577"/>
          <ac:spMkLst>
            <pc:docMk/>
            <pc:sldMk cId="1720908650" sldId="276"/>
            <ac:spMk id="4" creationId="{00000000-0000-0000-0000-000000000000}"/>
          </ac:spMkLst>
        </pc:spChg>
      </pc:sldChg>
      <pc:sldChg chg="modSp">
        <pc:chgData name="Natasha Morgans" userId="S::natasha.morgans@uwtsd.ac.uk::3537e397-1aee-4e05-9cd1-5d76b1e2a31e" providerId="AD" clId="Web-{3086EDDF-5718-B8FA-3A52-8BA61D5DB52F}" dt="2026-08-27T17:32:41.334" v="128" actId="20577"/>
        <pc:sldMkLst>
          <pc:docMk/>
          <pc:sldMk cId="1102481173" sldId="277"/>
        </pc:sldMkLst>
        <pc:spChg chg="mod">
          <ac:chgData name="Natasha Morgans" userId="S::natasha.morgans@uwtsd.ac.uk::3537e397-1aee-4e05-9cd1-5d76b1e2a31e" providerId="AD" clId="Web-{3086EDDF-5718-B8FA-3A52-8BA61D5DB52F}" dt="2026-08-27T17:32:41.334" v="128" actId="20577"/>
          <ac:spMkLst>
            <pc:docMk/>
            <pc:sldMk cId="1102481173" sldId="277"/>
            <ac:spMk id="2" creationId="{9BE74874-8A74-9881-981F-31E1E6009D4E}"/>
          </ac:spMkLst>
        </pc:spChg>
        <pc:spChg chg="mod">
          <ac:chgData name="Natasha Morgans" userId="S::natasha.morgans@uwtsd.ac.uk::3537e397-1aee-4e05-9cd1-5d76b1e2a31e" providerId="AD" clId="Web-{3086EDDF-5718-B8FA-3A52-8BA61D5DB52F}" dt="2026-08-27T17:32:12.437" v="120" actId="20577"/>
          <ac:spMkLst>
            <pc:docMk/>
            <pc:sldMk cId="1102481173" sldId="277"/>
            <ac:spMk id="4" creationId="{890336A4-64B3-B4EA-2BAE-EF5C62BE67B3}"/>
          </ac:spMkLst>
        </pc:spChg>
      </pc:sldChg>
      <pc:sldChg chg="modNotes">
        <pc:chgData name="Natasha Morgans" userId="S::natasha.morgans@uwtsd.ac.uk::3537e397-1aee-4e05-9cd1-5d76b1e2a31e" providerId="AD" clId="Web-{3086EDDF-5718-B8FA-3A52-8BA61D5DB52F}" dt="2026-08-27T19:32:42.578" v="431"/>
        <pc:sldMkLst>
          <pc:docMk/>
          <pc:sldMk cId="888841551" sldId="278"/>
        </pc:sldMkLst>
      </pc:sldChg>
      <pc:sldChg chg="modSp">
        <pc:chgData name="Natasha Morgans" userId="S::natasha.morgans@uwtsd.ac.uk::3537e397-1aee-4e05-9cd1-5d76b1e2a31e" providerId="AD" clId="Web-{3086EDDF-5718-B8FA-3A52-8BA61D5DB52F}" dt="2026-08-27T19:42:30.372" v="437" actId="1076"/>
        <pc:sldMkLst>
          <pc:docMk/>
          <pc:sldMk cId="1075649992" sldId="283"/>
        </pc:sldMkLst>
        <pc:spChg chg="mod">
          <ac:chgData name="Natasha Morgans" userId="S::natasha.morgans@uwtsd.ac.uk::3537e397-1aee-4e05-9cd1-5d76b1e2a31e" providerId="AD" clId="Web-{3086EDDF-5718-B8FA-3A52-8BA61D5DB52F}" dt="2026-08-27T19:42:23.965" v="435" actId="20577"/>
          <ac:spMkLst>
            <pc:docMk/>
            <pc:sldMk cId="1075649992" sldId="283"/>
            <ac:spMk id="2" creationId="{195E0B10-99C6-FF98-CB4B-AD945E9619BB}"/>
          </ac:spMkLst>
        </pc:spChg>
        <pc:spChg chg="mod">
          <ac:chgData name="Natasha Morgans" userId="S::natasha.morgans@uwtsd.ac.uk::3537e397-1aee-4e05-9cd1-5d76b1e2a31e" providerId="AD" clId="Web-{3086EDDF-5718-B8FA-3A52-8BA61D5DB52F}" dt="2026-08-27T19:42:27.496" v="436" actId="1076"/>
          <ac:spMkLst>
            <pc:docMk/>
            <pc:sldMk cId="1075649992" sldId="283"/>
            <ac:spMk id="3" creationId="{3CD3E187-638B-3094-F3A8-EA4467C0314F}"/>
          </ac:spMkLst>
        </pc:spChg>
        <pc:spChg chg="mod">
          <ac:chgData name="Natasha Morgans" userId="S::natasha.morgans@uwtsd.ac.uk::3537e397-1aee-4e05-9cd1-5d76b1e2a31e" providerId="AD" clId="Web-{3086EDDF-5718-B8FA-3A52-8BA61D5DB52F}" dt="2026-08-27T19:42:30.372" v="437" actId="1076"/>
          <ac:spMkLst>
            <pc:docMk/>
            <pc:sldMk cId="1075649992" sldId="283"/>
            <ac:spMk id="4" creationId="{C44338E3-D370-FBBF-5573-F075A360C82B}"/>
          </ac:spMkLst>
        </pc:spChg>
      </pc:sldChg>
      <pc:sldChg chg="modSp">
        <pc:chgData name="Natasha Morgans" userId="S::natasha.morgans@uwtsd.ac.uk::3537e397-1aee-4e05-9cd1-5d76b1e2a31e" providerId="AD" clId="Web-{3086EDDF-5718-B8FA-3A52-8BA61D5DB52F}" dt="2026-08-27T19:28:02.792" v="386" actId="20577"/>
        <pc:sldMkLst>
          <pc:docMk/>
          <pc:sldMk cId="3831718646" sldId="286"/>
        </pc:sldMkLst>
        <pc:spChg chg="mod">
          <ac:chgData name="Natasha Morgans" userId="S::natasha.morgans@uwtsd.ac.uk::3537e397-1aee-4e05-9cd1-5d76b1e2a31e" providerId="AD" clId="Web-{3086EDDF-5718-B8FA-3A52-8BA61D5DB52F}" dt="2026-08-27T19:28:02.792" v="386" actId="20577"/>
          <ac:spMkLst>
            <pc:docMk/>
            <pc:sldMk cId="3831718646" sldId="286"/>
            <ac:spMk id="6" creationId="{A93E046D-A4AA-D52E-FC05-530CC0EC4F06}"/>
          </ac:spMkLst>
        </pc:spChg>
      </pc:sldChg>
      <pc:sldChg chg="modSp">
        <pc:chgData name="Natasha Morgans" userId="S::natasha.morgans@uwtsd.ac.uk::3537e397-1aee-4e05-9cd1-5d76b1e2a31e" providerId="AD" clId="Web-{3086EDDF-5718-B8FA-3A52-8BA61D5DB52F}" dt="2026-08-27T17:42:41.276" v="248" actId="20577"/>
        <pc:sldMkLst>
          <pc:docMk/>
          <pc:sldMk cId="3496167383" sldId="333"/>
        </pc:sldMkLst>
        <pc:spChg chg="mod">
          <ac:chgData name="Natasha Morgans" userId="S::natasha.morgans@uwtsd.ac.uk::3537e397-1aee-4e05-9cd1-5d76b1e2a31e" providerId="AD" clId="Web-{3086EDDF-5718-B8FA-3A52-8BA61D5DB52F}" dt="2026-08-27T17:42:41.276" v="248" actId="20577"/>
          <ac:spMkLst>
            <pc:docMk/>
            <pc:sldMk cId="3496167383" sldId="333"/>
            <ac:spMk id="2" creationId="{17D76D9E-89DA-F05B-F186-8960A16F6693}"/>
          </ac:spMkLst>
        </pc:spChg>
      </pc:sldChg>
      <pc:sldChg chg="modSp">
        <pc:chgData name="Natasha Morgans" userId="S::natasha.morgans@uwtsd.ac.uk::3537e397-1aee-4e05-9cd1-5d76b1e2a31e" providerId="AD" clId="Web-{3086EDDF-5718-B8FA-3A52-8BA61D5DB52F}" dt="2026-08-27T17:44:56.234" v="286" actId="20577"/>
        <pc:sldMkLst>
          <pc:docMk/>
          <pc:sldMk cId="2259922795" sldId="478"/>
        </pc:sldMkLst>
        <pc:spChg chg="mod">
          <ac:chgData name="Natasha Morgans" userId="S::natasha.morgans@uwtsd.ac.uk::3537e397-1aee-4e05-9cd1-5d76b1e2a31e" providerId="AD" clId="Web-{3086EDDF-5718-B8FA-3A52-8BA61D5DB52F}" dt="2026-08-27T17:44:56.234" v="286" actId="20577"/>
          <ac:spMkLst>
            <pc:docMk/>
            <pc:sldMk cId="2259922795" sldId="478"/>
            <ac:spMk id="2" creationId="{548D124D-268E-23F6-7E1E-AE631168E19B}"/>
          </ac:spMkLst>
        </pc:spChg>
      </pc:sldChg>
      <pc:sldChg chg="modSp">
        <pc:chgData name="Natasha Morgans" userId="S::natasha.morgans@uwtsd.ac.uk::3537e397-1aee-4e05-9cd1-5d76b1e2a31e" providerId="AD" clId="Web-{3086EDDF-5718-B8FA-3A52-8BA61D5DB52F}" dt="2026-08-27T17:46:14.847" v="307" actId="1076"/>
        <pc:sldMkLst>
          <pc:docMk/>
          <pc:sldMk cId="378683078" sldId="479"/>
        </pc:sldMkLst>
        <pc:spChg chg="mod">
          <ac:chgData name="Natasha Morgans" userId="S::natasha.morgans@uwtsd.ac.uk::3537e397-1aee-4e05-9cd1-5d76b1e2a31e" providerId="AD" clId="Web-{3086EDDF-5718-B8FA-3A52-8BA61D5DB52F}" dt="2026-08-27T17:46:14.847" v="307" actId="1076"/>
          <ac:spMkLst>
            <pc:docMk/>
            <pc:sldMk cId="378683078" sldId="479"/>
            <ac:spMk id="2" creationId="{2FFA7FFD-11EE-FCBC-FD62-40732165ED71}"/>
          </ac:spMkLst>
        </pc:spChg>
        <pc:spChg chg="mod">
          <ac:chgData name="Natasha Morgans" userId="S::natasha.morgans@uwtsd.ac.uk::3537e397-1aee-4e05-9cd1-5d76b1e2a31e" providerId="AD" clId="Web-{3086EDDF-5718-B8FA-3A52-8BA61D5DB52F}" dt="2026-08-27T17:46:01.815" v="305" actId="1076"/>
          <ac:spMkLst>
            <pc:docMk/>
            <pc:sldMk cId="378683078" sldId="479"/>
            <ac:spMk id="3" creationId="{578F3DC1-3C59-1434-D774-B4CFF5E1D429}"/>
          </ac:spMkLst>
        </pc:spChg>
        <pc:spChg chg="mod">
          <ac:chgData name="Natasha Morgans" userId="S::natasha.morgans@uwtsd.ac.uk::3537e397-1aee-4e05-9cd1-5d76b1e2a31e" providerId="AD" clId="Web-{3086EDDF-5718-B8FA-3A52-8BA61D5DB52F}" dt="2026-08-27T17:46:05.565" v="306" actId="1076"/>
          <ac:spMkLst>
            <pc:docMk/>
            <pc:sldMk cId="378683078" sldId="479"/>
            <ac:spMk id="4" creationId="{6F40393D-F09C-85AA-6B2E-28BBBE045FB5}"/>
          </ac:spMkLst>
        </pc:spChg>
      </pc:sldChg>
      <pc:sldChg chg="modSp">
        <pc:chgData name="Natasha Morgans" userId="S::natasha.morgans@uwtsd.ac.uk::3537e397-1aee-4e05-9cd1-5d76b1e2a31e" providerId="AD" clId="Web-{3086EDDF-5718-B8FA-3A52-8BA61D5DB52F}" dt="2026-08-27T17:47:11.568" v="325" actId="1076"/>
        <pc:sldMkLst>
          <pc:docMk/>
          <pc:sldMk cId="1374813270" sldId="480"/>
        </pc:sldMkLst>
        <pc:spChg chg="mod">
          <ac:chgData name="Natasha Morgans" userId="S::natasha.morgans@uwtsd.ac.uk::3537e397-1aee-4e05-9cd1-5d76b1e2a31e" providerId="AD" clId="Web-{3086EDDF-5718-B8FA-3A52-8BA61D5DB52F}" dt="2026-08-27T17:47:08.131" v="324" actId="1076"/>
          <ac:spMkLst>
            <pc:docMk/>
            <pc:sldMk cId="1374813270" sldId="480"/>
            <ac:spMk id="2" creationId="{C389FBEE-A768-E863-479B-74316A6A6C59}"/>
          </ac:spMkLst>
        </pc:spChg>
        <pc:picChg chg="mod">
          <ac:chgData name="Natasha Morgans" userId="S::natasha.morgans@uwtsd.ac.uk::3537e397-1aee-4e05-9cd1-5d76b1e2a31e" providerId="AD" clId="Web-{3086EDDF-5718-B8FA-3A52-8BA61D5DB52F}" dt="2026-08-27T17:47:11.568" v="325" actId="1076"/>
          <ac:picMkLst>
            <pc:docMk/>
            <pc:sldMk cId="1374813270" sldId="480"/>
            <ac:picMk id="5" creationId="{C137DDB3-3A3B-7BED-045D-64FA97941680}"/>
          </ac:picMkLst>
        </pc:picChg>
      </pc:sldChg>
      <pc:sldChg chg="modSp add replId modNotes">
        <pc:chgData name="Natasha Morgans" userId="S::natasha.morgans@uwtsd.ac.uk::3537e397-1aee-4e05-9cd1-5d76b1e2a31e" providerId="AD" clId="Web-{3086EDDF-5718-B8FA-3A52-8BA61D5DB52F}" dt="2026-08-27T17:42:50.042" v="252" actId="20577"/>
        <pc:sldMkLst>
          <pc:docMk/>
          <pc:sldMk cId="2534378870" sldId="483"/>
        </pc:sldMkLst>
        <pc:spChg chg="mod">
          <ac:chgData name="Natasha Morgans" userId="S::natasha.morgans@uwtsd.ac.uk::3537e397-1aee-4e05-9cd1-5d76b1e2a31e" providerId="AD" clId="Web-{3086EDDF-5718-B8FA-3A52-8BA61D5DB52F}" dt="2026-08-27T17:42:50.042" v="252" actId="20577"/>
          <ac:spMkLst>
            <pc:docMk/>
            <pc:sldMk cId="2534378870" sldId="483"/>
            <ac:spMk id="2" creationId="{B776F95E-E9CD-B29A-425E-E58E4338230B}"/>
          </ac:spMkLst>
        </pc:spChg>
      </pc:sldChg>
      <pc:sldChg chg="modSp new">
        <pc:chgData name="Natasha Morgans" userId="S::natasha.morgans@uwtsd.ac.uk::3537e397-1aee-4e05-9cd1-5d76b1e2a31e" providerId="AD" clId="Web-{3086EDDF-5718-B8FA-3A52-8BA61D5DB52F}" dt="2026-08-27T17:34:25.489" v="155" actId="20577"/>
        <pc:sldMkLst>
          <pc:docMk/>
          <pc:sldMk cId="1399785274" sldId="484"/>
        </pc:sldMkLst>
        <pc:spChg chg="mod">
          <ac:chgData name="Natasha Morgans" userId="S::natasha.morgans@uwtsd.ac.uk::3537e397-1aee-4e05-9cd1-5d76b1e2a31e" providerId="AD" clId="Web-{3086EDDF-5718-B8FA-3A52-8BA61D5DB52F}" dt="2026-08-27T17:33:25.628" v="134" actId="20577"/>
          <ac:spMkLst>
            <pc:docMk/>
            <pc:sldMk cId="1399785274" sldId="484"/>
            <ac:spMk id="2" creationId="{D838962F-9420-34FB-0806-218B516CB20C}"/>
          </ac:spMkLst>
        </pc:spChg>
        <pc:spChg chg="mod">
          <ac:chgData name="Natasha Morgans" userId="S::natasha.morgans@uwtsd.ac.uk::3537e397-1aee-4e05-9cd1-5d76b1e2a31e" providerId="AD" clId="Web-{3086EDDF-5718-B8FA-3A52-8BA61D5DB52F}" dt="2026-08-27T17:34:25.489" v="155" actId="20577"/>
          <ac:spMkLst>
            <pc:docMk/>
            <pc:sldMk cId="1399785274" sldId="484"/>
            <ac:spMk id="3" creationId="{33CA9263-5B4F-40D4-6B94-1A28C0AB113B}"/>
          </ac:spMkLst>
        </pc:spChg>
        <pc:spChg chg="mod">
          <ac:chgData name="Natasha Morgans" userId="S::natasha.morgans@uwtsd.ac.uk::3537e397-1aee-4e05-9cd1-5d76b1e2a31e" providerId="AD" clId="Web-{3086EDDF-5718-B8FA-3A52-8BA61D5DB52F}" dt="2026-08-27T17:34:19.708" v="153" actId="20577"/>
          <ac:spMkLst>
            <pc:docMk/>
            <pc:sldMk cId="1399785274" sldId="484"/>
            <ac:spMk id="4" creationId="{6AE253DA-E2C7-C99D-C065-DBEA4ADB6F44}"/>
          </ac:spMkLst>
        </pc:spChg>
      </pc:sldChg>
      <pc:sldChg chg="modSp new modNotes">
        <pc:chgData name="Natasha Morgans" userId="S::natasha.morgans@uwtsd.ac.uk::3537e397-1aee-4e05-9cd1-5d76b1e2a31e" providerId="AD" clId="Web-{3086EDDF-5718-B8FA-3A52-8BA61D5DB52F}" dt="2026-08-27T17:35:46.633" v="180" actId="20577"/>
        <pc:sldMkLst>
          <pc:docMk/>
          <pc:sldMk cId="540160923" sldId="485"/>
        </pc:sldMkLst>
        <pc:spChg chg="mod">
          <ac:chgData name="Natasha Morgans" userId="S::natasha.morgans@uwtsd.ac.uk::3537e397-1aee-4e05-9cd1-5d76b1e2a31e" providerId="AD" clId="Web-{3086EDDF-5718-B8FA-3A52-8BA61D5DB52F}" dt="2026-08-27T17:34:53.522" v="164" actId="20577"/>
          <ac:spMkLst>
            <pc:docMk/>
            <pc:sldMk cId="540160923" sldId="485"/>
            <ac:spMk id="2" creationId="{F805999D-85B5-DFD2-EE4D-8D1BFAE52D64}"/>
          </ac:spMkLst>
        </pc:spChg>
        <pc:spChg chg="mod">
          <ac:chgData name="Natasha Morgans" userId="S::natasha.morgans@uwtsd.ac.uk::3537e397-1aee-4e05-9cd1-5d76b1e2a31e" providerId="AD" clId="Web-{3086EDDF-5718-B8FA-3A52-8BA61D5DB52F}" dt="2026-08-27T17:35:46.633" v="180" actId="20577"/>
          <ac:spMkLst>
            <pc:docMk/>
            <pc:sldMk cId="540160923" sldId="485"/>
            <ac:spMk id="3" creationId="{35870B8A-8209-87D3-9CB9-1AE2CEC8F560}"/>
          </ac:spMkLst>
        </pc:spChg>
        <pc:spChg chg="mod">
          <ac:chgData name="Natasha Morgans" userId="S::natasha.morgans@uwtsd.ac.uk::3537e397-1aee-4e05-9cd1-5d76b1e2a31e" providerId="AD" clId="Web-{3086EDDF-5718-B8FA-3A52-8BA61D5DB52F}" dt="2026-08-27T17:35:36.680" v="176" actId="20577"/>
          <ac:spMkLst>
            <pc:docMk/>
            <pc:sldMk cId="540160923" sldId="485"/>
            <ac:spMk id="4" creationId="{FB0A26EB-F732-1FD7-7E6D-6CC2205F5380}"/>
          </ac:spMkLst>
        </pc:spChg>
      </pc:sldChg>
      <pc:sldChg chg="modSp new">
        <pc:chgData name="Natasha Morgans" userId="S::natasha.morgans@uwtsd.ac.uk::3537e397-1aee-4e05-9cd1-5d76b1e2a31e" providerId="AD" clId="Web-{3086EDDF-5718-B8FA-3A52-8BA61D5DB52F}" dt="2026-08-27T17:38:57.610" v="208" actId="20577"/>
        <pc:sldMkLst>
          <pc:docMk/>
          <pc:sldMk cId="2043194308" sldId="486"/>
        </pc:sldMkLst>
        <pc:spChg chg="mod">
          <ac:chgData name="Natasha Morgans" userId="S::natasha.morgans@uwtsd.ac.uk::3537e397-1aee-4e05-9cd1-5d76b1e2a31e" providerId="AD" clId="Web-{3086EDDF-5718-B8FA-3A52-8BA61D5DB52F}" dt="2026-08-27T17:37:50.654" v="184" actId="20577"/>
          <ac:spMkLst>
            <pc:docMk/>
            <pc:sldMk cId="2043194308" sldId="486"/>
            <ac:spMk id="2" creationId="{73E564CE-7204-0D9E-7E74-15F7002F1E3D}"/>
          </ac:spMkLst>
        </pc:spChg>
        <pc:spChg chg="mod">
          <ac:chgData name="Natasha Morgans" userId="S::natasha.morgans@uwtsd.ac.uk::3537e397-1aee-4e05-9cd1-5d76b1e2a31e" providerId="AD" clId="Web-{3086EDDF-5718-B8FA-3A52-8BA61D5DB52F}" dt="2026-08-27T17:38:57.610" v="208" actId="20577"/>
          <ac:spMkLst>
            <pc:docMk/>
            <pc:sldMk cId="2043194308" sldId="486"/>
            <ac:spMk id="3" creationId="{1436694A-5CB5-8C02-3A4C-AD7E97A27CDB}"/>
          </ac:spMkLst>
        </pc:spChg>
        <pc:spChg chg="mod">
          <ac:chgData name="Natasha Morgans" userId="S::natasha.morgans@uwtsd.ac.uk::3537e397-1aee-4e05-9cd1-5d76b1e2a31e" providerId="AD" clId="Web-{3086EDDF-5718-B8FA-3A52-8BA61D5DB52F}" dt="2026-08-27T17:38:25.640" v="203" actId="20577"/>
          <ac:spMkLst>
            <pc:docMk/>
            <pc:sldMk cId="2043194308" sldId="486"/>
            <ac:spMk id="4" creationId="{5AFB894E-8E06-6E19-A317-E521CEA69174}"/>
          </ac:spMkLst>
        </pc:spChg>
      </pc:sldChg>
      <pc:sldChg chg="modSp new modNotes">
        <pc:chgData name="Natasha Morgans" userId="S::natasha.morgans@uwtsd.ac.uk::3537e397-1aee-4e05-9cd1-5d76b1e2a31e" providerId="AD" clId="Web-{3086EDDF-5718-B8FA-3A52-8BA61D5DB52F}" dt="2026-08-27T17:40:38.864" v="221" actId="20577"/>
        <pc:sldMkLst>
          <pc:docMk/>
          <pc:sldMk cId="3887606311" sldId="487"/>
        </pc:sldMkLst>
        <pc:spChg chg="mod">
          <ac:chgData name="Natasha Morgans" userId="S::natasha.morgans@uwtsd.ac.uk::3537e397-1aee-4e05-9cd1-5d76b1e2a31e" providerId="AD" clId="Web-{3086EDDF-5718-B8FA-3A52-8BA61D5DB52F}" dt="2026-08-27T17:39:32.237" v="212" actId="20577"/>
          <ac:spMkLst>
            <pc:docMk/>
            <pc:sldMk cId="3887606311" sldId="487"/>
            <ac:spMk id="2" creationId="{CC31E4EF-E897-95B2-2AC6-BE30E3529C21}"/>
          </ac:spMkLst>
        </pc:spChg>
        <pc:spChg chg="mod">
          <ac:chgData name="Natasha Morgans" userId="S::natasha.morgans@uwtsd.ac.uk::3537e397-1aee-4e05-9cd1-5d76b1e2a31e" providerId="AD" clId="Web-{3086EDDF-5718-B8FA-3A52-8BA61D5DB52F}" dt="2026-08-27T17:40:38.864" v="221" actId="20577"/>
          <ac:spMkLst>
            <pc:docMk/>
            <pc:sldMk cId="3887606311" sldId="487"/>
            <ac:spMk id="3" creationId="{642944FF-AC2F-02C0-3883-ADD8797BE32F}"/>
          </ac:spMkLst>
        </pc:spChg>
        <pc:spChg chg="mod">
          <ac:chgData name="Natasha Morgans" userId="S::natasha.morgans@uwtsd.ac.uk::3537e397-1aee-4e05-9cd1-5d76b1e2a31e" providerId="AD" clId="Web-{3086EDDF-5718-B8FA-3A52-8BA61D5DB52F}" dt="2026-08-27T17:27:58.083" v="74" actId="20577"/>
          <ac:spMkLst>
            <pc:docMk/>
            <pc:sldMk cId="3887606311" sldId="487"/>
            <ac:spMk id="4" creationId="{CFD1E060-4F3C-7BA2-C65C-E8A61AA45566}"/>
          </ac:spMkLst>
        </pc:spChg>
      </pc:sldChg>
      <pc:sldChg chg="modSp new modNotes">
        <pc:chgData name="Natasha Morgans" userId="S::natasha.morgans@uwtsd.ac.uk::3537e397-1aee-4e05-9cd1-5d76b1e2a31e" providerId="AD" clId="Web-{3086EDDF-5718-B8FA-3A52-8BA61D5DB52F}" dt="2026-08-27T17:42:23.150" v="238" actId="20577"/>
        <pc:sldMkLst>
          <pc:docMk/>
          <pc:sldMk cId="1967457644" sldId="488"/>
        </pc:sldMkLst>
        <pc:spChg chg="mod">
          <ac:chgData name="Natasha Morgans" userId="S::natasha.morgans@uwtsd.ac.uk::3537e397-1aee-4e05-9cd1-5d76b1e2a31e" providerId="AD" clId="Web-{3086EDDF-5718-B8FA-3A52-8BA61D5DB52F}" dt="2026-08-27T17:41:05.178" v="229" actId="20577"/>
          <ac:spMkLst>
            <pc:docMk/>
            <pc:sldMk cId="1967457644" sldId="488"/>
            <ac:spMk id="2" creationId="{D331732E-66A0-066C-2145-C31D666BE2CF}"/>
          </ac:spMkLst>
        </pc:spChg>
        <pc:spChg chg="mod">
          <ac:chgData name="Natasha Morgans" userId="S::natasha.morgans@uwtsd.ac.uk::3537e397-1aee-4e05-9cd1-5d76b1e2a31e" providerId="AD" clId="Web-{3086EDDF-5718-B8FA-3A52-8BA61D5DB52F}" dt="2026-08-27T17:42:23.150" v="238" actId="20577"/>
          <ac:spMkLst>
            <pc:docMk/>
            <pc:sldMk cId="1967457644" sldId="488"/>
            <ac:spMk id="3" creationId="{D3453E31-DE89-CFE3-DC24-AD51424816EE}"/>
          </ac:spMkLst>
        </pc:spChg>
        <pc:spChg chg="mod">
          <ac:chgData name="Natasha Morgans" userId="S::natasha.morgans@uwtsd.ac.uk::3537e397-1aee-4e05-9cd1-5d76b1e2a31e" providerId="AD" clId="Web-{3086EDDF-5718-B8FA-3A52-8BA61D5DB52F}" dt="2026-08-27T17:42:19.853" v="235" actId="20577"/>
          <ac:spMkLst>
            <pc:docMk/>
            <pc:sldMk cId="1967457644" sldId="488"/>
            <ac:spMk id="4" creationId="{0EFBF54D-7324-64D0-952E-EF93ACF444F5}"/>
          </ac:spMkLst>
        </pc:spChg>
      </pc:sldChg>
      <pc:sldChg chg="modSp new">
        <pc:chgData name="Natasha Morgans" userId="S::natasha.morgans@uwtsd.ac.uk::3537e397-1aee-4e05-9cd1-5d76b1e2a31e" providerId="AD" clId="Web-{3086EDDF-5718-B8FA-3A52-8BA61D5DB52F}" dt="2026-08-27T17:44:08.671" v="276" actId="20577"/>
        <pc:sldMkLst>
          <pc:docMk/>
          <pc:sldMk cId="3484658588" sldId="489"/>
        </pc:sldMkLst>
        <pc:spChg chg="mod">
          <ac:chgData name="Natasha Morgans" userId="S::natasha.morgans@uwtsd.ac.uk::3537e397-1aee-4e05-9cd1-5d76b1e2a31e" providerId="AD" clId="Web-{3086EDDF-5718-B8FA-3A52-8BA61D5DB52F}" dt="2026-08-27T17:43:17.887" v="256" actId="20577"/>
          <ac:spMkLst>
            <pc:docMk/>
            <pc:sldMk cId="3484658588" sldId="489"/>
            <ac:spMk id="2" creationId="{3469BEB0-EBDA-B12D-8248-E7432E4271F1}"/>
          </ac:spMkLst>
        </pc:spChg>
        <pc:spChg chg="mod">
          <ac:chgData name="Natasha Morgans" userId="S::natasha.morgans@uwtsd.ac.uk::3537e397-1aee-4e05-9cd1-5d76b1e2a31e" providerId="AD" clId="Web-{3086EDDF-5718-B8FA-3A52-8BA61D5DB52F}" dt="2026-08-27T17:44:08.671" v="276" actId="20577"/>
          <ac:spMkLst>
            <pc:docMk/>
            <pc:sldMk cId="3484658588" sldId="489"/>
            <ac:spMk id="3" creationId="{B7B56C38-4E8E-B107-DE4B-A3C1C694D36E}"/>
          </ac:spMkLst>
        </pc:spChg>
        <pc:spChg chg="mod">
          <ac:chgData name="Natasha Morgans" userId="S::natasha.morgans@uwtsd.ac.uk::3537e397-1aee-4e05-9cd1-5d76b1e2a31e" providerId="AD" clId="Web-{3086EDDF-5718-B8FA-3A52-8BA61D5DB52F}" dt="2026-08-27T17:44:06.732" v="275" actId="20577"/>
          <ac:spMkLst>
            <pc:docMk/>
            <pc:sldMk cId="3484658588" sldId="489"/>
            <ac:spMk id="4" creationId="{91F7D4AD-68AA-EC9C-C24C-C5A6402E6678}"/>
          </ac:spMkLst>
        </pc:spChg>
      </pc:sldChg>
      <pc:sldChg chg="addSp delSp modSp new mod modClrScheme chgLayout">
        <pc:chgData name="Natasha Morgans" userId="S::natasha.morgans@uwtsd.ac.uk::3537e397-1aee-4e05-9cd1-5d76b1e2a31e" providerId="AD" clId="Web-{3086EDDF-5718-B8FA-3A52-8BA61D5DB52F}" dt="2026-08-27T19:17:14.759" v="384" actId="20577"/>
        <pc:sldMkLst>
          <pc:docMk/>
          <pc:sldMk cId="4195574066" sldId="490"/>
        </pc:sldMkLst>
        <pc:spChg chg="mod ord">
          <ac:chgData name="Natasha Morgans" userId="S::natasha.morgans@uwtsd.ac.uk::3537e397-1aee-4e05-9cd1-5d76b1e2a31e" providerId="AD" clId="Web-{3086EDDF-5718-B8FA-3A52-8BA61D5DB52F}" dt="2026-08-27T19:16:12.614" v="363"/>
          <ac:spMkLst>
            <pc:docMk/>
            <pc:sldMk cId="4195574066" sldId="490"/>
            <ac:spMk id="2" creationId="{EA8984EB-B3C1-ECCB-4C74-9FC3802C6B5E}"/>
          </ac:spMkLst>
        </pc:spChg>
        <pc:spChg chg="mod ord">
          <ac:chgData name="Natasha Morgans" userId="S::natasha.morgans@uwtsd.ac.uk::3537e397-1aee-4e05-9cd1-5d76b1e2a31e" providerId="AD" clId="Web-{3086EDDF-5718-B8FA-3A52-8BA61D5DB52F}" dt="2026-08-27T19:17:14.759" v="384" actId="20577"/>
          <ac:spMkLst>
            <pc:docMk/>
            <pc:sldMk cId="4195574066" sldId="490"/>
            <ac:spMk id="3" creationId="{69239185-084A-5CB5-CC4F-7FACB2256722}"/>
          </ac:spMkLst>
        </pc:spChg>
      </pc:sldChg>
      <pc:sldChg chg="addSp delSp modSp new modNotes">
        <pc:chgData name="Natasha Morgans" userId="S::natasha.morgans@uwtsd.ac.uk::3537e397-1aee-4e05-9cd1-5d76b1e2a31e" providerId="AD" clId="Web-{3086EDDF-5718-B8FA-3A52-8BA61D5DB52F}" dt="2026-08-27T19:30:50.476" v="426"/>
        <pc:sldMkLst>
          <pc:docMk/>
          <pc:sldMk cId="2128332534" sldId="491"/>
        </pc:sldMkLst>
        <pc:spChg chg="mod">
          <ac:chgData name="Natasha Morgans" userId="S::natasha.morgans@uwtsd.ac.uk::3537e397-1aee-4e05-9cd1-5d76b1e2a31e" providerId="AD" clId="Web-{3086EDDF-5718-B8FA-3A52-8BA61D5DB52F}" dt="2026-08-27T19:30:42.695" v="397" actId="20577"/>
          <ac:spMkLst>
            <pc:docMk/>
            <pc:sldMk cId="2128332534" sldId="491"/>
            <ac:spMk id="2" creationId="{D3E5A31A-0150-C6F7-C4AA-9510610687E1}"/>
          </ac:spMkLst>
        </pc:spChg>
        <pc:picChg chg="add mod">
          <ac:chgData name="Natasha Morgans" userId="S::natasha.morgans@uwtsd.ac.uk::3537e397-1aee-4e05-9cd1-5d76b1e2a31e" providerId="AD" clId="Web-{3086EDDF-5718-B8FA-3A52-8BA61D5DB52F}" dt="2026-08-27T19:30:26.818" v="394" actId="1076"/>
          <ac:picMkLst>
            <pc:docMk/>
            <pc:sldMk cId="2128332534" sldId="491"/>
            <ac:picMk id="4" creationId="{C5C6BBA3-7784-1942-E9B7-D91880A89F35}"/>
          </ac:picMkLst>
        </pc:picChg>
      </pc:sldChg>
      <pc:sldChg chg="modSp add">
        <pc:chgData name="Natasha Morgans" userId="S::natasha.morgans@uwtsd.ac.uk::3537e397-1aee-4e05-9cd1-5d76b1e2a31e" providerId="AD" clId="Web-{3086EDDF-5718-B8FA-3A52-8BA61D5DB52F}" dt="2026-08-27T19:31:14.713" v="428" actId="1076"/>
        <pc:sldMkLst>
          <pc:docMk/>
          <pc:sldMk cId="993111184" sldId="492"/>
        </pc:sldMkLst>
        <pc:picChg chg="mod">
          <ac:chgData name="Natasha Morgans" userId="S::natasha.morgans@uwtsd.ac.uk::3537e397-1aee-4e05-9cd1-5d76b1e2a31e" providerId="AD" clId="Web-{3086EDDF-5718-B8FA-3A52-8BA61D5DB52F}" dt="2026-08-27T19:31:14.713" v="428" actId="1076"/>
          <ac:picMkLst>
            <pc:docMk/>
            <pc:sldMk cId="993111184" sldId="492"/>
            <ac:picMk id="7" creationId="{00000000-0000-0000-0000-000000000000}"/>
          </ac:picMkLst>
        </pc:picChg>
      </pc:sldChg>
      <pc:sldChg chg="modSp new modNotes">
        <pc:chgData name="Natasha Morgans" userId="S::natasha.morgans@uwtsd.ac.uk::3537e397-1aee-4e05-9cd1-5d76b1e2a31e" providerId="AD" clId="Web-{3086EDDF-5718-B8FA-3A52-8BA61D5DB52F}" dt="2026-08-27T20:03:38.607" v="511"/>
        <pc:sldMkLst>
          <pc:docMk/>
          <pc:sldMk cId="2051443831" sldId="493"/>
        </pc:sldMkLst>
        <pc:spChg chg="mod">
          <ac:chgData name="Natasha Morgans" userId="S::natasha.morgans@uwtsd.ac.uk::3537e397-1aee-4e05-9cd1-5d76b1e2a31e" providerId="AD" clId="Web-{3086EDDF-5718-B8FA-3A52-8BA61D5DB52F}" dt="2026-08-27T20:03:14.685" v="480" actId="20577"/>
          <ac:spMkLst>
            <pc:docMk/>
            <pc:sldMk cId="2051443831" sldId="493"/>
            <ac:spMk id="2" creationId="{5C02A710-CC12-4EF9-C920-02AD3636C8AB}"/>
          </ac:spMkLst>
        </pc:spChg>
        <pc:spChg chg="mod">
          <ac:chgData name="Natasha Morgans" userId="S::natasha.morgans@uwtsd.ac.uk::3537e397-1aee-4e05-9cd1-5d76b1e2a31e" providerId="AD" clId="Web-{3086EDDF-5718-B8FA-3A52-8BA61D5DB52F}" dt="2026-08-27T20:03:27.685" v="486" actId="20577"/>
          <ac:spMkLst>
            <pc:docMk/>
            <pc:sldMk cId="2051443831" sldId="493"/>
            <ac:spMk id="3" creationId="{E3A76FF2-AFF8-20F3-4061-97F2DC981127}"/>
          </ac:spMkLst>
        </pc:spChg>
        <pc:spChg chg="mod">
          <ac:chgData name="Natasha Morgans" userId="S::natasha.morgans@uwtsd.ac.uk::3537e397-1aee-4e05-9cd1-5d76b1e2a31e" providerId="AD" clId="Web-{3086EDDF-5718-B8FA-3A52-8BA61D5DB52F}" dt="2026-08-27T20:03:24.201" v="483" actId="20577"/>
          <ac:spMkLst>
            <pc:docMk/>
            <pc:sldMk cId="2051443831" sldId="493"/>
            <ac:spMk id="4" creationId="{1E58F762-30AD-1087-8141-CD191952B3B8}"/>
          </ac:spMkLst>
        </pc:spChg>
      </pc:sldChg>
    </pc:docChg>
  </pc:docChgLst>
  <pc:docChgLst>
    <pc:chgData name="Natasha Morgans" userId="S::natasha.morgans@uwtsd.ac.uk::3537e397-1aee-4e05-9cd1-5d76b1e2a31e" providerId="AD" clId="Web-{7867AFC5-AEFB-55B1-E9F6-92A8F468D1B4}"/>
    <pc:docChg chg="addSld delSld modSld">
      <pc:chgData name="Natasha Morgans" userId="S::natasha.morgans@uwtsd.ac.uk::3537e397-1aee-4e05-9cd1-5d76b1e2a31e" providerId="AD" clId="Web-{7867AFC5-AEFB-55B1-E9F6-92A8F468D1B4}" dt="2026-08-25T16:22:32.236" v="462"/>
      <pc:docMkLst>
        <pc:docMk/>
      </pc:docMkLst>
      <pc:sldChg chg="addSp delSp modSp new modNotes">
        <pc:chgData name="Natasha Morgans" userId="S::natasha.morgans@uwtsd.ac.uk::3537e397-1aee-4e05-9cd1-5d76b1e2a31e" providerId="AD" clId="Web-{7867AFC5-AEFB-55B1-E9F6-92A8F468D1B4}" dt="2026-08-25T16:09:03.672" v="272"/>
        <pc:sldMkLst>
          <pc:docMk/>
          <pc:sldMk cId="20026989" sldId="332"/>
        </pc:sldMkLst>
        <pc:spChg chg="mod">
          <ac:chgData name="Natasha Morgans" userId="S::natasha.morgans@uwtsd.ac.uk::3537e397-1aee-4e05-9cd1-5d76b1e2a31e" providerId="AD" clId="Web-{7867AFC5-AEFB-55B1-E9F6-92A8F468D1B4}" dt="2026-08-25T16:02:31.438" v="32" actId="20577"/>
          <ac:spMkLst>
            <pc:docMk/>
            <pc:sldMk cId="20026989" sldId="332"/>
            <ac:spMk id="2" creationId="{2DD3D4B2-4278-1A87-C0D0-DAE1247E7347}"/>
          </ac:spMkLst>
        </pc:spChg>
        <pc:graphicFrameChg chg="add mod modGraphic">
          <ac:chgData name="Natasha Morgans" userId="S::natasha.morgans@uwtsd.ac.uk::3537e397-1aee-4e05-9cd1-5d76b1e2a31e" providerId="AD" clId="Web-{7867AFC5-AEFB-55B1-E9F6-92A8F468D1B4}" dt="2026-08-25T16:08:49.436" v="269"/>
          <ac:graphicFrameMkLst>
            <pc:docMk/>
            <pc:sldMk cId="20026989" sldId="332"/>
            <ac:graphicFrameMk id="5" creationId="{DC5154A3-5F07-A5FB-2FE1-AF1328E5339C}"/>
          </ac:graphicFrameMkLst>
        </pc:graphicFrameChg>
      </pc:sldChg>
      <pc:sldChg chg="modSp new modNotes">
        <pc:chgData name="Natasha Morgans" userId="S::natasha.morgans@uwtsd.ac.uk::3537e397-1aee-4e05-9cd1-5d76b1e2a31e" providerId="AD" clId="Web-{7867AFC5-AEFB-55B1-E9F6-92A8F468D1B4}" dt="2026-08-25T16:14:41.948" v="392" actId="20577"/>
        <pc:sldMkLst>
          <pc:docMk/>
          <pc:sldMk cId="3496167383" sldId="333"/>
        </pc:sldMkLst>
        <pc:spChg chg="mod">
          <ac:chgData name="Natasha Morgans" userId="S::natasha.morgans@uwtsd.ac.uk::3537e397-1aee-4e05-9cd1-5d76b1e2a31e" providerId="AD" clId="Web-{7867AFC5-AEFB-55B1-E9F6-92A8F468D1B4}" dt="2026-08-25T16:10:14.318" v="279" actId="20577"/>
          <ac:spMkLst>
            <pc:docMk/>
            <pc:sldMk cId="3496167383" sldId="333"/>
            <ac:spMk id="2" creationId="{17D76D9E-89DA-F05B-F186-8960A16F6693}"/>
          </ac:spMkLst>
        </pc:spChg>
        <pc:spChg chg="mod">
          <ac:chgData name="Natasha Morgans" userId="S::natasha.morgans@uwtsd.ac.uk::3537e397-1aee-4e05-9cd1-5d76b1e2a31e" providerId="AD" clId="Web-{7867AFC5-AEFB-55B1-E9F6-92A8F468D1B4}" dt="2026-08-25T16:14:41.948" v="392" actId="20577"/>
          <ac:spMkLst>
            <pc:docMk/>
            <pc:sldMk cId="3496167383" sldId="333"/>
            <ac:spMk id="4" creationId="{29C11942-C67D-2138-0040-F030257A996F}"/>
          </ac:spMkLst>
        </pc:spChg>
      </pc:sldChg>
      <pc:sldChg chg="modSp new modNotes">
        <pc:chgData name="Natasha Morgans" userId="S::natasha.morgans@uwtsd.ac.uk::3537e397-1aee-4e05-9cd1-5d76b1e2a31e" providerId="AD" clId="Web-{7867AFC5-AEFB-55B1-E9F6-92A8F468D1B4}" dt="2026-08-25T16:22:21.079" v="461"/>
        <pc:sldMkLst>
          <pc:docMk/>
          <pc:sldMk cId="1264519575" sldId="334"/>
        </pc:sldMkLst>
        <pc:spChg chg="mod">
          <ac:chgData name="Natasha Morgans" userId="S::natasha.morgans@uwtsd.ac.uk::3537e397-1aee-4e05-9cd1-5d76b1e2a31e" providerId="AD" clId="Web-{7867AFC5-AEFB-55B1-E9F6-92A8F468D1B4}" dt="2026-08-25T16:21:24.324" v="459" actId="20577"/>
          <ac:spMkLst>
            <pc:docMk/>
            <pc:sldMk cId="1264519575" sldId="334"/>
            <ac:spMk id="2" creationId="{710CB321-276E-66DC-8D10-0F97CD80D6EB}"/>
          </ac:spMkLst>
        </pc:spChg>
        <pc:spChg chg="mod">
          <ac:chgData name="Natasha Morgans" userId="S::natasha.morgans@uwtsd.ac.uk::3537e397-1aee-4e05-9cd1-5d76b1e2a31e" providerId="AD" clId="Web-{7867AFC5-AEFB-55B1-E9F6-92A8F468D1B4}" dt="2026-08-25T16:20:19.631" v="448" actId="1076"/>
          <ac:spMkLst>
            <pc:docMk/>
            <pc:sldMk cId="1264519575" sldId="334"/>
            <ac:spMk id="4" creationId="{F2FC236F-BAA2-9C5E-9E9E-383E76AAF948}"/>
          </ac:spMkLst>
        </pc:spChg>
      </pc:sldChg>
      <pc:sldChg chg="modSp new modNotes">
        <pc:chgData name="Natasha Morgans" userId="S::natasha.morgans@uwtsd.ac.uk::3537e397-1aee-4e05-9cd1-5d76b1e2a31e" providerId="AD" clId="Web-{7867AFC5-AEFB-55B1-E9F6-92A8F468D1B4}" dt="2026-08-25T16:15:36.907" v="407"/>
        <pc:sldMkLst>
          <pc:docMk/>
          <pc:sldMk cId="3697788850" sldId="335"/>
        </pc:sldMkLst>
        <pc:spChg chg="mod">
          <ac:chgData name="Natasha Morgans" userId="S::natasha.morgans@uwtsd.ac.uk::3537e397-1aee-4e05-9cd1-5d76b1e2a31e" providerId="AD" clId="Web-{7867AFC5-AEFB-55B1-E9F6-92A8F468D1B4}" dt="2026-08-25T16:12:28.641" v="338" actId="20577"/>
          <ac:spMkLst>
            <pc:docMk/>
            <pc:sldMk cId="3697788850" sldId="335"/>
            <ac:spMk id="2" creationId="{EBF57D63-B8E0-7E5F-EA5C-5F2B27FB3CD9}"/>
          </ac:spMkLst>
        </pc:spChg>
        <pc:spChg chg="mod">
          <ac:chgData name="Natasha Morgans" userId="S::natasha.morgans@uwtsd.ac.uk::3537e397-1aee-4e05-9cd1-5d76b1e2a31e" providerId="AD" clId="Web-{7867AFC5-AEFB-55B1-E9F6-92A8F468D1B4}" dt="2026-08-25T16:13:02.847" v="353" actId="20577"/>
          <ac:spMkLst>
            <pc:docMk/>
            <pc:sldMk cId="3697788850" sldId="335"/>
            <ac:spMk id="4" creationId="{0669500D-19F4-2108-18D4-CF95CE03BEB9}"/>
          </ac:spMkLst>
        </pc:spChg>
      </pc:sldChg>
      <pc:sldChg chg="modSp new">
        <pc:chgData name="Natasha Morgans" userId="S::natasha.morgans@uwtsd.ac.uk::3537e397-1aee-4e05-9cd1-5d76b1e2a31e" providerId="AD" clId="Web-{7867AFC5-AEFB-55B1-E9F6-92A8F468D1B4}" dt="2026-08-25T16:15:18.576" v="406" actId="20577"/>
        <pc:sldMkLst>
          <pc:docMk/>
          <pc:sldMk cId="1177242787" sldId="336"/>
        </pc:sldMkLst>
        <pc:spChg chg="mod">
          <ac:chgData name="Natasha Morgans" userId="S::natasha.morgans@uwtsd.ac.uk::3537e397-1aee-4e05-9cd1-5d76b1e2a31e" providerId="AD" clId="Web-{7867AFC5-AEFB-55B1-E9F6-92A8F468D1B4}" dt="2026-08-25T16:15:18.576" v="406" actId="20577"/>
          <ac:spMkLst>
            <pc:docMk/>
            <pc:sldMk cId="1177242787" sldId="336"/>
            <ac:spMk id="2" creationId="{5F3195C2-80AC-9B25-A137-4AAAC09A1663}"/>
          </ac:spMkLst>
        </pc:spChg>
        <pc:spChg chg="mod">
          <ac:chgData name="Natasha Morgans" userId="S::natasha.morgans@uwtsd.ac.uk::3537e397-1aee-4e05-9cd1-5d76b1e2a31e" providerId="AD" clId="Web-{7867AFC5-AEFB-55B1-E9F6-92A8F468D1B4}" dt="2026-08-25T16:14:46.120" v="394" actId="20577"/>
          <ac:spMkLst>
            <pc:docMk/>
            <pc:sldMk cId="1177242787" sldId="336"/>
            <ac:spMk id="4" creationId="{24AC4981-00AB-CBAA-1D68-13CC43E343C9}"/>
          </ac:spMkLst>
        </pc:spChg>
      </pc:sldChg>
    </pc:docChg>
  </pc:docChgLst>
  <pc:docChgLst>
    <pc:chgData name="Natasha Morgans" userId="S::natasha.morgans@uwtsd.ac.uk::3537e397-1aee-4e05-9cd1-5d76b1e2a31e" providerId="AD" clId="Web-{3C903722-D21A-2D22-5676-D9043DD88D11}"/>
    <pc:docChg chg="delSld modSld">
      <pc:chgData name="Natasha Morgans" userId="S::natasha.morgans@uwtsd.ac.uk::3537e397-1aee-4e05-9cd1-5d76b1e2a31e" providerId="AD" clId="Web-{3C903722-D21A-2D22-5676-D9043DD88D11}" dt="2026-08-27T22:17:06.296" v="15" actId="20577"/>
      <pc:docMkLst>
        <pc:docMk/>
      </pc:docMkLst>
      <pc:sldChg chg="modSp">
        <pc:chgData name="Natasha Morgans" userId="S::natasha.morgans@uwtsd.ac.uk::3537e397-1aee-4e05-9cd1-5d76b1e2a31e" providerId="AD" clId="Web-{3C903722-D21A-2D22-5676-D9043DD88D11}" dt="2026-08-27T22:16:22.309" v="12" actId="1076"/>
        <pc:sldMkLst>
          <pc:docMk/>
          <pc:sldMk cId="474947468" sldId="270"/>
        </pc:sldMkLst>
        <pc:graphicFrameChg chg="mod">
          <ac:chgData name="Natasha Morgans" userId="S::natasha.morgans@uwtsd.ac.uk::3537e397-1aee-4e05-9cd1-5d76b1e2a31e" providerId="AD" clId="Web-{3C903722-D21A-2D22-5676-D9043DD88D11}" dt="2026-08-27T22:16:22.309" v="12" actId="1076"/>
          <ac:graphicFrameMkLst>
            <pc:docMk/>
            <pc:sldMk cId="474947468" sldId="270"/>
            <ac:graphicFrameMk id="5" creationId="{149E9648-25A4-4B7E-B617-C7504DCE0FCA}"/>
          </ac:graphicFrameMkLst>
        </pc:graphicFrameChg>
      </pc:sldChg>
      <pc:sldChg chg="modSp">
        <pc:chgData name="Natasha Morgans" userId="S::natasha.morgans@uwtsd.ac.uk::3537e397-1aee-4e05-9cd1-5d76b1e2a31e" providerId="AD" clId="Web-{3C903722-D21A-2D22-5676-D9043DD88D11}" dt="2026-08-27T22:17:06.296" v="15" actId="20577"/>
        <pc:sldMkLst>
          <pc:docMk/>
          <pc:sldMk cId="3831718646" sldId="286"/>
        </pc:sldMkLst>
        <pc:spChg chg="mod">
          <ac:chgData name="Natasha Morgans" userId="S::natasha.morgans@uwtsd.ac.uk::3537e397-1aee-4e05-9cd1-5d76b1e2a31e" providerId="AD" clId="Web-{3C903722-D21A-2D22-5676-D9043DD88D11}" dt="2026-08-27T22:17:06.296" v="15" actId="20577"/>
          <ac:spMkLst>
            <pc:docMk/>
            <pc:sldMk cId="3831718646" sldId="286"/>
            <ac:spMk id="6" creationId="{A93E046D-A4AA-D52E-FC05-530CC0EC4F06}"/>
          </ac:spMkLst>
        </pc:spChg>
      </pc:sldChg>
    </pc:docChg>
  </pc:docChgLst>
  <pc:docChgLst>
    <pc:chgData name="Natasha Morgans" userId="S::natasha.morgans@uwtsd.ac.uk::3537e397-1aee-4e05-9cd1-5d76b1e2a31e" providerId="AD" clId="Web-{7B3A7862-ECEE-84CB-C877-C97F76EE2728}"/>
    <pc:docChg chg="modSld">
      <pc:chgData name="Natasha Morgans" userId="S::natasha.morgans@uwtsd.ac.uk::3537e397-1aee-4e05-9cd1-5d76b1e2a31e" providerId="AD" clId="Web-{7B3A7862-ECEE-84CB-C877-C97F76EE2728}" dt="2026-09-16T09:55:47.978" v="0" actId="20577"/>
      <pc:docMkLst>
        <pc:docMk/>
      </pc:docMkLst>
      <pc:sldChg chg="modSp">
        <pc:chgData name="Natasha Morgans" userId="S::natasha.morgans@uwtsd.ac.uk::3537e397-1aee-4e05-9cd1-5d76b1e2a31e" providerId="AD" clId="Web-{7B3A7862-ECEE-84CB-C877-C97F76EE2728}" dt="2026-09-16T09:55:47.978" v="0" actId="20577"/>
        <pc:sldMkLst>
          <pc:docMk/>
          <pc:sldMk cId="965949947" sldId="258"/>
        </pc:sldMkLst>
        <pc:spChg chg="mod">
          <ac:chgData name="Natasha Morgans" userId="S::natasha.morgans@uwtsd.ac.uk::3537e397-1aee-4e05-9cd1-5d76b1e2a31e" providerId="AD" clId="Web-{7B3A7862-ECEE-84CB-C877-C97F76EE2728}" dt="2026-09-16T09:55:47.978" v="0" actId="20577"/>
          <ac:spMkLst>
            <pc:docMk/>
            <pc:sldMk cId="965949947" sldId="258"/>
            <ac:spMk id="4" creationId="{7105A598-FDEF-5A3A-2FE8-7E10B67AF126}"/>
          </ac:spMkLst>
        </pc:spChg>
      </pc:sldChg>
    </pc:docChg>
  </pc:docChgLst>
  <pc:docChgLst>
    <pc:chgData name="Natasha Morgans" userId="S::natasha.morgans@uwtsd.ac.uk::3537e397-1aee-4e05-9cd1-5d76b1e2a31e" providerId="AD" clId="Web-{7D1A6D89-A943-2B60-BD87-E802240ED48C}"/>
    <pc:docChg chg="addSld modSld sldOrd delMainMaster">
      <pc:chgData name="Natasha Morgans" userId="S::natasha.morgans@uwtsd.ac.uk::3537e397-1aee-4e05-9cd1-5d76b1e2a31e" providerId="AD" clId="Web-{7D1A6D89-A943-2B60-BD87-E802240ED48C}" dt="2026-08-25T14:33:17.653" v="195"/>
      <pc:docMkLst>
        <pc:docMk/>
      </pc:docMkLst>
      <pc:sldChg chg="ord">
        <pc:chgData name="Natasha Morgans" userId="S::natasha.morgans@uwtsd.ac.uk::3537e397-1aee-4e05-9cd1-5d76b1e2a31e" providerId="AD" clId="Web-{7D1A6D89-A943-2B60-BD87-E802240ED48C}" dt="2026-08-25T14:14:23.486" v="13"/>
        <pc:sldMkLst>
          <pc:docMk/>
          <pc:sldMk cId="474947468" sldId="270"/>
        </pc:sldMkLst>
      </pc:sldChg>
      <pc:sldChg chg="modSp new">
        <pc:chgData name="Natasha Morgans" userId="S::natasha.morgans@uwtsd.ac.uk::3537e397-1aee-4e05-9cd1-5d76b1e2a31e" providerId="AD" clId="Web-{7D1A6D89-A943-2B60-BD87-E802240ED48C}" dt="2026-08-25T14:13:18.468" v="12" actId="20577"/>
        <pc:sldMkLst>
          <pc:docMk/>
          <pc:sldMk cId="42898063" sldId="317"/>
        </pc:sldMkLst>
        <pc:spChg chg="mod">
          <ac:chgData name="Natasha Morgans" userId="S::natasha.morgans@uwtsd.ac.uk::3537e397-1aee-4e05-9cd1-5d76b1e2a31e" providerId="AD" clId="Web-{7D1A6D89-A943-2B60-BD87-E802240ED48C}" dt="2026-08-25T14:13:18.468" v="12" actId="20577"/>
          <ac:spMkLst>
            <pc:docMk/>
            <pc:sldMk cId="42898063" sldId="317"/>
            <ac:spMk id="2" creationId="{02F422DE-BA5B-BF74-4C00-630C849CE333}"/>
          </ac:spMkLst>
        </pc:spChg>
        <pc:spChg chg="mod">
          <ac:chgData name="Natasha Morgans" userId="S::natasha.morgans@uwtsd.ac.uk::3537e397-1aee-4e05-9cd1-5d76b1e2a31e" providerId="AD" clId="Web-{7D1A6D89-A943-2B60-BD87-E802240ED48C}" dt="2026-08-25T14:12:47.139" v="2" actId="20577"/>
          <ac:spMkLst>
            <pc:docMk/>
            <pc:sldMk cId="42898063" sldId="317"/>
            <ac:spMk id="4" creationId="{3623FBF2-AE96-32F0-9D37-75D6F29615D5}"/>
          </ac:spMkLst>
        </pc:spChg>
      </pc:sldChg>
      <pc:sldChg chg="modSp new">
        <pc:chgData name="Natasha Morgans" userId="S::natasha.morgans@uwtsd.ac.uk::3537e397-1aee-4e05-9cd1-5d76b1e2a31e" providerId="AD" clId="Web-{7D1A6D89-A943-2B60-BD87-E802240ED48C}" dt="2026-08-25T14:14:59.706" v="25" actId="20577"/>
        <pc:sldMkLst>
          <pc:docMk/>
          <pc:sldMk cId="3528020160" sldId="318"/>
        </pc:sldMkLst>
        <pc:spChg chg="mod">
          <ac:chgData name="Natasha Morgans" userId="S::natasha.morgans@uwtsd.ac.uk::3537e397-1aee-4e05-9cd1-5d76b1e2a31e" providerId="AD" clId="Web-{7D1A6D89-A943-2B60-BD87-E802240ED48C}" dt="2026-08-25T14:14:43.815" v="22" actId="20577"/>
          <ac:spMkLst>
            <pc:docMk/>
            <pc:sldMk cId="3528020160" sldId="318"/>
            <ac:spMk id="2" creationId="{5E2FEAA3-AC85-F15B-A8C7-13E09CDC9982}"/>
          </ac:spMkLst>
        </pc:spChg>
        <pc:spChg chg="mod">
          <ac:chgData name="Natasha Morgans" userId="S::natasha.morgans@uwtsd.ac.uk::3537e397-1aee-4e05-9cd1-5d76b1e2a31e" providerId="AD" clId="Web-{7D1A6D89-A943-2B60-BD87-E802240ED48C}" dt="2026-08-25T14:14:59.706" v="25" actId="20577"/>
          <ac:spMkLst>
            <pc:docMk/>
            <pc:sldMk cId="3528020160" sldId="318"/>
            <ac:spMk id="4" creationId="{4342C5FC-883D-49EA-6D59-4CDD8FFCE0D3}"/>
          </ac:spMkLst>
        </pc:spChg>
      </pc:sldChg>
      <pc:sldChg chg="modSp new">
        <pc:chgData name="Natasha Morgans" userId="S::natasha.morgans@uwtsd.ac.uk::3537e397-1aee-4e05-9cd1-5d76b1e2a31e" providerId="AD" clId="Web-{7D1A6D89-A943-2B60-BD87-E802240ED48C}" dt="2026-08-25T14:17:04.742" v="52" actId="20577"/>
        <pc:sldMkLst>
          <pc:docMk/>
          <pc:sldMk cId="2180325882" sldId="319"/>
        </pc:sldMkLst>
        <pc:spChg chg="mod">
          <ac:chgData name="Natasha Morgans" userId="S::natasha.morgans@uwtsd.ac.uk::3537e397-1aee-4e05-9cd1-5d76b1e2a31e" providerId="AD" clId="Web-{7D1A6D89-A943-2B60-BD87-E802240ED48C}" dt="2026-08-25T14:17:04.742" v="52" actId="20577"/>
          <ac:spMkLst>
            <pc:docMk/>
            <pc:sldMk cId="2180325882" sldId="319"/>
            <ac:spMk id="2" creationId="{A0A44E8D-15BD-D7F9-4BE8-9C3EF34E213A}"/>
          </ac:spMkLst>
        </pc:spChg>
      </pc:sldChg>
      <pc:sldChg chg="modSp new">
        <pc:chgData name="Natasha Morgans" userId="S::natasha.morgans@uwtsd.ac.uk::3537e397-1aee-4e05-9cd1-5d76b1e2a31e" providerId="AD" clId="Web-{7D1A6D89-A943-2B60-BD87-E802240ED48C}" dt="2026-08-25T14:16:51.679" v="46" actId="20577"/>
        <pc:sldMkLst>
          <pc:docMk/>
          <pc:sldMk cId="1354244009" sldId="320"/>
        </pc:sldMkLst>
        <pc:spChg chg="mod">
          <ac:chgData name="Natasha Morgans" userId="S::natasha.morgans@uwtsd.ac.uk::3537e397-1aee-4e05-9cd1-5d76b1e2a31e" providerId="AD" clId="Web-{7D1A6D89-A943-2B60-BD87-E802240ED48C}" dt="2026-08-25T14:16:51.679" v="46" actId="20577"/>
          <ac:spMkLst>
            <pc:docMk/>
            <pc:sldMk cId="1354244009" sldId="320"/>
            <ac:spMk id="2" creationId="{E733CA3D-A524-891F-5669-68587B23CF3B}"/>
          </ac:spMkLst>
        </pc:spChg>
        <pc:spChg chg="mod">
          <ac:chgData name="Natasha Morgans" userId="S::natasha.morgans@uwtsd.ac.uk::3537e397-1aee-4e05-9cd1-5d76b1e2a31e" providerId="AD" clId="Web-{7D1A6D89-A943-2B60-BD87-E802240ED48C}" dt="2026-08-25T14:16:41.945" v="35" actId="20577"/>
          <ac:spMkLst>
            <pc:docMk/>
            <pc:sldMk cId="1354244009" sldId="320"/>
            <ac:spMk id="4" creationId="{8D945021-D0D5-C707-EA1D-096A3BC50666}"/>
          </ac:spMkLst>
        </pc:spChg>
      </pc:sldChg>
      <pc:sldChg chg="modSp new">
        <pc:chgData name="Natasha Morgans" userId="S::natasha.morgans@uwtsd.ac.uk::3537e397-1aee-4e05-9cd1-5d76b1e2a31e" providerId="AD" clId="Web-{7D1A6D89-A943-2B60-BD87-E802240ED48C}" dt="2026-08-25T14:17:58.229" v="70" actId="20577"/>
        <pc:sldMkLst>
          <pc:docMk/>
          <pc:sldMk cId="2986844616" sldId="321"/>
        </pc:sldMkLst>
        <pc:spChg chg="mod">
          <ac:chgData name="Natasha Morgans" userId="S::natasha.morgans@uwtsd.ac.uk::3537e397-1aee-4e05-9cd1-5d76b1e2a31e" providerId="AD" clId="Web-{7D1A6D89-A943-2B60-BD87-E802240ED48C}" dt="2026-08-25T14:17:56.119" v="68" actId="20577"/>
          <ac:spMkLst>
            <pc:docMk/>
            <pc:sldMk cId="2986844616" sldId="321"/>
            <ac:spMk id="2" creationId="{9FFE2D27-3CD1-D3DF-A0CF-5D7B419CA37E}"/>
          </ac:spMkLst>
        </pc:spChg>
        <pc:spChg chg="mod">
          <ac:chgData name="Natasha Morgans" userId="S::natasha.morgans@uwtsd.ac.uk::3537e397-1aee-4e05-9cd1-5d76b1e2a31e" providerId="AD" clId="Web-{7D1A6D89-A943-2B60-BD87-E802240ED48C}" dt="2026-08-25T14:17:58.229" v="70" actId="20577"/>
          <ac:spMkLst>
            <pc:docMk/>
            <pc:sldMk cId="2986844616" sldId="321"/>
            <ac:spMk id="3" creationId="{A9461AC5-B7B5-AB86-C2B2-B8850C86B4A7}"/>
          </ac:spMkLst>
        </pc:spChg>
        <pc:spChg chg="mod">
          <ac:chgData name="Natasha Morgans" userId="S::natasha.morgans@uwtsd.ac.uk::3537e397-1aee-4e05-9cd1-5d76b1e2a31e" providerId="AD" clId="Web-{7D1A6D89-A943-2B60-BD87-E802240ED48C}" dt="2026-08-25T14:17:58.229" v="70" actId="20577"/>
          <ac:spMkLst>
            <pc:docMk/>
            <pc:sldMk cId="2986844616" sldId="321"/>
            <ac:spMk id="4" creationId="{9A0DACC6-F6F9-72C5-4A90-BB75426B0E0E}"/>
          </ac:spMkLst>
        </pc:spChg>
      </pc:sldChg>
      <pc:sldChg chg="delSp modSp new mod modClrScheme chgLayout modNotes">
        <pc:chgData name="Natasha Morgans" userId="S::natasha.morgans@uwtsd.ac.uk::3537e397-1aee-4e05-9cd1-5d76b1e2a31e" providerId="AD" clId="Web-{7D1A6D89-A943-2B60-BD87-E802240ED48C}" dt="2026-08-25T14:22:36.817" v="81"/>
        <pc:sldMkLst>
          <pc:docMk/>
          <pc:sldMk cId="855054151" sldId="322"/>
        </pc:sldMkLst>
        <pc:spChg chg="mod ord">
          <ac:chgData name="Natasha Morgans" userId="S::natasha.morgans@uwtsd.ac.uk::3537e397-1aee-4e05-9cd1-5d76b1e2a31e" providerId="AD" clId="Web-{7D1A6D89-A943-2B60-BD87-E802240ED48C}" dt="2026-08-25T14:19:59.452" v="78" actId="20577"/>
          <ac:spMkLst>
            <pc:docMk/>
            <pc:sldMk cId="855054151" sldId="322"/>
            <ac:spMk id="2" creationId="{C46CF0B9-8E93-09CD-AC47-AFE63773E506}"/>
          </ac:spMkLst>
        </pc:spChg>
      </pc:sldChg>
      <pc:sldChg chg="modSp new">
        <pc:chgData name="Natasha Morgans" userId="S::natasha.morgans@uwtsd.ac.uk::3537e397-1aee-4e05-9cd1-5d76b1e2a31e" providerId="AD" clId="Web-{7D1A6D89-A943-2B60-BD87-E802240ED48C}" dt="2026-08-25T14:24:05.023" v="89" actId="20577"/>
        <pc:sldMkLst>
          <pc:docMk/>
          <pc:sldMk cId="3081820249" sldId="323"/>
        </pc:sldMkLst>
        <pc:spChg chg="mod">
          <ac:chgData name="Natasha Morgans" userId="S::natasha.morgans@uwtsd.ac.uk::3537e397-1aee-4e05-9cd1-5d76b1e2a31e" providerId="AD" clId="Web-{7D1A6D89-A943-2B60-BD87-E802240ED48C}" dt="2026-08-25T14:24:05.023" v="89" actId="20577"/>
          <ac:spMkLst>
            <pc:docMk/>
            <pc:sldMk cId="3081820249" sldId="323"/>
            <ac:spMk id="3" creationId="{F170058A-FED7-86B8-B30D-9F0A197F2888}"/>
          </ac:spMkLst>
        </pc:spChg>
      </pc:sldChg>
      <pc:sldChg chg="addSp modSp new mod modClrScheme chgLayout">
        <pc:chgData name="Natasha Morgans" userId="S::natasha.morgans@uwtsd.ac.uk::3537e397-1aee-4e05-9cd1-5d76b1e2a31e" providerId="AD" clId="Web-{7D1A6D89-A943-2B60-BD87-E802240ED48C}" dt="2026-08-25T14:26:17.528" v="112" actId="20577"/>
        <pc:sldMkLst>
          <pc:docMk/>
          <pc:sldMk cId="3067170848" sldId="324"/>
        </pc:sldMkLst>
        <pc:spChg chg="mod ord">
          <ac:chgData name="Natasha Morgans" userId="S::natasha.morgans@uwtsd.ac.uk::3537e397-1aee-4e05-9cd1-5d76b1e2a31e" providerId="AD" clId="Web-{7D1A6D89-A943-2B60-BD87-E802240ED48C}" dt="2026-08-25T14:25:38.886" v="109" actId="20577"/>
          <ac:spMkLst>
            <pc:docMk/>
            <pc:sldMk cId="3067170848" sldId="324"/>
            <ac:spMk id="2" creationId="{3489F579-CBEA-1581-1AAE-FF50B50EDFF2}"/>
          </ac:spMkLst>
        </pc:spChg>
        <pc:spChg chg="mod ord">
          <ac:chgData name="Natasha Morgans" userId="S::natasha.morgans@uwtsd.ac.uk::3537e397-1aee-4e05-9cd1-5d76b1e2a31e" providerId="AD" clId="Web-{7D1A6D89-A943-2B60-BD87-E802240ED48C}" dt="2026-08-25T14:25:26.620" v="91"/>
          <ac:spMkLst>
            <pc:docMk/>
            <pc:sldMk cId="3067170848" sldId="324"/>
            <ac:spMk id="3" creationId="{16C90958-045E-A61A-6BAC-6DF34EED4ED4}"/>
          </ac:spMkLst>
        </pc:spChg>
        <pc:spChg chg="add mod ord">
          <ac:chgData name="Natasha Morgans" userId="S::natasha.morgans@uwtsd.ac.uk::3537e397-1aee-4e05-9cd1-5d76b1e2a31e" providerId="AD" clId="Web-{7D1A6D89-A943-2B60-BD87-E802240ED48C}" dt="2026-08-25T14:26:17.528" v="112" actId="20577"/>
          <ac:spMkLst>
            <pc:docMk/>
            <pc:sldMk cId="3067170848" sldId="324"/>
            <ac:spMk id="4" creationId="{65AFA6C9-869D-9755-773F-172A41046861}"/>
          </ac:spMkLst>
        </pc:spChg>
      </pc:sldChg>
      <pc:sldChg chg="modSp new">
        <pc:chgData name="Natasha Morgans" userId="S::natasha.morgans@uwtsd.ac.uk::3537e397-1aee-4e05-9cd1-5d76b1e2a31e" providerId="AD" clId="Web-{7D1A6D89-A943-2B60-BD87-E802240ED48C}" dt="2026-08-25T14:26:53.780" v="121" actId="20577"/>
        <pc:sldMkLst>
          <pc:docMk/>
          <pc:sldMk cId="1139226787" sldId="325"/>
        </pc:sldMkLst>
        <pc:spChg chg="mod">
          <ac:chgData name="Natasha Morgans" userId="S::natasha.morgans@uwtsd.ac.uk::3537e397-1aee-4e05-9cd1-5d76b1e2a31e" providerId="AD" clId="Web-{7D1A6D89-A943-2B60-BD87-E802240ED48C}" dt="2026-08-25T14:26:49.717" v="120" actId="20577"/>
          <ac:spMkLst>
            <pc:docMk/>
            <pc:sldMk cId="1139226787" sldId="325"/>
            <ac:spMk id="2" creationId="{A8285ACE-4D20-666C-CB4E-2AAB291FC0E6}"/>
          </ac:spMkLst>
        </pc:spChg>
        <pc:spChg chg="mod">
          <ac:chgData name="Natasha Morgans" userId="S::natasha.morgans@uwtsd.ac.uk::3537e397-1aee-4e05-9cd1-5d76b1e2a31e" providerId="AD" clId="Web-{7D1A6D89-A943-2B60-BD87-E802240ED48C}" dt="2026-08-25T14:26:53.780" v="121" actId="20577"/>
          <ac:spMkLst>
            <pc:docMk/>
            <pc:sldMk cId="1139226787" sldId="325"/>
            <ac:spMk id="4" creationId="{BE8114F5-0C58-C8D5-E5D7-6D50B70A617A}"/>
          </ac:spMkLst>
        </pc:spChg>
      </pc:sldChg>
      <pc:sldChg chg="modSp new">
        <pc:chgData name="Natasha Morgans" userId="S::natasha.morgans@uwtsd.ac.uk::3537e397-1aee-4e05-9cd1-5d76b1e2a31e" providerId="AD" clId="Web-{7D1A6D89-A943-2B60-BD87-E802240ED48C}" dt="2026-08-25T14:27:36.359" v="130" actId="20577"/>
        <pc:sldMkLst>
          <pc:docMk/>
          <pc:sldMk cId="2014902419" sldId="326"/>
        </pc:sldMkLst>
        <pc:spChg chg="mod">
          <ac:chgData name="Natasha Morgans" userId="S::natasha.morgans@uwtsd.ac.uk::3537e397-1aee-4e05-9cd1-5d76b1e2a31e" providerId="AD" clId="Web-{7D1A6D89-A943-2B60-BD87-E802240ED48C}" dt="2026-08-25T14:27:36.359" v="130" actId="20577"/>
          <ac:spMkLst>
            <pc:docMk/>
            <pc:sldMk cId="2014902419" sldId="326"/>
            <ac:spMk id="2" creationId="{EF8BE68B-E182-787B-917E-3CF995E45333}"/>
          </ac:spMkLst>
        </pc:spChg>
        <pc:spChg chg="mod">
          <ac:chgData name="Natasha Morgans" userId="S::natasha.morgans@uwtsd.ac.uk::3537e397-1aee-4e05-9cd1-5d76b1e2a31e" providerId="AD" clId="Web-{7D1A6D89-A943-2B60-BD87-E802240ED48C}" dt="2026-08-25T14:27:31.047" v="123" actId="20577"/>
          <ac:spMkLst>
            <pc:docMk/>
            <pc:sldMk cId="2014902419" sldId="326"/>
            <ac:spMk id="4" creationId="{C965E472-BC15-F91E-EA6B-8AE1F0C113EA}"/>
          </ac:spMkLst>
        </pc:spChg>
      </pc:sldChg>
      <pc:sldChg chg="modSp new">
        <pc:chgData name="Natasha Morgans" userId="S::natasha.morgans@uwtsd.ac.uk::3537e397-1aee-4e05-9cd1-5d76b1e2a31e" providerId="AD" clId="Web-{7D1A6D89-A943-2B60-BD87-E802240ED48C}" dt="2026-08-25T14:28:37.268" v="160" actId="20577"/>
        <pc:sldMkLst>
          <pc:docMk/>
          <pc:sldMk cId="2712981362" sldId="327"/>
        </pc:sldMkLst>
        <pc:spChg chg="mod">
          <ac:chgData name="Natasha Morgans" userId="S::natasha.morgans@uwtsd.ac.uk::3537e397-1aee-4e05-9cd1-5d76b1e2a31e" providerId="AD" clId="Web-{7D1A6D89-A943-2B60-BD87-E802240ED48C}" dt="2026-08-25T14:28:37.268" v="160" actId="20577"/>
          <ac:spMkLst>
            <pc:docMk/>
            <pc:sldMk cId="2712981362" sldId="327"/>
            <ac:spMk id="2" creationId="{0A96F271-1800-5594-E1F7-A827F4E7FE22}"/>
          </ac:spMkLst>
        </pc:spChg>
        <pc:spChg chg="mod">
          <ac:chgData name="Natasha Morgans" userId="S::natasha.morgans@uwtsd.ac.uk::3537e397-1aee-4e05-9cd1-5d76b1e2a31e" providerId="AD" clId="Web-{7D1A6D89-A943-2B60-BD87-E802240ED48C}" dt="2026-08-25T14:28:15.673" v="148" actId="20577"/>
          <ac:spMkLst>
            <pc:docMk/>
            <pc:sldMk cId="2712981362" sldId="327"/>
            <ac:spMk id="4" creationId="{F5F8F2E8-8322-F33E-2AA8-67CDFC451926}"/>
          </ac:spMkLst>
        </pc:spChg>
      </pc:sldChg>
      <pc:sldChg chg="modSp new modNotes">
        <pc:chgData name="Natasha Morgans" userId="S::natasha.morgans@uwtsd.ac.uk::3537e397-1aee-4e05-9cd1-5d76b1e2a31e" providerId="AD" clId="Web-{7D1A6D89-A943-2B60-BD87-E802240ED48C}" dt="2026-08-25T14:29:59.193" v="181"/>
        <pc:sldMkLst>
          <pc:docMk/>
          <pc:sldMk cId="4184088082" sldId="328"/>
        </pc:sldMkLst>
        <pc:spChg chg="mod">
          <ac:chgData name="Natasha Morgans" userId="S::natasha.morgans@uwtsd.ac.uk::3537e397-1aee-4e05-9cd1-5d76b1e2a31e" providerId="AD" clId="Web-{7D1A6D89-A943-2B60-BD87-E802240ED48C}" dt="2026-08-25T14:29:11.019" v="178" actId="20577"/>
          <ac:spMkLst>
            <pc:docMk/>
            <pc:sldMk cId="4184088082" sldId="328"/>
            <ac:spMk id="2" creationId="{3185CCC0-E60F-C9D6-738C-F288119B6B48}"/>
          </ac:spMkLst>
        </pc:spChg>
        <pc:spChg chg="mod">
          <ac:chgData name="Natasha Morgans" userId="S::natasha.morgans@uwtsd.ac.uk::3537e397-1aee-4e05-9cd1-5d76b1e2a31e" providerId="AD" clId="Web-{7D1A6D89-A943-2B60-BD87-E802240ED48C}" dt="2026-08-25T14:29:25.176" v="179" actId="20577"/>
          <ac:spMkLst>
            <pc:docMk/>
            <pc:sldMk cId="4184088082" sldId="328"/>
            <ac:spMk id="4" creationId="{D9EDE8E5-E278-CABC-F7DC-34D5840B4D85}"/>
          </ac:spMkLst>
        </pc:spChg>
      </pc:sldChg>
      <pc:sldChg chg="modSp new">
        <pc:chgData name="Natasha Morgans" userId="S::natasha.morgans@uwtsd.ac.uk::3537e397-1aee-4e05-9cd1-5d76b1e2a31e" providerId="AD" clId="Web-{7D1A6D89-A943-2B60-BD87-E802240ED48C}" dt="2026-08-25T14:31:04.445" v="189" actId="20577"/>
        <pc:sldMkLst>
          <pc:docMk/>
          <pc:sldMk cId="3722707001" sldId="329"/>
        </pc:sldMkLst>
        <pc:spChg chg="mod">
          <ac:chgData name="Natasha Morgans" userId="S::natasha.morgans@uwtsd.ac.uk::3537e397-1aee-4e05-9cd1-5d76b1e2a31e" providerId="AD" clId="Web-{7D1A6D89-A943-2B60-BD87-E802240ED48C}" dt="2026-08-25T14:31:04.445" v="189" actId="20577"/>
          <ac:spMkLst>
            <pc:docMk/>
            <pc:sldMk cId="3722707001" sldId="329"/>
            <ac:spMk id="2" creationId="{36623E18-36BD-F7E8-6876-BE77725DF9D5}"/>
          </ac:spMkLst>
        </pc:spChg>
        <pc:spChg chg="mod">
          <ac:chgData name="Natasha Morgans" userId="S::natasha.morgans@uwtsd.ac.uk::3537e397-1aee-4e05-9cd1-5d76b1e2a31e" providerId="AD" clId="Web-{7D1A6D89-A943-2B60-BD87-E802240ED48C}" dt="2026-08-25T14:30:23.084" v="182" actId="20577"/>
          <ac:spMkLst>
            <pc:docMk/>
            <pc:sldMk cId="3722707001" sldId="329"/>
            <ac:spMk id="4" creationId="{764E09D0-BA60-63D3-F808-B8B44ACFB610}"/>
          </ac:spMkLst>
        </pc:spChg>
      </pc:sldChg>
      <pc:sldChg chg="modSp new modNotes">
        <pc:chgData name="Natasha Morgans" userId="S::natasha.morgans@uwtsd.ac.uk::3537e397-1aee-4e05-9cd1-5d76b1e2a31e" providerId="AD" clId="Web-{7D1A6D89-A943-2B60-BD87-E802240ED48C}" dt="2026-08-25T14:33:17.653" v="195"/>
        <pc:sldMkLst>
          <pc:docMk/>
          <pc:sldMk cId="801349165" sldId="330"/>
        </pc:sldMkLst>
        <pc:spChg chg="mod">
          <ac:chgData name="Natasha Morgans" userId="S::natasha.morgans@uwtsd.ac.uk::3537e397-1aee-4e05-9cd1-5d76b1e2a31e" providerId="AD" clId="Web-{7D1A6D89-A943-2B60-BD87-E802240ED48C}" dt="2026-08-25T14:32:24.901" v="194" actId="20577"/>
          <ac:spMkLst>
            <pc:docMk/>
            <pc:sldMk cId="801349165" sldId="330"/>
            <ac:spMk id="2" creationId="{280B1473-E86A-976C-E08C-52F1DB9A0491}"/>
          </ac:spMkLst>
        </pc:spChg>
        <pc:spChg chg="mod">
          <ac:chgData name="Natasha Morgans" userId="S::natasha.morgans@uwtsd.ac.uk::3537e397-1aee-4e05-9cd1-5d76b1e2a31e" providerId="AD" clId="Web-{7D1A6D89-A943-2B60-BD87-E802240ED48C}" dt="2026-08-25T14:32:03.776" v="193" actId="20577"/>
          <ac:spMkLst>
            <pc:docMk/>
            <pc:sldMk cId="801349165" sldId="330"/>
            <ac:spMk id="4" creationId="{C336BD2D-085B-7C68-C729-16632A011DEB}"/>
          </ac:spMkLst>
        </pc:spChg>
      </pc:sldChg>
    </pc:docChg>
  </pc:docChgLst>
  <pc:docChgLst>
    <pc:chgData name="Natasha Morgans" userId="S::natasha.morgans@uwtsd.ac.uk::3537e397-1aee-4e05-9cd1-5d76b1e2a31e" providerId="AD" clId="Web-{57817F9E-761E-7E1E-4129-94D9DBAA2CEF}"/>
    <pc:docChg chg="addSld delSld">
      <pc:chgData name="Natasha Morgans" userId="S::natasha.morgans@uwtsd.ac.uk::3537e397-1aee-4e05-9cd1-5d76b1e2a31e" providerId="AD" clId="Web-{57817F9E-761E-7E1E-4129-94D9DBAA2CEF}" dt="2026-09-15T16:08:01.413" v="1"/>
      <pc:docMkLst>
        <pc:docMk/>
      </pc:docMkLst>
      <pc:sldChg chg="new del">
        <pc:chgData name="Natasha Morgans" userId="S::natasha.morgans@uwtsd.ac.uk::3537e397-1aee-4e05-9cd1-5d76b1e2a31e" providerId="AD" clId="Web-{57817F9E-761E-7E1E-4129-94D9DBAA2CEF}" dt="2026-09-15T16:08:01.413" v="1"/>
        <pc:sldMkLst>
          <pc:docMk/>
          <pc:sldMk cId="2049400338" sldId="497"/>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1">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985458B-91D6-450A-B77B-9067F9D3603B}" type="doc">
      <dgm:prSet loTypeId="urn:microsoft.com/office/officeart/2005/8/layout/chart3" loCatId="relationship" qsTypeId="urn:microsoft.com/office/officeart/2005/8/quickstyle/simple1#1" qsCatId="simple" csTypeId="urn:microsoft.com/office/officeart/2005/8/colors/accent1_2#1" csCatId="accent1" phldr="1"/>
      <dgm:spPr/>
      <dgm:t>
        <a:bodyPr/>
        <a:lstStyle/>
        <a:p>
          <a:endParaRPr lang="en-GB"/>
        </a:p>
      </dgm:t>
    </dgm:pt>
    <dgm:pt modelId="{A9437963-DBF8-4C1F-94E4-5C0094E89562}">
      <dgm:prSet phldrT="[Text]"/>
      <dgm:spPr>
        <a:solidFill>
          <a:srgbClr val="FFC000"/>
        </a:solidFill>
      </dgm:spPr>
      <dgm:t>
        <a:bodyPr/>
        <a:lstStyle/>
        <a:p>
          <a:r>
            <a:rPr lang="en-GB"/>
            <a:t>Democratic</a:t>
          </a:r>
        </a:p>
      </dgm:t>
    </dgm:pt>
    <dgm:pt modelId="{AA81414F-6401-41F5-83E0-DCD187067F57}" type="parTrans" cxnId="{5EBC777C-9867-4F3F-B18E-5AC829EE71BF}">
      <dgm:prSet/>
      <dgm:spPr/>
      <dgm:t>
        <a:bodyPr/>
        <a:lstStyle/>
        <a:p>
          <a:endParaRPr lang="en-GB"/>
        </a:p>
      </dgm:t>
    </dgm:pt>
    <dgm:pt modelId="{FC907C4D-A2DA-42CD-AE4D-9F1453A63C28}" type="sibTrans" cxnId="{5EBC777C-9867-4F3F-B18E-5AC829EE71BF}">
      <dgm:prSet/>
      <dgm:spPr/>
      <dgm:t>
        <a:bodyPr/>
        <a:lstStyle/>
        <a:p>
          <a:endParaRPr lang="en-GB"/>
        </a:p>
      </dgm:t>
    </dgm:pt>
    <dgm:pt modelId="{3AB15D0D-999E-4406-AC16-37613FF1E700}">
      <dgm:prSet phldrT="[Text]"/>
      <dgm:spPr>
        <a:solidFill>
          <a:srgbClr val="92D050"/>
        </a:solidFill>
      </dgm:spPr>
      <dgm:t>
        <a:bodyPr/>
        <a:lstStyle/>
        <a:p>
          <a:r>
            <a:rPr lang="en-GB"/>
            <a:t>Laissez-faire</a:t>
          </a:r>
        </a:p>
      </dgm:t>
    </dgm:pt>
    <dgm:pt modelId="{4BEF5CFB-73BD-4706-9B0E-C4CE47875A1F}" type="parTrans" cxnId="{75B4633F-24B5-4988-8EE4-3DFAFABDD30B}">
      <dgm:prSet/>
      <dgm:spPr/>
      <dgm:t>
        <a:bodyPr/>
        <a:lstStyle/>
        <a:p>
          <a:endParaRPr lang="en-GB"/>
        </a:p>
      </dgm:t>
    </dgm:pt>
    <dgm:pt modelId="{FED51C18-1D6F-487A-B568-2739D69F7924}" type="sibTrans" cxnId="{75B4633F-24B5-4988-8EE4-3DFAFABDD30B}">
      <dgm:prSet/>
      <dgm:spPr/>
      <dgm:t>
        <a:bodyPr/>
        <a:lstStyle/>
        <a:p>
          <a:endParaRPr lang="en-GB"/>
        </a:p>
      </dgm:t>
    </dgm:pt>
    <dgm:pt modelId="{C5BAEB3D-2DB0-45B4-A935-08A2A136A080}">
      <dgm:prSet phldrT="[Text]"/>
      <dgm:spPr>
        <a:solidFill>
          <a:srgbClr val="FF0000"/>
        </a:solidFill>
      </dgm:spPr>
      <dgm:t>
        <a:bodyPr/>
        <a:lstStyle/>
        <a:p>
          <a:r>
            <a:rPr lang="en-GB" dirty="0"/>
            <a:t>Autocratic </a:t>
          </a:r>
        </a:p>
      </dgm:t>
    </dgm:pt>
    <dgm:pt modelId="{5AD307B9-C50C-44FF-B159-D798EB9EE8DD}" type="parTrans" cxnId="{F7805400-446D-4446-9C68-6C0156E4DF24}">
      <dgm:prSet/>
      <dgm:spPr/>
      <dgm:t>
        <a:bodyPr/>
        <a:lstStyle/>
        <a:p>
          <a:endParaRPr lang="en-GB"/>
        </a:p>
      </dgm:t>
    </dgm:pt>
    <dgm:pt modelId="{D8249C5D-58EF-4831-8470-53C6F8392A16}" type="sibTrans" cxnId="{F7805400-446D-4446-9C68-6C0156E4DF24}">
      <dgm:prSet/>
      <dgm:spPr/>
      <dgm:t>
        <a:bodyPr/>
        <a:lstStyle/>
        <a:p>
          <a:endParaRPr lang="en-GB"/>
        </a:p>
      </dgm:t>
    </dgm:pt>
    <dgm:pt modelId="{839A3443-92AF-46A9-8E7E-E316C86B5C1F}" type="pres">
      <dgm:prSet presAssocID="{9985458B-91D6-450A-B77B-9067F9D3603B}" presName="compositeShape" presStyleCnt="0">
        <dgm:presLayoutVars>
          <dgm:chMax val="7"/>
          <dgm:dir/>
          <dgm:resizeHandles val="exact"/>
        </dgm:presLayoutVars>
      </dgm:prSet>
      <dgm:spPr/>
    </dgm:pt>
    <dgm:pt modelId="{0722FF15-93BD-4AF9-91A1-58D9CDD63D3C}" type="pres">
      <dgm:prSet presAssocID="{9985458B-91D6-450A-B77B-9067F9D3603B}" presName="wedge1" presStyleLbl="node1" presStyleIdx="0" presStyleCnt="3" custLinFactNeighborX="-4396" custLinFactNeighborY="3952"/>
      <dgm:spPr/>
    </dgm:pt>
    <dgm:pt modelId="{D955B00B-1FD3-4615-9FCA-EE57C6D4AC28}" type="pres">
      <dgm:prSet presAssocID="{9985458B-91D6-450A-B77B-9067F9D3603B}" presName="wedge1Tx" presStyleLbl="node1" presStyleIdx="0" presStyleCnt="3">
        <dgm:presLayoutVars>
          <dgm:chMax val="0"/>
          <dgm:chPref val="0"/>
          <dgm:bulletEnabled val="1"/>
        </dgm:presLayoutVars>
      </dgm:prSet>
      <dgm:spPr/>
    </dgm:pt>
    <dgm:pt modelId="{B8928DBA-91F9-4C49-BF87-09927206AF96}" type="pres">
      <dgm:prSet presAssocID="{9985458B-91D6-450A-B77B-9067F9D3603B}" presName="wedge2" presStyleLbl="node1" presStyleIdx="1" presStyleCnt="3"/>
      <dgm:spPr/>
    </dgm:pt>
    <dgm:pt modelId="{6D95C246-4C5C-482D-A6E0-415F7C425B10}" type="pres">
      <dgm:prSet presAssocID="{9985458B-91D6-450A-B77B-9067F9D3603B}" presName="wedge2Tx" presStyleLbl="node1" presStyleIdx="1" presStyleCnt="3">
        <dgm:presLayoutVars>
          <dgm:chMax val="0"/>
          <dgm:chPref val="0"/>
          <dgm:bulletEnabled val="1"/>
        </dgm:presLayoutVars>
      </dgm:prSet>
      <dgm:spPr/>
    </dgm:pt>
    <dgm:pt modelId="{2CDF5E9E-825A-415F-8A97-A6187D519D17}" type="pres">
      <dgm:prSet presAssocID="{9985458B-91D6-450A-B77B-9067F9D3603B}" presName="wedge3" presStyleLbl="node1" presStyleIdx="2" presStyleCnt="3"/>
      <dgm:spPr/>
    </dgm:pt>
    <dgm:pt modelId="{013DBB4F-3338-43C3-944D-A7631FB86765}" type="pres">
      <dgm:prSet presAssocID="{9985458B-91D6-450A-B77B-9067F9D3603B}" presName="wedge3Tx" presStyleLbl="node1" presStyleIdx="2" presStyleCnt="3">
        <dgm:presLayoutVars>
          <dgm:chMax val="0"/>
          <dgm:chPref val="0"/>
          <dgm:bulletEnabled val="1"/>
        </dgm:presLayoutVars>
      </dgm:prSet>
      <dgm:spPr/>
    </dgm:pt>
  </dgm:ptLst>
  <dgm:cxnLst>
    <dgm:cxn modelId="{F7805400-446D-4446-9C68-6C0156E4DF24}" srcId="{9985458B-91D6-450A-B77B-9067F9D3603B}" destId="{C5BAEB3D-2DB0-45B4-A935-08A2A136A080}" srcOrd="2" destOrd="0" parTransId="{5AD307B9-C50C-44FF-B159-D798EB9EE8DD}" sibTransId="{D8249C5D-58EF-4831-8470-53C6F8392A16}"/>
    <dgm:cxn modelId="{2EAD640A-C56D-41AD-A607-2F2F1CFE4C71}" type="presOf" srcId="{A9437963-DBF8-4C1F-94E4-5C0094E89562}" destId="{D955B00B-1FD3-4615-9FCA-EE57C6D4AC28}" srcOrd="1" destOrd="0" presId="urn:microsoft.com/office/officeart/2005/8/layout/chart3"/>
    <dgm:cxn modelId="{97302638-C1BF-4665-9AE8-727DBB1BC97E}" type="presOf" srcId="{3AB15D0D-999E-4406-AC16-37613FF1E700}" destId="{6D95C246-4C5C-482D-A6E0-415F7C425B10}" srcOrd="1" destOrd="0" presId="urn:microsoft.com/office/officeart/2005/8/layout/chart3"/>
    <dgm:cxn modelId="{75B4633F-24B5-4988-8EE4-3DFAFABDD30B}" srcId="{9985458B-91D6-450A-B77B-9067F9D3603B}" destId="{3AB15D0D-999E-4406-AC16-37613FF1E700}" srcOrd="1" destOrd="0" parTransId="{4BEF5CFB-73BD-4706-9B0E-C4CE47875A1F}" sibTransId="{FED51C18-1D6F-487A-B568-2739D69F7924}"/>
    <dgm:cxn modelId="{15790547-B991-4852-B690-1A66836D44A6}" type="presOf" srcId="{C5BAEB3D-2DB0-45B4-A935-08A2A136A080}" destId="{2CDF5E9E-825A-415F-8A97-A6187D519D17}" srcOrd="0" destOrd="0" presId="urn:microsoft.com/office/officeart/2005/8/layout/chart3"/>
    <dgm:cxn modelId="{5EBC777C-9867-4F3F-B18E-5AC829EE71BF}" srcId="{9985458B-91D6-450A-B77B-9067F9D3603B}" destId="{A9437963-DBF8-4C1F-94E4-5C0094E89562}" srcOrd="0" destOrd="0" parTransId="{AA81414F-6401-41F5-83E0-DCD187067F57}" sibTransId="{FC907C4D-A2DA-42CD-AE4D-9F1453A63C28}"/>
    <dgm:cxn modelId="{54704286-C3CA-4ACA-B107-C7AA19321B4C}" type="presOf" srcId="{9985458B-91D6-450A-B77B-9067F9D3603B}" destId="{839A3443-92AF-46A9-8E7E-E316C86B5C1F}" srcOrd="0" destOrd="0" presId="urn:microsoft.com/office/officeart/2005/8/layout/chart3"/>
    <dgm:cxn modelId="{C16524A0-01B4-4E0B-953F-03F57FD3A22C}" type="presOf" srcId="{A9437963-DBF8-4C1F-94E4-5C0094E89562}" destId="{0722FF15-93BD-4AF9-91A1-58D9CDD63D3C}" srcOrd="0" destOrd="0" presId="urn:microsoft.com/office/officeart/2005/8/layout/chart3"/>
    <dgm:cxn modelId="{2420E6B5-8067-424F-BA16-81F3A0FC70E4}" type="presOf" srcId="{C5BAEB3D-2DB0-45B4-A935-08A2A136A080}" destId="{013DBB4F-3338-43C3-944D-A7631FB86765}" srcOrd="1" destOrd="0" presId="urn:microsoft.com/office/officeart/2005/8/layout/chart3"/>
    <dgm:cxn modelId="{E77A92BD-32B3-4ED9-B626-77E296440A92}" type="presOf" srcId="{3AB15D0D-999E-4406-AC16-37613FF1E700}" destId="{B8928DBA-91F9-4C49-BF87-09927206AF96}" srcOrd="0" destOrd="0" presId="urn:microsoft.com/office/officeart/2005/8/layout/chart3"/>
    <dgm:cxn modelId="{3138B9C0-31B7-499F-A873-D3738626B792}" type="presParOf" srcId="{839A3443-92AF-46A9-8E7E-E316C86B5C1F}" destId="{0722FF15-93BD-4AF9-91A1-58D9CDD63D3C}" srcOrd="0" destOrd="0" presId="urn:microsoft.com/office/officeart/2005/8/layout/chart3"/>
    <dgm:cxn modelId="{F4211240-4C81-4EA3-A751-F49998A8EE03}" type="presParOf" srcId="{839A3443-92AF-46A9-8E7E-E316C86B5C1F}" destId="{D955B00B-1FD3-4615-9FCA-EE57C6D4AC28}" srcOrd="1" destOrd="0" presId="urn:microsoft.com/office/officeart/2005/8/layout/chart3"/>
    <dgm:cxn modelId="{821C4D94-5487-401A-9DBD-7ACFC89747A2}" type="presParOf" srcId="{839A3443-92AF-46A9-8E7E-E316C86B5C1F}" destId="{B8928DBA-91F9-4C49-BF87-09927206AF96}" srcOrd="2" destOrd="0" presId="urn:microsoft.com/office/officeart/2005/8/layout/chart3"/>
    <dgm:cxn modelId="{579D1025-A918-4676-92C8-A4694584C740}" type="presParOf" srcId="{839A3443-92AF-46A9-8E7E-E316C86B5C1F}" destId="{6D95C246-4C5C-482D-A6E0-415F7C425B10}" srcOrd="3" destOrd="0" presId="urn:microsoft.com/office/officeart/2005/8/layout/chart3"/>
    <dgm:cxn modelId="{BE7EB909-78C9-4718-97FE-6D48B33AB9A3}" type="presParOf" srcId="{839A3443-92AF-46A9-8E7E-E316C86B5C1F}" destId="{2CDF5E9E-825A-415F-8A97-A6187D519D17}" srcOrd="4" destOrd="0" presId="urn:microsoft.com/office/officeart/2005/8/layout/chart3"/>
    <dgm:cxn modelId="{858FF5DE-818E-437B-96E3-8D358858AFC3}" type="presParOf" srcId="{839A3443-92AF-46A9-8E7E-E316C86B5C1F}" destId="{013DBB4F-3338-43C3-944D-A7631FB86765}" srcOrd="5" destOrd="0" presId="urn:microsoft.com/office/officeart/2005/8/layout/char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22FF15-93BD-4AF9-91A1-58D9CDD63D3C}">
      <dsp:nvSpPr>
        <dsp:cNvPr id="0" name=""/>
        <dsp:cNvSpPr/>
      </dsp:nvSpPr>
      <dsp:spPr>
        <a:xfrm>
          <a:off x="1165079" y="356747"/>
          <a:ext cx="2975946" cy="2975946"/>
        </a:xfrm>
        <a:prstGeom prst="pie">
          <a:avLst>
            <a:gd name="adj1" fmla="val 16200000"/>
            <a:gd name="adj2" fmla="val 1800000"/>
          </a:avLst>
        </a:prstGeom>
        <a:solidFill>
          <a:srgbClr val="FFC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a:t>Democratic</a:t>
          </a:r>
        </a:p>
      </dsp:txBody>
      <dsp:txXfrm>
        <a:off x="2783072" y="905880"/>
        <a:ext cx="1009696" cy="991982"/>
      </dsp:txXfrm>
    </dsp:sp>
    <dsp:sp modelId="{B8928DBA-91F9-4C49-BF87-09927206AF96}">
      <dsp:nvSpPr>
        <dsp:cNvPr id="0" name=""/>
        <dsp:cNvSpPr/>
      </dsp:nvSpPr>
      <dsp:spPr>
        <a:xfrm>
          <a:off x="1142498" y="327708"/>
          <a:ext cx="2975946" cy="2975946"/>
        </a:xfrm>
        <a:prstGeom prst="pie">
          <a:avLst>
            <a:gd name="adj1" fmla="val 1800000"/>
            <a:gd name="adj2" fmla="val 9000000"/>
          </a:avLst>
        </a:prstGeom>
        <a:solidFill>
          <a:srgbClr val="92D05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a:t>Laissez-faire</a:t>
          </a:r>
        </a:p>
      </dsp:txBody>
      <dsp:txXfrm>
        <a:off x="1957341" y="2205388"/>
        <a:ext cx="1346261" cy="921126"/>
      </dsp:txXfrm>
    </dsp:sp>
    <dsp:sp modelId="{2CDF5E9E-825A-415F-8A97-A6187D519D17}">
      <dsp:nvSpPr>
        <dsp:cNvPr id="0" name=""/>
        <dsp:cNvSpPr/>
      </dsp:nvSpPr>
      <dsp:spPr>
        <a:xfrm>
          <a:off x="1142498" y="327708"/>
          <a:ext cx="2975946" cy="2975946"/>
        </a:xfrm>
        <a:prstGeom prst="pie">
          <a:avLst>
            <a:gd name="adj1" fmla="val 9000000"/>
            <a:gd name="adj2" fmla="val 16200000"/>
          </a:avLst>
        </a:prstGeom>
        <a:solidFill>
          <a:srgbClr val="FF0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t>Autocratic </a:t>
          </a:r>
        </a:p>
      </dsp:txBody>
      <dsp:txXfrm>
        <a:off x="1461350" y="912269"/>
        <a:ext cx="1009696" cy="991982"/>
      </dsp:txXfrm>
    </dsp:sp>
  </dsp:spTree>
</dsp:drawing>
</file>

<file path=ppt/diagrams/layout1.xml><?xml version="1.0" encoding="utf-8"?>
<dgm:layoutDef xmlns:dgm="http://schemas.openxmlformats.org/drawingml/2006/diagram" xmlns:a="http://schemas.openxmlformats.org/drawingml/2006/main" uniqueId="urn:microsoft.com/office/officeart/2005/8/layout/chart3">
  <dgm:title val=""/>
  <dgm:desc val=""/>
  <dgm:catLst>
    <dgm:cat type="relationship" pri="27000"/>
    <dgm:cat type="cycle" pri="8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ompositeShape">
    <dgm:varLst>
      <dgm:chMax val="7"/>
      <dgm:dir/>
      <dgm:resizeHandles val="exact"/>
    </dgm:varLst>
    <dgm:alg type="composite">
      <dgm:param type="horzAlign" val="ctr"/>
      <dgm:param type="vertAlign" val="mid"/>
      <dgm:param type="ar" val="1"/>
    </dgm:alg>
    <dgm:presOf/>
    <dgm:shape xmlns:r="http://schemas.openxmlformats.org/officeDocument/2006/relationships" r:blip="">
      <dgm:adjLst/>
    </dgm:shape>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wedge1Tx" refType="w" fact="0.205"/>
          <dgm:constr type="t" for="ch" forName="wedge1Tx" refType="h" fact="0.205"/>
          <dgm:constr type="w" for="ch" forName="wedge1Tx" refType="w" fact="0.59"/>
          <dgm:constr type="h" for="ch" forName="wedge1Tx" refType="h" fact="0.59"/>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wedge1Tx" refType="w" fact="0.52"/>
          <dgm:constr type="t" for="ch" forName="wedge1Tx" refType="h" fact="0.205"/>
          <dgm:constr type="w" for="ch" forName="wedge1Tx" refType="w" fact="0.295"/>
          <dgm:constr type="h" for="ch" forName="wedge1Tx" refType="h" fact="0.59"/>
          <dgm:constr type="l" for="ch" forName="wedge2" refType="w" fact="0.08"/>
          <dgm:constr type="t" for="ch" forName="wedge2" refType="w" fact="0.08"/>
          <dgm:constr type="w" for="ch" forName="wedge2" refType="w" fact="0.84"/>
          <dgm:constr type="h" for="ch" forName="wedge2" refType="h" fact="0.84"/>
          <dgm:constr type="l" for="ch" forName="wedge2Tx" refType="w" fact="0.2"/>
          <dgm:constr type="t" for="ch" forName="wedge2Tx" refType="h" fact="0.205"/>
          <dgm:constr type="w" for="ch" forName="wedge2Tx" refType="w" fact="0.295"/>
          <dgm:constr type="h" for="ch" forName="wedge2Tx" refType="h" fact="0.59"/>
          <dgm:constr type="primFontSz" for="ch" ptType="node" op="equ"/>
        </dgm:constrLst>
      </dgm:if>
      <dgm:if name="Name3" axis="ch" ptType="node" func="cnt" op="equ" val="3">
        <dgm:choose name="Name4">
          <dgm:if name="Name5" func="var" arg="dir" op="equ" val="norm">
            <dgm:constrLst>
              <dgm:constr type="l" for="ch" forName="wedge1" refType="w" fact="0.1233"/>
              <dgm:constr type="t" for="ch" forName="wedge1" refType="w" fact="0.055"/>
              <dgm:constr type="w" for="ch" forName="wedge1" refType="w" fact="0.84"/>
              <dgm:constr type="h" for="ch" forName="wedge1" refType="h" fact="0.84"/>
              <dgm:constr type="l" for="ch" forName="wedge1Tx" refType="w" fact="0.58"/>
              <dgm:constr type="t" for="ch" forName="wedge1Tx" refType="h" fact="0.21"/>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8"/>
              <dgm:constr type="t" for="ch" forName="wedge3" refType="w" fact="0.08"/>
              <dgm:constr type="w" for="ch" forName="wedge3" refType="w" fact="0.84"/>
              <dgm:constr type="h" for="ch" forName="wedge3" refType="h" fact="0.84"/>
              <dgm:constr type="l" for="ch" forName="wedge3Tx" refType="w" fact="0.17"/>
              <dgm:constr type="t" for="ch" forName="wedge3Tx" refType="h" fact="0.245"/>
              <dgm:constr type="w" for="ch" forName="wedge3Tx" refType="w" fact="0.285"/>
              <dgm:constr type="h" for="ch" forName="wedge3Tx" refType="h" fact="0.28"/>
              <dgm:constr type="primFontSz" for="ch" ptType="node" op="equ"/>
            </dgm:constrLst>
          </dgm:if>
          <dgm:else name="Name6">
            <dgm:constrLst>
              <dgm:constr type="l" for="ch" forName="wedge1" refType="w" fact="0.08"/>
              <dgm:constr type="t" for="ch" forName="wedge1" refType="w" fact="0.08"/>
              <dgm:constr type="w" for="ch" forName="wedge1" refType="w" fact="0.84"/>
              <dgm:constr type="h" for="ch" forName="wedge1" refType="h" fact="0.84"/>
              <dgm:constr type="l" for="ch" forName="wedge1Tx" refType="w" fact="0.545"/>
              <dgm:constr type="t" for="ch" forName="wedge1Tx" refType="h" fact="0.245"/>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367"/>
              <dgm:constr type="t" for="ch" forName="wedge3" refType="w" fact="0.055"/>
              <dgm:constr type="w" for="ch" forName="wedge3" refType="w" fact="0.84"/>
              <dgm:constr type="h" for="ch" forName="wedge3" refType="h" fact="0.84"/>
              <dgm:constr type="l" for="ch" forName="wedge3Tx" refType="w" fact="0.14"/>
              <dgm:constr type="t" for="ch" forName="wedge3Tx" refType="h" fact="0.21"/>
              <dgm:constr type="w" for="ch" forName="wedge3Tx" refType="w" fact="0.285"/>
              <dgm:constr type="h" for="ch" forName="wedge3Tx" refType="h" fact="0.28"/>
              <dgm:constr type="primFontSz" for="ch" ptType="node" op="equ"/>
            </dgm:constrLst>
          </dgm:else>
        </dgm:choose>
      </dgm:if>
      <dgm:if name="Name7" axis="ch" ptType="node" func="cnt" op="equ" val="4">
        <dgm:choose name="Name8">
          <dgm:if name="Name9" func="var" arg="dir" op="equ" val="norm">
            <dgm:constrLst>
              <dgm:constr type="l" for="ch" forName="wedge1" refType="w" fact="0.1154"/>
              <dgm:constr type="t" for="ch" forName="wedge1" refType="w" fact="0.0446"/>
              <dgm:constr type="w" for="ch" forName="wedge1" refType="w" fact="0.84"/>
              <dgm:constr type="h" for="ch" forName="wedge1" refType="h" fact="0.84"/>
              <dgm:constr type="l" for="ch" forName="wedge1Tx" refType="w" fact="0.545"/>
              <dgm:constr type="t" for="ch" forName="wedge1Tx" refType="h" fact="0.2"/>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8"/>
              <dgm:constr type="t" for="ch" forName="wedge4" refType="h" fact="0.08"/>
              <dgm:constr type="w" for="ch" forName="wedge4" refType="w" fact="0.84"/>
              <dgm:constr type="h" for="ch" forName="wedge4" refType="h" fact="0.84"/>
              <dgm:constr type="l" for="ch" forName="wedge4Tx" refType="w" fact="0.175"/>
              <dgm:constr type="t" for="ch" forName="wedge4Tx" refType="h" fact="0.235"/>
              <dgm:constr type="w" for="ch" forName="wedge4Tx" refType="w" fact="0.31"/>
              <dgm:constr type="h" for="ch" forName="wedge4Tx" refType="h" fact="0.25"/>
              <dgm:constr type="primFontSz" for="ch" ptType="node" op="equ"/>
            </dgm:constrLst>
          </dgm:if>
          <dgm:else name="Name10">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5"/>
              <dgm:constr type="t" for="ch" forName="wedge1Tx" refType="h" fact="0.235"/>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446"/>
              <dgm:constr type="t" for="ch" forName="wedge4" refType="h" fact="0.0446"/>
              <dgm:constr type="w" for="ch" forName="wedge4" refType="w" fact="0.84"/>
              <dgm:constr type="h" for="ch" forName="wedge4" refType="h" fact="0.84"/>
              <dgm:constr type="l" for="ch" forName="wedge4Tx" refType="w" fact="0.145"/>
              <dgm:constr type="t" for="ch" forName="wedge4Tx" refType="h" fact="0.2"/>
              <dgm:constr type="w" for="ch" forName="wedge4Tx" refType="w" fact="0.31"/>
              <dgm:constr type="h" for="ch" forName="wedge4Tx" refType="h" fact="0.25"/>
              <dgm:constr type="primFontSz" for="ch" ptType="node" op="equ"/>
            </dgm:constrLst>
          </dgm:else>
        </dgm:choose>
      </dgm:if>
      <dgm:if name="Name11" axis="ch" ptType="node" func="cnt" op="equ" val="5">
        <dgm:choose name="Name12">
          <dgm:if name="Name13" func="var" arg="dir" op="equ" val="norm">
            <dgm:constrLst>
              <dgm:constr type="l" for="ch" forName="wedge1" refType="w" fact="0.1094"/>
              <dgm:constr type="t" for="ch" forName="wedge1" refType="w" fact="0.0395"/>
              <dgm:constr type="w" for="ch" forName="wedge1" refType="w" fact="0.84"/>
              <dgm:constr type="h" for="ch" forName="wedge1" refType="h" fact="0.84"/>
              <dgm:constr type="l" for="ch" forName="wedge1Tx" refType="w" fact="0.54"/>
              <dgm:constr type="t" for="ch" forName="wedge1Tx" refType="h" fact="0.165"/>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8"/>
              <dgm:constr type="t" for="ch" forName="wedge5" refType="h" fact="0.08"/>
              <dgm:constr type="w" for="ch" forName="wedge5" refType="w" fact="0.84"/>
              <dgm:constr type="h" for="ch" forName="wedge5" refType="h" fact="0.84"/>
              <dgm:constr type="l" for="ch" forName="wedge5Tx" refType="w" fact="0.2025"/>
              <dgm:constr type="t" for="ch" forName="wedge5Tx" refType="h" fact="0.208"/>
              <dgm:constr type="w" for="ch" forName="wedge5Tx" refType="w" fact="0.285"/>
              <dgm:constr type="h" for="ch" forName="wedge5Tx" refType="h" fact="0.195"/>
              <dgm:constr type="primFontSz" for="ch" ptType="node" op="equ"/>
            </dgm:constrLst>
          </dgm:if>
          <dgm:else name="Name14">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
              <dgm:constr type="t" for="ch" forName="wedge1Tx" refType="h" fact="0.208"/>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506"/>
              <dgm:constr type="t" for="ch" forName="wedge5" refType="h" fact="0.0395"/>
              <dgm:constr type="w" for="ch" forName="wedge5" refType="w" fact="0.84"/>
              <dgm:constr type="h" for="ch" forName="wedge5" refType="h" fact="0.84"/>
              <dgm:constr type="l" for="ch" forName="wedge5Tx" refType="w" fact="0.18"/>
              <dgm:constr type="t" for="ch" forName="wedge5Tx" refType="h" fact="0.165"/>
              <dgm:constr type="w" for="ch" forName="wedge5Tx" refType="w" fact="0.285"/>
              <dgm:constr type="h" for="ch" forName="wedge5Tx" refType="h" fact="0.195"/>
              <dgm:constr type="primFontSz" for="ch" ptType="node" op="equ"/>
            </dgm:constrLst>
          </dgm:else>
        </dgm:choose>
      </dgm:if>
      <dgm:if name="Name15" axis="ch" ptType="node" func="cnt" op="equ" val="6">
        <dgm:choose name="Name16">
          <dgm:if name="Name17" func="var" arg="dir" op="equ" val="norm">
            <dgm:constrLst>
              <dgm:constr type="l" for="ch" forName="wedge1" refType="w" fact="0.105"/>
              <dgm:constr type="t" for="ch" forName="wedge1" refType="w" fact="0.0367"/>
              <dgm:constr type="w" for="ch" forName="wedge1" refType="w" fact="0.84"/>
              <dgm:constr type="h" for="ch" forName="wedge1" refType="h" fact="0.84"/>
              <dgm:constr type="l" for="ch" forName="wedge1Tx" refType="w" fact="0.534"/>
              <dgm:constr type="t" for="ch" forName="wedge1Tx" refType="h" fact="0.126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8"/>
              <dgm:constr type="t" for="ch" forName="wedge6" refType="h" fact="0.08"/>
              <dgm:constr type="w" for="ch" forName="wedge6" refType="w" fact="0.84"/>
              <dgm:constr type="h" for="ch" forName="wedge6" refType="h" fact="0.84"/>
              <dgm:constr type="l" for="ch" forName="wedge6Tx" refType="w" fact="0.246"/>
              <dgm:constr type="t" for="ch" forName="wedge6Tx" refType="h" fact="0.17"/>
              <dgm:constr type="w" for="ch" forName="wedge6Tx" refType="w" fact="0.245"/>
              <dgm:constr type="h" for="ch" forName="wedge6Tx" refType="h" fact="0.18"/>
              <dgm:constr type="primFontSz" for="ch" ptType="node" op="equ"/>
            </dgm:constrLst>
          </dgm:if>
          <dgm:else name="Name18">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9"/>
              <dgm:constr type="t" for="ch" forName="wedge1Tx" refType="h" fact="0.1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55"/>
              <dgm:constr type="t" for="ch" forName="wedge6" refType="h" fact="0.0367"/>
              <dgm:constr type="w" for="ch" forName="wedge6" refType="w" fact="0.84"/>
              <dgm:constr type="h" for="ch" forName="wedge6" refType="h" fact="0.84"/>
              <dgm:constr type="l" for="ch" forName="wedge6Tx" refType="w" fact="0.221"/>
              <dgm:constr type="t" for="ch" forName="wedge6Tx" refType="h" fact="0.1267"/>
              <dgm:constr type="w" for="ch" forName="wedge6Tx" refType="w" fact="0.245"/>
              <dgm:constr type="h" for="ch" forName="wedge6Tx" refType="h" fact="0.18"/>
              <dgm:constr type="primFontSz" for="ch" ptType="node" op="equ"/>
            </dgm:constrLst>
          </dgm:else>
        </dgm:choose>
      </dgm:if>
      <dgm:else name="Name19">
        <dgm:choose name="Name20">
          <dgm:if name="Name21" func="var" arg="dir" op="equ" val="norm">
            <dgm:constrLst>
              <dgm:constr type="l" for="ch" forName="wedge1" refType="w" fact="0.1017"/>
              <dgm:constr type="t" for="ch" forName="wedge1" refType="w" fact="0.035"/>
              <dgm:constr type="w" for="ch" forName="wedge1" refType="w" fact="0.84"/>
              <dgm:constr type="h" for="ch" forName="wedge1" refType="h" fact="0.84"/>
              <dgm:constr type="l" for="ch" forName="wedge1Tx" refType="w" fact="0.53"/>
              <dgm:constr type="t" for="ch" forName="wedge1Tx" refType="h" fact="0.115"/>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8"/>
              <dgm:constr type="t" for="ch" forName="wedge7" refType="h" fact="0.08"/>
              <dgm:constr type="w" for="ch" forName="wedge7" refType="w" fact="0.84"/>
              <dgm:constr type="h" for="ch" forName="wedge7" refType="h" fact="0.84"/>
              <dgm:constr type="l" for="ch" forName="wedge7Tx" refType="w" fact="0.262"/>
              <dgm:constr type="t" for="ch" forName="wedge7Tx" refType="h" fact="0.16"/>
              <dgm:constr type="w" for="ch" forName="wedge7Tx" refType="w" fact="0.23"/>
              <dgm:constr type="h" for="ch" forName="wedge7Tx" refType="h" fact="0.145"/>
              <dgm:constr type="primFontSz" for="ch" ptType="node" op="equ"/>
            </dgm:constrLst>
          </dgm:if>
          <dgm:else name="Name22">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8"/>
              <dgm:constr type="t" for="ch" forName="wedge1Tx" refType="h" fact="0.16"/>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583"/>
              <dgm:constr type="t" for="ch" forName="wedge7" refType="h" fact="0.035"/>
              <dgm:constr type="w" for="ch" forName="wedge7" refType="w" fact="0.84"/>
              <dgm:constr type="h" for="ch" forName="wedge7" refType="h" fact="0.84"/>
              <dgm:constr type="l" for="ch" forName="wedge7Tx" refType="w" fact="0.2403"/>
              <dgm:constr type="t" for="ch" forName="wedge7Tx" refType="h" fact="0.115"/>
              <dgm:constr type="w" for="ch" forName="wedge7Tx" refType="w" fact="0.23"/>
              <dgm:constr type="h" for="ch" forName="wedge7Tx" refType="h" fact="0.145"/>
              <dgm:constr type="primFontSz" for="ch" ptType="node" op="equ"/>
            </dgm:constrLst>
          </dgm:else>
        </dgm:choose>
      </dgm:else>
    </dgm:choose>
    <dgm:ruleLst/>
    <dgm:choose name="Name23">
      <dgm:if name="Name24" axis="ch" ptType="node" func="cnt" op="gte" val="1">
        <dgm:layoutNode name="wedge1">
          <dgm:alg type="sp"/>
          <dgm:choose name="Name25">
            <dgm:if name="Name26" axis="ch" ptType="node" func="cnt" op="equ" val="1">
              <dgm:shape xmlns:r="http://schemas.openxmlformats.org/officeDocument/2006/relationships" type="ellipse" r:blip="">
                <dgm:adjLst/>
              </dgm:shape>
            </dgm:if>
            <dgm:if name="Name27" axis="ch" ptType="node" func="cnt" op="equ" val="2">
              <dgm:shape xmlns:r="http://schemas.openxmlformats.org/officeDocument/2006/relationships" type="pie" r:blip="">
                <dgm:adjLst>
                  <dgm:adj idx="1" val="270"/>
                  <dgm:adj idx="2" val="90"/>
                </dgm:adjLst>
              </dgm:shape>
            </dgm:if>
            <dgm:if name="Name28" axis="ch" ptType="node" func="cnt" op="equ" val="3">
              <dgm:shape xmlns:r="http://schemas.openxmlformats.org/officeDocument/2006/relationships" type="pie" r:blip="">
                <dgm:adjLst>
                  <dgm:adj idx="1" val="270"/>
                  <dgm:adj idx="2" val="30"/>
                </dgm:adjLst>
              </dgm:shape>
            </dgm:if>
            <dgm:if name="Name29" axis="ch" ptType="node" func="cnt" op="equ" val="4">
              <dgm:shape xmlns:r="http://schemas.openxmlformats.org/officeDocument/2006/relationships" type="pie" r:blip="">
                <dgm:adjLst>
                  <dgm:adj idx="1" val="270"/>
                  <dgm:adj idx="2" val="0"/>
                </dgm:adjLst>
              </dgm:shape>
            </dgm:if>
            <dgm:if name="Name30" axis="ch" ptType="node" func="cnt" op="equ" val="5">
              <dgm:shape xmlns:r="http://schemas.openxmlformats.org/officeDocument/2006/relationships" type="pie" r:blip="">
                <dgm:adjLst>
                  <dgm:adj idx="1" val="270"/>
                  <dgm:adj idx="2" val="342"/>
                </dgm:adjLst>
              </dgm:shape>
            </dgm:if>
            <dgm:if name="Name31" axis="ch" ptType="node" func="cnt" op="equ" val="6">
              <dgm:shape xmlns:r="http://schemas.openxmlformats.org/officeDocument/2006/relationships" type="pie" r:blip="">
                <dgm:adjLst>
                  <dgm:adj idx="1" val="270"/>
                  <dgm:adj idx="2" val="330"/>
                </dgm:adjLst>
              </dgm:shape>
            </dgm:if>
            <dgm:else name="Name32">
              <dgm:shape xmlns:r="http://schemas.openxmlformats.org/officeDocument/2006/relationships" type="pie" r:blip="">
                <dgm:adjLst>
                  <dgm:adj idx="1" val="270"/>
                  <dgm:adj idx="2" val="321.4286"/>
                </dgm:adjLst>
              </dgm:shape>
            </dgm:else>
          </dgm:choose>
          <dgm:choose name="Name33">
            <dgm:if name="Name34" func="var" arg="dir" op="equ" val="norm">
              <dgm:presOf axis="ch desOrSelf" ptType="node node" st="1 1" cnt="1 0"/>
            </dgm:if>
            <dgm:else name="Name35">
              <dgm:choose name="Name36">
                <dgm:if name="Name37" axis="ch" ptType="node" func="cnt" op="equ" val="1">
                  <dgm:presOf axis="ch desOrSelf" ptType="node node" st="1 1" cnt="1 0"/>
                </dgm:if>
                <dgm:if name="Name38" axis="ch" ptType="node" func="cnt" op="equ" val="2">
                  <dgm:presOf axis="ch desOrSelf" ptType="node node" st="2 1" cnt="1 0"/>
                </dgm:if>
                <dgm:if name="Name39" axis="ch" ptType="node" func="cnt" op="equ" val="3">
                  <dgm:presOf axis="ch desOrSelf" ptType="node node" st="3 1" cnt="1 0"/>
                </dgm:if>
                <dgm:if name="Name40" axis="ch" ptType="node" func="cnt" op="equ" val="4">
                  <dgm:presOf axis="ch desOrSelf" ptType="node node" st="4 1" cnt="1 0"/>
                </dgm:if>
                <dgm:if name="Name41" axis="ch" ptType="node" func="cnt" op="equ" val="5">
                  <dgm:presOf axis="ch desOrSelf" ptType="node node" st="5 1" cnt="1 0"/>
                </dgm:if>
                <dgm:if name="Name42" axis="ch" ptType="node" func="cnt" op="equ" val="6">
                  <dgm:presOf axis="ch desOrSelf" ptType="node node" st="6 1" cnt="1 0"/>
                </dgm:if>
                <dgm:else name="Name43">
                  <dgm:presOf axis="ch desOrSelf" ptType="node node" st="7 1" cnt="1 0"/>
                </dgm:else>
              </dgm:choose>
            </dgm:else>
          </dgm:choose>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44">
            <dgm:if name="Name45" func="var" arg="dir" op="equ" val="norm">
              <dgm:presOf axis="ch desOrSelf" ptType="node node" st="1 1" cnt="1 0"/>
            </dgm:if>
            <dgm:else name="Name46">
              <dgm:choose name="Name47">
                <dgm:if name="Name48" axis="ch" ptType="node" func="cnt" op="equ" val="1">
                  <dgm:presOf axis="ch desOrSelf" ptType="node node" st="1 1" cnt="1 0"/>
                </dgm:if>
                <dgm:if name="Name49" axis="ch" ptType="node" func="cnt" op="equ" val="2">
                  <dgm:presOf axis="ch desOrSelf" ptType="node node" st="2 1" cnt="1 0"/>
                </dgm:if>
                <dgm:if name="Name50" axis="ch" ptType="node" func="cnt" op="equ" val="3">
                  <dgm:presOf axis="ch desOrSelf" ptType="node node" st="3 1" cnt="1 0"/>
                </dgm:if>
                <dgm:if name="Name51" axis="ch" ptType="node" func="cnt" op="equ" val="4">
                  <dgm:presOf axis="ch desOrSelf" ptType="node node" st="4 1" cnt="1 0"/>
                </dgm:if>
                <dgm:if name="Name52" axis="ch" ptType="node" func="cnt" op="equ" val="5">
                  <dgm:presOf axis="ch desOrSelf" ptType="node node" st="5 1" cnt="1 0"/>
                </dgm:if>
                <dgm:if name="Name53" axis="ch" ptType="node" func="cnt" op="equ" val="6">
                  <dgm:presOf axis="ch desOrSelf" ptType="node node" st="6 1" cnt="1 0"/>
                </dgm:if>
                <dgm:else name="Name54">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55"/>
    </dgm:choose>
    <dgm:choose name="Name56">
      <dgm:if name="Name57" axis="ch" ptType="node" func="cnt" op="gte" val="2">
        <dgm:layoutNode name="wedge2">
          <dgm:alg type="sp"/>
          <dgm:choose name="Name58">
            <dgm:if name="Name59" axis="ch" ptType="node" func="cnt" op="equ" val="2">
              <dgm:shape xmlns:r="http://schemas.openxmlformats.org/officeDocument/2006/relationships" type="pie" r:blip="">
                <dgm:adjLst>
                  <dgm:adj idx="1" val="90"/>
                  <dgm:adj idx="2" val="270"/>
                </dgm:adjLst>
              </dgm:shape>
            </dgm:if>
            <dgm:if name="Name60" axis="ch" ptType="node" func="cnt" op="equ" val="3">
              <dgm:shape xmlns:r="http://schemas.openxmlformats.org/officeDocument/2006/relationships" type="pie" r:blip="">
                <dgm:adjLst>
                  <dgm:adj idx="1" val="30"/>
                  <dgm:adj idx="2" val="150"/>
                </dgm:adjLst>
              </dgm:shape>
            </dgm:if>
            <dgm:if name="Name61" axis="ch" ptType="node" func="cnt" op="equ" val="4">
              <dgm:shape xmlns:r="http://schemas.openxmlformats.org/officeDocument/2006/relationships" type="pie" r:blip="">
                <dgm:adjLst>
                  <dgm:adj idx="1" val="0"/>
                  <dgm:adj idx="2" val="90"/>
                </dgm:adjLst>
              </dgm:shape>
            </dgm:if>
            <dgm:if name="Name62" axis="ch" ptType="node" func="cnt" op="equ" val="5">
              <dgm:shape xmlns:r="http://schemas.openxmlformats.org/officeDocument/2006/relationships" type="pie" r:blip="">
                <dgm:adjLst>
                  <dgm:adj idx="1" val="342"/>
                  <dgm:adj idx="2" val="54"/>
                </dgm:adjLst>
              </dgm:shape>
            </dgm:if>
            <dgm:if name="Name63" axis="ch" ptType="node" func="cnt" op="equ" val="6">
              <dgm:shape xmlns:r="http://schemas.openxmlformats.org/officeDocument/2006/relationships" type="pie" r:blip="">
                <dgm:adjLst>
                  <dgm:adj idx="1" val="330"/>
                  <dgm:adj idx="2" val="30"/>
                </dgm:adjLst>
              </dgm:shape>
            </dgm:if>
            <dgm:else name="Name64">
              <dgm:shape xmlns:r="http://schemas.openxmlformats.org/officeDocument/2006/relationships" type="pie" r:blip="">
                <dgm:adjLst>
                  <dgm:adj idx="1" val="321.4286"/>
                  <dgm:adj idx="2" val="12.85714"/>
                </dgm:adjLst>
              </dgm:shape>
            </dgm:else>
          </dgm:choose>
          <dgm:choose name="Name65">
            <dgm:if name="Name66" func="var" arg="dir" op="equ" val="norm">
              <dgm:presOf axis="ch desOrSelf" ptType="node node" st="2 1" cnt="1 0"/>
            </dgm:if>
            <dgm:else name="Name67">
              <dgm:choose name="Name68">
                <dgm:if name="Name69" axis="ch" ptType="node" func="cnt" op="equ" val="2">
                  <dgm:presOf axis="ch desOrSelf" ptType="node node" st="1 1" cnt="1 0"/>
                </dgm:if>
                <dgm:if name="Name70" axis="ch" ptType="node" func="cnt" op="equ" val="3">
                  <dgm:presOf axis="ch desOrSelf" ptType="node node" st="2 1" cnt="1 0"/>
                </dgm:if>
                <dgm:if name="Name71" axis="ch" ptType="node" func="cnt" op="equ" val="4">
                  <dgm:presOf axis="ch desOrSelf" ptType="node node" st="3 1" cnt="1 0"/>
                </dgm:if>
                <dgm:if name="Name72" axis="ch" ptType="node" func="cnt" op="equ" val="5">
                  <dgm:presOf axis="ch desOrSelf" ptType="node node" st="4 1" cnt="1 0"/>
                </dgm:if>
                <dgm:if name="Name73" axis="ch" ptType="node" func="cnt" op="equ" val="6">
                  <dgm:presOf axis="ch desOrSelf" ptType="node node" st="5 1" cnt="1 0"/>
                </dgm:if>
                <dgm:else name="Name74">
                  <dgm:presOf axis="ch desOrSelf" ptType="node node" st="6 1" cnt="1 0"/>
                </dgm:else>
              </dgm:choose>
            </dgm:else>
          </dgm:choose>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75">
            <dgm:if name="Name76" func="var" arg="dir" op="equ" val="norm">
              <dgm:presOf axis="ch desOrSelf" ptType="node node" st="2 1" cnt="1 0"/>
            </dgm:if>
            <dgm:else name="Name77">
              <dgm:choose name="Name78">
                <dgm:if name="Name79" axis="ch" ptType="node" func="cnt" op="equ" val="2">
                  <dgm:presOf axis="ch desOrSelf" ptType="node node" st="1 1" cnt="1 0"/>
                </dgm:if>
                <dgm:if name="Name80" axis="ch" ptType="node" func="cnt" op="equ" val="3">
                  <dgm:presOf axis="ch desOrSelf" ptType="node node" st="2 1" cnt="1 0"/>
                </dgm:if>
                <dgm:if name="Name81" axis="ch" ptType="node" func="cnt" op="equ" val="4">
                  <dgm:presOf axis="ch desOrSelf" ptType="node node" st="3 1" cnt="1 0"/>
                </dgm:if>
                <dgm:if name="Name82" axis="ch" ptType="node" func="cnt" op="equ" val="5">
                  <dgm:presOf axis="ch desOrSelf" ptType="node node" st="4 1" cnt="1 0"/>
                </dgm:if>
                <dgm:if name="Name83" axis="ch" ptType="node" func="cnt" op="equ" val="6">
                  <dgm:presOf axis="ch desOrSelf" ptType="node node" st="5 1" cnt="1 0"/>
                </dgm:if>
                <dgm:else name="Name84">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85"/>
    </dgm:choose>
    <dgm:choose name="Name86">
      <dgm:if name="Name87" axis="ch" ptType="node" func="cnt" op="gte" val="3">
        <dgm:layoutNode name="wedge3">
          <dgm:alg type="sp"/>
          <dgm:choose name="Name88">
            <dgm:if name="Name89" axis="ch" ptType="node" func="cnt" op="equ" val="3">
              <dgm:shape xmlns:r="http://schemas.openxmlformats.org/officeDocument/2006/relationships" type="pie" r:blip="">
                <dgm:adjLst>
                  <dgm:adj idx="1" val="150"/>
                  <dgm:adj idx="2" val="270"/>
                </dgm:adjLst>
              </dgm:shape>
            </dgm:if>
            <dgm:if name="Name90" axis="ch" ptType="node" func="cnt" op="equ" val="4">
              <dgm:shape xmlns:r="http://schemas.openxmlformats.org/officeDocument/2006/relationships" type="pie" r:blip="">
                <dgm:adjLst>
                  <dgm:adj idx="1" val="90"/>
                  <dgm:adj idx="2" val="180"/>
                </dgm:adjLst>
              </dgm:shape>
            </dgm:if>
            <dgm:if name="Name91" axis="ch" ptType="node" func="cnt" op="equ" val="5">
              <dgm:shape xmlns:r="http://schemas.openxmlformats.org/officeDocument/2006/relationships" type="pie" r:blip="">
                <dgm:adjLst>
                  <dgm:adj idx="1" val="54"/>
                  <dgm:adj idx="2" val="126"/>
                </dgm:adjLst>
              </dgm:shape>
            </dgm:if>
            <dgm:if name="Name92" axis="ch" ptType="node" func="cnt" op="equ" val="6">
              <dgm:shape xmlns:r="http://schemas.openxmlformats.org/officeDocument/2006/relationships" type="pie" r:blip="">
                <dgm:adjLst>
                  <dgm:adj idx="1" val="30"/>
                  <dgm:adj idx="2" val="90"/>
                </dgm:adjLst>
              </dgm:shape>
            </dgm:if>
            <dgm:else name="Name93">
              <dgm:shape xmlns:r="http://schemas.openxmlformats.org/officeDocument/2006/relationships" type="pie" r:blip="">
                <dgm:adjLst>
                  <dgm:adj idx="1" val="12.85714"/>
                  <dgm:adj idx="2" val="64.28571"/>
                </dgm:adjLst>
              </dgm:shape>
            </dgm:else>
          </dgm:choose>
          <dgm:choose name="Name94">
            <dgm:if name="Name95" func="var" arg="dir" op="equ" val="norm">
              <dgm:presOf axis="ch desOrSelf" ptType="node node" st="3 1" cnt="1 0"/>
            </dgm:if>
            <dgm:else name="Name96">
              <dgm:choose name="Name97">
                <dgm:if name="Name98" axis="ch" ptType="node" func="cnt" op="equ" val="3">
                  <dgm:presOf axis="ch desOrSelf" ptType="node node" st="1 1" cnt="1 0"/>
                </dgm:if>
                <dgm:if name="Name99" axis="ch" ptType="node" func="cnt" op="equ" val="4">
                  <dgm:presOf axis="ch desOrSelf" ptType="node node" st="2 1" cnt="1 0"/>
                </dgm:if>
                <dgm:if name="Name100" axis="ch" ptType="node" func="cnt" op="equ" val="5">
                  <dgm:presOf axis="ch desOrSelf" ptType="node node" st="3 1" cnt="1 0"/>
                </dgm:if>
                <dgm:if name="Name101" axis="ch" ptType="node" func="cnt" op="equ" val="6">
                  <dgm:presOf axis="ch desOrSelf" ptType="node node" st="4 1" cnt="1 0"/>
                </dgm:if>
                <dgm:else name="Name102">
                  <dgm:presOf axis="ch desOrSelf" ptType="node node" st="5 1" cnt="1 0"/>
                </dgm:else>
              </dgm:choose>
            </dgm:else>
          </dgm:choose>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103">
            <dgm:if name="Name104" func="var" arg="dir" op="equ" val="norm">
              <dgm:presOf axis="ch desOrSelf" ptType="node node" st="3 1" cnt="1 0"/>
            </dgm:if>
            <dgm:else name="Name105">
              <dgm:choose name="Name106">
                <dgm:if name="Name107" axis="ch" ptType="node" func="cnt" op="equ" val="3">
                  <dgm:presOf axis="ch desOrSelf" ptType="node node" st="1 1" cnt="1 0"/>
                </dgm:if>
                <dgm:if name="Name108" axis="ch" ptType="node" func="cnt" op="equ" val="4">
                  <dgm:presOf axis="ch desOrSelf" ptType="node node" st="2 1" cnt="1 0"/>
                </dgm:if>
                <dgm:if name="Name109" axis="ch" ptType="node" func="cnt" op="equ" val="5">
                  <dgm:presOf axis="ch desOrSelf" ptType="node node" st="3 1" cnt="1 0"/>
                </dgm:if>
                <dgm:if name="Name110" axis="ch" ptType="node" func="cnt" op="equ" val="6">
                  <dgm:presOf axis="ch desOrSelf" ptType="node node" st="4 1" cnt="1 0"/>
                </dgm:if>
                <dgm:else name="Name111">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12"/>
    </dgm:choose>
    <dgm:choose name="Name113">
      <dgm:if name="Name114" axis="ch" ptType="node" func="cnt" op="gte" val="4">
        <dgm:layoutNode name="wedge4">
          <dgm:alg type="sp"/>
          <dgm:choose name="Name115">
            <dgm:if name="Name116" axis="ch" ptType="node" func="cnt" op="equ" val="4">
              <dgm:shape xmlns:r="http://schemas.openxmlformats.org/officeDocument/2006/relationships" type="pie" r:blip="">
                <dgm:adjLst>
                  <dgm:adj idx="1" val="180"/>
                  <dgm:adj idx="2" val="270"/>
                </dgm:adjLst>
              </dgm:shape>
            </dgm:if>
            <dgm:if name="Name117" axis="ch" ptType="node" func="cnt" op="equ" val="5">
              <dgm:shape xmlns:r="http://schemas.openxmlformats.org/officeDocument/2006/relationships" type="pie" r:blip="">
                <dgm:adjLst>
                  <dgm:adj idx="1" val="126"/>
                  <dgm:adj idx="2" val="198"/>
                </dgm:adjLst>
              </dgm:shape>
            </dgm:if>
            <dgm:if name="Name118" axis="ch" ptType="node" func="cnt" op="equ" val="6">
              <dgm:shape xmlns:r="http://schemas.openxmlformats.org/officeDocument/2006/relationships" type="pie" r:blip="">
                <dgm:adjLst>
                  <dgm:adj idx="1" val="90"/>
                  <dgm:adj idx="2" val="150"/>
                </dgm:adjLst>
              </dgm:shape>
            </dgm:if>
            <dgm:else name="Name119">
              <dgm:shape xmlns:r="http://schemas.openxmlformats.org/officeDocument/2006/relationships" type="pie" r:blip="">
                <dgm:adjLst>
                  <dgm:adj idx="1" val="64.2871"/>
                  <dgm:adj idx="2" val="115.7143"/>
                </dgm:adjLst>
              </dgm:shape>
            </dgm:else>
          </dgm:choose>
          <dgm:choose name="Name120">
            <dgm:if name="Name121" func="var" arg="dir" op="equ" val="norm">
              <dgm:presOf axis="ch desOrSelf" ptType="node node" st="4 1" cnt="1 0"/>
            </dgm:if>
            <dgm:else name="Name122">
              <dgm:choose name="Name123">
                <dgm:if name="Name124" axis="ch" ptType="node" func="cnt" op="equ" val="4">
                  <dgm:presOf axis="ch desOrSelf" ptType="node node" st="1 1" cnt="1 0"/>
                </dgm:if>
                <dgm:if name="Name125" axis="ch" ptType="node" func="cnt" op="equ" val="5">
                  <dgm:presOf axis="ch desOrSelf" ptType="node node" st="2 1" cnt="1 0"/>
                </dgm:if>
                <dgm:if name="Name126" axis="ch" ptType="node" func="cnt" op="equ" val="6">
                  <dgm:presOf axis="ch desOrSelf" ptType="node node" st="3 1" cnt="1 0"/>
                </dgm:if>
                <dgm:else name="Name127">
                  <dgm:presOf axis="ch desOrSelf" ptType="node node" st="4 1" cnt="1 0"/>
                </dgm:else>
              </dgm:choose>
            </dgm:else>
          </dgm:choose>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28">
            <dgm:if name="Name129" func="var" arg="dir" op="equ" val="norm">
              <dgm:presOf axis="ch desOrSelf" ptType="node node" st="4 1" cnt="1 0"/>
            </dgm:if>
            <dgm:else name="Name130">
              <dgm:choose name="Name131">
                <dgm:if name="Name132" axis="ch" ptType="node" func="cnt" op="equ" val="4">
                  <dgm:presOf axis="ch desOrSelf" ptType="node node" st="1 1" cnt="1 0"/>
                </dgm:if>
                <dgm:if name="Name133" axis="ch" ptType="node" func="cnt" op="equ" val="5">
                  <dgm:presOf axis="ch desOrSelf" ptType="node node" st="2 1" cnt="1 0"/>
                </dgm:if>
                <dgm:if name="Name134" axis="ch" ptType="node" func="cnt" op="equ" val="6">
                  <dgm:presOf axis="ch desOrSelf" ptType="node node" st="3 1" cnt="1 0"/>
                </dgm:if>
                <dgm:else name="Name135">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36"/>
    </dgm:choose>
    <dgm:choose name="Name137">
      <dgm:if name="Name138" axis="ch" ptType="node" func="cnt" op="gte" val="5">
        <dgm:layoutNode name="wedge5">
          <dgm:alg type="sp"/>
          <dgm:choose name="Name139">
            <dgm:if name="Name140" axis="ch" ptType="node" func="cnt" op="equ" val="5">
              <dgm:shape xmlns:r="http://schemas.openxmlformats.org/officeDocument/2006/relationships" type="pie" r:blip="">
                <dgm:adjLst>
                  <dgm:adj idx="1" val="198"/>
                  <dgm:adj idx="2" val="270"/>
                </dgm:adjLst>
              </dgm:shape>
            </dgm:if>
            <dgm:if name="Name141" axis="ch" ptType="node" func="cnt" op="equ" val="6">
              <dgm:shape xmlns:r="http://schemas.openxmlformats.org/officeDocument/2006/relationships" type="pie" r:blip="">
                <dgm:adjLst>
                  <dgm:adj idx="1" val="150"/>
                  <dgm:adj idx="2" val="210"/>
                </dgm:adjLst>
              </dgm:shape>
            </dgm:if>
            <dgm:else name="Name142">
              <dgm:shape xmlns:r="http://schemas.openxmlformats.org/officeDocument/2006/relationships" type="pie" r:blip="">
                <dgm:adjLst>
                  <dgm:adj idx="1" val="115.7143"/>
                  <dgm:adj idx="2" val="167.1429"/>
                </dgm:adjLst>
              </dgm:shape>
            </dgm:else>
          </dgm:choose>
          <dgm:choose name="Name143">
            <dgm:if name="Name144" func="var" arg="dir" op="equ" val="norm">
              <dgm:presOf axis="ch desOrSelf" ptType="node node" st="5 1" cnt="1 0"/>
            </dgm:if>
            <dgm:else name="Name145">
              <dgm:choose name="Name146">
                <dgm:if name="Name147" axis="ch" ptType="node" func="cnt" op="equ" val="5">
                  <dgm:presOf axis="ch desOrSelf" ptType="node node" st="1 1" cnt="1 0"/>
                </dgm:if>
                <dgm:if name="Name148" axis="ch" ptType="node" func="cnt" op="equ" val="6">
                  <dgm:presOf axis="ch desOrSelf" ptType="node node" st="2 1" cnt="1 0"/>
                </dgm:if>
                <dgm:else name="Name149">
                  <dgm:presOf axis="ch desOrSelf" ptType="node node" st="3 1" cnt="1 0"/>
                </dgm:else>
              </dgm:choose>
            </dgm:else>
          </dgm:choose>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50">
            <dgm:if name="Name151" func="var" arg="dir" op="equ" val="norm">
              <dgm:presOf axis="ch desOrSelf" ptType="node node" st="5 1" cnt="1 0"/>
            </dgm:if>
            <dgm:else name="Name152">
              <dgm:choose name="Name153">
                <dgm:if name="Name154" axis="ch" ptType="node" func="cnt" op="equ" val="5">
                  <dgm:presOf axis="ch desOrSelf" ptType="node node" st="1 1" cnt="1 0"/>
                </dgm:if>
                <dgm:if name="Name155" axis="ch" ptType="node" func="cnt" op="equ" val="6">
                  <dgm:presOf axis="ch desOrSelf" ptType="node node" st="2 1" cnt="1 0"/>
                </dgm:if>
                <dgm:else name="Name156">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57"/>
    </dgm:choose>
    <dgm:choose name="Name158">
      <dgm:if name="Name159" axis="ch" ptType="node" func="cnt" op="gte" val="6">
        <dgm:layoutNode name="wedge6">
          <dgm:alg type="sp"/>
          <dgm:choose name="Name160">
            <dgm:if name="Name161" axis="ch" ptType="node" func="cnt" op="equ" val="6">
              <dgm:shape xmlns:r="http://schemas.openxmlformats.org/officeDocument/2006/relationships" type="pie" r:blip="">
                <dgm:adjLst>
                  <dgm:adj idx="1" val="210"/>
                  <dgm:adj idx="2" val="270"/>
                </dgm:adjLst>
              </dgm:shape>
            </dgm:if>
            <dgm:else name="Name162">
              <dgm:shape xmlns:r="http://schemas.openxmlformats.org/officeDocument/2006/relationships" type="pie" r:blip="">
                <dgm:adjLst>
                  <dgm:adj idx="1" val="167.1429"/>
                  <dgm:adj idx="2" val="218.5714"/>
                </dgm:adjLst>
              </dgm:shape>
            </dgm:else>
          </dgm:choose>
          <dgm:choose name="Name163">
            <dgm:if name="Name164" func="var" arg="dir" op="equ" val="norm">
              <dgm:presOf axis="ch desOrSelf" ptType="node node" st="6 1" cnt="1 0"/>
            </dgm:if>
            <dgm:else name="Name165">
              <dgm:choose name="Name166">
                <dgm:if name="Name167" axis="ch" ptType="node" func="cnt" op="equ" val="6">
                  <dgm:presOf axis="ch desOrSelf" ptType="node node" st="1 1" cnt="1 0"/>
                </dgm:if>
                <dgm:else name="Name168">
                  <dgm:presOf axis="ch desOrSelf" ptType="node node" st="2 1" cnt="1 0"/>
                </dgm:else>
              </dgm:choose>
            </dgm:else>
          </dgm:choose>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69">
            <dgm:if name="Name170" func="var" arg="dir" op="equ" val="norm">
              <dgm:presOf axis="ch desOrSelf" ptType="node node" st="6 1" cnt="1 0"/>
            </dgm:if>
            <dgm:else name="Name171">
              <dgm:choose name="Name172">
                <dgm:if name="Name173" axis="ch" ptType="node" func="cnt" op="equ" val="6">
                  <dgm:presOf axis="ch desOrSelf" ptType="node node" st="1 1" cnt="1 0"/>
                </dgm:if>
                <dgm:else name="Name174">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75"/>
    </dgm:choose>
    <dgm:choose name="Name176">
      <dgm:if name="Name177" axis="ch" ptType="node" func="cnt" op="gte" val="7">
        <dgm:layoutNode name="wedge7">
          <dgm:alg type="sp"/>
          <dgm:shape xmlns:r="http://schemas.openxmlformats.org/officeDocument/2006/relationships" type="pie" r:blip="">
            <dgm:adjLst>
              <dgm:adj idx="1" val="218.5714"/>
              <dgm:adj idx="2" val="270"/>
            </dgm:adjLst>
          </dgm:shape>
          <dgm:choose name="Name178">
            <dgm:if name="Name179" func="var" arg="dir" op="equ" val="norm">
              <dgm:presOf axis="ch desOrSelf" ptType="node node" st="7 1" cnt="1 0"/>
            </dgm:if>
            <dgm:else name="Name180">
              <dgm:presOf axis="ch desOrSelf" ptType="node node" st="1 1" cnt="1 0"/>
            </dgm:else>
          </dgm:choose>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81">
            <dgm:if name="Name182" func="var" arg="dir" op="equ" val="norm">
              <dgm:presOf axis="ch desOrSelf" ptType="node node" st="7 1" cnt="1 0"/>
            </dgm:if>
            <dgm:else name="Name183">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84"/>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C31BBC-BDB9-4B82-A539-39E12E3C9949}" type="datetimeFigureOut">
              <a:rPr lang="en-US" smtClean="0"/>
              <a:t>9/16/2026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546D998-DF75-42C3-8A27-23B81CFCD890}" type="slidenum">
              <a:rPr lang="en-US" smtClean="0"/>
              <a:t>‹#›</a:t>
            </a:fld>
            <a:endParaRPr lang="en-US"/>
          </a:p>
        </p:txBody>
      </p:sp>
    </p:spTree>
    <p:extLst>
      <p:ext uri="{BB962C8B-B14F-4D97-AF65-F5344CB8AC3E}">
        <p14:creationId xmlns:p14="http://schemas.microsoft.com/office/powerpoint/2010/main" val="25458164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US" dirty="0"/>
              <a:t>Welcome everyone to the module.</a:t>
            </a:r>
          </a:p>
          <a:p>
            <a:pPr marL="285750" indent="-285750">
              <a:buFont typeface="Arial"/>
              <a:buChar char="•"/>
            </a:pPr>
            <a:r>
              <a:rPr lang="en-US" dirty="0"/>
              <a:t>Briefly introduce yourself and your leadership experience.</a:t>
            </a:r>
          </a:p>
          <a:p>
            <a:pPr marL="285750" indent="-285750">
              <a:buFont typeface="Arial"/>
              <a:buChar char="•"/>
            </a:pPr>
            <a:r>
              <a:rPr lang="en-US" dirty="0"/>
              <a:t>Explain that leadership in early education and care is not limited to managers and leaders with job titles.</a:t>
            </a:r>
          </a:p>
          <a:p>
            <a:pPr marL="285750" indent="-285750">
              <a:buFont typeface="Arial"/>
              <a:buChar char="•"/>
            </a:pPr>
            <a:r>
              <a:rPr lang="en-US" dirty="0" err="1"/>
              <a:t>Emphasise</a:t>
            </a:r>
            <a:r>
              <a:rPr lang="en-US" dirty="0"/>
              <a:t> that everyone has the capacity to demonstrate leadership through their daily practice.</a:t>
            </a:r>
          </a:p>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5546D998-DF75-42C3-8A27-23B81CFCD890}" type="slidenum">
              <a:rPr lang="en-US" smtClean="0"/>
              <a:t>1</a:t>
            </a:fld>
            <a:endParaRPr lang="en-US"/>
          </a:p>
        </p:txBody>
      </p:sp>
    </p:spTree>
    <p:extLst>
      <p:ext uri="{BB962C8B-B14F-4D97-AF65-F5344CB8AC3E}">
        <p14:creationId xmlns:p14="http://schemas.microsoft.com/office/powerpoint/2010/main" val="307550377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US" dirty="0"/>
              <a:t>Talk learners through the six outcomes.</a:t>
            </a:r>
          </a:p>
          <a:p>
            <a:pPr marL="285750" indent="-285750">
              <a:buFont typeface="Arial"/>
              <a:buChar char="•"/>
            </a:pPr>
            <a:r>
              <a:rPr lang="en-US" dirty="0"/>
              <a:t>Highlight that this session is primarily about self-awareness and reflection.</a:t>
            </a:r>
          </a:p>
          <a:p>
            <a:pPr marL="285750" indent="-285750">
              <a:buFont typeface="Arial"/>
              <a:buChar char="•"/>
            </a:pPr>
            <a:r>
              <a:rPr lang="en-US" dirty="0"/>
              <a:t>Explain that there are no right or wrong answers when exploring leadership identity.</a:t>
            </a:r>
          </a:p>
          <a:p>
            <a:pPr marL="285750" indent="-285750">
              <a:buFont typeface="Arial"/>
              <a:buChar char="•"/>
            </a:pPr>
            <a:r>
              <a:rPr lang="en-US" dirty="0"/>
              <a:t>Encourage active participation throughout.</a:t>
            </a:r>
          </a:p>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5546D998-DF75-42C3-8A27-23B81CFCD890}" type="slidenum">
              <a:rPr lang="en-US" smtClean="0"/>
              <a:t>2</a:t>
            </a:fld>
            <a:endParaRPr lang="en-US"/>
          </a:p>
        </p:txBody>
      </p:sp>
    </p:spTree>
    <p:extLst>
      <p:ext uri="{BB962C8B-B14F-4D97-AF65-F5344CB8AC3E}">
        <p14:creationId xmlns:p14="http://schemas.microsoft.com/office/powerpoint/2010/main" val="218204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Calibri"/>
                <a:ea typeface="Calibri"/>
                <a:cs typeface="Calibri"/>
              </a:rPr>
              <a:t>Should have sent to me- if not, they need to do so asap</a:t>
            </a:r>
          </a:p>
          <a:p>
            <a:endParaRPr lang="en-US" dirty="0">
              <a:latin typeface="Calibri"/>
              <a:ea typeface="Calibri"/>
              <a:cs typeface="Calibri"/>
            </a:endParaRPr>
          </a:p>
          <a:p>
            <a:pPr marL="171450" indent="-171450">
              <a:buFont typeface="Arial"/>
              <a:buChar char="•"/>
            </a:pPr>
            <a:r>
              <a:rPr lang="en-US" dirty="0"/>
              <a:t>Reinforce that reflective writing is an important leadership skill.</a:t>
            </a:r>
          </a:p>
          <a:p>
            <a:pPr marL="171450" indent="-171450">
              <a:buFont typeface="Arial"/>
              <a:buChar char="•"/>
            </a:pPr>
            <a:r>
              <a:rPr lang="en-US" dirty="0"/>
              <a:t>Explain how the journal activity links directly to Patch 1.</a:t>
            </a:r>
          </a:p>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5546D998-DF75-42C3-8A27-23B81CFCD890}" type="slidenum">
              <a:rPr lang="en-US" smtClean="0"/>
              <a:t>3</a:t>
            </a:fld>
            <a:endParaRPr lang="en-US"/>
          </a:p>
        </p:txBody>
      </p:sp>
    </p:spTree>
    <p:extLst>
      <p:ext uri="{BB962C8B-B14F-4D97-AF65-F5344CB8AC3E}">
        <p14:creationId xmlns:p14="http://schemas.microsoft.com/office/powerpoint/2010/main" val="12037478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US" dirty="0"/>
              <a:t>Record recurring themes.</a:t>
            </a:r>
          </a:p>
          <a:p>
            <a:pPr marL="285750" indent="-285750">
              <a:buFont typeface="Arial"/>
              <a:buChar char="•"/>
            </a:pPr>
            <a:r>
              <a:rPr lang="en-US" dirty="0"/>
              <a:t>Ask why certain words appear more frequently than others.</a:t>
            </a:r>
          </a:p>
          <a:p>
            <a:pPr marL="285750" indent="-285750">
              <a:buFont typeface="Arial"/>
              <a:buChar char="•"/>
            </a:pPr>
            <a:r>
              <a:rPr lang="en-US" dirty="0"/>
              <a:t>Explore whether perceptions of leadership are shaped by experience.</a:t>
            </a:r>
          </a:p>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5546D998-DF75-42C3-8A27-23B81CFCD890}" type="slidenum">
              <a:rPr lang="en-US" smtClean="0"/>
              <a:t>4</a:t>
            </a:fld>
            <a:endParaRPr lang="en-US"/>
          </a:p>
        </p:txBody>
      </p:sp>
    </p:spTree>
    <p:extLst>
      <p:ext uri="{BB962C8B-B14F-4D97-AF65-F5344CB8AC3E}">
        <p14:creationId xmlns:p14="http://schemas.microsoft.com/office/powerpoint/2010/main" val="27321513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400550"/>
            <a:ext cx="5486400" cy="4362450"/>
          </a:xfrm>
        </p:spPr>
        <p:txBody>
          <a:bodyPr/>
          <a:lstStyle/>
          <a:p>
            <a:r>
              <a:rPr lang="en-GB" b="1" dirty="0"/>
              <a:t>‘World Leaders’: Top – left to right…</a:t>
            </a:r>
            <a:endParaRPr lang="en-GB" dirty="0"/>
          </a:p>
          <a:p>
            <a:r>
              <a:rPr lang="en-GB" b="1" dirty="0"/>
              <a:t>Rosa Parkes</a:t>
            </a:r>
            <a:r>
              <a:rPr lang="en-GB" dirty="0"/>
              <a:t> – </a:t>
            </a:r>
            <a:r>
              <a:rPr lang="en-GB" sz="1200" b="0" i="0" kern="1200" dirty="0">
                <a:solidFill>
                  <a:schemeClr val="tx1"/>
                </a:solidFill>
                <a:effectLst/>
                <a:latin typeface="+mn-lt"/>
                <a:ea typeface="+mn-ea"/>
                <a:cs typeface="+mn-cs"/>
              </a:rPr>
              <a:t>an American activist in the civil rights movement best known for her pivotal role in the Montgomery bus boycott</a:t>
            </a:r>
            <a:r>
              <a:rPr lang="en-GB" dirty="0"/>
              <a:t> after refusing to give up her seat for a white man.</a:t>
            </a:r>
            <a:r>
              <a:rPr lang="en-GB" sz="1200" b="0" i="0" kern="1200" dirty="0">
                <a:solidFill>
                  <a:schemeClr val="tx1"/>
                </a:solidFill>
                <a:effectLst/>
                <a:latin typeface="+mn-lt"/>
                <a:ea typeface="+mn-ea"/>
                <a:cs typeface="+mn-cs"/>
              </a:rPr>
              <a:t> The United States Congress has called her "the first lady of civil rights" and "the mother of the freedom movement". Died 2005.</a:t>
            </a:r>
            <a:endParaRPr lang="en-GB" dirty="0">
              <a:ea typeface="Calibri"/>
              <a:cs typeface="Calibri"/>
            </a:endParaRPr>
          </a:p>
          <a:p>
            <a:r>
              <a:rPr lang="en-GB" b="1" dirty="0"/>
              <a:t>Nelson Mandela </a:t>
            </a:r>
            <a:r>
              <a:rPr lang="en-GB" dirty="0"/>
              <a:t>- </a:t>
            </a:r>
            <a:r>
              <a:rPr lang="en-GB" sz="1200" b="0" i="0" kern="1200" dirty="0">
                <a:solidFill>
                  <a:schemeClr val="tx1"/>
                </a:solidFill>
                <a:effectLst/>
                <a:latin typeface="+mn-lt"/>
                <a:ea typeface="+mn-ea"/>
                <a:cs typeface="+mn-cs"/>
              </a:rPr>
              <a:t>a South African anti-apartheid revolutionary, political leader, and philanthropist who served as President of South Africa from 1994 to 1999. He was the country's first black head of state and the first elected in a fully representative democratic election. He spent 27 in prison</a:t>
            </a:r>
            <a:r>
              <a:rPr lang="en-GB" dirty="0"/>
              <a:t> after being charged with treason</a:t>
            </a:r>
            <a:r>
              <a:rPr lang="en-GB" sz="1200" b="0" i="0" kern="1200" dirty="0">
                <a:solidFill>
                  <a:schemeClr val="tx1"/>
                </a:solidFill>
                <a:effectLst/>
                <a:latin typeface="+mn-lt"/>
                <a:ea typeface="+mn-ea"/>
                <a:cs typeface="+mn-cs"/>
              </a:rPr>
              <a:t>.</a:t>
            </a:r>
            <a:r>
              <a:rPr lang="en-GB" dirty="0"/>
              <a:t> </a:t>
            </a:r>
            <a:endParaRPr lang="en-GB" dirty="0">
              <a:ea typeface="Calibri"/>
              <a:cs typeface="Calibri"/>
            </a:endParaRPr>
          </a:p>
          <a:p>
            <a:r>
              <a:rPr lang="en-GB" b="1" dirty="0"/>
              <a:t>JFK – John F Kennedy</a:t>
            </a:r>
            <a:r>
              <a:rPr lang="en-GB" dirty="0"/>
              <a:t> – </a:t>
            </a:r>
            <a:r>
              <a:rPr lang="en-GB" sz="1200" b="0" i="0" kern="1200" dirty="0">
                <a:solidFill>
                  <a:schemeClr val="tx1"/>
                </a:solidFill>
                <a:effectLst/>
                <a:latin typeface="+mn-lt"/>
                <a:ea typeface="+mn-ea"/>
                <a:cs typeface="+mn-cs"/>
              </a:rPr>
              <a:t>John Fitzgerald Kennedy, often referred to by his initials JFK or by his nickname was an American politician who served as the 35th president of the United States from January 1961 until his assassination in November 1963.</a:t>
            </a:r>
            <a:endParaRPr lang="en-GB" dirty="0"/>
          </a:p>
          <a:p>
            <a:r>
              <a:rPr lang="en-GB" b="1" dirty="0"/>
              <a:t>Bottom row from left to right</a:t>
            </a:r>
            <a:r>
              <a:rPr lang="en-GB" dirty="0"/>
              <a:t> </a:t>
            </a:r>
          </a:p>
          <a:p>
            <a:r>
              <a:rPr lang="en-GB" b="1" dirty="0"/>
              <a:t>Martin Luther King  </a:t>
            </a:r>
            <a:r>
              <a:rPr lang="en-GB" dirty="0"/>
              <a:t>- </a:t>
            </a:r>
            <a:r>
              <a:rPr lang="en-GB" sz="1200" b="0" i="0" kern="1200" dirty="0">
                <a:solidFill>
                  <a:schemeClr val="tx1"/>
                </a:solidFill>
                <a:effectLst/>
                <a:latin typeface="+mn-lt"/>
                <a:ea typeface="+mn-ea"/>
                <a:cs typeface="+mn-cs"/>
              </a:rPr>
              <a:t>Martin Luther King Jr. was an American Christian minister and activist who became the most visible spokesperson and leader in the Civil Rights Movement from 1955 until his assassination in 1968.</a:t>
            </a:r>
            <a:endParaRPr lang="en-GB" dirty="0"/>
          </a:p>
          <a:p>
            <a:r>
              <a:rPr lang="en-GB" b="1" dirty="0"/>
              <a:t>Mother Teresa </a:t>
            </a:r>
            <a:r>
              <a:rPr lang="en-GB" dirty="0"/>
              <a:t>- </a:t>
            </a:r>
            <a:r>
              <a:rPr lang="en-GB" sz="1200" b="1" i="0" kern="1200" dirty="0">
                <a:solidFill>
                  <a:schemeClr val="tx1"/>
                </a:solidFill>
                <a:effectLst/>
                <a:latin typeface="+mn-lt"/>
                <a:ea typeface="+mn-ea"/>
                <a:cs typeface="+mn-cs"/>
              </a:rPr>
              <a:t>Mother Teresa</a:t>
            </a:r>
            <a:r>
              <a:rPr lang="en-GB" sz="1200" b="0" i="0" kern="1200" dirty="0">
                <a:solidFill>
                  <a:schemeClr val="tx1"/>
                </a:solidFill>
                <a:effectLst/>
                <a:latin typeface="+mn-lt"/>
                <a:ea typeface="+mn-ea"/>
                <a:cs typeface="+mn-cs"/>
              </a:rPr>
              <a:t> humbly helped the homeless and the poorest of the poor in the slums of Calcutta, India. She was proclaimed a saint by the Catholic Church in 2016. She died in 1997.</a:t>
            </a:r>
            <a:endParaRPr lang="en-GB" dirty="0"/>
          </a:p>
          <a:p>
            <a:r>
              <a:rPr lang="en-GB" b="1" dirty="0"/>
              <a:t>Mahatma Gandhi </a:t>
            </a:r>
            <a:r>
              <a:rPr lang="en-GB" dirty="0"/>
              <a:t>- a</a:t>
            </a:r>
            <a:r>
              <a:rPr lang="en-GB" sz="1200" b="0" i="0" kern="1200" dirty="0">
                <a:solidFill>
                  <a:schemeClr val="tx1"/>
                </a:solidFill>
                <a:effectLst/>
                <a:latin typeface="+mn-lt"/>
                <a:ea typeface="+mn-ea"/>
                <a:cs typeface="+mn-cs"/>
              </a:rPr>
              <a:t>n Indian lawyer, anti-colonial nationalist, and political figure, who employed non-violent resistance to lead the successful campaign for India's independence from British Rule, and in turn inspired movements for civil rights and freedom across the world.</a:t>
            </a:r>
            <a:r>
              <a:rPr lang="en-GB" dirty="0"/>
              <a:t> (Assassinated 1948)</a:t>
            </a:r>
          </a:p>
          <a:p>
            <a:endParaRPr lang="en-GB" dirty="0"/>
          </a:p>
          <a:p>
            <a:pPr marL="285750" indent="-285750">
              <a:buFont typeface="Arial"/>
              <a:buChar char="•"/>
            </a:pPr>
            <a:r>
              <a:rPr lang="en-GB" dirty="0"/>
              <a:t>Ask learners what links these people together.</a:t>
            </a:r>
          </a:p>
          <a:p>
            <a:pPr marL="285750" indent="-285750">
              <a:buFont typeface="Arial"/>
              <a:buChar char="•"/>
            </a:pPr>
            <a:r>
              <a:rPr lang="en-GB" dirty="0"/>
              <a:t>Draw out themes of courage, influence, persistence and social justice.</a:t>
            </a:r>
          </a:p>
          <a:p>
            <a:pPr marL="285750" indent="-285750">
              <a:buFont typeface="Arial"/>
              <a:buChar char="•"/>
            </a:pPr>
            <a:r>
              <a:rPr lang="en-GB" dirty="0"/>
              <a:t>Encourage discussion about leadership versus power.</a:t>
            </a:r>
          </a:p>
          <a:p>
            <a:pPr marL="285750" indent="-285750">
              <a:buFont typeface="Arial"/>
              <a:buChar char="•"/>
            </a:pPr>
            <a:r>
              <a:rPr lang="en-GB" dirty="0"/>
              <a:t>Explore whether all people in positions of authority are effective leaders.</a:t>
            </a:r>
          </a:p>
          <a:p>
            <a:pPr marL="285750" indent="-285750">
              <a:buFont typeface="Arial"/>
              <a:buChar char="•"/>
            </a:pPr>
            <a:r>
              <a:rPr lang="en-GB" dirty="0"/>
              <a:t>"Does holding power automatically make someone a leader?"</a:t>
            </a:r>
          </a:p>
          <a:p>
            <a:endParaRPr lang="en-GB" dirty="0"/>
          </a:p>
        </p:txBody>
      </p:sp>
      <p:sp>
        <p:nvSpPr>
          <p:cNvPr id="4" name="Slide Number Placeholder 3"/>
          <p:cNvSpPr>
            <a:spLocks noGrp="1"/>
          </p:cNvSpPr>
          <p:nvPr>
            <p:ph type="sldNum" sz="quarter" idx="10"/>
          </p:nvPr>
        </p:nvSpPr>
        <p:spPr/>
        <p:txBody>
          <a:bodyPr/>
          <a:lstStyle/>
          <a:p>
            <a:fld id="{F15496C4-5ED8-4BF4-825F-9346C4CEF3CD}" type="slidenum">
              <a:rPr lang="en-GB" smtClean="0"/>
              <a:t>5</a:t>
            </a:fld>
            <a:endParaRPr lang="en-GB"/>
          </a:p>
        </p:txBody>
      </p:sp>
    </p:spTree>
    <p:extLst>
      <p:ext uri="{BB962C8B-B14F-4D97-AF65-F5344CB8AC3E}">
        <p14:creationId xmlns:p14="http://schemas.microsoft.com/office/powerpoint/2010/main" val="402777692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US" dirty="0"/>
              <a:t>Explain that there are many definitions of leadership.</a:t>
            </a:r>
          </a:p>
          <a:p>
            <a:pPr marL="285750" indent="-285750">
              <a:buFont typeface="Arial"/>
              <a:buChar char="•"/>
            </a:pPr>
            <a:r>
              <a:rPr lang="en-US" dirty="0"/>
              <a:t>Ask participants which elements of the definition resonate most with them.</a:t>
            </a:r>
          </a:p>
          <a:p>
            <a:pPr marL="285750" indent="-285750">
              <a:buFont typeface="Arial"/>
              <a:buChar char="•"/>
            </a:pPr>
            <a:r>
              <a:rPr lang="en-US" dirty="0"/>
              <a:t>Highlight influence, motivation and achieving shared goals.</a:t>
            </a:r>
          </a:p>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5546D998-DF75-42C3-8A27-23B81CFCD890}" type="slidenum">
              <a:rPr lang="en-US" smtClean="0"/>
              <a:t>6</a:t>
            </a:fld>
            <a:endParaRPr lang="en-US"/>
          </a:p>
        </p:txBody>
      </p:sp>
    </p:spTree>
    <p:extLst>
      <p:ext uri="{BB962C8B-B14F-4D97-AF65-F5344CB8AC3E}">
        <p14:creationId xmlns:p14="http://schemas.microsoft.com/office/powerpoint/2010/main" val="11718305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Calibri"/>
                <a:ea typeface="Calibri"/>
                <a:cs typeface="Calibri"/>
              </a:rPr>
              <a:t>5 pillars of effective leadership</a:t>
            </a:r>
          </a:p>
          <a:p>
            <a:pPr marL="171450" indent="-171450">
              <a:buFont typeface="Arial"/>
              <a:buChar char="•"/>
            </a:pPr>
            <a:r>
              <a:rPr lang="en-US" dirty="0"/>
              <a:t>Introduce the leadership framework shown.</a:t>
            </a:r>
          </a:p>
          <a:p>
            <a:pPr marL="171450" indent="-171450">
              <a:buFont typeface="Arial"/>
              <a:buChar char="•"/>
            </a:pPr>
            <a:r>
              <a:rPr lang="en-US" dirty="0"/>
              <a:t>Ask learners to identify which pillar they currently demonstrate most strongly.</a:t>
            </a:r>
          </a:p>
          <a:p>
            <a:pPr marL="171450" indent="-171450">
              <a:buFont typeface="Arial"/>
              <a:buChar char="•"/>
            </a:pPr>
            <a:r>
              <a:rPr lang="en-US" dirty="0" err="1"/>
              <a:t>Emphasise</a:t>
            </a:r>
            <a:r>
              <a:rPr lang="en-US" dirty="0"/>
              <a:t> that leadership is learned and developed over time.</a:t>
            </a:r>
          </a:p>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5546D998-DF75-42C3-8A27-23B81CFCD890}" type="slidenum">
              <a:rPr lang="en-US" smtClean="0"/>
              <a:t>7</a:t>
            </a:fld>
            <a:endParaRPr lang="en-US"/>
          </a:p>
        </p:txBody>
      </p:sp>
    </p:spTree>
    <p:extLst>
      <p:ext uri="{BB962C8B-B14F-4D97-AF65-F5344CB8AC3E}">
        <p14:creationId xmlns:p14="http://schemas.microsoft.com/office/powerpoint/2010/main" val="212648375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15496C4-5ED8-4BF4-825F-9346C4CEF3CD}" type="slidenum">
              <a:rPr lang="en-GB" smtClean="0"/>
              <a:t>8</a:t>
            </a:fld>
            <a:endParaRPr lang="en-GB"/>
          </a:p>
        </p:txBody>
      </p:sp>
    </p:spTree>
    <p:extLst>
      <p:ext uri="{BB962C8B-B14F-4D97-AF65-F5344CB8AC3E}">
        <p14:creationId xmlns:p14="http://schemas.microsoft.com/office/powerpoint/2010/main" val="420496337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a:buChar char="•"/>
            </a:pPr>
            <a:r>
              <a:rPr lang="en-GB" dirty="0"/>
              <a:t>Ask learners to discuss differences.</a:t>
            </a:r>
            <a:endParaRPr lang="en-US" dirty="0"/>
          </a:p>
          <a:p>
            <a:r>
              <a:rPr lang="en-GB" dirty="0"/>
              <a:t>Summarise: </a:t>
            </a:r>
          </a:p>
          <a:p>
            <a:pPr marL="171450" indent="-171450">
              <a:buFont typeface="Arial"/>
              <a:buChar char="•"/>
            </a:pPr>
            <a:r>
              <a:rPr lang="en-GB" dirty="0"/>
              <a:t>Managers often focus on organisation and processes.</a:t>
            </a:r>
          </a:p>
          <a:p>
            <a:pPr marL="171450" indent="-171450">
              <a:buFont typeface="Arial"/>
              <a:buChar char="•"/>
            </a:pPr>
            <a:r>
              <a:rPr lang="en-GB" dirty="0"/>
              <a:t>Leaders often focus on people, vision and change.</a:t>
            </a:r>
          </a:p>
          <a:p>
            <a:pPr marL="171450" indent="-171450">
              <a:buFont typeface="Arial"/>
              <a:buChar char="•"/>
            </a:pPr>
            <a:r>
              <a:rPr lang="en-GB" dirty="0"/>
              <a:t>Explain that effective practitioners frequently need both skill sets.</a:t>
            </a:r>
          </a:p>
          <a:p>
            <a:endParaRPr lang="en-GB" dirty="0"/>
          </a:p>
        </p:txBody>
      </p:sp>
      <p:sp>
        <p:nvSpPr>
          <p:cNvPr id="4" name="Slide Number Placeholder 3"/>
          <p:cNvSpPr>
            <a:spLocks noGrp="1"/>
          </p:cNvSpPr>
          <p:nvPr>
            <p:ph type="sldNum" sz="quarter" idx="10"/>
          </p:nvPr>
        </p:nvSpPr>
        <p:spPr/>
        <p:txBody>
          <a:bodyPr/>
          <a:lstStyle/>
          <a:p>
            <a:fld id="{F15496C4-5ED8-4BF4-825F-9346C4CEF3CD}" type="slidenum">
              <a:rPr lang="en-GB" smtClean="0"/>
              <a:t>9</a:t>
            </a:fld>
            <a:endParaRPr lang="en-GB"/>
          </a:p>
        </p:txBody>
      </p:sp>
    </p:spTree>
    <p:extLst>
      <p:ext uri="{BB962C8B-B14F-4D97-AF65-F5344CB8AC3E}">
        <p14:creationId xmlns:p14="http://schemas.microsoft.com/office/powerpoint/2010/main" val="375900536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US" dirty="0"/>
              <a:t>Reinforce that leadership can happen at every level.</a:t>
            </a:r>
          </a:p>
          <a:p>
            <a:r>
              <a:rPr lang="en-US" dirty="0"/>
              <a:t>Give examples from practice: </a:t>
            </a:r>
          </a:p>
          <a:p>
            <a:pPr marL="285750" indent="-285750">
              <a:buFont typeface="Arial"/>
              <a:buChar char="•"/>
            </a:pPr>
            <a:r>
              <a:rPr lang="en-US" dirty="0"/>
              <a:t>Supporting a colleague.</a:t>
            </a:r>
          </a:p>
          <a:p>
            <a:pPr marL="285750" indent="-285750">
              <a:buFont typeface="Arial"/>
              <a:buChar char="•"/>
            </a:pPr>
            <a:r>
              <a:rPr lang="en-US" dirty="0"/>
              <a:t>Suggesting improvements.</a:t>
            </a:r>
          </a:p>
          <a:p>
            <a:pPr marL="285750" indent="-285750">
              <a:buFont typeface="Arial"/>
              <a:buChar char="•"/>
            </a:pPr>
            <a:r>
              <a:rPr lang="en-US" dirty="0"/>
              <a:t>Advocating for a child.</a:t>
            </a:r>
          </a:p>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5546D998-DF75-42C3-8A27-23B81CFCD890}" type="slidenum">
              <a:rPr lang="en-US" smtClean="0"/>
              <a:t>10</a:t>
            </a:fld>
            <a:endParaRPr lang="en-US"/>
          </a:p>
        </p:txBody>
      </p:sp>
    </p:spTree>
    <p:extLst>
      <p:ext uri="{BB962C8B-B14F-4D97-AF65-F5344CB8AC3E}">
        <p14:creationId xmlns:p14="http://schemas.microsoft.com/office/powerpoint/2010/main" val="419683809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t>
            </a:r>
            <a:r>
              <a:rPr lang="en-US">
                <a:solidFill>
                  <a:srgbClr val="2F5597"/>
                </a:solidFill>
              </a:rPr>
              <a:t>Ability to influence others</a:t>
            </a:r>
            <a:endParaRPr lang="en-US"/>
          </a:p>
          <a:p>
            <a:r>
              <a:rPr lang="en-US"/>
              <a:t>•</a:t>
            </a:r>
            <a:r>
              <a:rPr lang="en-US">
                <a:solidFill>
                  <a:srgbClr val="2F5597"/>
                </a:solidFill>
              </a:rPr>
              <a:t>Use this influence to achieve change with the objective of achieving a goal</a:t>
            </a:r>
            <a:endParaRPr lang="en-US"/>
          </a:p>
          <a:p>
            <a:r>
              <a:rPr lang="en-US"/>
              <a:t>•</a:t>
            </a:r>
            <a:r>
              <a:rPr lang="en-US">
                <a:solidFill>
                  <a:srgbClr val="2F5597"/>
                </a:solidFill>
              </a:rPr>
              <a:t>The person influencing (the leader) possesses certain qualities</a:t>
            </a:r>
            <a:endParaRPr lang="en-US"/>
          </a:p>
          <a:p>
            <a:r>
              <a:rPr lang="en-US"/>
              <a:t>•</a:t>
            </a:r>
            <a:r>
              <a:rPr lang="en-US">
                <a:solidFill>
                  <a:srgbClr val="2F5597"/>
                </a:solidFill>
              </a:rPr>
              <a:t>Leadership is a group process and involves interactions</a:t>
            </a:r>
            <a:endParaRPr lang="en-US"/>
          </a:p>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5546D998-DF75-42C3-8A27-23B81CFCD890}" type="slidenum">
              <a:rPr lang="en-US" smtClean="0"/>
              <a:t>11</a:t>
            </a:fld>
            <a:endParaRPr lang="en-US"/>
          </a:p>
        </p:txBody>
      </p:sp>
    </p:spTree>
    <p:extLst>
      <p:ext uri="{BB962C8B-B14F-4D97-AF65-F5344CB8AC3E}">
        <p14:creationId xmlns:p14="http://schemas.microsoft.com/office/powerpoint/2010/main" val="37214090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US" dirty="0"/>
              <a:t>Ask learners which of these activities they perform most often.</a:t>
            </a:r>
          </a:p>
          <a:p>
            <a:pPr marL="285750" indent="-285750">
              <a:buFont typeface="Arial"/>
              <a:buChar char="•"/>
            </a:pPr>
            <a:r>
              <a:rPr lang="en-US" dirty="0"/>
              <a:t>Discuss how many of these responsibilities already involve leadership skills.</a:t>
            </a:r>
          </a:p>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5546D998-DF75-42C3-8A27-23B81CFCD890}" type="slidenum">
              <a:rPr lang="en-US" smtClean="0"/>
              <a:t>12</a:t>
            </a:fld>
            <a:endParaRPr lang="en-US"/>
          </a:p>
        </p:txBody>
      </p:sp>
    </p:spTree>
    <p:extLst>
      <p:ext uri="{BB962C8B-B14F-4D97-AF65-F5344CB8AC3E}">
        <p14:creationId xmlns:p14="http://schemas.microsoft.com/office/powerpoint/2010/main" val="387674945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a:buChar char="•"/>
            </a:pPr>
            <a:r>
              <a:rPr lang="en-GB" dirty="0"/>
              <a:t>Facilitate discussion around adaptability, communication and confidentiality.</a:t>
            </a:r>
            <a:endParaRPr lang="en-US" dirty="0"/>
          </a:p>
          <a:p>
            <a:r>
              <a:rPr lang="en-GB" dirty="0"/>
              <a:t>Ask: </a:t>
            </a:r>
          </a:p>
          <a:p>
            <a:pPr marL="171450" indent="-171450">
              <a:buFont typeface="Arial"/>
              <a:buChar char="•"/>
            </a:pPr>
            <a:r>
              <a:rPr lang="en-GB" dirty="0"/>
              <a:t>What happens when communication breaks down?</a:t>
            </a:r>
          </a:p>
          <a:p>
            <a:pPr marL="171450" indent="-171450">
              <a:buFont typeface="Arial"/>
              <a:buChar char="•"/>
            </a:pPr>
            <a:r>
              <a:rPr lang="en-GB" dirty="0"/>
              <a:t>What impact does favouritism have on a team?</a:t>
            </a:r>
          </a:p>
          <a:p>
            <a:endParaRPr lang="en-GB" dirty="0"/>
          </a:p>
        </p:txBody>
      </p:sp>
      <p:sp>
        <p:nvSpPr>
          <p:cNvPr id="4" name="Slide Number Placeholder 3"/>
          <p:cNvSpPr>
            <a:spLocks noGrp="1"/>
          </p:cNvSpPr>
          <p:nvPr>
            <p:ph type="sldNum" sz="quarter" idx="10"/>
          </p:nvPr>
        </p:nvSpPr>
        <p:spPr/>
        <p:txBody>
          <a:bodyPr/>
          <a:lstStyle/>
          <a:p>
            <a:fld id="{F15496C4-5ED8-4BF4-825F-9346C4CEF3CD}" type="slidenum">
              <a:rPr lang="en-GB" smtClean="0"/>
              <a:t>13</a:t>
            </a:fld>
            <a:endParaRPr lang="en-GB"/>
          </a:p>
        </p:txBody>
      </p:sp>
    </p:spTree>
    <p:extLst>
      <p:ext uri="{BB962C8B-B14F-4D97-AF65-F5344CB8AC3E}">
        <p14:creationId xmlns:p14="http://schemas.microsoft.com/office/powerpoint/2010/main" val="135071451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US" dirty="0"/>
              <a:t>Connect leadership directly to outcomes for children.</a:t>
            </a:r>
          </a:p>
          <a:p>
            <a:pPr marL="285750" indent="-285750">
              <a:buFont typeface="Arial"/>
              <a:buChar char="•"/>
            </a:pPr>
            <a:r>
              <a:rPr lang="en-US" dirty="0" err="1"/>
              <a:t>Emphasise</a:t>
            </a:r>
            <a:r>
              <a:rPr lang="en-US" dirty="0"/>
              <a:t> that leadership affects staff wellbeing and </a:t>
            </a:r>
            <a:r>
              <a:rPr lang="en-US" dirty="0" err="1"/>
              <a:t>organisational</a:t>
            </a:r>
            <a:r>
              <a:rPr lang="en-US" dirty="0"/>
              <a:t> culture.</a:t>
            </a:r>
          </a:p>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5546D998-DF75-42C3-8A27-23B81CFCD890}" type="slidenum">
              <a:rPr lang="en-US" smtClean="0"/>
              <a:t>14</a:t>
            </a:fld>
            <a:endParaRPr lang="en-US"/>
          </a:p>
        </p:txBody>
      </p:sp>
    </p:spTree>
    <p:extLst>
      <p:ext uri="{BB962C8B-B14F-4D97-AF65-F5344CB8AC3E}">
        <p14:creationId xmlns:p14="http://schemas.microsoft.com/office/powerpoint/2010/main" val="81844081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 would others describe you at work?</a:t>
            </a:r>
          </a:p>
          <a:p>
            <a:endParaRPr lang="en-GB" dirty="0"/>
          </a:p>
          <a:p>
            <a:pPr marL="171450" indent="-171450">
              <a:buFont typeface="Arial"/>
              <a:buChar char="•"/>
            </a:pPr>
            <a:r>
              <a:rPr lang="en-GB" dirty="0"/>
              <a:t>Explain the distinction between professional identity and leadership identity.</a:t>
            </a:r>
          </a:p>
          <a:p>
            <a:pPr marL="171450" indent="-171450">
              <a:buFont typeface="Arial"/>
              <a:buChar char="•"/>
            </a:pPr>
            <a:r>
              <a:rPr lang="en-GB" dirty="0"/>
              <a:t>Encourage learners to think beyond job titles.</a:t>
            </a:r>
          </a:p>
          <a:p>
            <a:pPr marL="171450" indent="-171450">
              <a:buFont typeface="Arial"/>
              <a:buChar char="•"/>
            </a:pPr>
            <a:r>
              <a:rPr lang="en-GB" dirty="0"/>
              <a:t>Use examples from early years settings.</a:t>
            </a:r>
          </a:p>
          <a:p>
            <a:pPr marL="171450" indent="-171450">
              <a:buFont typeface="Arial"/>
              <a:buChar char="•"/>
            </a:pPr>
            <a:r>
              <a:rPr lang="en-GB" dirty="0"/>
              <a:t>Emphasise that leadership identity develops through experiences, values and reflection</a:t>
            </a:r>
          </a:p>
          <a:p>
            <a:endParaRPr lang="en-GB" dirty="0"/>
          </a:p>
        </p:txBody>
      </p:sp>
      <p:sp>
        <p:nvSpPr>
          <p:cNvPr id="4" name="Slide Number Placeholder 3"/>
          <p:cNvSpPr>
            <a:spLocks noGrp="1"/>
          </p:cNvSpPr>
          <p:nvPr>
            <p:ph type="sldNum" sz="quarter" idx="5"/>
          </p:nvPr>
        </p:nvSpPr>
        <p:spPr/>
        <p:txBody>
          <a:bodyPr/>
          <a:lstStyle/>
          <a:p>
            <a:fld id="{5546D998-DF75-42C3-8A27-23B81CFCD890}" type="slidenum">
              <a:rPr lang="en-US" smtClean="0"/>
              <a:t>15</a:t>
            </a:fld>
            <a:endParaRPr lang="en-US"/>
          </a:p>
        </p:txBody>
      </p:sp>
    </p:spTree>
    <p:extLst>
      <p:ext uri="{BB962C8B-B14F-4D97-AF65-F5344CB8AC3E}">
        <p14:creationId xmlns:p14="http://schemas.microsoft.com/office/powerpoint/2010/main" val="26277907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Listens carefully</a:t>
            </a:r>
          </a:p>
          <a:p>
            <a:r>
              <a:rPr lang="en-US" dirty="0"/>
              <a:t>Supports others</a:t>
            </a:r>
          </a:p>
          <a:p>
            <a:r>
              <a:rPr lang="en-US" dirty="0"/>
              <a:t>Encourages learning</a:t>
            </a:r>
          </a:p>
          <a:p>
            <a:endParaRPr lang="en-US" dirty="0"/>
          </a:p>
          <a:p>
            <a:pPr marL="171450" indent="-171450">
              <a:buFont typeface="Arial"/>
              <a:buChar char="•"/>
            </a:pPr>
            <a:r>
              <a:rPr lang="en-US" dirty="0"/>
              <a:t>Allow thinking time.</a:t>
            </a:r>
          </a:p>
          <a:p>
            <a:pPr marL="171450" indent="-171450">
              <a:buFont typeface="Arial"/>
              <a:buChar char="•"/>
            </a:pPr>
            <a:r>
              <a:rPr lang="en-US" dirty="0"/>
              <a:t>Encourage honest reflection.</a:t>
            </a:r>
          </a:p>
          <a:p>
            <a:pPr marL="171450" indent="-171450">
              <a:buFont typeface="Arial"/>
              <a:buChar char="•"/>
            </a:pPr>
            <a:r>
              <a:rPr lang="en-US" dirty="0"/>
              <a:t>Invite volunteers to share examples.</a:t>
            </a:r>
          </a:p>
          <a:p>
            <a:endParaRPr lang="en-US" dirty="0"/>
          </a:p>
        </p:txBody>
      </p:sp>
      <p:sp>
        <p:nvSpPr>
          <p:cNvPr id="4" name="Slide Number Placeholder 3"/>
          <p:cNvSpPr>
            <a:spLocks noGrp="1"/>
          </p:cNvSpPr>
          <p:nvPr>
            <p:ph type="sldNum" sz="quarter" idx="5"/>
          </p:nvPr>
        </p:nvSpPr>
        <p:spPr/>
        <p:txBody>
          <a:bodyPr/>
          <a:lstStyle/>
          <a:p>
            <a:fld id="{5546D998-DF75-42C3-8A27-23B81CFCD890}" type="slidenum">
              <a:rPr lang="en-US" smtClean="0"/>
              <a:t>16</a:t>
            </a:fld>
            <a:endParaRPr lang="en-US"/>
          </a:p>
        </p:txBody>
      </p:sp>
    </p:spTree>
    <p:extLst>
      <p:ext uri="{BB962C8B-B14F-4D97-AF65-F5344CB8AC3E}">
        <p14:creationId xmlns:p14="http://schemas.microsoft.com/office/powerpoint/2010/main" val="415045375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Professional identity develops through experience, learning, professional standards and interactions with others. Leadership identity builds upon this by considering how we influence, motivate and support others. Understanding both identities helps leaders become more authentic and effective.</a:t>
            </a:r>
          </a:p>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5546D998-DF75-42C3-8A27-23B81CFCD890}" type="slidenum">
              <a:rPr lang="en-US" smtClean="0"/>
              <a:t>20</a:t>
            </a:fld>
            <a:endParaRPr lang="en-US"/>
          </a:p>
        </p:txBody>
      </p:sp>
    </p:spTree>
    <p:extLst>
      <p:ext uri="{BB962C8B-B14F-4D97-AF65-F5344CB8AC3E}">
        <p14:creationId xmlns:p14="http://schemas.microsoft.com/office/powerpoint/2010/main" val="321763370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US" dirty="0"/>
              <a:t>Discuss the image/model.</a:t>
            </a:r>
          </a:p>
          <a:p>
            <a:pPr marL="285750" indent="-285750">
              <a:buFont typeface="Arial"/>
              <a:buChar char="•"/>
            </a:pPr>
            <a:r>
              <a:rPr lang="en-US" dirty="0"/>
              <a:t>Ask learners where they currently see themselves in relation to leadership development.</a:t>
            </a:r>
          </a:p>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5546D998-DF75-42C3-8A27-23B81CFCD890}" type="slidenum">
              <a:rPr lang="en-US" smtClean="0"/>
              <a:t>21</a:t>
            </a:fld>
            <a:endParaRPr lang="en-US"/>
          </a:p>
        </p:txBody>
      </p:sp>
    </p:spTree>
    <p:extLst>
      <p:ext uri="{BB962C8B-B14F-4D97-AF65-F5344CB8AC3E}">
        <p14:creationId xmlns:p14="http://schemas.microsoft.com/office/powerpoint/2010/main" val="171608288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700088" y="757238"/>
            <a:ext cx="5486400" cy="3086100"/>
          </a:xfrm>
        </p:spPr>
      </p:sp>
      <p:sp>
        <p:nvSpPr>
          <p:cNvPr id="3" name="Notes Placeholder 2"/>
          <p:cNvSpPr>
            <a:spLocks noGrp="1"/>
          </p:cNvSpPr>
          <p:nvPr>
            <p:ph type="body" idx="1"/>
          </p:nvPr>
        </p:nvSpPr>
        <p:spPr>
          <a:xfrm>
            <a:off x="320006" y="4003942"/>
            <a:ext cx="6246564" cy="4886670"/>
          </a:xfrm>
        </p:spPr>
        <p:txBody>
          <a:bodyPr/>
          <a:lstStyle/>
          <a:p>
            <a:r>
              <a:rPr lang="en-GB" dirty="0">
                <a:ea typeface="Calibri"/>
                <a:cs typeface="Calibri"/>
              </a:rPr>
              <a:t>Autocratic- </a:t>
            </a:r>
            <a:r>
              <a:rPr lang="en-GB" dirty="0"/>
              <a:t>Autocratic leadership, also known as authoritarian leadership, is </a:t>
            </a:r>
            <a:r>
              <a:rPr lang="en-GB" b="1" dirty="0"/>
              <a:t>a leadership style characterized by individual control over all decisions and little input from group members</a:t>
            </a:r>
            <a:r>
              <a:rPr lang="en-GB" dirty="0"/>
              <a:t>. Autocratic leaders typically make choices based on their ideas and judgments and rarely accept advice from followers – dictatorships are an example. </a:t>
            </a:r>
            <a:endParaRPr lang="en-GB" dirty="0">
              <a:ea typeface="Calibri"/>
              <a:cs typeface="Calibri"/>
            </a:endParaRPr>
          </a:p>
          <a:p>
            <a:endParaRPr lang="en-GB" dirty="0">
              <a:ea typeface="Calibri"/>
              <a:cs typeface="Calibri"/>
            </a:endParaRPr>
          </a:p>
          <a:p>
            <a:r>
              <a:rPr lang="en-GB" dirty="0">
                <a:ea typeface="Calibri"/>
                <a:cs typeface="Calibri"/>
              </a:rPr>
              <a:t>Democratic - </a:t>
            </a:r>
            <a:r>
              <a:rPr lang="en-GB" dirty="0"/>
              <a:t>Democratic leadership, also known as participative leadership or shared leadership, is </a:t>
            </a:r>
            <a:r>
              <a:rPr lang="en-GB" b="1" dirty="0"/>
              <a:t>a leadership style in which members of the group take a participative role in the decision-making process</a:t>
            </a:r>
            <a:r>
              <a:rPr lang="en-GB" dirty="0"/>
              <a:t>. This type of leadership can apply to any organization, from private businesses to schools to the government. </a:t>
            </a:r>
            <a:endParaRPr lang="en-GB" dirty="0">
              <a:ea typeface="Calibri"/>
              <a:cs typeface="Calibri"/>
            </a:endParaRPr>
          </a:p>
          <a:p>
            <a:endParaRPr lang="en-GB" dirty="0">
              <a:ea typeface="Calibri"/>
              <a:cs typeface="Calibri"/>
            </a:endParaRPr>
          </a:p>
          <a:p>
            <a:r>
              <a:rPr lang="en-GB" b="1" dirty="0">
                <a:ea typeface="Calibri"/>
                <a:cs typeface="Calibri"/>
              </a:rPr>
              <a:t>Laissez-faire</a:t>
            </a:r>
            <a:r>
              <a:rPr lang="en-GB" dirty="0">
                <a:ea typeface="Calibri"/>
                <a:cs typeface="Calibri"/>
              </a:rPr>
              <a:t> -</a:t>
            </a:r>
            <a:r>
              <a:rPr lang="en-GB" dirty="0"/>
              <a:t>A French term meaning – leave for others to do.</a:t>
            </a:r>
            <a:r>
              <a:rPr lang="en-GB" dirty="0">
                <a:ea typeface="Calibri"/>
                <a:cs typeface="Calibri"/>
              </a:rPr>
              <a:t> </a:t>
            </a:r>
            <a:r>
              <a:rPr lang="en-GB" dirty="0"/>
              <a:t> Laissez-faire means giving the workforce considerable scope – an indulgent style BUT can leave staff feeling vulnerable.</a:t>
            </a:r>
            <a:r>
              <a:rPr lang="en-US" dirty="0"/>
              <a:t> </a:t>
            </a:r>
            <a:r>
              <a:rPr lang="en-GB" dirty="0"/>
              <a:t>Laissez-faire leaders </a:t>
            </a:r>
            <a:r>
              <a:rPr lang="en-GB" b="1" dirty="0"/>
              <a:t>have an attitude of trust and reliance on their employees</a:t>
            </a:r>
            <a:r>
              <a:rPr lang="en-GB" dirty="0"/>
              <a:t>. They don't micromanage or get too involved, they don't give too much instruction or guidance. Instead laissez-faire leaders let their employees use their creativity, resources, and experience to help them meet their goals. </a:t>
            </a:r>
            <a:endParaRPr lang="en-GB" dirty="0">
              <a:ea typeface="Calibri"/>
              <a:cs typeface="Calibri"/>
            </a:endParaRPr>
          </a:p>
          <a:p>
            <a:r>
              <a:rPr lang="en-GB" dirty="0"/>
              <a:t>Extended to include - </a:t>
            </a:r>
            <a:r>
              <a:rPr lang="en-GB" b="1" dirty="0"/>
              <a:t>Paternalistic Leadership - </a:t>
            </a:r>
            <a:r>
              <a:rPr lang="en-GB" dirty="0"/>
              <a:t>Under Paternalistic Leadership, the leader assumes that his function is paternal or fatherly.</a:t>
            </a:r>
            <a:endParaRPr lang="en-US" dirty="0"/>
          </a:p>
          <a:p>
            <a:r>
              <a:rPr lang="en-GB" dirty="0"/>
              <a:t>His attitude is that of treating the relationship between the leader and the group as that of a family, with the leader as the head of the family.</a:t>
            </a:r>
            <a:endParaRPr lang="en-US" dirty="0"/>
          </a:p>
          <a:p>
            <a:r>
              <a:rPr lang="en-GB" dirty="0"/>
              <a:t>He works to help, guide, protect, and keep his followers happily working together as members of a family.</a:t>
            </a:r>
            <a:endParaRPr lang="en-US" dirty="0"/>
          </a:p>
          <a:p>
            <a:r>
              <a:rPr lang="en-GB" dirty="0"/>
              <a:t>He provides them with good working conditions and employee services.</a:t>
            </a:r>
            <a:endParaRPr lang="en-US" dirty="0"/>
          </a:p>
          <a:p>
            <a:r>
              <a:rPr lang="en-GB" dirty="0"/>
              <a:t>This style has been successful, particularly in Japan because of its cultural background. It is said that employees under such leadership will work harder out of gratitude</a:t>
            </a:r>
          </a:p>
          <a:p>
            <a:endParaRPr lang="en-GB" dirty="0"/>
          </a:p>
          <a:p>
            <a:pPr marL="171450" indent="-171450">
              <a:buFont typeface="Arial"/>
              <a:buChar char="•"/>
            </a:pPr>
            <a:r>
              <a:rPr lang="en-GB" dirty="0">
                <a:ea typeface="Calibri"/>
                <a:cs typeface="Calibri"/>
              </a:rPr>
              <a:t> </a:t>
            </a:r>
            <a:r>
              <a:rPr lang="en-GB" dirty="0"/>
              <a:t>Explain each style clearly.</a:t>
            </a:r>
          </a:p>
          <a:p>
            <a:pPr marL="171450" indent="-171450">
              <a:buFont typeface="Arial"/>
              <a:buChar char="•"/>
            </a:pPr>
            <a:r>
              <a:rPr lang="en-GB" dirty="0"/>
              <a:t>Encourage learners to think of examples from their own workplaces.</a:t>
            </a:r>
          </a:p>
          <a:p>
            <a:pPr marL="171450" indent="-171450">
              <a:buFont typeface="Arial"/>
              <a:buChar char="•"/>
            </a:pPr>
            <a:r>
              <a:rPr lang="en-GB" dirty="0"/>
              <a:t>Emphasise that no style is universally good or bad.</a:t>
            </a:r>
          </a:p>
          <a:p>
            <a:pPr marL="171450" indent="-171450">
              <a:buFont typeface="Arial"/>
              <a:buChar char="•"/>
            </a:pPr>
            <a:r>
              <a:rPr lang="en-GB" dirty="0"/>
              <a:t>Effectiveness depends upon context</a:t>
            </a:r>
          </a:p>
          <a:p>
            <a:endParaRPr lang="en-GB" dirty="0">
              <a:ea typeface="Calibri"/>
              <a:cs typeface="Calibri"/>
            </a:endParaRPr>
          </a:p>
        </p:txBody>
      </p:sp>
      <p:sp>
        <p:nvSpPr>
          <p:cNvPr id="4" name="Slide Number Placeholder 3"/>
          <p:cNvSpPr>
            <a:spLocks noGrp="1"/>
          </p:cNvSpPr>
          <p:nvPr>
            <p:ph type="sldNum" sz="quarter" idx="10"/>
          </p:nvPr>
        </p:nvSpPr>
        <p:spPr/>
        <p:txBody>
          <a:bodyPr/>
          <a:lstStyle/>
          <a:p>
            <a:fld id="{76F0279F-9DB8-4DA9-9A4B-D2F2BF777939}" type="slidenum">
              <a:rPr lang="en-GB" smtClean="0"/>
              <a:t>22</a:t>
            </a:fld>
            <a:endParaRPr lang="en-GB"/>
          </a:p>
        </p:txBody>
      </p:sp>
    </p:spTree>
    <p:extLst>
      <p:ext uri="{BB962C8B-B14F-4D97-AF65-F5344CB8AC3E}">
        <p14:creationId xmlns:p14="http://schemas.microsoft.com/office/powerpoint/2010/main" val="380676968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US" dirty="0"/>
              <a:t>Reinforce the situational nature of leadership.</a:t>
            </a:r>
          </a:p>
          <a:p>
            <a:pPr marL="285750" indent="-285750">
              <a:buFont typeface="Arial"/>
              <a:buChar char="•"/>
            </a:pPr>
            <a:r>
              <a:rPr lang="en-US" dirty="0"/>
              <a:t>For each style: </a:t>
            </a:r>
          </a:p>
          <a:p>
            <a:pPr marL="285750" indent="-285750">
              <a:buFont typeface="Arial"/>
              <a:buChar char="•"/>
            </a:pPr>
            <a:r>
              <a:rPr lang="en-US" dirty="0"/>
              <a:t>Define it.</a:t>
            </a:r>
          </a:p>
          <a:p>
            <a:pPr marL="285750" indent="-285750">
              <a:buFont typeface="Arial"/>
              <a:buChar char="•"/>
            </a:pPr>
            <a:r>
              <a:rPr lang="en-US" dirty="0"/>
              <a:t>Give an early years example.</a:t>
            </a:r>
          </a:p>
          <a:p>
            <a:pPr marL="285750" indent="-285750">
              <a:buFont typeface="Arial"/>
              <a:buChar char="•"/>
            </a:pPr>
            <a:r>
              <a:rPr lang="en-US" dirty="0"/>
              <a:t>Discuss benefits and risks.</a:t>
            </a:r>
          </a:p>
          <a:p>
            <a:pPr marL="285750" indent="-285750">
              <a:buFont typeface="Arial"/>
              <a:buChar char="•"/>
            </a:pPr>
            <a:r>
              <a:rPr lang="en-US" dirty="0"/>
              <a:t>Encourage learners to connect theory to practice.</a:t>
            </a:r>
          </a:p>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5546D998-DF75-42C3-8A27-23B81CFCD890}" type="slidenum">
              <a:rPr lang="en-US" smtClean="0"/>
              <a:t>24</a:t>
            </a:fld>
            <a:endParaRPr lang="en-US"/>
          </a:p>
        </p:txBody>
      </p:sp>
    </p:spTree>
    <p:extLst>
      <p:ext uri="{BB962C8B-B14F-4D97-AF65-F5344CB8AC3E}">
        <p14:creationId xmlns:p14="http://schemas.microsoft.com/office/powerpoint/2010/main" val="238233775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US"/>
              <a:t>Safeguarding concerns</a:t>
            </a:r>
          </a:p>
          <a:p>
            <a:pPr marL="285750" indent="-285750">
              <a:buFont typeface="Arial"/>
              <a:buChar char="•"/>
            </a:pPr>
            <a:r>
              <a:rPr lang="en-US"/>
              <a:t>Health and safety incidents</a:t>
            </a:r>
          </a:p>
          <a:p>
            <a:pPr marL="285750" indent="-285750">
              <a:buFont typeface="Arial"/>
              <a:buChar char="•"/>
            </a:pPr>
            <a:r>
              <a:rPr lang="en-US"/>
              <a:t>Emergency evacuations</a:t>
            </a:r>
          </a:p>
          <a:p>
            <a:pPr marL="285750" indent="-285750">
              <a:buFont typeface="Arial"/>
              <a:buChar char="•"/>
            </a:pPr>
            <a:r>
              <a:rPr lang="en-US"/>
              <a:t>Serious complaints</a:t>
            </a:r>
          </a:p>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5546D998-DF75-42C3-8A27-23B81CFCD890}" type="slidenum">
              <a:rPr lang="en-US" smtClean="0"/>
              <a:t>28</a:t>
            </a:fld>
            <a:endParaRPr lang="en-US"/>
          </a:p>
        </p:txBody>
      </p:sp>
    </p:spTree>
    <p:extLst>
      <p:ext uri="{BB962C8B-B14F-4D97-AF65-F5344CB8AC3E}">
        <p14:creationId xmlns:p14="http://schemas.microsoft.com/office/powerpoint/2010/main" val="429090195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US" dirty="0"/>
              <a:t>Reinforce the situational nature of leadership.</a:t>
            </a:r>
          </a:p>
          <a:p>
            <a:pPr marL="285750" indent="-285750">
              <a:buFont typeface="Arial"/>
              <a:buChar char="•"/>
            </a:pPr>
            <a:r>
              <a:rPr lang="en-US" dirty="0"/>
              <a:t>For each style: </a:t>
            </a:r>
          </a:p>
          <a:p>
            <a:pPr marL="285750" indent="-285750">
              <a:buFont typeface="Arial"/>
              <a:buChar char="•"/>
            </a:pPr>
            <a:r>
              <a:rPr lang="en-US" dirty="0"/>
              <a:t>Define it.</a:t>
            </a:r>
          </a:p>
          <a:p>
            <a:pPr marL="285750" indent="-285750">
              <a:buFont typeface="Arial"/>
              <a:buChar char="•"/>
            </a:pPr>
            <a:r>
              <a:rPr lang="en-US" dirty="0"/>
              <a:t>Give an early years example.</a:t>
            </a:r>
          </a:p>
          <a:p>
            <a:pPr marL="285750" indent="-285750">
              <a:buFont typeface="Arial"/>
              <a:buChar char="•"/>
            </a:pPr>
            <a:r>
              <a:rPr lang="en-US" dirty="0"/>
              <a:t>Discuss benefits and risks.</a:t>
            </a:r>
          </a:p>
          <a:p>
            <a:pPr marL="285750" indent="-285750">
              <a:buFont typeface="Arial"/>
              <a:buChar char="•"/>
            </a:pPr>
            <a:r>
              <a:rPr lang="en-US" dirty="0"/>
              <a:t>Encourage learners to connect theory to practice.</a:t>
            </a:r>
          </a:p>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5546D998-DF75-42C3-8A27-23B81CFCD890}" type="slidenum">
              <a:rPr lang="en-US" smtClean="0"/>
              <a:t>30</a:t>
            </a:fld>
            <a:endParaRPr lang="en-US"/>
          </a:p>
        </p:txBody>
      </p:sp>
    </p:spTree>
    <p:extLst>
      <p:ext uri="{BB962C8B-B14F-4D97-AF65-F5344CB8AC3E}">
        <p14:creationId xmlns:p14="http://schemas.microsoft.com/office/powerpoint/2010/main" val="364126447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Have you ever worked with a democratic leader? How did it affect your motivation?</a:t>
            </a:r>
          </a:p>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5546D998-DF75-42C3-8A27-23B81CFCD890}" type="slidenum">
              <a:rPr lang="en-US" smtClean="0"/>
              <a:t>34</a:t>
            </a:fld>
            <a:endParaRPr lang="en-US"/>
          </a:p>
        </p:txBody>
      </p:sp>
    </p:spTree>
    <p:extLst>
      <p:ext uri="{BB962C8B-B14F-4D97-AF65-F5344CB8AC3E}">
        <p14:creationId xmlns:p14="http://schemas.microsoft.com/office/powerpoint/2010/main" val="288460664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US" dirty="0"/>
              <a:t>Reinforce the situational nature of leadership.</a:t>
            </a:r>
          </a:p>
          <a:p>
            <a:pPr marL="285750" indent="-285750">
              <a:buFont typeface="Arial"/>
              <a:buChar char="•"/>
            </a:pPr>
            <a:r>
              <a:rPr lang="en-US" dirty="0"/>
              <a:t>For each style: </a:t>
            </a:r>
          </a:p>
          <a:p>
            <a:pPr marL="285750" indent="-285750">
              <a:buFont typeface="Arial"/>
              <a:buChar char="•"/>
            </a:pPr>
            <a:r>
              <a:rPr lang="en-US" dirty="0"/>
              <a:t>Define it.</a:t>
            </a:r>
          </a:p>
          <a:p>
            <a:pPr marL="285750" indent="-285750">
              <a:buFont typeface="Arial"/>
              <a:buChar char="•"/>
            </a:pPr>
            <a:r>
              <a:rPr lang="en-US" dirty="0"/>
              <a:t>Give an early years example.</a:t>
            </a:r>
          </a:p>
          <a:p>
            <a:pPr marL="285750" indent="-285750">
              <a:buFont typeface="Arial"/>
              <a:buChar char="•"/>
            </a:pPr>
            <a:r>
              <a:rPr lang="en-US" dirty="0"/>
              <a:t>Discuss benefits and risks.</a:t>
            </a:r>
          </a:p>
          <a:p>
            <a:pPr marL="285750" indent="-285750">
              <a:buFont typeface="Arial"/>
              <a:buChar char="•"/>
            </a:pPr>
            <a:r>
              <a:rPr lang="en-US" dirty="0"/>
              <a:t>Encourage learners to connect theory to practice.</a:t>
            </a:r>
          </a:p>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5546D998-DF75-42C3-8A27-23B81CFCD890}" type="slidenum">
              <a:rPr lang="en-US" smtClean="0"/>
              <a:t>35</a:t>
            </a:fld>
            <a:endParaRPr lang="en-US"/>
          </a:p>
        </p:txBody>
      </p:sp>
    </p:spTree>
    <p:extLst>
      <p:ext uri="{BB962C8B-B14F-4D97-AF65-F5344CB8AC3E}">
        <p14:creationId xmlns:p14="http://schemas.microsoft.com/office/powerpoint/2010/main" val="55729109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Advantages ✅</a:t>
            </a:r>
          </a:p>
          <a:p>
            <a:pPr marL="285750" indent="-285750">
              <a:buFont typeface="Arial"/>
              <a:buChar char="•"/>
            </a:pPr>
            <a:r>
              <a:rPr lang="en-US"/>
              <a:t>Encourages creativity</a:t>
            </a:r>
          </a:p>
          <a:p>
            <a:pPr marL="285750" indent="-285750">
              <a:buFont typeface="Arial"/>
              <a:buChar char="•"/>
            </a:pPr>
            <a:r>
              <a:rPr lang="en-US"/>
              <a:t>Promotes independence</a:t>
            </a:r>
          </a:p>
          <a:p>
            <a:pPr marL="285750" indent="-285750">
              <a:buFont typeface="Arial"/>
              <a:buChar char="•"/>
            </a:pPr>
            <a:r>
              <a:rPr lang="en-US"/>
              <a:t>Develops confidence</a:t>
            </a:r>
          </a:p>
          <a:p>
            <a:pPr marL="285750" indent="-285750">
              <a:buFont typeface="Arial"/>
              <a:buChar char="•"/>
            </a:pPr>
            <a:r>
              <a:rPr lang="en-US"/>
              <a:t>Allows staff to take ownership</a:t>
            </a:r>
          </a:p>
          <a:p>
            <a:pPr marL="285750" indent="-285750">
              <a:buFont typeface="Arial"/>
              <a:buChar char="•"/>
            </a:pPr>
            <a:r>
              <a:rPr lang="en-US"/>
              <a:t>Supports professional growth</a:t>
            </a:r>
          </a:p>
          <a:p>
            <a:r>
              <a:rPr lang="en-US"/>
              <a:t>Disadvantages ⚠️</a:t>
            </a:r>
          </a:p>
          <a:p>
            <a:pPr marL="285750" indent="-285750">
              <a:buFont typeface="Arial"/>
              <a:buChar char="•"/>
            </a:pPr>
            <a:r>
              <a:rPr lang="en-US"/>
              <a:t>Lack of direction can cause confusion</a:t>
            </a:r>
          </a:p>
          <a:p>
            <a:pPr marL="285750" indent="-285750">
              <a:buFont typeface="Arial"/>
              <a:buChar char="•"/>
            </a:pPr>
            <a:r>
              <a:rPr lang="en-US"/>
              <a:t>Inconsistent practice may develop</a:t>
            </a:r>
          </a:p>
          <a:p>
            <a:pPr marL="285750" indent="-285750">
              <a:buFont typeface="Arial"/>
              <a:buChar char="•"/>
            </a:pPr>
            <a:r>
              <a:rPr lang="en-US"/>
              <a:t>Accountability can become unclear</a:t>
            </a:r>
          </a:p>
          <a:p>
            <a:pPr marL="285750" indent="-285750">
              <a:buFont typeface="Arial"/>
              <a:buChar char="•"/>
            </a:pPr>
            <a:r>
              <a:rPr lang="en-US"/>
              <a:t>Team cohesion may suffer</a:t>
            </a:r>
          </a:p>
          <a:p>
            <a:pPr marL="285750" indent="-285750">
              <a:buFont typeface="Arial"/>
              <a:buChar char="•"/>
            </a:pPr>
            <a:r>
              <a:rPr lang="en-US"/>
              <a:t>Less effective with inexperienced staff</a:t>
            </a:r>
          </a:p>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5546D998-DF75-42C3-8A27-23B81CFCD890}" type="slidenum">
              <a:rPr lang="en-US" smtClean="0"/>
              <a:t>36</a:t>
            </a:fld>
            <a:endParaRPr lang="en-US"/>
          </a:p>
        </p:txBody>
      </p:sp>
    </p:spTree>
    <p:extLst>
      <p:ext uri="{BB962C8B-B14F-4D97-AF65-F5344CB8AC3E}">
        <p14:creationId xmlns:p14="http://schemas.microsoft.com/office/powerpoint/2010/main" val="289826198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Calibri"/>
                <a:ea typeface="Calibri"/>
                <a:cs typeface="Calibri"/>
              </a:rPr>
              <a:t>Specific to you and your setting</a:t>
            </a:r>
          </a:p>
          <a:p>
            <a:endParaRPr lang="en-US" dirty="0">
              <a:latin typeface="Calibri"/>
              <a:ea typeface="Calibri"/>
              <a:cs typeface="Calibri"/>
            </a:endParaRPr>
          </a:p>
          <a:p>
            <a:pPr marL="171450" indent="-171450">
              <a:buFont typeface="Arial"/>
              <a:buChar char="•"/>
            </a:pPr>
            <a:r>
              <a:rPr lang="en-US" dirty="0"/>
              <a:t>Use breakout rooms if online.</a:t>
            </a:r>
          </a:p>
          <a:p>
            <a:pPr marL="171450" indent="-171450">
              <a:buFont typeface="Arial"/>
              <a:buChar char="•"/>
            </a:pPr>
            <a:r>
              <a:rPr lang="en-US" dirty="0"/>
              <a:t>Ask groups to justify their choices.</a:t>
            </a:r>
          </a:p>
          <a:p>
            <a:pPr marL="171450" indent="-171450">
              <a:buFont typeface="Arial"/>
              <a:buChar char="•"/>
            </a:pPr>
            <a:r>
              <a:rPr lang="en-US" dirty="0"/>
              <a:t>Encourage them to consider safeguarding, staffing and </a:t>
            </a:r>
            <a:r>
              <a:rPr lang="en-US" dirty="0" err="1"/>
              <a:t>organisational</a:t>
            </a:r>
            <a:r>
              <a:rPr lang="en-US" dirty="0"/>
              <a:t> culture</a:t>
            </a:r>
          </a:p>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5546D998-DF75-42C3-8A27-23B81CFCD890}" type="slidenum">
              <a:rPr lang="en-US" smtClean="0"/>
              <a:t>37</a:t>
            </a:fld>
            <a:endParaRPr lang="en-US"/>
          </a:p>
        </p:txBody>
      </p:sp>
    </p:spTree>
    <p:extLst>
      <p:ext uri="{BB962C8B-B14F-4D97-AF65-F5344CB8AC3E}">
        <p14:creationId xmlns:p14="http://schemas.microsoft.com/office/powerpoint/2010/main" val="116345239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US" dirty="0"/>
              <a:t>Encourage self-assessment.</a:t>
            </a:r>
          </a:p>
          <a:p>
            <a:pPr marL="285750" indent="-285750">
              <a:buFont typeface="Arial"/>
              <a:buChar char="•"/>
            </a:pPr>
            <a:r>
              <a:rPr lang="en-US" dirty="0"/>
              <a:t>Ask learners to identify strengths and development areas.</a:t>
            </a:r>
          </a:p>
          <a:p>
            <a:pPr marL="285750" indent="-285750">
              <a:buFont typeface="Arial"/>
              <a:buChar char="•"/>
            </a:pPr>
            <a:r>
              <a:rPr lang="en-US" dirty="0"/>
              <a:t>Link responses to future leadership goals.</a:t>
            </a:r>
          </a:p>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5546D998-DF75-42C3-8A27-23B81CFCD890}" type="slidenum">
              <a:rPr lang="en-US" smtClean="0"/>
              <a:t>38</a:t>
            </a:fld>
            <a:endParaRPr lang="en-US"/>
          </a:p>
        </p:txBody>
      </p:sp>
    </p:spTree>
    <p:extLst>
      <p:ext uri="{BB962C8B-B14F-4D97-AF65-F5344CB8AC3E}">
        <p14:creationId xmlns:p14="http://schemas.microsoft.com/office/powerpoint/2010/main" val="167666341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t>Which leadership role do you feel most confident in?</a:t>
            </a:r>
            <a:endParaRPr lang="en-US"/>
          </a:p>
          <a:p>
            <a:r>
              <a:rPr lang="en-US" b="1"/>
              <a:t>Which role would you like to develop further?</a:t>
            </a:r>
            <a:endParaRPr lang="en-US"/>
          </a:p>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5546D998-DF75-42C3-8A27-23B81CFCD890}" type="slidenum">
              <a:rPr lang="en-US" smtClean="0"/>
              <a:t>39</a:t>
            </a:fld>
            <a:endParaRPr lang="en-US"/>
          </a:p>
        </p:txBody>
      </p:sp>
    </p:spTree>
    <p:extLst>
      <p:ext uri="{BB962C8B-B14F-4D97-AF65-F5344CB8AC3E}">
        <p14:creationId xmlns:p14="http://schemas.microsoft.com/office/powerpoint/2010/main" val="75168642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US" dirty="0"/>
              <a:t>Putting children's needs first</a:t>
            </a:r>
          </a:p>
          <a:p>
            <a:pPr marL="285750" indent="-285750">
              <a:buFont typeface="Arial"/>
              <a:buChar char="•"/>
            </a:pPr>
            <a:r>
              <a:rPr lang="en-US" dirty="0"/>
              <a:t>Promoting wellbeing and inclusion</a:t>
            </a:r>
          </a:p>
          <a:p>
            <a:pPr marL="285750" indent="-285750">
              <a:buFont typeface="Arial"/>
              <a:buChar char="•"/>
            </a:pPr>
            <a:r>
              <a:rPr lang="en-US" dirty="0"/>
              <a:t>Listening to children's voices</a:t>
            </a:r>
          </a:p>
          <a:p>
            <a:pPr marL="285750" indent="-285750">
              <a:buFont typeface="Arial"/>
              <a:buChar char="•"/>
            </a:pPr>
            <a:r>
              <a:rPr lang="en-US" dirty="0"/>
              <a:t>Supporting positive outcomes</a:t>
            </a:r>
          </a:p>
          <a:p>
            <a:pPr marL="285750" indent="-285750">
              <a:buFont typeface="Arial"/>
              <a:buChar char="•"/>
            </a:pPr>
            <a:r>
              <a:rPr lang="en-US" dirty="0"/>
              <a:t>Creating safe and nurturing environments</a:t>
            </a:r>
          </a:p>
          <a:p>
            <a:pPr marL="285750" indent="-285750">
              <a:buFont typeface="Arial"/>
              <a:buChar char="•"/>
            </a:pPr>
            <a:r>
              <a:rPr lang="en-US" dirty="0"/>
              <a:t>Working collaboratively with families and professionals</a:t>
            </a:r>
          </a:p>
          <a:p>
            <a:endParaRPr lang="en-US" dirty="0">
              <a:latin typeface="Calibri"/>
              <a:ea typeface="Calibri"/>
              <a:cs typeface="Calibri"/>
            </a:endParaRPr>
          </a:p>
          <a:p>
            <a:r>
              <a:rPr lang="en-US" dirty="0"/>
              <a:t>Regardless of our role, effective leadership should ultimately contribute to positive outcomes for children. Child-</a:t>
            </a:r>
            <a:r>
              <a:rPr lang="en-US" dirty="0" err="1"/>
              <a:t>centred</a:t>
            </a:r>
            <a:r>
              <a:rPr lang="en-US" dirty="0"/>
              <a:t> leaders consider the impact of decisions on children's experiences, development and wellbeing</a:t>
            </a:r>
          </a:p>
          <a:p>
            <a:endParaRPr lang="en-US" dirty="0"/>
          </a:p>
          <a:p>
            <a:pPr marL="171450" indent="-171450">
              <a:buFont typeface="Arial"/>
              <a:buChar char="•"/>
            </a:pPr>
            <a:r>
              <a:rPr lang="en-US" dirty="0"/>
              <a:t>Reinforce that all leadership decisions should consider their impact on children.</a:t>
            </a:r>
          </a:p>
          <a:p>
            <a:pPr marL="171450" indent="-171450">
              <a:buFont typeface="Arial"/>
              <a:buChar char="•"/>
            </a:pPr>
            <a:r>
              <a:rPr lang="en-US" dirty="0"/>
              <a:t>Link to rights-based practice.</a:t>
            </a:r>
          </a:p>
          <a:p>
            <a:pPr marL="171450" indent="-171450">
              <a:buFont typeface="Arial"/>
              <a:buChar char="•"/>
            </a:pPr>
            <a:r>
              <a:rPr lang="en-US" dirty="0"/>
              <a:t>Ask: </a:t>
            </a:r>
          </a:p>
          <a:p>
            <a:pPr marL="171450" indent="-171450">
              <a:buFont typeface="Arial"/>
              <a:buChar char="•"/>
            </a:pPr>
            <a:r>
              <a:rPr lang="en-US" dirty="0"/>
              <a:t>"Who benefits from this decision?"</a:t>
            </a:r>
          </a:p>
          <a:p>
            <a:pPr marL="171450" indent="-171450">
              <a:buFont typeface="Arial"/>
              <a:buChar char="•"/>
            </a:pPr>
            <a:r>
              <a:rPr lang="en-US" dirty="0"/>
              <a:t>"How will children experience the outcome?"</a:t>
            </a:r>
          </a:p>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5546D998-DF75-42C3-8A27-23B81CFCD890}" type="slidenum">
              <a:rPr lang="en-US" smtClean="0"/>
              <a:t>40</a:t>
            </a:fld>
            <a:endParaRPr lang="en-US"/>
          </a:p>
        </p:txBody>
      </p:sp>
    </p:spTree>
    <p:extLst>
      <p:ext uri="{BB962C8B-B14F-4D97-AF65-F5344CB8AC3E}">
        <p14:creationId xmlns:p14="http://schemas.microsoft.com/office/powerpoint/2010/main" val="371818897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Values;</a:t>
            </a:r>
          </a:p>
          <a:p>
            <a:pPr marL="285750" indent="-285750">
              <a:buFont typeface="Arial"/>
              <a:buChar char="•"/>
            </a:pPr>
            <a:r>
              <a:rPr lang="en-US"/>
              <a:t>Respect</a:t>
            </a:r>
          </a:p>
          <a:p>
            <a:pPr marL="285750" indent="-285750">
              <a:buFont typeface="Arial"/>
              <a:buChar char="•"/>
            </a:pPr>
            <a:r>
              <a:rPr lang="en-US"/>
              <a:t>Integrity</a:t>
            </a:r>
          </a:p>
          <a:p>
            <a:pPr marL="285750" indent="-285750">
              <a:buFont typeface="Arial"/>
              <a:buChar char="•"/>
            </a:pPr>
            <a:r>
              <a:rPr lang="en-US"/>
              <a:t>Compassion</a:t>
            </a:r>
          </a:p>
          <a:p>
            <a:pPr marL="285750" indent="-285750">
              <a:buFont typeface="Arial"/>
              <a:buChar char="•"/>
            </a:pPr>
            <a:r>
              <a:rPr lang="en-US"/>
              <a:t>Honesty</a:t>
            </a:r>
          </a:p>
          <a:p>
            <a:pPr marL="285750" indent="-285750">
              <a:buFont typeface="Arial"/>
              <a:buChar char="•"/>
            </a:pPr>
            <a:r>
              <a:rPr lang="en-US"/>
              <a:t>Fairness</a:t>
            </a:r>
          </a:p>
          <a:p>
            <a:pPr marL="285750" indent="-285750">
              <a:buFont typeface="Arial"/>
              <a:buChar char="•"/>
            </a:pPr>
            <a:r>
              <a:rPr lang="en-US"/>
              <a:t>Inclusion</a:t>
            </a:r>
          </a:p>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5546D998-DF75-42C3-8A27-23B81CFCD890}" type="slidenum">
              <a:rPr lang="en-US" smtClean="0"/>
              <a:t>41</a:t>
            </a:fld>
            <a:endParaRPr lang="en-US"/>
          </a:p>
        </p:txBody>
      </p:sp>
    </p:spTree>
    <p:extLst>
      <p:ext uri="{BB962C8B-B14F-4D97-AF65-F5344CB8AC3E}">
        <p14:creationId xmlns:p14="http://schemas.microsoft.com/office/powerpoint/2010/main" val="15943663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Calibri"/>
                <a:ea typeface="Calibri"/>
                <a:cs typeface="Calibri"/>
              </a:rPr>
              <a:t>Breakout rooms</a:t>
            </a:r>
          </a:p>
          <a:p>
            <a:endParaRPr lang="en-US" dirty="0">
              <a:latin typeface="Calibri"/>
              <a:ea typeface="Calibri"/>
              <a:cs typeface="Calibri"/>
            </a:endParaRPr>
          </a:p>
          <a:p>
            <a:pPr marL="171450" indent="-171450">
              <a:buFont typeface="Arial"/>
              <a:buChar char="•"/>
            </a:pPr>
            <a:r>
              <a:rPr lang="en-US" dirty="0"/>
              <a:t>Explain that values shape </a:t>
            </a:r>
            <a:r>
              <a:rPr lang="en-US" dirty="0" err="1"/>
              <a:t>behaviour</a:t>
            </a:r>
            <a:r>
              <a:rPr lang="en-US" dirty="0"/>
              <a:t>.</a:t>
            </a:r>
          </a:p>
          <a:p>
            <a:r>
              <a:rPr lang="en-US" dirty="0"/>
              <a:t>Use practical examples: </a:t>
            </a:r>
          </a:p>
          <a:p>
            <a:pPr marL="171450" indent="-171450">
              <a:buFont typeface="Arial"/>
              <a:buChar char="•"/>
            </a:pPr>
            <a:r>
              <a:rPr lang="en-US" dirty="0"/>
              <a:t>Respect influences communication.</a:t>
            </a:r>
          </a:p>
          <a:p>
            <a:pPr marL="171450" indent="-171450">
              <a:buFont typeface="Arial"/>
              <a:buChar char="•"/>
            </a:pPr>
            <a:r>
              <a:rPr lang="en-US" dirty="0"/>
              <a:t>Inclusion influences decision-making.</a:t>
            </a:r>
          </a:p>
          <a:p>
            <a:pPr marL="171450" indent="-171450">
              <a:buFont typeface="Arial"/>
              <a:buChar char="•"/>
            </a:pPr>
            <a:r>
              <a:rPr lang="en-US" dirty="0"/>
              <a:t>Integrity influences accountability.</a:t>
            </a:r>
          </a:p>
          <a:p>
            <a:pPr marL="171450" indent="-171450">
              <a:buFont typeface="Arial"/>
              <a:buChar char="•"/>
            </a:pPr>
            <a:r>
              <a:rPr lang="en-US" dirty="0"/>
              <a:t>Encourage reflection on alignment between values and actions.</a:t>
            </a:r>
          </a:p>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5546D998-DF75-42C3-8A27-23B81CFCD890}" type="slidenum">
              <a:rPr lang="en-US" smtClean="0"/>
              <a:t>42</a:t>
            </a:fld>
            <a:endParaRPr lang="en-US"/>
          </a:p>
        </p:txBody>
      </p:sp>
    </p:spTree>
    <p:extLst>
      <p:ext uri="{BB962C8B-B14F-4D97-AF65-F5344CB8AC3E}">
        <p14:creationId xmlns:p14="http://schemas.microsoft.com/office/powerpoint/2010/main" val="199192439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US"/>
              <a:t>Why is this value important to you?</a:t>
            </a:r>
          </a:p>
          <a:p>
            <a:pPr marL="285750" indent="-285750">
              <a:buFont typeface="Arial"/>
              <a:buChar char="•"/>
            </a:pPr>
            <a:r>
              <a:rPr lang="en-US"/>
              <a:t>How does it influence the way you work with others?</a:t>
            </a:r>
          </a:p>
          <a:p>
            <a:pPr marL="285750" indent="-285750">
              <a:buFont typeface="Arial"/>
              <a:buChar char="•"/>
            </a:pPr>
            <a:r>
              <a:rPr lang="en-US" dirty="0"/>
              <a:t>How would someone </a:t>
            </a:r>
            <a:r>
              <a:rPr lang="en-US" dirty="0" err="1"/>
              <a:t>recognise</a:t>
            </a:r>
            <a:r>
              <a:rPr lang="en-US" dirty="0"/>
              <a:t> this value in your leadership?</a:t>
            </a:r>
          </a:p>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5546D998-DF75-42C3-8A27-23B81CFCD890}" type="slidenum">
              <a:rPr lang="en-US" smtClean="0"/>
              <a:t>44</a:t>
            </a:fld>
            <a:endParaRPr lang="en-US"/>
          </a:p>
        </p:txBody>
      </p:sp>
    </p:spTree>
    <p:extLst>
      <p:ext uri="{BB962C8B-B14F-4D97-AF65-F5344CB8AC3E}">
        <p14:creationId xmlns:p14="http://schemas.microsoft.com/office/powerpoint/2010/main" val="2803758544"/>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"How can compassionate leadership improve outcomes for staff and children?"</a:t>
            </a:r>
          </a:p>
          <a:p>
            <a:endParaRPr lang="en-US" dirty="0">
              <a:latin typeface="Aptos"/>
              <a:ea typeface="Calibri"/>
              <a:cs typeface="Calibri"/>
            </a:endParaRPr>
          </a:p>
          <a:p>
            <a:pPr marL="171450" indent="-171450">
              <a:buFont typeface="Arial"/>
              <a:buChar char="•"/>
            </a:pPr>
            <a:r>
              <a:rPr lang="en-US" dirty="0"/>
              <a:t>Compassionate leadership is becoming increasingly important within education, health and care sectors.</a:t>
            </a:r>
          </a:p>
          <a:p>
            <a:pPr marL="171450" indent="-171450">
              <a:buFont typeface="Arial"/>
              <a:buChar char="•"/>
            </a:pPr>
            <a:r>
              <a:rPr lang="en-US" dirty="0"/>
              <a:t>Compassion is not about being "soft" or avoiding difficult conversations.</a:t>
            </a:r>
          </a:p>
          <a:p>
            <a:pPr marL="171450" indent="-171450">
              <a:buFont typeface="Arial"/>
              <a:buChar char="•"/>
            </a:pPr>
            <a:r>
              <a:rPr lang="en-US" dirty="0"/>
              <a:t>Instead, it means balancing accountability with understanding.</a:t>
            </a:r>
          </a:p>
          <a:p>
            <a:pPr marL="171450" indent="-171450">
              <a:buFont typeface="Arial"/>
              <a:buChar char="•"/>
            </a:pPr>
            <a:r>
              <a:rPr lang="en-US" dirty="0"/>
              <a:t>Compassionate leaders take time to listen to staff and try to understand their experiences before making decisions.</a:t>
            </a:r>
          </a:p>
          <a:p>
            <a:pPr marL="171450" indent="-171450">
              <a:buFont typeface="Arial"/>
              <a:buChar char="•"/>
            </a:pPr>
            <a:r>
              <a:rPr lang="en-US" dirty="0"/>
              <a:t>They </a:t>
            </a:r>
            <a:r>
              <a:rPr lang="en-US" dirty="0" err="1"/>
              <a:t>recognise</a:t>
            </a:r>
            <a:r>
              <a:rPr lang="en-US" dirty="0"/>
              <a:t> that people may be carrying personal pressures which can affect performance, confidence and wellbeing.</a:t>
            </a:r>
          </a:p>
          <a:p>
            <a:pPr marL="171450" indent="-171450">
              <a:buFont typeface="Arial"/>
              <a:buChar char="•"/>
            </a:pPr>
            <a:r>
              <a:rPr lang="en-US" dirty="0"/>
              <a:t>When staff feel valued, heard and supported, they are often more engaged, motivated and willing to contribute positively to the team.</a:t>
            </a:r>
          </a:p>
          <a:p>
            <a:pPr marL="171450" indent="-171450">
              <a:buFont typeface="Arial"/>
              <a:buChar char="•"/>
            </a:pPr>
            <a:r>
              <a:rPr lang="en-US" dirty="0"/>
              <a:t>In Early Education and Care, compassionate leadership contributes to positive workplace cultures, greater staff wellbeing and ultimately better outcomes for children.</a:t>
            </a:r>
          </a:p>
          <a:p>
            <a:pPr marL="171450" indent="-171450">
              <a:buFont typeface="Arial"/>
              <a:buChar char="•"/>
            </a:pPr>
            <a:r>
              <a:rPr lang="en-US" dirty="0"/>
              <a:t>Ask learners: </a:t>
            </a:r>
          </a:p>
          <a:p>
            <a:pPr marL="628650" lvl="1" indent="-171450">
              <a:buFont typeface="Arial"/>
              <a:buChar char="•"/>
            </a:pPr>
            <a:r>
              <a:rPr lang="en-US" dirty="0"/>
              <a:t>What does compassion look like in practice?</a:t>
            </a:r>
          </a:p>
          <a:p>
            <a:pPr marL="628650" lvl="1" indent="-171450">
              <a:buFont typeface="Arial"/>
              <a:buChar char="•"/>
            </a:pPr>
            <a:r>
              <a:rPr lang="en-US" dirty="0"/>
              <a:t>Have you ever worked with a compassionate leader?</a:t>
            </a:r>
          </a:p>
          <a:p>
            <a:pPr marL="628650" lvl="1" indent="-171450">
              <a:buFont typeface="Arial"/>
              <a:buChar char="•"/>
            </a:pPr>
            <a:r>
              <a:rPr lang="en-US" dirty="0"/>
              <a:t>How did it affect your confidence or motivation?</a:t>
            </a:r>
          </a:p>
          <a:p>
            <a:pPr marL="171450" indent="-171450">
              <a:buFont typeface="Arial"/>
              <a:buChar char="•"/>
            </a:pPr>
            <a:r>
              <a:rPr lang="en-US" dirty="0"/>
              <a:t>Link back to values-based leadership by highlighting compassion as a core leadership value.</a:t>
            </a:r>
          </a:p>
          <a:p>
            <a:r>
              <a:rPr lang="en-US" b="1" dirty="0"/>
              <a:t>Key message:</a:t>
            </a:r>
            <a:r>
              <a:rPr lang="en-US" dirty="0"/>
              <a:t> Compassionate leaders care about both the task and the people completing it.</a:t>
            </a:r>
          </a:p>
          <a:p>
            <a:endParaRPr lang="en-US" dirty="0">
              <a:latin typeface="Aptos"/>
              <a:ea typeface="Calibri"/>
              <a:cs typeface="Calibri"/>
            </a:endParaRPr>
          </a:p>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5546D998-DF75-42C3-8A27-23B81CFCD890}" type="slidenum">
              <a:rPr lang="en-US" smtClean="0"/>
              <a:t>46</a:t>
            </a:fld>
            <a:endParaRPr lang="en-US"/>
          </a:p>
        </p:txBody>
      </p:sp>
    </p:spTree>
    <p:extLst>
      <p:ext uri="{BB962C8B-B14F-4D97-AF65-F5344CB8AC3E}">
        <p14:creationId xmlns:p14="http://schemas.microsoft.com/office/powerpoint/2010/main" val="2486331400"/>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US"/>
              <a:t>Values are the foundation.</a:t>
            </a:r>
          </a:p>
          <a:p>
            <a:pPr marL="285750" indent="-285750">
              <a:buFont typeface="Arial"/>
              <a:buChar char="•"/>
            </a:pPr>
            <a:r>
              <a:rPr lang="en-US" dirty="0" err="1"/>
              <a:t>Behaviours</a:t>
            </a:r>
            <a:r>
              <a:rPr lang="en-US" dirty="0"/>
              <a:t> demonstrate our values.</a:t>
            </a:r>
          </a:p>
          <a:p>
            <a:pPr marL="285750" indent="-285750">
              <a:buFont typeface="Arial"/>
              <a:buChar char="•"/>
            </a:pPr>
            <a:r>
              <a:rPr lang="en-US" dirty="0"/>
              <a:t>Leadership style develops from our </a:t>
            </a:r>
            <a:r>
              <a:rPr lang="en-US" dirty="0" err="1"/>
              <a:t>behaviours</a:t>
            </a:r>
            <a:r>
              <a:rPr lang="en-US" dirty="0"/>
              <a:t>.</a:t>
            </a:r>
          </a:p>
          <a:p>
            <a:pPr marL="285750" indent="-285750">
              <a:buFont typeface="Arial"/>
              <a:buChar char="•"/>
            </a:pPr>
            <a:r>
              <a:rPr lang="en-US"/>
              <a:t>Together these shape our leadership identity.</a:t>
            </a:r>
          </a:p>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5546D998-DF75-42C3-8A27-23B81CFCD890}" type="slidenum">
              <a:rPr lang="en-US" smtClean="0"/>
              <a:t>47</a:t>
            </a:fld>
            <a:endParaRPr lang="en-US"/>
          </a:p>
        </p:txBody>
      </p:sp>
    </p:spTree>
    <p:extLst>
      <p:ext uri="{BB962C8B-B14F-4D97-AF65-F5344CB8AC3E}">
        <p14:creationId xmlns:p14="http://schemas.microsoft.com/office/powerpoint/2010/main" val="1484716769"/>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US" dirty="0"/>
              <a:t>Explain that self-awareness is a crucial leadership skill.</a:t>
            </a:r>
          </a:p>
          <a:p>
            <a:pPr marL="285750" indent="-285750">
              <a:buFont typeface="Arial"/>
              <a:buChar char="•"/>
            </a:pPr>
            <a:r>
              <a:rPr lang="en-US" dirty="0"/>
              <a:t>This activity is not a test and there are no right or wrong scores.</a:t>
            </a:r>
          </a:p>
          <a:p>
            <a:pPr marL="285750" indent="-285750">
              <a:buFont typeface="Arial"/>
              <a:buChar char="•"/>
            </a:pPr>
            <a:r>
              <a:rPr lang="en-US" dirty="0"/>
              <a:t>Encourage honest reflection rather than trying to identify strengths only.</a:t>
            </a:r>
          </a:p>
          <a:p>
            <a:pPr marL="285750" indent="-285750">
              <a:buFont typeface="Arial"/>
              <a:buChar char="•"/>
            </a:pPr>
            <a:r>
              <a:rPr lang="en-US" dirty="0"/>
              <a:t>Ask learners to think about evidence from their current role when scoring themselves.</a:t>
            </a:r>
          </a:p>
          <a:p>
            <a:pPr marL="285750" indent="-285750">
              <a:buFont typeface="Arial"/>
              <a:buChar char="•"/>
            </a:pPr>
            <a:r>
              <a:rPr lang="en-US" dirty="0"/>
              <a:t>After completing the audit, ask participants: </a:t>
            </a:r>
          </a:p>
          <a:p>
            <a:pPr marL="285750" lvl="1" indent="-285750">
              <a:buFont typeface="Arial"/>
              <a:buChar char="•"/>
            </a:pPr>
            <a:r>
              <a:rPr lang="en-US" dirty="0"/>
              <a:t>Which area scored highest?</a:t>
            </a:r>
          </a:p>
          <a:p>
            <a:pPr marL="285750" lvl="1" indent="-285750">
              <a:buFont typeface="Arial"/>
              <a:buChar char="•"/>
            </a:pPr>
            <a:r>
              <a:rPr lang="en-US" dirty="0"/>
              <a:t>Which area would you most like to develop?</a:t>
            </a:r>
          </a:p>
          <a:p>
            <a:pPr marL="285750" lvl="1" indent="-285750">
              <a:buFont typeface="Arial"/>
              <a:buChar char="•"/>
            </a:pPr>
            <a:r>
              <a:rPr lang="en-US" dirty="0"/>
              <a:t>What actions could help you strengthen that area?</a:t>
            </a:r>
          </a:p>
          <a:p>
            <a:pPr marL="285750" indent="-285750">
              <a:buFont typeface="Arial"/>
              <a:buChar char="•"/>
            </a:pPr>
            <a:r>
              <a:rPr lang="en-US" dirty="0"/>
              <a:t>Highlight that effective leaders understand both their strengths and their development needs.</a:t>
            </a:r>
          </a:p>
          <a:p>
            <a:pPr marL="285750" indent="-285750">
              <a:buFont typeface="Arial"/>
              <a:buChar char="•"/>
            </a:pPr>
            <a:r>
              <a:rPr lang="en-US" dirty="0"/>
              <a:t>Explain that this audit could provide useful material for Patch 1 and future reflection.</a:t>
            </a:r>
          </a:p>
          <a:p>
            <a:r>
              <a:rPr lang="en-US" b="1" dirty="0"/>
              <a:t>Key message:</a:t>
            </a:r>
            <a:r>
              <a:rPr lang="en-US" dirty="0"/>
              <a:t> Leadership development begins with understanding where you are now.</a:t>
            </a:r>
          </a:p>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5546D998-DF75-42C3-8A27-23B81CFCD890}" type="slidenum">
              <a:rPr lang="en-US" smtClean="0"/>
              <a:t>48</a:t>
            </a:fld>
            <a:endParaRPr lang="en-US"/>
          </a:p>
        </p:txBody>
      </p:sp>
    </p:spTree>
    <p:extLst>
      <p:ext uri="{BB962C8B-B14F-4D97-AF65-F5344CB8AC3E}">
        <p14:creationId xmlns:p14="http://schemas.microsoft.com/office/powerpoint/2010/main" val="3985252642"/>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04C075-24CD-1935-B9A5-A0BFCFA5CA1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C0F6A33-BA75-1A31-3497-B03FB5AC749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8BE9F10-C3D2-4235-A198-ACDAE3C2C70A}"/>
              </a:ext>
            </a:extLst>
          </p:cNvPr>
          <p:cNvSpPr>
            <a:spLocks noGrp="1"/>
          </p:cNvSpPr>
          <p:nvPr>
            <p:ph type="body" idx="1"/>
          </p:nvPr>
        </p:nvSpPr>
        <p:spPr/>
        <p:txBody>
          <a:bodyPr/>
          <a:lstStyle/>
          <a:p>
            <a:pPr marL="171450" indent="-171450">
              <a:buFont typeface="Arial"/>
              <a:buChar char="•"/>
            </a:pPr>
            <a:r>
              <a:rPr lang="en-US" dirty="0"/>
              <a:t>Walk learners through the assignment requirements.</a:t>
            </a:r>
          </a:p>
          <a:p>
            <a:pPr marL="171450" indent="-171450">
              <a:buFont typeface="Arial"/>
              <a:buChar char="•"/>
            </a:pPr>
            <a:r>
              <a:rPr lang="en-US" dirty="0"/>
              <a:t>Explain each section.</a:t>
            </a:r>
          </a:p>
          <a:p>
            <a:pPr marL="171450" indent="-171450">
              <a:buFont typeface="Arial"/>
              <a:buChar char="•"/>
            </a:pPr>
            <a:r>
              <a:rPr lang="en-US" dirty="0"/>
              <a:t>Clarify expectations for reflective writing.</a:t>
            </a:r>
          </a:p>
          <a:p>
            <a:pPr marL="171450" indent="-171450">
              <a:buFont typeface="Arial"/>
              <a:buChar char="•"/>
            </a:pPr>
            <a:r>
              <a:rPr lang="en-US" dirty="0"/>
              <a:t>Encourage use of examples from practice.</a:t>
            </a:r>
          </a:p>
          <a:p>
            <a:pPr marL="171450" indent="-171450">
              <a:buFont typeface="Arial"/>
              <a:buChar char="•"/>
            </a:pPr>
            <a:r>
              <a:rPr lang="en-US" dirty="0"/>
              <a:t>Stress that reflection is more important than description.</a:t>
            </a:r>
          </a:p>
          <a:p>
            <a:endParaRPr lang="en-US" dirty="0">
              <a:latin typeface="Calibri"/>
              <a:ea typeface="Calibri"/>
              <a:cs typeface="Calibri"/>
            </a:endParaRPr>
          </a:p>
        </p:txBody>
      </p:sp>
      <p:sp>
        <p:nvSpPr>
          <p:cNvPr id="4" name="Slide Number Placeholder 3">
            <a:extLst>
              <a:ext uri="{FF2B5EF4-FFF2-40B4-BE49-F238E27FC236}">
                <a16:creationId xmlns:a16="http://schemas.microsoft.com/office/drawing/2014/main" id="{A8D94212-7DD2-E364-19AF-997F78863DD2}"/>
              </a:ext>
            </a:extLst>
          </p:cNvPr>
          <p:cNvSpPr>
            <a:spLocks noGrp="1"/>
          </p:cNvSpPr>
          <p:nvPr>
            <p:ph type="sldNum" sz="quarter" idx="5"/>
          </p:nvPr>
        </p:nvSpPr>
        <p:spPr/>
        <p:txBody>
          <a:bodyPr/>
          <a:lstStyle/>
          <a:p>
            <a:fld id="{5546D998-DF75-42C3-8A27-23B81CFCD890}" type="slidenum">
              <a:rPr lang="en-US" smtClean="0"/>
              <a:t>49</a:t>
            </a:fld>
            <a:endParaRPr lang="en-US"/>
          </a:p>
        </p:txBody>
      </p:sp>
    </p:spTree>
    <p:extLst>
      <p:ext uri="{BB962C8B-B14F-4D97-AF65-F5344CB8AC3E}">
        <p14:creationId xmlns:p14="http://schemas.microsoft.com/office/powerpoint/2010/main" val="453249939"/>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2D1B20A-15F2-7425-97E9-35035CDF386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780CA27-D0E3-9C9B-7E6C-D98E4040E455}"/>
              </a:ext>
            </a:extLst>
          </p:cNvPr>
          <p:cNvSpPr>
            <a:spLocks noGrp="1" noRot="1" noChangeAspect="1"/>
          </p:cNvSpPr>
          <p:nvPr>
            <p:ph type="sldImg"/>
          </p:nvPr>
        </p:nvSpPr>
        <p:spPr>
          <a:xfrm>
            <a:off x="685800" y="1143000"/>
            <a:ext cx="5486400" cy="3086100"/>
          </a:xfrm>
        </p:spPr>
        <p:txBody>
          <a:bodyPr/>
          <a:lstStyle/>
          <a:p>
            <a:endParaRPr lang="en-GB"/>
          </a:p>
        </p:txBody>
      </p:sp>
      <p:sp>
        <p:nvSpPr>
          <p:cNvPr id="3" name="Notes Placeholder 2">
            <a:extLst>
              <a:ext uri="{FF2B5EF4-FFF2-40B4-BE49-F238E27FC236}">
                <a16:creationId xmlns:a16="http://schemas.microsoft.com/office/drawing/2014/main" id="{E19743F8-F510-CDAC-DA3E-8C0E09984E1B}"/>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EF899B93-8D11-4F47-A6FB-8DC36739F85A}"/>
              </a:ext>
            </a:extLst>
          </p:cNvPr>
          <p:cNvSpPr>
            <a:spLocks noGrp="1"/>
          </p:cNvSpPr>
          <p:nvPr>
            <p:ph type="sldNum" sz="quarter" idx="5"/>
          </p:nvPr>
        </p:nvSpPr>
        <p:spPr/>
        <p:txBody>
          <a:bodyPr/>
          <a:lstStyle/>
          <a:p>
            <a:fld id="{05FFDD11-B3EC-214B-B984-1798BFAD033A}" type="slidenum">
              <a:rPr lang="en-US" smtClean="0"/>
              <a:t>50</a:t>
            </a:fld>
            <a:endParaRPr lang="en-US"/>
          </a:p>
        </p:txBody>
      </p:sp>
    </p:spTree>
    <p:extLst>
      <p:ext uri="{BB962C8B-B14F-4D97-AF65-F5344CB8AC3E}">
        <p14:creationId xmlns:p14="http://schemas.microsoft.com/office/powerpoint/2010/main" val="4096239317"/>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atin typeface="Calibri"/>
                <a:ea typeface="Calibri"/>
                <a:cs typeface="Calibri"/>
              </a:rPr>
              <a:t>Links to session 3 with Alison</a:t>
            </a:r>
          </a:p>
        </p:txBody>
      </p:sp>
      <p:sp>
        <p:nvSpPr>
          <p:cNvPr id="4" name="Slide Number Placeholder 3"/>
          <p:cNvSpPr>
            <a:spLocks noGrp="1"/>
          </p:cNvSpPr>
          <p:nvPr>
            <p:ph type="sldNum" sz="quarter" idx="5"/>
          </p:nvPr>
        </p:nvSpPr>
        <p:spPr/>
        <p:txBody>
          <a:bodyPr/>
          <a:lstStyle/>
          <a:p>
            <a:fld id="{5546D998-DF75-42C3-8A27-23B81CFCD890}" type="slidenum">
              <a:rPr lang="en-US" smtClean="0"/>
              <a:t>55</a:t>
            </a:fld>
            <a:endParaRPr lang="en-US"/>
          </a:p>
        </p:txBody>
      </p:sp>
    </p:spTree>
    <p:extLst>
      <p:ext uri="{BB962C8B-B14F-4D97-AF65-F5344CB8AC3E}">
        <p14:creationId xmlns:p14="http://schemas.microsoft.com/office/powerpoint/2010/main" val="1619956511"/>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US" dirty="0"/>
              <a:t>These questions can be used as a planning framework for Patch 1.</a:t>
            </a:r>
          </a:p>
          <a:p>
            <a:pPr marL="285750" indent="-285750">
              <a:buFont typeface="Arial"/>
              <a:buChar char="•"/>
            </a:pPr>
            <a:r>
              <a:rPr lang="en-US" dirty="0"/>
              <a:t>Encourage learners to revisit them after each session.</a:t>
            </a:r>
          </a:p>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5546D998-DF75-42C3-8A27-23B81CFCD890}" type="slidenum">
              <a:rPr lang="en-US" smtClean="0"/>
              <a:t>57</a:t>
            </a:fld>
            <a:endParaRPr lang="en-US"/>
          </a:p>
        </p:txBody>
      </p:sp>
    </p:spTree>
    <p:extLst>
      <p:ext uri="{BB962C8B-B14F-4D97-AF65-F5344CB8AC3E}">
        <p14:creationId xmlns:p14="http://schemas.microsoft.com/office/powerpoint/2010/main" val="2738952139"/>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US" dirty="0"/>
              <a:t>Ask learners to think about everything discussed during the session.</a:t>
            </a:r>
          </a:p>
          <a:p>
            <a:pPr marL="285750" indent="-285750">
              <a:buFont typeface="Arial"/>
              <a:buChar char="•"/>
            </a:pPr>
            <a:r>
              <a:rPr lang="en-US" dirty="0"/>
              <a:t>Encourage them to identify one realistic action they can take immediately.</a:t>
            </a:r>
          </a:p>
          <a:p>
            <a:pPr marL="285750" indent="-285750">
              <a:buFont typeface="Arial"/>
              <a:buChar char="•"/>
            </a:pPr>
            <a:r>
              <a:rPr lang="en-US" dirty="0"/>
              <a:t>Remind them that leadership development happens through small, consistent actions rather than major changes.</a:t>
            </a:r>
          </a:p>
          <a:p>
            <a:pPr marL="285750" indent="-285750">
              <a:buFont typeface="Arial"/>
              <a:buChar char="•"/>
            </a:pPr>
            <a:r>
              <a:rPr lang="en-US" dirty="0"/>
              <a:t>Examples could include: </a:t>
            </a:r>
          </a:p>
          <a:p>
            <a:pPr marL="285750" indent="-285750">
              <a:buFont typeface="Arial"/>
              <a:buChar char="•"/>
            </a:pPr>
            <a:r>
              <a:rPr lang="en-US" dirty="0"/>
              <a:t>Seeking feedback from a colleague.</a:t>
            </a:r>
          </a:p>
          <a:p>
            <a:pPr marL="285750" indent="-285750">
              <a:buFont typeface="Arial"/>
              <a:buChar char="•"/>
            </a:pPr>
            <a:r>
              <a:rPr lang="en-US" dirty="0"/>
              <a:t>Leading part of a team discussion.</a:t>
            </a:r>
          </a:p>
          <a:p>
            <a:pPr marL="285750" indent="-285750">
              <a:buFont typeface="Arial"/>
              <a:buChar char="•"/>
            </a:pPr>
            <a:r>
              <a:rPr lang="en-US" dirty="0"/>
              <a:t>Being more intentional about active listening.</a:t>
            </a:r>
          </a:p>
          <a:p>
            <a:pPr marL="285750" indent="-285750">
              <a:buFont typeface="Arial"/>
              <a:buChar char="•"/>
            </a:pPr>
            <a:r>
              <a:rPr lang="en-US" dirty="0"/>
              <a:t>Sharing an idea to improve practice.</a:t>
            </a:r>
          </a:p>
          <a:p>
            <a:pPr marL="285750" indent="-285750">
              <a:buFont typeface="Arial"/>
              <a:buChar char="•"/>
            </a:pPr>
            <a:r>
              <a:rPr lang="en-US" dirty="0"/>
              <a:t>Reflecting regularly on leadership experiences.</a:t>
            </a:r>
          </a:p>
          <a:p>
            <a:pPr marL="285750" indent="-285750">
              <a:buFont typeface="Arial"/>
              <a:buChar char="•"/>
            </a:pPr>
            <a:r>
              <a:rPr lang="en-US" dirty="0"/>
              <a:t>Encourage learners to keep their pledge and revisit it before the next session.</a:t>
            </a:r>
          </a:p>
          <a:p>
            <a:pPr marL="285750" indent="-285750">
              <a:buFont typeface="Arial"/>
              <a:buChar char="•"/>
            </a:pPr>
            <a:r>
              <a:rPr lang="en-US" dirty="0"/>
              <a:t>Link this activity to the learning outcome around setting leadership development goals.</a:t>
            </a:r>
          </a:p>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5546D998-DF75-42C3-8A27-23B81CFCD890}" type="slidenum">
              <a:rPr lang="en-US" smtClean="0"/>
              <a:t>58</a:t>
            </a:fld>
            <a:endParaRPr lang="en-US"/>
          </a:p>
        </p:txBody>
      </p:sp>
    </p:spTree>
    <p:extLst>
      <p:ext uri="{BB962C8B-B14F-4D97-AF65-F5344CB8AC3E}">
        <p14:creationId xmlns:p14="http://schemas.microsoft.com/office/powerpoint/2010/main" val="3431628824"/>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6F7BA2-407B-C497-4806-CD5D343548D3}"/>
            </a:ext>
          </a:extLst>
        </p:cNvPr>
        <p:cNvGrpSpPr/>
        <p:nvPr/>
      </p:nvGrpSpPr>
      <p:grpSpPr>
        <a:xfrm>
          <a:off x="0" y="0"/>
          <a:ext cx="0" cy="0"/>
          <a:chOff x="0" y="0"/>
          <a:chExt cx="0" cy="0"/>
        </a:xfrm>
      </p:grpSpPr>
      <p:sp>
        <p:nvSpPr>
          <p:cNvPr id="21506" name="Rectangle 2">
            <a:extLst>
              <a:ext uri="{FF2B5EF4-FFF2-40B4-BE49-F238E27FC236}">
                <a16:creationId xmlns:a16="http://schemas.microsoft.com/office/drawing/2014/main" id="{B8FB112E-C834-3A86-A5FB-B432ACE3F2AB}"/>
              </a:ext>
            </a:extLst>
          </p:cNvPr>
          <p:cNvSpPr>
            <a:spLocks noGrp="1" noRot="1" noChangeAspect="1" noChangeArrowheads="1" noTextEdit="1"/>
          </p:cNvSpPr>
          <p:nvPr>
            <p:ph type="sldImg"/>
          </p:nvPr>
        </p:nvSpPr>
        <p:spPr>
          <a:xfrm>
            <a:off x="90488" y="744538"/>
            <a:ext cx="6616700" cy="3722687"/>
          </a:xfrm>
          <a:ln/>
        </p:spPr>
        <p:txBody>
          <a:bodyPr/>
          <a:lstStyle/>
          <a:p>
            <a:endParaRPr lang="en-GB"/>
          </a:p>
        </p:txBody>
      </p:sp>
      <p:sp>
        <p:nvSpPr>
          <p:cNvPr id="21507" name="Rectangle 3">
            <a:extLst>
              <a:ext uri="{FF2B5EF4-FFF2-40B4-BE49-F238E27FC236}">
                <a16:creationId xmlns:a16="http://schemas.microsoft.com/office/drawing/2014/main" id="{CEE34C76-48B2-AEC0-557C-EC682E24E5FB}"/>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indent="-171450">
              <a:buFont typeface="Arial"/>
              <a:buChar char="•"/>
            </a:pPr>
            <a:r>
              <a:rPr lang="cy-GB" dirty="0" err="1"/>
              <a:t>Summarise</a:t>
            </a:r>
            <a:r>
              <a:rPr lang="cy-GB" dirty="0"/>
              <a:t> </a:t>
            </a:r>
            <a:r>
              <a:rPr lang="cy-GB" dirty="0" err="1"/>
              <a:t>key</a:t>
            </a:r>
            <a:r>
              <a:rPr lang="cy-GB" dirty="0"/>
              <a:t> </a:t>
            </a:r>
            <a:r>
              <a:rPr lang="cy-GB" dirty="0" err="1"/>
              <a:t>messages</a:t>
            </a:r>
            <a:r>
              <a:rPr lang="cy-GB" dirty="0"/>
              <a:t>: </a:t>
            </a:r>
            <a:endParaRPr lang="en-US" dirty="0"/>
          </a:p>
          <a:p>
            <a:pPr marL="171450" indent="-171450">
              <a:buFont typeface="Arial"/>
              <a:buChar char="•"/>
            </a:pPr>
            <a:r>
              <a:rPr lang="cy-GB" dirty="0" err="1"/>
              <a:t>Leadership</a:t>
            </a:r>
            <a:r>
              <a:rPr lang="cy-GB" dirty="0"/>
              <a:t> is </a:t>
            </a:r>
            <a:r>
              <a:rPr lang="cy-GB" dirty="0" err="1"/>
              <a:t>everyone's</a:t>
            </a:r>
            <a:r>
              <a:rPr lang="cy-GB" dirty="0"/>
              <a:t> </a:t>
            </a:r>
            <a:r>
              <a:rPr lang="cy-GB" dirty="0" err="1"/>
              <a:t>responsibility</a:t>
            </a:r>
            <a:r>
              <a:rPr lang="cy-GB" dirty="0"/>
              <a:t>.</a:t>
            </a:r>
          </a:p>
          <a:p>
            <a:pPr marL="171450" indent="-171450">
              <a:buFont typeface="Arial"/>
              <a:buChar char="•"/>
            </a:pPr>
            <a:r>
              <a:rPr lang="cy-GB" dirty="0" err="1"/>
              <a:t>Leadership</a:t>
            </a:r>
            <a:r>
              <a:rPr lang="cy-GB" dirty="0"/>
              <a:t> </a:t>
            </a:r>
            <a:r>
              <a:rPr lang="cy-GB" dirty="0" err="1"/>
              <a:t>identity</a:t>
            </a:r>
            <a:r>
              <a:rPr lang="cy-GB" dirty="0"/>
              <a:t> </a:t>
            </a:r>
            <a:r>
              <a:rPr lang="cy-GB" dirty="0" err="1"/>
              <a:t>develops</a:t>
            </a:r>
            <a:r>
              <a:rPr lang="cy-GB" dirty="0"/>
              <a:t> </a:t>
            </a:r>
            <a:r>
              <a:rPr lang="cy-GB" dirty="0" err="1"/>
              <a:t>over</a:t>
            </a:r>
            <a:r>
              <a:rPr lang="cy-GB" dirty="0"/>
              <a:t> </a:t>
            </a:r>
            <a:r>
              <a:rPr lang="cy-GB" dirty="0" err="1"/>
              <a:t>time</a:t>
            </a:r>
            <a:r>
              <a:rPr lang="cy-GB" dirty="0"/>
              <a:t>.</a:t>
            </a:r>
          </a:p>
          <a:p>
            <a:pPr marL="171450" indent="-171450">
              <a:buFont typeface="Arial"/>
              <a:buChar char="•"/>
            </a:pPr>
            <a:r>
              <a:rPr lang="cy-GB" dirty="0" err="1"/>
              <a:t>Values</a:t>
            </a:r>
            <a:r>
              <a:rPr lang="cy-GB" dirty="0"/>
              <a:t> </a:t>
            </a:r>
            <a:r>
              <a:rPr lang="cy-GB" dirty="0" err="1"/>
              <a:t>influence</a:t>
            </a:r>
            <a:r>
              <a:rPr lang="cy-GB" dirty="0"/>
              <a:t> </a:t>
            </a:r>
            <a:r>
              <a:rPr lang="cy-GB" dirty="0" err="1"/>
              <a:t>practice</a:t>
            </a:r>
            <a:r>
              <a:rPr lang="cy-GB" dirty="0"/>
              <a:t>.</a:t>
            </a:r>
          </a:p>
          <a:p>
            <a:pPr marL="171450" indent="-171450">
              <a:buFont typeface="Arial"/>
              <a:buChar char="•"/>
            </a:pPr>
            <a:r>
              <a:rPr lang="cy-GB" dirty="0" err="1"/>
              <a:t>Reflection</a:t>
            </a:r>
            <a:r>
              <a:rPr lang="cy-GB" dirty="0"/>
              <a:t> </a:t>
            </a:r>
            <a:r>
              <a:rPr lang="cy-GB" dirty="0" err="1"/>
              <a:t>supports</a:t>
            </a:r>
            <a:r>
              <a:rPr lang="cy-GB" dirty="0"/>
              <a:t> </a:t>
            </a:r>
            <a:r>
              <a:rPr lang="cy-GB" dirty="0" err="1"/>
              <a:t>growth</a:t>
            </a:r>
            <a:r>
              <a:rPr lang="cy-GB" dirty="0"/>
              <a:t>.</a:t>
            </a:r>
          </a:p>
          <a:p>
            <a:pPr marL="171450" indent="-171450">
              <a:buFont typeface="Arial"/>
              <a:buChar char="•"/>
            </a:pPr>
            <a:r>
              <a:rPr lang="cy-GB" dirty="0" err="1"/>
              <a:t>Invite</a:t>
            </a:r>
            <a:r>
              <a:rPr lang="cy-GB" dirty="0"/>
              <a:t> </a:t>
            </a:r>
            <a:r>
              <a:rPr lang="cy-GB" dirty="0" err="1"/>
              <a:t>final</a:t>
            </a:r>
            <a:r>
              <a:rPr lang="cy-GB" dirty="0"/>
              <a:t> </a:t>
            </a:r>
            <a:r>
              <a:rPr lang="cy-GB" dirty="0" err="1"/>
              <a:t>questions</a:t>
            </a:r>
            <a:r>
              <a:rPr lang="cy-GB" dirty="0"/>
              <a:t>.</a:t>
            </a:r>
          </a:p>
          <a:p>
            <a:endParaRPr lang="cy-GB" altLang="cy-GB" dirty="0"/>
          </a:p>
        </p:txBody>
      </p:sp>
    </p:spTree>
    <p:extLst>
      <p:ext uri="{BB962C8B-B14F-4D97-AF65-F5344CB8AC3E}">
        <p14:creationId xmlns:p14="http://schemas.microsoft.com/office/powerpoint/2010/main" val="31052692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9660993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F9F4A1-1F3A-88B5-F8D4-86504EA2EEA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0F7E1677-0DDC-CDC7-0DA4-9772800A51B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F07FFE25-87DD-3339-06C6-E64235D4F764}"/>
              </a:ext>
            </a:extLst>
          </p:cNvPr>
          <p:cNvSpPr>
            <a:spLocks noGrp="1"/>
          </p:cNvSpPr>
          <p:nvPr>
            <p:ph type="dt" sz="half" idx="10"/>
          </p:nvPr>
        </p:nvSpPr>
        <p:spPr/>
        <p:txBody>
          <a:bodyPr/>
          <a:lstStyle/>
          <a:p>
            <a:fld id="{2590F23B-4D5C-4F4B-AB65-4BEDDC9BFB60}" type="datetimeFigureOut">
              <a:rPr lang="en-US" smtClean="0"/>
              <a:t>9/16/2026</a:t>
            </a:fld>
            <a:endParaRPr lang="en-US"/>
          </a:p>
        </p:txBody>
      </p:sp>
      <p:sp>
        <p:nvSpPr>
          <p:cNvPr id="5" name="Footer Placeholder 4">
            <a:extLst>
              <a:ext uri="{FF2B5EF4-FFF2-40B4-BE49-F238E27FC236}">
                <a16:creationId xmlns:a16="http://schemas.microsoft.com/office/drawing/2014/main" id="{688BECED-81F4-E93B-8137-158B79E477E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F79D305-B3E4-4B37-C7D0-F3D50752D50D}"/>
              </a:ext>
            </a:extLst>
          </p:cNvPr>
          <p:cNvSpPr>
            <a:spLocks noGrp="1"/>
          </p:cNvSpPr>
          <p:nvPr>
            <p:ph type="sldNum" sz="quarter" idx="12"/>
          </p:nvPr>
        </p:nvSpPr>
        <p:spPr/>
        <p:txBody>
          <a:bodyPr/>
          <a:lstStyle/>
          <a:p>
            <a:fld id="{0ABFE550-6472-4C72-9471-F666633EE82F}" type="slidenum">
              <a:rPr lang="en-US" smtClean="0"/>
              <a:t>‹#›</a:t>
            </a:fld>
            <a:endParaRPr lang="en-US"/>
          </a:p>
        </p:txBody>
      </p:sp>
    </p:spTree>
    <p:extLst>
      <p:ext uri="{BB962C8B-B14F-4D97-AF65-F5344CB8AC3E}">
        <p14:creationId xmlns:p14="http://schemas.microsoft.com/office/powerpoint/2010/main" val="20788545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EFE6A7-F6D3-758C-A053-093737A6399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A76DF8D-A6AC-E69C-7328-536D3A899B5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2E31B59-BD59-42B7-6B57-E90137561FF4}"/>
              </a:ext>
            </a:extLst>
          </p:cNvPr>
          <p:cNvSpPr>
            <a:spLocks noGrp="1"/>
          </p:cNvSpPr>
          <p:nvPr>
            <p:ph type="dt" sz="half" idx="10"/>
          </p:nvPr>
        </p:nvSpPr>
        <p:spPr/>
        <p:txBody>
          <a:bodyPr/>
          <a:lstStyle/>
          <a:p>
            <a:fld id="{2590F23B-4D5C-4F4B-AB65-4BEDDC9BFB60}" type="datetimeFigureOut">
              <a:rPr lang="en-US" smtClean="0"/>
              <a:t>9/16/2026</a:t>
            </a:fld>
            <a:endParaRPr lang="en-US"/>
          </a:p>
        </p:txBody>
      </p:sp>
      <p:sp>
        <p:nvSpPr>
          <p:cNvPr id="5" name="Footer Placeholder 4">
            <a:extLst>
              <a:ext uri="{FF2B5EF4-FFF2-40B4-BE49-F238E27FC236}">
                <a16:creationId xmlns:a16="http://schemas.microsoft.com/office/drawing/2014/main" id="{E8631C86-4AC8-53D1-B320-D1B6AEE19D1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3400F00-C917-7948-4DB4-89AE0944B985}"/>
              </a:ext>
            </a:extLst>
          </p:cNvPr>
          <p:cNvSpPr>
            <a:spLocks noGrp="1"/>
          </p:cNvSpPr>
          <p:nvPr>
            <p:ph type="sldNum" sz="quarter" idx="12"/>
          </p:nvPr>
        </p:nvSpPr>
        <p:spPr/>
        <p:txBody>
          <a:bodyPr/>
          <a:lstStyle/>
          <a:p>
            <a:fld id="{0ABFE550-6472-4C72-9471-F666633EE82F}" type="slidenum">
              <a:rPr lang="en-US" smtClean="0"/>
              <a:t>‹#›</a:t>
            </a:fld>
            <a:endParaRPr lang="en-US"/>
          </a:p>
        </p:txBody>
      </p:sp>
    </p:spTree>
    <p:extLst>
      <p:ext uri="{BB962C8B-B14F-4D97-AF65-F5344CB8AC3E}">
        <p14:creationId xmlns:p14="http://schemas.microsoft.com/office/powerpoint/2010/main" val="3336391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a:t>Click to edit Master title style</a:t>
            </a:r>
            <a:endParaRPr lang="en-US" sz="2500" dirty="0"/>
          </a:p>
        </p:txBody>
      </p:sp>
    </p:spTree>
    <p:extLst>
      <p:ext uri="{BB962C8B-B14F-4D97-AF65-F5344CB8AC3E}">
        <p14:creationId xmlns:p14="http://schemas.microsoft.com/office/powerpoint/2010/main" val="11981690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8B286E-1F43-DF87-BAC0-280073825624}"/>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A946C162-92EC-89F5-836C-6095C70D161C}"/>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16339503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2586942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36609136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13754570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1902784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12529982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72246938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92448790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65604229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86122548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28867121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9/16/2026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42411270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pPr>
              <a:defRPr/>
            </a:pPr>
            <a:fld id="{BC8E3CB2-1CF2-4995-A5FE-D409EFFC65D6}" type="datetimeFigureOut">
              <a:rPr lang="en-GB" smtClean="0"/>
              <a:pPr>
                <a:defRPr/>
              </a:pPr>
              <a:t>16/09/2026</a:t>
            </a:fld>
            <a:endParaRPr lang="en-GB"/>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5491408-BBF5-4FE7-9F09-3C9DF13A05F9}" type="slidenum">
              <a:rPr lang="en-GB" altLang="en-US" smtClean="0"/>
              <a:pPr/>
              <a:t>‹#›</a:t>
            </a:fld>
            <a:endParaRPr lang="en-GB" altLang="en-US"/>
          </a:p>
        </p:txBody>
      </p:sp>
    </p:spTree>
    <p:extLst>
      <p:ext uri="{BB962C8B-B14F-4D97-AF65-F5344CB8AC3E}">
        <p14:creationId xmlns:p14="http://schemas.microsoft.com/office/powerpoint/2010/main" val="238525892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512381" y="1516009"/>
            <a:ext cx="5173716"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sz="2500" dirty="0"/>
              <a:t>Click to edit Master title style</a:t>
            </a:r>
            <a:endParaRPr lang="en-US" sz="2500" dirty="0"/>
          </a:p>
        </p:txBody>
      </p:sp>
    </p:spTree>
    <p:extLst>
      <p:ext uri="{BB962C8B-B14F-4D97-AF65-F5344CB8AC3E}">
        <p14:creationId xmlns:p14="http://schemas.microsoft.com/office/powerpoint/2010/main" val="4272500297"/>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4.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5.xml"/></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slideLayout" Target="../slideLayouts/slideLayout7.xml"/><Relationship Id="rId1" Type="http://schemas.openxmlformats.org/officeDocument/2006/relationships/slideLayout" Target="../slideLayouts/slideLayout6.xml"/><Relationship Id="rId6" Type="http://schemas.openxmlformats.org/officeDocument/2006/relationships/image" Target="../media/image4.png"/><Relationship Id="rId5" Type="http://schemas.openxmlformats.org/officeDocument/2006/relationships/theme" Target="../theme/theme4.xml"/><Relationship Id="rId4" Type="http://schemas.openxmlformats.org/officeDocument/2006/relationships/slideLayout" Target="../slideLayouts/slideLayout9.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17.xml"/><Relationship Id="rId3" Type="http://schemas.openxmlformats.org/officeDocument/2006/relationships/slideLayout" Target="../slideLayouts/slideLayout12.xml"/><Relationship Id="rId7" Type="http://schemas.openxmlformats.org/officeDocument/2006/relationships/slideLayout" Target="../slideLayouts/slideLayout16.xml"/><Relationship Id="rId2" Type="http://schemas.openxmlformats.org/officeDocument/2006/relationships/slideLayout" Target="../slideLayouts/slideLayout11.xml"/><Relationship Id="rId1" Type="http://schemas.openxmlformats.org/officeDocument/2006/relationships/slideLayout" Target="../slideLayouts/slideLayout10.xml"/><Relationship Id="rId6" Type="http://schemas.openxmlformats.org/officeDocument/2006/relationships/slideLayout" Target="../slideLayouts/slideLayout15.xml"/><Relationship Id="rId5" Type="http://schemas.openxmlformats.org/officeDocument/2006/relationships/slideLayout" Target="../slideLayouts/slideLayout14.xml"/><Relationship Id="rId10" Type="http://schemas.openxmlformats.org/officeDocument/2006/relationships/image" Target="../media/image5.png"/><Relationship Id="rId4" Type="http://schemas.openxmlformats.org/officeDocument/2006/relationships/slideLayout" Target="../slideLayouts/slideLayout13.xml"/><Relationship Id="rId9"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6.xml"/><Relationship Id="rId1" Type="http://schemas.openxmlformats.org/officeDocument/2006/relationships/slideLayout" Target="../slideLayouts/slideLayout1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291846996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design&#10;&#10;Description automatically generated">
            <a:extLst>
              <a:ext uri="{FF2B5EF4-FFF2-40B4-BE49-F238E27FC236}">
                <a16:creationId xmlns:a16="http://schemas.microsoft.com/office/drawing/2014/main" id="{551FA688-2EBA-93E0-797B-8D53F6900817}"/>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553898973"/>
      </p:ext>
    </p:extLst>
  </p:cSld>
  <p:clrMap bg1="lt1" tx1="dk1" bg2="lt2" tx2="dk2" accent1="accent1" accent2="accent2" accent3="accent3" accent4="accent4" accent5="accent5" accent6="accent6" hlink="hlink" folHlink="folHlink"/>
  <p:sldLayoutIdLst>
    <p:sldLayoutId id="214748366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graphic design, font&#10;&#10;Description automatically generated">
            <a:extLst>
              <a:ext uri="{FF2B5EF4-FFF2-40B4-BE49-F238E27FC236}">
                <a16:creationId xmlns:a16="http://schemas.microsoft.com/office/drawing/2014/main" id="{D259B7C1-A8D7-F339-5012-17BB3E13611E}"/>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90996041"/>
      </p:ext>
    </p:extLst>
  </p:cSld>
  <p:clrMap bg1="lt1" tx1="dk1" bg2="lt2" tx2="dk2" accent1="accent1" accent2="accent2" accent3="accent3" accent4="accent4" accent5="accent5" accent6="accent6" hlink="hlink" folHlink="folHlink"/>
  <p:sldLayoutIdLst>
    <p:sldLayoutId id="214748372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579418283"/>
      </p:ext>
    </p:extLst>
  </p:cSld>
  <p:clrMap bg1="lt1" tx1="dk1" bg2="lt2" tx2="dk2" accent1="accent1" accent2="accent2" accent3="accent3" accent4="accent4" accent5="accent5" accent6="accent6" hlink="hlink" folHlink="folHlink"/>
  <p:sldLayoutIdLst>
    <p:sldLayoutId id="2147483671" r:id="rId1"/>
    <p:sldLayoutId id="2147483672" r:id="rId2"/>
    <p:sldLayoutId id="2147483719" r:id="rId3"/>
    <p:sldLayoutId id="2147483720"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9/16/2026</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10"/>
          <a:stretch>
            <a:fillRect/>
          </a:stretch>
        </p:blipFill>
        <p:spPr>
          <a:xfrm>
            <a:off x="0" y="0"/>
            <a:ext cx="12192000" cy="6858000"/>
          </a:xfrm>
          <a:prstGeom prst="rect">
            <a:avLst/>
          </a:prstGeom>
        </p:spPr>
      </p:pic>
    </p:spTree>
    <p:extLst>
      <p:ext uri="{BB962C8B-B14F-4D97-AF65-F5344CB8AC3E}">
        <p14:creationId xmlns:p14="http://schemas.microsoft.com/office/powerpoint/2010/main" val="685744827"/>
      </p:ext>
    </p:extLst>
  </p:cSld>
  <p:clrMap bg1="lt1" tx1="dk1" bg2="lt2" tx2="dk2" accent1="accent1" accent2="accent2" accent3="accent3" accent4="accent4" accent5="accent5" accent6="accent6" hlink="hlink" folHlink="folHlink"/>
  <p:sldLayoutIdLst>
    <p:sldLayoutId id="2147483677" r:id="rId1"/>
    <p:sldLayoutId id="2147483678" r:id="rId2"/>
    <p:sldLayoutId id="2147483679" r:id="rId3"/>
    <p:sldLayoutId id="2147483680" r:id="rId4"/>
    <p:sldLayoutId id="2147483681" r:id="rId5"/>
    <p:sldLayoutId id="2147483682" r:id="rId6"/>
    <p:sldLayoutId id="2147483721" r:id="rId7"/>
    <p:sldLayoutId id="2147483722"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A picture containing sky, tree, outdoor, cloud&#10;&#10;Description automatically generated">
            <a:extLst>
              <a:ext uri="{FF2B5EF4-FFF2-40B4-BE49-F238E27FC236}">
                <a16:creationId xmlns:a16="http://schemas.microsoft.com/office/drawing/2014/main" id="{B6E7C2A9-67AF-B453-A32C-8398FDC30646}"/>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393957638"/>
      </p:ext>
    </p:extLst>
  </p:cSld>
  <p:clrMap bg1="lt1" tx1="dk1" bg2="lt2" tx2="dk2" accent1="accent1" accent2="accent2" accent3="accent3" accent4="accent4" accent5="accent5" accent6="accent6" hlink="hlink" folHlink="folHlink"/>
  <p:sldLayoutIdLst>
    <p:sldLayoutId id="214748369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8" Type="http://schemas.openxmlformats.org/officeDocument/2006/relationships/image" Target="../media/image9.jpeg"/><Relationship Id="rId13" Type="http://schemas.openxmlformats.org/officeDocument/2006/relationships/image" Target="../media/image11.jpeg"/><Relationship Id="rId3" Type="http://schemas.openxmlformats.org/officeDocument/2006/relationships/hyperlink" Target="http://www.google.co.uk/url?sa=i&amp;rct=j&amp;q=&amp;esrc=s&amp;source=images&amp;cd=&amp;cad=rja&amp;uact=8&amp;ved=0ahUKEwid4evh9IrSAhXCVxQKHUldCVYQjRwIBw&amp;url=http://www.uky.edu/mlk/content/about-dr-king&amp;bvm=bv.146786187,d.ZGg&amp;psig=AFQjCNFLSXUBoV2GbFknYfVN7esZgdaCAA&amp;ust=1487001056232869" TargetMode="External"/><Relationship Id="rId7" Type="http://schemas.openxmlformats.org/officeDocument/2006/relationships/hyperlink" Target="http://www.google.co.uk/url?sa=i&amp;rct=j&amp;q=&amp;esrc=s&amp;source=images&amp;cd=&amp;cad=rja&amp;uact=8&amp;ved=0ahUKEwiQt6Kl9IrSAhVD6xQKHYVhClYQjRwIBw&amp;url=http://quotesgram.com/quotes-from-famous-world-leaders/&amp;psig=AFQjCNEgDKArs-LtzBDuiJ-Cdwz7azCRpQ&amp;ust=1487000904427588" TargetMode="External"/><Relationship Id="rId12" Type="http://schemas.openxmlformats.org/officeDocument/2006/relationships/hyperlink" Target="http://www.google.co.uk/url?sa=i&amp;rct=j&amp;q=&amp;esrc=s&amp;source=images&amp;cd=&amp;cad=rja&amp;uact=8&amp;ved=0ahUKEwjPm6iL9YrSAhVGQBQKHSgPBFcQjRwIBw&amp;url=http://www.huffingtonpost.com/catherine-corman/mother-teresa-saint-of-da_b_12679712.html&amp;bvm=bv.146786187,d.ZGg&amp;psig=AFQjCNEd1C5QXtXwp1u0yWQoyOf69duIpQ&amp;ust=1487001142154082" TargetMode="External"/><Relationship Id="rId2" Type="http://schemas.openxmlformats.org/officeDocument/2006/relationships/notesSlide" Target="../notesSlides/notesSlide5.xml"/><Relationship Id="rId1" Type="http://schemas.openxmlformats.org/officeDocument/2006/relationships/slideLayout" Target="../slideLayouts/slideLayout11.xml"/><Relationship Id="rId6" Type="http://schemas.openxmlformats.org/officeDocument/2006/relationships/image" Target="../media/image8.jpeg"/><Relationship Id="rId11" Type="http://schemas.openxmlformats.org/officeDocument/2006/relationships/image" Target="../media/image10.jpeg"/><Relationship Id="rId5" Type="http://schemas.openxmlformats.org/officeDocument/2006/relationships/hyperlink" Target="http://www.google.co.uk/url?sa=i&amp;rct=j&amp;q=&amp;esrc=s&amp;source=images&amp;cd=&amp;cad=rja&amp;uact=8&amp;ved=0ahUKEwjprc_y9IrSAhUDkRQKHd_PAlQQjRwIBw&amp;url=http://comicvine.gamespot.com/john-f-kennedy/4005-33077/&amp;bvm=bv.146786187,d.ZGg&amp;psig=AFQjCNF2BEYta5lbnr-KsZDLE3C_lAyZgw&amp;ust=1487001094433684" TargetMode="External"/><Relationship Id="rId10" Type="http://schemas.openxmlformats.org/officeDocument/2006/relationships/hyperlink" Target="http://www.google.co.uk/url?sa=i&amp;rct=j&amp;q=&amp;esrc=s&amp;source=images&amp;cd=&amp;cad=rja&amp;uact=8&amp;ved=0ahUKEwjM6oqY9IrSAhUCVxQKHZFVBlcQjRwIBw&amp;url=http://quotesgram.com/quotes-from-famous-world-leaders/&amp;psig=AFQjCNEgDKArs-LtzBDuiJ-Cdwz7azCRpQ&amp;ust=1487000904427588" TargetMode="External"/><Relationship Id="rId4" Type="http://schemas.openxmlformats.org/officeDocument/2006/relationships/image" Target="../media/image7.jpeg"/><Relationship Id="rId9" Type="http://schemas.openxmlformats.org/officeDocument/2006/relationships/hyperlink" Target="http://www.google.co.uk/url?sa=i&amp;rct=j&amp;q=&amp;esrc=s&amp;source=images&amp;cd=&amp;cad=rja&amp;uact=8&amp;ved=0ahUKEwiv8ZCZ9YrSAhUHkRQKHekcA1cQjRwIBw&amp;url=http://www.biography.com/people/rosa-parks-9433715&amp;psig=AFQjCNGmtyyReB05YFK_njHybXhcFECB-A&amp;ust=1487001175572852" TargetMode="External"/><Relationship Id="rId14" Type="http://schemas.openxmlformats.org/officeDocument/2006/relationships/image" Target="../media/image12.jpe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1.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11.xml"/><Relationship Id="rId1" Type="http://schemas.openxmlformats.org/officeDocument/2006/relationships/video" Target="https://www.youtube.com/embed/p-JG2WSfIQI?feature=oembed" TargetMode="External"/><Relationship Id="rId4" Type="http://schemas.openxmlformats.org/officeDocument/2006/relationships/image" Target="../media/image13.jpeg"/></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8.xml"/><Relationship Id="rId1" Type="http://schemas.openxmlformats.org/officeDocument/2006/relationships/slideLayout" Target="../slideLayouts/slideLayout1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0.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12.xml"/><Relationship Id="rId1" Type="http://schemas.openxmlformats.org/officeDocument/2006/relationships/video" Target="https://www.youtube.com/embed/2uNzZ4WRJmQ?start=23&amp;feature=oembed" TargetMode="External"/><Relationship Id="rId4" Type="http://schemas.openxmlformats.org/officeDocument/2006/relationships/image" Target="../media/image15.jpeg"/></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9.xml"/><Relationship Id="rId1" Type="http://schemas.openxmlformats.org/officeDocument/2006/relationships/slideLayout" Target="../slideLayouts/slideLayout1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0.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2.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1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12.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1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12.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12.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1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55.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38.xml"/><Relationship Id="rId1" Type="http://schemas.openxmlformats.org/officeDocument/2006/relationships/slideLayout" Target="../slideLayouts/slideLayout1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12.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12.xml"/></Relationships>
</file>

<file path=ppt/slides/_rels/slide5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41.xml"/><Relationship Id="rId1" Type="http://schemas.openxmlformats.org/officeDocument/2006/relationships/slideLayout" Target="../slideLayouts/slideLayout12.xml"/></Relationships>
</file>

<file path=ppt/slides/_rels/slide60.xml.rels><?xml version="1.0" encoding="UTF-8" standalone="yes"?>
<Relationships xmlns="http://schemas.openxmlformats.org/package/2006/relationships"><Relationship Id="rId3" Type="http://schemas.openxmlformats.org/officeDocument/2006/relationships/hyperlink" Target="https://www.youtube.com/watch?v=2uNzZ4WRJmQ" TargetMode="External"/><Relationship Id="rId2" Type="http://schemas.openxmlformats.org/officeDocument/2006/relationships/hyperlink" Target="https://www.youtube.com/watch?v=p-JG2WSfIQI" TargetMode="External"/><Relationship Id="rId1" Type="http://schemas.openxmlformats.org/officeDocument/2006/relationships/slideLayout" Target="../slideLayouts/slideLayout11.xml"/><Relationship Id="rId4" Type="http://schemas.openxmlformats.org/officeDocument/2006/relationships/hyperlink" Target="https://www.forbes.com/sites/baininsights/2017/05/24/the-33-traits-of-inspirational-leaders-infographic/"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30D0EF5-39FA-AFB3-D446-FCA3F37E6A30}"/>
              </a:ext>
            </a:extLst>
          </p:cNvPr>
          <p:cNvSpPr>
            <a:spLocks noGrp="1"/>
          </p:cNvSpPr>
          <p:nvPr>
            <p:ph type="title"/>
          </p:nvPr>
        </p:nvSpPr>
        <p:spPr/>
        <p:txBody>
          <a:bodyPr lIns="91440" tIns="45720" rIns="91440" bIns="45720" anchor="t"/>
          <a:lstStyle/>
          <a:p>
            <a:r>
              <a:rPr lang="en-GB" dirty="0" err="1">
                <a:latin typeface="Arial"/>
                <a:cs typeface="Arial"/>
              </a:rPr>
              <a:t>Sesiwn</a:t>
            </a:r>
            <a:r>
              <a:rPr lang="en-GB" dirty="0">
                <a:latin typeface="Arial"/>
                <a:cs typeface="Arial"/>
              </a:rPr>
              <a:t> 1: </a:t>
            </a:r>
            <a:r>
              <a:rPr lang="en-GB" dirty="0" err="1">
                <a:latin typeface="Arial"/>
                <a:cs typeface="Arial"/>
              </a:rPr>
              <a:t>Datblygu</a:t>
            </a:r>
            <a:r>
              <a:rPr lang="en-GB" dirty="0">
                <a:latin typeface="Arial"/>
                <a:cs typeface="Arial"/>
              </a:rPr>
              <a:t> </a:t>
            </a:r>
            <a:r>
              <a:rPr lang="en-GB" dirty="0" err="1">
                <a:latin typeface="Arial"/>
                <a:cs typeface="Arial"/>
              </a:rPr>
              <a:t>eich</a:t>
            </a:r>
            <a:r>
              <a:rPr lang="en-GB" dirty="0">
                <a:latin typeface="Arial"/>
                <a:cs typeface="Arial"/>
              </a:rPr>
              <a:t> </a:t>
            </a:r>
            <a:r>
              <a:rPr lang="en-GB" dirty="0" err="1">
                <a:latin typeface="Arial"/>
                <a:cs typeface="Arial"/>
              </a:rPr>
              <a:t>hunaniaith</a:t>
            </a:r>
            <a:r>
              <a:rPr lang="en-GB" dirty="0">
                <a:latin typeface="Arial"/>
                <a:cs typeface="Arial"/>
              </a:rPr>
              <a:t> </a:t>
            </a:r>
            <a:r>
              <a:rPr lang="en-GB" dirty="0" err="1">
                <a:latin typeface="Arial"/>
                <a:cs typeface="Arial"/>
              </a:rPr>
              <a:t>fel</a:t>
            </a:r>
            <a:r>
              <a:rPr lang="en-GB" dirty="0">
                <a:latin typeface="Arial"/>
                <a:cs typeface="Arial"/>
              </a:rPr>
              <a:t> </a:t>
            </a:r>
            <a:r>
              <a:rPr lang="en-GB" dirty="0" err="1">
                <a:latin typeface="Arial"/>
                <a:cs typeface="Arial"/>
              </a:rPr>
              <a:t>arweinydd</a:t>
            </a:r>
            <a:br>
              <a:rPr lang="en-GB" dirty="0"/>
            </a:br>
            <a:br>
              <a:rPr lang="en-GB" dirty="0"/>
            </a:br>
            <a:r>
              <a:rPr lang="en-GB" dirty="0">
                <a:solidFill>
                  <a:schemeClr val="accent4">
                    <a:lumMod val="20000"/>
                    <a:lumOff val="80000"/>
                  </a:schemeClr>
                </a:solidFill>
                <a:latin typeface="Arial"/>
                <a:cs typeface="Arial"/>
              </a:rPr>
              <a:t>Session 1: Developing your leadership identity</a:t>
            </a:r>
            <a:endParaRPr lang="en-US" dirty="0">
              <a:solidFill>
                <a:schemeClr val="accent4">
                  <a:lumMod val="20000"/>
                  <a:lumOff val="80000"/>
                </a:schemeClr>
              </a:solidFill>
              <a:latin typeface="Arial"/>
              <a:cs typeface="Arial"/>
            </a:endParaRPr>
          </a:p>
        </p:txBody>
      </p:sp>
    </p:spTree>
    <p:extLst>
      <p:ext uri="{BB962C8B-B14F-4D97-AF65-F5344CB8AC3E}">
        <p14:creationId xmlns:p14="http://schemas.microsoft.com/office/powerpoint/2010/main" val="21345731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CE864C3-4B98-9460-E8B1-68358DEC97CC}"/>
              </a:ext>
            </a:extLst>
          </p:cNvPr>
          <p:cNvSpPr>
            <a:spLocks noGrp="1"/>
          </p:cNvSpPr>
          <p:nvPr>
            <p:ph type="title"/>
          </p:nvPr>
        </p:nvSpPr>
        <p:spPr/>
        <p:txBody>
          <a:bodyPr/>
          <a:lstStyle/>
          <a:p>
            <a:r>
              <a:rPr lang="en-GB" dirty="0" err="1"/>
              <a:t>Deilliannau</a:t>
            </a:r>
            <a:r>
              <a:rPr lang="en-GB" dirty="0"/>
              <a:t> </a:t>
            </a:r>
            <a:r>
              <a:rPr lang="en-GB" dirty="0" err="1"/>
              <a:t>dysgu</a:t>
            </a:r>
            <a:br>
              <a:rPr lang="en-GB" dirty="0"/>
            </a:br>
            <a:r>
              <a:rPr lang="en-GB" dirty="0">
                <a:solidFill>
                  <a:schemeClr val="accent1"/>
                </a:solidFill>
              </a:rPr>
              <a:t>Learning outcomes</a:t>
            </a:r>
            <a:endParaRPr lang="en-US" dirty="0">
              <a:solidFill>
                <a:schemeClr val="accent1"/>
              </a:solidFill>
            </a:endParaRPr>
          </a:p>
        </p:txBody>
      </p:sp>
      <p:sp>
        <p:nvSpPr>
          <p:cNvPr id="5" name="Content Placeholder 4">
            <a:extLst>
              <a:ext uri="{FF2B5EF4-FFF2-40B4-BE49-F238E27FC236}">
                <a16:creationId xmlns:a16="http://schemas.microsoft.com/office/drawing/2014/main" id="{2B612AD2-C0CE-191E-5370-767319F96299}"/>
              </a:ext>
            </a:extLst>
          </p:cNvPr>
          <p:cNvSpPr>
            <a:spLocks noGrp="1"/>
          </p:cNvSpPr>
          <p:nvPr>
            <p:ph sz="half" idx="1"/>
          </p:nvPr>
        </p:nvSpPr>
        <p:spPr/>
        <p:txBody>
          <a:bodyPr>
            <a:normAutofit fontScale="70000" lnSpcReduction="20000"/>
          </a:bodyPr>
          <a:lstStyle/>
          <a:p>
            <a:pPr marL="0" indent="0">
              <a:buNone/>
            </a:pPr>
            <a:r>
              <a:rPr lang="en-US" dirty="0" err="1"/>
              <a:t>Erbyn</a:t>
            </a:r>
            <a:r>
              <a:rPr lang="en-US" dirty="0"/>
              <a:t> </a:t>
            </a:r>
            <a:r>
              <a:rPr lang="en-US" dirty="0" err="1"/>
              <a:t>diwedd</a:t>
            </a:r>
            <a:r>
              <a:rPr lang="en-US" dirty="0"/>
              <a:t> y </a:t>
            </a:r>
            <a:r>
              <a:rPr lang="en-US" dirty="0" err="1"/>
              <a:t>sesiwn</a:t>
            </a:r>
            <a:r>
              <a:rPr lang="en-US" dirty="0"/>
              <a:t> hon, </a:t>
            </a:r>
            <a:r>
              <a:rPr lang="en-US" dirty="0" err="1"/>
              <a:t>byddwch</a:t>
            </a:r>
            <a:r>
              <a:rPr lang="en-US" dirty="0"/>
              <a:t> </a:t>
            </a:r>
            <a:r>
              <a:rPr lang="en-US" dirty="0" err="1"/>
              <a:t>yn</a:t>
            </a:r>
            <a:r>
              <a:rPr lang="en-US" dirty="0"/>
              <a:t> </a:t>
            </a:r>
            <a:r>
              <a:rPr lang="en-US" dirty="0" err="1"/>
              <a:t>gallu</a:t>
            </a:r>
            <a:r>
              <a:rPr lang="en-US" dirty="0"/>
              <a:t>:</a:t>
            </a:r>
          </a:p>
          <a:p>
            <a:r>
              <a:rPr lang="en-US" dirty="0" err="1"/>
              <a:t>Diffinio</a:t>
            </a:r>
            <a:r>
              <a:rPr lang="en-US" dirty="0"/>
              <a:t> </a:t>
            </a:r>
            <a:r>
              <a:rPr lang="en-US" dirty="0" err="1"/>
              <a:t>arweinyddiaeth</a:t>
            </a:r>
            <a:r>
              <a:rPr lang="en-US" dirty="0"/>
              <a:t> </a:t>
            </a:r>
            <a:r>
              <a:rPr lang="en-US" dirty="0" err="1"/>
              <a:t>ym</a:t>
            </a:r>
            <a:r>
              <a:rPr lang="en-US" dirty="0"/>
              <a:t> </a:t>
            </a:r>
            <a:r>
              <a:rPr lang="en-US" dirty="0" err="1"/>
              <a:t>maes</a:t>
            </a:r>
            <a:r>
              <a:rPr lang="en-US" dirty="0"/>
              <a:t> </a:t>
            </a:r>
            <a:r>
              <a:rPr lang="en-US" dirty="0" err="1"/>
              <a:t>Addysg</a:t>
            </a:r>
            <a:r>
              <a:rPr lang="en-US" dirty="0"/>
              <a:t> a </a:t>
            </a:r>
            <a:r>
              <a:rPr lang="en-US" dirty="0" err="1"/>
              <a:t>Gofal</a:t>
            </a:r>
            <a:r>
              <a:rPr lang="en-US" dirty="0"/>
              <a:t> </a:t>
            </a:r>
            <a:r>
              <a:rPr lang="en-US" dirty="0" err="1"/>
              <a:t>Cynnar</a:t>
            </a:r>
            <a:endParaRPr lang="en-US" dirty="0"/>
          </a:p>
          <a:p>
            <a:r>
              <a:rPr lang="en-US" dirty="0" err="1"/>
              <a:t>Archwilio</a:t>
            </a:r>
            <a:r>
              <a:rPr lang="en-US" dirty="0"/>
              <a:t> </a:t>
            </a:r>
            <a:r>
              <a:rPr lang="en-US" dirty="0" err="1"/>
              <a:t>eich</a:t>
            </a:r>
            <a:r>
              <a:rPr lang="en-US" dirty="0"/>
              <a:t> </a:t>
            </a:r>
            <a:r>
              <a:rPr lang="en-US" dirty="0" err="1"/>
              <a:t>hunaniaeth</a:t>
            </a:r>
            <a:r>
              <a:rPr lang="en-US" dirty="0"/>
              <a:t> </a:t>
            </a:r>
            <a:r>
              <a:rPr lang="en-US" dirty="0" err="1"/>
              <a:t>arweinyddol</a:t>
            </a:r>
            <a:r>
              <a:rPr lang="en-US" dirty="0"/>
              <a:t> </a:t>
            </a:r>
            <a:r>
              <a:rPr lang="en-US" dirty="0" err="1"/>
              <a:t>sy'n</a:t>
            </a:r>
            <a:r>
              <a:rPr lang="en-US" dirty="0"/>
              <a:t> </a:t>
            </a:r>
            <a:r>
              <a:rPr lang="en-US" dirty="0" err="1"/>
              <a:t>datblygu</a:t>
            </a:r>
            <a:endParaRPr lang="en-US" dirty="0"/>
          </a:p>
          <a:p>
            <a:r>
              <a:rPr lang="en-US" dirty="0" err="1"/>
              <a:t>Cydnabod</a:t>
            </a:r>
            <a:r>
              <a:rPr lang="en-US" dirty="0"/>
              <a:t> </a:t>
            </a:r>
            <a:r>
              <a:rPr lang="en-US" dirty="0" err="1"/>
              <a:t>pwysigrwydd</a:t>
            </a:r>
            <a:r>
              <a:rPr lang="en-US" dirty="0"/>
              <a:t> </a:t>
            </a:r>
            <a:r>
              <a:rPr lang="en-US" dirty="0" err="1"/>
              <a:t>arweinyddiaeth</a:t>
            </a:r>
            <a:r>
              <a:rPr lang="en-US" dirty="0"/>
              <a:t> </a:t>
            </a:r>
            <a:r>
              <a:rPr lang="en-US" dirty="0" err="1"/>
              <a:t>sy'n</a:t>
            </a:r>
            <a:r>
              <a:rPr lang="en-US" dirty="0"/>
              <a:t> </a:t>
            </a:r>
            <a:r>
              <a:rPr lang="en-US" dirty="0" err="1"/>
              <a:t>seiliedig</a:t>
            </a:r>
            <a:r>
              <a:rPr lang="en-US" dirty="0"/>
              <a:t> </a:t>
            </a:r>
            <a:r>
              <a:rPr lang="en-US" dirty="0" err="1"/>
              <a:t>ar</a:t>
            </a:r>
            <a:r>
              <a:rPr lang="en-US" dirty="0"/>
              <a:t> </a:t>
            </a:r>
            <a:r>
              <a:rPr lang="en-US" dirty="0" err="1"/>
              <a:t>werthoedd</a:t>
            </a:r>
            <a:endParaRPr lang="en-US" dirty="0"/>
          </a:p>
          <a:p>
            <a:r>
              <a:rPr lang="en-US" dirty="0"/>
              <a:t>Deall </a:t>
            </a:r>
            <a:r>
              <a:rPr lang="en-US" dirty="0" err="1"/>
              <a:t>egwyddorion</a:t>
            </a:r>
            <a:r>
              <a:rPr lang="en-US" dirty="0"/>
              <a:t> </a:t>
            </a:r>
            <a:r>
              <a:rPr lang="en-US" dirty="0" err="1"/>
              <a:t>arweinyddiaeth</a:t>
            </a:r>
            <a:r>
              <a:rPr lang="en-US" dirty="0"/>
              <a:t> </a:t>
            </a:r>
            <a:r>
              <a:rPr lang="en-US" dirty="0" err="1"/>
              <a:t>dosturiol</a:t>
            </a:r>
            <a:endParaRPr lang="en-US" dirty="0"/>
          </a:p>
          <a:p>
            <a:r>
              <a:rPr lang="en-US" dirty="0" err="1"/>
              <a:t>Myfyrio</a:t>
            </a:r>
            <a:r>
              <a:rPr lang="en-US" dirty="0"/>
              <a:t> </a:t>
            </a:r>
            <a:r>
              <a:rPr lang="en-US" dirty="0" err="1"/>
              <a:t>ar</a:t>
            </a:r>
            <a:r>
              <a:rPr lang="en-US" dirty="0"/>
              <a:t> </a:t>
            </a:r>
            <a:r>
              <a:rPr lang="en-US" dirty="0" err="1"/>
              <a:t>eich</a:t>
            </a:r>
            <a:r>
              <a:rPr lang="en-US" dirty="0"/>
              <a:t> </a:t>
            </a:r>
            <a:r>
              <a:rPr lang="en-US" dirty="0" err="1"/>
              <a:t>cryfderau</a:t>
            </a:r>
            <a:r>
              <a:rPr lang="en-US" dirty="0"/>
              <a:t> </a:t>
            </a:r>
            <a:r>
              <a:rPr lang="en-US" dirty="0" err="1"/>
              <a:t>arweinyddol</a:t>
            </a:r>
            <a:r>
              <a:rPr lang="en-US" dirty="0"/>
              <a:t> </a:t>
            </a:r>
            <a:r>
              <a:rPr lang="en-US" dirty="0" err="1"/>
              <a:t>eich</a:t>
            </a:r>
            <a:r>
              <a:rPr lang="en-US" dirty="0"/>
              <a:t> </a:t>
            </a:r>
            <a:r>
              <a:rPr lang="en-US" dirty="0" err="1"/>
              <a:t>hun</a:t>
            </a:r>
            <a:endParaRPr lang="en-US" dirty="0"/>
          </a:p>
          <a:p>
            <a:r>
              <a:rPr lang="en-US" dirty="0" err="1"/>
              <a:t>Gosod</a:t>
            </a:r>
            <a:r>
              <a:rPr lang="en-US" dirty="0"/>
              <a:t> </a:t>
            </a:r>
            <a:r>
              <a:rPr lang="en-US" dirty="0" err="1"/>
              <a:t>nodau</a:t>
            </a:r>
            <a:r>
              <a:rPr lang="en-US" dirty="0"/>
              <a:t> </a:t>
            </a:r>
            <a:r>
              <a:rPr lang="en-US" dirty="0" err="1"/>
              <a:t>ar</a:t>
            </a:r>
            <a:r>
              <a:rPr lang="en-US" dirty="0"/>
              <a:t> </a:t>
            </a:r>
            <a:r>
              <a:rPr lang="en-US" dirty="0" err="1"/>
              <a:t>gyfer</a:t>
            </a:r>
            <a:r>
              <a:rPr lang="en-US" dirty="0"/>
              <a:t> </a:t>
            </a:r>
            <a:r>
              <a:rPr lang="en-US" dirty="0" err="1"/>
              <a:t>datblygu</a:t>
            </a:r>
            <a:r>
              <a:rPr lang="en-US" dirty="0"/>
              <a:t> </a:t>
            </a:r>
            <a:r>
              <a:rPr lang="en-US" dirty="0" err="1"/>
              <a:t>eich</a:t>
            </a:r>
            <a:r>
              <a:rPr lang="en-US" dirty="0"/>
              <a:t> </a:t>
            </a:r>
            <a:r>
              <a:rPr lang="en-US" dirty="0" err="1"/>
              <a:t>arweinyddiaeth</a:t>
            </a:r>
            <a:endParaRPr lang="en-US" dirty="0"/>
          </a:p>
        </p:txBody>
      </p:sp>
      <p:sp>
        <p:nvSpPr>
          <p:cNvPr id="6" name="Content Placeholder 5">
            <a:extLst>
              <a:ext uri="{FF2B5EF4-FFF2-40B4-BE49-F238E27FC236}">
                <a16:creationId xmlns:a16="http://schemas.microsoft.com/office/drawing/2014/main" id="{6F829EC7-7775-2528-6782-163E95476AE9}"/>
              </a:ext>
            </a:extLst>
          </p:cNvPr>
          <p:cNvSpPr>
            <a:spLocks noGrp="1"/>
          </p:cNvSpPr>
          <p:nvPr>
            <p:ph sz="half" idx="2"/>
          </p:nvPr>
        </p:nvSpPr>
        <p:spPr/>
        <p:txBody>
          <a:bodyPr>
            <a:normAutofit fontScale="70000" lnSpcReduction="20000"/>
          </a:bodyPr>
          <a:lstStyle/>
          <a:p>
            <a:pPr marL="0" indent="0">
              <a:buNone/>
            </a:pPr>
            <a:r>
              <a:rPr lang="en-US" dirty="0">
                <a:solidFill>
                  <a:schemeClr val="accent1"/>
                </a:solidFill>
              </a:rPr>
              <a:t>By the end of this session you will be able to:</a:t>
            </a:r>
          </a:p>
          <a:p>
            <a:r>
              <a:rPr lang="en-US" dirty="0">
                <a:solidFill>
                  <a:schemeClr val="accent1"/>
                </a:solidFill>
              </a:rPr>
              <a:t>Define leadership within Early Education and Care</a:t>
            </a:r>
          </a:p>
          <a:p>
            <a:r>
              <a:rPr lang="en-US" dirty="0">
                <a:solidFill>
                  <a:schemeClr val="accent1"/>
                </a:solidFill>
              </a:rPr>
              <a:t>Explore your emerging leadership identity</a:t>
            </a:r>
          </a:p>
          <a:p>
            <a:r>
              <a:rPr lang="en-US" dirty="0" err="1">
                <a:solidFill>
                  <a:schemeClr val="accent1"/>
                </a:solidFill>
              </a:rPr>
              <a:t>Recognise</a:t>
            </a:r>
            <a:r>
              <a:rPr lang="en-US" dirty="0">
                <a:solidFill>
                  <a:schemeClr val="accent1"/>
                </a:solidFill>
              </a:rPr>
              <a:t> the importance of values-based leadership</a:t>
            </a:r>
          </a:p>
          <a:p>
            <a:r>
              <a:rPr lang="en-US" dirty="0">
                <a:solidFill>
                  <a:schemeClr val="accent1"/>
                </a:solidFill>
              </a:rPr>
              <a:t>Understand the principles of compassionate leadership</a:t>
            </a:r>
          </a:p>
          <a:p>
            <a:r>
              <a:rPr lang="en-US" dirty="0">
                <a:solidFill>
                  <a:schemeClr val="accent1"/>
                </a:solidFill>
              </a:rPr>
              <a:t>Reflect on your own leadership strengths</a:t>
            </a:r>
          </a:p>
          <a:p>
            <a:r>
              <a:rPr lang="en-US" dirty="0">
                <a:solidFill>
                  <a:schemeClr val="accent1"/>
                </a:solidFill>
              </a:rPr>
              <a:t>Set goals for your leadership development</a:t>
            </a:r>
          </a:p>
        </p:txBody>
      </p:sp>
    </p:spTree>
    <p:extLst>
      <p:ext uri="{BB962C8B-B14F-4D97-AF65-F5344CB8AC3E}">
        <p14:creationId xmlns:p14="http://schemas.microsoft.com/office/powerpoint/2010/main" val="14950691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02A710-CC12-4EF9-C920-02AD3636C8AB}"/>
              </a:ext>
            </a:extLst>
          </p:cNvPr>
          <p:cNvSpPr>
            <a:spLocks noGrp="1"/>
          </p:cNvSpPr>
          <p:nvPr>
            <p:ph type="title"/>
          </p:nvPr>
        </p:nvSpPr>
        <p:spPr/>
        <p:txBody>
          <a:bodyPr/>
          <a:lstStyle/>
          <a:p>
            <a:r>
              <a:rPr lang="en-US" dirty="0" err="1">
                <a:ea typeface="Calibri Light"/>
                <a:cs typeface="Calibri Light"/>
              </a:rPr>
              <a:t>Darllen</a:t>
            </a:r>
            <a:r>
              <a:rPr lang="en-US" dirty="0">
                <a:ea typeface="Calibri Light"/>
                <a:cs typeface="Calibri Light"/>
              </a:rPr>
              <a:t> a </a:t>
            </a:r>
            <a:r>
              <a:rPr lang="en-US" dirty="0" err="1">
                <a:ea typeface="Calibri Light"/>
                <a:cs typeface="Calibri Light"/>
              </a:rPr>
              <a:t>gweithgaredd</a:t>
            </a:r>
            <a:r>
              <a:rPr lang="en-US" dirty="0">
                <a:ea typeface="Calibri Light"/>
                <a:cs typeface="Calibri Light"/>
              </a:rPr>
              <a:t> </a:t>
            </a:r>
            <a:r>
              <a:rPr lang="en-US" dirty="0" err="1">
                <a:ea typeface="Calibri Light"/>
                <a:cs typeface="Calibri Light"/>
              </a:rPr>
              <a:t>cyn</a:t>
            </a:r>
            <a:r>
              <a:rPr lang="en-US" dirty="0">
                <a:ea typeface="Calibri Light"/>
                <a:cs typeface="Calibri Light"/>
              </a:rPr>
              <a:t> </a:t>
            </a:r>
            <a:r>
              <a:rPr lang="en-US" dirty="0" err="1">
                <a:ea typeface="Calibri Light"/>
                <a:cs typeface="Calibri Light"/>
              </a:rPr>
              <a:t>sesiwn</a:t>
            </a:r>
            <a:br>
              <a:rPr lang="en-US" dirty="0">
                <a:solidFill>
                  <a:schemeClr val="accent1">
                    <a:lumMod val="76000"/>
                  </a:schemeClr>
                </a:solidFill>
                <a:ea typeface="Calibri Light"/>
                <a:cs typeface="Calibri Light"/>
              </a:rPr>
            </a:br>
            <a:r>
              <a:rPr lang="en-US" dirty="0">
                <a:solidFill>
                  <a:schemeClr val="accent1">
                    <a:lumMod val="76000"/>
                  </a:schemeClr>
                </a:solidFill>
                <a:ea typeface="Calibri Light"/>
                <a:cs typeface="Calibri Light"/>
              </a:rPr>
              <a:t>Pre-session reading and activity</a:t>
            </a:r>
          </a:p>
        </p:txBody>
      </p:sp>
      <p:sp>
        <p:nvSpPr>
          <p:cNvPr id="3" name="Content Placeholder 2">
            <a:extLst>
              <a:ext uri="{FF2B5EF4-FFF2-40B4-BE49-F238E27FC236}">
                <a16:creationId xmlns:a16="http://schemas.microsoft.com/office/drawing/2014/main" id="{E3A76FF2-AFF8-20F3-4061-97F2DC981127}"/>
              </a:ext>
            </a:extLst>
          </p:cNvPr>
          <p:cNvSpPr>
            <a:spLocks noGrp="1"/>
          </p:cNvSpPr>
          <p:nvPr>
            <p:ph sz="half" idx="1"/>
          </p:nvPr>
        </p:nvSpPr>
        <p:spPr/>
        <p:txBody>
          <a:bodyPr vert="horz" lIns="91440" tIns="45720" rIns="91440" bIns="45720" rtlCol="0" anchor="t">
            <a:normAutofit/>
          </a:bodyPr>
          <a:lstStyle/>
          <a:p>
            <a:r>
              <a:rPr lang="en-US" sz="2400" dirty="0" err="1">
                <a:ea typeface="+mn-lt"/>
                <a:cs typeface="+mn-lt"/>
              </a:rPr>
              <a:t>Darllenwch</a:t>
            </a:r>
            <a:r>
              <a:rPr lang="en-US" sz="2400" dirty="0">
                <a:ea typeface="+mn-lt"/>
                <a:cs typeface="+mn-lt"/>
              </a:rPr>
              <a:t> </a:t>
            </a:r>
            <a:r>
              <a:rPr lang="en-US" sz="2400" dirty="0" err="1">
                <a:ea typeface="+mn-lt"/>
                <a:cs typeface="+mn-lt"/>
              </a:rPr>
              <a:t>lenyddiaeth</a:t>
            </a:r>
            <a:r>
              <a:rPr lang="en-US" sz="2400" dirty="0">
                <a:ea typeface="+mn-lt"/>
                <a:cs typeface="+mn-lt"/>
              </a:rPr>
              <a:t> </a:t>
            </a:r>
            <a:r>
              <a:rPr lang="en-US" sz="2400" dirty="0" err="1">
                <a:ea typeface="+mn-lt"/>
                <a:cs typeface="+mn-lt"/>
              </a:rPr>
              <a:t>ragarweiniol</a:t>
            </a:r>
            <a:r>
              <a:rPr lang="en-US" sz="2400" dirty="0">
                <a:ea typeface="+mn-lt"/>
                <a:cs typeface="+mn-lt"/>
              </a:rPr>
              <a:t> </a:t>
            </a:r>
            <a:r>
              <a:rPr lang="en-US" sz="2400" dirty="0" err="1">
                <a:ea typeface="+mn-lt"/>
                <a:cs typeface="+mn-lt"/>
              </a:rPr>
              <a:t>ar</a:t>
            </a:r>
            <a:r>
              <a:rPr lang="en-US" sz="2400" dirty="0">
                <a:ea typeface="+mn-lt"/>
                <a:cs typeface="+mn-lt"/>
              </a:rPr>
              <a:t> </a:t>
            </a:r>
            <a:r>
              <a:rPr lang="en-US" sz="2400" dirty="0" err="1">
                <a:ea typeface="+mn-lt"/>
                <a:cs typeface="+mn-lt"/>
              </a:rPr>
              <a:t>arweinyddiaeth</a:t>
            </a:r>
            <a:r>
              <a:rPr lang="en-US" sz="2400" dirty="0">
                <a:ea typeface="+mn-lt"/>
                <a:cs typeface="+mn-lt"/>
              </a:rPr>
              <a:t> a </a:t>
            </a:r>
          </a:p>
          <a:p>
            <a:r>
              <a:rPr lang="en-US" sz="2400" dirty="0" err="1">
                <a:ea typeface="+mn-lt"/>
                <a:cs typeface="+mn-lt"/>
              </a:rPr>
              <a:t>Chwblhewch</a:t>
            </a:r>
            <a:r>
              <a:rPr lang="en-US" sz="2400" dirty="0">
                <a:ea typeface="+mn-lt"/>
                <a:cs typeface="+mn-lt"/>
              </a:rPr>
              <a:t> </a:t>
            </a:r>
            <a:r>
              <a:rPr lang="en-US" sz="2400" dirty="0" err="1">
                <a:ea typeface="+mn-lt"/>
                <a:cs typeface="+mn-lt"/>
              </a:rPr>
              <a:t>gofnod</a:t>
            </a:r>
            <a:r>
              <a:rPr lang="en-US" sz="2400" dirty="0">
                <a:ea typeface="+mn-lt"/>
                <a:cs typeface="+mn-lt"/>
              </a:rPr>
              <a:t> </a:t>
            </a:r>
            <a:r>
              <a:rPr lang="en-US" sz="2400" dirty="0" err="1">
                <a:ea typeface="+mn-lt"/>
                <a:cs typeface="+mn-lt"/>
              </a:rPr>
              <a:t>dyddiadur</a:t>
            </a:r>
            <a:r>
              <a:rPr lang="en-US" sz="2400" dirty="0">
                <a:ea typeface="+mn-lt"/>
                <a:cs typeface="+mn-lt"/>
              </a:rPr>
              <a:t> </a:t>
            </a:r>
            <a:r>
              <a:rPr lang="en-US" sz="2400" dirty="0" err="1">
                <a:ea typeface="+mn-lt"/>
                <a:cs typeface="+mn-lt"/>
              </a:rPr>
              <a:t>myfyriol</a:t>
            </a:r>
            <a:r>
              <a:rPr lang="en-US" sz="2400" dirty="0">
                <a:ea typeface="+mn-lt"/>
                <a:cs typeface="+mn-lt"/>
              </a:rPr>
              <a:t>: Fy </a:t>
            </a:r>
            <a:r>
              <a:rPr lang="en-US" sz="2400" dirty="0" err="1">
                <a:ea typeface="+mn-lt"/>
                <a:cs typeface="+mn-lt"/>
              </a:rPr>
              <a:t>hunaniaeth</a:t>
            </a:r>
            <a:r>
              <a:rPr lang="en-US" sz="2400" dirty="0">
                <a:ea typeface="+mn-lt"/>
                <a:cs typeface="+mn-lt"/>
              </a:rPr>
              <a:t> </a:t>
            </a:r>
            <a:r>
              <a:rPr lang="en-US" sz="2400" dirty="0" err="1">
                <a:ea typeface="+mn-lt"/>
                <a:cs typeface="+mn-lt"/>
              </a:rPr>
              <a:t>arweinyddiaeth</a:t>
            </a:r>
            <a:r>
              <a:rPr lang="en-US" sz="2400" dirty="0">
                <a:ea typeface="+mn-lt"/>
                <a:cs typeface="+mn-lt"/>
              </a:rPr>
              <a:t> </a:t>
            </a:r>
            <a:r>
              <a:rPr lang="en-US" sz="2400" dirty="0" err="1">
                <a:ea typeface="+mn-lt"/>
                <a:cs typeface="+mn-lt"/>
              </a:rPr>
              <a:t>a'm</a:t>
            </a:r>
            <a:r>
              <a:rPr lang="en-US" sz="2400" dirty="0">
                <a:ea typeface="+mn-lt"/>
                <a:cs typeface="+mn-lt"/>
              </a:rPr>
              <a:t> </a:t>
            </a:r>
            <a:r>
              <a:rPr lang="en-US" sz="2400" dirty="0" err="1">
                <a:ea typeface="+mn-lt"/>
                <a:cs typeface="+mn-lt"/>
              </a:rPr>
              <a:t>dyheadau</a:t>
            </a:r>
            <a:r>
              <a:rPr lang="en-US" sz="2400" dirty="0">
                <a:ea typeface="+mn-lt"/>
                <a:cs typeface="+mn-lt"/>
              </a:rPr>
              <a:t> </a:t>
            </a:r>
            <a:r>
              <a:rPr lang="en-US" sz="2400" dirty="0" err="1">
                <a:ea typeface="+mn-lt"/>
                <a:cs typeface="+mn-lt"/>
              </a:rPr>
              <a:t>presennol</a:t>
            </a:r>
            <a:r>
              <a:rPr lang="en-US" sz="2400" dirty="0">
                <a:ea typeface="+mn-lt"/>
                <a:cs typeface="+mn-lt"/>
              </a:rPr>
              <a:t>.</a:t>
            </a:r>
            <a:endParaRPr lang="en-US" sz="2400">
              <a:ea typeface="Calibri"/>
              <a:cs typeface="Calibri"/>
            </a:endParaRPr>
          </a:p>
        </p:txBody>
      </p:sp>
      <p:sp>
        <p:nvSpPr>
          <p:cNvPr id="4" name="Content Placeholder 3">
            <a:extLst>
              <a:ext uri="{FF2B5EF4-FFF2-40B4-BE49-F238E27FC236}">
                <a16:creationId xmlns:a16="http://schemas.microsoft.com/office/drawing/2014/main" id="{1E58F762-30AD-1087-8141-CD191952B3B8}"/>
              </a:ext>
            </a:extLst>
          </p:cNvPr>
          <p:cNvSpPr>
            <a:spLocks noGrp="1"/>
          </p:cNvSpPr>
          <p:nvPr>
            <p:ph sz="half" idx="2"/>
          </p:nvPr>
        </p:nvSpPr>
        <p:spPr/>
        <p:txBody>
          <a:bodyPr vert="horz" lIns="91440" tIns="45720" rIns="91440" bIns="45720" rtlCol="0" anchor="t">
            <a:normAutofit/>
          </a:bodyPr>
          <a:lstStyle/>
          <a:p>
            <a:r>
              <a:rPr lang="en-US" sz="2400">
                <a:solidFill>
                  <a:schemeClr val="accent1">
                    <a:lumMod val="76000"/>
                  </a:schemeClr>
                </a:solidFill>
                <a:latin typeface="Calibri"/>
                <a:ea typeface="Calibri"/>
                <a:cs typeface="Calibri"/>
              </a:rPr>
              <a:t>Read introductory leadership literature and </a:t>
            </a:r>
            <a:endParaRPr lang="en-US" sz="2400">
              <a:solidFill>
                <a:schemeClr val="accent1">
                  <a:lumMod val="76000"/>
                </a:schemeClr>
              </a:solidFill>
              <a:highlight>
                <a:srgbClr val="C6C6C6"/>
              </a:highlight>
              <a:latin typeface="Calibri"/>
              <a:ea typeface="Calibri"/>
              <a:cs typeface="Calibri"/>
            </a:endParaRPr>
          </a:p>
          <a:p>
            <a:r>
              <a:rPr lang="en-US" sz="2400">
                <a:solidFill>
                  <a:schemeClr val="accent1">
                    <a:lumMod val="76000"/>
                  </a:schemeClr>
                </a:solidFill>
                <a:latin typeface="Calibri"/>
                <a:ea typeface="Calibri"/>
                <a:cs typeface="Calibri"/>
              </a:rPr>
              <a:t>Complete a reflective journal entry: My current leadership identity and aspirations.</a:t>
            </a:r>
            <a:endParaRPr lang="en-US" sz="2400">
              <a:solidFill>
                <a:schemeClr val="accent1">
                  <a:lumMod val="76000"/>
                </a:schemeClr>
              </a:solidFill>
              <a:highlight>
                <a:srgbClr val="C6C6C6"/>
              </a:highlight>
              <a:latin typeface="Calibri"/>
              <a:ea typeface="Calibri"/>
              <a:cs typeface="Calibri"/>
            </a:endParaRPr>
          </a:p>
        </p:txBody>
      </p:sp>
    </p:spTree>
    <p:extLst>
      <p:ext uri="{BB962C8B-B14F-4D97-AF65-F5344CB8AC3E}">
        <p14:creationId xmlns:p14="http://schemas.microsoft.com/office/powerpoint/2010/main" val="20514438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105A598-FDEF-5A3A-2FE8-7E10B67AF126}"/>
              </a:ext>
            </a:extLst>
          </p:cNvPr>
          <p:cNvSpPr>
            <a:spLocks noGrp="1"/>
          </p:cNvSpPr>
          <p:nvPr>
            <p:ph type="title"/>
          </p:nvPr>
        </p:nvSpPr>
        <p:spPr/>
        <p:txBody>
          <a:bodyPr/>
          <a:lstStyle/>
          <a:p>
            <a:r>
              <a:rPr lang="en-GB" dirty="0"/>
              <a:t>Arweinyddiaeth mewn un gair</a:t>
            </a:r>
            <a:br>
              <a:rPr lang="en-GB" dirty="0"/>
            </a:br>
            <a:r>
              <a:rPr lang="en-GB" dirty="0">
                <a:solidFill>
                  <a:schemeClr val="accent1"/>
                </a:solidFill>
              </a:rPr>
              <a:t>Leadership in one word</a:t>
            </a:r>
            <a:endParaRPr lang="en-US" dirty="0">
              <a:solidFill>
                <a:schemeClr val="accent1"/>
              </a:solidFill>
            </a:endParaRPr>
          </a:p>
        </p:txBody>
      </p:sp>
      <p:sp>
        <p:nvSpPr>
          <p:cNvPr id="5" name="Content Placeholder 4">
            <a:extLst>
              <a:ext uri="{FF2B5EF4-FFF2-40B4-BE49-F238E27FC236}">
                <a16:creationId xmlns:a16="http://schemas.microsoft.com/office/drawing/2014/main" id="{E15934A5-C5BA-6073-3CAD-D4C54573E52A}"/>
              </a:ext>
            </a:extLst>
          </p:cNvPr>
          <p:cNvSpPr>
            <a:spLocks noGrp="1"/>
          </p:cNvSpPr>
          <p:nvPr>
            <p:ph sz="half" idx="1"/>
          </p:nvPr>
        </p:nvSpPr>
        <p:spPr/>
        <p:txBody>
          <a:bodyPr vert="horz" lIns="91440" tIns="45720" rIns="91440" bIns="45720" rtlCol="0" anchor="t">
            <a:normAutofit lnSpcReduction="10000"/>
          </a:bodyPr>
          <a:lstStyle/>
          <a:p>
            <a:pPr marL="0" indent="0">
              <a:buNone/>
            </a:pPr>
            <a:r>
              <a:rPr lang="en-US" dirty="0"/>
              <a:t>Gan ddefnyddio'r swyddogaeth sgwrsio:</a:t>
            </a:r>
          </a:p>
          <a:p>
            <a:endParaRPr lang="en-US" dirty="0"/>
          </a:p>
          <a:p>
            <a:pPr marL="0" indent="0">
              <a:buNone/>
            </a:pPr>
            <a:r>
              <a:rPr lang="en-US" dirty="0"/>
              <a:t>Beth yw'r gair cyntaf sy'n dod i'r meddwl pan glywch chi'r gair "arweinydd"?</a:t>
            </a:r>
          </a:p>
          <a:p>
            <a:pPr marL="0" indent="0">
              <a:buNone/>
            </a:pPr>
            <a:r>
              <a:rPr lang="en-US" dirty="0">
                <a:ea typeface="Calibri" panose="020F0502020204030204"/>
                <a:cs typeface="Calibri" panose="020F0502020204030204"/>
              </a:rPr>
              <a:t>Ydych chi </a:t>
            </a:r>
            <a:r>
              <a:rPr lang="en-US" dirty="0" err="1">
                <a:ea typeface="Calibri" panose="020F0502020204030204"/>
                <a:cs typeface="Calibri" panose="020F0502020204030204"/>
              </a:rPr>
              <a:t>medru</a:t>
            </a:r>
            <a:r>
              <a:rPr lang="en-US" dirty="0">
                <a:ea typeface="Calibri" panose="020F0502020204030204"/>
                <a:cs typeface="Calibri" panose="020F0502020204030204"/>
              </a:rPr>
              <a:t> </a:t>
            </a:r>
            <a:r>
              <a:rPr lang="en-US" dirty="0" err="1">
                <a:ea typeface="Calibri" panose="020F0502020204030204"/>
                <a:cs typeface="Calibri" panose="020F0502020204030204"/>
              </a:rPr>
              <a:t>meddwl</a:t>
            </a:r>
            <a:r>
              <a:rPr lang="en-US" dirty="0">
                <a:ea typeface="Calibri" panose="020F0502020204030204"/>
                <a:cs typeface="Calibri" panose="020F0502020204030204"/>
              </a:rPr>
              <a:t> am </a:t>
            </a:r>
            <a:r>
              <a:rPr lang="en-US" dirty="0" err="1">
                <a:ea typeface="Calibri" panose="020F0502020204030204"/>
                <a:cs typeface="Calibri" panose="020F0502020204030204"/>
              </a:rPr>
              <a:t>enghreifftiau</a:t>
            </a:r>
            <a:r>
              <a:rPr lang="en-US" dirty="0">
                <a:ea typeface="Calibri" panose="020F0502020204030204"/>
                <a:cs typeface="Calibri" panose="020F0502020204030204"/>
              </a:rPr>
              <a:t> o </a:t>
            </a:r>
            <a:r>
              <a:rPr lang="en-US" dirty="0" err="1">
                <a:ea typeface="Calibri" panose="020F0502020204030204"/>
                <a:cs typeface="Calibri" panose="020F0502020204030204"/>
              </a:rPr>
              <a:t>arweinyddion</a:t>
            </a:r>
            <a:r>
              <a:rPr lang="en-US" dirty="0">
                <a:ea typeface="Calibri" panose="020F0502020204030204"/>
                <a:cs typeface="Calibri" panose="020F0502020204030204"/>
              </a:rPr>
              <a:t> </a:t>
            </a:r>
            <a:r>
              <a:rPr lang="en-US" dirty="0" err="1">
                <a:ea typeface="Calibri" panose="020F0502020204030204"/>
                <a:cs typeface="Calibri" panose="020F0502020204030204"/>
              </a:rPr>
              <a:t>dda</a:t>
            </a:r>
            <a:r>
              <a:rPr lang="en-US" dirty="0">
                <a:ea typeface="Calibri" panose="020F0502020204030204"/>
                <a:cs typeface="Calibri" panose="020F0502020204030204"/>
              </a:rPr>
              <a:t>?</a:t>
            </a:r>
          </a:p>
        </p:txBody>
      </p:sp>
      <p:sp>
        <p:nvSpPr>
          <p:cNvPr id="6" name="Content Placeholder 5">
            <a:extLst>
              <a:ext uri="{FF2B5EF4-FFF2-40B4-BE49-F238E27FC236}">
                <a16:creationId xmlns:a16="http://schemas.microsoft.com/office/drawing/2014/main" id="{9CF0EE0D-B982-8FF8-5DFC-DA472B3EC963}"/>
              </a:ext>
            </a:extLst>
          </p:cNvPr>
          <p:cNvSpPr>
            <a:spLocks noGrp="1"/>
          </p:cNvSpPr>
          <p:nvPr>
            <p:ph sz="half" idx="2"/>
          </p:nvPr>
        </p:nvSpPr>
        <p:spPr/>
        <p:txBody>
          <a:bodyPr vert="horz" lIns="91440" tIns="45720" rIns="91440" bIns="45720" rtlCol="0" anchor="t">
            <a:normAutofit lnSpcReduction="10000"/>
          </a:bodyPr>
          <a:lstStyle/>
          <a:p>
            <a:pPr marL="0" indent="0">
              <a:buNone/>
            </a:pPr>
            <a:r>
              <a:rPr lang="en-US" dirty="0">
                <a:solidFill>
                  <a:schemeClr val="accent1"/>
                </a:solidFill>
              </a:rPr>
              <a:t>Using the chat function:</a:t>
            </a:r>
          </a:p>
          <a:p>
            <a:endParaRPr lang="en-US" dirty="0">
              <a:solidFill>
                <a:schemeClr val="accent1"/>
              </a:solidFill>
            </a:endParaRPr>
          </a:p>
          <a:p>
            <a:pPr marL="0" indent="0">
              <a:buNone/>
            </a:pPr>
            <a:r>
              <a:rPr lang="en-US" dirty="0">
                <a:solidFill>
                  <a:schemeClr val="accent1"/>
                </a:solidFill>
              </a:rPr>
              <a:t>What is the first word that comes to mind when you hear "leader"?</a:t>
            </a:r>
          </a:p>
          <a:p>
            <a:pPr marL="0" indent="0">
              <a:buNone/>
            </a:pPr>
            <a:r>
              <a:rPr lang="en-US" dirty="0">
                <a:solidFill>
                  <a:schemeClr val="accent1"/>
                </a:solidFill>
                <a:ea typeface="Calibri"/>
                <a:cs typeface="Calibri"/>
              </a:rPr>
              <a:t>Can you think of examples of good leaders?</a:t>
            </a:r>
          </a:p>
        </p:txBody>
      </p:sp>
    </p:spTree>
    <p:extLst>
      <p:ext uri="{BB962C8B-B14F-4D97-AF65-F5344CB8AC3E}">
        <p14:creationId xmlns:p14="http://schemas.microsoft.com/office/powerpoint/2010/main" val="9659499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32" name="Picture 8" descr="Martin Luther King">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330732" y="4074959"/>
            <a:ext cx="2760005" cy="1882361"/>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JFK">
            <a:hlinkClick r:id="rId5"/>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6514930" y="1485900"/>
            <a:ext cx="2343060" cy="2330576"/>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Gandhi">
            <a:hlinkClick r:id="rId7"/>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820187" y="3899233"/>
            <a:ext cx="1835938" cy="2052074"/>
          </a:xfrm>
          <a:prstGeom prst="rect">
            <a:avLst/>
          </a:prstGeom>
          <a:noFill/>
          <a:extLst>
            <a:ext uri="{909E8E84-426E-40DD-AFC4-6F175D3DCCD1}">
              <a14:hiddenFill xmlns:a14="http://schemas.microsoft.com/office/drawing/2010/main">
                <a:solidFill>
                  <a:srgbClr val="FFFFFF"/>
                </a:solidFill>
              </a14:hiddenFill>
            </a:ext>
          </a:extLst>
        </p:spPr>
      </p:pic>
      <p:sp>
        <p:nvSpPr>
          <p:cNvPr id="5" name="AutoShape 14" descr="Image result for rosa parks">
            <a:hlinkClick r:id="rId9"/>
          </p:cNvPr>
          <p:cNvSpPr>
            <a:spLocks noChangeAspect="1" noChangeArrowheads="1"/>
          </p:cNvSpPr>
          <p:nvPr/>
        </p:nvSpPr>
        <p:spPr bwMode="auto">
          <a:xfrm>
            <a:off x="1679575" y="-1371600"/>
            <a:ext cx="2857500" cy="28575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6" name="Picture 2" descr="Nelson Mandela">
            <a:hlinkClick r:id="rId10"/>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3810576" y="1809152"/>
            <a:ext cx="2343060" cy="2061018"/>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descr="Mother Teresa">
            <a:hlinkClick r:id="rId12"/>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4436371" y="3899233"/>
            <a:ext cx="1523723" cy="2058087"/>
          </a:xfrm>
          <a:prstGeom prst="rect">
            <a:avLst/>
          </a:prstGeom>
          <a:noFill/>
          <a:extLst>
            <a:ext uri="{909E8E84-426E-40DD-AFC4-6F175D3DCCD1}">
              <a14:hiddenFill xmlns:a14="http://schemas.microsoft.com/office/drawing/2010/main">
                <a:solidFill>
                  <a:srgbClr val="FFFFFF"/>
                </a:solidFill>
              </a14:hiddenFill>
            </a:ext>
          </a:extLst>
        </p:spPr>
      </p:pic>
      <p:pic>
        <p:nvPicPr>
          <p:cNvPr id="1049" name="Picture 25" descr="Rosa Parks"/>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1330732" y="1672497"/>
            <a:ext cx="1804511" cy="2388712"/>
          </a:xfrm>
          <a:prstGeom prst="rect">
            <a:avLst/>
          </a:prstGeom>
          <a:noFill/>
          <a:extLst>
            <a:ext uri="{909E8E84-426E-40DD-AFC4-6F175D3DCCD1}">
              <a14:hiddenFill xmlns:a14="http://schemas.microsoft.com/office/drawing/2010/main">
                <a:solidFill>
                  <a:srgbClr val="FFFFFF"/>
                </a:solidFill>
              </a14:hiddenFill>
            </a:ext>
          </a:extLst>
        </p:spPr>
      </p:pic>
      <p:sp>
        <p:nvSpPr>
          <p:cNvPr id="4" name="Title 3">
            <a:extLst>
              <a:ext uri="{FF2B5EF4-FFF2-40B4-BE49-F238E27FC236}">
                <a16:creationId xmlns:a16="http://schemas.microsoft.com/office/drawing/2014/main" id="{F50374FE-92DC-5314-4919-AB3783BBEB1C}"/>
              </a:ext>
            </a:extLst>
          </p:cNvPr>
          <p:cNvSpPr>
            <a:spLocks noGrp="1"/>
          </p:cNvSpPr>
          <p:nvPr>
            <p:ph type="title"/>
          </p:nvPr>
        </p:nvSpPr>
        <p:spPr/>
        <p:txBody>
          <a:bodyPr/>
          <a:lstStyle/>
          <a:p>
            <a:r>
              <a:rPr lang="en-GB" dirty="0" err="1"/>
              <a:t>Arweinyddion</a:t>
            </a:r>
            <a:r>
              <a:rPr lang="en-GB" dirty="0"/>
              <a:t> y </a:t>
            </a:r>
            <a:r>
              <a:rPr lang="en-GB" dirty="0" err="1"/>
              <a:t>byd</a:t>
            </a:r>
            <a:br>
              <a:rPr lang="en-GB" dirty="0"/>
            </a:br>
            <a:r>
              <a:rPr lang="en-GB" dirty="0">
                <a:solidFill>
                  <a:schemeClr val="accent1"/>
                </a:solidFill>
              </a:rPr>
              <a:t>Leaders of the world</a:t>
            </a:r>
            <a:endParaRPr lang="en-US" dirty="0"/>
          </a:p>
        </p:txBody>
      </p:sp>
    </p:spTree>
    <p:extLst>
      <p:ext uri="{BB962C8B-B14F-4D97-AF65-F5344CB8AC3E}">
        <p14:creationId xmlns:p14="http://schemas.microsoft.com/office/powerpoint/2010/main" val="42581858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8984EB-B3C1-ECCB-4C74-9FC3802C6B5E}"/>
              </a:ext>
            </a:extLst>
          </p:cNvPr>
          <p:cNvSpPr>
            <a:spLocks noGrp="1"/>
          </p:cNvSpPr>
          <p:nvPr>
            <p:ph type="title"/>
          </p:nvPr>
        </p:nvSpPr>
        <p:spPr/>
        <p:txBody>
          <a:bodyPr/>
          <a:lstStyle/>
          <a:p>
            <a:r>
              <a:rPr lang="en-US" dirty="0" err="1">
                <a:ea typeface="Calibri Light"/>
                <a:cs typeface="Calibri Light"/>
              </a:rPr>
              <a:t>Arweinyddiaeth</a:t>
            </a:r>
            <a:br>
              <a:rPr lang="en-US" dirty="0">
                <a:ea typeface="Calibri Light"/>
                <a:cs typeface="Calibri Light"/>
              </a:rPr>
            </a:br>
            <a:r>
              <a:rPr lang="en-US" dirty="0">
                <a:solidFill>
                  <a:schemeClr val="accent1">
                    <a:lumMod val="76000"/>
                  </a:schemeClr>
                </a:solidFill>
                <a:ea typeface="Calibri Light"/>
                <a:cs typeface="Calibri Light"/>
              </a:rPr>
              <a:t>Leadership</a:t>
            </a:r>
            <a:endParaRPr lang="en-US" dirty="0">
              <a:solidFill>
                <a:schemeClr val="accent1">
                  <a:lumMod val="76000"/>
                </a:schemeClr>
              </a:solidFill>
            </a:endParaRPr>
          </a:p>
        </p:txBody>
      </p:sp>
      <p:sp>
        <p:nvSpPr>
          <p:cNvPr id="3" name="Content Placeholder 2">
            <a:extLst>
              <a:ext uri="{FF2B5EF4-FFF2-40B4-BE49-F238E27FC236}">
                <a16:creationId xmlns:a16="http://schemas.microsoft.com/office/drawing/2014/main" id="{69239185-084A-5CB5-CC4F-7FACB2256722}"/>
              </a:ext>
            </a:extLst>
          </p:cNvPr>
          <p:cNvSpPr>
            <a:spLocks noGrp="1"/>
          </p:cNvSpPr>
          <p:nvPr>
            <p:ph idx="1"/>
          </p:nvPr>
        </p:nvSpPr>
        <p:spPr/>
        <p:txBody>
          <a:bodyPr vert="horz" lIns="91440" tIns="45720" rIns="91440" bIns="45720" rtlCol="0" anchor="t">
            <a:normAutofit/>
          </a:bodyPr>
          <a:lstStyle/>
          <a:p>
            <a:pPr marL="0" indent="0">
              <a:buNone/>
            </a:pPr>
            <a:r>
              <a:rPr lang="en-US" sz="2400" dirty="0">
                <a:solidFill>
                  <a:schemeClr val="accent1">
                    <a:lumMod val="76000"/>
                  </a:schemeClr>
                </a:solidFill>
                <a:ea typeface="Calibri"/>
                <a:cs typeface="Calibri"/>
              </a:rPr>
              <a:t>"Leadership is defined as the process of having dominance on group activities in order to realize the objectives. To execute the leadership task, managers try to have influence the people under their supervision and motivate and direct them to achieve the organizational objectives. Creating motivation in staff in such a way that they do their activity and work in the organization with enthusiasm and reach the goals is very important. This problem with transnational managers who have to create motivation in the individuals with different cultures is more "significant"</a:t>
            </a:r>
          </a:p>
          <a:p>
            <a:pPr marL="0" indent="0">
              <a:buNone/>
            </a:pPr>
            <a:r>
              <a:rPr lang="en-US" sz="2400" dirty="0">
                <a:solidFill>
                  <a:schemeClr val="accent1">
                    <a:lumMod val="76000"/>
                  </a:schemeClr>
                </a:solidFill>
                <a:ea typeface="Calibri"/>
                <a:cs typeface="Calibri"/>
              </a:rPr>
              <a:t>(Taleghani, Salmani and </a:t>
            </a:r>
            <a:r>
              <a:rPr lang="en-US" sz="2400" dirty="0" err="1">
                <a:solidFill>
                  <a:schemeClr val="accent1">
                    <a:lumMod val="76000"/>
                  </a:schemeClr>
                </a:solidFill>
                <a:ea typeface="Calibri"/>
                <a:cs typeface="Calibri"/>
              </a:rPr>
              <a:t>Taatian</a:t>
            </a:r>
            <a:r>
              <a:rPr lang="en-US" sz="2400" dirty="0">
                <a:solidFill>
                  <a:schemeClr val="accent1">
                    <a:lumMod val="76000"/>
                  </a:schemeClr>
                </a:solidFill>
                <a:ea typeface="Calibri"/>
                <a:cs typeface="Calibri"/>
              </a:rPr>
              <a:t>, 2010, p. 92)</a:t>
            </a:r>
          </a:p>
          <a:p>
            <a:endParaRPr lang="en-US" dirty="0">
              <a:ea typeface="Calibri"/>
              <a:cs typeface="Calibri"/>
            </a:endParaRPr>
          </a:p>
        </p:txBody>
      </p:sp>
    </p:spTree>
    <p:extLst>
      <p:ext uri="{BB962C8B-B14F-4D97-AF65-F5344CB8AC3E}">
        <p14:creationId xmlns:p14="http://schemas.microsoft.com/office/powerpoint/2010/main" val="41955740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E5A31A-0150-C6F7-C4AA-9510610687E1}"/>
              </a:ext>
            </a:extLst>
          </p:cNvPr>
          <p:cNvSpPr>
            <a:spLocks noGrp="1"/>
          </p:cNvSpPr>
          <p:nvPr>
            <p:ph type="title"/>
          </p:nvPr>
        </p:nvSpPr>
        <p:spPr/>
        <p:txBody>
          <a:bodyPr/>
          <a:lstStyle/>
          <a:p>
            <a:r>
              <a:rPr lang="en-US" dirty="0" err="1">
                <a:ea typeface="Calibri Light"/>
                <a:cs typeface="Calibri Light"/>
              </a:rPr>
              <a:t>Arweinyddiaeth</a:t>
            </a:r>
            <a:br>
              <a:rPr lang="en-US" dirty="0">
                <a:ea typeface="Calibri Light"/>
                <a:cs typeface="Calibri Light"/>
              </a:rPr>
            </a:br>
            <a:r>
              <a:rPr lang="en-US" dirty="0">
                <a:solidFill>
                  <a:schemeClr val="accent1">
                    <a:lumMod val="76000"/>
                  </a:schemeClr>
                </a:solidFill>
                <a:ea typeface="Calibri Light"/>
                <a:cs typeface="Calibri Light"/>
              </a:rPr>
              <a:t>Leadership</a:t>
            </a:r>
          </a:p>
        </p:txBody>
      </p:sp>
      <p:pic>
        <p:nvPicPr>
          <p:cNvPr id="4" name="Online Media 3" title="&quot;5 Pillars of Effective Leadership&quot; | Ari Zucker | TEDxGVSU">
            <a:hlinkClick r:id="" action="ppaction://noaction"/>
            <a:extLst>
              <a:ext uri="{FF2B5EF4-FFF2-40B4-BE49-F238E27FC236}">
                <a16:creationId xmlns:a16="http://schemas.microsoft.com/office/drawing/2014/main" id="{C5C6BBA3-7784-1942-E9B7-D91880A89F35}"/>
              </a:ext>
            </a:extLst>
          </p:cNvPr>
          <p:cNvPicPr>
            <a:picLocks noRot="1" noChangeAspect="1"/>
          </p:cNvPicPr>
          <p:nvPr>
            <a:videoFile r:link="rId1"/>
          </p:nvPr>
        </p:nvPicPr>
        <p:blipFill>
          <a:blip r:embed="rId4"/>
          <a:stretch>
            <a:fillRect/>
          </a:stretch>
        </p:blipFill>
        <p:spPr>
          <a:xfrm>
            <a:off x="2665639" y="1810656"/>
            <a:ext cx="6862311" cy="3917044"/>
          </a:xfrm>
          <a:prstGeom prst="rect">
            <a:avLst/>
          </a:prstGeom>
        </p:spPr>
      </p:pic>
    </p:spTree>
    <p:extLst>
      <p:ext uri="{BB962C8B-B14F-4D97-AF65-F5344CB8AC3E}">
        <p14:creationId xmlns:p14="http://schemas.microsoft.com/office/powerpoint/2010/main" val="21283325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descr="33 Inspiring characteristics poster"/>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2464101" y="291716"/>
            <a:ext cx="7263799" cy="5448907"/>
          </a:xfrm>
        </p:spPr>
      </p:pic>
    </p:spTree>
    <p:extLst>
      <p:ext uri="{BB962C8B-B14F-4D97-AF65-F5344CB8AC3E}">
        <p14:creationId xmlns:p14="http://schemas.microsoft.com/office/powerpoint/2010/main" val="9931111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4800" dirty="0" err="1">
                <a:latin typeface="+mn-lt"/>
                <a:cs typeface="Arial" panose="020B0604020202020204" pitchFamily="34" charset="0"/>
              </a:rPr>
              <a:t>Arweinydd</a:t>
            </a:r>
            <a:r>
              <a:rPr lang="en-GB" sz="4800" dirty="0">
                <a:latin typeface="+mn-lt"/>
                <a:cs typeface="Arial" panose="020B0604020202020204" pitchFamily="34" charset="0"/>
              </a:rPr>
              <a:t> a </a:t>
            </a:r>
            <a:r>
              <a:rPr lang="en-GB" sz="4800" dirty="0" err="1">
                <a:latin typeface="+mn-lt"/>
                <a:cs typeface="Arial" panose="020B0604020202020204" pitchFamily="34" charset="0"/>
              </a:rPr>
              <a:t>Rheolwr</a:t>
            </a:r>
            <a:br>
              <a:rPr lang="en-GB" sz="4800" dirty="0">
                <a:latin typeface="+mn-lt"/>
                <a:cs typeface="Arial" panose="020B0604020202020204" pitchFamily="34" charset="0"/>
              </a:rPr>
            </a:br>
            <a:r>
              <a:rPr lang="en-GB" sz="4800" dirty="0">
                <a:solidFill>
                  <a:schemeClr val="accent1">
                    <a:lumMod val="75000"/>
                  </a:schemeClr>
                </a:solidFill>
                <a:latin typeface="+mn-lt"/>
                <a:cs typeface="Arial" panose="020B0604020202020204" pitchFamily="34" charset="0"/>
              </a:rPr>
              <a:t>Leader and Manager</a:t>
            </a:r>
          </a:p>
        </p:txBody>
      </p:sp>
      <p:sp>
        <p:nvSpPr>
          <p:cNvPr id="3" name="Content Placeholder 2"/>
          <p:cNvSpPr>
            <a:spLocks noGrp="1"/>
          </p:cNvSpPr>
          <p:nvPr>
            <p:ph sz="half" idx="1"/>
          </p:nvPr>
        </p:nvSpPr>
        <p:spPr/>
        <p:txBody>
          <a:bodyPr/>
          <a:lstStyle/>
          <a:p>
            <a:r>
              <a:rPr lang="en-GB" dirty="0" err="1">
                <a:latin typeface="Arial" panose="020B0604020202020204" pitchFamily="34" charset="0"/>
                <a:cs typeface="Arial" panose="020B0604020202020204" pitchFamily="34" charset="0"/>
              </a:rPr>
              <a:t>Trafodwch</a:t>
            </a:r>
            <a:r>
              <a:rPr lang="en-GB"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Oes</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gwahaniaeth</a:t>
            </a:r>
            <a:r>
              <a:rPr lang="en-GB"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Ydy</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rhain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rolau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gwahanol</a:t>
            </a:r>
            <a:r>
              <a:rPr lang="en-GB"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Allwch</a:t>
            </a:r>
            <a:r>
              <a:rPr lang="en-GB" dirty="0">
                <a:latin typeface="Arial" panose="020B0604020202020204" pitchFamily="34" charset="0"/>
                <a:cs typeface="Arial" panose="020B0604020202020204" pitchFamily="34" charset="0"/>
              </a:rPr>
              <a:t> chi </a:t>
            </a:r>
            <a:r>
              <a:rPr lang="en-GB" dirty="0" err="1">
                <a:latin typeface="Arial" panose="020B0604020202020204" pitchFamily="34" charset="0"/>
                <a:cs typeface="Arial" panose="020B0604020202020204" pitchFamily="34" charset="0"/>
              </a:rPr>
              <a:t>fod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rheolwr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heb</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fod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arweinydd</a:t>
            </a:r>
            <a:r>
              <a:rPr lang="en-GB"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Allwch</a:t>
            </a:r>
            <a:r>
              <a:rPr lang="en-GB" dirty="0">
                <a:latin typeface="Arial" panose="020B0604020202020204" pitchFamily="34" charset="0"/>
                <a:cs typeface="Arial" panose="020B0604020202020204" pitchFamily="34" charset="0"/>
              </a:rPr>
              <a:t> chi </a:t>
            </a:r>
            <a:r>
              <a:rPr lang="en-GB" dirty="0" err="1">
                <a:latin typeface="Arial" panose="020B0604020202020204" pitchFamily="34" charset="0"/>
                <a:cs typeface="Arial" panose="020B0604020202020204" pitchFamily="34" charset="0"/>
              </a:rPr>
              <a:t>fod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arweinydd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heb</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fod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rheolwr</a:t>
            </a:r>
            <a:r>
              <a:rPr lang="en-GB" dirty="0">
                <a:latin typeface="Arial" panose="020B0604020202020204" pitchFamily="34" charset="0"/>
                <a:cs typeface="Arial" panose="020B0604020202020204" pitchFamily="34" charset="0"/>
              </a:rPr>
              <a:t>?</a:t>
            </a:r>
          </a:p>
        </p:txBody>
      </p:sp>
      <p:sp>
        <p:nvSpPr>
          <p:cNvPr id="4" name="Content Placeholder 3"/>
          <p:cNvSpPr>
            <a:spLocks noGrp="1"/>
          </p:cNvSpPr>
          <p:nvPr>
            <p:ph sz="half" idx="2"/>
          </p:nvPr>
        </p:nvSpPr>
        <p:spPr/>
        <p:txBody>
          <a:bodyPr vert="horz" lIns="91440" tIns="45720" rIns="91440" bIns="45720" rtlCol="0" anchor="t">
            <a:normAutofit/>
          </a:bodyPr>
          <a:lstStyle/>
          <a:p>
            <a:r>
              <a:rPr lang="en-GB" dirty="0">
                <a:solidFill>
                  <a:schemeClr val="accent1">
                    <a:lumMod val="76000"/>
                  </a:schemeClr>
                </a:solidFill>
                <a:latin typeface="Calibri"/>
                <a:ea typeface="Calibri"/>
                <a:cs typeface="Calibri"/>
              </a:rPr>
              <a:t>Discuss…</a:t>
            </a:r>
          </a:p>
          <a:p>
            <a:r>
              <a:rPr lang="en-GB" dirty="0">
                <a:solidFill>
                  <a:schemeClr val="accent1">
                    <a:lumMod val="76000"/>
                  </a:schemeClr>
                </a:solidFill>
                <a:latin typeface="Calibri"/>
                <a:ea typeface="Calibri"/>
                <a:cs typeface="Calibri"/>
              </a:rPr>
              <a:t>Is there a difference?</a:t>
            </a:r>
          </a:p>
          <a:p>
            <a:r>
              <a:rPr lang="en-GB" dirty="0">
                <a:solidFill>
                  <a:schemeClr val="accent1">
                    <a:lumMod val="76000"/>
                  </a:schemeClr>
                </a:solidFill>
                <a:latin typeface="Calibri"/>
                <a:ea typeface="Calibri"/>
                <a:cs typeface="Calibri"/>
              </a:rPr>
              <a:t>Are they different roles?</a:t>
            </a:r>
          </a:p>
          <a:p>
            <a:r>
              <a:rPr lang="en-US" dirty="0">
                <a:solidFill>
                  <a:schemeClr val="accent1">
                    <a:lumMod val="76000"/>
                  </a:schemeClr>
                </a:solidFill>
              </a:rPr>
              <a:t>Can you be a manager without being a leader?</a:t>
            </a:r>
            <a:endParaRPr lang="en-US">
              <a:solidFill>
                <a:schemeClr val="accent1">
                  <a:lumMod val="76000"/>
                </a:schemeClr>
              </a:solidFill>
              <a:ea typeface="Calibri"/>
              <a:cs typeface="Calibri"/>
            </a:endParaRPr>
          </a:p>
          <a:p>
            <a:r>
              <a:rPr lang="en-US" dirty="0">
                <a:solidFill>
                  <a:schemeClr val="accent1">
                    <a:lumMod val="76000"/>
                  </a:schemeClr>
                </a:solidFill>
              </a:rPr>
              <a:t>Can you be a leader without being a manager?</a:t>
            </a:r>
            <a:endParaRPr lang="en-GB">
              <a:solidFill>
                <a:schemeClr val="accent1">
                  <a:lumMod val="76000"/>
                </a:schemeClr>
              </a:solidFill>
              <a:ea typeface="Calibri"/>
              <a:cs typeface="Calibri"/>
            </a:endParaRPr>
          </a:p>
        </p:txBody>
      </p:sp>
    </p:spTree>
    <p:extLst>
      <p:ext uri="{BB962C8B-B14F-4D97-AF65-F5344CB8AC3E}">
        <p14:creationId xmlns:p14="http://schemas.microsoft.com/office/powerpoint/2010/main" val="17209086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E74874-8A74-9881-981F-31E1E6009D4E}"/>
              </a:ext>
            </a:extLst>
          </p:cNvPr>
          <p:cNvSpPr>
            <a:spLocks noGrp="1"/>
          </p:cNvSpPr>
          <p:nvPr>
            <p:ph type="title"/>
          </p:nvPr>
        </p:nvSpPr>
        <p:spPr/>
        <p:txBody>
          <a:bodyPr>
            <a:normAutofit/>
          </a:bodyPr>
          <a:lstStyle/>
          <a:p>
            <a:r>
              <a:rPr lang="en-GB" dirty="0">
                <a:ea typeface="+mj-lt"/>
                <a:cs typeface="+mj-lt"/>
              </a:rPr>
              <a:t>Arweinyddiaeth </a:t>
            </a:r>
            <a:r>
              <a:rPr lang="en-GB" dirty="0" err="1">
                <a:ea typeface="+mj-lt"/>
                <a:cs typeface="+mj-lt"/>
              </a:rPr>
              <a:t>mewn</a:t>
            </a:r>
            <a:r>
              <a:rPr lang="en-GB" dirty="0">
                <a:ea typeface="+mj-lt"/>
                <a:cs typeface="+mj-lt"/>
              </a:rPr>
              <a:t> </a:t>
            </a:r>
            <a:r>
              <a:rPr lang="en-GB" dirty="0" err="1">
                <a:ea typeface="+mj-lt"/>
                <a:cs typeface="+mj-lt"/>
              </a:rPr>
              <a:t>Addysg</a:t>
            </a:r>
            <a:r>
              <a:rPr lang="en-GB" dirty="0">
                <a:ea typeface="+mj-lt"/>
                <a:cs typeface="+mj-lt"/>
              </a:rPr>
              <a:t> a </a:t>
            </a:r>
            <a:r>
              <a:rPr lang="en-GB" dirty="0" err="1">
                <a:ea typeface="+mj-lt"/>
                <a:cs typeface="+mj-lt"/>
              </a:rPr>
              <a:t>Gofal</a:t>
            </a:r>
            <a:br>
              <a:rPr lang="en-GB" dirty="0">
                <a:solidFill>
                  <a:schemeClr val="accent1">
                    <a:lumMod val="76000"/>
                  </a:schemeClr>
                </a:solidFill>
              </a:rPr>
            </a:br>
            <a:r>
              <a:rPr lang="en-GB" dirty="0">
                <a:solidFill>
                  <a:schemeClr val="accent1">
                    <a:lumMod val="76000"/>
                  </a:schemeClr>
                </a:solidFill>
              </a:rPr>
              <a:t>Leadership in Education and Care</a:t>
            </a:r>
            <a:endParaRPr lang="en-US" dirty="0">
              <a:solidFill>
                <a:schemeClr val="accent1">
                  <a:lumMod val="76000"/>
                </a:schemeClr>
              </a:solidFill>
              <a:ea typeface="Calibri Light"/>
              <a:cs typeface="Calibri Light"/>
            </a:endParaRPr>
          </a:p>
        </p:txBody>
      </p:sp>
      <p:sp>
        <p:nvSpPr>
          <p:cNvPr id="3" name="Content Placeholder 2">
            <a:extLst>
              <a:ext uri="{FF2B5EF4-FFF2-40B4-BE49-F238E27FC236}">
                <a16:creationId xmlns:a16="http://schemas.microsoft.com/office/drawing/2014/main" id="{959CA96B-22FF-7DC8-4E47-3F43A1DDEC2E}"/>
              </a:ext>
            </a:extLst>
          </p:cNvPr>
          <p:cNvSpPr>
            <a:spLocks noGrp="1"/>
          </p:cNvSpPr>
          <p:nvPr>
            <p:ph sz="half" idx="1"/>
          </p:nvPr>
        </p:nvSpPr>
        <p:spPr/>
        <p:txBody>
          <a:bodyPr>
            <a:normAutofit fontScale="92500" lnSpcReduction="20000"/>
          </a:bodyPr>
          <a:lstStyle/>
          <a:p>
            <a:pPr marL="0" indent="0">
              <a:buNone/>
            </a:pPr>
            <a:r>
              <a:rPr lang="en-US" dirty="0" err="1"/>
              <a:t>Nid</a:t>
            </a:r>
            <a:r>
              <a:rPr lang="en-US" dirty="0"/>
              <a:t> </a:t>
            </a:r>
            <a:r>
              <a:rPr lang="en-US" dirty="0" err="1"/>
              <a:t>yw</a:t>
            </a:r>
            <a:r>
              <a:rPr lang="en-US" dirty="0"/>
              <a:t> </a:t>
            </a:r>
            <a:r>
              <a:rPr lang="en-US" dirty="0" err="1"/>
              <a:t>arweinyddiaeth</a:t>
            </a:r>
            <a:r>
              <a:rPr lang="en-US" dirty="0"/>
              <a:t> </a:t>
            </a:r>
            <a:r>
              <a:rPr lang="en-US" dirty="0" err="1"/>
              <a:t>yn</a:t>
            </a:r>
            <a:r>
              <a:rPr lang="en-US" dirty="0"/>
              <a:t> </a:t>
            </a:r>
            <a:r>
              <a:rPr lang="en-US" dirty="0" err="1"/>
              <a:t>ymwneud</a:t>
            </a:r>
            <a:r>
              <a:rPr lang="en-US" dirty="0"/>
              <a:t> â </a:t>
            </a:r>
            <a:r>
              <a:rPr lang="en-US" dirty="0" err="1"/>
              <a:t>theitlau</a:t>
            </a:r>
            <a:r>
              <a:rPr lang="en-US" dirty="0"/>
              <a:t> </a:t>
            </a:r>
            <a:r>
              <a:rPr lang="en-US" dirty="0" err="1"/>
              <a:t>swyddi</a:t>
            </a:r>
            <a:r>
              <a:rPr lang="en-US" dirty="0"/>
              <a:t> </a:t>
            </a:r>
            <a:r>
              <a:rPr lang="en-US" dirty="0" err="1"/>
              <a:t>yn</a:t>
            </a:r>
            <a:r>
              <a:rPr lang="en-US" dirty="0"/>
              <a:t> </a:t>
            </a:r>
            <a:r>
              <a:rPr lang="en-US" dirty="0" err="1"/>
              <a:t>unig</a:t>
            </a:r>
            <a:r>
              <a:rPr lang="en-US" dirty="0"/>
              <a:t>.</a:t>
            </a:r>
          </a:p>
          <a:p>
            <a:endParaRPr lang="en-US" dirty="0"/>
          </a:p>
          <a:p>
            <a:pPr marL="0" indent="0">
              <a:buNone/>
            </a:pPr>
            <a:r>
              <a:rPr lang="en-US" dirty="0"/>
              <a:t>Mae </a:t>
            </a:r>
            <a:r>
              <a:rPr lang="en-US" dirty="0" err="1"/>
              <a:t>arweinyddiaeth</a:t>
            </a:r>
            <a:r>
              <a:rPr lang="en-US" dirty="0"/>
              <a:t> </a:t>
            </a:r>
            <a:r>
              <a:rPr lang="en-US" dirty="0" err="1"/>
              <a:t>yn</a:t>
            </a:r>
            <a:r>
              <a:rPr lang="en-US" dirty="0"/>
              <a:t> </a:t>
            </a:r>
            <a:r>
              <a:rPr lang="en-US" dirty="0" err="1"/>
              <a:t>digwydd</a:t>
            </a:r>
            <a:r>
              <a:rPr lang="en-US" dirty="0"/>
              <a:t> pan </a:t>
            </a:r>
            <a:r>
              <a:rPr lang="en-US" dirty="0" err="1"/>
              <a:t>fyddwn</a:t>
            </a:r>
            <a:r>
              <a:rPr lang="en-US" dirty="0"/>
              <a:t> </a:t>
            </a:r>
            <a:r>
              <a:rPr lang="en-US" dirty="0" err="1"/>
              <a:t>yn</a:t>
            </a:r>
            <a:r>
              <a:rPr lang="en-US" dirty="0"/>
              <a:t>:</a:t>
            </a:r>
          </a:p>
          <a:p>
            <a:r>
              <a:rPr lang="en-US" dirty="0" err="1"/>
              <a:t>Dylanwadu</a:t>
            </a:r>
            <a:r>
              <a:rPr lang="en-US" dirty="0"/>
              <a:t> </a:t>
            </a:r>
            <a:r>
              <a:rPr lang="en-US" dirty="0" err="1"/>
              <a:t>ar</a:t>
            </a:r>
            <a:r>
              <a:rPr lang="en-US" dirty="0"/>
              <a:t> </a:t>
            </a:r>
            <a:r>
              <a:rPr lang="en-US" dirty="0" err="1"/>
              <a:t>eraill</a:t>
            </a:r>
            <a:r>
              <a:rPr lang="en-US" dirty="0"/>
              <a:t> </a:t>
            </a:r>
            <a:r>
              <a:rPr lang="en-US" dirty="0" err="1"/>
              <a:t>yn</a:t>
            </a:r>
            <a:r>
              <a:rPr lang="en-US" dirty="0"/>
              <a:t> </a:t>
            </a:r>
            <a:r>
              <a:rPr lang="en-US" dirty="0" err="1"/>
              <a:t>gadarnhaol</a:t>
            </a:r>
            <a:endParaRPr lang="en-US" dirty="0"/>
          </a:p>
          <a:p>
            <a:r>
              <a:rPr lang="en-US" dirty="0" err="1"/>
              <a:t>Hyrwyddo</a:t>
            </a:r>
            <a:r>
              <a:rPr lang="en-US" dirty="0"/>
              <a:t> plant a </a:t>
            </a:r>
            <a:r>
              <a:rPr lang="en-US" dirty="0" err="1"/>
              <a:t>theuluoedd</a:t>
            </a:r>
            <a:endParaRPr lang="en-US" dirty="0"/>
          </a:p>
          <a:p>
            <a:r>
              <a:rPr lang="en-US" dirty="0" err="1"/>
              <a:t>Cefnogi</a:t>
            </a:r>
            <a:r>
              <a:rPr lang="en-US" dirty="0"/>
              <a:t> </a:t>
            </a:r>
            <a:r>
              <a:rPr lang="en-US" dirty="0" err="1"/>
              <a:t>cydweithwyr</a:t>
            </a:r>
            <a:endParaRPr lang="en-US" dirty="0"/>
          </a:p>
          <a:p>
            <a:r>
              <a:rPr lang="en-US" dirty="0" err="1"/>
              <a:t>Gwella</a:t>
            </a:r>
            <a:r>
              <a:rPr lang="en-US" dirty="0"/>
              <a:t> </a:t>
            </a:r>
            <a:r>
              <a:rPr lang="en-US" dirty="0" err="1"/>
              <a:t>arferion</a:t>
            </a:r>
            <a:endParaRPr lang="en-US" dirty="0"/>
          </a:p>
          <a:p>
            <a:r>
              <a:rPr lang="en-US" dirty="0"/>
              <a:t>Creu </a:t>
            </a:r>
            <a:r>
              <a:rPr lang="en-US" dirty="0" err="1"/>
              <a:t>diwylliannau</a:t>
            </a:r>
            <a:r>
              <a:rPr lang="en-US" dirty="0"/>
              <a:t> </a:t>
            </a:r>
            <a:r>
              <a:rPr lang="en-US" dirty="0" err="1"/>
              <a:t>cadarnhaol</a:t>
            </a:r>
            <a:endParaRPr lang="en-US" dirty="0"/>
          </a:p>
        </p:txBody>
      </p:sp>
      <p:sp>
        <p:nvSpPr>
          <p:cNvPr id="4" name="Content Placeholder 3">
            <a:extLst>
              <a:ext uri="{FF2B5EF4-FFF2-40B4-BE49-F238E27FC236}">
                <a16:creationId xmlns:a16="http://schemas.microsoft.com/office/drawing/2014/main" id="{890336A4-64B3-B4EA-2BAE-EF5C62BE67B3}"/>
              </a:ext>
            </a:extLst>
          </p:cNvPr>
          <p:cNvSpPr>
            <a:spLocks noGrp="1"/>
          </p:cNvSpPr>
          <p:nvPr>
            <p:ph sz="half" idx="2"/>
          </p:nvPr>
        </p:nvSpPr>
        <p:spPr/>
        <p:txBody>
          <a:bodyPr vert="horz" lIns="91440" tIns="45720" rIns="91440" bIns="45720" rtlCol="0" anchor="t">
            <a:normAutofit fontScale="92500" lnSpcReduction="20000"/>
          </a:bodyPr>
          <a:lstStyle/>
          <a:p>
            <a:pPr marL="0" indent="0">
              <a:buNone/>
            </a:pPr>
            <a:r>
              <a:rPr lang="en-US" dirty="0">
                <a:solidFill>
                  <a:schemeClr val="accent1">
                    <a:lumMod val="76000"/>
                  </a:schemeClr>
                </a:solidFill>
              </a:rPr>
              <a:t>Leadership is not just about job titles.</a:t>
            </a:r>
            <a:endParaRPr lang="en-US" dirty="0">
              <a:solidFill>
                <a:schemeClr val="accent1">
                  <a:lumMod val="76000"/>
                </a:schemeClr>
              </a:solidFill>
              <a:ea typeface="Calibri"/>
              <a:cs typeface="Calibri"/>
            </a:endParaRPr>
          </a:p>
          <a:p>
            <a:pPr marL="0" indent="0">
              <a:buNone/>
            </a:pPr>
            <a:endParaRPr lang="en-US" dirty="0">
              <a:solidFill>
                <a:schemeClr val="accent1">
                  <a:lumMod val="76000"/>
                </a:schemeClr>
              </a:solidFill>
              <a:ea typeface="Calibri"/>
              <a:cs typeface="Calibri"/>
            </a:endParaRPr>
          </a:p>
          <a:p>
            <a:pPr marL="0" indent="0">
              <a:buNone/>
            </a:pPr>
            <a:r>
              <a:rPr lang="en-US" dirty="0">
                <a:solidFill>
                  <a:schemeClr val="accent1">
                    <a:lumMod val="76000"/>
                  </a:schemeClr>
                </a:solidFill>
              </a:rPr>
              <a:t>Leadership happens when we:</a:t>
            </a:r>
            <a:endParaRPr lang="en-US" dirty="0">
              <a:solidFill>
                <a:schemeClr val="accent1">
                  <a:lumMod val="76000"/>
                </a:schemeClr>
              </a:solidFill>
              <a:ea typeface="Calibri"/>
              <a:cs typeface="Calibri"/>
            </a:endParaRPr>
          </a:p>
          <a:p>
            <a:r>
              <a:rPr lang="en-US" dirty="0">
                <a:solidFill>
                  <a:schemeClr val="accent1">
                    <a:lumMod val="76000"/>
                  </a:schemeClr>
                </a:solidFill>
              </a:rPr>
              <a:t>Influence others positively</a:t>
            </a:r>
            <a:endParaRPr lang="en-US" dirty="0">
              <a:solidFill>
                <a:schemeClr val="accent1">
                  <a:lumMod val="76000"/>
                </a:schemeClr>
              </a:solidFill>
              <a:ea typeface="Calibri"/>
              <a:cs typeface="Calibri"/>
            </a:endParaRPr>
          </a:p>
          <a:p>
            <a:r>
              <a:rPr lang="en-US" dirty="0">
                <a:solidFill>
                  <a:schemeClr val="accent1">
                    <a:lumMod val="76000"/>
                  </a:schemeClr>
                </a:solidFill>
              </a:rPr>
              <a:t>Champion children and families</a:t>
            </a:r>
            <a:endParaRPr lang="en-US" dirty="0">
              <a:solidFill>
                <a:schemeClr val="accent1">
                  <a:lumMod val="76000"/>
                </a:schemeClr>
              </a:solidFill>
              <a:ea typeface="Calibri"/>
              <a:cs typeface="Calibri"/>
            </a:endParaRPr>
          </a:p>
          <a:p>
            <a:r>
              <a:rPr lang="en-US" dirty="0">
                <a:solidFill>
                  <a:schemeClr val="accent1">
                    <a:lumMod val="76000"/>
                  </a:schemeClr>
                </a:solidFill>
              </a:rPr>
              <a:t>Support colleagues</a:t>
            </a:r>
            <a:endParaRPr lang="en-US" dirty="0">
              <a:solidFill>
                <a:schemeClr val="accent1">
                  <a:lumMod val="76000"/>
                </a:schemeClr>
              </a:solidFill>
              <a:ea typeface="Calibri"/>
              <a:cs typeface="Calibri"/>
            </a:endParaRPr>
          </a:p>
          <a:p>
            <a:r>
              <a:rPr lang="en-US" dirty="0">
                <a:solidFill>
                  <a:schemeClr val="accent1">
                    <a:lumMod val="76000"/>
                  </a:schemeClr>
                </a:solidFill>
              </a:rPr>
              <a:t>Improve practice</a:t>
            </a:r>
            <a:endParaRPr lang="en-US" dirty="0">
              <a:solidFill>
                <a:schemeClr val="accent1">
                  <a:lumMod val="76000"/>
                </a:schemeClr>
              </a:solidFill>
              <a:ea typeface="Calibri"/>
              <a:cs typeface="Calibri"/>
            </a:endParaRPr>
          </a:p>
          <a:p>
            <a:r>
              <a:rPr lang="en-US" dirty="0">
                <a:solidFill>
                  <a:schemeClr val="accent1">
                    <a:lumMod val="76000"/>
                  </a:schemeClr>
                </a:solidFill>
              </a:rPr>
              <a:t>Create positive cultures</a:t>
            </a:r>
            <a:endParaRPr lang="en-US" dirty="0">
              <a:solidFill>
                <a:schemeClr val="accent1">
                  <a:lumMod val="76000"/>
                </a:schemeClr>
              </a:solidFill>
              <a:ea typeface="Calibri"/>
              <a:cs typeface="Calibri"/>
            </a:endParaRPr>
          </a:p>
          <a:p>
            <a:endParaRPr lang="en-US" dirty="0"/>
          </a:p>
        </p:txBody>
      </p:sp>
    </p:spTree>
    <p:extLst>
      <p:ext uri="{BB962C8B-B14F-4D97-AF65-F5344CB8AC3E}">
        <p14:creationId xmlns:p14="http://schemas.microsoft.com/office/powerpoint/2010/main" val="11024811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B1081D58-6118-C32F-D1B4-6CADB17ADFA4}"/>
              </a:ext>
            </a:extLst>
          </p:cNvPr>
          <p:cNvSpPr>
            <a:spLocks noGrp="1"/>
          </p:cNvSpPr>
          <p:nvPr>
            <p:ph type="ctrTitle"/>
          </p:nvPr>
        </p:nvSpPr>
        <p:spPr>
          <a:xfrm>
            <a:off x="1524000" y="783771"/>
            <a:ext cx="9144000" cy="4795623"/>
          </a:xfrm>
        </p:spPr>
        <p:txBody>
          <a:bodyPr>
            <a:normAutofit fontScale="90000"/>
          </a:bodyPr>
          <a:lstStyle/>
          <a:p>
            <a:pPr marL="0" indent="0"/>
            <a:br>
              <a:rPr lang="en-US" dirty="0">
                <a:solidFill>
                  <a:schemeClr val="accent1"/>
                </a:solidFill>
              </a:rPr>
            </a:br>
            <a:r>
              <a:rPr lang="en-US" sz="5300" dirty="0" err="1"/>
              <a:t>Cwestiwn</a:t>
            </a:r>
            <a:r>
              <a:rPr lang="en-US" sz="5300" dirty="0"/>
              <a:t>: Ble </a:t>
            </a:r>
            <a:r>
              <a:rPr lang="en-US" sz="5300" dirty="0" err="1"/>
              <a:t>rydych</a:t>
            </a:r>
            <a:r>
              <a:rPr lang="en-US" sz="5300" dirty="0"/>
              <a:t> </a:t>
            </a:r>
            <a:r>
              <a:rPr lang="en-US" sz="5300" dirty="0" err="1"/>
              <a:t>chi'n</a:t>
            </a:r>
            <a:r>
              <a:rPr lang="en-US" sz="5300" dirty="0"/>
              <a:t> </a:t>
            </a:r>
            <a:r>
              <a:rPr lang="en-US" sz="5300" dirty="0" err="1"/>
              <a:t>dangos</a:t>
            </a:r>
            <a:r>
              <a:rPr lang="en-US" sz="5300" dirty="0"/>
              <a:t> </a:t>
            </a:r>
            <a:r>
              <a:rPr lang="en-US" sz="5300" dirty="0" err="1"/>
              <a:t>arweinyddiaeth</a:t>
            </a:r>
            <a:r>
              <a:rPr lang="en-US" sz="5300" dirty="0"/>
              <a:t> </a:t>
            </a:r>
            <a:r>
              <a:rPr lang="en-US" sz="5300" dirty="0" err="1"/>
              <a:t>yn</a:t>
            </a:r>
            <a:r>
              <a:rPr lang="en-US" sz="5300" dirty="0"/>
              <a:t> </a:t>
            </a:r>
            <a:r>
              <a:rPr lang="en-US" sz="5300" dirty="0" err="1"/>
              <a:t>eich</a:t>
            </a:r>
            <a:r>
              <a:rPr lang="en-US" sz="5300" dirty="0"/>
              <a:t> </a:t>
            </a:r>
            <a:r>
              <a:rPr lang="en-US" sz="5300" dirty="0" err="1"/>
              <a:t>rôl</a:t>
            </a:r>
            <a:r>
              <a:rPr lang="en-US" sz="5300" dirty="0"/>
              <a:t> </a:t>
            </a:r>
            <a:r>
              <a:rPr lang="en-US" sz="5300" dirty="0" err="1"/>
              <a:t>bresennol</a:t>
            </a:r>
            <a:r>
              <a:rPr lang="en-US" sz="5300" dirty="0"/>
              <a:t>? </a:t>
            </a:r>
            <a:br>
              <a:rPr lang="en-US" sz="5300" dirty="0">
                <a:solidFill>
                  <a:schemeClr val="accent1"/>
                </a:solidFill>
              </a:rPr>
            </a:br>
            <a:r>
              <a:rPr lang="en-US" sz="5300" dirty="0">
                <a:solidFill>
                  <a:schemeClr val="accent1"/>
                </a:solidFill>
              </a:rPr>
              <a:t>Question:</a:t>
            </a:r>
            <a:br>
              <a:rPr lang="en-US" sz="5300" dirty="0">
                <a:solidFill>
                  <a:schemeClr val="accent1"/>
                </a:solidFill>
              </a:rPr>
            </a:br>
            <a:r>
              <a:rPr lang="en-US" sz="5300" dirty="0">
                <a:solidFill>
                  <a:schemeClr val="accent1"/>
                </a:solidFill>
              </a:rPr>
              <a:t>Where do you show leadership in your current role?</a:t>
            </a:r>
            <a:br>
              <a:rPr lang="en-US" dirty="0"/>
            </a:br>
            <a:endParaRPr lang="en-US" dirty="0"/>
          </a:p>
        </p:txBody>
      </p:sp>
    </p:spTree>
    <p:extLst>
      <p:ext uri="{BB962C8B-B14F-4D97-AF65-F5344CB8AC3E}">
        <p14:creationId xmlns:p14="http://schemas.microsoft.com/office/powerpoint/2010/main" val="88884155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038E0A0-3302-867D-CBA2-8F11F85C4B86}"/>
              </a:ext>
            </a:extLst>
          </p:cNvPr>
          <p:cNvSpPr>
            <a:spLocks noGrp="1"/>
          </p:cNvSpPr>
          <p:nvPr>
            <p:ph type="title"/>
          </p:nvPr>
        </p:nvSpPr>
        <p:spPr/>
        <p:txBody>
          <a:bodyPr/>
          <a:lstStyle/>
          <a:p>
            <a:r>
              <a:rPr lang="en-GB" dirty="0"/>
              <a:t>Eich </a:t>
            </a:r>
            <a:r>
              <a:rPr lang="en-US" dirty="0" err="1"/>
              <a:t>rôl</a:t>
            </a:r>
            <a:r>
              <a:rPr lang="en-GB" dirty="0"/>
              <a:t> </a:t>
            </a:r>
            <a:r>
              <a:rPr lang="en-GB" dirty="0" err="1"/>
              <a:t>presenol</a:t>
            </a:r>
            <a:br>
              <a:rPr lang="en-GB" dirty="0"/>
            </a:br>
            <a:r>
              <a:rPr lang="en-GB" dirty="0">
                <a:solidFill>
                  <a:schemeClr val="accent1"/>
                </a:solidFill>
              </a:rPr>
              <a:t>Your current role</a:t>
            </a:r>
            <a:endParaRPr lang="en-US" dirty="0">
              <a:solidFill>
                <a:schemeClr val="accent1"/>
              </a:solidFill>
            </a:endParaRPr>
          </a:p>
        </p:txBody>
      </p:sp>
      <p:sp>
        <p:nvSpPr>
          <p:cNvPr id="5" name="Content Placeholder 4">
            <a:extLst>
              <a:ext uri="{FF2B5EF4-FFF2-40B4-BE49-F238E27FC236}">
                <a16:creationId xmlns:a16="http://schemas.microsoft.com/office/drawing/2014/main" id="{A57D905B-745E-03DD-B2F0-1B02C2048DB9}"/>
              </a:ext>
            </a:extLst>
          </p:cNvPr>
          <p:cNvSpPr>
            <a:spLocks noGrp="1"/>
          </p:cNvSpPr>
          <p:nvPr>
            <p:ph sz="half" idx="1"/>
          </p:nvPr>
        </p:nvSpPr>
        <p:spPr/>
        <p:txBody>
          <a:bodyPr>
            <a:normAutofit fontScale="92500" lnSpcReduction="20000"/>
          </a:bodyPr>
          <a:lstStyle/>
          <a:p>
            <a:r>
              <a:rPr lang="en-US" dirty="0" err="1"/>
              <a:t>Cefnogi</a:t>
            </a:r>
            <a:r>
              <a:rPr lang="en-US" dirty="0"/>
              <a:t> </a:t>
            </a:r>
            <a:r>
              <a:rPr lang="en-US" dirty="0" err="1"/>
              <a:t>eraill</a:t>
            </a:r>
            <a:endParaRPr lang="en-US" dirty="0"/>
          </a:p>
          <a:p>
            <a:r>
              <a:rPr lang="en-US" dirty="0" err="1"/>
              <a:t>Gweithio</a:t>
            </a:r>
            <a:r>
              <a:rPr lang="en-US" dirty="0"/>
              <a:t> </a:t>
            </a:r>
            <a:r>
              <a:rPr lang="en-US" dirty="0" err="1"/>
              <a:t>gyda</a:t>
            </a:r>
            <a:r>
              <a:rPr lang="en-US" dirty="0"/>
              <a:t> </a:t>
            </a:r>
            <a:r>
              <a:rPr lang="en-US" dirty="0" err="1"/>
              <a:t>theuluoedd</a:t>
            </a:r>
            <a:endParaRPr lang="en-US" dirty="0"/>
          </a:p>
          <a:p>
            <a:r>
              <a:rPr lang="en-US" dirty="0" err="1"/>
              <a:t>Adeiladu</a:t>
            </a:r>
            <a:r>
              <a:rPr lang="en-US" dirty="0"/>
              <a:t> </a:t>
            </a:r>
            <a:r>
              <a:rPr lang="en-US" dirty="0" err="1"/>
              <a:t>perthnasoedd</a:t>
            </a:r>
            <a:r>
              <a:rPr lang="en-US" dirty="0"/>
              <a:t> </a:t>
            </a:r>
            <a:r>
              <a:rPr lang="en-US" dirty="0" err="1"/>
              <a:t>sy'n</a:t>
            </a:r>
            <a:r>
              <a:rPr lang="en-US" dirty="0"/>
              <a:t> </a:t>
            </a:r>
            <a:r>
              <a:rPr lang="en-US" dirty="0" err="1"/>
              <a:t>seiliedig</a:t>
            </a:r>
            <a:r>
              <a:rPr lang="en-US" dirty="0"/>
              <a:t> </a:t>
            </a:r>
            <a:r>
              <a:rPr lang="en-US" dirty="0" err="1"/>
              <a:t>ar</a:t>
            </a:r>
            <a:r>
              <a:rPr lang="en-US" dirty="0"/>
              <a:t> </a:t>
            </a:r>
            <a:r>
              <a:rPr lang="en-US" dirty="0" err="1"/>
              <a:t>ymddiriedaeth</a:t>
            </a:r>
            <a:endParaRPr lang="en-US" dirty="0"/>
          </a:p>
          <a:p>
            <a:r>
              <a:rPr lang="en-US" dirty="0" err="1"/>
              <a:t>Gwella</a:t>
            </a:r>
            <a:r>
              <a:rPr lang="en-US" dirty="0"/>
              <a:t> </a:t>
            </a:r>
            <a:r>
              <a:rPr lang="en-US" dirty="0" err="1"/>
              <a:t>arfer</a:t>
            </a:r>
            <a:endParaRPr lang="en-US" dirty="0"/>
          </a:p>
          <a:p>
            <a:r>
              <a:rPr lang="en-US" dirty="0" err="1"/>
              <a:t>Dylanwadu</a:t>
            </a:r>
            <a:r>
              <a:rPr lang="en-US" dirty="0"/>
              <a:t> </a:t>
            </a:r>
            <a:r>
              <a:rPr lang="en-US" dirty="0" err="1"/>
              <a:t>ar</a:t>
            </a:r>
            <a:r>
              <a:rPr lang="en-US" dirty="0"/>
              <a:t> </a:t>
            </a:r>
            <a:r>
              <a:rPr lang="en-US" dirty="0" err="1"/>
              <a:t>eraill</a:t>
            </a:r>
            <a:endParaRPr lang="en-US" dirty="0"/>
          </a:p>
          <a:p>
            <a:r>
              <a:rPr lang="en-US" dirty="0" err="1"/>
              <a:t>Rhannu</a:t>
            </a:r>
            <a:r>
              <a:rPr lang="en-US" dirty="0"/>
              <a:t> </a:t>
            </a:r>
            <a:r>
              <a:rPr lang="en-US" dirty="0" err="1"/>
              <a:t>syniadau</a:t>
            </a:r>
            <a:endParaRPr lang="en-US" dirty="0"/>
          </a:p>
          <a:p>
            <a:r>
              <a:rPr lang="en-US" dirty="0"/>
              <a:t>Nodi </a:t>
            </a:r>
            <a:r>
              <a:rPr lang="en-US" dirty="0" err="1"/>
              <a:t>atebion</a:t>
            </a:r>
            <a:endParaRPr lang="en-US" dirty="0"/>
          </a:p>
          <a:p>
            <a:r>
              <a:rPr lang="en-US" dirty="0" err="1"/>
              <a:t>Cyfathrebu'n</a:t>
            </a:r>
            <a:r>
              <a:rPr lang="en-US" dirty="0"/>
              <a:t> </a:t>
            </a:r>
            <a:r>
              <a:rPr lang="en-US" dirty="0" err="1"/>
              <a:t>effeithiol</a:t>
            </a:r>
            <a:endParaRPr lang="en-US" dirty="0"/>
          </a:p>
        </p:txBody>
      </p:sp>
      <p:sp>
        <p:nvSpPr>
          <p:cNvPr id="6" name="Content Placeholder 5">
            <a:extLst>
              <a:ext uri="{FF2B5EF4-FFF2-40B4-BE49-F238E27FC236}">
                <a16:creationId xmlns:a16="http://schemas.microsoft.com/office/drawing/2014/main" id="{A5D5E026-AAAA-2C25-4377-FDAA45CD3E0A}"/>
              </a:ext>
            </a:extLst>
          </p:cNvPr>
          <p:cNvSpPr>
            <a:spLocks noGrp="1"/>
          </p:cNvSpPr>
          <p:nvPr>
            <p:ph sz="half" idx="2"/>
          </p:nvPr>
        </p:nvSpPr>
        <p:spPr/>
        <p:txBody>
          <a:bodyPr>
            <a:normAutofit fontScale="92500" lnSpcReduction="20000"/>
          </a:bodyPr>
          <a:lstStyle/>
          <a:p>
            <a:r>
              <a:rPr lang="en-GB" dirty="0">
                <a:solidFill>
                  <a:schemeClr val="accent1"/>
                </a:solidFill>
              </a:rPr>
              <a:t>Supporting others</a:t>
            </a:r>
          </a:p>
          <a:p>
            <a:r>
              <a:rPr lang="en-GB" dirty="0">
                <a:solidFill>
                  <a:schemeClr val="accent1"/>
                </a:solidFill>
              </a:rPr>
              <a:t>Working with families</a:t>
            </a:r>
          </a:p>
          <a:p>
            <a:r>
              <a:rPr lang="en-GB" dirty="0">
                <a:solidFill>
                  <a:schemeClr val="accent1"/>
                </a:solidFill>
              </a:rPr>
              <a:t>Building trusting relationships</a:t>
            </a:r>
          </a:p>
          <a:p>
            <a:r>
              <a:rPr lang="en-GB" dirty="0">
                <a:solidFill>
                  <a:schemeClr val="accent1"/>
                </a:solidFill>
              </a:rPr>
              <a:t>Improving practice</a:t>
            </a:r>
          </a:p>
          <a:p>
            <a:r>
              <a:rPr lang="en-US" dirty="0">
                <a:solidFill>
                  <a:schemeClr val="accent1"/>
                </a:solidFill>
              </a:rPr>
              <a:t>Influencing others</a:t>
            </a:r>
          </a:p>
          <a:p>
            <a:r>
              <a:rPr lang="en-US" dirty="0">
                <a:solidFill>
                  <a:schemeClr val="accent1"/>
                </a:solidFill>
              </a:rPr>
              <a:t>Sharing ideas</a:t>
            </a:r>
          </a:p>
          <a:p>
            <a:r>
              <a:rPr lang="en-US" dirty="0">
                <a:solidFill>
                  <a:schemeClr val="accent1"/>
                </a:solidFill>
              </a:rPr>
              <a:t>Identifying solutions</a:t>
            </a:r>
          </a:p>
          <a:p>
            <a:r>
              <a:rPr lang="en-US" dirty="0">
                <a:solidFill>
                  <a:schemeClr val="accent1"/>
                </a:solidFill>
              </a:rPr>
              <a:t>Communicating effectively</a:t>
            </a:r>
          </a:p>
          <a:p>
            <a:endParaRPr lang="en-US" dirty="0"/>
          </a:p>
        </p:txBody>
      </p:sp>
    </p:spTree>
    <p:extLst>
      <p:ext uri="{BB962C8B-B14F-4D97-AF65-F5344CB8AC3E}">
        <p14:creationId xmlns:p14="http://schemas.microsoft.com/office/powerpoint/2010/main" val="51616665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Autofit/>
          </a:bodyPr>
          <a:lstStyle/>
          <a:p>
            <a:r>
              <a:rPr lang="en-GB" altLang="en-US" sz="4800" dirty="0" err="1">
                <a:latin typeface="Calibri Light"/>
                <a:ea typeface="Calibri Light"/>
                <a:cs typeface="Calibri Light"/>
              </a:rPr>
              <a:t>Arweinyddwyr</a:t>
            </a:r>
            <a:r>
              <a:rPr lang="en-GB" altLang="en-US" sz="4800" dirty="0">
                <a:latin typeface="Calibri Light"/>
                <a:ea typeface="Calibri Light"/>
                <a:cs typeface="Calibri Light"/>
              </a:rPr>
              <a:t>/</a:t>
            </a:r>
            <a:r>
              <a:rPr lang="en-GB" altLang="en-US" sz="4800" dirty="0" err="1">
                <a:latin typeface="Calibri Light"/>
                <a:ea typeface="Calibri Light"/>
                <a:cs typeface="Calibri Light"/>
              </a:rPr>
              <a:t>rheolwyr</a:t>
            </a:r>
            <a:r>
              <a:rPr lang="en-GB" altLang="en-US" sz="4800" dirty="0">
                <a:latin typeface="Calibri Light"/>
                <a:ea typeface="Calibri Light"/>
                <a:cs typeface="Calibri Light"/>
              </a:rPr>
              <a:t> </a:t>
            </a:r>
            <a:r>
              <a:rPr lang="en-GB" altLang="en-US" sz="4800" dirty="0" err="1">
                <a:latin typeface="Calibri Light"/>
                <a:ea typeface="Calibri Light"/>
                <a:cs typeface="Calibri Light"/>
              </a:rPr>
              <a:t>effeithiol</a:t>
            </a:r>
            <a:br>
              <a:rPr lang="en-GB" altLang="en-US" sz="4800" dirty="0">
                <a:latin typeface="Calibri Light"/>
                <a:ea typeface="Calibri Light"/>
                <a:cs typeface="Calibri Light"/>
              </a:rPr>
            </a:br>
            <a:r>
              <a:rPr lang="en-GB" altLang="en-US" sz="4800" dirty="0">
                <a:solidFill>
                  <a:schemeClr val="accent1">
                    <a:lumMod val="75000"/>
                  </a:schemeClr>
                </a:solidFill>
                <a:latin typeface="Calibri Light"/>
                <a:ea typeface="Calibri Light"/>
                <a:cs typeface="Calibri Light"/>
              </a:rPr>
              <a:t>Effective leaders/ managers</a:t>
            </a:r>
            <a:endParaRPr lang="en-GB" sz="4800">
              <a:solidFill>
                <a:schemeClr val="accent1">
                  <a:lumMod val="75000"/>
                </a:schemeClr>
              </a:solidFill>
              <a:latin typeface="Calibri Light"/>
              <a:ea typeface="Calibri Light"/>
              <a:cs typeface="Calibri Light"/>
            </a:endParaRPr>
          </a:p>
        </p:txBody>
      </p:sp>
      <p:sp>
        <p:nvSpPr>
          <p:cNvPr id="5" name="Content Placeholder 4"/>
          <p:cNvSpPr>
            <a:spLocks noGrp="1"/>
          </p:cNvSpPr>
          <p:nvPr>
            <p:ph sz="half" idx="1"/>
          </p:nvPr>
        </p:nvSpPr>
        <p:spPr/>
        <p:txBody>
          <a:bodyPr>
            <a:noAutofit/>
          </a:bodyPr>
          <a:lstStyle/>
          <a:p>
            <a:r>
              <a:rPr lang="en-GB" altLang="en-US" sz="2400" dirty="0">
                <a:latin typeface="Arial" panose="020B0604020202020204" pitchFamily="34" charset="0"/>
                <a:cs typeface="Arial" panose="020B0604020202020204" pitchFamily="34" charset="0"/>
              </a:rPr>
              <a:t>Y </a:t>
            </a:r>
            <a:r>
              <a:rPr lang="en-GB" altLang="en-US" sz="2400" dirty="0" err="1">
                <a:latin typeface="Arial" panose="020B0604020202020204" pitchFamily="34" charset="0"/>
                <a:cs typeface="Arial" panose="020B0604020202020204" pitchFamily="34" charset="0"/>
              </a:rPr>
              <a:t>gallu</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i</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addasu</a:t>
            </a:r>
            <a:r>
              <a:rPr lang="en-GB" altLang="en-US" sz="2400" dirty="0">
                <a:latin typeface="Arial" panose="020B0604020202020204" pitchFamily="34" charset="0"/>
                <a:cs typeface="Arial" panose="020B0604020202020204" pitchFamily="34" charset="0"/>
              </a:rPr>
              <a:t> – </a:t>
            </a:r>
            <a:r>
              <a:rPr lang="en-GB" altLang="en-US" sz="2400" dirty="0" err="1">
                <a:latin typeface="Arial" panose="020B0604020202020204" pitchFamily="34" charset="0"/>
                <a:cs typeface="Arial" panose="020B0604020202020204" pitchFamily="34" charset="0"/>
              </a:rPr>
              <a:t>yn</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ymatebol</a:t>
            </a:r>
            <a:r>
              <a:rPr lang="en-GB" altLang="en-US" sz="2400" dirty="0">
                <a:latin typeface="Arial" panose="020B0604020202020204" pitchFamily="34" charset="0"/>
                <a:cs typeface="Arial" panose="020B0604020202020204" pitchFamily="34" charset="0"/>
              </a:rPr>
              <a:t> ac </a:t>
            </a:r>
            <a:r>
              <a:rPr lang="en-GB" altLang="en-US" sz="2400" dirty="0" err="1">
                <a:latin typeface="Arial" panose="020B0604020202020204" pitchFamily="34" charset="0"/>
                <a:cs typeface="Arial" panose="020B0604020202020204" pitchFamily="34" charset="0"/>
              </a:rPr>
              <a:t>yn</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ddigon</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dewr</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i</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roi</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cynnig</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ar</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ddulliau</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newydd</a:t>
            </a:r>
            <a:endParaRPr lang="en-GB" altLang="en-US" sz="2400" dirty="0">
              <a:latin typeface="Arial" panose="020B0604020202020204" pitchFamily="34" charset="0"/>
              <a:cs typeface="Arial" panose="020B0604020202020204" pitchFamily="34" charset="0"/>
            </a:endParaRPr>
          </a:p>
          <a:p>
            <a:r>
              <a:rPr lang="en-GB" altLang="en-US" sz="2400" dirty="0" err="1">
                <a:latin typeface="Arial" panose="020B0604020202020204" pitchFamily="34" charset="0"/>
                <a:cs typeface="Arial" panose="020B0604020202020204" pitchFamily="34" charset="0"/>
              </a:rPr>
              <a:t>Arwain</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trwy</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esiampl</a:t>
            </a:r>
            <a:endParaRPr lang="en-GB" altLang="en-US" sz="2400" dirty="0">
              <a:latin typeface="Arial" panose="020B0604020202020204" pitchFamily="34" charset="0"/>
              <a:cs typeface="Arial" panose="020B0604020202020204" pitchFamily="34" charset="0"/>
            </a:endParaRPr>
          </a:p>
          <a:p>
            <a:r>
              <a:rPr lang="en-GB" altLang="en-US" sz="2400" dirty="0" err="1">
                <a:latin typeface="Arial" panose="020B0604020202020204" pitchFamily="34" charset="0"/>
                <a:cs typeface="Arial" panose="020B0604020202020204" pitchFamily="34" charset="0"/>
              </a:rPr>
              <a:t>Cyfathrebu’n</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dda</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gan</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fod</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yn</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agos-atoch</a:t>
            </a:r>
            <a:endParaRPr lang="en-GB" altLang="en-US" sz="2400" dirty="0">
              <a:latin typeface="Arial" panose="020B0604020202020204" pitchFamily="34" charset="0"/>
              <a:cs typeface="Arial" panose="020B0604020202020204" pitchFamily="34" charset="0"/>
            </a:endParaRPr>
          </a:p>
          <a:p>
            <a:r>
              <a:rPr lang="en-GB" altLang="en-US" sz="2400" dirty="0" err="1">
                <a:latin typeface="Arial" panose="020B0604020202020204" pitchFamily="34" charset="0"/>
                <a:cs typeface="Arial" panose="020B0604020202020204" pitchFamily="34" charset="0"/>
              </a:rPr>
              <a:t>Nid</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ydynt</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yn</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labelu</a:t>
            </a:r>
            <a:r>
              <a:rPr lang="en-GB" altLang="en-US" sz="2400" dirty="0">
                <a:latin typeface="Arial" panose="020B0604020202020204" pitchFamily="34" charset="0"/>
                <a:cs typeface="Arial" panose="020B0604020202020204" pitchFamily="34" charset="0"/>
              </a:rPr>
              <a:t> staff – </a:t>
            </a:r>
            <a:r>
              <a:rPr lang="en-GB" altLang="en-US" sz="2400" dirty="0" err="1">
                <a:latin typeface="Arial" panose="020B0604020202020204" pitchFamily="34" charset="0"/>
                <a:cs typeface="Arial" panose="020B0604020202020204" pitchFamily="34" charset="0"/>
              </a:rPr>
              <a:t>gan</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ganolbwyntio</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ar</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faterion</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yn</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hytrach</a:t>
            </a:r>
            <a:r>
              <a:rPr lang="en-GB" altLang="en-US" sz="2400" dirty="0">
                <a:latin typeface="Arial" panose="020B0604020202020204" pitchFamily="34" charset="0"/>
                <a:cs typeface="Arial" panose="020B0604020202020204" pitchFamily="34" charset="0"/>
              </a:rPr>
              <a:t> </a:t>
            </a:r>
            <a:r>
              <a:rPr lang="en-GB" altLang="en-US" sz="2400" dirty="0" err="1">
                <a:latin typeface="Arial" panose="020B0604020202020204" pitchFamily="34" charset="0"/>
                <a:cs typeface="Arial" panose="020B0604020202020204" pitchFamily="34" charset="0"/>
              </a:rPr>
              <a:t>na’r</a:t>
            </a:r>
            <a:r>
              <a:rPr lang="en-GB" altLang="en-US" sz="2400" dirty="0">
                <a:latin typeface="Arial" panose="020B0604020202020204" pitchFamily="34" charset="0"/>
                <a:cs typeface="Arial" panose="020B0604020202020204" pitchFamily="34" charset="0"/>
              </a:rPr>
              <a:t> person a </a:t>
            </a:r>
            <a:r>
              <a:rPr lang="en-GB" altLang="en-US" sz="2400" b="1" dirty="0" err="1">
                <a:latin typeface="Arial" panose="020B0604020202020204" pitchFamily="34" charset="0"/>
                <a:cs typeface="Arial" panose="020B0604020202020204" pitchFamily="34" charset="0"/>
              </a:rPr>
              <a:t>pharchu</a:t>
            </a:r>
            <a:r>
              <a:rPr lang="en-GB" altLang="en-US" sz="2400" b="1" dirty="0">
                <a:latin typeface="Arial" panose="020B0604020202020204" pitchFamily="34" charset="0"/>
                <a:cs typeface="Arial" panose="020B0604020202020204" pitchFamily="34" charset="0"/>
              </a:rPr>
              <a:t> </a:t>
            </a:r>
            <a:r>
              <a:rPr lang="en-GB" altLang="en-US" sz="2400" b="1" dirty="0" err="1">
                <a:latin typeface="Arial" panose="020B0604020202020204" pitchFamily="34" charset="0"/>
                <a:cs typeface="Arial" panose="020B0604020202020204" pitchFamily="34" charset="0"/>
              </a:rPr>
              <a:t>cyfrinachedd</a:t>
            </a:r>
            <a:r>
              <a:rPr lang="en-GB" altLang="en-US" sz="2400" b="1" dirty="0">
                <a:latin typeface="Arial" panose="020B0604020202020204" pitchFamily="34" charset="0"/>
                <a:cs typeface="Arial" panose="020B0604020202020204" pitchFamily="34" charset="0"/>
              </a:rPr>
              <a:t>.</a:t>
            </a:r>
          </a:p>
        </p:txBody>
      </p:sp>
      <p:sp>
        <p:nvSpPr>
          <p:cNvPr id="6" name="Content Placeholder 5"/>
          <p:cNvSpPr>
            <a:spLocks noGrp="1"/>
          </p:cNvSpPr>
          <p:nvPr>
            <p:ph sz="half" idx="2"/>
          </p:nvPr>
        </p:nvSpPr>
        <p:spPr/>
        <p:txBody>
          <a:bodyPr>
            <a:normAutofit/>
          </a:bodyPr>
          <a:lstStyle/>
          <a:p>
            <a:r>
              <a:rPr lang="en-GB" altLang="en-US" sz="2400" dirty="0">
                <a:solidFill>
                  <a:schemeClr val="accent1">
                    <a:lumMod val="75000"/>
                  </a:schemeClr>
                </a:solidFill>
                <a:latin typeface="Arial" panose="020B0604020202020204" pitchFamily="34" charset="0"/>
                <a:cs typeface="Arial" panose="020B0604020202020204" pitchFamily="34" charset="0"/>
              </a:rPr>
              <a:t>Are adaptable – responsive and brave enough to try new methods</a:t>
            </a:r>
          </a:p>
          <a:p>
            <a:r>
              <a:rPr lang="en-GB" altLang="en-US" sz="2400" dirty="0">
                <a:solidFill>
                  <a:schemeClr val="accent1">
                    <a:lumMod val="75000"/>
                  </a:schemeClr>
                </a:solidFill>
                <a:latin typeface="Arial" panose="020B0604020202020204" pitchFamily="34" charset="0"/>
                <a:cs typeface="Arial" panose="020B0604020202020204" pitchFamily="34" charset="0"/>
              </a:rPr>
              <a:t>Lead by example</a:t>
            </a:r>
          </a:p>
          <a:p>
            <a:r>
              <a:rPr lang="en-GB" altLang="en-US" sz="2400" dirty="0">
                <a:solidFill>
                  <a:schemeClr val="accent1">
                    <a:lumMod val="75000"/>
                  </a:schemeClr>
                </a:solidFill>
                <a:latin typeface="Arial" panose="020B0604020202020204" pitchFamily="34" charset="0"/>
                <a:cs typeface="Arial" panose="020B0604020202020204" pitchFamily="34" charset="0"/>
              </a:rPr>
              <a:t>Communicate well and are approachable</a:t>
            </a:r>
          </a:p>
          <a:p>
            <a:r>
              <a:rPr lang="en-GB" altLang="en-US" sz="2400" dirty="0">
                <a:solidFill>
                  <a:schemeClr val="accent1">
                    <a:lumMod val="75000"/>
                  </a:schemeClr>
                </a:solidFill>
                <a:latin typeface="Arial" panose="020B0604020202020204" pitchFamily="34" charset="0"/>
                <a:cs typeface="Arial" panose="020B0604020202020204" pitchFamily="34" charset="0"/>
              </a:rPr>
              <a:t>They do not label staff – will focus on issues not person and </a:t>
            </a:r>
            <a:r>
              <a:rPr lang="en-GB" altLang="en-US" sz="2400" b="1" dirty="0">
                <a:solidFill>
                  <a:schemeClr val="accent1">
                    <a:lumMod val="75000"/>
                  </a:schemeClr>
                </a:solidFill>
                <a:latin typeface="Arial" panose="020B0604020202020204" pitchFamily="34" charset="0"/>
                <a:cs typeface="Arial" panose="020B0604020202020204" pitchFamily="34" charset="0"/>
              </a:rPr>
              <a:t>respect confidentiality.</a:t>
            </a:r>
          </a:p>
          <a:p>
            <a:endParaRPr lang="en-GB" altLang="en-US"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296591869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E60E4B-9F85-9546-18E1-CF02243DC28E}"/>
              </a:ext>
            </a:extLst>
          </p:cNvPr>
          <p:cNvSpPr>
            <a:spLocks noGrp="1"/>
          </p:cNvSpPr>
          <p:nvPr>
            <p:ph type="title"/>
          </p:nvPr>
        </p:nvSpPr>
        <p:spPr/>
        <p:txBody>
          <a:bodyPr/>
          <a:lstStyle/>
          <a:p>
            <a:r>
              <a:rPr lang="en-GB" dirty="0"/>
              <a:t>Pam </a:t>
            </a:r>
            <a:r>
              <a:rPr lang="en-GB" dirty="0" err="1"/>
              <a:t>mae</a:t>
            </a:r>
            <a:r>
              <a:rPr lang="en-GB" dirty="0"/>
              <a:t> </a:t>
            </a:r>
            <a:r>
              <a:rPr lang="en-GB" dirty="0" err="1"/>
              <a:t>arweinyddiaeth</a:t>
            </a:r>
            <a:r>
              <a:rPr lang="en-GB" dirty="0"/>
              <a:t> </a:t>
            </a:r>
            <a:r>
              <a:rPr lang="en-GB" dirty="0" err="1"/>
              <a:t>yn</a:t>
            </a:r>
            <a:r>
              <a:rPr lang="en-GB" dirty="0"/>
              <a:t> </a:t>
            </a:r>
            <a:r>
              <a:rPr lang="en-GB" dirty="0" err="1"/>
              <a:t>bwysig</a:t>
            </a:r>
            <a:br>
              <a:rPr lang="en-GB" dirty="0"/>
            </a:br>
            <a:r>
              <a:rPr lang="en-GB" dirty="0">
                <a:solidFill>
                  <a:schemeClr val="accent1"/>
                </a:solidFill>
              </a:rPr>
              <a:t>Why leadership matters</a:t>
            </a:r>
            <a:endParaRPr lang="en-US" dirty="0">
              <a:solidFill>
                <a:schemeClr val="accent1"/>
              </a:solidFill>
            </a:endParaRPr>
          </a:p>
        </p:txBody>
      </p:sp>
      <p:sp>
        <p:nvSpPr>
          <p:cNvPr id="3" name="Content Placeholder 2">
            <a:extLst>
              <a:ext uri="{FF2B5EF4-FFF2-40B4-BE49-F238E27FC236}">
                <a16:creationId xmlns:a16="http://schemas.microsoft.com/office/drawing/2014/main" id="{0A61BDA8-A900-BB96-8905-8C68C85B48C3}"/>
              </a:ext>
            </a:extLst>
          </p:cNvPr>
          <p:cNvSpPr>
            <a:spLocks noGrp="1"/>
          </p:cNvSpPr>
          <p:nvPr>
            <p:ph sz="half" idx="1"/>
          </p:nvPr>
        </p:nvSpPr>
        <p:spPr/>
        <p:txBody>
          <a:bodyPr>
            <a:normAutofit/>
          </a:bodyPr>
          <a:lstStyle/>
          <a:p>
            <a:pPr marL="0" indent="0">
              <a:buNone/>
            </a:pPr>
            <a:r>
              <a:rPr lang="en-US" dirty="0"/>
              <a:t>Mae </a:t>
            </a:r>
            <a:r>
              <a:rPr lang="en-US" dirty="0" err="1"/>
              <a:t>arweinyddiaeth</a:t>
            </a:r>
            <a:r>
              <a:rPr lang="en-US" dirty="0"/>
              <a:t> </a:t>
            </a:r>
            <a:r>
              <a:rPr lang="en-US" dirty="0" err="1"/>
              <a:t>effeithiol</a:t>
            </a:r>
            <a:r>
              <a:rPr lang="en-US" dirty="0"/>
              <a:t> </a:t>
            </a:r>
            <a:r>
              <a:rPr lang="en-US" dirty="0" err="1"/>
              <a:t>yn</a:t>
            </a:r>
            <a:r>
              <a:rPr lang="en-US" dirty="0"/>
              <a:t> </a:t>
            </a:r>
            <a:r>
              <a:rPr lang="en-US" dirty="0" err="1"/>
              <a:t>cyfrannu</a:t>
            </a:r>
            <a:r>
              <a:rPr lang="en-US" dirty="0"/>
              <a:t> at:</a:t>
            </a:r>
          </a:p>
          <a:p>
            <a:r>
              <a:rPr lang="en-US" dirty="0" err="1"/>
              <a:t>Canlyniadau</a:t>
            </a:r>
            <a:r>
              <a:rPr lang="en-US" dirty="0"/>
              <a:t> </a:t>
            </a:r>
            <a:r>
              <a:rPr lang="en-US" dirty="0" err="1"/>
              <a:t>cadarnhaol</a:t>
            </a:r>
            <a:r>
              <a:rPr lang="en-US" dirty="0"/>
              <a:t> </a:t>
            </a:r>
            <a:r>
              <a:rPr lang="en-US" dirty="0" err="1"/>
              <a:t>i</a:t>
            </a:r>
            <a:r>
              <a:rPr lang="en-US" dirty="0"/>
              <a:t> </a:t>
            </a:r>
            <a:r>
              <a:rPr lang="en-US" dirty="0" err="1"/>
              <a:t>blant</a:t>
            </a:r>
            <a:endParaRPr lang="en-US" dirty="0"/>
          </a:p>
          <a:p>
            <a:r>
              <a:rPr lang="en-US" dirty="0" err="1"/>
              <a:t>Lles</a:t>
            </a:r>
            <a:r>
              <a:rPr lang="en-US" dirty="0"/>
              <a:t> staff</a:t>
            </a:r>
          </a:p>
          <a:p>
            <a:r>
              <a:rPr lang="en-US" dirty="0" err="1"/>
              <a:t>Darpariaeth</a:t>
            </a:r>
            <a:r>
              <a:rPr lang="en-US" dirty="0"/>
              <a:t> o </a:t>
            </a:r>
            <a:r>
              <a:rPr lang="en-US" dirty="0" err="1"/>
              <a:t>ansawdd</a:t>
            </a:r>
            <a:r>
              <a:rPr lang="en-US" dirty="0"/>
              <a:t> </a:t>
            </a:r>
            <a:r>
              <a:rPr lang="en-US" dirty="0" err="1"/>
              <a:t>uchel</a:t>
            </a:r>
            <a:endParaRPr lang="en-US" dirty="0"/>
          </a:p>
          <a:p>
            <a:r>
              <a:rPr lang="en-US" dirty="0"/>
              <a:t> </a:t>
            </a:r>
            <a:r>
              <a:rPr lang="en-US" dirty="0" err="1"/>
              <a:t>Perthnasoedd</a:t>
            </a:r>
            <a:r>
              <a:rPr lang="en-US" dirty="0"/>
              <a:t> </a:t>
            </a:r>
            <a:r>
              <a:rPr lang="en-US" dirty="0" err="1"/>
              <a:t>cryf</a:t>
            </a:r>
            <a:endParaRPr lang="en-US" dirty="0"/>
          </a:p>
          <a:p>
            <a:r>
              <a:rPr lang="en-US" dirty="0" err="1"/>
              <a:t>Gwelliant</a:t>
            </a:r>
            <a:r>
              <a:rPr lang="en-US" dirty="0"/>
              <a:t> </a:t>
            </a:r>
            <a:r>
              <a:rPr lang="en-US" dirty="0" err="1"/>
              <a:t>parhaus</a:t>
            </a:r>
            <a:endParaRPr lang="en-US" dirty="0"/>
          </a:p>
          <a:p>
            <a:endParaRPr lang="en-US" dirty="0"/>
          </a:p>
        </p:txBody>
      </p:sp>
      <p:sp>
        <p:nvSpPr>
          <p:cNvPr id="4" name="Content Placeholder 3">
            <a:extLst>
              <a:ext uri="{FF2B5EF4-FFF2-40B4-BE49-F238E27FC236}">
                <a16:creationId xmlns:a16="http://schemas.microsoft.com/office/drawing/2014/main" id="{25CE047C-DE4A-752D-6B99-26B95139B7A6}"/>
              </a:ext>
            </a:extLst>
          </p:cNvPr>
          <p:cNvSpPr>
            <a:spLocks noGrp="1"/>
          </p:cNvSpPr>
          <p:nvPr>
            <p:ph sz="half" idx="2"/>
          </p:nvPr>
        </p:nvSpPr>
        <p:spPr/>
        <p:txBody>
          <a:bodyPr>
            <a:normAutofit/>
          </a:bodyPr>
          <a:lstStyle/>
          <a:p>
            <a:pPr marL="0" indent="0">
              <a:buNone/>
            </a:pPr>
            <a:r>
              <a:rPr lang="en-US" dirty="0">
                <a:solidFill>
                  <a:schemeClr val="accent1"/>
                </a:solidFill>
              </a:rPr>
              <a:t>Effective leadership contributes to:</a:t>
            </a:r>
          </a:p>
          <a:p>
            <a:r>
              <a:rPr lang="en-US" dirty="0">
                <a:solidFill>
                  <a:schemeClr val="accent1"/>
                </a:solidFill>
              </a:rPr>
              <a:t>Positive outcomes for children</a:t>
            </a:r>
          </a:p>
          <a:p>
            <a:r>
              <a:rPr lang="en-US" dirty="0">
                <a:solidFill>
                  <a:schemeClr val="accent1"/>
                </a:solidFill>
              </a:rPr>
              <a:t>Staff wellbeing</a:t>
            </a:r>
          </a:p>
          <a:p>
            <a:r>
              <a:rPr lang="en-US" dirty="0">
                <a:solidFill>
                  <a:schemeClr val="accent1"/>
                </a:solidFill>
              </a:rPr>
              <a:t>High quality provision</a:t>
            </a:r>
          </a:p>
          <a:p>
            <a:r>
              <a:rPr lang="en-US" dirty="0">
                <a:solidFill>
                  <a:schemeClr val="accent1"/>
                </a:solidFill>
              </a:rPr>
              <a:t>Strong relationships</a:t>
            </a:r>
          </a:p>
          <a:p>
            <a:r>
              <a:rPr lang="en-US" dirty="0">
                <a:solidFill>
                  <a:schemeClr val="accent1"/>
                </a:solidFill>
              </a:rPr>
              <a:t>Continuous improvement</a:t>
            </a:r>
          </a:p>
        </p:txBody>
      </p:sp>
    </p:spTree>
    <p:extLst>
      <p:ext uri="{BB962C8B-B14F-4D97-AF65-F5344CB8AC3E}">
        <p14:creationId xmlns:p14="http://schemas.microsoft.com/office/powerpoint/2010/main" val="103149219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2602A-5B6B-A170-2973-546E2F40C030}"/>
              </a:ext>
            </a:extLst>
          </p:cNvPr>
          <p:cNvSpPr>
            <a:spLocks noGrp="1"/>
          </p:cNvSpPr>
          <p:nvPr>
            <p:ph type="title"/>
          </p:nvPr>
        </p:nvSpPr>
        <p:spPr/>
        <p:txBody>
          <a:bodyPr>
            <a:normAutofit/>
          </a:bodyPr>
          <a:lstStyle/>
          <a:p>
            <a:r>
              <a:rPr lang="en-GB" dirty="0" err="1"/>
              <a:t>Arweinyddiaeth</a:t>
            </a:r>
            <a:r>
              <a:rPr lang="en-GB" dirty="0"/>
              <a:t> a </a:t>
            </a:r>
            <a:r>
              <a:rPr lang="en-GB" dirty="0" err="1"/>
              <a:t>hunaniaeth</a:t>
            </a:r>
            <a:r>
              <a:rPr lang="en-GB" dirty="0"/>
              <a:t> </a:t>
            </a:r>
            <a:r>
              <a:rPr lang="en-GB" dirty="0" err="1"/>
              <a:t>broffesiynol</a:t>
            </a:r>
            <a:br>
              <a:rPr lang="en-GB" dirty="0"/>
            </a:br>
            <a:r>
              <a:rPr lang="en-GB" dirty="0">
                <a:solidFill>
                  <a:schemeClr val="accent1"/>
                </a:solidFill>
              </a:rPr>
              <a:t>Leadership and professional identity</a:t>
            </a:r>
            <a:endParaRPr lang="en-US" dirty="0">
              <a:solidFill>
                <a:schemeClr val="accent1"/>
              </a:solidFill>
            </a:endParaRPr>
          </a:p>
        </p:txBody>
      </p:sp>
      <p:sp>
        <p:nvSpPr>
          <p:cNvPr id="3" name="Content Placeholder 2">
            <a:extLst>
              <a:ext uri="{FF2B5EF4-FFF2-40B4-BE49-F238E27FC236}">
                <a16:creationId xmlns:a16="http://schemas.microsoft.com/office/drawing/2014/main" id="{482AD529-A9E4-2DDB-ECE1-0F3B59902F7C}"/>
              </a:ext>
            </a:extLst>
          </p:cNvPr>
          <p:cNvSpPr>
            <a:spLocks noGrp="1"/>
          </p:cNvSpPr>
          <p:nvPr>
            <p:ph sz="half" idx="1"/>
          </p:nvPr>
        </p:nvSpPr>
        <p:spPr/>
        <p:txBody>
          <a:bodyPr/>
          <a:lstStyle/>
          <a:p>
            <a:pPr marL="0" indent="0">
              <a:buNone/>
            </a:pPr>
            <a:r>
              <a:rPr lang="en-US" dirty="0"/>
              <a:t>Mae </a:t>
            </a:r>
            <a:r>
              <a:rPr lang="en-US" dirty="0" err="1"/>
              <a:t>hunaniaeth</a:t>
            </a:r>
            <a:r>
              <a:rPr lang="en-US" dirty="0"/>
              <a:t> </a:t>
            </a:r>
            <a:r>
              <a:rPr lang="en-US" dirty="0" err="1"/>
              <a:t>broffesiynol</a:t>
            </a:r>
            <a:r>
              <a:rPr lang="en-US" dirty="0"/>
              <a:t> </a:t>
            </a:r>
            <a:r>
              <a:rPr lang="en-US" dirty="0" err="1"/>
              <a:t>yn</a:t>
            </a:r>
            <a:r>
              <a:rPr lang="en-US" dirty="0"/>
              <a:t> </a:t>
            </a:r>
            <a:r>
              <a:rPr lang="en-US" dirty="0" err="1"/>
              <a:t>cyfeirio</a:t>
            </a:r>
            <a:r>
              <a:rPr lang="en-US" dirty="0"/>
              <a:t> at</a:t>
            </a:r>
          </a:p>
          <a:p>
            <a:r>
              <a:rPr lang="en-US" dirty="0"/>
              <a:t>Sut </a:t>
            </a:r>
            <a:r>
              <a:rPr lang="en-US" dirty="0" err="1"/>
              <a:t>rydym</a:t>
            </a:r>
            <a:r>
              <a:rPr lang="en-US" dirty="0"/>
              <a:t> </a:t>
            </a:r>
            <a:r>
              <a:rPr lang="en-US" dirty="0" err="1"/>
              <a:t>yn</a:t>
            </a:r>
            <a:r>
              <a:rPr lang="en-US" dirty="0"/>
              <a:t> </a:t>
            </a:r>
            <a:r>
              <a:rPr lang="en-US" dirty="0" err="1"/>
              <a:t>gweld</a:t>
            </a:r>
            <a:r>
              <a:rPr lang="en-US" dirty="0"/>
              <a:t> </a:t>
            </a:r>
            <a:r>
              <a:rPr lang="en-US" dirty="0" err="1"/>
              <a:t>ein</a:t>
            </a:r>
            <a:r>
              <a:rPr lang="en-US" dirty="0"/>
              <a:t> </a:t>
            </a:r>
            <a:r>
              <a:rPr lang="en-US" dirty="0" err="1"/>
              <a:t>hunain</a:t>
            </a:r>
            <a:endParaRPr lang="en-US" dirty="0"/>
          </a:p>
          <a:p>
            <a:r>
              <a:rPr lang="en-US" dirty="0"/>
              <a:t>Sut </a:t>
            </a:r>
            <a:r>
              <a:rPr lang="en-US" dirty="0" err="1"/>
              <a:t>mae</a:t>
            </a:r>
            <a:r>
              <a:rPr lang="en-US" dirty="0"/>
              <a:t> </a:t>
            </a:r>
            <a:r>
              <a:rPr lang="en-US" dirty="0" err="1"/>
              <a:t>eraill</a:t>
            </a:r>
            <a:r>
              <a:rPr lang="en-US" dirty="0"/>
              <a:t> </a:t>
            </a:r>
            <a:r>
              <a:rPr lang="en-US" dirty="0" err="1"/>
              <a:t>yn</a:t>
            </a:r>
            <a:r>
              <a:rPr lang="en-US" dirty="0"/>
              <a:t> </a:t>
            </a:r>
            <a:r>
              <a:rPr lang="en-US" dirty="0" err="1"/>
              <a:t>ein</a:t>
            </a:r>
            <a:r>
              <a:rPr lang="en-US" dirty="0"/>
              <a:t> </a:t>
            </a:r>
            <a:r>
              <a:rPr lang="en-US" dirty="0" err="1"/>
              <a:t>gweld</a:t>
            </a:r>
            <a:endParaRPr lang="en-US" dirty="0"/>
          </a:p>
          <a:p>
            <a:r>
              <a:rPr lang="en-US" dirty="0"/>
              <a:t>Ein </a:t>
            </a:r>
            <a:r>
              <a:rPr lang="en-US" dirty="0" err="1"/>
              <a:t>credoau</a:t>
            </a:r>
            <a:r>
              <a:rPr lang="en-US" dirty="0"/>
              <a:t> </a:t>
            </a:r>
            <a:r>
              <a:rPr lang="en-US" dirty="0" err="1"/>
              <a:t>a'n</a:t>
            </a:r>
            <a:r>
              <a:rPr lang="en-US" dirty="0"/>
              <a:t> </a:t>
            </a:r>
            <a:r>
              <a:rPr lang="en-US" dirty="0" err="1"/>
              <a:t>gwerthoedd</a:t>
            </a:r>
            <a:endParaRPr lang="en-US" dirty="0"/>
          </a:p>
          <a:p>
            <a:r>
              <a:rPr lang="en-US" dirty="0"/>
              <a:t>Ein </a:t>
            </a:r>
            <a:r>
              <a:rPr lang="en-US" dirty="0" err="1"/>
              <a:t>profiadau</a:t>
            </a:r>
            <a:r>
              <a:rPr lang="en-US" dirty="0"/>
              <a:t> </a:t>
            </a:r>
            <a:r>
              <a:rPr lang="en-US" dirty="0" err="1"/>
              <a:t>proffesiynol</a:t>
            </a:r>
            <a:endParaRPr lang="en-US" dirty="0"/>
          </a:p>
          <a:p>
            <a:r>
              <a:rPr lang="en-US" dirty="0"/>
              <a:t>Ein </a:t>
            </a:r>
            <a:r>
              <a:rPr lang="en-US" dirty="0" err="1"/>
              <a:t>synnwyr</a:t>
            </a:r>
            <a:r>
              <a:rPr lang="en-US" dirty="0"/>
              <a:t> o </a:t>
            </a:r>
            <a:r>
              <a:rPr lang="en-US" dirty="0" err="1"/>
              <a:t>bwrpas</a:t>
            </a:r>
            <a:endParaRPr lang="en-US" dirty="0"/>
          </a:p>
          <a:p>
            <a:endParaRPr lang="en-US" dirty="0"/>
          </a:p>
        </p:txBody>
      </p:sp>
      <p:sp>
        <p:nvSpPr>
          <p:cNvPr id="4" name="Content Placeholder 3">
            <a:extLst>
              <a:ext uri="{FF2B5EF4-FFF2-40B4-BE49-F238E27FC236}">
                <a16:creationId xmlns:a16="http://schemas.microsoft.com/office/drawing/2014/main" id="{A21BC1C0-5045-19AC-A1FA-81B2B5EDB797}"/>
              </a:ext>
            </a:extLst>
          </p:cNvPr>
          <p:cNvSpPr>
            <a:spLocks noGrp="1"/>
          </p:cNvSpPr>
          <p:nvPr>
            <p:ph sz="half" idx="2"/>
          </p:nvPr>
        </p:nvSpPr>
        <p:spPr/>
        <p:txBody>
          <a:bodyPr/>
          <a:lstStyle/>
          <a:p>
            <a:pPr marL="0" indent="0">
              <a:buNone/>
            </a:pPr>
            <a:r>
              <a:rPr lang="en-US" dirty="0">
                <a:solidFill>
                  <a:schemeClr val="accent1"/>
                </a:solidFill>
              </a:rPr>
              <a:t>Professional identity refers to</a:t>
            </a:r>
          </a:p>
          <a:p>
            <a:r>
              <a:rPr lang="en-US" dirty="0">
                <a:solidFill>
                  <a:schemeClr val="accent1"/>
                </a:solidFill>
              </a:rPr>
              <a:t>How we see ourselves</a:t>
            </a:r>
          </a:p>
          <a:p>
            <a:r>
              <a:rPr lang="en-US" dirty="0">
                <a:solidFill>
                  <a:schemeClr val="accent1"/>
                </a:solidFill>
              </a:rPr>
              <a:t>How others see us</a:t>
            </a:r>
          </a:p>
          <a:p>
            <a:r>
              <a:rPr lang="en-US" dirty="0">
                <a:solidFill>
                  <a:schemeClr val="accent1"/>
                </a:solidFill>
              </a:rPr>
              <a:t>Our beliefs and values</a:t>
            </a:r>
          </a:p>
          <a:p>
            <a:r>
              <a:rPr lang="en-US" dirty="0">
                <a:solidFill>
                  <a:schemeClr val="accent1"/>
                </a:solidFill>
              </a:rPr>
              <a:t>Our professional experiences</a:t>
            </a:r>
          </a:p>
          <a:p>
            <a:r>
              <a:rPr lang="en-US" dirty="0">
                <a:solidFill>
                  <a:schemeClr val="accent1"/>
                </a:solidFill>
              </a:rPr>
              <a:t>Our sense of purpose</a:t>
            </a:r>
          </a:p>
        </p:txBody>
      </p:sp>
    </p:spTree>
    <p:extLst>
      <p:ext uri="{BB962C8B-B14F-4D97-AF65-F5344CB8AC3E}">
        <p14:creationId xmlns:p14="http://schemas.microsoft.com/office/powerpoint/2010/main" val="113335659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1FBEBF-FD65-837D-A1C3-6379E53E2487}"/>
              </a:ext>
            </a:extLst>
          </p:cNvPr>
          <p:cNvSpPr>
            <a:spLocks noGrp="1"/>
          </p:cNvSpPr>
          <p:nvPr>
            <p:ph type="title"/>
          </p:nvPr>
        </p:nvSpPr>
        <p:spPr/>
        <p:txBody>
          <a:bodyPr/>
          <a:lstStyle/>
          <a:p>
            <a:r>
              <a:rPr lang="en-GB" dirty="0" err="1"/>
              <a:t>Gweithgaredd</a:t>
            </a:r>
            <a:r>
              <a:rPr lang="en-GB" dirty="0"/>
              <a:t>- Hunaniaith </a:t>
            </a:r>
            <a:r>
              <a:rPr lang="en-GB" dirty="0" err="1"/>
              <a:t>arweinyddiaeth</a:t>
            </a:r>
            <a:br>
              <a:rPr lang="en-GB" dirty="0"/>
            </a:br>
            <a:r>
              <a:rPr lang="en-GB" dirty="0">
                <a:solidFill>
                  <a:schemeClr val="accent1"/>
                </a:solidFill>
              </a:rPr>
              <a:t>Activity- Leadership identity</a:t>
            </a:r>
            <a:endParaRPr lang="en-US" dirty="0">
              <a:solidFill>
                <a:schemeClr val="accent1"/>
              </a:solidFill>
            </a:endParaRPr>
          </a:p>
        </p:txBody>
      </p:sp>
      <p:sp>
        <p:nvSpPr>
          <p:cNvPr id="3" name="Content Placeholder 2">
            <a:extLst>
              <a:ext uri="{FF2B5EF4-FFF2-40B4-BE49-F238E27FC236}">
                <a16:creationId xmlns:a16="http://schemas.microsoft.com/office/drawing/2014/main" id="{896F7E1B-1F05-2428-3100-81EA55EA473B}"/>
              </a:ext>
            </a:extLst>
          </p:cNvPr>
          <p:cNvSpPr>
            <a:spLocks noGrp="1"/>
          </p:cNvSpPr>
          <p:nvPr>
            <p:ph sz="half" idx="1"/>
          </p:nvPr>
        </p:nvSpPr>
        <p:spPr/>
        <p:txBody>
          <a:bodyPr/>
          <a:lstStyle/>
          <a:p>
            <a:pPr marL="0" indent="0">
              <a:buNone/>
            </a:pPr>
            <a:r>
              <a:rPr lang="en-US" dirty="0" err="1"/>
              <a:t>Cwblhewch</a:t>
            </a:r>
            <a:r>
              <a:rPr lang="en-US" dirty="0"/>
              <a:t> y </a:t>
            </a:r>
            <a:r>
              <a:rPr lang="en-US" dirty="0" err="1"/>
              <a:t>frawddeg</a:t>
            </a:r>
            <a:r>
              <a:rPr lang="en-US" dirty="0"/>
              <a:t>:</a:t>
            </a:r>
          </a:p>
          <a:p>
            <a:endParaRPr lang="en-US" dirty="0"/>
          </a:p>
          <a:p>
            <a:pPr marL="0" indent="0">
              <a:buNone/>
            </a:pPr>
            <a:r>
              <a:rPr lang="en-US" dirty="0"/>
              <a:t>"</a:t>
            </a:r>
            <a:r>
              <a:rPr lang="en-US" dirty="0" err="1"/>
              <a:t>Rwy'n</a:t>
            </a:r>
            <a:r>
              <a:rPr lang="en-US" dirty="0"/>
              <a:t> </a:t>
            </a:r>
            <a:r>
              <a:rPr lang="en-US" dirty="0" err="1"/>
              <a:t>arweinydd</a:t>
            </a:r>
            <a:r>
              <a:rPr lang="en-US" dirty="0"/>
              <a:t> </a:t>
            </a:r>
            <a:r>
              <a:rPr lang="en-US" dirty="0" err="1"/>
              <a:t>sy'n</a:t>
            </a:r>
            <a:r>
              <a:rPr lang="en-US" dirty="0"/>
              <a:t>..."</a:t>
            </a:r>
          </a:p>
          <a:p>
            <a:endParaRPr lang="en-US" dirty="0"/>
          </a:p>
          <a:p>
            <a:pPr marL="0" indent="0">
              <a:buNone/>
            </a:pPr>
            <a:r>
              <a:rPr lang="en-US" dirty="0" err="1"/>
              <a:t>Rhowch</a:t>
            </a:r>
            <a:r>
              <a:rPr lang="en-US" dirty="0"/>
              <a:t> 5 </a:t>
            </a:r>
            <a:r>
              <a:rPr lang="en-US" dirty="0" err="1"/>
              <a:t>datganiad</a:t>
            </a:r>
            <a:r>
              <a:rPr lang="en-US" dirty="0"/>
              <a:t>.</a:t>
            </a:r>
          </a:p>
        </p:txBody>
      </p:sp>
      <p:sp>
        <p:nvSpPr>
          <p:cNvPr id="4" name="Content Placeholder 3">
            <a:extLst>
              <a:ext uri="{FF2B5EF4-FFF2-40B4-BE49-F238E27FC236}">
                <a16:creationId xmlns:a16="http://schemas.microsoft.com/office/drawing/2014/main" id="{B469C176-2016-059C-CDE0-C40B5C612B8E}"/>
              </a:ext>
            </a:extLst>
          </p:cNvPr>
          <p:cNvSpPr>
            <a:spLocks noGrp="1"/>
          </p:cNvSpPr>
          <p:nvPr>
            <p:ph sz="half" idx="2"/>
          </p:nvPr>
        </p:nvSpPr>
        <p:spPr/>
        <p:txBody>
          <a:bodyPr/>
          <a:lstStyle/>
          <a:p>
            <a:pPr marL="0" indent="0">
              <a:buNone/>
            </a:pPr>
            <a:r>
              <a:rPr lang="en-US" dirty="0">
                <a:solidFill>
                  <a:schemeClr val="accent1"/>
                </a:solidFill>
              </a:rPr>
              <a:t>Complete the sentence:</a:t>
            </a:r>
          </a:p>
          <a:p>
            <a:endParaRPr lang="en-US" dirty="0">
              <a:solidFill>
                <a:schemeClr val="accent1"/>
              </a:solidFill>
            </a:endParaRPr>
          </a:p>
          <a:p>
            <a:pPr marL="0" indent="0">
              <a:buNone/>
            </a:pPr>
            <a:r>
              <a:rPr lang="en-US" dirty="0">
                <a:solidFill>
                  <a:schemeClr val="accent1"/>
                </a:solidFill>
              </a:rPr>
              <a:t>"I am a leader who..."</a:t>
            </a:r>
          </a:p>
          <a:p>
            <a:endParaRPr lang="en-US" dirty="0">
              <a:solidFill>
                <a:schemeClr val="accent1"/>
              </a:solidFill>
            </a:endParaRPr>
          </a:p>
          <a:p>
            <a:pPr marL="0" indent="0">
              <a:buNone/>
            </a:pPr>
            <a:r>
              <a:rPr lang="en-US" dirty="0">
                <a:solidFill>
                  <a:schemeClr val="accent1"/>
                </a:solidFill>
              </a:rPr>
              <a:t>Provide 5 statements.</a:t>
            </a:r>
          </a:p>
        </p:txBody>
      </p:sp>
    </p:spTree>
    <p:extLst>
      <p:ext uri="{BB962C8B-B14F-4D97-AF65-F5344CB8AC3E}">
        <p14:creationId xmlns:p14="http://schemas.microsoft.com/office/powerpoint/2010/main" val="78329352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5E0B10-99C6-FF98-CB4B-AD945E9619BB}"/>
              </a:ext>
            </a:extLst>
          </p:cNvPr>
          <p:cNvSpPr>
            <a:spLocks noGrp="1"/>
          </p:cNvSpPr>
          <p:nvPr>
            <p:ph type="title"/>
          </p:nvPr>
        </p:nvSpPr>
        <p:spPr/>
        <p:txBody>
          <a:bodyPr/>
          <a:lstStyle/>
          <a:p>
            <a:r>
              <a:rPr lang="en-GB" dirty="0" err="1"/>
              <a:t>Hunaniaith</a:t>
            </a:r>
            <a:r>
              <a:rPr lang="en-GB" dirty="0"/>
              <a:t> </a:t>
            </a:r>
            <a:r>
              <a:rPr lang="en-GB" dirty="0" err="1"/>
              <a:t>arweinyddiaeth</a:t>
            </a:r>
            <a:br>
              <a:rPr lang="en-GB" dirty="0"/>
            </a:br>
            <a:r>
              <a:rPr lang="en-GB" dirty="0">
                <a:solidFill>
                  <a:schemeClr val="accent1">
                    <a:lumMod val="76000"/>
                  </a:schemeClr>
                </a:solidFill>
              </a:rPr>
              <a:t>Leadership identity</a:t>
            </a:r>
            <a:endParaRPr lang="en-US" dirty="0">
              <a:solidFill>
                <a:schemeClr val="accent1">
                  <a:lumMod val="76000"/>
                </a:schemeClr>
              </a:solidFill>
            </a:endParaRPr>
          </a:p>
        </p:txBody>
      </p:sp>
      <p:sp>
        <p:nvSpPr>
          <p:cNvPr id="3" name="Content Placeholder 2">
            <a:extLst>
              <a:ext uri="{FF2B5EF4-FFF2-40B4-BE49-F238E27FC236}">
                <a16:creationId xmlns:a16="http://schemas.microsoft.com/office/drawing/2014/main" id="{3CD3E187-638B-3094-F3A8-EA4467C0314F}"/>
              </a:ext>
            </a:extLst>
          </p:cNvPr>
          <p:cNvSpPr>
            <a:spLocks noGrp="1"/>
          </p:cNvSpPr>
          <p:nvPr>
            <p:ph sz="half" idx="1"/>
          </p:nvPr>
        </p:nvSpPr>
        <p:spPr>
          <a:xfrm>
            <a:off x="838200" y="1988911"/>
            <a:ext cx="5156200" cy="3809862"/>
          </a:xfrm>
        </p:spPr>
        <p:txBody>
          <a:bodyPr/>
          <a:lstStyle/>
          <a:p>
            <a:pPr marL="0" indent="0">
              <a:buNone/>
            </a:pPr>
            <a:r>
              <a:rPr lang="en-US" dirty="0" err="1"/>
              <a:t>Defnyddio'r</a:t>
            </a:r>
            <a:r>
              <a:rPr lang="en-US" dirty="0"/>
              <a:t> </a:t>
            </a:r>
            <a:r>
              <a:rPr lang="en-US" dirty="0" err="1"/>
              <a:t>swyddogaeth</a:t>
            </a:r>
            <a:r>
              <a:rPr lang="en-US" dirty="0"/>
              <a:t> </a:t>
            </a:r>
            <a:r>
              <a:rPr lang="en-US" dirty="0" err="1"/>
              <a:t>sgwrsio</a:t>
            </a:r>
            <a:r>
              <a:rPr lang="en-US" dirty="0"/>
              <a:t>:</a:t>
            </a:r>
          </a:p>
          <a:p>
            <a:endParaRPr lang="en-US" dirty="0"/>
          </a:p>
          <a:p>
            <a:pPr marL="0" indent="0">
              <a:buNone/>
            </a:pPr>
            <a:r>
              <a:rPr lang="en-US" dirty="0"/>
              <a:t>Beth </a:t>
            </a:r>
            <a:r>
              <a:rPr lang="en-US" dirty="0" err="1"/>
              <a:t>sy'n</a:t>
            </a:r>
            <a:r>
              <a:rPr lang="en-US" dirty="0"/>
              <a:t> </a:t>
            </a:r>
            <a:r>
              <a:rPr lang="en-US" dirty="0" err="1"/>
              <a:t>llunio</a:t>
            </a:r>
            <a:r>
              <a:rPr lang="en-US" dirty="0"/>
              <a:t> </a:t>
            </a:r>
            <a:r>
              <a:rPr lang="en-US" dirty="0" err="1"/>
              <a:t>hunaniaeth</a:t>
            </a:r>
            <a:r>
              <a:rPr lang="en-US" dirty="0"/>
              <a:t> </a:t>
            </a:r>
            <a:r>
              <a:rPr lang="en-US" dirty="0" err="1"/>
              <a:t>arwain</a:t>
            </a:r>
            <a:r>
              <a:rPr lang="en-US" dirty="0"/>
              <a:t>?</a:t>
            </a:r>
          </a:p>
        </p:txBody>
      </p:sp>
      <p:sp>
        <p:nvSpPr>
          <p:cNvPr id="4" name="Content Placeholder 3">
            <a:extLst>
              <a:ext uri="{FF2B5EF4-FFF2-40B4-BE49-F238E27FC236}">
                <a16:creationId xmlns:a16="http://schemas.microsoft.com/office/drawing/2014/main" id="{C44338E3-D370-FBBF-5573-F075A360C82B}"/>
              </a:ext>
            </a:extLst>
          </p:cNvPr>
          <p:cNvSpPr>
            <a:spLocks noGrp="1"/>
          </p:cNvSpPr>
          <p:nvPr>
            <p:ph sz="half" idx="2"/>
          </p:nvPr>
        </p:nvSpPr>
        <p:spPr>
          <a:xfrm>
            <a:off x="6406242" y="1988911"/>
            <a:ext cx="5156200" cy="3809862"/>
          </a:xfrm>
        </p:spPr>
        <p:txBody>
          <a:bodyPr vert="horz" lIns="91440" tIns="45720" rIns="91440" bIns="45720" rtlCol="0" anchor="t">
            <a:normAutofit/>
          </a:bodyPr>
          <a:lstStyle/>
          <a:p>
            <a:pPr marL="0" indent="0">
              <a:buNone/>
            </a:pPr>
            <a:r>
              <a:rPr lang="en-GB" dirty="0">
                <a:solidFill>
                  <a:schemeClr val="accent1">
                    <a:lumMod val="76000"/>
                  </a:schemeClr>
                </a:solidFill>
              </a:rPr>
              <a:t>Using the chat function:</a:t>
            </a:r>
            <a:endParaRPr lang="en-GB" dirty="0">
              <a:solidFill>
                <a:schemeClr val="accent1">
                  <a:lumMod val="76000"/>
                </a:schemeClr>
              </a:solidFill>
              <a:ea typeface="Calibri"/>
              <a:cs typeface="Calibri"/>
            </a:endParaRPr>
          </a:p>
          <a:p>
            <a:endParaRPr lang="en-GB" dirty="0">
              <a:solidFill>
                <a:schemeClr val="accent1">
                  <a:lumMod val="76000"/>
                </a:schemeClr>
              </a:solidFill>
              <a:ea typeface="Calibri"/>
              <a:cs typeface="Calibri"/>
            </a:endParaRPr>
          </a:p>
          <a:p>
            <a:pPr marL="0" indent="0">
              <a:buNone/>
            </a:pPr>
            <a:r>
              <a:rPr lang="en-GB" dirty="0">
                <a:solidFill>
                  <a:schemeClr val="accent1">
                    <a:lumMod val="76000"/>
                  </a:schemeClr>
                </a:solidFill>
              </a:rPr>
              <a:t>What shapes leadership identity?</a:t>
            </a:r>
            <a:endParaRPr lang="en-US">
              <a:solidFill>
                <a:schemeClr val="accent1">
                  <a:lumMod val="76000"/>
                </a:schemeClr>
              </a:solidFill>
              <a:ea typeface="Calibri"/>
              <a:cs typeface="Calibri"/>
            </a:endParaRPr>
          </a:p>
        </p:txBody>
      </p:sp>
    </p:spTree>
    <p:extLst>
      <p:ext uri="{BB962C8B-B14F-4D97-AF65-F5344CB8AC3E}">
        <p14:creationId xmlns:p14="http://schemas.microsoft.com/office/powerpoint/2010/main" val="107564999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CB4988-5AAB-EF4A-FEC5-F9B04CE93347}"/>
              </a:ext>
            </a:extLst>
          </p:cNvPr>
          <p:cNvSpPr>
            <a:spLocks noGrp="1"/>
          </p:cNvSpPr>
          <p:nvPr>
            <p:ph type="title"/>
          </p:nvPr>
        </p:nvSpPr>
        <p:spPr/>
        <p:txBody>
          <a:bodyPr/>
          <a:lstStyle/>
          <a:p>
            <a:r>
              <a:rPr lang="en-US" dirty="0"/>
              <a:t>Beth </a:t>
            </a:r>
            <a:r>
              <a:rPr lang="en-US" dirty="0" err="1"/>
              <a:t>sy'n</a:t>
            </a:r>
            <a:r>
              <a:rPr lang="en-US" dirty="0"/>
              <a:t> </a:t>
            </a:r>
            <a:r>
              <a:rPr lang="en-US" dirty="0" err="1"/>
              <a:t>llunio</a:t>
            </a:r>
            <a:r>
              <a:rPr lang="en-US" dirty="0"/>
              <a:t> </a:t>
            </a:r>
            <a:r>
              <a:rPr lang="en-US" dirty="0" err="1"/>
              <a:t>hunaniaeth</a:t>
            </a:r>
            <a:r>
              <a:rPr lang="en-US" dirty="0"/>
              <a:t> </a:t>
            </a:r>
            <a:r>
              <a:rPr lang="en-US" dirty="0" err="1"/>
              <a:t>arwain</a:t>
            </a:r>
            <a:r>
              <a:rPr lang="en-US" dirty="0"/>
              <a:t>?</a:t>
            </a:r>
            <a:br>
              <a:rPr lang="en-US" dirty="0"/>
            </a:br>
            <a:r>
              <a:rPr lang="en-GB" dirty="0">
                <a:solidFill>
                  <a:schemeClr val="accent1"/>
                </a:solidFill>
              </a:rPr>
              <a:t>What shapes leadership identity?</a:t>
            </a:r>
            <a:endParaRPr lang="en-US" dirty="0"/>
          </a:p>
        </p:txBody>
      </p:sp>
      <p:sp>
        <p:nvSpPr>
          <p:cNvPr id="3" name="Content Placeholder 2">
            <a:extLst>
              <a:ext uri="{FF2B5EF4-FFF2-40B4-BE49-F238E27FC236}">
                <a16:creationId xmlns:a16="http://schemas.microsoft.com/office/drawing/2014/main" id="{D2002903-75AD-7EA6-D823-D9B0165001D1}"/>
              </a:ext>
            </a:extLst>
          </p:cNvPr>
          <p:cNvSpPr>
            <a:spLocks noGrp="1"/>
          </p:cNvSpPr>
          <p:nvPr>
            <p:ph sz="half" idx="1"/>
          </p:nvPr>
        </p:nvSpPr>
        <p:spPr/>
        <p:txBody>
          <a:bodyPr>
            <a:normAutofit lnSpcReduction="10000"/>
          </a:bodyPr>
          <a:lstStyle/>
          <a:p>
            <a:pPr marL="0" indent="0">
              <a:buNone/>
            </a:pPr>
            <a:r>
              <a:rPr lang="en-US" dirty="0"/>
              <a:t>Mae </a:t>
            </a:r>
            <a:r>
              <a:rPr lang="en-US" dirty="0" err="1"/>
              <a:t>ein</a:t>
            </a:r>
            <a:r>
              <a:rPr lang="en-US" dirty="0"/>
              <a:t> </a:t>
            </a:r>
            <a:r>
              <a:rPr lang="en-US" dirty="0" err="1"/>
              <a:t>hunaniaeth</a:t>
            </a:r>
            <a:r>
              <a:rPr lang="en-US" dirty="0"/>
              <a:t> </a:t>
            </a:r>
            <a:r>
              <a:rPr lang="en-US" dirty="0" err="1"/>
              <a:t>arwain</a:t>
            </a:r>
            <a:r>
              <a:rPr lang="en-US" dirty="0"/>
              <a:t> </a:t>
            </a:r>
            <a:r>
              <a:rPr lang="en-US" dirty="0" err="1"/>
              <a:t>yn</a:t>
            </a:r>
            <a:r>
              <a:rPr lang="en-US" dirty="0"/>
              <a:t> </a:t>
            </a:r>
            <a:r>
              <a:rPr lang="en-US" dirty="0" err="1"/>
              <a:t>datblygu</a:t>
            </a:r>
            <a:r>
              <a:rPr lang="en-US" dirty="0"/>
              <a:t> </a:t>
            </a:r>
            <a:r>
              <a:rPr lang="en-US" dirty="0" err="1"/>
              <a:t>drwy</a:t>
            </a:r>
            <a:r>
              <a:rPr lang="en-US" dirty="0"/>
              <a:t>:</a:t>
            </a:r>
          </a:p>
          <a:p>
            <a:r>
              <a:rPr lang="en-US" dirty="0" err="1"/>
              <a:t>Profiadau</a:t>
            </a:r>
            <a:r>
              <a:rPr lang="en-US" dirty="0"/>
              <a:t> </a:t>
            </a:r>
            <a:r>
              <a:rPr lang="en-US" dirty="0" err="1"/>
              <a:t>bywyd</a:t>
            </a:r>
            <a:endParaRPr lang="en-US" dirty="0"/>
          </a:p>
          <a:p>
            <a:r>
              <a:rPr lang="en-US" dirty="0" err="1"/>
              <a:t>Ymarfer</a:t>
            </a:r>
            <a:r>
              <a:rPr lang="en-US" dirty="0"/>
              <a:t> </a:t>
            </a:r>
            <a:r>
              <a:rPr lang="en-US" dirty="0" err="1"/>
              <a:t>proffesiynol</a:t>
            </a:r>
            <a:endParaRPr lang="en-US" dirty="0"/>
          </a:p>
          <a:p>
            <a:r>
              <a:rPr lang="en-US" dirty="0" err="1"/>
              <a:t>Addysg</a:t>
            </a:r>
            <a:endParaRPr lang="en-US" dirty="0"/>
          </a:p>
          <a:p>
            <a:r>
              <a:rPr lang="en-US" dirty="0" err="1"/>
              <a:t>Mentoriaid</a:t>
            </a:r>
            <a:endParaRPr lang="en-US" dirty="0"/>
          </a:p>
          <a:p>
            <a:r>
              <a:rPr lang="en-US" dirty="0" err="1"/>
              <a:t>Gwerthoedd</a:t>
            </a:r>
            <a:r>
              <a:rPr lang="en-US" dirty="0"/>
              <a:t> </a:t>
            </a:r>
            <a:r>
              <a:rPr lang="en-US" dirty="0" err="1"/>
              <a:t>personol</a:t>
            </a:r>
            <a:endParaRPr lang="en-US" dirty="0"/>
          </a:p>
          <a:p>
            <a:r>
              <a:rPr lang="en-US" dirty="0" err="1"/>
              <a:t>Myfyrio</a:t>
            </a:r>
            <a:endParaRPr lang="en-US" dirty="0"/>
          </a:p>
        </p:txBody>
      </p:sp>
      <p:sp>
        <p:nvSpPr>
          <p:cNvPr id="4" name="Content Placeholder 3">
            <a:extLst>
              <a:ext uri="{FF2B5EF4-FFF2-40B4-BE49-F238E27FC236}">
                <a16:creationId xmlns:a16="http://schemas.microsoft.com/office/drawing/2014/main" id="{C2D7883B-374C-9849-F649-0E7CA2FC067E}"/>
              </a:ext>
            </a:extLst>
          </p:cNvPr>
          <p:cNvSpPr>
            <a:spLocks noGrp="1"/>
          </p:cNvSpPr>
          <p:nvPr>
            <p:ph sz="half" idx="2"/>
          </p:nvPr>
        </p:nvSpPr>
        <p:spPr/>
        <p:txBody>
          <a:bodyPr>
            <a:normAutofit lnSpcReduction="10000"/>
          </a:bodyPr>
          <a:lstStyle/>
          <a:p>
            <a:pPr marL="0" indent="0">
              <a:buNone/>
            </a:pPr>
            <a:r>
              <a:rPr lang="en-US" dirty="0">
                <a:solidFill>
                  <a:schemeClr val="accent1"/>
                </a:solidFill>
              </a:rPr>
              <a:t>Our leadership identity develops through:</a:t>
            </a:r>
          </a:p>
          <a:p>
            <a:r>
              <a:rPr lang="en-US" dirty="0">
                <a:solidFill>
                  <a:schemeClr val="accent1"/>
                </a:solidFill>
              </a:rPr>
              <a:t>Life experiences</a:t>
            </a:r>
          </a:p>
          <a:p>
            <a:r>
              <a:rPr lang="en-US" dirty="0">
                <a:solidFill>
                  <a:schemeClr val="accent1"/>
                </a:solidFill>
              </a:rPr>
              <a:t>Professional practice</a:t>
            </a:r>
          </a:p>
          <a:p>
            <a:r>
              <a:rPr lang="en-US" dirty="0">
                <a:solidFill>
                  <a:schemeClr val="accent1"/>
                </a:solidFill>
              </a:rPr>
              <a:t>Education</a:t>
            </a:r>
          </a:p>
          <a:p>
            <a:r>
              <a:rPr lang="en-US" dirty="0">
                <a:solidFill>
                  <a:schemeClr val="accent1"/>
                </a:solidFill>
              </a:rPr>
              <a:t>Mentors</a:t>
            </a:r>
          </a:p>
          <a:p>
            <a:r>
              <a:rPr lang="en-US" dirty="0">
                <a:solidFill>
                  <a:schemeClr val="accent1"/>
                </a:solidFill>
              </a:rPr>
              <a:t>Personal values</a:t>
            </a:r>
          </a:p>
          <a:p>
            <a:r>
              <a:rPr lang="en-US" dirty="0">
                <a:solidFill>
                  <a:schemeClr val="accent1"/>
                </a:solidFill>
              </a:rPr>
              <a:t>Reflection</a:t>
            </a:r>
          </a:p>
        </p:txBody>
      </p:sp>
    </p:spTree>
    <p:extLst>
      <p:ext uri="{BB962C8B-B14F-4D97-AF65-F5344CB8AC3E}">
        <p14:creationId xmlns:p14="http://schemas.microsoft.com/office/powerpoint/2010/main" val="424416565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38962F-9420-34FB-0806-218B516CB20C}"/>
              </a:ext>
            </a:extLst>
          </p:cNvPr>
          <p:cNvSpPr>
            <a:spLocks noGrp="1"/>
          </p:cNvSpPr>
          <p:nvPr>
            <p:ph type="title"/>
          </p:nvPr>
        </p:nvSpPr>
        <p:spPr/>
        <p:txBody>
          <a:bodyPr>
            <a:normAutofit fontScale="90000"/>
          </a:bodyPr>
          <a:lstStyle/>
          <a:p>
            <a:r>
              <a:rPr lang="en-US" dirty="0">
                <a:ea typeface="+mj-lt"/>
                <a:cs typeface="+mj-lt"/>
              </a:rPr>
              <a:t>Hunaniaeth </a:t>
            </a:r>
            <a:r>
              <a:rPr lang="en-US" dirty="0" err="1">
                <a:ea typeface="+mj-lt"/>
                <a:cs typeface="+mj-lt"/>
              </a:rPr>
              <a:t>broffesiynol</a:t>
            </a:r>
            <a:r>
              <a:rPr lang="en-US" dirty="0">
                <a:ea typeface="+mj-lt"/>
                <a:cs typeface="+mj-lt"/>
              </a:rPr>
              <a:t> a </a:t>
            </a:r>
            <a:r>
              <a:rPr lang="en-US" dirty="0" err="1">
                <a:ea typeface="+mj-lt"/>
                <a:cs typeface="+mj-lt"/>
              </a:rPr>
              <a:t>hunaniaeth</a:t>
            </a:r>
            <a:r>
              <a:rPr lang="en-US" dirty="0">
                <a:ea typeface="+mj-lt"/>
                <a:cs typeface="+mj-lt"/>
              </a:rPr>
              <a:t> </a:t>
            </a:r>
            <a:r>
              <a:rPr lang="en-US" dirty="0" err="1">
                <a:ea typeface="+mj-lt"/>
                <a:cs typeface="+mj-lt"/>
              </a:rPr>
              <a:t>arweinyddol</a:t>
            </a:r>
            <a:br>
              <a:rPr lang="en-US" dirty="0">
                <a:solidFill>
                  <a:schemeClr val="accent1">
                    <a:lumMod val="76000"/>
                  </a:schemeClr>
                </a:solidFill>
                <a:ea typeface="Calibri Light"/>
                <a:cs typeface="Calibri Light"/>
              </a:rPr>
            </a:br>
            <a:r>
              <a:rPr lang="en-US" dirty="0">
                <a:solidFill>
                  <a:schemeClr val="accent1">
                    <a:lumMod val="76000"/>
                  </a:schemeClr>
                </a:solidFill>
                <a:ea typeface="Calibri Light"/>
                <a:cs typeface="Calibri Light"/>
              </a:rPr>
              <a:t>Professional identity and leadership identity</a:t>
            </a:r>
            <a:endParaRPr lang="en-US" dirty="0">
              <a:solidFill>
                <a:schemeClr val="accent1">
                  <a:lumMod val="76000"/>
                </a:schemeClr>
              </a:solidFill>
            </a:endParaRPr>
          </a:p>
        </p:txBody>
      </p:sp>
      <p:sp>
        <p:nvSpPr>
          <p:cNvPr id="3" name="Content Placeholder 2">
            <a:extLst>
              <a:ext uri="{FF2B5EF4-FFF2-40B4-BE49-F238E27FC236}">
                <a16:creationId xmlns:a16="http://schemas.microsoft.com/office/drawing/2014/main" id="{33CA9263-5B4F-40D4-6B94-1A28C0AB113B}"/>
              </a:ext>
            </a:extLst>
          </p:cNvPr>
          <p:cNvSpPr>
            <a:spLocks noGrp="1"/>
          </p:cNvSpPr>
          <p:nvPr>
            <p:ph sz="half" idx="1"/>
          </p:nvPr>
        </p:nvSpPr>
        <p:spPr/>
        <p:txBody>
          <a:bodyPr vert="horz" lIns="91440" tIns="45720" rIns="91440" bIns="45720" rtlCol="0" anchor="t">
            <a:normAutofit/>
          </a:bodyPr>
          <a:lstStyle/>
          <a:p>
            <a:pPr marL="0" indent="0">
              <a:buNone/>
            </a:pPr>
            <a:r>
              <a:rPr lang="en-US" sz="2000" b="1" dirty="0" err="1">
                <a:ea typeface="+mn-lt"/>
                <a:cs typeface="+mn-lt"/>
              </a:rPr>
              <a:t>Hunaniaeth</a:t>
            </a:r>
            <a:r>
              <a:rPr lang="en-US" sz="2000" b="1" dirty="0">
                <a:ea typeface="+mn-lt"/>
                <a:cs typeface="+mn-lt"/>
              </a:rPr>
              <a:t> </a:t>
            </a:r>
            <a:r>
              <a:rPr lang="en-US" sz="2000" b="1" dirty="0" err="1">
                <a:ea typeface="+mn-lt"/>
                <a:cs typeface="+mn-lt"/>
              </a:rPr>
              <a:t>Broffesiynol</a:t>
            </a:r>
            <a:endParaRPr lang="en-US" sz="2000" b="1" dirty="0">
              <a:ea typeface="Calibri" panose="020F0502020204030204"/>
              <a:cs typeface="Calibri" panose="020F0502020204030204"/>
            </a:endParaRPr>
          </a:p>
          <a:p>
            <a:r>
              <a:rPr lang="en-US" sz="2000" dirty="0">
                <a:ea typeface="+mn-lt"/>
                <a:cs typeface="+mn-lt"/>
              </a:rPr>
              <a:t>Sut </a:t>
            </a:r>
            <a:r>
              <a:rPr lang="en-US" sz="2000" dirty="0" err="1">
                <a:ea typeface="+mn-lt"/>
                <a:cs typeface="+mn-lt"/>
              </a:rPr>
              <a:t>rydym</a:t>
            </a:r>
            <a:r>
              <a:rPr lang="en-US" sz="2000" dirty="0">
                <a:ea typeface="+mn-lt"/>
                <a:cs typeface="+mn-lt"/>
              </a:rPr>
              <a:t> </a:t>
            </a:r>
            <a:r>
              <a:rPr lang="en-US" sz="2000" dirty="0" err="1">
                <a:ea typeface="+mn-lt"/>
                <a:cs typeface="+mn-lt"/>
              </a:rPr>
              <a:t>yn</a:t>
            </a:r>
            <a:r>
              <a:rPr lang="en-US" sz="2000" dirty="0">
                <a:ea typeface="+mn-lt"/>
                <a:cs typeface="+mn-lt"/>
              </a:rPr>
              <a:t> </a:t>
            </a:r>
            <a:r>
              <a:rPr lang="en-US" sz="2000" dirty="0" err="1">
                <a:ea typeface="+mn-lt"/>
                <a:cs typeface="+mn-lt"/>
              </a:rPr>
              <a:t>gweld</a:t>
            </a:r>
            <a:r>
              <a:rPr lang="en-US" sz="2000" dirty="0">
                <a:ea typeface="+mn-lt"/>
                <a:cs typeface="+mn-lt"/>
              </a:rPr>
              <a:t> </a:t>
            </a:r>
            <a:r>
              <a:rPr lang="en-US" sz="2000" dirty="0" err="1">
                <a:ea typeface="+mn-lt"/>
                <a:cs typeface="+mn-lt"/>
              </a:rPr>
              <a:t>ein</a:t>
            </a:r>
            <a:r>
              <a:rPr lang="en-US" sz="2000" dirty="0">
                <a:ea typeface="+mn-lt"/>
                <a:cs typeface="+mn-lt"/>
              </a:rPr>
              <a:t> </a:t>
            </a:r>
            <a:r>
              <a:rPr lang="en-US" sz="2000" dirty="0" err="1">
                <a:ea typeface="+mn-lt"/>
                <a:cs typeface="+mn-lt"/>
              </a:rPr>
              <a:t>hunain</a:t>
            </a:r>
            <a:r>
              <a:rPr lang="en-US" sz="2000" dirty="0">
                <a:ea typeface="+mn-lt"/>
                <a:cs typeface="+mn-lt"/>
              </a:rPr>
              <a:t> o </a:t>
            </a:r>
            <a:r>
              <a:rPr lang="en-US" sz="2000" dirty="0" err="1">
                <a:ea typeface="+mn-lt"/>
                <a:cs typeface="+mn-lt"/>
              </a:rPr>
              <a:t>fewn</a:t>
            </a:r>
            <a:r>
              <a:rPr lang="en-US" sz="2000" dirty="0">
                <a:ea typeface="+mn-lt"/>
                <a:cs typeface="+mn-lt"/>
              </a:rPr>
              <a:t> </a:t>
            </a:r>
            <a:r>
              <a:rPr lang="en-US" sz="2000" dirty="0" err="1">
                <a:ea typeface="+mn-lt"/>
                <a:cs typeface="+mn-lt"/>
              </a:rPr>
              <a:t>ein</a:t>
            </a:r>
            <a:r>
              <a:rPr lang="en-US" sz="2000" dirty="0">
                <a:ea typeface="+mn-lt"/>
                <a:cs typeface="+mn-lt"/>
              </a:rPr>
              <a:t> </a:t>
            </a:r>
            <a:r>
              <a:rPr lang="en-US" sz="2000" dirty="0" err="1">
                <a:ea typeface="+mn-lt"/>
                <a:cs typeface="+mn-lt"/>
              </a:rPr>
              <a:t>proffesiwn</a:t>
            </a:r>
            <a:endParaRPr lang="en-US" sz="2000">
              <a:ea typeface="Calibri"/>
              <a:cs typeface="Calibri"/>
            </a:endParaRPr>
          </a:p>
          <a:p>
            <a:r>
              <a:rPr lang="en-US" sz="2000" dirty="0">
                <a:ea typeface="+mn-lt"/>
                <a:cs typeface="+mn-lt"/>
              </a:rPr>
              <a:t>Ein </a:t>
            </a:r>
            <a:r>
              <a:rPr lang="en-US" sz="2000" dirty="0" err="1">
                <a:ea typeface="+mn-lt"/>
                <a:cs typeface="+mn-lt"/>
              </a:rPr>
              <a:t>gwybodaeth</a:t>
            </a:r>
            <a:r>
              <a:rPr lang="en-US" sz="2000" dirty="0">
                <a:ea typeface="+mn-lt"/>
                <a:cs typeface="+mn-lt"/>
              </a:rPr>
              <a:t>, </a:t>
            </a:r>
            <a:r>
              <a:rPr lang="en-US" sz="2000" dirty="0" err="1">
                <a:ea typeface="+mn-lt"/>
                <a:cs typeface="+mn-lt"/>
              </a:rPr>
              <a:t>ein</a:t>
            </a:r>
            <a:r>
              <a:rPr lang="en-US" sz="2000" dirty="0">
                <a:ea typeface="+mn-lt"/>
                <a:cs typeface="+mn-lt"/>
              </a:rPr>
              <a:t> </a:t>
            </a:r>
            <a:r>
              <a:rPr lang="en-US" sz="2000" dirty="0" err="1">
                <a:ea typeface="+mn-lt"/>
                <a:cs typeface="+mn-lt"/>
              </a:rPr>
              <a:t>sgiliau</a:t>
            </a:r>
            <a:r>
              <a:rPr lang="en-US" sz="2000" dirty="0">
                <a:ea typeface="+mn-lt"/>
                <a:cs typeface="+mn-lt"/>
              </a:rPr>
              <a:t> </a:t>
            </a:r>
            <a:r>
              <a:rPr lang="en-US" sz="2000" dirty="0" err="1">
                <a:ea typeface="+mn-lt"/>
                <a:cs typeface="+mn-lt"/>
              </a:rPr>
              <a:t>a'n</a:t>
            </a:r>
            <a:r>
              <a:rPr lang="en-US" sz="2000" dirty="0">
                <a:ea typeface="+mn-lt"/>
                <a:cs typeface="+mn-lt"/>
              </a:rPr>
              <a:t> </a:t>
            </a:r>
            <a:r>
              <a:rPr lang="en-US" sz="2000" dirty="0" err="1">
                <a:ea typeface="+mn-lt"/>
                <a:cs typeface="+mn-lt"/>
              </a:rPr>
              <a:t>profiad</a:t>
            </a:r>
            <a:endParaRPr lang="en-US" sz="2000">
              <a:ea typeface="Calibri"/>
              <a:cs typeface="Calibri"/>
            </a:endParaRPr>
          </a:p>
          <a:p>
            <a:r>
              <a:rPr lang="en-US" sz="2000" dirty="0" err="1">
                <a:ea typeface="+mn-lt"/>
                <a:cs typeface="+mn-lt"/>
              </a:rPr>
              <a:t>Safonau</a:t>
            </a:r>
            <a:r>
              <a:rPr lang="en-US" sz="2000" dirty="0">
                <a:ea typeface="+mn-lt"/>
                <a:cs typeface="+mn-lt"/>
              </a:rPr>
              <a:t> a </a:t>
            </a:r>
            <a:r>
              <a:rPr lang="en-US" sz="2000" dirty="0" err="1">
                <a:ea typeface="+mn-lt"/>
                <a:cs typeface="+mn-lt"/>
              </a:rPr>
              <a:t>chyfrifoldebau</a:t>
            </a:r>
            <a:r>
              <a:rPr lang="en-US" sz="2000" dirty="0">
                <a:ea typeface="+mn-lt"/>
                <a:cs typeface="+mn-lt"/>
              </a:rPr>
              <a:t> </a:t>
            </a:r>
            <a:r>
              <a:rPr lang="en-US" sz="2000" dirty="0" err="1">
                <a:ea typeface="+mn-lt"/>
                <a:cs typeface="+mn-lt"/>
              </a:rPr>
              <a:t>proffesiynol</a:t>
            </a:r>
            <a:endParaRPr lang="en-US" sz="2000">
              <a:ea typeface="Calibri"/>
              <a:cs typeface="Calibri"/>
            </a:endParaRPr>
          </a:p>
          <a:p>
            <a:r>
              <a:rPr lang="en-US" sz="2000" dirty="0">
                <a:ea typeface="+mn-lt"/>
                <a:cs typeface="+mn-lt"/>
              </a:rPr>
              <a:t>Sut </a:t>
            </a:r>
            <a:r>
              <a:rPr lang="en-US" sz="2000" dirty="0" err="1">
                <a:ea typeface="+mn-lt"/>
                <a:cs typeface="+mn-lt"/>
              </a:rPr>
              <a:t>mae</a:t>
            </a:r>
            <a:r>
              <a:rPr lang="en-US" sz="2000" dirty="0">
                <a:ea typeface="+mn-lt"/>
                <a:cs typeface="+mn-lt"/>
              </a:rPr>
              <a:t> </a:t>
            </a:r>
            <a:r>
              <a:rPr lang="en-US" sz="2000" dirty="0" err="1">
                <a:ea typeface="+mn-lt"/>
                <a:cs typeface="+mn-lt"/>
              </a:rPr>
              <a:t>eraill</a:t>
            </a:r>
            <a:r>
              <a:rPr lang="en-US" sz="2000" dirty="0">
                <a:ea typeface="+mn-lt"/>
                <a:cs typeface="+mn-lt"/>
              </a:rPr>
              <a:t> </a:t>
            </a:r>
            <a:r>
              <a:rPr lang="en-US" sz="2000" dirty="0" err="1">
                <a:ea typeface="+mn-lt"/>
                <a:cs typeface="+mn-lt"/>
              </a:rPr>
              <a:t>yn</a:t>
            </a:r>
            <a:r>
              <a:rPr lang="en-US" sz="2000" dirty="0">
                <a:ea typeface="+mn-lt"/>
                <a:cs typeface="+mn-lt"/>
              </a:rPr>
              <a:t> </a:t>
            </a:r>
            <a:r>
              <a:rPr lang="en-US" sz="2000" dirty="0" err="1">
                <a:ea typeface="+mn-lt"/>
                <a:cs typeface="+mn-lt"/>
              </a:rPr>
              <a:t>ein</a:t>
            </a:r>
            <a:r>
              <a:rPr lang="en-US" sz="2000" dirty="0">
                <a:ea typeface="+mn-lt"/>
                <a:cs typeface="+mn-lt"/>
              </a:rPr>
              <a:t> </a:t>
            </a:r>
            <a:r>
              <a:rPr lang="en-US" sz="2000" dirty="0" err="1">
                <a:ea typeface="+mn-lt"/>
                <a:cs typeface="+mn-lt"/>
              </a:rPr>
              <a:t>gweld</a:t>
            </a:r>
            <a:r>
              <a:rPr lang="en-US" sz="2000" dirty="0">
                <a:ea typeface="+mn-lt"/>
                <a:cs typeface="+mn-lt"/>
              </a:rPr>
              <a:t> </a:t>
            </a:r>
            <a:r>
              <a:rPr lang="en-US" sz="2000" dirty="0" err="1">
                <a:ea typeface="+mn-lt"/>
                <a:cs typeface="+mn-lt"/>
              </a:rPr>
              <a:t>yn</a:t>
            </a:r>
            <a:r>
              <a:rPr lang="en-US" sz="2000" dirty="0">
                <a:ea typeface="+mn-lt"/>
                <a:cs typeface="+mn-lt"/>
              </a:rPr>
              <a:t> </a:t>
            </a:r>
            <a:r>
              <a:rPr lang="en-US" sz="2000" dirty="0" err="1">
                <a:ea typeface="+mn-lt"/>
                <a:cs typeface="+mn-lt"/>
              </a:rPr>
              <a:t>broffesiynol</a:t>
            </a:r>
            <a:endParaRPr lang="en-US" sz="2000">
              <a:ea typeface="Calibri"/>
              <a:cs typeface="Calibri"/>
            </a:endParaRPr>
          </a:p>
        </p:txBody>
      </p:sp>
      <p:sp>
        <p:nvSpPr>
          <p:cNvPr id="4" name="Content Placeholder 3">
            <a:extLst>
              <a:ext uri="{FF2B5EF4-FFF2-40B4-BE49-F238E27FC236}">
                <a16:creationId xmlns:a16="http://schemas.microsoft.com/office/drawing/2014/main" id="{6AE253DA-E2C7-C99D-C065-DBEA4ADB6F44}"/>
              </a:ext>
            </a:extLst>
          </p:cNvPr>
          <p:cNvSpPr>
            <a:spLocks noGrp="1"/>
          </p:cNvSpPr>
          <p:nvPr>
            <p:ph sz="half" idx="2"/>
          </p:nvPr>
        </p:nvSpPr>
        <p:spPr/>
        <p:txBody>
          <a:bodyPr vert="horz" lIns="91440" tIns="45720" rIns="91440" bIns="45720" rtlCol="0" anchor="t">
            <a:normAutofit/>
          </a:bodyPr>
          <a:lstStyle/>
          <a:p>
            <a:pPr marL="0" indent="0">
              <a:buNone/>
            </a:pPr>
            <a:r>
              <a:rPr lang="en-US" sz="2000" b="1">
                <a:solidFill>
                  <a:schemeClr val="accent1">
                    <a:lumMod val="76000"/>
                  </a:schemeClr>
                </a:solidFill>
                <a:latin typeface="Calibri"/>
                <a:ea typeface="Calibri"/>
                <a:cs typeface="Calibri"/>
              </a:rPr>
              <a:t>Professional Identity</a:t>
            </a:r>
            <a:endParaRPr lang="en-US" sz="2000">
              <a:solidFill>
                <a:schemeClr val="accent1">
                  <a:lumMod val="76000"/>
                </a:schemeClr>
              </a:solidFill>
              <a:latin typeface="Calibri"/>
              <a:ea typeface="Calibri"/>
              <a:cs typeface="Calibri"/>
            </a:endParaRPr>
          </a:p>
          <a:p>
            <a:r>
              <a:rPr lang="en-US" sz="2000">
                <a:solidFill>
                  <a:schemeClr val="accent1">
                    <a:lumMod val="76000"/>
                  </a:schemeClr>
                </a:solidFill>
                <a:latin typeface="Calibri"/>
                <a:ea typeface="Calibri"/>
                <a:cs typeface="Calibri"/>
              </a:rPr>
              <a:t>How we see ourselves within our profession</a:t>
            </a:r>
          </a:p>
          <a:p>
            <a:r>
              <a:rPr lang="en-US" sz="2000">
                <a:solidFill>
                  <a:schemeClr val="accent1">
                    <a:lumMod val="76000"/>
                  </a:schemeClr>
                </a:solidFill>
                <a:latin typeface="Calibri"/>
                <a:ea typeface="Calibri"/>
                <a:cs typeface="Calibri"/>
              </a:rPr>
              <a:t>Our knowledge, skills and experience</a:t>
            </a:r>
          </a:p>
          <a:p>
            <a:r>
              <a:rPr lang="en-US" sz="2000">
                <a:solidFill>
                  <a:schemeClr val="accent1">
                    <a:lumMod val="76000"/>
                  </a:schemeClr>
                </a:solidFill>
                <a:latin typeface="Calibri"/>
                <a:ea typeface="Calibri"/>
                <a:cs typeface="Calibri"/>
              </a:rPr>
              <a:t>Professional standards and responsibilities</a:t>
            </a:r>
          </a:p>
          <a:p>
            <a:r>
              <a:rPr lang="en-US" sz="2000">
                <a:solidFill>
                  <a:schemeClr val="accent1">
                    <a:lumMod val="76000"/>
                  </a:schemeClr>
                </a:solidFill>
                <a:latin typeface="Calibri"/>
                <a:ea typeface="Calibri"/>
                <a:cs typeface="Calibri"/>
              </a:rPr>
              <a:t>How others perceive us professionally</a:t>
            </a:r>
          </a:p>
          <a:p>
            <a:endParaRPr lang="en-US" dirty="0">
              <a:ea typeface="Calibri"/>
              <a:cs typeface="Calibri"/>
            </a:endParaRPr>
          </a:p>
        </p:txBody>
      </p:sp>
    </p:spTree>
    <p:extLst>
      <p:ext uri="{BB962C8B-B14F-4D97-AF65-F5344CB8AC3E}">
        <p14:creationId xmlns:p14="http://schemas.microsoft.com/office/powerpoint/2010/main" val="139978527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05999D-85B5-DFD2-EE4D-8D1BFAE52D64}"/>
              </a:ext>
            </a:extLst>
          </p:cNvPr>
          <p:cNvSpPr>
            <a:spLocks noGrp="1"/>
          </p:cNvSpPr>
          <p:nvPr>
            <p:ph type="title"/>
          </p:nvPr>
        </p:nvSpPr>
        <p:spPr/>
        <p:txBody>
          <a:bodyPr>
            <a:normAutofit/>
          </a:bodyPr>
          <a:lstStyle/>
          <a:p>
            <a:r>
              <a:rPr lang="en-US" sz="3600">
                <a:solidFill>
                  <a:srgbClr val="000000"/>
                </a:solidFill>
                <a:ea typeface="Calibri Light"/>
                <a:cs typeface="Calibri Light"/>
              </a:rPr>
              <a:t>Hunaniaeth </a:t>
            </a:r>
            <a:r>
              <a:rPr lang="en-US" sz="3600" err="1">
                <a:solidFill>
                  <a:srgbClr val="000000"/>
                </a:solidFill>
                <a:ea typeface="Calibri Light"/>
                <a:cs typeface="Calibri Light"/>
              </a:rPr>
              <a:t>broffesiynol</a:t>
            </a:r>
            <a:r>
              <a:rPr lang="en-US" sz="3600" dirty="0">
                <a:solidFill>
                  <a:srgbClr val="000000"/>
                </a:solidFill>
                <a:ea typeface="Calibri Light"/>
                <a:cs typeface="Calibri Light"/>
              </a:rPr>
              <a:t> a </a:t>
            </a:r>
            <a:r>
              <a:rPr lang="en-US" sz="3600" err="1">
                <a:solidFill>
                  <a:srgbClr val="000000"/>
                </a:solidFill>
                <a:ea typeface="Calibri Light"/>
                <a:cs typeface="Calibri Light"/>
              </a:rPr>
              <a:t>hunaniaeth</a:t>
            </a:r>
            <a:r>
              <a:rPr lang="en-US" sz="3600" dirty="0">
                <a:solidFill>
                  <a:srgbClr val="000000"/>
                </a:solidFill>
                <a:ea typeface="Calibri Light"/>
                <a:cs typeface="Calibri Light"/>
              </a:rPr>
              <a:t> </a:t>
            </a:r>
            <a:r>
              <a:rPr lang="en-US" sz="3600" err="1">
                <a:solidFill>
                  <a:srgbClr val="000000"/>
                </a:solidFill>
                <a:ea typeface="Calibri Light"/>
                <a:cs typeface="Calibri Light"/>
              </a:rPr>
              <a:t>arweinyddol</a:t>
            </a:r>
            <a:br>
              <a:rPr lang="en-US" sz="3600" dirty="0">
                <a:ea typeface="Calibri Light"/>
                <a:cs typeface="Calibri Light"/>
              </a:rPr>
            </a:br>
            <a:r>
              <a:rPr lang="en-US" sz="3600">
                <a:solidFill>
                  <a:schemeClr val="accent1">
                    <a:lumMod val="76000"/>
                  </a:schemeClr>
                </a:solidFill>
                <a:ea typeface="Calibri Light"/>
                <a:cs typeface="Calibri Light"/>
              </a:rPr>
              <a:t>Professional</a:t>
            </a:r>
            <a:r>
              <a:rPr lang="en-US" sz="3600" dirty="0">
                <a:solidFill>
                  <a:schemeClr val="accent1">
                    <a:lumMod val="76000"/>
                  </a:schemeClr>
                </a:solidFill>
                <a:ea typeface="Calibri Light"/>
                <a:cs typeface="Calibri Light"/>
              </a:rPr>
              <a:t> identity and leadership identity</a:t>
            </a:r>
          </a:p>
        </p:txBody>
      </p:sp>
      <p:sp>
        <p:nvSpPr>
          <p:cNvPr id="3" name="Content Placeholder 2">
            <a:extLst>
              <a:ext uri="{FF2B5EF4-FFF2-40B4-BE49-F238E27FC236}">
                <a16:creationId xmlns:a16="http://schemas.microsoft.com/office/drawing/2014/main" id="{35870B8A-8209-87D3-9CB9-1AE2CEC8F560}"/>
              </a:ext>
            </a:extLst>
          </p:cNvPr>
          <p:cNvSpPr>
            <a:spLocks noGrp="1"/>
          </p:cNvSpPr>
          <p:nvPr>
            <p:ph sz="half" idx="1"/>
          </p:nvPr>
        </p:nvSpPr>
        <p:spPr/>
        <p:txBody>
          <a:bodyPr vert="horz" lIns="91440" tIns="45720" rIns="91440" bIns="45720" rtlCol="0" anchor="t">
            <a:normAutofit/>
          </a:bodyPr>
          <a:lstStyle/>
          <a:p>
            <a:pPr marL="0" indent="0">
              <a:buNone/>
            </a:pPr>
            <a:r>
              <a:rPr lang="en-US" sz="2000" b="1" dirty="0" err="1">
                <a:ea typeface="+mn-lt"/>
                <a:cs typeface="+mn-lt"/>
              </a:rPr>
              <a:t>Hunaniaeth</a:t>
            </a:r>
            <a:r>
              <a:rPr lang="en-US" sz="2000" b="1" dirty="0">
                <a:ea typeface="+mn-lt"/>
                <a:cs typeface="+mn-lt"/>
              </a:rPr>
              <a:t> </a:t>
            </a:r>
            <a:r>
              <a:rPr lang="en-US" sz="2000" b="1" dirty="0" err="1">
                <a:ea typeface="+mn-lt"/>
                <a:cs typeface="+mn-lt"/>
              </a:rPr>
              <a:t>Arweinyddol</a:t>
            </a:r>
            <a:endParaRPr lang="en-US" sz="2000" b="1" dirty="0">
              <a:ea typeface="Calibri" panose="020F0502020204030204"/>
              <a:cs typeface="Calibri" panose="020F0502020204030204"/>
            </a:endParaRPr>
          </a:p>
          <a:p>
            <a:r>
              <a:rPr lang="en-US" sz="2000" dirty="0">
                <a:ea typeface="+mn-lt"/>
                <a:cs typeface="+mn-lt"/>
              </a:rPr>
              <a:t>Sut </a:t>
            </a:r>
            <a:r>
              <a:rPr lang="en-US" sz="2000" dirty="0" err="1">
                <a:ea typeface="+mn-lt"/>
                <a:cs typeface="+mn-lt"/>
              </a:rPr>
              <a:t>rydym</a:t>
            </a:r>
            <a:r>
              <a:rPr lang="en-US" sz="2000" dirty="0">
                <a:ea typeface="+mn-lt"/>
                <a:cs typeface="+mn-lt"/>
              </a:rPr>
              <a:t> </a:t>
            </a:r>
            <a:r>
              <a:rPr lang="en-US" sz="2000" dirty="0" err="1">
                <a:ea typeface="+mn-lt"/>
                <a:cs typeface="+mn-lt"/>
              </a:rPr>
              <a:t>yn</a:t>
            </a:r>
            <a:r>
              <a:rPr lang="en-US" sz="2000" dirty="0">
                <a:ea typeface="+mn-lt"/>
                <a:cs typeface="+mn-lt"/>
              </a:rPr>
              <a:t> </a:t>
            </a:r>
            <a:r>
              <a:rPr lang="en-US" sz="2000" dirty="0" err="1">
                <a:ea typeface="+mn-lt"/>
                <a:cs typeface="+mn-lt"/>
              </a:rPr>
              <a:t>gweld</a:t>
            </a:r>
            <a:r>
              <a:rPr lang="en-US" sz="2000" dirty="0">
                <a:ea typeface="+mn-lt"/>
                <a:cs typeface="+mn-lt"/>
              </a:rPr>
              <a:t> </a:t>
            </a:r>
            <a:r>
              <a:rPr lang="en-US" sz="2000" dirty="0" err="1">
                <a:ea typeface="+mn-lt"/>
                <a:cs typeface="+mn-lt"/>
              </a:rPr>
              <a:t>ein</a:t>
            </a:r>
            <a:r>
              <a:rPr lang="en-US" sz="2000" dirty="0">
                <a:ea typeface="+mn-lt"/>
                <a:cs typeface="+mn-lt"/>
              </a:rPr>
              <a:t> </a:t>
            </a:r>
            <a:r>
              <a:rPr lang="en-US" sz="2000" dirty="0" err="1">
                <a:ea typeface="+mn-lt"/>
                <a:cs typeface="+mn-lt"/>
              </a:rPr>
              <a:t>hunain</a:t>
            </a:r>
            <a:r>
              <a:rPr lang="en-US" sz="2000" dirty="0">
                <a:ea typeface="+mn-lt"/>
                <a:cs typeface="+mn-lt"/>
              </a:rPr>
              <a:t> </a:t>
            </a:r>
            <a:r>
              <a:rPr lang="en-US" sz="2000" dirty="0" err="1">
                <a:ea typeface="+mn-lt"/>
                <a:cs typeface="+mn-lt"/>
              </a:rPr>
              <a:t>fel</a:t>
            </a:r>
            <a:r>
              <a:rPr lang="en-US" sz="2000" dirty="0">
                <a:ea typeface="+mn-lt"/>
                <a:cs typeface="+mn-lt"/>
              </a:rPr>
              <a:t> </a:t>
            </a:r>
            <a:r>
              <a:rPr lang="en-US" sz="2000" dirty="0" err="1">
                <a:ea typeface="+mn-lt"/>
                <a:cs typeface="+mn-lt"/>
              </a:rPr>
              <a:t>arweinwyr</a:t>
            </a:r>
            <a:endParaRPr lang="en-US" sz="2000">
              <a:ea typeface="Calibri"/>
              <a:cs typeface="Calibri"/>
            </a:endParaRPr>
          </a:p>
          <a:p>
            <a:r>
              <a:rPr lang="en-US" sz="2000" dirty="0">
                <a:ea typeface="+mn-lt"/>
                <a:cs typeface="+mn-lt"/>
              </a:rPr>
              <a:t>Ein </a:t>
            </a:r>
            <a:r>
              <a:rPr lang="en-US" sz="2000" dirty="0" err="1">
                <a:ea typeface="+mn-lt"/>
                <a:cs typeface="+mn-lt"/>
              </a:rPr>
              <a:t>gwerthoedd</a:t>
            </a:r>
            <a:r>
              <a:rPr lang="en-US" sz="2000" dirty="0">
                <a:ea typeface="+mn-lt"/>
                <a:cs typeface="+mn-lt"/>
              </a:rPr>
              <a:t> ac </a:t>
            </a:r>
            <a:r>
              <a:rPr lang="en-US" sz="2000" dirty="0" err="1">
                <a:ea typeface="+mn-lt"/>
                <a:cs typeface="+mn-lt"/>
              </a:rPr>
              <a:t>ymddygiadau</a:t>
            </a:r>
            <a:r>
              <a:rPr lang="en-US" sz="2000" dirty="0">
                <a:ea typeface="+mn-lt"/>
                <a:cs typeface="+mn-lt"/>
              </a:rPr>
              <a:t> </a:t>
            </a:r>
            <a:r>
              <a:rPr lang="en-US" sz="2000" dirty="0" err="1">
                <a:ea typeface="+mn-lt"/>
                <a:cs typeface="+mn-lt"/>
              </a:rPr>
              <a:t>arweinyddol</a:t>
            </a:r>
            <a:endParaRPr lang="en-US" sz="2000">
              <a:ea typeface="Calibri"/>
              <a:cs typeface="Calibri"/>
            </a:endParaRPr>
          </a:p>
          <a:p>
            <a:r>
              <a:rPr lang="en-US" sz="2000" dirty="0">
                <a:ea typeface="+mn-lt"/>
                <a:cs typeface="+mn-lt"/>
              </a:rPr>
              <a:t>Yr </a:t>
            </a:r>
            <a:r>
              <a:rPr lang="en-US" sz="2000" dirty="0" err="1">
                <a:ea typeface="+mn-lt"/>
                <a:cs typeface="+mn-lt"/>
              </a:rPr>
              <a:t>effaith</a:t>
            </a:r>
            <a:r>
              <a:rPr lang="en-US" sz="2000" dirty="0">
                <a:ea typeface="+mn-lt"/>
                <a:cs typeface="+mn-lt"/>
              </a:rPr>
              <a:t> a </a:t>
            </a:r>
            <a:r>
              <a:rPr lang="en-US" sz="2000" dirty="0" err="1">
                <a:ea typeface="+mn-lt"/>
                <a:cs typeface="+mn-lt"/>
              </a:rPr>
              <a:t>gawn</a:t>
            </a:r>
            <a:r>
              <a:rPr lang="en-US" sz="2000" dirty="0">
                <a:ea typeface="+mn-lt"/>
                <a:cs typeface="+mn-lt"/>
              </a:rPr>
              <a:t> </a:t>
            </a:r>
            <a:r>
              <a:rPr lang="en-US" sz="2000" dirty="0" err="1">
                <a:ea typeface="+mn-lt"/>
                <a:cs typeface="+mn-lt"/>
              </a:rPr>
              <a:t>ar</a:t>
            </a:r>
            <a:r>
              <a:rPr lang="en-US" sz="2000" dirty="0">
                <a:ea typeface="+mn-lt"/>
                <a:cs typeface="+mn-lt"/>
              </a:rPr>
              <a:t> </a:t>
            </a:r>
            <a:r>
              <a:rPr lang="en-US" sz="2000" dirty="0" err="1">
                <a:ea typeface="+mn-lt"/>
                <a:cs typeface="+mn-lt"/>
              </a:rPr>
              <a:t>eraill</a:t>
            </a:r>
            <a:endParaRPr lang="en-US" sz="2000">
              <a:ea typeface="Calibri"/>
              <a:cs typeface="Calibri"/>
            </a:endParaRPr>
          </a:p>
          <a:p>
            <a:r>
              <a:rPr lang="en-US" sz="2000" dirty="0">
                <a:ea typeface="+mn-lt"/>
                <a:cs typeface="+mn-lt"/>
              </a:rPr>
              <a:t>Ein dull o </a:t>
            </a:r>
            <a:r>
              <a:rPr lang="en-US" sz="2000" dirty="0" err="1">
                <a:ea typeface="+mn-lt"/>
                <a:cs typeface="+mn-lt"/>
              </a:rPr>
              <a:t>arwain</a:t>
            </a:r>
            <a:r>
              <a:rPr lang="en-US" sz="2000" dirty="0">
                <a:ea typeface="+mn-lt"/>
                <a:cs typeface="+mn-lt"/>
              </a:rPr>
              <a:t> a </a:t>
            </a:r>
            <a:r>
              <a:rPr lang="en-US" sz="2000" dirty="0" err="1">
                <a:ea typeface="+mn-lt"/>
                <a:cs typeface="+mn-lt"/>
              </a:rPr>
              <a:t>dylanwadu</a:t>
            </a:r>
            <a:endParaRPr lang="en-US" sz="2000">
              <a:ea typeface="Calibri"/>
              <a:cs typeface="Calibri"/>
            </a:endParaRPr>
          </a:p>
        </p:txBody>
      </p:sp>
      <p:sp>
        <p:nvSpPr>
          <p:cNvPr id="4" name="Content Placeholder 3">
            <a:extLst>
              <a:ext uri="{FF2B5EF4-FFF2-40B4-BE49-F238E27FC236}">
                <a16:creationId xmlns:a16="http://schemas.microsoft.com/office/drawing/2014/main" id="{FB0A26EB-F732-1FD7-7E6D-6CC2205F5380}"/>
              </a:ext>
            </a:extLst>
          </p:cNvPr>
          <p:cNvSpPr>
            <a:spLocks noGrp="1"/>
          </p:cNvSpPr>
          <p:nvPr>
            <p:ph sz="half" idx="2"/>
          </p:nvPr>
        </p:nvSpPr>
        <p:spPr/>
        <p:txBody>
          <a:bodyPr vert="horz" lIns="91440" tIns="45720" rIns="91440" bIns="45720" rtlCol="0" anchor="t">
            <a:normAutofit/>
          </a:bodyPr>
          <a:lstStyle/>
          <a:p>
            <a:pPr marL="0" indent="0">
              <a:buNone/>
            </a:pPr>
            <a:r>
              <a:rPr lang="en-US" sz="2000" b="1">
                <a:solidFill>
                  <a:schemeClr val="accent1">
                    <a:lumMod val="76000"/>
                  </a:schemeClr>
                </a:solidFill>
                <a:latin typeface="Calibri"/>
                <a:ea typeface="Calibri"/>
                <a:cs typeface="Calibri"/>
              </a:rPr>
              <a:t>Leadership Identity</a:t>
            </a:r>
            <a:endParaRPr lang="en-US" sz="2000" dirty="0">
              <a:solidFill>
                <a:schemeClr val="accent1">
                  <a:lumMod val="76000"/>
                </a:schemeClr>
              </a:solidFill>
              <a:latin typeface="Calibri"/>
              <a:ea typeface="Calibri"/>
              <a:cs typeface="Calibri"/>
            </a:endParaRPr>
          </a:p>
          <a:p>
            <a:r>
              <a:rPr lang="en-US" sz="2000">
                <a:solidFill>
                  <a:schemeClr val="accent1">
                    <a:lumMod val="76000"/>
                  </a:schemeClr>
                </a:solidFill>
                <a:latin typeface="Calibri"/>
                <a:ea typeface="Calibri"/>
                <a:cs typeface="Calibri"/>
              </a:rPr>
              <a:t>How we see ourselves as leaders</a:t>
            </a:r>
            <a:endParaRPr lang="en-US" sz="2000" dirty="0">
              <a:solidFill>
                <a:schemeClr val="accent1">
                  <a:lumMod val="76000"/>
                </a:schemeClr>
              </a:solidFill>
              <a:latin typeface="Calibri"/>
              <a:ea typeface="Calibri"/>
              <a:cs typeface="Calibri"/>
            </a:endParaRPr>
          </a:p>
          <a:p>
            <a:r>
              <a:rPr lang="en-US" sz="2000" dirty="0">
                <a:solidFill>
                  <a:schemeClr val="accent1">
                    <a:lumMod val="76000"/>
                  </a:schemeClr>
                </a:solidFill>
                <a:latin typeface="Calibri"/>
                <a:ea typeface="Calibri"/>
                <a:cs typeface="Calibri"/>
              </a:rPr>
              <a:t>Our leadership values and </a:t>
            </a:r>
            <a:r>
              <a:rPr lang="en-US" sz="2000" dirty="0" err="1">
                <a:solidFill>
                  <a:schemeClr val="accent1">
                    <a:lumMod val="76000"/>
                  </a:schemeClr>
                </a:solidFill>
                <a:latin typeface="Calibri"/>
                <a:ea typeface="Calibri"/>
                <a:cs typeface="Calibri"/>
              </a:rPr>
              <a:t>behaviours</a:t>
            </a:r>
            <a:endParaRPr lang="en-US" sz="2000" dirty="0">
              <a:solidFill>
                <a:schemeClr val="accent1">
                  <a:lumMod val="76000"/>
                </a:schemeClr>
              </a:solidFill>
              <a:latin typeface="Calibri"/>
              <a:ea typeface="Calibri"/>
              <a:cs typeface="Calibri"/>
            </a:endParaRPr>
          </a:p>
          <a:p>
            <a:r>
              <a:rPr lang="en-US" sz="2000">
                <a:solidFill>
                  <a:schemeClr val="accent1">
                    <a:lumMod val="76000"/>
                  </a:schemeClr>
                </a:solidFill>
                <a:latin typeface="Calibri"/>
                <a:ea typeface="Calibri"/>
                <a:cs typeface="Calibri"/>
              </a:rPr>
              <a:t>The impact we have on others</a:t>
            </a:r>
            <a:endParaRPr lang="en-US" sz="2000" dirty="0">
              <a:solidFill>
                <a:schemeClr val="accent1">
                  <a:lumMod val="76000"/>
                </a:schemeClr>
              </a:solidFill>
              <a:latin typeface="Calibri"/>
              <a:ea typeface="Calibri"/>
              <a:cs typeface="Calibri"/>
            </a:endParaRPr>
          </a:p>
          <a:p>
            <a:r>
              <a:rPr lang="en-US" sz="2000">
                <a:solidFill>
                  <a:schemeClr val="accent1">
                    <a:lumMod val="76000"/>
                  </a:schemeClr>
                </a:solidFill>
                <a:latin typeface="Calibri"/>
                <a:ea typeface="Calibri"/>
                <a:cs typeface="Calibri"/>
              </a:rPr>
              <a:t>Our approach to leading and influencing</a:t>
            </a:r>
            <a:endParaRPr lang="en-US" sz="2000" dirty="0">
              <a:solidFill>
                <a:schemeClr val="accent1">
                  <a:lumMod val="76000"/>
                </a:schemeClr>
              </a:solidFill>
              <a:latin typeface="Calibri"/>
              <a:ea typeface="Calibri"/>
              <a:cs typeface="Calibri"/>
            </a:endParaRPr>
          </a:p>
          <a:p>
            <a:endParaRPr lang="en-US" dirty="0">
              <a:ea typeface="Calibri"/>
              <a:cs typeface="Calibri"/>
            </a:endParaRPr>
          </a:p>
        </p:txBody>
      </p:sp>
    </p:spTree>
    <p:extLst>
      <p:ext uri="{BB962C8B-B14F-4D97-AF65-F5344CB8AC3E}">
        <p14:creationId xmlns:p14="http://schemas.microsoft.com/office/powerpoint/2010/main" val="54016092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703FA1-12CC-981F-71F3-AE4A512EABCD}"/>
              </a:ext>
            </a:extLst>
          </p:cNvPr>
          <p:cNvSpPr>
            <a:spLocks noGrp="1"/>
          </p:cNvSpPr>
          <p:nvPr>
            <p:ph type="title"/>
          </p:nvPr>
        </p:nvSpPr>
        <p:spPr/>
        <p:txBody>
          <a:bodyPr/>
          <a:lstStyle/>
          <a:p>
            <a:r>
              <a:rPr lang="en-GB" dirty="0" err="1"/>
              <a:t>Arwenyddiaeth</a:t>
            </a:r>
            <a:br>
              <a:rPr lang="en-GB" dirty="0"/>
            </a:br>
            <a:r>
              <a:rPr lang="en-GB" dirty="0">
                <a:solidFill>
                  <a:schemeClr val="accent1"/>
                </a:solidFill>
              </a:rPr>
              <a:t>Leadership</a:t>
            </a:r>
            <a:endParaRPr lang="en-US" dirty="0">
              <a:solidFill>
                <a:schemeClr val="accent1"/>
              </a:solidFill>
            </a:endParaRPr>
          </a:p>
        </p:txBody>
      </p:sp>
      <p:pic>
        <p:nvPicPr>
          <p:cNvPr id="5" name="Online Media 4" title="Leadership In Early Years Development">
            <a:hlinkClick r:id="" action="ppaction://media"/>
            <a:extLst>
              <a:ext uri="{FF2B5EF4-FFF2-40B4-BE49-F238E27FC236}">
                <a16:creationId xmlns:a16="http://schemas.microsoft.com/office/drawing/2014/main" id="{F13C1106-8F61-2E73-A8F2-49822764ECA6}"/>
              </a:ext>
            </a:extLst>
          </p:cNvPr>
          <p:cNvPicPr>
            <a:picLocks noGrp="1" noRot="1" noChangeAspect="1"/>
          </p:cNvPicPr>
          <p:nvPr>
            <p:ph sz="half" idx="1"/>
            <a:videoFile r:link="rId1"/>
          </p:nvPr>
        </p:nvPicPr>
        <p:blipFill>
          <a:blip r:embed="rId4"/>
          <a:stretch>
            <a:fillRect/>
          </a:stretch>
        </p:blipFill>
        <p:spPr>
          <a:xfrm>
            <a:off x="2848535" y="1866591"/>
            <a:ext cx="6494929" cy="3669396"/>
          </a:xfrm>
          <a:prstGeom prst="rect">
            <a:avLst/>
          </a:prstGeom>
        </p:spPr>
      </p:pic>
    </p:spTree>
    <p:extLst>
      <p:ext uri="{BB962C8B-B14F-4D97-AF65-F5344CB8AC3E}">
        <p14:creationId xmlns:p14="http://schemas.microsoft.com/office/powerpoint/2010/main" val="9226937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68150" y="135079"/>
            <a:ext cx="10327105" cy="1792705"/>
          </a:xfrm>
        </p:spPr>
        <p:txBody>
          <a:bodyPr>
            <a:normAutofit fontScale="90000"/>
          </a:bodyPr>
          <a:lstStyle/>
          <a:p>
            <a:pPr algn="ctr"/>
            <a:br>
              <a:rPr lang="en-GB" dirty="0"/>
            </a:br>
            <a:r>
              <a:rPr lang="en-GB" sz="5300" b="1" dirty="0" err="1">
                <a:latin typeface="Arial" panose="020B0604020202020204" pitchFamily="34" charset="0"/>
                <a:cs typeface="Arial" panose="020B0604020202020204" pitchFamily="34" charset="0"/>
              </a:rPr>
              <a:t>Arddulliau</a:t>
            </a:r>
            <a:r>
              <a:rPr lang="en-GB" sz="5300" b="1" dirty="0">
                <a:latin typeface="Arial" panose="020B0604020202020204" pitchFamily="34" charset="0"/>
                <a:cs typeface="Arial" panose="020B0604020202020204" pitchFamily="34" charset="0"/>
              </a:rPr>
              <a:t> </a:t>
            </a:r>
            <a:r>
              <a:rPr lang="en-GB" sz="5300" b="1" dirty="0" err="1">
                <a:latin typeface="Arial" panose="020B0604020202020204" pitchFamily="34" charset="0"/>
                <a:cs typeface="Arial" panose="020B0604020202020204" pitchFamily="34" charset="0"/>
              </a:rPr>
              <a:t>traddodiadol</a:t>
            </a:r>
            <a:r>
              <a:rPr lang="en-GB" sz="5300" b="1" dirty="0">
                <a:latin typeface="Arial" panose="020B0604020202020204" pitchFamily="34" charset="0"/>
                <a:cs typeface="Arial" panose="020B0604020202020204" pitchFamily="34" charset="0"/>
              </a:rPr>
              <a:t> Kurt Lewin</a:t>
            </a:r>
            <a:br>
              <a:rPr lang="en-GB" sz="5300" b="1" dirty="0">
                <a:latin typeface="Arial" panose="020B0604020202020204" pitchFamily="34" charset="0"/>
                <a:cs typeface="Arial" panose="020B0604020202020204" pitchFamily="34" charset="0"/>
              </a:rPr>
            </a:br>
            <a:r>
              <a:rPr lang="en-GB" sz="5300" b="1" dirty="0">
                <a:solidFill>
                  <a:schemeClr val="accent1">
                    <a:lumMod val="75000"/>
                  </a:schemeClr>
                </a:solidFill>
                <a:latin typeface="Arial" panose="020B0604020202020204" pitchFamily="34" charset="0"/>
                <a:cs typeface="Arial" panose="020B0604020202020204" pitchFamily="34" charset="0"/>
              </a:rPr>
              <a:t>Kurt Lewin’s Traditional styles (1939)</a:t>
            </a:r>
            <a:endParaRPr lang="en-GB" b="1" dirty="0">
              <a:solidFill>
                <a:schemeClr val="accent1">
                  <a:lumMod val="75000"/>
                </a:schemeClr>
              </a:solidFill>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a:xfrm>
            <a:off x="368643" y="2691578"/>
            <a:ext cx="4038600" cy="3384377"/>
          </a:xfrm>
        </p:spPr>
        <p:txBody>
          <a:bodyPr/>
          <a:lstStyle/>
          <a:p>
            <a:endParaRPr lang="en-GB" dirty="0"/>
          </a:p>
          <a:p>
            <a:r>
              <a:rPr lang="en-GB" dirty="0" err="1">
                <a:latin typeface="Arial" panose="020B0604020202020204" pitchFamily="34" charset="0"/>
                <a:cs typeface="Arial" panose="020B0604020202020204" pitchFamily="34" charset="0"/>
              </a:rPr>
              <a:t>Awtocratig</a:t>
            </a:r>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Democratig</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Laissez-faire (</a:t>
            </a:r>
            <a:r>
              <a:rPr lang="en-GB" dirty="0" err="1">
                <a:latin typeface="Arial" panose="020B0604020202020204" pitchFamily="34" charset="0"/>
                <a:cs typeface="Arial" panose="020B0604020202020204" pitchFamily="34" charset="0"/>
              </a:rPr>
              <a:t>arddull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goddefgar</a:t>
            </a:r>
            <a:r>
              <a:rPr lang="en-GB" dirty="0">
                <a:latin typeface="Arial" panose="020B0604020202020204" pitchFamily="34" charset="0"/>
                <a:cs typeface="Arial" panose="020B0604020202020204" pitchFamily="34" charset="0"/>
              </a:rPr>
              <a:t>)</a:t>
            </a:r>
          </a:p>
          <a:p>
            <a:pPr marL="0" indent="0">
              <a:buNone/>
            </a:pPr>
            <a:endParaRPr lang="en-GB" dirty="0">
              <a:latin typeface="Arial" panose="020B0604020202020204" pitchFamily="34" charset="0"/>
              <a:cs typeface="Arial" panose="020B0604020202020204" pitchFamily="34" charset="0"/>
            </a:endParaRPr>
          </a:p>
          <a:p>
            <a:endParaRPr lang="en-GB" dirty="0"/>
          </a:p>
        </p:txBody>
      </p:sp>
      <p:sp>
        <p:nvSpPr>
          <p:cNvPr id="4" name="Content Placeholder 3"/>
          <p:cNvSpPr>
            <a:spLocks noGrp="1"/>
          </p:cNvSpPr>
          <p:nvPr>
            <p:ph sz="half" idx="2"/>
          </p:nvPr>
        </p:nvSpPr>
        <p:spPr>
          <a:xfrm>
            <a:off x="8075928" y="2738305"/>
            <a:ext cx="4038600" cy="3384377"/>
          </a:xfrm>
        </p:spPr>
        <p:txBody>
          <a:bodyPr/>
          <a:lstStyle/>
          <a:p>
            <a:endParaRPr lang="en-GB" dirty="0"/>
          </a:p>
          <a:p>
            <a:r>
              <a:rPr lang="en-GB" dirty="0">
                <a:solidFill>
                  <a:schemeClr val="accent1">
                    <a:lumMod val="75000"/>
                  </a:schemeClr>
                </a:solidFill>
                <a:latin typeface="Arial" panose="020B0604020202020204" pitchFamily="34" charset="0"/>
                <a:cs typeface="Arial" panose="020B0604020202020204" pitchFamily="34" charset="0"/>
              </a:rPr>
              <a:t>Autocratic</a:t>
            </a:r>
          </a:p>
          <a:p>
            <a:r>
              <a:rPr lang="en-GB" dirty="0">
                <a:solidFill>
                  <a:schemeClr val="accent1">
                    <a:lumMod val="75000"/>
                  </a:schemeClr>
                </a:solidFill>
                <a:latin typeface="Arial" panose="020B0604020202020204" pitchFamily="34" charset="0"/>
                <a:cs typeface="Arial" panose="020B0604020202020204" pitchFamily="34" charset="0"/>
              </a:rPr>
              <a:t>Democratic</a:t>
            </a:r>
          </a:p>
          <a:p>
            <a:r>
              <a:rPr lang="en-GB" dirty="0">
                <a:solidFill>
                  <a:schemeClr val="accent1">
                    <a:lumMod val="75000"/>
                  </a:schemeClr>
                </a:solidFill>
                <a:latin typeface="Arial" panose="020B0604020202020204" pitchFamily="34" charset="0"/>
                <a:cs typeface="Arial" panose="020B0604020202020204" pitchFamily="34" charset="0"/>
              </a:rPr>
              <a:t>Laissez-faire (permissive style) </a:t>
            </a:r>
          </a:p>
          <a:p>
            <a:pPr marL="0" indent="0">
              <a:buNone/>
            </a:pPr>
            <a:endParaRPr lang="en-GB" dirty="0">
              <a:solidFill>
                <a:schemeClr val="accent1">
                  <a:lumMod val="75000"/>
                </a:schemeClr>
              </a:solidFill>
              <a:latin typeface="Arial" panose="020B0604020202020204" pitchFamily="34" charset="0"/>
              <a:cs typeface="Arial" panose="020B0604020202020204" pitchFamily="34" charset="0"/>
            </a:endParaRPr>
          </a:p>
        </p:txBody>
      </p:sp>
      <p:graphicFrame>
        <p:nvGraphicFramePr>
          <p:cNvPr id="5" name="Diagram 4">
            <a:extLst>
              <a:ext uri="{FF2B5EF4-FFF2-40B4-BE49-F238E27FC236}">
                <a16:creationId xmlns:a16="http://schemas.microsoft.com/office/drawing/2014/main" id="{149E9648-25A4-4B7E-B617-C7504DCE0FCA}"/>
              </a:ext>
            </a:extLst>
          </p:cNvPr>
          <p:cNvGraphicFramePr/>
          <p:nvPr>
            <p:extLst>
              <p:ext uri="{D42A27DB-BD31-4B8C-83A1-F6EECF244321}">
                <p14:modId xmlns:p14="http://schemas.microsoft.com/office/powerpoint/2010/main" val="2933385140"/>
              </p:ext>
            </p:extLst>
          </p:nvPr>
        </p:nvGraphicFramePr>
        <p:xfrm>
          <a:off x="3187543" y="2425465"/>
          <a:ext cx="5414347" cy="354279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7494746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F422DE-BA5B-BF74-4C00-630C849CE333}"/>
              </a:ext>
            </a:extLst>
          </p:cNvPr>
          <p:cNvSpPr>
            <a:spLocks noGrp="1"/>
          </p:cNvSpPr>
          <p:nvPr>
            <p:ph type="title"/>
          </p:nvPr>
        </p:nvSpPr>
        <p:spPr/>
        <p:txBody>
          <a:bodyPr/>
          <a:lstStyle/>
          <a:p>
            <a:r>
              <a:rPr lang="en-US" dirty="0" err="1">
                <a:ea typeface="Calibri Light"/>
                <a:cs typeface="Calibri Light"/>
              </a:rPr>
              <a:t>Arddulliau</a:t>
            </a:r>
            <a:r>
              <a:rPr lang="en-US" dirty="0">
                <a:ea typeface="Calibri Light"/>
                <a:cs typeface="Calibri Light"/>
              </a:rPr>
              <a:t> </a:t>
            </a:r>
            <a:r>
              <a:rPr lang="en-US" dirty="0" err="1">
                <a:ea typeface="Calibri Light"/>
                <a:cs typeface="Calibri Light"/>
              </a:rPr>
              <a:t>arwain</a:t>
            </a:r>
            <a:br>
              <a:rPr lang="en-US" dirty="0">
                <a:ea typeface="Calibri Light"/>
                <a:cs typeface="Calibri Light"/>
              </a:rPr>
            </a:br>
            <a:r>
              <a:rPr lang="en-US" dirty="0">
                <a:solidFill>
                  <a:schemeClr val="accent1">
                    <a:lumMod val="76000"/>
                  </a:schemeClr>
                </a:solidFill>
                <a:ea typeface="Calibri Light"/>
                <a:cs typeface="Calibri Light"/>
              </a:rPr>
              <a:t>Leadership styles</a:t>
            </a:r>
            <a:endParaRPr lang="en-US">
              <a:solidFill>
                <a:schemeClr val="accent1">
                  <a:lumMod val="76000"/>
                </a:schemeClr>
              </a:solidFill>
              <a:ea typeface="Calibri Light" panose="020F0302020204030204"/>
              <a:cs typeface="Calibri Light" panose="020F0302020204030204"/>
            </a:endParaRPr>
          </a:p>
        </p:txBody>
      </p:sp>
      <p:sp>
        <p:nvSpPr>
          <p:cNvPr id="3" name="Content Placeholder 2">
            <a:extLst>
              <a:ext uri="{FF2B5EF4-FFF2-40B4-BE49-F238E27FC236}">
                <a16:creationId xmlns:a16="http://schemas.microsoft.com/office/drawing/2014/main" id="{83EF33C1-488D-24FB-E60E-72E83903CFC9}"/>
              </a:ext>
            </a:extLst>
          </p:cNvPr>
          <p:cNvSpPr>
            <a:spLocks noGrp="1"/>
          </p:cNvSpPr>
          <p:nvPr>
            <p:ph sz="half" idx="1"/>
          </p:nvPr>
        </p:nvSpPr>
        <p:spPr/>
        <p:txBody>
          <a:bodyPr vert="horz" lIns="91440" tIns="45720" rIns="91440" bIns="45720" rtlCol="0" anchor="t">
            <a:normAutofit/>
          </a:bodyPr>
          <a:lstStyle/>
          <a:p>
            <a:r>
              <a:rPr lang="en-US" dirty="0" err="1">
                <a:ea typeface="+mn-lt"/>
                <a:cs typeface="+mn-lt"/>
              </a:rPr>
              <a:t>Nid</a:t>
            </a:r>
            <a:r>
              <a:rPr lang="en-US" dirty="0">
                <a:ea typeface="+mn-lt"/>
                <a:cs typeface="+mn-lt"/>
              </a:rPr>
              <a:t> </a:t>
            </a:r>
            <a:r>
              <a:rPr lang="en-US" dirty="0" err="1">
                <a:ea typeface="+mn-lt"/>
                <a:cs typeface="+mn-lt"/>
              </a:rPr>
              <a:t>oes</a:t>
            </a:r>
            <a:r>
              <a:rPr lang="en-US" dirty="0">
                <a:ea typeface="+mn-lt"/>
                <a:cs typeface="+mn-lt"/>
              </a:rPr>
              <a:t> un </a:t>
            </a:r>
            <a:r>
              <a:rPr lang="en-US" dirty="0" err="1">
                <a:ea typeface="+mn-lt"/>
                <a:cs typeface="+mn-lt"/>
              </a:rPr>
              <a:t>arddull</a:t>
            </a:r>
            <a:r>
              <a:rPr lang="en-US" dirty="0">
                <a:ea typeface="+mn-lt"/>
                <a:cs typeface="+mn-lt"/>
              </a:rPr>
              <a:t> </a:t>
            </a:r>
            <a:r>
              <a:rPr lang="en-US" dirty="0" err="1">
                <a:ea typeface="+mn-lt"/>
                <a:cs typeface="+mn-lt"/>
              </a:rPr>
              <a:t>arwain</a:t>
            </a:r>
            <a:r>
              <a:rPr lang="en-US" dirty="0">
                <a:ea typeface="+mn-lt"/>
                <a:cs typeface="+mn-lt"/>
              </a:rPr>
              <a:t> </a:t>
            </a:r>
            <a:r>
              <a:rPr lang="en-US" dirty="0" err="1">
                <a:ea typeface="+mn-lt"/>
                <a:cs typeface="+mn-lt"/>
              </a:rPr>
              <a:t>sy'n</a:t>
            </a:r>
            <a:r>
              <a:rPr lang="en-US" dirty="0">
                <a:ea typeface="+mn-lt"/>
                <a:cs typeface="+mn-lt"/>
              </a:rPr>
              <a:t> </a:t>
            </a:r>
            <a:r>
              <a:rPr lang="en-US" dirty="0" err="1">
                <a:ea typeface="+mn-lt"/>
                <a:cs typeface="+mn-lt"/>
              </a:rPr>
              <a:t>gweithio</a:t>
            </a:r>
            <a:r>
              <a:rPr lang="en-US" dirty="0">
                <a:ea typeface="+mn-lt"/>
                <a:cs typeface="+mn-lt"/>
              </a:rPr>
              <a:t> </a:t>
            </a:r>
            <a:r>
              <a:rPr lang="en-US" dirty="0" err="1">
                <a:ea typeface="+mn-lt"/>
                <a:cs typeface="+mn-lt"/>
              </a:rPr>
              <a:t>ym</a:t>
            </a:r>
            <a:r>
              <a:rPr lang="en-US" dirty="0">
                <a:ea typeface="+mn-lt"/>
                <a:cs typeface="+mn-lt"/>
              </a:rPr>
              <a:t> </a:t>
            </a:r>
            <a:r>
              <a:rPr lang="en-US" dirty="0" err="1">
                <a:ea typeface="+mn-lt"/>
                <a:cs typeface="+mn-lt"/>
              </a:rPr>
              <a:t>mhob</a:t>
            </a:r>
            <a:r>
              <a:rPr lang="en-US" dirty="0">
                <a:ea typeface="+mn-lt"/>
                <a:cs typeface="+mn-lt"/>
              </a:rPr>
              <a:t> </a:t>
            </a:r>
            <a:r>
              <a:rPr lang="en-US" dirty="0" err="1">
                <a:ea typeface="+mn-lt"/>
                <a:cs typeface="+mn-lt"/>
              </a:rPr>
              <a:t>sefyllfa</a:t>
            </a:r>
            <a:endParaRPr lang="en-US" dirty="0">
              <a:ea typeface="Calibri"/>
              <a:cs typeface="Calibri"/>
            </a:endParaRPr>
          </a:p>
          <a:p>
            <a:r>
              <a:rPr lang="en-US" dirty="0" err="1">
                <a:ea typeface="+mn-lt"/>
                <a:cs typeface="+mn-lt"/>
              </a:rPr>
              <a:t>Mae'r</a:t>
            </a:r>
            <a:r>
              <a:rPr lang="en-US" dirty="0">
                <a:ea typeface="+mn-lt"/>
                <a:cs typeface="+mn-lt"/>
              </a:rPr>
              <a:t> </a:t>
            </a:r>
            <a:r>
              <a:rPr lang="en-US" dirty="0" err="1">
                <a:ea typeface="+mn-lt"/>
                <a:cs typeface="+mn-lt"/>
              </a:rPr>
              <a:t>cyd-destun</a:t>
            </a:r>
            <a:r>
              <a:rPr lang="en-US" dirty="0">
                <a:ea typeface="+mn-lt"/>
                <a:cs typeface="+mn-lt"/>
              </a:rPr>
              <a:t> </a:t>
            </a:r>
            <a:r>
              <a:rPr lang="en-US" dirty="0" err="1">
                <a:ea typeface="+mn-lt"/>
                <a:cs typeface="+mn-lt"/>
              </a:rPr>
              <a:t>yn</a:t>
            </a:r>
            <a:r>
              <a:rPr lang="en-US" dirty="0">
                <a:ea typeface="+mn-lt"/>
                <a:cs typeface="+mn-lt"/>
              </a:rPr>
              <a:t> </a:t>
            </a:r>
            <a:r>
              <a:rPr lang="en-US" dirty="0" err="1">
                <a:ea typeface="+mn-lt"/>
                <a:cs typeface="+mn-lt"/>
              </a:rPr>
              <a:t>dylanwadu</a:t>
            </a:r>
            <a:r>
              <a:rPr lang="en-US" dirty="0">
                <a:ea typeface="+mn-lt"/>
                <a:cs typeface="+mn-lt"/>
              </a:rPr>
              <a:t> </a:t>
            </a:r>
            <a:r>
              <a:rPr lang="en-US" dirty="0" err="1">
                <a:ea typeface="+mn-lt"/>
                <a:cs typeface="+mn-lt"/>
              </a:rPr>
              <a:t>ar</a:t>
            </a:r>
            <a:r>
              <a:rPr lang="en-US" dirty="0">
                <a:ea typeface="+mn-lt"/>
                <a:cs typeface="+mn-lt"/>
              </a:rPr>
              <a:t> </a:t>
            </a:r>
            <a:r>
              <a:rPr lang="en-US" dirty="0" err="1">
                <a:ea typeface="+mn-lt"/>
                <a:cs typeface="+mn-lt"/>
              </a:rPr>
              <a:t>effeithiolrwydd</a:t>
            </a:r>
            <a:endParaRPr lang="en-US" dirty="0" err="1"/>
          </a:p>
          <a:p>
            <a:r>
              <a:rPr lang="en-US" dirty="0">
                <a:ea typeface="+mn-lt"/>
                <a:cs typeface="+mn-lt"/>
              </a:rPr>
              <a:t>Mae </a:t>
            </a:r>
            <a:r>
              <a:rPr lang="en-US" dirty="0" err="1">
                <a:ea typeface="+mn-lt"/>
                <a:cs typeface="+mn-lt"/>
              </a:rPr>
              <a:t>arweinwyr</a:t>
            </a:r>
            <a:r>
              <a:rPr lang="en-US" dirty="0">
                <a:ea typeface="+mn-lt"/>
                <a:cs typeface="+mn-lt"/>
              </a:rPr>
              <a:t> </a:t>
            </a:r>
            <a:r>
              <a:rPr lang="en-US" dirty="0" err="1">
                <a:ea typeface="+mn-lt"/>
                <a:cs typeface="+mn-lt"/>
              </a:rPr>
              <a:t>yn</a:t>
            </a:r>
            <a:r>
              <a:rPr lang="en-US" dirty="0">
                <a:ea typeface="+mn-lt"/>
                <a:cs typeface="+mn-lt"/>
              </a:rPr>
              <a:t> </a:t>
            </a:r>
            <a:r>
              <a:rPr lang="en-US" dirty="0" err="1">
                <a:ea typeface="+mn-lt"/>
                <a:cs typeface="+mn-lt"/>
              </a:rPr>
              <a:t>aml</a:t>
            </a:r>
            <a:r>
              <a:rPr lang="en-US" dirty="0">
                <a:ea typeface="+mn-lt"/>
                <a:cs typeface="+mn-lt"/>
              </a:rPr>
              <a:t> </a:t>
            </a:r>
            <a:r>
              <a:rPr lang="en-US" dirty="0" err="1">
                <a:ea typeface="+mn-lt"/>
                <a:cs typeface="+mn-lt"/>
              </a:rPr>
              <a:t>yn</a:t>
            </a:r>
            <a:r>
              <a:rPr lang="en-US" dirty="0">
                <a:ea typeface="+mn-lt"/>
                <a:cs typeface="+mn-lt"/>
              </a:rPr>
              <a:t> </a:t>
            </a:r>
            <a:r>
              <a:rPr lang="en-US" dirty="0" err="1">
                <a:ea typeface="+mn-lt"/>
                <a:cs typeface="+mn-lt"/>
              </a:rPr>
              <a:t>defnyddio</a:t>
            </a:r>
            <a:r>
              <a:rPr lang="en-US" dirty="0">
                <a:ea typeface="+mn-lt"/>
                <a:cs typeface="+mn-lt"/>
              </a:rPr>
              <a:t> </a:t>
            </a:r>
            <a:r>
              <a:rPr lang="en-US" dirty="0" err="1">
                <a:ea typeface="+mn-lt"/>
                <a:cs typeface="+mn-lt"/>
              </a:rPr>
              <a:t>arddulliau</a:t>
            </a:r>
            <a:r>
              <a:rPr lang="en-US" dirty="0">
                <a:ea typeface="+mn-lt"/>
                <a:cs typeface="+mn-lt"/>
              </a:rPr>
              <a:t> </a:t>
            </a:r>
            <a:r>
              <a:rPr lang="en-US" dirty="0" err="1">
                <a:ea typeface="+mn-lt"/>
                <a:cs typeface="+mn-lt"/>
              </a:rPr>
              <a:t>lluosog</a:t>
            </a:r>
            <a:endParaRPr lang="en-US" dirty="0">
              <a:ea typeface="Calibri" panose="020F0502020204030204"/>
              <a:cs typeface="Calibri" panose="020F0502020204030204"/>
            </a:endParaRPr>
          </a:p>
        </p:txBody>
      </p:sp>
      <p:sp>
        <p:nvSpPr>
          <p:cNvPr id="4" name="Content Placeholder 3">
            <a:extLst>
              <a:ext uri="{FF2B5EF4-FFF2-40B4-BE49-F238E27FC236}">
                <a16:creationId xmlns:a16="http://schemas.microsoft.com/office/drawing/2014/main" id="{3623FBF2-AE96-32F0-9D37-75D6F29615D5}"/>
              </a:ext>
            </a:extLst>
          </p:cNvPr>
          <p:cNvSpPr>
            <a:spLocks noGrp="1"/>
          </p:cNvSpPr>
          <p:nvPr>
            <p:ph sz="half" idx="2"/>
          </p:nvPr>
        </p:nvSpPr>
        <p:spPr/>
        <p:txBody>
          <a:bodyPr vert="horz" lIns="91440" tIns="45720" rIns="91440" bIns="45720" rtlCol="0" anchor="t">
            <a:normAutofit/>
          </a:bodyPr>
          <a:lstStyle/>
          <a:p>
            <a:r>
              <a:rPr lang="en-US">
                <a:solidFill>
                  <a:schemeClr val="accent1">
                    <a:lumMod val="76000"/>
                  </a:schemeClr>
                </a:solidFill>
                <a:ea typeface="+mn-lt"/>
                <a:cs typeface="+mn-lt"/>
              </a:rPr>
              <a:t>No single leadership style works in every situation</a:t>
            </a:r>
            <a:endParaRPr lang="en-US">
              <a:solidFill>
                <a:schemeClr val="accent1">
                  <a:lumMod val="76000"/>
                </a:schemeClr>
              </a:solidFill>
              <a:ea typeface="Calibri" panose="020F0502020204030204"/>
              <a:cs typeface="Calibri" panose="020F0502020204030204"/>
            </a:endParaRPr>
          </a:p>
          <a:p>
            <a:r>
              <a:rPr lang="en-US">
                <a:solidFill>
                  <a:schemeClr val="accent1">
                    <a:lumMod val="76000"/>
                  </a:schemeClr>
                </a:solidFill>
                <a:ea typeface="+mn-lt"/>
                <a:cs typeface="+mn-lt"/>
              </a:rPr>
              <a:t>Context influences effectiveness</a:t>
            </a:r>
            <a:endParaRPr lang="en-US">
              <a:solidFill>
                <a:schemeClr val="accent1">
                  <a:lumMod val="76000"/>
                </a:schemeClr>
              </a:solidFill>
              <a:ea typeface="Calibri"/>
              <a:cs typeface="Calibri"/>
            </a:endParaRPr>
          </a:p>
          <a:p>
            <a:r>
              <a:rPr lang="en-US">
                <a:solidFill>
                  <a:schemeClr val="accent1">
                    <a:lumMod val="76000"/>
                  </a:schemeClr>
                </a:solidFill>
                <a:ea typeface="+mn-lt"/>
                <a:cs typeface="+mn-lt"/>
              </a:rPr>
              <a:t>Leaders often draw on multiple style</a:t>
            </a:r>
            <a:endParaRPr lang="en-US">
              <a:solidFill>
                <a:schemeClr val="accent1">
                  <a:lumMod val="76000"/>
                </a:schemeClr>
              </a:solidFill>
              <a:ea typeface="Calibri"/>
              <a:cs typeface="Calibri"/>
            </a:endParaRPr>
          </a:p>
        </p:txBody>
      </p:sp>
    </p:spTree>
    <p:extLst>
      <p:ext uri="{BB962C8B-B14F-4D97-AF65-F5344CB8AC3E}">
        <p14:creationId xmlns:p14="http://schemas.microsoft.com/office/powerpoint/2010/main" val="4289806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2FEAA3-AC85-F15B-A8C7-13E09CDC9982}"/>
              </a:ext>
            </a:extLst>
          </p:cNvPr>
          <p:cNvSpPr>
            <a:spLocks noGrp="1"/>
          </p:cNvSpPr>
          <p:nvPr>
            <p:ph type="title"/>
          </p:nvPr>
        </p:nvSpPr>
        <p:spPr/>
        <p:txBody>
          <a:bodyPr/>
          <a:lstStyle/>
          <a:p>
            <a:r>
              <a:rPr lang="en-US">
                <a:ea typeface="Calibri Light"/>
                <a:cs typeface="Calibri Light"/>
              </a:rPr>
              <a:t>Arweinyddiaeth Awtocratig</a:t>
            </a:r>
            <a:br>
              <a:rPr lang="en-US" dirty="0">
                <a:ea typeface="Calibri Light"/>
                <a:cs typeface="Calibri Light"/>
              </a:rPr>
            </a:br>
            <a:r>
              <a:rPr lang="en-US">
                <a:solidFill>
                  <a:schemeClr val="accent1">
                    <a:lumMod val="76000"/>
                  </a:schemeClr>
                </a:solidFill>
                <a:ea typeface="Calibri Light"/>
                <a:cs typeface="Calibri Light"/>
              </a:rPr>
              <a:t>Autocratic</a:t>
            </a:r>
            <a:r>
              <a:rPr lang="en-US" dirty="0">
                <a:solidFill>
                  <a:schemeClr val="accent1">
                    <a:lumMod val="76000"/>
                  </a:schemeClr>
                </a:solidFill>
                <a:ea typeface="Calibri Light"/>
                <a:cs typeface="Calibri Light"/>
              </a:rPr>
              <a:t> leadership</a:t>
            </a:r>
            <a:endParaRPr lang="en-US" dirty="0">
              <a:solidFill>
                <a:schemeClr val="accent1">
                  <a:lumMod val="76000"/>
                </a:schemeClr>
              </a:solidFill>
            </a:endParaRPr>
          </a:p>
        </p:txBody>
      </p:sp>
      <p:sp>
        <p:nvSpPr>
          <p:cNvPr id="3" name="Content Placeholder 2">
            <a:extLst>
              <a:ext uri="{FF2B5EF4-FFF2-40B4-BE49-F238E27FC236}">
                <a16:creationId xmlns:a16="http://schemas.microsoft.com/office/drawing/2014/main" id="{57C7C16C-E81F-5E0A-2023-76E84FFB2E41}"/>
              </a:ext>
            </a:extLst>
          </p:cNvPr>
          <p:cNvSpPr>
            <a:spLocks noGrp="1"/>
          </p:cNvSpPr>
          <p:nvPr>
            <p:ph sz="half" idx="1"/>
          </p:nvPr>
        </p:nvSpPr>
        <p:spPr/>
        <p:txBody>
          <a:bodyPr vert="horz" lIns="91440" tIns="45720" rIns="91440" bIns="45720" rtlCol="0" anchor="t">
            <a:normAutofit/>
          </a:bodyPr>
          <a:lstStyle/>
          <a:p>
            <a:pPr marL="0" indent="0">
              <a:buNone/>
            </a:pPr>
            <a:r>
              <a:rPr lang="en-US" dirty="0" err="1">
                <a:ea typeface="+mn-lt"/>
                <a:cs typeface="+mn-lt"/>
              </a:rPr>
              <a:t>Prif</a:t>
            </a:r>
            <a:r>
              <a:rPr lang="en-US" dirty="0">
                <a:ea typeface="+mn-lt"/>
                <a:cs typeface="+mn-lt"/>
              </a:rPr>
              <a:t> </a:t>
            </a:r>
            <a:r>
              <a:rPr lang="en-US" dirty="0" err="1">
                <a:ea typeface="+mn-lt"/>
                <a:cs typeface="+mn-lt"/>
              </a:rPr>
              <a:t>nodweddion</a:t>
            </a:r>
            <a:r>
              <a:rPr lang="en-US" dirty="0">
                <a:ea typeface="+mn-lt"/>
                <a:cs typeface="+mn-lt"/>
              </a:rPr>
              <a:t>:</a:t>
            </a:r>
            <a:endParaRPr lang="en-US" dirty="0">
              <a:ea typeface="Calibri" panose="020F0502020204030204"/>
              <a:cs typeface="Calibri" panose="020F0502020204030204"/>
            </a:endParaRPr>
          </a:p>
          <a:p>
            <a:r>
              <a:rPr lang="en-US" dirty="0">
                <a:ea typeface="+mn-lt"/>
                <a:cs typeface="+mn-lt"/>
              </a:rPr>
              <a:t>Yr </a:t>
            </a:r>
            <a:r>
              <a:rPr lang="en-US" dirty="0" err="1">
                <a:ea typeface="+mn-lt"/>
                <a:cs typeface="+mn-lt"/>
              </a:rPr>
              <a:t>arweinydd</a:t>
            </a:r>
            <a:r>
              <a:rPr lang="en-US" dirty="0">
                <a:ea typeface="+mn-lt"/>
                <a:cs typeface="+mn-lt"/>
              </a:rPr>
              <a:t> </a:t>
            </a:r>
            <a:r>
              <a:rPr lang="en-US" dirty="0" err="1">
                <a:ea typeface="+mn-lt"/>
                <a:cs typeface="+mn-lt"/>
              </a:rPr>
              <a:t>sy'n</a:t>
            </a:r>
            <a:r>
              <a:rPr lang="en-US" dirty="0">
                <a:ea typeface="+mn-lt"/>
                <a:cs typeface="+mn-lt"/>
              </a:rPr>
              <a:t> </a:t>
            </a:r>
            <a:r>
              <a:rPr lang="en-US" dirty="0" err="1">
                <a:ea typeface="+mn-lt"/>
                <a:cs typeface="+mn-lt"/>
              </a:rPr>
              <a:t>gwneud</a:t>
            </a:r>
            <a:r>
              <a:rPr lang="en-US" dirty="0">
                <a:ea typeface="+mn-lt"/>
                <a:cs typeface="+mn-lt"/>
              </a:rPr>
              <a:t> </a:t>
            </a:r>
            <a:r>
              <a:rPr lang="en-US" dirty="0" err="1">
                <a:ea typeface="+mn-lt"/>
                <a:cs typeface="+mn-lt"/>
              </a:rPr>
              <a:t>penderfyniadau</a:t>
            </a:r>
            <a:endParaRPr lang="en-US" dirty="0" err="1"/>
          </a:p>
          <a:p>
            <a:r>
              <a:rPr lang="en-US" dirty="0" err="1">
                <a:ea typeface="+mn-lt"/>
                <a:cs typeface="+mn-lt"/>
              </a:rPr>
              <a:t>Cyfeiriad</a:t>
            </a:r>
            <a:r>
              <a:rPr lang="en-US" dirty="0">
                <a:ea typeface="+mn-lt"/>
                <a:cs typeface="+mn-lt"/>
              </a:rPr>
              <a:t> </a:t>
            </a:r>
            <a:r>
              <a:rPr lang="en-US" dirty="0" err="1">
                <a:ea typeface="+mn-lt"/>
                <a:cs typeface="+mn-lt"/>
              </a:rPr>
              <a:t>clir</a:t>
            </a:r>
            <a:endParaRPr lang="en-US" dirty="0" err="1"/>
          </a:p>
          <a:p>
            <a:r>
              <a:rPr lang="en-US" dirty="0" err="1">
                <a:ea typeface="+mn-lt"/>
                <a:cs typeface="+mn-lt"/>
              </a:rPr>
              <a:t>Ymgynghori</a:t>
            </a:r>
            <a:r>
              <a:rPr lang="en-US" dirty="0">
                <a:ea typeface="+mn-lt"/>
                <a:cs typeface="+mn-lt"/>
              </a:rPr>
              <a:t> </a:t>
            </a:r>
            <a:r>
              <a:rPr lang="en-US" dirty="0" err="1">
                <a:ea typeface="+mn-lt"/>
                <a:cs typeface="+mn-lt"/>
              </a:rPr>
              <a:t>cyfyngedig</a:t>
            </a:r>
            <a:endParaRPr lang="en-US" dirty="0" err="1"/>
          </a:p>
        </p:txBody>
      </p:sp>
      <p:sp>
        <p:nvSpPr>
          <p:cNvPr id="4" name="Content Placeholder 3">
            <a:extLst>
              <a:ext uri="{FF2B5EF4-FFF2-40B4-BE49-F238E27FC236}">
                <a16:creationId xmlns:a16="http://schemas.microsoft.com/office/drawing/2014/main" id="{4342C5FC-883D-49EA-6D59-4CDD8FFCE0D3}"/>
              </a:ext>
            </a:extLst>
          </p:cNvPr>
          <p:cNvSpPr>
            <a:spLocks noGrp="1"/>
          </p:cNvSpPr>
          <p:nvPr>
            <p:ph sz="half" idx="2"/>
          </p:nvPr>
        </p:nvSpPr>
        <p:spPr/>
        <p:txBody>
          <a:bodyPr vert="horz" lIns="91440" tIns="45720" rIns="91440" bIns="45720" rtlCol="0" anchor="t">
            <a:normAutofit/>
          </a:bodyPr>
          <a:lstStyle/>
          <a:p>
            <a:pPr marL="0" indent="0">
              <a:buNone/>
            </a:pPr>
            <a:r>
              <a:rPr lang="en-US">
                <a:solidFill>
                  <a:schemeClr val="accent1">
                    <a:lumMod val="76000"/>
                  </a:schemeClr>
                </a:solidFill>
                <a:ea typeface="+mn-lt"/>
                <a:cs typeface="+mn-lt"/>
              </a:rPr>
              <a:t>Key characteristics:</a:t>
            </a:r>
            <a:endParaRPr lang="en-US">
              <a:solidFill>
                <a:schemeClr val="accent1">
                  <a:lumMod val="76000"/>
                </a:schemeClr>
              </a:solidFill>
              <a:ea typeface="Calibri" panose="020F0502020204030204"/>
              <a:cs typeface="Calibri" panose="020F0502020204030204"/>
            </a:endParaRPr>
          </a:p>
          <a:p>
            <a:r>
              <a:rPr lang="en-US">
                <a:solidFill>
                  <a:schemeClr val="accent1">
                    <a:lumMod val="76000"/>
                  </a:schemeClr>
                </a:solidFill>
                <a:ea typeface="+mn-lt"/>
                <a:cs typeface="+mn-lt"/>
              </a:rPr>
              <a:t>Leader makes decisions</a:t>
            </a:r>
            <a:endParaRPr lang="en-US">
              <a:solidFill>
                <a:schemeClr val="accent1">
                  <a:lumMod val="76000"/>
                </a:schemeClr>
              </a:solidFill>
              <a:ea typeface="Calibri"/>
              <a:cs typeface="Calibri"/>
            </a:endParaRPr>
          </a:p>
          <a:p>
            <a:r>
              <a:rPr lang="en-US">
                <a:solidFill>
                  <a:schemeClr val="accent1">
                    <a:lumMod val="76000"/>
                  </a:schemeClr>
                </a:solidFill>
                <a:ea typeface="+mn-lt"/>
                <a:cs typeface="+mn-lt"/>
              </a:rPr>
              <a:t>Clear direction</a:t>
            </a:r>
            <a:endParaRPr lang="en-US">
              <a:solidFill>
                <a:schemeClr val="accent1">
                  <a:lumMod val="76000"/>
                </a:schemeClr>
              </a:solidFill>
              <a:ea typeface="Calibri"/>
              <a:cs typeface="Calibri"/>
            </a:endParaRPr>
          </a:p>
          <a:p>
            <a:r>
              <a:rPr lang="en-US">
                <a:solidFill>
                  <a:schemeClr val="accent1">
                    <a:lumMod val="76000"/>
                  </a:schemeClr>
                </a:solidFill>
                <a:ea typeface="+mn-lt"/>
                <a:cs typeface="+mn-lt"/>
              </a:rPr>
              <a:t>Limited consultation</a:t>
            </a:r>
            <a:endParaRPr lang="en-US">
              <a:solidFill>
                <a:schemeClr val="accent1">
                  <a:lumMod val="76000"/>
                </a:schemeClr>
              </a:solidFill>
              <a:ea typeface="Calibri"/>
              <a:cs typeface="Calibri"/>
            </a:endParaRPr>
          </a:p>
        </p:txBody>
      </p:sp>
    </p:spTree>
    <p:extLst>
      <p:ext uri="{BB962C8B-B14F-4D97-AF65-F5344CB8AC3E}">
        <p14:creationId xmlns:p14="http://schemas.microsoft.com/office/powerpoint/2010/main" val="352802016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A44E8D-15BD-D7F9-4BE8-9C3EF34E213A}"/>
              </a:ext>
            </a:extLst>
          </p:cNvPr>
          <p:cNvSpPr>
            <a:spLocks noGrp="1"/>
          </p:cNvSpPr>
          <p:nvPr>
            <p:ph type="title"/>
          </p:nvPr>
        </p:nvSpPr>
        <p:spPr/>
        <p:txBody>
          <a:bodyPr/>
          <a:lstStyle/>
          <a:p>
            <a:r>
              <a:rPr lang="en-US" dirty="0" err="1">
                <a:ea typeface="Calibri Light"/>
                <a:cs typeface="Calibri Light"/>
              </a:rPr>
              <a:t>Awtocratig</a:t>
            </a:r>
            <a:r>
              <a:rPr lang="en-US" dirty="0">
                <a:ea typeface="Calibri Light"/>
                <a:cs typeface="Calibri Light"/>
              </a:rPr>
              <a:t>- </a:t>
            </a:r>
            <a:r>
              <a:rPr lang="en-US" dirty="0" err="1">
                <a:ea typeface="Calibri Light"/>
                <a:cs typeface="Calibri Light"/>
              </a:rPr>
              <a:t>Manteision</a:t>
            </a:r>
            <a:r>
              <a:rPr lang="en-US" dirty="0">
                <a:ea typeface="Calibri Light"/>
                <a:cs typeface="Calibri Light"/>
              </a:rPr>
              <a:t> ac </a:t>
            </a:r>
            <a:r>
              <a:rPr lang="en-US" dirty="0" err="1">
                <a:ea typeface="Calibri Light"/>
                <a:cs typeface="Calibri Light"/>
              </a:rPr>
              <a:t>anfanteision</a:t>
            </a:r>
            <a:br>
              <a:rPr lang="en-US" dirty="0">
                <a:ea typeface="Calibri Light"/>
                <a:cs typeface="Calibri Light"/>
              </a:rPr>
            </a:br>
            <a:r>
              <a:rPr lang="en-US" dirty="0">
                <a:solidFill>
                  <a:schemeClr val="accent1">
                    <a:lumMod val="76000"/>
                  </a:schemeClr>
                </a:solidFill>
                <a:ea typeface="Calibri Light"/>
                <a:cs typeface="Calibri Light"/>
              </a:rPr>
              <a:t>Autocratic- Advantages and disadvantages</a:t>
            </a:r>
            <a:endParaRPr lang="en-US" dirty="0">
              <a:solidFill>
                <a:schemeClr val="accent1">
                  <a:lumMod val="76000"/>
                </a:schemeClr>
              </a:solidFill>
            </a:endParaRPr>
          </a:p>
        </p:txBody>
      </p:sp>
      <p:sp>
        <p:nvSpPr>
          <p:cNvPr id="3" name="Content Placeholder 2">
            <a:extLst>
              <a:ext uri="{FF2B5EF4-FFF2-40B4-BE49-F238E27FC236}">
                <a16:creationId xmlns:a16="http://schemas.microsoft.com/office/drawing/2014/main" id="{C06E71EC-9817-16E3-199D-A5978182419E}"/>
              </a:ext>
            </a:extLst>
          </p:cNvPr>
          <p:cNvSpPr>
            <a:spLocks noGrp="1"/>
          </p:cNvSpPr>
          <p:nvPr>
            <p:ph sz="half" idx="1"/>
          </p:nvPr>
        </p:nvSpPr>
        <p:spPr/>
        <p:txBody>
          <a:bodyPr vert="horz" lIns="91440" tIns="45720" rIns="91440" bIns="45720" rtlCol="0" anchor="t">
            <a:normAutofit/>
          </a:bodyPr>
          <a:lstStyle/>
          <a:p>
            <a:r>
              <a:rPr lang="en-US" dirty="0" err="1">
                <a:ea typeface="Calibri"/>
                <a:cs typeface="Calibri"/>
              </a:rPr>
              <a:t>Pwynt</a:t>
            </a:r>
            <a:r>
              <a:rPr lang="en-US" dirty="0">
                <a:ea typeface="Calibri"/>
                <a:cs typeface="Calibri"/>
              </a:rPr>
              <a:t> </a:t>
            </a:r>
            <a:r>
              <a:rPr lang="en-US" dirty="0" err="1">
                <a:ea typeface="Calibri"/>
                <a:cs typeface="Calibri"/>
              </a:rPr>
              <a:t>trafod</a:t>
            </a:r>
            <a:endParaRPr lang="en-US" dirty="0" err="1"/>
          </a:p>
        </p:txBody>
      </p:sp>
      <p:sp>
        <p:nvSpPr>
          <p:cNvPr id="4" name="Content Placeholder 3">
            <a:extLst>
              <a:ext uri="{FF2B5EF4-FFF2-40B4-BE49-F238E27FC236}">
                <a16:creationId xmlns:a16="http://schemas.microsoft.com/office/drawing/2014/main" id="{7F66E4F1-3940-46EE-78B0-578C2601B917}"/>
              </a:ext>
            </a:extLst>
          </p:cNvPr>
          <p:cNvSpPr>
            <a:spLocks noGrp="1"/>
          </p:cNvSpPr>
          <p:nvPr>
            <p:ph sz="half" idx="2"/>
          </p:nvPr>
        </p:nvSpPr>
        <p:spPr/>
        <p:txBody>
          <a:bodyPr vert="horz" lIns="91440" tIns="45720" rIns="91440" bIns="45720" rtlCol="0" anchor="t">
            <a:normAutofit/>
          </a:bodyPr>
          <a:lstStyle/>
          <a:p>
            <a:r>
              <a:rPr lang="en-US">
                <a:solidFill>
                  <a:schemeClr val="accent1">
                    <a:lumMod val="76000"/>
                  </a:schemeClr>
                </a:solidFill>
                <a:ea typeface="Calibri"/>
                <a:cs typeface="Calibri"/>
              </a:rPr>
              <a:t>Discussion point</a:t>
            </a:r>
          </a:p>
        </p:txBody>
      </p:sp>
      <p:pic>
        <p:nvPicPr>
          <p:cNvPr id="5" name="Picture 4" descr="Discuss - Free people icons">
            <a:extLst>
              <a:ext uri="{FF2B5EF4-FFF2-40B4-BE49-F238E27FC236}">
                <a16:creationId xmlns:a16="http://schemas.microsoft.com/office/drawing/2014/main" id="{626CFF4E-05D2-A8AA-B98C-979D81303ECD}"/>
              </a:ext>
            </a:extLst>
          </p:cNvPr>
          <p:cNvPicPr>
            <a:picLocks noChangeAspect="1"/>
          </p:cNvPicPr>
          <p:nvPr/>
        </p:nvPicPr>
        <p:blipFill>
          <a:blip r:embed="rId2"/>
          <a:stretch>
            <a:fillRect/>
          </a:stretch>
        </p:blipFill>
        <p:spPr>
          <a:xfrm>
            <a:off x="4505864" y="2550543"/>
            <a:ext cx="2978989" cy="2957423"/>
          </a:xfrm>
          <a:prstGeom prst="rect">
            <a:avLst/>
          </a:prstGeom>
        </p:spPr>
      </p:pic>
    </p:spTree>
    <p:extLst>
      <p:ext uri="{BB962C8B-B14F-4D97-AF65-F5344CB8AC3E}">
        <p14:creationId xmlns:p14="http://schemas.microsoft.com/office/powerpoint/2010/main" val="218032588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33CA3D-A524-891F-5669-68587B23CF3B}"/>
              </a:ext>
            </a:extLst>
          </p:cNvPr>
          <p:cNvSpPr>
            <a:spLocks noGrp="1"/>
          </p:cNvSpPr>
          <p:nvPr>
            <p:ph type="title"/>
          </p:nvPr>
        </p:nvSpPr>
        <p:spPr/>
        <p:txBody>
          <a:bodyPr/>
          <a:lstStyle/>
          <a:p>
            <a:r>
              <a:rPr lang="en-US" dirty="0" err="1">
                <a:ea typeface="Calibri Light"/>
                <a:cs typeface="Calibri Light"/>
              </a:rPr>
              <a:t>Awtocratig</a:t>
            </a:r>
            <a:r>
              <a:rPr lang="en-US" dirty="0">
                <a:ea typeface="Calibri Light"/>
                <a:cs typeface="Calibri Light"/>
              </a:rPr>
              <a:t>- </a:t>
            </a:r>
            <a:r>
              <a:rPr lang="en-US" dirty="0" err="1">
                <a:ea typeface="Calibri Light"/>
                <a:cs typeface="Calibri Light"/>
              </a:rPr>
              <a:t>Manteision</a:t>
            </a:r>
            <a:br>
              <a:rPr lang="en-US" dirty="0">
                <a:ea typeface="Calibri Light"/>
                <a:cs typeface="Calibri Light"/>
              </a:rPr>
            </a:br>
            <a:r>
              <a:rPr lang="en-US" dirty="0">
                <a:solidFill>
                  <a:schemeClr val="accent1">
                    <a:lumMod val="76000"/>
                  </a:schemeClr>
                </a:solidFill>
                <a:ea typeface="Calibri Light"/>
                <a:cs typeface="Calibri Light"/>
              </a:rPr>
              <a:t>Autocratic- Advantages</a:t>
            </a:r>
            <a:endParaRPr lang="en-US">
              <a:solidFill>
                <a:schemeClr val="accent1">
                  <a:lumMod val="76000"/>
                </a:schemeClr>
              </a:solidFill>
              <a:ea typeface="Calibri Light" panose="020F0302020204030204"/>
              <a:cs typeface="Calibri Light" panose="020F0302020204030204"/>
            </a:endParaRPr>
          </a:p>
        </p:txBody>
      </p:sp>
      <p:sp>
        <p:nvSpPr>
          <p:cNvPr id="3" name="Content Placeholder 2">
            <a:extLst>
              <a:ext uri="{FF2B5EF4-FFF2-40B4-BE49-F238E27FC236}">
                <a16:creationId xmlns:a16="http://schemas.microsoft.com/office/drawing/2014/main" id="{70EAE984-8CB5-06D9-5DEB-BE948A8EE37A}"/>
              </a:ext>
            </a:extLst>
          </p:cNvPr>
          <p:cNvSpPr>
            <a:spLocks noGrp="1"/>
          </p:cNvSpPr>
          <p:nvPr>
            <p:ph sz="half" idx="1"/>
          </p:nvPr>
        </p:nvSpPr>
        <p:spPr/>
        <p:txBody>
          <a:bodyPr vert="horz" lIns="91440" tIns="45720" rIns="91440" bIns="45720" rtlCol="0" anchor="t">
            <a:normAutofit/>
          </a:bodyPr>
          <a:lstStyle/>
          <a:p>
            <a:r>
              <a:rPr lang="en-US" dirty="0">
                <a:ea typeface="+mn-lt"/>
                <a:cs typeface="+mn-lt"/>
              </a:rPr>
              <a:t>Gellir </a:t>
            </a:r>
            <a:r>
              <a:rPr lang="en-US" dirty="0" err="1">
                <a:ea typeface="+mn-lt"/>
                <a:cs typeface="+mn-lt"/>
              </a:rPr>
              <a:t>gwneud</a:t>
            </a:r>
            <a:r>
              <a:rPr lang="en-US" dirty="0">
                <a:ea typeface="+mn-lt"/>
                <a:cs typeface="+mn-lt"/>
              </a:rPr>
              <a:t> </a:t>
            </a:r>
            <a:r>
              <a:rPr lang="en-US" dirty="0" err="1">
                <a:ea typeface="+mn-lt"/>
                <a:cs typeface="+mn-lt"/>
              </a:rPr>
              <a:t>penderfyniadau'n</a:t>
            </a:r>
            <a:r>
              <a:rPr lang="en-US" dirty="0">
                <a:ea typeface="+mn-lt"/>
                <a:cs typeface="+mn-lt"/>
              </a:rPr>
              <a:t> </a:t>
            </a:r>
            <a:r>
              <a:rPr lang="en-US" dirty="0" err="1">
                <a:ea typeface="+mn-lt"/>
                <a:cs typeface="+mn-lt"/>
              </a:rPr>
              <a:t>gyflym</a:t>
            </a:r>
            <a:r>
              <a:rPr lang="en-US" dirty="0">
                <a:ea typeface="+mn-lt"/>
                <a:cs typeface="+mn-lt"/>
              </a:rPr>
              <a:t> </a:t>
            </a:r>
            <a:endParaRPr lang="en-US" dirty="0">
              <a:ea typeface="Calibri" panose="020F0502020204030204"/>
              <a:cs typeface="Calibri" panose="020F0502020204030204"/>
            </a:endParaRPr>
          </a:p>
          <a:p>
            <a:r>
              <a:rPr lang="en-US" dirty="0" err="1">
                <a:ea typeface="+mn-lt"/>
                <a:cs typeface="+mn-lt"/>
              </a:rPr>
              <a:t>Disgwyliadau</a:t>
            </a:r>
            <a:r>
              <a:rPr lang="en-US" dirty="0">
                <a:ea typeface="+mn-lt"/>
                <a:cs typeface="+mn-lt"/>
              </a:rPr>
              <a:t> a </a:t>
            </a:r>
            <a:r>
              <a:rPr lang="en-US" dirty="0" err="1">
                <a:ea typeface="+mn-lt"/>
                <a:cs typeface="+mn-lt"/>
              </a:rPr>
              <a:t>chyfeiriad</a:t>
            </a:r>
            <a:r>
              <a:rPr lang="en-US" dirty="0">
                <a:ea typeface="+mn-lt"/>
                <a:cs typeface="+mn-lt"/>
              </a:rPr>
              <a:t> </a:t>
            </a:r>
            <a:r>
              <a:rPr lang="en-US" dirty="0" err="1">
                <a:ea typeface="+mn-lt"/>
                <a:cs typeface="+mn-lt"/>
              </a:rPr>
              <a:t>clir</a:t>
            </a:r>
            <a:r>
              <a:rPr lang="en-US" dirty="0">
                <a:ea typeface="+mn-lt"/>
                <a:cs typeface="+mn-lt"/>
              </a:rPr>
              <a:t> </a:t>
            </a:r>
            <a:endParaRPr lang="en-US" dirty="0"/>
          </a:p>
          <a:p>
            <a:r>
              <a:rPr lang="en-US" dirty="0" err="1">
                <a:ea typeface="+mn-lt"/>
                <a:cs typeface="+mn-lt"/>
              </a:rPr>
              <a:t>Defnyddiol</a:t>
            </a:r>
            <a:r>
              <a:rPr lang="en-US" dirty="0">
                <a:ea typeface="+mn-lt"/>
                <a:cs typeface="+mn-lt"/>
              </a:rPr>
              <a:t> </a:t>
            </a:r>
            <a:r>
              <a:rPr lang="en-US" dirty="0" err="1">
                <a:ea typeface="+mn-lt"/>
                <a:cs typeface="+mn-lt"/>
              </a:rPr>
              <a:t>yn</a:t>
            </a:r>
            <a:r>
              <a:rPr lang="en-US" dirty="0">
                <a:ea typeface="+mn-lt"/>
                <a:cs typeface="+mn-lt"/>
              </a:rPr>
              <a:t> </a:t>
            </a:r>
            <a:r>
              <a:rPr lang="en-US" dirty="0" err="1">
                <a:ea typeface="+mn-lt"/>
                <a:cs typeface="+mn-lt"/>
              </a:rPr>
              <a:t>ystod</a:t>
            </a:r>
            <a:r>
              <a:rPr lang="en-US" dirty="0">
                <a:ea typeface="+mn-lt"/>
                <a:cs typeface="+mn-lt"/>
              </a:rPr>
              <a:t> </a:t>
            </a:r>
            <a:r>
              <a:rPr lang="en-US" dirty="0" err="1">
                <a:ea typeface="+mn-lt"/>
                <a:cs typeface="+mn-lt"/>
              </a:rPr>
              <a:t>argyfyngau</a:t>
            </a:r>
            <a:r>
              <a:rPr lang="en-US" dirty="0">
                <a:ea typeface="+mn-lt"/>
                <a:cs typeface="+mn-lt"/>
              </a:rPr>
              <a:t> neu </a:t>
            </a:r>
            <a:r>
              <a:rPr lang="en-US" dirty="0" err="1">
                <a:ea typeface="+mn-lt"/>
                <a:cs typeface="+mn-lt"/>
              </a:rPr>
              <a:t>sefyllfaoedd</a:t>
            </a:r>
            <a:r>
              <a:rPr lang="en-US" dirty="0">
                <a:ea typeface="+mn-lt"/>
                <a:cs typeface="+mn-lt"/>
              </a:rPr>
              <a:t> </a:t>
            </a:r>
            <a:r>
              <a:rPr lang="en-US" dirty="0" err="1">
                <a:ea typeface="+mn-lt"/>
                <a:cs typeface="+mn-lt"/>
              </a:rPr>
              <a:t>argyfyngus</a:t>
            </a:r>
            <a:r>
              <a:rPr lang="en-US" dirty="0">
                <a:ea typeface="+mn-lt"/>
                <a:cs typeface="+mn-lt"/>
              </a:rPr>
              <a:t> </a:t>
            </a:r>
            <a:endParaRPr lang="en-US">
              <a:ea typeface="+mn-lt"/>
              <a:cs typeface="+mn-lt"/>
            </a:endParaRPr>
          </a:p>
          <a:p>
            <a:r>
              <a:rPr lang="en-US" dirty="0">
                <a:ea typeface="+mn-lt"/>
                <a:cs typeface="+mn-lt"/>
              </a:rPr>
              <a:t>Gall </a:t>
            </a:r>
            <a:r>
              <a:rPr lang="en-US" dirty="0" err="1">
                <a:ea typeface="+mn-lt"/>
                <a:cs typeface="+mn-lt"/>
              </a:rPr>
              <a:t>ddarparu</a:t>
            </a:r>
            <a:r>
              <a:rPr lang="en-US" dirty="0">
                <a:ea typeface="+mn-lt"/>
                <a:cs typeface="+mn-lt"/>
              </a:rPr>
              <a:t> </a:t>
            </a:r>
            <a:r>
              <a:rPr lang="en-US" dirty="0" err="1">
                <a:ea typeface="+mn-lt"/>
                <a:cs typeface="+mn-lt"/>
              </a:rPr>
              <a:t>strwythur</a:t>
            </a:r>
            <a:r>
              <a:rPr lang="en-US" dirty="0">
                <a:ea typeface="+mn-lt"/>
                <a:cs typeface="+mn-lt"/>
              </a:rPr>
              <a:t> I </a:t>
            </a:r>
            <a:r>
              <a:rPr lang="en-US" dirty="0" err="1">
                <a:ea typeface="+mn-lt"/>
                <a:cs typeface="+mn-lt"/>
              </a:rPr>
              <a:t>timau</a:t>
            </a:r>
            <a:r>
              <a:rPr lang="en-US" dirty="0">
                <a:ea typeface="+mn-lt"/>
                <a:cs typeface="+mn-lt"/>
              </a:rPr>
              <a:t> </a:t>
            </a:r>
            <a:r>
              <a:rPr lang="en-US" dirty="0" err="1">
                <a:ea typeface="+mn-lt"/>
                <a:cs typeface="+mn-lt"/>
              </a:rPr>
              <a:t>heb</a:t>
            </a:r>
            <a:r>
              <a:rPr lang="en-US" dirty="0">
                <a:ea typeface="+mn-lt"/>
                <a:cs typeface="+mn-lt"/>
              </a:rPr>
              <a:t> </a:t>
            </a:r>
            <a:r>
              <a:rPr lang="en-US" dirty="0" err="1">
                <a:ea typeface="+mn-lt"/>
                <a:cs typeface="+mn-lt"/>
              </a:rPr>
              <a:t>lawer</a:t>
            </a:r>
            <a:r>
              <a:rPr lang="en-US" dirty="0">
                <a:ea typeface="+mn-lt"/>
                <a:cs typeface="+mn-lt"/>
              </a:rPr>
              <a:t> o </a:t>
            </a:r>
            <a:r>
              <a:rPr lang="en-US" dirty="0" err="1">
                <a:ea typeface="+mn-lt"/>
                <a:cs typeface="+mn-lt"/>
              </a:rPr>
              <a:t>brofiad</a:t>
            </a:r>
            <a:r>
              <a:rPr lang="en-US" dirty="0">
                <a:ea typeface="+mn-lt"/>
                <a:cs typeface="+mn-lt"/>
              </a:rPr>
              <a:t> </a:t>
            </a:r>
            <a:endParaRPr lang="en-US" dirty="0">
              <a:ea typeface="Calibri"/>
              <a:cs typeface="Calibri"/>
            </a:endParaRPr>
          </a:p>
          <a:p>
            <a:r>
              <a:rPr lang="en-US" dirty="0">
                <a:ea typeface="+mn-lt"/>
                <a:cs typeface="+mn-lt"/>
              </a:rPr>
              <a:t>Mae </a:t>
            </a:r>
            <a:r>
              <a:rPr lang="en-US" dirty="0" err="1">
                <a:ea typeface="+mn-lt"/>
                <a:cs typeface="+mn-lt"/>
              </a:rPr>
              <a:t>atebolrwydd</a:t>
            </a:r>
            <a:r>
              <a:rPr lang="en-US" dirty="0">
                <a:ea typeface="+mn-lt"/>
                <a:cs typeface="+mn-lt"/>
              </a:rPr>
              <a:t> </a:t>
            </a:r>
            <a:r>
              <a:rPr lang="en-US" dirty="0" err="1">
                <a:ea typeface="+mn-lt"/>
                <a:cs typeface="+mn-lt"/>
              </a:rPr>
              <a:t>yn</a:t>
            </a:r>
            <a:r>
              <a:rPr lang="en-US" dirty="0">
                <a:ea typeface="+mn-lt"/>
                <a:cs typeface="+mn-lt"/>
              </a:rPr>
              <a:t> </a:t>
            </a:r>
            <a:r>
              <a:rPr lang="en-US" dirty="0" err="1">
                <a:ea typeface="+mn-lt"/>
                <a:cs typeface="+mn-lt"/>
              </a:rPr>
              <a:t>glir</a:t>
            </a:r>
            <a:r>
              <a:rPr lang="en-US" dirty="0">
                <a:ea typeface="+mn-lt"/>
                <a:cs typeface="+mn-lt"/>
              </a:rPr>
              <a:t> </a:t>
            </a:r>
            <a:endParaRPr lang="en-US" dirty="0"/>
          </a:p>
        </p:txBody>
      </p:sp>
      <p:sp>
        <p:nvSpPr>
          <p:cNvPr id="4" name="Content Placeholder 3">
            <a:extLst>
              <a:ext uri="{FF2B5EF4-FFF2-40B4-BE49-F238E27FC236}">
                <a16:creationId xmlns:a16="http://schemas.microsoft.com/office/drawing/2014/main" id="{8D945021-D0D5-C707-EA1D-096A3BC50666}"/>
              </a:ext>
            </a:extLst>
          </p:cNvPr>
          <p:cNvSpPr>
            <a:spLocks noGrp="1"/>
          </p:cNvSpPr>
          <p:nvPr>
            <p:ph sz="half" idx="2"/>
          </p:nvPr>
        </p:nvSpPr>
        <p:spPr/>
        <p:txBody>
          <a:bodyPr vert="horz" lIns="91440" tIns="45720" rIns="91440" bIns="45720" rtlCol="0" anchor="t">
            <a:normAutofit/>
          </a:bodyPr>
          <a:lstStyle/>
          <a:p>
            <a:r>
              <a:rPr lang="en-US">
                <a:solidFill>
                  <a:schemeClr val="accent1">
                    <a:lumMod val="76000"/>
                  </a:schemeClr>
                </a:solidFill>
                <a:ea typeface="+mn-lt"/>
                <a:cs typeface="+mn-lt"/>
              </a:rPr>
              <a:t>Decisions can be made quickly</a:t>
            </a:r>
            <a:endParaRPr lang="en-US">
              <a:solidFill>
                <a:schemeClr val="accent1">
                  <a:lumMod val="76000"/>
                </a:schemeClr>
              </a:solidFill>
              <a:ea typeface="Calibri"/>
              <a:cs typeface="Calibri"/>
            </a:endParaRPr>
          </a:p>
          <a:p>
            <a:r>
              <a:rPr lang="en-US">
                <a:solidFill>
                  <a:schemeClr val="accent1">
                    <a:lumMod val="76000"/>
                  </a:schemeClr>
                </a:solidFill>
                <a:ea typeface="+mn-lt"/>
                <a:cs typeface="+mn-lt"/>
              </a:rPr>
              <a:t>Clear expectations and direction</a:t>
            </a:r>
            <a:endParaRPr lang="en-US">
              <a:solidFill>
                <a:schemeClr val="accent1">
                  <a:lumMod val="76000"/>
                </a:schemeClr>
              </a:solidFill>
              <a:ea typeface="Calibri"/>
              <a:cs typeface="Calibri"/>
            </a:endParaRPr>
          </a:p>
          <a:p>
            <a:r>
              <a:rPr lang="en-US">
                <a:solidFill>
                  <a:schemeClr val="accent1">
                    <a:lumMod val="76000"/>
                  </a:schemeClr>
                </a:solidFill>
                <a:ea typeface="+mn-lt"/>
                <a:cs typeface="+mn-lt"/>
              </a:rPr>
              <a:t>Useful during emergencies or crises</a:t>
            </a:r>
            <a:endParaRPr lang="en-US">
              <a:solidFill>
                <a:schemeClr val="accent1">
                  <a:lumMod val="76000"/>
                </a:schemeClr>
              </a:solidFill>
              <a:ea typeface="Calibri"/>
              <a:cs typeface="Calibri"/>
            </a:endParaRPr>
          </a:p>
          <a:p>
            <a:r>
              <a:rPr lang="en-US">
                <a:solidFill>
                  <a:schemeClr val="accent1">
                    <a:lumMod val="76000"/>
                  </a:schemeClr>
                </a:solidFill>
                <a:ea typeface="+mn-lt"/>
                <a:cs typeface="+mn-lt"/>
              </a:rPr>
              <a:t>Can provide structure for inexperienced teams</a:t>
            </a:r>
            <a:endParaRPr lang="en-US">
              <a:solidFill>
                <a:schemeClr val="accent1">
                  <a:lumMod val="76000"/>
                </a:schemeClr>
              </a:solidFill>
              <a:ea typeface="Calibri"/>
              <a:cs typeface="Calibri"/>
            </a:endParaRPr>
          </a:p>
          <a:p>
            <a:r>
              <a:rPr lang="en-US">
                <a:solidFill>
                  <a:schemeClr val="accent1">
                    <a:lumMod val="76000"/>
                  </a:schemeClr>
                </a:solidFill>
                <a:ea typeface="+mn-lt"/>
                <a:cs typeface="+mn-lt"/>
              </a:rPr>
              <a:t>Accountability is clear</a:t>
            </a:r>
            <a:endParaRPr lang="en-US">
              <a:solidFill>
                <a:schemeClr val="accent1">
                  <a:lumMod val="76000"/>
                </a:schemeClr>
              </a:solidFill>
              <a:ea typeface="Calibri"/>
              <a:cs typeface="Calibri"/>
            </a:endParaRPr>
          </a:p>
        </p:txBody>
      </p:sp>
    </p:spTree>
    <p:extLst>
      <p:ext uri="{BB962C8B-B14F-4D97-AF65-F5344CB8AC3E}">
        <p14:creationId xmlns:p14="http://schemas.microsoft.com/office/powerpoint/2010/main" val="135424400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FE2D27-3CD1-D3DF-A0CF-5D7B419CA37E}"/>
              </a:ext>
            </a:extLst>
          </p:cNvPr>
          <p:cNvSpPr>
            <a:spLocks noGrp="1"/>
          </p:cNvSpPr>
          <p:nvPr>
            <p:ph type="title"/>
          </p:nvPr>
        </p:nvSpPr>
        <p:spPr/>
        <p:txBody>
          <a:bodyPr/>
          <a:lstStyle/>
          <a:p>
            <a:r>
              <a:rPr lang="en-US" dirty="0" err="1">
                <a:ea typeface="Calibri Light"/>
                <a:cs typeface="Calibri Light"/>
              </a:rPr>
              <a:t>Awtocratig</a:t>
            </a:r>
            <a:r>
              <a:rPr lang="en-US" dirty="0">
                <a:ea typeface="Calibri Light"/>
                <a:cs typeface="Calibri Light"/>
              </a:rPr>
              <a:t>- </a:t>
            </a:r>
            <a:r>
              <a:rPr lang="en-US" dirty="0" err="1">
                <a:ea typeface="Calibri Light"/>
                <a:cs typeface="Calibri Light"/>
              </a:rPr>
              <a:t>Anfanteision</a:t>
            </a:r>
            <a:br>
              <a:rPr lang="en-US" dirty="0">
                <a:ea typeface="Calibri Light"/>
                <a:cs typeface="Calibri Light"/>
              </a:rPr>
            </a:br>
            <a:r>
              <a:rPr lang="en-US" dirty="0">
                <a:solidFill>
                  <a:schemeClr val="accent1">
                    <a:lumMod val="76000"/>
                  </a:schemeClr>
                </a:solidFill>
                <a:ea typeface="Calibri Light"/>
                <a:cs typeface="Calibri Light"/>
              </a:rPr>
              <a:t>Autocratic- Disadvantages</a:t>
            </a:r>
            <a:endParaRPr lang="en-US" dirty="0">
              <a:solidFill>
                <a:schemeClr val="accent1">
                  <a:lumMod val="76000"/>
                </a:schemeClr>
              </a:solidFill>
            </a:endParaRPr>
          </a:p>
        </p:txBody>
      </p:sp>
      <p:sp>
        <p:nvSpPr>
          <p:cNvPr id="3" name="Content Placeholder 2">
            <a:extLst>
              <a:ext uri="{FF2B5EF4-FFF2-40B4-BE49-F238E27FC236}">
                <a16:creationId xmlns:a16="http://schemas.microsoft.com/office/drawing/2014/main" id="{A9461AC5-B7B5-AB86-C2B2-B8850C86B4A7}"/>
              </a:ext>
            </a:extLst>
          </p:cNvPr>
          <p:cNvSpPr>
            <a:spLocks noGrp="1"/>
          </p:cNvSpPr>
          <p:nvPr>
            <p:ph sz="half" idx="1"/>
          </p:nvPr>
        </p:nvSpPr>
        <p:spPr/>
        <p:txBody>
          <a:bodyPr vert="horz" lIns="91440" tIns="45720" rIns="91440" bIns="45720" rtlCol="0" anchor="t">
            <a:normAutofit lnSpcReduction="10000"/>
          </a:bodyPr>
          <a:lstStyle/>
          <a:p>
            <a:r>
              <a:rPr lang="en-US" dirty="0">
                <a:ea typeface="+mn-lt"/>
                <a:cs typeface="+mn-lt"/>
              </a:rPr>
              <a:t>Gall </a:t>
            </a:r>
            <a:r>
              <a:rPr lang="en-US" dirty="0" err="1">
                <a:ea typeface="+mn-lt"/>
                <a:cs typeface="+mn-lt"/>
              </a:rPr>
              <a:t>aelodau'r</a:t>
            </a:r>
            <a:r>
              <a:rPr lang="en-US" dirty="0">
                <a:ea typeface="+mn-lt"/>
                <a:cs typeface="+mn-lt"/>
              </a:rPr>
              <a:t> </a:t>
            </a:r>
            <a:r>
              <a:rPr lang="en-US" dirty="0" err="1">
                <a:ea typeface="+mn-lt"/>
                <a:cs typeface="+mn-lt"/>
              </a:rPr>
              <a:t>tîm</a:t>
            </a:r>
            <a:r>
              <a:rPr lang="en-US" dirty="0">
                <a:ea typeface="+mn-lt"/>
                <a:cs typeface="+mn-lt"/>
              </a:rPr>
              <a:t> </a:t>
            </a:r>
            <a:r>
              <a:rPr lang="en-US" dirty="0" err="1">
                <a:ea typeface="+mn-lt"/>
                <a:cs typeface="+mn-lt"/>
              </a:rPr>
              <a:t>deimlo</a:t>
            </a:r>
            <a:r>
              <a:rPr lang="en-US" dirty="0">
                <a:ea typeface="+mn-lt"/>
                <a:cs typeface="+mn-lt"/>
              </a:rPr>
              <a:t> </a:t>
            </a:r>
            <a:r>
              <a:rPr lang="en-US" dirty="0" err="1">
                <a:ea typeface="+mn-lt"/>
                <a:cs typeface="+mn-lt"/>
              </a:rPr>
              <a:t>nad</a:t>
            </a:r>
            <a:r>
              <a:rPr lang="en-US" dirty="0">
                <a:ea typeface="+mn-lt"/>
                <a:cs typeface="+mn-lt"/>
              </a:rPr>
              <a:t> </a:t>
            </a:r>
            <a:r>
              <a:rPr lang="en-US" dirty="0" err="1">
                <a:ea typeface="+mn-lt"/>
                <a:cs typeface="+mn-lt"/>
              </a:rPr>
              <a:t>ydynt</a:t>
            </a:r>
            <a:r>
              <a:rPr lang="en-US" dirty="0">
                <a:ea typeface="+mn-lt"/>
                <a:cs typeface="+mn-lt"/>
              </a:rPr>
              <a:t> </a:t>
            </a:r>
            <a:r>
              <a:rPr lang="en-US" dirty="0" err="1">
                <a:ea typeface="+mn-lt"/>
                <a:cs typeface="+mn-lt"/>
              </a:rPr>
              <a:t>yn</a:t>
            </a:r>
            <a:r>
              <a:rPr lang="en-US" dirty="0">
                <a:ea typeface="+mn-lt"/>
                <a:cs typeface="+mn-lt"/>
              </a:rPr>
              <a:t> </a:t>
            </a:r>
            <a:r>
              <a:rPr lang="en-US" dirty="0" err="1">
                <a:ea typeface="+mn-lt"/>
                <a:cs typeface="+mn-lt"/>
              </a:rPr>
              <a:t>cael</a:t>
            </a:r>
            <a:r>
              <a:rPr lang="en-US" dirty="0">
                <a:ea typeface="+mn-lt"/>
                <a:cs typeface="+mn-lt"/>
              </a:rPr>
              <a:t> </a:t>
            </a:r>
            <a:r>
              <a:rPr lang="en-US" dirty="0" err="1">
                <a:ea typeface="+mn-lt"/>
                <a:cs typeface="+mn-lt"/>
              </a:rPr>
              <a:t>eu</a:t>
            </a:r>
            <a:r>
              <a:rPr lang="en-US" dirty="0">
                <a:ea typeface="+mn-lt"/>
                <a:cs typeface="+mn-lt"/>
              </a:rPr>
              <a:t> </a:t>
            </a:r>
            <a:r>
              <a:rPr lang="en-US" dirty="0" err="1">
                <a:ea typeface="+mn-lt"/>
                <a:cs typeface="+mn-lt"/>
              </a:rPr>
              <a:t>clywed</a:t>
            </a:r>
            <a:endParaRPr lang="en-US" dirty="0" err="1">
              <a:ea typeface="Calibri" panose="020F0502020204030204"/>
              <a:cs typeface="Calibri" panose="020F0502020204030204"/>
            </a:endParaRPr>
          </a:p>
          <a:p>
            <a:r>
              <a:rPr lang="en-US" dirty="0">
                <a:ea typeface="+mn-lt"/>
                <a:cs typeface="+mn-lt"/>
              </a:rPr>
              <a:t>Gall </a:t>
            </a:r>
            <a:r>
              <a:rPr lang="en-US" dirty="0" err="1">
                <a:ea typeface="+mn-lt"/>
                <a:cs typeface="+mn-lt"/>
              </a:rPr>
              <a:t>leihau</a:t>
            </a:r>
            <a:r>
              <a:rPr lang="en-US" dirty="0">
                <a:ea typeface="+mn-lt"/>
                <a:cs typeface="+mn-lt"/>
              </a:rPr>
              <a:t> </a:t>
            </a:r>
            <a:r>
              <a:rPr lang="en-US" dirty="0" err="1">
                <a:ea typeface="+mn-lt"/>
                <a:cs typeface="+mn-lt"/>
              </a:rPr>
              <a:t>creadigrwydd</a:t>
            </a:r>
            <a:r>
              <a:rPr lang="en-US" dirty="0">
                <a:ea typeface="+mn-lt"/>
                <a:cs typeface="+mn-lt"/>
              </a:rPr>
              <a:t> ac </a:t>
            </a:r>
            <a:r>
              <a:rPr lang="en-US" dirty="0" err="1">
                <a:ea typeface="+mn-lt"/>
                <a:cs typeface="+mn-lt"/>
              </a:rPr>
              <a:t>arloesedd</a:t>
            </a:r>
            <a:endParaRPr lang="en-US" dirty="0" err="1">
              <a:ea typeface="Calibri" panose="020F0502020204030204"/>
              <a:cs typeface="Calibri" panose="020F0502020204030204"/>
            </a:endParaRPr>
          </a:p>
          <a:p>
            <a:r>
              <a:rPr lang="en-US" dirty="0">
                <a:ea typeface="+mn-lt"/>
                <a:cs typeface="+mn-lt"/>
              </a:rPr>
              <a:t>Gall </a:t>
            </a:r>
            <a:r>
              <a:rPr lang="en-US" dirty="0" err="1">
                <a:ea typeface="+mn-lt"/>
                <a:cs typeface="+mn-lt"/>
              </a:rPr>
              <a:t>greu</a:t>
            </a:r>
            <a:r>
              <a:rPr lang="en-US" dirty="0">
                <a:ea typeface="+mn-lt"/>
                <a:cs typeface="+mn-lt"/>
              </a:rPr>
              <a:t> </a:t>
            </a:r>
            <a:r>
              <a:rPr lang="en-US" dirty="0" err="1">
                <a:ea typeface="+mn-lt"/>
                <a:cs typeface="+mn-lt"/>
              </a:rPr>
              <a:t>dibyniaeth</a:t>
            </a:r>
            <a:r>
              <a:rPr lang="en-US" dirty="0">
                <a:ea typeface="+mn-lt"/>
                <a:cs typeface="+mn-lt"/>
              </a:rPr>
              <a:t> </a:t>
            </a:r>
            <a:r>
              <a:rPr lang="en-US" dirty="0" err="1">
                <a:ea typeface="+mn-lt"/>
                <a:cs typeface="+mn-lt"/>
              </a:rPr>
              <a:t>ar</a:t>
            </a:r>
            <a:r>
              <a:rPr lang="en-US" dirty="0">
                <a:ea typeface="+mn-lt"/>
                <a:cs typeface="+mn-lt"/>
              </a:rPr>
              <a:t> yr </a:t>
            </a:r>
            <a:r>
              <a:rPr lang="en-US" dirty="0" err="1">
                <a:ea typeface="+mn-lt"/>
                <a:cs typeface="+mn-lt"/>
              </a:rPr>
              <a:t>arweinydd</a:t>
            </a:r>
            <a:endParaRPr lang="en-US" dirty="0" err="1">
              <a:ea typeface="Calibri" panose="020F0502020204030204"/>
              <a:cs typeface="Calibri" panose="020F0502020204030204"/>
            </a:endParaRPr>
          </a:p>
          <a:p>
            <a:r>
              <a:rPr lang="en-US" dirty="0" err="1">
                <a:ea typeface="+mn-lt"/>
                <a:cs typeface="+mn-lt"/>
              </a:rPr>
              <a:t>Perygl</a:t>
            </a:r>
            <a:r>
              <a:rPr lang="en-US" dirty="0">
                <a:ea typeface="+mn-lt"/>
                <a:cs typeface="+mn-lt"/>
              </a:rPr>
              <a:t> o </a:t>
            </a:r>
            <a:r>
              <a:rPr lang="en-US" dirty="0" err="1">
                <a:ea typeface="+mn-lt"/>
                <a:cs typeface="+mn-lt"/>
              </a:rPr>
              <a:t>reoli'n</a:t>
            </a:r>
            <a:r>
              <a:rPr lang="en-US" dirty="0">
                <a:ea typeface="+mn-lt"/>
                <a:cs typeface="+mn-lt"/>
              </a:rPr>
              <a:t> </a:t>
            </a:r>
            <a:r>
              <a:rPr lang="en-US" dirty="0" err="1">
                <a:ea typeface="+mn-lt"/>
                <a:cs typeface="+mn-lt"/>
              </a:rPr>
              <a:t>rhy</a:t>
            </a:r>
            <a:r>
              <a:rPr lang="en-US" dirty="0">
                <a:ea typeface="+mn-lt"/>
                <a:cs typeface="+mn-lt"/>
              </a:rPr>
              <a:t> </a:t>
            </a:r>
            <a:r>
              <a:rPr lang="en-US" dirty="0" err="1">
                <a:ea typeface="+mn-lt"/>
                <a:cs typeface="+mn-lt"/>
              </a:rPr>
              <a:t>fanwl</a:t>
            </a:r>
            <a:endParaRPr lang="en-US" dirty="0" err="1"/>
          </a:p>
          <a:p>
            <a:r>
              <a:rPr lang="en-US" dirty="0">
                <a:ea typeface="+mn-lt"/>
                <a:cs typeface="+mn-lt"/>
              </a:rPr>
              <a:t>Gall </a:t>
            </a:r>
            <a:r>
              <a:rPr lang="en-US" dirty="0" err="1">
                <a:ea typeface="+mn-lt"/>
                <a:cs typeface="+mn-lt"/>
              </a:rPr>
              <a:t>ostwng</a:t>
            </a:r>
            <a:r>
              <a:rPr lang="en-US" dirty="0">
                <a:ea typeface="+mn-lt"/>
                <a:cs typeface="+mn-lt"/>
              </a:rPr>
              <a:t> </a:t>
            </a:r>
            <a:r>
              <a:rPr lang="en-US" dirty="0" err="1">
                <a:ea typeface="+mn-lt"/>
                <a:cs typeface="+mn-lt"/>
              </a:rPr>
              <a:t>morâl</a:t>
            </a:r>
            <a:r>
              <a:rPr lang="en-US" dirty="0">
                <a:ea typeface="+mn-lt"/>
                <a:cs typeface="+mn-lt"/>
              </a:rPr>
              <a:t> a </a:t>
            </a:r>
            <a:r>
              <a:rPr lang="en-US" dirty="0" err="1">
                <a:ea typeface="+mn-lt"/>
                <a:cs typeface="+mn-lt"/>
              </a:rPr>
              <a:t>cymhelliant</a:t>
            </a:r>
            <a:r>
              <a:rPr lang="en-US" dirty="0">
                <a:ea typeface="+mn-lt"/>
                <a:cs typeface="+mn-lt"/>
              </a:rPr>
              <a:t> </a:t>
            </a:r>
            <a:r>
              <a:rPr lang="en-US" dirty="0" err="1">
                <a:ea typeface="+mn-lt"/>
                <a:cs typeface="+mn-lt"/>
              </a:rPr>
              <a:t>dros</a:t>
            </a:r>
            <a:r>
              <a:rPr lang="en-US" dirty="0">
                <a:ea typeface="+mn-lt"/>
                <a:cs typeface="+mn-lt"/>
              </a:rPr>
              <a:t> </a:t>
            </a:r>
            <a:r>
              <a:rPr lang="en-US" dirty="0" err="1">
                <a:ea typeface="+mn-lt"/>
                <a:cs typeface="+mn-lt"/>
              </a:rPr>
              <a:t>amser</a:t>
            </a:r>
            <a:endParaRPr lang="en-US" dirty="0" err="1">
              <a:ea typeface="Calibri" panose="020F0502020204030204"/>
              <a:cs typeface="Calibri" panose="020F0502020204030204"/>
            </a:endParaRPr>
          </a:p>
          <a:p>
            <a:endParaRPr lang="en-US" dirty="0">
              <a:ea typeface="Calibri"/>
              <a:cs typeface="Calibri"/>
            </a:endParaRPr>
          </a:p>
        </p:txBody>
      </p:sp>
      <p:sp>
        <p:nvSpPr>
          <p:cNvPr id="4" name="Content Placeholder 3">
            <a:extLst>
              <a:ext uri="{FF2B5EF4-FFF2-40B4-BE49-F238E27FC236}">
                <a16:creationId xmlns:a16="http://schemas.microsoft.com/office/drawing/2014/main" id="{9A0DACC6-F6F9-72C5-4A90-BB75426B0E0E}"/>
              </a:ext>
            </a:extLst>
          </p:cNvPr>
          <p:cNvSpPr>
            <a:spLocks noGrp="1"/>
          </p:cNvSpPr>
          <p:nvPr>
            <p:ph sz="half" idx="2"/>
          </p:nvPr>
        </p:nvSpPr>
        <p:spPr/>
        <p:txBody>
          <a:bodyPr vert="horz" lIns="91440" tIns="45720" rIns="91440" bIns="45720" rtlCol="0" anchor="t">
            <a:normAutofit lnSpcReduction="10000"/>
          </a:bodyPr>
          <a:lstStyle/>
          <a:p>
            <a:r>
              <a:rPr lang="en-US">
                <a:solidFill>
                  <a:schemeClr val="accent1">
                    <a:lumMod val="76000"/>
                  </a:schemeClr>
                </a:solidFill>
                <a:ea typeface="+mn-lt"/>
                <a:cs typeface="+mn-lt"/>
              </a:rPr>
              <a:t>Team members may feel unheard</a:t>
            </a:r>
            <a:endParaRPr lang="en-US">
              <a:solidFill>
                <a:schemeClr val="accent1">
                  <a:lumMod val="76000"/>
                </a:schemeClr>
              </a:solidFill>
              <a:ea typeface="Calibri" panose="020F0502020204030204"/>
              <a:cs typeface="Calibri" panose="020F0502020204030204"/>
            </a:endParaRPr>
          </a:p>
          <a:p>
            <a:r>
              <a:rPr lang="en-US">
                <a:solidFill>
                  <a:schemeClr val="accent1">
                    <a:lumMod val="76000"/>
                  </a:schemeClr>
                </a:solidFill>
                <a:ea typeface="+mn-lt"/>
                <a:cs typeface="+mn-lt"/>
              </a:rPr>
              <a:t>Can reduce creativity and innovation</a:t>
            </a:r>
            <a:endParaRPr lang="en-US">
              <a:solidFill>
                <a:schemeClr val="accent1">
                  <a:lumMod val="76000"/>
                </a:schemeClr>
              </a:solidFill>
              <a:ea typeface="Calibri"/>
              <a:cs typeface="Calibri"/>
            </a:endParaRPr>
          </a:p>
          <a:p>
            <a:r>
              <a:rPr lang="en-US">
                <a:solidFill>
                  <a:schemeClr val="accent1">
                    <a:lumMod val="76000"/>
                  </a:schemeClr>
                </a:solidFill>
                <a:ea typeface="+mn-lt"/>
                <a:cs typeface="+mn-lt"/>
              </a:rPr>
              <a:t>May create dependence on the leader</a:t>
            </a:r>
            <a:endParaRPr lang="en-US">
              <a:solidFill>
                <a:schemeClr val="accent1">
                  <a:lumMod val="76000"/>
                </a:schemeClr>
              </a:solidFill>
              <a:ea typeface="Calibri"/>
              <a:cs typeface="Calibri"/>
            </a:endParaRPr>
          </a:p>
          <a:p>
            <a:r>
              <a:rPr lang="en-US">
                <a:solidFill>
                  <a:schemeClr val="accent1">
                    <a:lumMod val="76000"/>
                  </a:schemeClr>
                </a:solidFill>
                <a:ea typeface="+mn-lt"/>
                <a:cs typeface="+mn-lt"/>
              </a:rPr>
              <a:t>Risk of micromanagement</a:t>
            </a:r>
            <a:endParaRPr lang="en-US">
              <a:solidFill>
                <a:schemeClr val="accent1">
                  <a:lumMod val="76000"/>
                </a:schemeClr>
              </a:solidFill>
              <a:ea typeface="Calibri"/>
              <a:cs typeface="Calibri"/>
            </a:endParaRPr>
          </a:p>
          <a:p>
            <a:r>
              <a:rPr lang="en-US">
                <a:solidFill>
                  <a:schemeClr val="accent1">
                    <a:lumMod val="76000"/>
                  </a:schemeClr>
                </a:solidFill>
                <a:ea typeface="+mn-lt"/>
                <a:cs typeface="+mn-lt"/>
              </a:rPr>
              <a:t>Can lower morale and motivation over time</a:t>
            </a:r>
            <a:endParaRPr lang="en-US">
              <a:solidFill>
                <a:schemeClr val="accent1">
                  <a:lumMod val="76000"/>
                </a:schemeClr>
              </a:solidFill>
              <a:ea typeface="Calibri"/>
              <a:cs typeface="Calibri"/>
            </a:endParaRPr>
          </a:p>
        </p:txBody>
      </p:sp>
    </p:spTree>
    <p:extLst>
      <p:ext uri="{BB962C8B-B14F-4D97-AF65-F5344CB8AC3E}">
        <p14:creationId xmlns:p14="http://schemas.microsoft.com/office/powerpoint/2010/main" val="298684461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6CF0B9-8E93-09CD-AC47-AFE63773E506}"/>
              </a:ext>
            </a:extLst>
          </p:cNvPr>
          <p:cNvSpPr>
            <a:spLocks noGrp="1"/>
          </p:cNvSpPr>
          <p:nvPr>
            <p:ph type="ctrTitle"/>
          </p:nvPr>
        </p:nvSpPr>
        <p:spPr>
          <a:xfrm>
            <a:off x="1538377" y="568835"/>
            <a:ext cx="9129623" cy="4594524"/>
          </a:xfrm>
        </p:spPr>
        <p:txBody>
          <a:bodyPr>
            <a:normAutofit/>
          </a:bodyPr>
          <a:lstStyle/>
          <a:p>
            <a:r>
              <a:rPr lang="en-US" sz="5300" dirty="0">
                <a:ea typeface="+mj-lt"/>
                <a:cs typeface="+mj-lt"/>
              </a:rPr>
              <a:t>Yn </a:t>
            </a:r>
            <a:r>
              <a:rPr lang="en-US" sz="5300" dirty="0" err="1">
                <a:ea typeface="+mj-lt"/>
                <a:cs typeface="+mj-lt"/>
              </a:rPr>
              <a:t>eich</a:t>
            </a:r>
            <a:r>
              <a:rPr lang="en-US" sz="5300" dirty="0">
                <a:ea typeface="+mj-lt"/>
                <a:cs typeface="+mj-lt"/>
              </a:rPr>
              <a:t> </a:t>
            </a:r>
            <a:r>
              <a:rPr lang="en-US" sz="5300" dirty="0" err="1">
                <a:ea typeface="+mj-lt"/>
                <a:cs typeface="+mj-lt"/>
              </a:rPr>
              <a:t>lleoliad</a:t>
            </a:r>
            <a:r>
              <a:rPr lang="en-US" sz="5300" dirty="0">
                <a:ea typeface="+mj-lt"/>
                <a:cs typeface="+mj-lt"/>
              </a:rPr>
              <a:t> chi, </a:t>
            </a:r>
            <a:r>
              <a:rPr lang="en-US" sz="5300" dirty="0" err="1">
                <a:ea typeface="+mj-lt"/>
                <a:cs typeface="+mj-lt"/>
              </a:rPr>
              <a:t>pryd</a:t>
            </a:r>
            <a:r>
              <a:rPr lang="en-US" sz="5300" dirty="0">
                <a:ea typeface="+mj-lt"/>
                <a:cs typeface="+mj-lt"/>
              </a:rPr>
              <a:t> y </a:t>
            </a:r>
            <a:r>
              <a:rPr lang="en-US" sz="5300" dirty="0" err="1">
                <a:ea typeface="+mj-lt"/>
                <a:cs typeface="+mj-lt"/>
              </a:rPr>
              <a:t>gallai</a:t>
            </a:r>
            <a:r>
              <a:rPr lang="en-US" sz="5300" dirty="0">
                <a:ea typeface="+mj-lt"/>
                <a:cs typeface="+mj-lt"/>
              </a:rPr>
              <a:t> dull </a:t>
            </a:r>
            <a:r>
              <a:rPr lang="en-US" sz="5300" dirty="0" err="1">
                <a:ea typeface="+mj-lt"/>
                <a:cs typeface="+mj-lt"/>
              </a:rPr>
              <a:t>arwain</a:t>
            </a:r>
            <a:r>
              <a:rPr lang="en-US" sz="5300" dirty="0">
                <a:ea typeface="+mj-lt"/>
                <a:cs typeface="+mj-lt"/>
              </a:rPr>
              <a:t> </a:t>
            </a:r>
            <a:r>
              <a:rPr lang="en-US" sz="5300" dirty="0" err="1">
                <a:ea typeface="+mj-lt"/>
                <a:cs typeface="+mj-lt"/>
              </a:rPr>
              <a:t>awtocrataidd</a:t>
            </a:r>
            <a:r>
              <a:rPr lang="en-US" sz="5300" dirty="0">
                <a:ea typeface="+mj-lt"/>
                <a:cs typeface="+mj-lt"/>
              </a:rPr>
              <a:t> </a:t>
            </a:r>
            <a:r>
              <a:rPr lang="en-US" sz="5300" dirty="0" err="1">
                <a:ea typeface="+mj-lt"/>
                <a:cs typeface="+mj-lt"/>
              </a:rPr>
              <a:t>fod</a:t>
            </a:r>
            <a:r>
              <a:rPr lang="en-US" sz="5300" dirty="0">
                <a:ea typeface="+mj-lt"/>
                <a:cs typeface="+mj-lt"/>
              </a:rPr>
              <a:t> </a:t>
            </a:r>
            <a:r>
              <a:rPr lang="en-US" sz="5300" dirty="0" err="1">
                <a:ea typeface="+mj-lt"/>
                <a:cs typeface="+mj-lt"/>
              </a:rPr>
              <a:t>yn</a:t>
            </a:r>
            <a:r>
              <a:rPr lang="en-US" sz="5300" dirty="0">
                <a:ea typeface="+mj-lt"/>
                <a:cs typeface="+mj-lt"/>
              </a:rPr>
              <a:t> </a:t>
            </a:r>
            <a:r>
              <a:rPr lang="en-US" sz="5300" dirty="0" err="1">
                <a:ea typeface="+mj-lt"/>
                <a:cs typeface="+mj-lt"/>
              </a:rPr>
              <a:t>briodol</a:t>
            </a:r>
            <a:r>
              <a:rPr lang="en-US" sz="5300" dirty="0">
                <a:ea typeface="+mj-lt"/>
                <a:cs typeface="+mj-lt"/>
              </a:rPr>
              <a:t>?</a:t>
            </a:r>
            <a:br>
              <a:rPr lang="en-US" sz="5300" dirty="0">
                <a:ea typeface="+mj-lt"/>
                <a:cs typeface="+mj-lt"/>
              </a:rPr>
            </a:br>
            <a:r>
              <a:rPr lang="en-US" sz="5300" dirty="0">
                <a:solidFill>
                  <a:schemeClr val="accent1">
                    <a:lumMod val="76000"/>
                  </a:schemeClr>
                </a:solidFill>
                <a:ea typeface="+mj-lt"/>
                <a:cs typeface="+mj-lt"/>
              </a:rPr>
              <a:t>In yours setting, when might an autocratic leadership approach be appropriate?</a:t>
            </a:r>
            <a:endParaRPr lang="en-US" sz="5300">
              <a:solidFill>
                <a:schemeClr val="accent1">
                  <a:lumMod val="76000"/>
                </a:schemeClr>
              </a:solidFill>
              <a:ea typeface="Calibri Light"/>
              <a:cs typeface="Calibri Light"/>
            </a:endParaRPr>
          </a:p>
        </p:txBody>
      </p:sp>
    </p:spTree>
    <p:extLst>
      <p:ext uri="{BB962C8B-B14F-4D97-AF65-F5344CB8AC3E}">
        <p14:creationId xmlns:p14="http://schemas.microsoft.com/office/powerpoint/2010/main" val="85505415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170058A-FED7-86B8-B30D-9F0A197F2888}"/>
              </a:ext>
            </a:extLst>
          </p:cNvPr>
          <p:cNvSpPr>
            <a:spLocks noGrp="1"/>
          </p:cNvSpPr>
          <p:nvPr>
            <p:ph idx="1"/>
          </p:nvPr>
        </p:nvSpPr>
        <p:spPr>
          <a:xfrm>
            <a:off x="838200" y="1717796"/>
            <a:ext cx="10515600" cy="3640897"/>
          </a:xfrm>
        </p:spPr>
        <p:txBody>
          <a:bodyPr vert="horz" lIns="91440" tIns="45720" rIns="91440" bIns="45720" rtlCol="0" anchor="t">
            <a:normAutofit/>
          </a:bodyPr>
          <a:lstStyle/>
          <a:p>
            <a:pPr marL="0" indent="0" algn="ctr">
              <a:buNone/>
            </a:pPr>
            <a:r>
              <a:rPr lang="en-US" sz="3200" dirty="0">
                <a:solidFill>
                  <a:schemeClr val="accent1">
                    <a:lumMod val="76000"/>
                  </a:schemeClr>
                </a:solidFill>
                <a:latin typeface="Calibri"/>
                <a:ea typeface="Calibri"/>
                <a:cs typeface="Calibri"/>
              </a:rPr>
              <a:t>"Autocratic leadership is often portrayed negatively, but effective leaders </a:t>
            </a:r>
            <a:r>
              <a:rPr lang="en-US" sz="3200" dirty="0" err="1">
                <a:solidFill>
                  <a:schemeClr val="accent1">
                    <a:lumMod val="76000"/>
                  </a:schemeClr>
                </a:solidFill>
                <a:latin typeface="Calibri"/>
                <a:ea typeface="Calibri"/>
                <a:cs typeface="Calibri"/>
              </a:rPr>
              <a:t>recognise</a:t>
            </a:r>
            <a:r>
              <a:rPr lang="en-US" sz="3200" dirty="0">
                <a:solidFill>
                  <a:schemeClr val="accent1">
                    <a:lumMod val="76000"/>
                  </a:schemeClr>
                </a:solidFill>
                <a:latin typeface="Calibri"/>
                <a:ea typeface="Calibri"/>
                <a:cs typeface="Calibri"/>
              </a:rPr>
              <a:t> that some situations require quick decisions and clear direction. The important question is not whether a style is good or bad, but whether it is appropriate for the context."</a:t>
            </a:r>
            <a:endParaRPr lang="en-US" sz="3200" dirty="0">
              <a:solidFill>
                <a:schemeClr val="accent1">
                  <a:lumMod val="76000"/>
                </a:schemeClr>
              </a:solidFill>
              <a:ea typeface="Calibri"/>
              <a:cs typeface="Calibri"/>
            </a:endParaRPr>
          </a:p>
          <a:p>
            <a:endParaRPr lang="en-US" dirty="0">
              <a:ea typeface="Calibri"/>
              <a:cs typeface="Calibri"/>
            </a:endParaRPr>
          </a:p>
        </p:txBody>
      </p:sp>
    </p:spTree>
    <p:extLst>
      <p:ext uri="{BB962C8B-B14F-4D97-AF65-F5344CB8AC3E}">
        <p14:creationId xmlns:p14="http://schemas.microsoft.com/office/powerpoint/2010/main" val="308182024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89F579-CBEA-1581-1AAE-FF50B50EDFF2}"/>
              </a:ext>
            </a:extLst>
          </p:cNvPr>
          <p:cNvSpPr>
            <a:spLocks noGrp="1"/>
          </p:cNvSpPr>
          <p:nvPr>
            <p:ph type="title"/>
          </p:nvPr>
        </p:nvSpPr>
        <p:spPr/>
        <p:txBody>
          <a:bodyPr/>
          <a:lstStyle/>
          <a:p>
            <a:r>
              <a:rPr lang="en-US" dirty="0">
                <a:ea typeface="Calibri Light"/>
                <a:cs typeface="Calibri Light"/>
              </a:rPr>
              <a:t>Arweinyddiaeth </a:t>
            </a:r>
            <a:r>
              <a:rPr lang="en-US" dirty="0" err="1">
                <a:ea typeface="Calibri Light"/>
                <a:cs typeface="Calibri Light"/>
              </a:rPr>
              <a:t>democrataidd</a:t>
            </a:r>
            <a:br>
              <a:rPr lang="en-US" dirty="0">
                <a:ea typeface="Calibri Light"/>
                <a:cs typeface="Calibri Light"/>
              </a:rPr>
            </a:br>
            <a:r>
              <a:rPr lang="en-US" dirty="0">
                <a:solidFill>
                  <a:schemeClr val="accent1">
                    <a:lumMod val="76000"/>
                  </a:schemeClr>
                </a:solidFill>
                <a:ea typeface="Calibri Light"/>
                <a:cs typeface="Calibri Light"/>
              </a:rPr>
              <a:t>Democratic leadership</a:t>
            </a:r>
            <a:endParaRPr lang="en-US" dirty="0">
              <a:solidFill>
                <a:schemeClr val="accent1">
                  <a:lumMod val="76000"/>
                </a:schemeClr>
              </a:solidFill>
            </a:endParaRPr>
          </a:p>
        </p:txBody>
      </p:sp>
      <p:sp>
        <p:nvSpPr>
          <p:cNvPr id="3" name="Content Placeholder 2">
            <a:extLst>
              <a:ext uri="{FF2B5EF4-FFF2-40B4-BE49-F238E27FC236}">
                <a16:creationId xmlns:a16="http://schemas.microsoft.com/office/drawing/2014/main" id="{16C90958-045E-A61A-6BAC-6DF34EED4ED4}"/>
              </a:ext>
            </a:extLst>
          </p:cNvPr>
          <p:cNvSpPr>
            <a:spLocks noGrp="1"/>
          </p:cNvSpPr>
          <p:nvPr>
            <p:ph sz="half" idx="1"/>
          </p:nvPr>
        </p:nvSpPr>
        <p:spPr/>
        <p:txBody>
          <a:bodyPr vert="horz" lIns="91440" tIns="45720" rIns="91440" bIns="45720" rtlCol="0" anchor="t">
            <a:normAutofit fontScale="77500" lnSpcReduction="20000"/>
          </a:bodyPr>
          <a:lstStyle/>
          <a:p>
            <a:r>
              <a:rPr lang="en-US" dirty="0" err="1">
                <a:ea typeface="+mn-lt"/>
                <a:cs typeface="+mn-lt"/>
              </a:rPr>
              <a:t>Arddull</a:t>
            </a:r>
            <a:r>
              <a:rPr lang="en-US" dirty="0">
                <a:ea typeface="+mn-lt"/>
                <a:cs typeface="+mn-lt"/>
              </a:rPr>
              <a:t> </a:t>
            </a:r>
            <a:r>
              <a:rPr lang="en-US" dirty="0" err="1">
                <a:ea typeface="+mn-lt"/>
                <a:cs typeface="+mn-lt"/>
              </a:rPr>
              <a:t>arweinyddiaeth</a:t>
            </a:r>
            <a:r>
              <a:rPr lang="en-US" dirty="0">
                <a:ea typeface="+mn-lt"/>
                <a:cs typeface="+mn-lt"/>
              </a:rPr>
              <a:t> </a:t>
            </a:r>
            <a:r>
              <a:rPr lang="en-US" dirty="0" err="1">
                <a:ea typeface="+mn-lt"/>
                <a:cs typeface="+mn-lt"/>
              </a:rPr>
              <a:t>lle</a:t>
            </a:r>
            <a:r>
              <a:rPr lang="en-US" dirty="0">
                <a:ea typeface="+mn-lt"/>
                <a:cs typeface="+mn-lt"/>
              </a:rPr>
              <a:t> </a:t>
            </a:r>
            <a:r>
              <a:rPr lang="en-US" dirty="0" err="1">
                <a:ea typeface="+mn-lt"/>
                <a:cs typeface="+mn-lt"/>
              </a:rPr>
              <a:t>mae</a:t>
            </a:r>
            <a:r>
              <a:rPr lang="en-US" dirty="0">
                <a:ea typeface="+mn-lt"/>
                <a:cs typeface="+mn-lt"/>
              </a:rPr>
              <a:t> </a:t>
            </a:r>
            <a:r>
              <a:rPr lang="en-US" dirty="0" err="1">
                <a:ea typeface="+mn-lt"/>
                <a:cs typeface="+mn-lt"/>
              </a:rPr>
              <a:t>aelodau'r</a:t>
            </a:r>
            <a:r>
              <a:rPr lang="en-US" dirty="0">
                <a:ea typeface="+mn-lt"/>
                <a:cs typeface="+mn-lt"/>
              </a:rPr>
              <a:t> </a:t>
            </a:r>
            <a:r>
              <a:rPr lang="en-US" dirty="0" err="1">
                <a:ea typeface="+mn-lt"/>
                <a:cs typeface="+mn-lt"/>
              </a:rPr>
              <a:t>tîm</a:t>
            </a:r>
            <a:r>
              <a:rPr lang="en-US" dirty="0">
                <a:ea typeface="+mn-lt"/>
                <a:cs typeface="+mn-lt"/>
              </a:rPr>
              <a:t> </a:t>
            </a:r>
            <a:r>
              <a:rPr lang="en-US" dirty="0" err="1">
                <a:ea typeface="+mn-lt"/>
                <a:cs typeface="+mn-lt"/>
              </a:rPr>
              <a:t>yn</a:t>
            </a:r>
            <a:r>
              <a:rPr lang="en-US" dirty="0">
                <a:ea typeface="+mn-lt"/>
                <a:cs typeface="+mn-lt"/>
              </a:rPr>
              <a:t> </a:t>
            </a:r>
            <a:r>
              <a:rPr lang="en-US" dirty="0" err="1">
                <a:ea typeface="+mn-lt"/>
                <a:cs typeface="+mn-lt"/>
              </a:rPr>
              <a:t>rhan</a:t>
            </a:r>
            <a:r>
              <a:rPr lang="en-US" dirty="0">
                <a:ea typeface="+mn-lt"/>
                <a:cs typeface="+mn-lt"/>
              </a:rPr>
              <a:t> o </a:t>
            </a:r>
            <a:r>
              <a:rPr lang="en-US" dirty="0" err="1">
                <a:ea typeface="+mn-lt"/>
                <a:cs typeface="+mn-lt"/>
              </a:rPr>
              <a:t>wneud</a:t>
            </a:r>
            <a:r>
              <a:rPr lang="en-US" dirty="0">
                <a:ea typeface="+mn-lt"/>
                <a:cs typeface="+mn-lt"/>
              </a:rPr>
              <a:t> </a:t>
            </a:r>
            <a:r>
              <a:rPr lang="en-US" dirty="0" err="1">
                <a:ea typeface="+mn-lt"/>
                <a:cs typeface="+mn-lt"/>
              </a:rPr>
              <a:t>penderfyniadau</a:t>
            </a:r>
            <a:r>
              <a:rPr lang="en-US" dirty="0">
                <a:ea typeface="+mn-lt"/>
                <a:cs typeface="+mn-lt"/>
              </a:rPr>
              <a:t> a bod </a:t>
            </a:r>
            <a:r>
              <a:rPr lang="en-US" dirty="0" err="1">
                <a:ea typeface="+mn-lt"/>
                <a:cs typeface="+mn-lt"/>
              </a:rPr>
              <a:t>eu</a:t>
            </a:r>
            <a:r>
              <a:rPr lang="en-US" dirty="0">
                <a:ea typeface="+mn-lt"/>
                <a:cs typeface="+mn-lt"/>
              </a:rPr>
              <a:t> barn </a:t>
            </a:r>
            <a:r>
              <a:rPr lang="en-US" dirty="0" err="1">
                <a:ea typeface="+mn-lt"/>
                <a:cs typeface="+mn-lt"/>
              </a:rPr>
              <a:t>yn</a:t>
            </a:r>
            <a:r>
              <a:rPr lang="en-US" dirty="0">
                <a:ea typeface="+mn-lt"/>
                <a:cs typeface="+mn-lt"/>
              </a:rPr>
              <a:t> </a:t>
            </a:r>
            <a:r>
              <a:rPr lang="en-US" dirty="0" err="1">
                <a:ea typeface="+mn-lt"/>
                <a:cs typeface="+mn-lt"/>
              </a:rPr>
              <a:t>cael</a:t>
            </a:r>
            <a:r>
              <a:rPr lang="en-US" dirty="0">
                <a:ea typeface="+mn-lt"/>
                <a:cs typeface="+mn-lt"/>
              </a:rPr>
              <a:t> </a:t>
            </a:r>
            <a:r>
              <a:rPr lang="en-US" dirty="0" err="1">
                <a:ea typeface="+mn-lt"/>
                <a:cs typeface="+mn-lt"/>
              </a:rPr>
              <a:t>ei</a:t>
            </a:r>
            <a:r>
              <a:rPr lang="en-US" dirty="0">
                <a:ea typeface="+mn-lt"/>
                <a:cs typeface="+mn-lt"/>
              </a:rPr>
              <a:t> </a:t>
            </a:r>
            <a:r>
              <a:rPr lang="en-US" dirty="0" err="1">
                <a:ea typeface="+mn-lt"/>
                <a:cs typeface="+mn-lt"/>
              </a:rPr>
              <a:t>gwerthfawrogi'n</a:t>
            </a:r>
            <a:r>
              <a:rPr lang="en-US" dirty="0">
                <a:ea typeface="+mn-lt"/>
                <a:cs typeface="+mn-lt"/>
              </a:rPr>
              <a:t> </a:t>
            </a:r>
            <a:r>
              <a:rPr lang="en-US" dirty="0" err="1">
                <a:ea typeface="+mn-lt"/>
                <a:cs typeface="+mn-lt"/>
              </a:rPr>
              <a:t>weithredol</a:t>
            </a:r>
            <a:r>
              <a:rPr lang="en-US" dirty="0">
                <a:ea typeface="+mn-lt"/>
                <a:cs typeface="+mn-lt"/>
              </a:rPr>
              <a:t>.</a:t>
            </a:r>
            <a:endParaRPr lang="en-US" dirty="0">
              <a:ea typeface="Calibri" panose="020F0502020204030204"/>
              <a:cs typeface="Calibri" panose="020F0502020204030204"/>
            </a:endParaRPr>
          </a:p>
          <a:p>
            <a:r>
              <a:rPr lang="en-US" dirty="0">
                <a:ea typeface="+mn-lt"/>
                <a:cs typeface="+mn-lt"/>
              </a:rPr>
              <a:t>Yn </a:t>
            </a:r>
            <a:r>
              <a:rPr lang="en-US" dirty="0" err="1">
                <a:ea typeface="+mn-lt"/>
                <a:cs typeface="+mn-lt"/>
              </a:rPr>
              <a:t>annog</a:t>
            </a:r>
            <a:r>
              <a:rPr lang="en-US" dirty="0">
                <a:ea typeface="+mn-lt"/>
                <a:cs typeface="+mn-lt"/>
              </a:rPr>
              <a:t> </a:t>
            </a:r>
            <a:r>
              <a:rPr lang="en-US" dirty="0" err="1">
                <a:ea typeface="+mn-lt"/>
                <a:cs typeface="+mn-lt"/>
              </a:rPr>
              <a:t>cyfranogiad</a:t>
            </a:r>
            <a:endParaRPr lang="en-US" dirty="0" err="1"/>
          </a:p>
          <a:p>
            <a:r>
              <a:rPr lang="en-US" dirty="0">
                <a:ea typeface="+mn-lt"/>
                <a:cs typeface="+mn-lt"/>
              </a:rPr>
              <a:t>Yn </a:t>
            </a:r>
            <a:r>
              <a:rPr lang="en-US" dirty="0" err="1">
                <a:ea typeface="+mn-lt"/>
                <a:cs typeface="+mn-lt"/>
              </a:rPr>
              <a:t>gwerthfawrogi</a:t>
            </a:r>
            <a:r>
              <a:rPr lang="en-US" dirty="0">
                <a:ea typeface="+mn-lt"/>
                <a:cs typeface="+mn-lt"/>
              </a:rPr>
              <a:t> </a:t>
            </a:r>
            <a:r>
              <a:rPr lang="en-US" dirty="0" err="1">
                <a:ea typeface="+mn-lt"/>
                <a:cs typeface="+mn-lt"/>
              </a:rPr>
              <a:t>gwahanol</a:t>
            </a:r>
            <a:r>
              <a:rPr lang="en-US" dirty="0">
                <a:ea typeface="+mn-lt"/>
                <a:cs typeface="+mn-lt"/>
              </a:rPr>
              <a:t> </a:t>
            </a:r>
            <a:r>
              <a:rPr lang="en-US" dirty="0" err="1">
                <a:ea typeface="+mn-lt"/>
                <a:cs typeface="+mn-lt"/>
              </a:rPr>
              <a:t>safbwyntiau</a:t>
            </a:r>
            <a:endParaRPr lang="en-US" dirty="0" err="1"/>
          </a:p>
          <a:p>
            <a:r>
              <a:rPr lang="en-US" dirty="0">
                <a:ea typeface="+mn-lt"/>
                <a:cs typeface="+mn-lt"/>
              </a:rPr>
              <a:t>Yn </a:t>
            </a:r>
            <a:r>
              <a:rPr lang="en-US" dirty="0" err="1">
                <a:ea typeface="+mn-lt"/>
                <a:cs typeface="+mn-lt"/>
              </a:rPr>
              <a:t>hyrwyddo</a:t>
            </a:r>
            <a:r>
              <a:rPr lang="en-US" dirty="0">
                <a:ea typeface="+mn-lt"/>
                <a:cs typeface="+mn-lt"/>
              </a:rPr>
              <a:t> </a:t>
            </a:r>
            <a:r>
              <a:rPr lang="en-US" dirty="0" err="1">
                <a:ea typeface="+mn-lt"/>
                <a:cs typeface="+mn-lt"/>
              </a:rPr>
              <a:t>gwneud</a:t>
            </a:r>
            <a:r>
              <a:rPr lang="en-US" dirty="0">
                <a:ea typeface="+mn-lt"/>
                <a:cs typeface="+mn-lt"/>
              </a:rPr>
              <a:t> </a:t>
            </a:r>
            <a:r>
              <a:rPr lang="en-US" dirty="0" err="1">
                <a:ea typeface="+mn-lt"/>
                <a:cs typeface="+mn-lt"/>
              </a:rPr>
              <a:t>penderfyniadau</a:t>
            </a:r>
            <a:r>
              <a:rPr lang="en-US" dirty="0">
                <a:ea typeface="+mn-lt"/>
                <a:cs typeface="+mn-lt"/>
              </a:rPr>
              <a:t> </a:t>
            </a:r>
            <a:r>
              <a:rPr lang="en-US" dirty="0" err="1">
                <a:ea typeface="+mn-lt"/>
                <a:cs typeface="+mn-lt"/>
              </a:rPr>
              <a:t>ar</a:t>
            </a:r>
            <a:r>
              <a:rPr lang="en-US" dirty="0">
                <a:ea typeface="+mn-lt"/>
                <a:cs typeface="+mn-lt"/>
              </a:rPr>
              <a:t> y </a:t>
            </a:r>
            <a:r>
              <a:rPr lang="en-US" dirty="0" err="1">
                <a:ea typeface="+mn-lt"/>
                <a:cs typeface="+mn-lt"/>
              </a:rPr>
              <a:t>cyd</a:t>
            </a:r>
            <a:endParaRPr lang="en-US" dirty="0" err="1"/>
          </a:p>
          <a:p>
            <a:r>
              <a:rPr lang="en-US" dirty="0">
                <a:ea typeface="+mn-lt"/>
                <a:cs typeface="+mn-lt"/>
              </a:rPr>
              <a:t>Yn </a:t>
            </a:r>
            <a:r>
              <a:rPr lang="en-US" dirty="0" err="1">
                <a:ea typeface="+mn-lt"/>
                <a:cs typeface="+mn-lt"/>
              </a:rPr>
              <a:t>meithrin</a:t>
            </a:r>
            <a:r>
              <a:rPr lang="en-US" dirty="0">
                <a:ea typeface="+mn-lt"/>
                <a:cs typeface="+mn-lt"/>
              </a:rPr>
              <a:t> </a:t>
            </a:r>
            <a:r>
              <a:rPr lang="en-US" dirty="0" err="1">
                <a:ea typeface="+mn-lt"/>
                <a:cs typeface="+mn-lt"/>
              </a:rPr>
              <a:t>ymddiriedaeth</a:t>
            </a:r>
            <a:r>
              <a:rPr lang="en-US" dirty="0">
                <a:ea typeface="+mn-lt"/>
                <a:cs typeface="+mn-lt"/>
              </a:rPr>
              <a:t> a </a:t>
            </a:r>
            <a:r>
              <a:rPr lang="en-US" dirty="0" err="1">
                <a:ea typeface="+mn-lt"/>
                <a:cs typeface="+mn-lt"/>
              </a:rPr>
              <a:t>chydweithio</a:t>
            </a:r>
            <a:endParaRPr lang="en-US" dirty="0" err="1"/>
          </a:p>
          <a:p>
            <a:r>
              <a:rPr lang="en-US" dirty="0" err="1">
                <a:ea typeface="+mn-lt"/>
                <a:cs typeface="+mn-lt"/>
              </a:rPr>
              <a:t>Mae'r</a:t>
            </a:r>
            <a:r>
              <a:rPr lang="en-US" dirty="0">
                <a:ea typeface="+mn-lt"/>
                <a:cs typeface="+mn-lt"/>
              </a:rPr>
              <a:t> </a:t>
            </a:r>
            <a:r>
              <a:rPr lang="en-US" dirty="0" err="1">
                <a:ea typeface="+mn-lt"/>
                <a:cs typeface="+mn-lt"/>
              </a:rPr>
              <a:t>arweinydd</a:t>
            </a:r>
            <a:r>
              <a:rPr lang="en-US" dirty="0">
                <a:ea typeface="+mn-lt"/>
                <a:cs typeface="+mn-lt"/>
              </a:rPr>
              <a:t> </a:t>
            </a:r>
            <a:r>
              <a:rPr lang="en-US" dirty="0" err="1">
                <a:ea typeface="+mn-lt"/>
                <a:cs typeface="+mn-lt"/>
              </a:rPr>
              <a:t>yn</a:t>
            </a:r>
            <a:r>
              <a:rPr lang="en-US" dirty="0">
                <a:ea typeface="+mn-lt"/>
                <a:cs typeface="+mn-lt"/>
              </a:rPr>
              <a:t> </a:t>
            </a:r>
            <a:r>
              <a:rPr lang="en-US" dirty="0" err="1">
                <a:ea typeface="+mn-lt"/>
                <a:cs typeface="+mn-lt"/>
              </a:rPr>
              <a:t>cadw</a:t>
            </a:r>
            <a:r>
              <a:rPr lang="en-US" dirty="0">
                <a:ea typeface="+mn-lt"/>
                <a:cs typeface="+mn-lt"/>
              </a:rPr>
              <a:t> </a:t>
            </a:r>
            <a:r>
              <a:rPr lang="en-US" dirty="0" err="1">
                <a:ea typeface="+mn-lt"/>
                <a:cs typeface="+mn-lt"/>
              </a:rPr>
              <a:t>cyfrifoldeb</a:t>
            </a:r>
            <a:r>
              <a:rPr lang="en-US" dirty="0">
                <a:ea typeface="+mn-lt"/>
                <a:cs typeface="+mn-lt"/>
              </a:rPr>
              <a:t> </a:t>
            </a:r>
            <a:r>
              <a:rPr lang="en-US" dirty="0" err="1">
                <a:ea typeface="+mn-lt"/>
                <a:cs typeface="+mn-lt"/>
              </a:rPr>
              <a:t>cyffredinol</a:t>
            </a:r>
            <a:endParaRPr lang="en-US" dirty="0" err="1"/>
          </a:p>
        </p:txBody>
      </p:sp>
      <p:sp>
        <p:nvSpPr>
          <p:cNvPr id="4" name="Content Placeholder 3">
            <a:extLst>
              <a:ext uri="{FF2B5EF4-FFF2-40B4-BE49-F238E27FC236}">
                <a16:creationId xmlns:a16="http://schemas.microsoft.com/office/drawing/2014/main" id="{65AFA6C9-869D-9755-773F-172A41046861}"/>
              </a:ext>
            </a:extLst>
          </p:cNvPr>
          <p:cNvSpPr>
            <a:spLocks noGrp="1"/>
          </p:cNvSpPr>
          <p:nvPr>
            <p:ph sz="half" idx="2"/>
          </p:nvPr>
        </p:nvSpPr>
        <p:spPr/>
        <p:txBody>
          <a:bodyPr vert="horz" lIns="91440" tIns="45720" rIns="91440" bIns="45720" rtlCol="0" anchor="t">
            <a:noAutofit/>
          </a:bodyPr>
          <a:lstStyle/>
          <a:p>
            <a:r>
              <a:rPr lang="en-US" sz="2400" dirty="0">
                <a:solidFill>
                  <a:schemeClr val="accent1">
                    <a:lumMod val="76000"/>
                  </a:schemeClr>
                </a:solidFill>
                <a:latin typeface="Calibri"/>
                <a:ea typeface="Calibri"/>
                <a:cs typeface="Calibri"/>
              </a:rPr>
              <a:t>A leadership style in which team members are involved in decision-making and their views are actively valued.</a:t>
            </a:r>
          </a:p>
          <a:p>
            <a:r>
              <a:rPr lang="en-US" sz="2400" dirty="0">
                <a:solidFill>
                  <a:schemeClr val="accent1">
                    <a:lumMod val="76000"/>
                  </a:schemeClr>
                </a:solidFill>
                <a:latin typeface="Calibri"/>
                <a:ea typeface="Calibri"/>
                <a:cs typeface="Calibri"/>
              </a:rPr>
              <a:t>Encourages participation</a:t>
            </a:r>
          </a:p>
          <a:p>
            <a:r>
              <a:rPr lang="en-US" sz="2400" dirty="0">
                <a:solidFill>
                  <a:schemeClr val="accent1">
                    <a:lumMod val="76000"/>
                  </a:schemeClr>
                </a:solidFill>
                <a:latin typeface="Calibri"/>
                <a:ea typeface="Calibri"/>
                <a:cs typeface="Calibri"/>
              </a:rPr>
              <a:t>Values different perspectives</a:t>
            </a:r>
          </a:p>
          <a:p>
            <a:r>
              <a:rPr lang="en-US" sz="2400" dirty="0">
                <a:solidFill>
                  <a:schemeClr val="accent1">
                    <a:lumMod val="76000"/>
                  </a:schemeClr>
                </a:solidFill>
                <a:latin typeface="Calibri"/>
                <a:ea typeface="Calibri"/>
                <a:cs typeface="Calibri"/>
              </a:rPr>
              <a:t>Promotes shared decision-making</a:t>
            </a:r>
          </a:p>
          <a:p>
            <a:r>
              <a:rPr lang="en-US" sz="2400" dirty="0">
                <a:solidFill>
                  <a:schemeClr val="accent1">
                    <a:lumMod val="76000"/>
                  </a:schemeClr>
                </a:solidFill>
                <a:latin typeface="Calibri"/>
                <a:ea typeface="Calibri"/>
                <a:cs typeface="Calibri"/>
              </a:rPr>
              <a:t>Builds trust and collaboration</a:t>
            </a:r>
          </a:p>
          <a:p>
            <a:r>
              <a:rPr lang="en-US" sz="2400" dirty="0">
                <a:solidFill>
                  <a:schemeClr val="accent1">
                    <a:lumMod val="76000"/>
                  </a:schemeClr>
                </a:solidFill>
                <a:latin typeface="Calibri"/>
                <a:ea typeface="Calibri"/>
                <a:cs typeface="Calibri"/>
              </a:rPr>
              <a:t>Leader retains overall responsibility</a:t>
            </a:r>
          </a:p>
          <a:p>
            <a:endParaRPr lang="en-US" sz="1100" dirty="0">
              <a:latin typeface="Segoe UI"/>
              <a:ea typeface="Calibri"/>
              <a:cs typeface="Segoe UI"/>
            </a:endParaRPr>
          </a:p>
          <a:p>
            <a:endParaRPr lang="en-US" dirty="0">
              <a:ea typeface="Calibri"/>
              <a:cs typeface="Calibri"/>
            </a:endParaRPr>
          </a:p>
        </p:txBody>
      </p:sp>
    </p:spTree>
    <p:extLst>
      <p:ext uri="{BB962C8B-B14F-4D97-AF65-F5344CB8AC3E}">
        <p14:creationId xmlns:p14="http://schemas.microsoft.com/office/powerpoint/2010/main" val="306717084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285ACE-4D20-666C-CB4E-2AAB291FC0E6}"/>
              </a:ext>
            </a:extLst>
          </p:cNvPr>
          <p:cNvSpPr>
            <a:spLocks noGrp="1"/>
          </p:cNvSpPr>
          <p:nvPr>
            <p:ph type="title"/>
          </p:nvPr>
        </p:nvSpPr>
        <p:spPr/>
        <p:txBody>
          <a:bodyPr/>
          <a:lstStyle/>
          <a:p>
            <a:r>
              <a:rPr lang="en-US" dirty="0">
                <a:ea typeface="Calibri Light"/>
                <a:cs typeface="Calibri Light"/>
              </a:rPr>
              <a:t>O </a:t>
            </a:r>
            <a:r>
              <a:rPr lang="en-US" err="1">
                <a:ea typeface="Calibri Light"/>
                <a:cs typeface="Calibri Light"/>
              </a:rPr>
              <a:t>fewn</a:t>
            </a:r>
            <a:r>
              <a:rPr lang="en-US" dirty="0">
                <a:ea typeface="Calibri Light"/>
                <a:cs typeface="Calibri Light"/>
              </a:rPr>
              <a:t> </a:t>
            </a:r>
            <a:r>
              <a:rPr lang="en-US" err="1">
                <a:ea typeface="Calibri Light"/>
                <a:cs typeface="Calibri Light"/>
              </a:rPr>
              <a:t>eich</a:t>
            </a:r>
            <a:r>
              <a:rPr lang="en-US" dirty="0">
                <a:ea typeface="Calibri Light"/>
                <a:cs typeface="Calibri Light"/>
              </a:rPr>
              <a:t> </a:t>
            </a:r>
            <a:r>
              <a:rPr lang="en-US" err="1">
                <a:ea typeface="Calibri Light"/>
                <a:cs typeface="Calibri Light"/>
              </a:rPr>
              <a:t>lleoliadau</a:t>
            </a:r>
            <a:br>
              <a:rPr lang="en-US" dirty="0">
                <a:ea typeface="Calibri Light"/>
                <a:cs typeface="Calibri Light"/>
              </a:rPr>
            </a:br>
            <a:r>
              <a:rPr lang="en-US">
                <a:solidFill>
                  <a:schemeClr val="accent1">
                    <a:lumMod val="76000"/>
                  </a:schemeClr>
                </a:solidFill>
                <a:ea typeface="Calibri Light"/>
                <a:cs typeface="Calibri Light"/>
              </a:rPr>
              <a:t>In your settings</a:t>
            </a:r>
            <a:endParaRPr lang="en-US">
              <a:solidFill>
                <a:schemeClr val="accent1">
                  <a:lumMod val="76000"/>
                </a:schemeClr>
              </a:solidFill>
            </a:endParaRPr>
          </a:p>
        </p:txBody>
      </p:sp>
      <p:sp>
        <p:nvSpPr>
          <p:cNvPr id="3" name="Content Placeholder 2">
            <a:extLst>
              <a:ext uri="{FF2B5EF4-FFF2-40B4-BE49-F238E27FC236}">
                <a16:creationId xmlns:a16="http://schemas.microsoft.com/office/drawing/2014/main" id="{D12ADDF6-CF13-3F43-B13A-679A62DC3CFF}"/>
              </a:ext>
            </a:extLst>
          </p:cNvPr>
          <p:cNvSpPr>
            <a:spLocks noGrp="1"/>
          </p:cNvSpPr>
          <p:nvPr>
            <p:ph sz="half" idx="1"/>
          </p:nvPr>
        </p:nvSpPr>
        <p:spPr/>
        <p:txBody>
          <a:bodyPr vert="horz" lIns="91440" tIns="45720" rIns="91440" bIns="45720" rtlCol="0" anchor="t">
            <a:normAutofit/>
          </a:bodyPr>
          <a:lstStyle/>
          <a:p>
            <a:r>
              <a:rPr lang="en-US" sz="2000" dirty="0" err="1">
                <a:ea typeface="+mn-lt"/>
                <a:cs typeface="+mn-lt"/>
              </a:rPr>
              <a:t>Ymgynghori</a:t>
            </a:r>
            <a:r>
              <a:rPr lang="en-US" sz="2000" dirty="0">
                <a:ea typeface="+mn-lt"/>
                <a:cs typeface="+mn-lt"/>
              </a:rPr>
              <a:t> â staff </a:t>
            </a:r>
            <a:r>
              <a:rPr lang="en-US" sz="2000" dirty="0" err="1">
                <a:ea typeface="+mn-lt"/>
                <a:cs typeface="+mn-lt"/>
              </a:rPr>
              <a:t>ynghylch</a:t>
            </a:r>
            <a:r>
              <a:rPr lang="en-US" sz="2000" dirty="0">
                <a:ea typeface="+mn-lt"/>
                <a:cs typeface="+mn-lt"/>
              </a:rPr>
              <a:t> </a:t>
            </a:r>
            <a:r>
              <a:rPr lang="en-US" sz="2000" dirty="0" err="1">
                <a:ea typeface="+mn-lt"/>
                <a:cs typeface="+mn-lt"/>
              </a:rPr>
              <a:t>newidiadau</a:t>
            </a:r>
            <a:r>
              <a:rPr lang="en-US" sz="2000" dirty="0">
                <a:ea typeface="+mn-lt"/>
                <a:cs typeface="+mn-lt"/>
              </a:rPr>
              <a:t> </a:t>
            </a:r>
            <a:r>
              <a:rPr lang="en-US" sz="2000" dirty="0" err="1">
                <a:ea typeface="+mn-lt"/>
                <a:cs typeface="+mn-lt"/>
              </a:rPr>
              <a:t>i</a:t>
            </a:r>
            <a:r>
              <a:rPr lang="en-US" sz="2000" dirty="0">
                <a:ea typeface="+mn-lt"/>
                <a:cs typeface="+mn-lt"/>
              </a:rPr>
              <a:t> </a:t>
            </a:r>
            <a:r>
              <a:rPr lang="en-US" sz="2000" dirty="0" err="1">
                <a:ea typeface="+mn-lt"/>
                <a:cs typeface="+mn-lt"/>
              </a:rPr>
              <a:t>arferio</a:t>
            </a:r>
            <a:endParaRPr lang="en-US" sz="2000" dirty="0">
              <a:ea typeface="Calibri" panose="020F0502020204030204"/>
              <a:cs typeface="Calibri" panose="020F0502020204030204"/>
            </a:endParaRPr>
          </a:p>
          <a:p>
            <a:r>
              <a:rPr lang="en-US" sz="2000" dirty="0">
                <a:ea typeface="+mn-lt"/>
                <a:cs typeface="+mn-lt"/>
              </a:rPr>
              <a:t>Cynnwys </a:t>
            </a:r>
            <a:r>
              <a:rPr lang="en-US" sz="2000" dirty="0" err="1">
                <a:ea typeface="+mn-lt"/>
                <a:cs typeface="+mn-lt"/>
              </a:rPr>
              <a:t>timau</a:t>
            </a:r>
            <a:r>
              <a:rPr lang="en-US" sz="2000" dirty="0">
                <a:ea typeface="+mn-lt"/>
                <a:cs typeface="+mn-lt"/>
              </a:rPr>
              <a:t> </a:t>
            </a:r>
            <a:r>
              <a:rPr lang="en-US" sz="2000" dirty="0" err="1">
                <a:ea typeface="+mn-lt"/>
                <a:cs typeface="+mn-lt"/>
              </a:rPr>
              <a:t>wrth</a:t>
            </a:r>
            <a:r>
              <a:rPr lang="en-US" sz="2000" dirty="0">
                <a:ea typeface="+mn-lt"/>
                <a:cs typeface="+mn-lt"/>
              </a:rPr>
              <a:t> </a:t>
            </a:r>
            <a:r>
              <a:rPr lang="en-US" sz="2000" dirty="0" err="1">
                <a:ea typeface="+mn-lt"/>
                <a:cs typeface="+mn-lt"/>
              </a:rPr>
              <a:t>ddatrys</a:t>
            </a:r>
            <a:r>
              <a:rPr lang="en-US" sz="2000" dirty="0">
                <a:ea typeface="+mn-lt"/>
                <a:cs typeface="+mn-lt"/>
              </a:rPr>
              <a:t> </a:t>
            </a:r>
            <a:r>
              <a:rPr lang="en-US" sz="2000" dirty="0" err="1">
                <a:ea typeface="+mn-lt"/>
                <a:cs typeface="+mn-lt"/>
              </a:rPr>
              <a:t>problemau</a:t>
            </a:r>
            <a:endParaRPr lang="en-US" sz="2000">
              <a:ea typeface="Calibri"/>
              <a:cs typeface="Calibri"/>
            </a:endParaRPr>
          </a:p>
          <a:p>
            <a:r>
              <a:rPr lang="en-US" sz="2000" dirty="0" err="1">
                <a:ea typeface="+mn-lt"/>
                <a:cs typeface="+mn-lt"/>
              </a:rPr>
              <a:t>Ceisio</a:t>
            </a:r>
            <a:r>
              <a:rPr lang="en-US" sz="2000" dirty="0">
                <a:ea typeface="+mn-lt"/>
                <a:cs typeface="+mn-lt"/>
              </a:rPr>
              <a:t> </a:t>
            </a:r>
            <a:r>
              <a:rPr lang="en-US" sz="2000" dirty="0" err="1">
                <a:ea typeface="+mn-lt"/>
                <a:cs typeface="+mn-lt"/>
              </a:rPr>
              <a:t>syniadau</a:t>
            </a:r>
            <a:r>
              <a:rPr lang="en-US" sz="2000" dirty="0">
                <a:ea typeface="+mn-lt"/>
                <a:cs typeface="+mn-lt"/>
              </a:rPr>
              <a:t> </a:t>
            </a:r>
            <a:r>
              <a:rPr lang="en-US" sz="2000" dirty="0" err="1">
                <a:ea typeface="+mn-lt"/>
                <a:cs typeface="+mn-lt"/>
              </a:rPr>
              <a:t>yn</a:t>
            </a:r>
            <a:r>
              <a:rPr lang="en-US" sz="2000" dirty="0">
                <a:ea typeface="+mn-lt"/>
                <a:cs typeface="+mn-lt"/>
              </a:rPr>
              <a:t> </a:t>
            </a:r>
            <a:r>
              <a:rPr lang="en-US" sz="2000" dirty="0" err="1">
                <a:ea typeface="+mn-lt"/>
                <a:cs typeface="+mn-lt"/>
              </a:rPr>
              <a:t>ystod</a:t>
            </a:r>
            <a:r>
              <a:rPr lang="en-US" sz="2000" dirty="0">
                <a:ea typeface="+mn-lt"/>
                <a:cs typeface="+mn-lt"/>
              </a:rPr>
              <a:t> </a:t>
            </a:r>
            <a:r>
              <a:rPr lang="en-US" sz="2000" dirty="0" err="1">
                <a:ea typeface="+mn-lt"/>
                <a:cs typeface="+mn-lt"/>
              </a:rPr>
              <a:t>cyfarfodydd</a:t>
            </a:r>
            <a:r>
              <a:rPr lang="en-US" sz="2000" dirty="0">
                <a:ea typeface="+mn-lt"/>
                <a:cs typeface="+mn-lt"/>
              </a:rPr>
              <a:t> staff</a:t>
            </a:r>
            <a:endParaRPr lang="en-US" sz="2000">
              <a:ea typeface="Calibri"/>
              <a:cs typeface="Calibri"/>
            </a:endParaRPr>
          </a:p>
          <a:p>
            <a:r>
              <a:rPr lang="en-US" sz="2000" dirty="0">
                <a:ea typeface="+mn-lt"/>
                <a:cs typeface="+mn-lt"/>
              </a:rPr>
              <a:t>Cynnwys </a:t>
            </a:r>
            <a:r>
              <a:rPr lang="en-US" sz="2000" dirty="0" err="1">
                <a:ea typeface="+mn-lt"/>
                <a:cs typeface="+mn-lt"/>
              </a:rPr>
              <a:t>ymarferwyr</a:t>
            </a:r>
            <a:r>
              <a:rPr lang="en-US" sz="2000" dirty="0">
                <a:ea typeface="+mn-lt"/>
                <a:cs typeface="+mn-lt"/>
              </a:rPr>
              <a:t> </a:t>
            </a:r>
            <a:r>
              <a:rPr lang="en-US" sz="2000" dirty="0" err="1">
                <a:ea typeface="+mn-lt"/>
                <a:cs typeface="+mn-lt"/>
              </a:rPr>
              <a:t>wrth</a:t>
            </a:r>
            <a:r>
              <a:rPr lang="en-US" sz="2000" dirty="0">
                <a:ea typeface="+mn-lt"/>
                <a:cs typeface="+mn-lt"/>
              </a:rPr>
              <a:t> </a:t>
            </a:r>
            <a:r>
              <a:rPr lang="en-US" sz="2000" dirty="0" err="1">
                <a:ea typeface="+mn-lt"/>
                <a:cs typeface="+mn-lt"/>
              </a:rPr>
              <a:t>gynllunio</a:t>
            </a:r>
            <a:r>
              <a:rPr lang="en-US" sz="2000" dirty="0">
                <a:ea typeface="+mn-lt"/>
                <a:cs typeface="+mn-lt"/>
              </a:rPr>
              <a:t> a </a:t>
            </a:r>
            <a:r>
              <a:rPr lang="en-US" sz="2000" dirty="0" err="1">
                <a:ea typeface="+mn-lt"/>
                <a:cs typeface="+mn-lt"/>
              </a:rPr>
              <a:t>gwerthuso</a:t>
            </a:r>
            <a:endParaRPr lang="en-US" sz="2000">
              <a:ea typeface="Calibri"/>
              <a:cs typeface="Calibri"/>
            </a:endParaRPr>
          </a:p>
        </p:txBody>
      </p:sp>
      <p:sp>
        <p:nvSpPr>
          <p:cNvPr id="4" name="Content Placeholder 3">
            <a:extLst>
              <a:ext uri="{FF2B5EF4-FFF2-40B4-BE49-F238E27FC236}">
                <a16:creationId xmlns:a16="http://schemas.microsoft.com/office/drawing/2014/main" id="{BE8114F5-0C58-C8D5-E5D7-6D50B70A617A}"/>
              </a:ext>
            </a:extLst>
          </p:cNvPr>
          <p:cNvSpPr>
            <a:spLocks noGrp="1"/>
          </p:cNvSpPr>
          <p:nvPr>
            <p:ph sz="half" idx="2"/>
          </p:nvPr>
        </p:nvSpPr>
        <p:spPr/>
        <p:txBody>
          <a:bodyPr vert="horz" lIns="91440" tIns="45720" rIns="91440" bIns="45720" rtlCol="0" anchor="t">
            <a:normAutofit/>
          </a:bodyPr>
          <a:lstStyle/>
          <a:p>
            <a:r>
              <a:rPr lang="en-US" sz="2000">
                <a:solidFill>
                  <a:schemeClr val="accent1">
                    <a:lumMod val="76000"/>
                  </a:schemeClr>
                </a:solidFill>
                <a:latin typeface="Calibri"/>
                <a:ea typeface="Calibri"/>
                <a:cs typeface="Calibri"/>
              </a:rPr>
              <a:t>Consulting staff about changes to practice</a:t>
            </a:r>
          </a:p>
          <a:p>
            <a:r>
              <a:rPr lang="en-US" sz="2000">
                <a:solidFill>
                  <a:schemeClr val="accent1">
                    <a:lumMod val="76000"/>
                  </a:schemeClr>
                </a:solidFill>
                <a:latin typeface="Calibri"/>
                <a:ea typeface="Calibri"/>
                <a:cs typeface="Calibri"/>
              </a:rPr>
              <a:t>Involving teams in problem-solving</a:t>
            </a:r>
          </a:p>
          <a:p>
            <a:r>
              <a:rPr lang="en-US" sz="2000">
                <a:solidFill>
                  <a:schemeClr val="accent1">
                    <a:lumMod val="76000"/>
                  </a:schemeClr>
                </a:solidFill>
                <a:latin typeface="Calibri"/>
                <a:ea typeface="Calibri"/>
                <a:cs typeface="Calibri"/>
              </a:rPr>
              <a:t>Seeking ideas during staff meetings</a:t>
            </a:r>
          </a:p>
          <a:p>
            <a:r>
              <a:rPr lang="en-US" sz="2000">
                <a:solidFill>
                  <a:schemeClr val="accent1">
                    <a:lumMod val="76000"/>
                  </a:schemeClr>
                </a:solidFill>
                <a:latin typeface="Calibri"/>
                <a:ea typeface="Calibri"/>
                <a:cs typeface="Calibri"/>
              </a:rPr>
              <a:t>Including practitioners in planning and evaluation</a:t>
            </a:r>
          </a:p>
          <a:p>
            <a:endParaRPr lang="en-US" dirty="0">
              <a:ea typeface="Calibri"/>
              <a:cs typeface="Calibri"/>
            </a:endParaRPr>
          </a:p>
        </p:txBody>
      </p:sp>
    </p:spTree>
    <p:extLst>
      <p:ext uri="{BB962C8B-B14F-4D97-AF65-F5344CB8AC3E}">
        <p14:creationId xmlns:p14="http://schemas.microsoft.com/office/powerpoint/2010/main" val="113922678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8BE68B-E182-787B-917E-3CF995E45333}"/>
              </a:ext>
            </a:extLst>
          </p:cNvPr>
          <p:cNvSpPr>
            <a:spLocks noGrp="1"/>
          </p:cNvSpPr>
          <p:nvPr>
            <p:ph type="title"/>
          </p:nvPr>
        </p:nvSpPr>
        <p:spPr/>
        <p:txBody>
          <a:bodyPr/>
          <a:lstStyle/>
          <a:p>
            <a:r>
              <a:rPr lang="en-US" dirty="0">
                <a:ea typeface="Calibri Light"/>
                <a:cs typeface="Calibri Light"/>
              </a:rPr>
              <a:t>Arweinyddiaeth </a:t>
            </a:r>
            <a:r>
              <a:rPr lang="en-US" dirty="0" err="1">
                <a:ea typeface="Calibri Light"/>
                <a:cs typeface="Calibri Light"/>
              </a:rPr>
              <a:t>democrataidd</a:t>
            </a:r>
            <a:br>
              <a:rPr lang="en-US" dirty="0">
                <a:ea typeface="Calibri Light"/>
                <a:cs typeface="Calibri Light"/>
              </a:rPr>
            </a:br>
            <a:r>
              <a:rPr lang="en-US" dirty="0">
                <a:solidFill>
                  <a:schemeClr val="accent1">
                    <a:lumMod val="76000"/>
                  </a:schemeClr>
                </a:solidFill>
                <a:ea typeface="Calibri Light"/>
                <a:cs typeface="Calibri Light"/>
              </a:rPr>
              <a:t>Democratic leadership</a:t>
            </a:r>
            <a:endParaRPr lang="en-US" dirty="0">
              <a:solidFill>
                <a:schemeClr val="accent1">
                  <a:lumMod val="76000"/>
                </a:schemeClr>
              </a:solidFill>
            </a:endParaRPr>
          </a:p>
        </p:txBody>
      </p:sp>
      <p:sp>
        <p:nvSpPr>
          <p:cNvPr id="3" name="Content Placeholder 2">
            <a:extLst>
              <a:ext uri="{FF2B5EF4-FFF2-40B4-BE49-F238E27FC236}">
                <a16:creationId xmlns:a16="http://schemas.microsoft.com/office/drawing/2014/main" id="{B3E32436-D1E0-4C76-1E4B-90D6F9176E6D}"/>
              </a:ext>
            </a:extLst>
          </p:cNvPr>
          <p:cNvSpPr>
            <a:spLocks noGrp="1"/>
          </p:cNvSpPr>
          <p:nvPr>
            <p:ph sz="half" idx="1"/>
          </p:nvPr>
        </p:nvSpPr>
        <p:spPr/>
        <p:txBody>
          <a:bodyPr vert="horz" lIns="91440" tIns="45720" rIns="91440" bIns="45720" rtlCol="0" anchor="t">
            <a:normAutofit/>
          </a:bodyPr>
          <a:lstStyle/>
          <a:p>
            <a:pPr marL="0" indent="0">
              <a:buNone/>
            </a:pPr>
            <a:r>
              <a:rPr lang="en-US" sz="2000" dirty="0" err="1">
                <a:ea typeface="+mn-lt"/>
                <a:cs typeface="+mn-lt"/>
              </a:rPr>
              <a:t>Pwynt</a:t>
            </a:r>
            <a:r>
              <a:rPr lang="en-US" sz="2000" dirty="0">
                <a:ea typeface="+mn-lt"/>
                <a:cs typeface="+mn-lt"/>
              </a:rPr>
              <a:t> </a:t>
            </a:r>
            <a:r>
              <a:rPr lang="en-US" sz="2000" dirty="0" err="1">
                <a:ea typeface="+mn-lt"/>
                <a:cs typeface="+mn-lt"/>
              </a:rPr>
              <a:t>trafod</a:t>
            </a:r>
            <a:endParaRPr lang="en-US" sz="2000" dirty="0">
              <a:ea typeface="Calibri" panose="020F0502020204030204"/>
              <a:cs typeface="Calibri" panose="020F0502020204030204"/>
            </a:endParaRPr>
          </a:p>
          <a:p>
            <a:r>
              <a:rPr lang="en-US" sz="2000" dirty="0">
                <a:ea typeface="+mn-lt"/>
                <a:cs typeface="+mn-lt"/>
              </a:rPr>
              <a:t>Beth </a:t>
            </a:r>
            <a:r>
              <a:rPr lang="en-US" sz="2000" dirty="0" err="1">
                <a:ea typeface="+mn-lt"/>
                <a:cs typeface="+mn-lt"/>
              </a:rPr>
              <a:t>yw</a:t>
            </a:r>
            <a:r>
              <a:rPr lang="en-US" sz="2000" dirty="0">
                <a:ea typeface="+mn-lt"/>
                <a:cs typeface="+mn-lt"/>
              </a:rPr>
              <a:t> </a:t>
            </a:r>
            <a:r>
              <a:rPr lang="en-US" sz="2000" dirty="0" err="1">
                <a:ea typeface="+mn-lt"/>
                <a:cs typeface="+mn-lt"/>
              </a:rPr>
              <a:t>manteision</a:t>
            </a:r>
            <a:r>
              <a:rPr lang="en-US" sz="2000" dirty="0">
                <a:ea typeface="+mn-lt"/>
                <a:cs typeface="+mn-lt"/>
              </a:rPr>
              <a:t> </a:t>
            </a:r>
            <a:r>
              <a:rPr lang="en-US" sz="2000" dirty="0" err="1">
                <a:ea typeface="+mn-lt"/>
                <a:cs typeface="+mn-lt"/>
              </a:rPr>
              <a:t>cynnwys</a:t>
            </a:r>
            <a:r>
              <a:rPr lang="en-US" sz="2000" dirty="0">
                <a:ea typeface="+mn-lt"/>
                <a:cs typeface="+mn-lt"/>
              </a:rPr>
              <a:t> staff </a:t>
            </a:r>
            <a:r>
              <a:rPr lang="en-US" sz="2000" dirty="0" err="1">
                <a:ea typeface="+mn-lt"/>
                <a:cs typeface="+mn-lt"/>
              </a:rPr>
              <a:t>mewn</a:t>
            </a:r>
            <a:r>
              <a:rPr lang="en-US" sz="2000" dirty="0">
                <a:ea typeface="+mn-lt"/>
                <a:cs typeface="+mn-lt"/>
              </a:rPr>
              <a:t> </a:t>
            </a:r>
            <a:r>
              <a:rPr lang="en-US" sz="2000" dirty="0" err="1">
                <a:ea typeface="+mn-lt"/>
                <a:cs typeface="+mn-lt"/>
              </a:rPr>
              <a:t>penderfyniadau</a:t>
            </a:r>
            <a:r>
              <a:rPr lang="en-US" sz="2000" dirty="0">
                <a:ea typeface="+mn-lt"/>
                <a:cs typeface="+mn-lt"/>
              </a:rPr>
              <a:t>?</a:t>
            </a:r>
            <a:endParaRPr lang="en-US" sz="2000">
              <a:ea typeface="Calibri"/>
              <a:cs typeface="Calibri"/>
            </a:endParaRPr>
          </a:p>
        </p:txBody>
      </p:sp>
      <p:sp>
        <p:nvSpPr>
          <p:cNvPr id="4" name="Content Placeholder 3">
            <a:extLst>
              <a:ext uri="{FF2B5EF4-FFF2-40B4-BE49-F238E27FC236}">
                <a16:creationId xmlns:a16="http://schemas.microsoft.com/office/drawing/2014/main" id="{C965E472-BC15-F91E-EA6B-8AE1F0C113EA}"/>
              </a:ext>
            </a:extLst>
          </p:cNvPr>
          <p:cNvSpPr>
            <a:spLocks noGrp="1"/>
          </p:cNvSpPr>
          <p:nvPr>
            <p:ph sz="half" idx="2"/>
          </p:nvPr>
        </p:nvSpPr>
        <p:spPr/>
        <p:txBody>
          <a:bodyPr vert="horz" lIns="91440" tIns="45720" rIns="91440" bIns="45720" rtlCol="0" anchor="t">
            <a:normAutofit/>
          </a:bodyPr>
          <a:lstStyle/>
          <a:p>
            <a:pPr marL="0" indent="0">
              <a:buNone/>
            </a:pPr>
            <a:r>
              <a:rPr lang="en-US" sz="2000">
                <a:solidFill>
                  <a:schemeClr val="accent1">
                    <a:lumMod val="76000"/>
                  </a:schemeClr>
                </a:solidFill>
                <a:latin typeface="Calibri"/>
                <a:ea typeface="Calibri"/>
                <a:cs typeface="Calibri"/>
              </a:rPr>
              <a:t>Discussion</a:t>
            </a:r>
            <a:r>
              <a:rPr lang="en-US" sz="2000" dirty="0">
                <a:solidFill>
                  <a:schemeClr val="accent1">
                    <a:lumMod val="76000"/>
                  </a:schemeClr>
                </a:solidFill>
                <a:latin typeface="Calibri"/>
                <a:ea typeface="Calibri"/>
                <a:cs typeface="Calibri"/>
              </a:rPr>
              <a:t> point</a:t>
            </a:r>
          </a:p>
          <a:p>
            <a:r>
              <a:rPr lang="en-US" sz="2000">
                <a:solidFill>
                  <a:schemeClr val="accent1">
                    <a:lumMod val="76000"/>
                  </a:schemeClr>
                </a:solidFill>
                <a:latin typeface="Calibri"/>
                <a:ea typeface="Calibri"/>
                <a:cs typeface="Calibri"/>
              </a:rPr>
              <a:t>What are the benefits of involving staff in decisions?</a:t>
            </a:r>
            <a:endParaRPr lang="en-US">
              <a:solidFill>
                <a:schemeClr val="accent1">
                  <a:lumMod val="76000"/>
                </a:schemeClr>
              </a:solidFill>
            </a:endParaRPr>
          </a:p>
          <a:p>
            <a:endParaRPr lang="en-US" dirty="0">
              <a:ea typeface="Calibri"/>
              <a:cs typeface="Calibri"/>
            </a:endParaRPr>
          </a:p>
        </p:txBody>
      </p:sp>
      <p:pic>
        <p:nvPicPr>
          <p:cNvPr id="6" name="Picture 5" descr="Discuss - Free people icons">
            <a:extLst>
              <a:ext uri="{FF2B5EF4-FFF2-40B4-BE49-F238E27FC236}">
                <a16:creationId xmlns:a16="http://schemas.microsoft.com/office/drawing/2014/main" id="{FAF36443-0321-A316-4722-C2A250511DB0}"/>
              </a:ext>
            </a:extLst>
          </p:cNvPr>
          <p:cNvPicPr>
            <a:picLocks noChangeAspect="1"/>
          </p:cNvPicPr>
          <p:nvPr/>
        </p:nvPicPr>
        <p:blipFill>
          <a:blip r:embed="rId2"/>
          <a:stretch>
            <a:fillRect/>
          </a:stretch>
        </p:blipFill>
        <p:spPr>
          <a:xfrm>
            <a:off x="4505864" y="2938732"/>
            <a:ext cx="2978989" cy="2957423"/>
          </a:xfrm>
          <a:prstGeom prst="rect">
            <a:avLst/>
          </a:prstGeom>
        </p:spPr>
      </p:pic>
    </p:spTree>
    <p:extLst>
      <p:ext uri="{BB962C8B-B14F-4D97-AF65-F5344CB8AC3E}">
        <p14:creationId xmlns:p14="http://schemas.microsoft.com/office/powerpoint/2010/main" val="201490241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96F271-1800-5594-E1F7-A827F4E7FE22}"/>
              </a:ext>
            </a:extLst>
          </p:cNvPr>
          <p:cNvSpPr>
            <a:spLocks noGrp="1"/>
          </p:cNvSpPr>
          <p:nvPr>
            <p:ph type="title"/>
          </p:nvPr>
        </p:nvSpPr>
        <p:spPr/>
        <p:txBody>
          <a:bodyPr/>
          <a:lstStyle/>
          <a:p>
            <a:r>
              <a:rPr lang="en-US" dirty="0" err="1">
                <a:ea typeface="Calibri Light"/>
                <a:cs typeface="Calibri Light"/>
              </a:rPr>
              <a:t>Democrataidd</a:t>
            </a:r>
            <a:r>
              <a:rPr lang="en-US" dirty="0">
                <a:ea typeface="Calibri Light"/>
                <a:cs typeface="Calibri Light"/>
              </a:rPr>
              <a:t>- </a:t>
            </a:r>
            <a:r>
              <a:rPr lang="en-US" dirty="0" err="1">
                <a:ea typeface="Calibri Light"/>
                <a:cs typeface="Calibri Light"/>
              </a:rPr>
              <a:t>Manteision</a:t>
            </a:r>
            <a:br>
              <a:rPr lang="en-US" dirty="0">
                <a:ea typeface="Calibri Light"/>
                <a:cs typeface="Calibri Light"/>
              </a:rPr>
            </a:br>
            <a:r>
              <a:rPr lang="en-US" dirty="0">
                <a:solidFill>
                  <a:schemeClr val="accent1">
                    <a:lumMod val="76000"/>
                  </a:schemeClr>
                </a:solidFill>
                <a:ea typeface="Calibri Light"/>
                <a:cs typeface="Calibri Light"/>
              </a:rPr>
              <a:t>Democratic- Advantages</a:t>
            </a:r>
            <a:endParaRPr lang="en-US" dirty="0">
              <a:solidFill>
                <a:schemeClr val="accent1">
                  <a:lumMod val="76000"/>
                </a:schemeClr>
              </a:solidFill>
            </a:endParaRPr>
          </a:p>
        </p:txBody>
      </p:sp>
      <p:sp>
        <p:nvSpPr>
          <p:cNvPr id="3" name="Content Placeholder 2">
            <a:extLst>
              <a:ext uri="{FF2B5EF4-FFF2-40B4-BE49-F238E27FC236}">
                <a16:creationId xmlns:a16="http://schemas.microsoft.com/office/drawing/2014/main" id="{3AE1B9E4-868C-0CB4-A6FA-B6C6D6820A0E}"/>
              </a:ext>
            </a:extLst>
          </p:cNvPr>
          <p:cNvSpPr>
            <a:spLocks noGrp="1"/>
          </p:cNvSpPr>
          <p:nvPr>
            <p:ph sz="half" idx="1"/>
          </p:nvPr>
        </p:nvSpPr>
        <p:spPr/>
        <p:txBody>
          <a:bodyPr vert="horz" lIns="91440" tIns="45720" rIns="91440" bIns="45720" rtlCol="0" anchor="t">
            <a:normAutofit/>
          </a:bodyPr>
          <a:lstStyle/>
          <a:p>
            <a:r>
              <a:rPr lang="en-US" sz="2000" dirty="0">
                <a:ea typeface="+mn-lt"/>
                <a:cs typeface="+mn-lt"/>
              </a:rPr>
              <a:t>Yn </a:t>
            </a:r>
            <a:r>
              <a:rPr lang="en-US" sz="2000" dirty="0" err="1">
                <a:ea typeface="+mn-lt"/>
                <a:cs typeface="+mn-lt"/>
              </a:rPr>
              <a:t>annog</a:t>
            </a:r>
            <a:r>
              <a:rPr lang="en-US" sz="2000" dirty="0">
                <a:ea typeface="+mn-lt"/>
                <a:cs typeface="+mn-lt"/>
              </a:rPr>
              <a:t> </a:t>
            </a:r>
            <a:r>
              <a:rPr lang="en-US" sz="2000" dirty="0" err="1">
                <a:ea typeface="+mn-lt"/>
                <a:cs typeface="+mn-lt"/>
              </a:rPr>
              <a:t>gwaith</a:t>
            </a:r>
            <a:r>
              <a:rPr lang="en-US" sz="2000" dirty="0">
                <a:ea typeface="+mn-lt"/>
                <a:cs typeface="+mn-lt"/>
              </a:rPr>
              <a:t> </a:t>
            </a:r>
            <a:r>
              <a:rPr lang="en-US" sz="2000" dirty="0" err="1">
                <a:ea typeface="+mn-lt"/>
                <a:cs typeface="+mn-lt"/>
              </a:rPr>
              <a:t>tîm</a:t>
            </a:r>
            <a:endParaRPr lang="en-US" sz="2000" dirty="0">
              <a:ea typeface="Calibri" panose="020F0502020204030204"/>
              <a:cs typeface="Calibri" panose="020F0502020204030204"/>
            </a:endParaRPr>
          </a:p>
          <a:p>
            <a:r>
              <a:rPr lang="en-US" sz="2000" dirty="0">
                <a:ea typeface="+mn-lt"/>
                <a:cs typeface="+mn-lt"/>
              </a:rPr>
              <a:t>Yn </a:t>
            </a:r>
            <a:r>
              <a:rPr lang="en-US" sz="2000" dirty="0" err="1">
                <a:ea typeface="+mn-lt"/>
                <a:cs typeface="+mn-lt"/>
              </a:rPr>
              <a:t>gwella</a:t>
            </a:r>
            <a:r>
              <a:rPr lang="en-US" sz="2000" dirty="0">
                <a:ea typeface="+mn-lt"/>
                <a:cs typeface="+mn-lt"/>
              </a:rPr>
              <a:t> </a:t>
            </a:r>
            <a:r>
              <a:rPr lang="en-US" sz="2000" dirty="0" err="1">
                <a:ea typeface="+mn-lt"/>
                <a:cs typeface="+mn-lt"/>
              </a:rPr>
              <a:t>morâl</a:t>
            </a:r>
            <a:r>
              <a:rPr lang="en-US" sz="2000" dirty="0">
                <a:ea typeface="+mn-lt"/>
                <a:cs typeface="+mn-lt"/>
              </a:rPr>
              <a:t> ac </a:t>
            </a:r>
            <a:r>
              <a:rPr lang="en-US" sz="2000" dirty="0" err="1">
                <a:ea typeface="+mn-lt"/>
                <a:cs typeface="+mn-lt"/>
              </a:rPr>
              <a:t>ysgogiad</a:t>
            </a:r>
            <a:endParaRPr lang="en-US" sz="2000">
              <a:ea typeface="Calibri"/>
              <a:cs typeface="Calibri"/>
            </a:endParaRPr>
          </a:p>
          <a:p>
            <a:r>
              <a:rPr lang="en-US" sz="2000" dirty="0">
                <a:ea typeface="+mn-lt"/>
                <a:cs typeface="+mn-lt"/>
              </a:rPr>
              <a:t>Yn </a:t>
            </a:r>
            <a:r>
              <a:rPr lang="en-US" sz="2000" dirty="0" err="1">
                <a:ea typeface="+mn-lt"/>
                <a:cs typeface="+mn-lt"/>
              </a:rPr>
              <a:t>hyrwyddo</a:t>
            </a:r>
            <a:r>
              <a:rPr lang="en-US" sz="2000" dirty="0">
                <a:ea typeface="+mn-lt"/>
                <a:cs typeface="+mn-lt"/>
              </a:rPr>
              <a:t> </a:t>
            </a:r>
            <a:r>
              <a:rPr lang="en-US" sz="2000" dirty="0" err="1">
                <a:ea typeface="+mn-lt"/>
                <a:cs typeface="+mn-lt"/>
              </a:rPr>
              <a:t>creadigrwydd</a:t>
            </a:r>
            <a:r>
              <a:rPr lang="en-US" sz="2000" dirty="0">
                <a:ea typeface="+mn-lt"/>
                <a:cs typeface="+mn-lt"/>
              </a:rPr>
              <a:t> ac </a:t>
            </a:r>
            <a:r>
              <a:rPr lang="en-US" sz="2000" dirty="0" err="1">
                <a:ea typeface="+mn-lt"/>
                <a:cs typeface="+mn-lt"/>
              </a:rPr>
              <a:t>arloesedd</a:t>
            </a:r>
            <a:endParaRPr lang="en-US" sz="2000">
              <a:ea typeface="Calibri"/>
              <a:cs typeface="Calibri"/>
            </a:endParaRPr>
          </a:p>
          <a:p>
            <a:r>
              <a:rPr lang="en-US" sz="2000" dirty="0">
                <a:ea typeface="+mn-lt"/>
                <a:cs typeface="+mn-lt"/>
              </a:rPr>
              <a:t>Yn </a:t>
            </a:r>
            <a:r>
              <a:rPr lang="en-US" sz="2000" dirty="0" err="1">
                <a:ea typeface="+mn-lt"/>
                <a:cs typeface="+mn-lt"/>
              </a:rPr>
              <a:t>meithrin</a:t>
            </a:r>
            <a:r>
              <a:rPr lang="en-US" sz="2000" dirty="0">
                <a:ea typeface="+mn-lt"/>
                <a:cs typeface="+mn-lt"/>
              </a:rPr>
              <a:t> </a:t>
            </a:r>
            <a:r>
              <a:rPr lang="en-US" sz="2000" dirty="0" err="1">
                <a:ea typeface="+mn-lt"/>
                <a:cs typeface="+mn-lt"/>
              </a:rPr>
              <a:t>ymddiriedaeth</a:t>
            </a:r>
            <a:r>
              <a:rPr lang="en-US" sz="2000" dirty="0">
                <a:ea typeface="+mn-lt"/>
                <a:cs typeface="+mn-lt"/>
              </a:rPr>
              <a:t> ac </a:t>
            </a:r>
            <a:r>
              <a:rPr lang="en-US" sz="2000" dirty="0" err="1">
                <a:ea typeface="+mn-lt"/>
                <a:cs typeface="+mn-lt"/>
              </a:rPr>
              <a:t>ymrwymiad</a:t>
            </a:r>
            <a:endParaRPr lang="en-US" sz="2000">
              <a:ea typeface="Calibri"/>
              <a:cs typeface="Calibri"/>
            </a:endParaRPr>
          </a:p>
          <a:p>
            <a:r>
              <a:rPr lang="en-US" sz="2000" dirty="0">
                <a:ea typeface="+mn-lt"/>
                <a:cs typeface="+mn-lt"/>
              </a:rPr>
              <a:t>Mae staff </a:t>
            </a:r>
            <a:r>
              <a:rPr lang="en-US" sz="2000" dirty="0" err="1">
                <a:ea typeface="+mn-lt"/>
                <a:cs typeface="+mn-lt"/>
              </a:rPr>
              <a:t>yn</a:t>
            </a:r>
            <a:r>
              <a:rPr lang="en-US" sz="2000" dirty="0">
                <a:ea typeface="+mn-lt"/>
                <a:cs typeface="+mn-lt"/>
              </a:rPr>
              <a:t> </a:t>
            </a:r>
            <a:r>
              <a:rPr lang="en-US" sz="2000" dirty="0" err="1">
                <a:ea typeface="+mn-lt"/>
                <a:cs typeface="+mn-lt"/>
              </a:rPr>
              <a:t>fwy</a:t>
            </a:r>
            <a:r>
              <a:rPr lang="en-US" sz="2000" dirty="0">
                <a:ea typeface="+mn-lt"/>
                <a:cs typeface="+mn-lt"/>
              </a:rPr>
              <a:t> </a:t>
            </a:r>
            <a:r>
              <a:rPr lang="en-US" sz="2000" dirty="0" err="1">
                <a:ea typeface="+mn-lt"/>
                <a:cs typeface="+mn-lt"/>
              </a:rPr>
              <a:t>tebygol</a:t>
            </a:r>
            <a:r>
              <a:rPr lang="en-US" sz="2000" dirty="0">
                <a:ea typeface="+mn-lt"/>
                <a:cs typeface="+mn-lt"/>
              </a:rPr>
              <a:t> o </a:t>
            </a:r>
            <a:r>
              <a:rPr lang="en-US" sz="2000" dirty="0" err="1">
                <a:ea typeface="+mn-lt"/>
                <a:cs typeface="+mn-lt"/>
              </a:rPr>
              <a:t>gefnogi</a:t>
            </a:r>
            <a:r>
              <a:rPr lang="en-US" sz="2000" dirty="0">
                <a:ea typeface="+mn-lt"/>
                <a:cs typeface="+mn-lt"/>
              </a:rPr>
              <a:t> </a:t>
            </a:r>
            <a:r>
              <a:rPr lang="en-US" sz="2000" dirty="0" err="1">
                <a:ea typeface="+mn-lt"/>
                <a:cs typeface="+mn-lt"/>
              </a:rPr>
              <a:t>penderfyniadau</a:t>
            </a:r>
            <a:endParaRPr lang="en-US" sz="2000">
              <a:ea typeface="Calibri"/>
              <a:cs typeface="Calibri"/>
            </a:endParaRPr>
          </a:p>
        </p:txBody>
      </p:sp>
      <p:sp>
        <p:nvSpPr>
          <p:cNvPr id="4" name="Content Placeholder 3">
            <a:extLst>
              <a:ext uri="{FF2B5EF4-FFF2-40B4-BE49-F238E27FC236}">
                <a16:creationId xmlns:a16="http://schemas.microsoft.com/office/drawing/2014/main" id="{F5F8F2E8-8322-F33E-2AA8-67CDFC451926}"/>
              </a:ext>
            </a:extLst>
          </p:cNvPr>
          <p:cNvSpPr>
            <a:spLocks noGrp="1"/>
          </p:cNvSpPr>
          <p:nvPr>
            <p:ph sz="half" idx="2"/>
          </p:nvPr>
        </p:nvSpPr>
        <p:spPr/>
        <p:txBody>
          <a:bodyPr vert="horz" lIns="91440" tIns="45720" rIns="91440" bIns="45720" rtlCol="0" anchor="t">
            <a:normAutofit/>
          </a:bodyPr>
          <a:lstStyle/>
          <a:p>
            <a:r>
              <a:rPr lang="en-US" sz="2000">
                <a:solidFill>
                  <a:schemeClr val="accent1">
                    <a:lumMod val="76000"/>
                  </a:schemeClr>
                </a:solidFill>
                <a:latin typeface="Calibri"/>
                <a:ea typeface="Calibri"/>
                <a:cs typeface="Calibri"/>
              </a:rPr>
              <a:t>Encourages teamwork</a:t>
            </a:r>
          </a:p>
          <a:p>
            <a:r>
              <a:rPr lang="en-US" sz="2000">
                <a:solidFill>
                  <a:schemeClr val="accent1">
                    <a:lumMod val="76000"/>
                  </a:schemeClr>
                </a:solidFill>
                <a:latin typeface="Calibri"/>
                <a:ea typeface="Calibri"/>
                <a:cs typeface="Calibri"/>
              </a:rPr>
              <a:t>Improves morale and motivation</a:t>
            </a:r>
          </a:p>
          <a:p>
            <a:r>
              <a:rPr lang="en-US" sz="2000">
                <a:solidFill>
                  <a:schemeClr val="accent1">
                    <a:lumMod val="76000"/>
                  </a:schemeClr>
                </a:solidFill>
                <a:latin typeface="Calibri"/>
                <a:ea typeface="Calibri"/>
                <a:cs typeface="Calibri"/>
              </a:rPr>
              <a:t>Promotes creativity and innovation</a:t>
            </a:r>
          </a:p>
          <a:p>
            <a:r>
              <a:rPr lang="en-US" sz="2000">
                <a:solidFill>
                  <a:schemeClr val="accent1">
                    <a:lumMod val="76000"/>
                  </a:schemeClr>
                </a:solidFill>
                <a:latin typeface="Calibri"/>
                <a:ea typeface="Calibri"/>
                <a:cs typeface="Calibri"/>
              </a:rPr>
              <a:t>Builds trust and commitment</a:t>
            </a:r>
          </a:p>
          <a:p>
            <a:r>
              <a:rPr lang="en-US" sz="2000">
                <a:solidFill>
                  <a:schemeClr val="accent1">
                    <a:lumMod val="76000"/>
                  </a:schemeClr>
                </a:solidFill>
                <a:latin typeface="Calibri"/>
                <a:ea typeface="Calibri"/>
                <a:cs typeface="Calibri"/>
              </a:rPr>
              <a:t>Staff are more likely to support decisions</a:t>
            </a:r>
          </a:p>
          <a:p>
            <a:endParaRPr lang="en-US" dirty="0">
              <a:ea typeface="Calibri"/>
              <a:cs typeface="Calibri"/>
            </a:endParaRPr>
          </a:p>
        </p:txBody>
      </p:sp>
    </p:spTree>
    <p:extLst>
      <p:ext uri="{BB962C8B-B14F-4D97-AF65-F5344CB8AC3E}">
        <p14:creationId xmlns:p14="http://schemas.microsoft.com/office/powerpoint/2010/main" val="271298136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85CCC0-E60F-C9D6-738C-F288119B6B48}"/>
              </a:ext>
            </a:extLst>
          </p:cNvPr>
          <p:cNvSpPr>
            <a:spLocks noGrp="1"/>
          </p:cNvSpPr>
          <p:nvPr>
            <p:ph type="title"/>
          </p:nvPr>
        </p:nvSpPr>
        <p:spPr/>
        <p:txBody>
          <a:bodyPr/>
          <a:lstStyle/>
          <a:p>
            <a:r>
              <a:rPr lang="en-US" dirty="0" err="1">
                <a:ea typeface="Calibri Light"/>
                <a:cs typeface="Calibri Light"/>
              </a:rPr>
              <a:t>Democrataidd</a:t>
            </a:r>
            <a:r>
              <a:rPr lang="en-US" dirty="0">
                <a:ea typeface="Calibri Light"/>
                <a:cs typeface="Calibri Light"/>
              </a:rPr>
              <a:t>- </a:t>
            </a:r>
            <a:r>
              <a:rPr lang="en-US" dirty="0" err="1">
                <a:ea typeface="Calibri Light"/>
                <a:cs typeface="Calibri Light"/>
              </a:rPr>
              <a:t>Anfanteision</a:t>
            </a:r>
            <a:br>
              <a:rPr lang="en-US" dirty="0">
                <a:ea typeface="Calibri Light"/>
                <a:cs typeface="Calibri Light"/>
              </a:rPr>
            </a:br>
            <a:r>
              <a:rPr lang="en-US" dirty="0">
                <a:solidFill>
                  <a:schemeClr val="accent1">
                    <a:lumMod val="76000"/>
                  </a:schemeClr>
                </a:solidFill>
                <a:ea typeface="Calibri Light"/>
                <a:cs typeface="Calibri Light"/>
              </a:rPr>
              <a:t>Democratic- Disadvantages</a:t>
            </a:r>
          </a:p>
        </p:txBody>
      </p:sp>
      <p:sp>
        <p:nvSpPr>
          <p:cNvPr id="3" name="Content Placeholder 2">
            <a:extLst>
              <a:ext uri="{FF2B5EF4-FFF2-40B4-BE49-F238E27FC236}">
                <a16:creationId xmlns:a16="http://schemas.microsoft.com/office/drawing/2014/main" id="{37FA266B-1A9F-65F6-5162-3C68724D8B82}"/>
              </a:ext>
            </a:extLst>
          </p:cNvPr>
          <p:cNvSpPr>
            <a:spLocks noGrp="1"/>
          </p:cNvSpPr>
          <p:nvPr>
            <p:ph sz="half" idx="1"/>
          </p:nvPr>
        </p:nvSpPr>
        <p:spPr/>
        <p:txBody>
          <a:bodyPr vert="horz" lIns="91440" tIns="45720" rIns="91440" bIns="45720" rtlCol="0" anchor="t">
            <a:normAutofit/>
          </a:bodyPr>
          <a:lstStyle/>
          <a:p>
            <a:r>
              <a:rPr lang="en-US" sz="2200" dirty="0">
                <a:ea typeface="+mn-lt"/>
                <a:cs typeface="+mn-lt"/>
              </a:rPr>
              <a:t>Gall </a:t>
            </a:r>
            <a:r>
              <a:rPr lang="en-US" sz="2200" dirty="0" err="1">
                <a:ea typeface="+mn-lt"/>
                <a:cs typeface="+mn-lt"/>
              </a:rPr>
              <a:t>gwneud</a:t>
            </a:r>
            <a:r>
              <a:rPr lang="en-US" sz="2200" dirty="0">
                <a:ea typeface="+mn-lt"/>
                <a:cs typeface="+mn-lt"/>
              </a:rPr>
              <a:t> </a:t>
            </a:r>
            <a:r>
              <a:rPr lang="en-US" sz="2200" dirty="0" err="1">
                <a:ea typeface="+mn-lt"/>
                <a:cs typeface="+mn-lt"/>
              </a:rPr>
              <a:t>penderfyniadau</a:t>
            </a:r>
            <a:r>
              <a:rPr lang="en-US" sz="2200" dirty="0">
                <a:ea typeface="+mn-lt"/>
                <a:cs typeface="+mn-lt"/>
              </a:rPr>
              <a:t> </a:t>
            </a:r>
            <a:r>
              <a:rPr lang="en-US" sz="2200" dirty="0" err="1">
                <a:ea typeface="+mn-lt"/>
                <a:cs typeface="+mn-lt"/>
              </a:rPr>
              <a:t>fod</a:t>
            </a:r>
            <a:r>
              <a:rPr lang="en-US" sz="2200" dirty="0">
                <a:ea typeface="+mn-lt"/>
                <a:cs typeface="+mn-lt"/>
              </a:rPr>
              <a:t> </a:t>
            </a:r>
            <a:r>
              <a:rPr lang="en-US" sz="2200" dirty="0" err="1">
                <a:ea typeface="+mn-lt"/>
                <a:cs typeface="+mn-lt"/>
              </a:rPr>
              <a:t>yn</a:t>
            </a:r>
            <a:r>
              <a:rPr lang="en-US" sz="2200" dirty="0">
                <a:ea typeface="+mn-lt"/>
                <a:cs typeface="+mn-lt"/>
              </a:rPr>
              <a:t> </a:t>
            </a:r>
            <a:r>
              <a:rPr lang="en-US" sz="2200" dirty="0" err="1">
                <a:ea typeface="+mn-lt"/>
                <a:cs typeface="+mn-lt"/>
              </a:rPr>
              <a:t>arafach</a:t>
            </a:r>
            <a:r>
              <a:rPr lang="en-US" sz="2200" dirty="0">
                <a:ea typeface="+mn-lt"/>
                <a:cs typeface="+mn-lt"/>
              </a:rPr>
              <a:t> </a:t>
            </a:r>
            <a:endParaRPr lang="en-US" sz="2200" dirty="0">
              <a:ea typeface="Calibri" panose="020F0502020204030204"/>
              <a:cs typeface="Calibri" panose="020F0502020204030204"/>
            </a:endParaRPr>
          </a:p>
          <a:p>
            <a:r>
              <a:rPr lang="en-US" sz="2200" dirty="0" err="1">
                <a:ea typeface="+mn-lt"/>
                <a:cs typeface="+mn-lt"/>
              </a:rPr>
              <a:t>Anodd</a:t>
            </a:r>
            <a:r>
              <a:rPr lang="en-US" sz="2200" dirty="0">
                <a:ea typeface="+mn-lt"/>
                <a:cs typeface="+mn-lt"/>
              </a:rPr>
              <a:t> pan </a:t>
            </a:r>
            <a:r>
              <a:rPr lang="en-US" sz="2200" dirty="0" err="1">
                <a:ea typeface="+mn-lt"/>
                <a:cs typeface="+mn-lt"/>
              </a:rPr>
              <a:t>fydd</a:t>
            </a:r>
            <a:r>
              <a:rPr lang="en-US" sz="2200" dirty="0">
                <a:ea typeface="+mn-lt"/>
                <a:cs typeface="+mn-lt"/>
              </a:rPr>
              <a:t> </a:t>
            </a:r>
            <a:r>
              <a:rPr lang="en-US" sz="2200" dirty="0" err="1">
                <a:ea typeface="+mn-lt"/>
                <a:cs typeface="+mn-lt"/>
              </a:rPr>
              <a:t>barnau'n</a:t>
            </a:r>
            <a:r>
              <a:rPr lang="en-US" sz="2200" dirty="0">
                <a:ea typeface="+mn-lt"/>
                <a:cs typeface="+mn-lt"/>
              </a:rPr>
              <a:t> </a:t>
            </a:r>
            <a:r>
              <a:rPr lang="en-US" sz="2200" dirty="0" err="1">
                <a:ea typeface="+mn-lt"/>
                <a:cs typeface="+mn-lt"/>
              </a:rPr>
              <a:t>gwrthdaro</a:t>
            </a:r>
            <a:r>
              <a:rPr lang="en-US" sz="2200" dirty="0">
                <a:ea typeface="+mn-lt"/>
                <a:cs typeface="+mn-lt"/>
              </a:rPr>
              <a:t> </a:t>
            </a:r>
            <a:endParaRPr lang="en-US" sz="2200">
              <a:ea typeface="Calibri"/>
              <a:cs typeface="Calibri"/>
            </a:endParaRPr>
          </a:p>
          <a:p>
            <a:r>
              <a:rPr lang="en-US" sz="2200" dirty="0">
                <a:ea typeface="+mn-lt"/>
                <a:cs typeface="+mn-lt"/>
              </a:rPr>
              <a:t>Ddim bob </a:t>
            </a:r>
            <a:r>
              <a:rPr lang="en-US" sz="2200" dirty="0" err="1">
                <a:ea typeface="+mn-lt"/>
                <a:cs typeface="+mn-lt"/>
              </a:rPr>
              <a:t>amser</a:t>
            </a:r>
            <a:r>
              <a:rPr lang="en-US" sz="2200" dirty="0">
                <a:ea typeface="+mn-lt"/>
                <a:cs typeface="+mn-lt"/>
              </a:rPr>
              <a:t> </a:t>
            </a:r>
            <a:r>
              <a:rPr lang="en-US" sz="2200" dirty="0" err="1">
                <a:ea typeface="+mn-lt"/>
                <a:cs typeface="+mn-lt"/>
              </a:rPr>
              <a:t>yn</a:t>
            </a:r>
            <a:r>
              <a:rPr lang="en-US" sz="2200" dirty="0">
                <a:ea typeface="+mn-lt"/>
                <a:cs typeface="+mn-lt"/>
              </a:rPr>
              <a:t> addas </a:t>
            </a:r>
            <a:r>
              <a:rPr lang="en-US" sz="2200" dirty="0" err="1">
                <a:ea typeface="+mn-lt"/>
                <a:cs typeface="+mn-lt"/>
              </a:rPr>
              <a:t>mewn</a:t>
            </a:r>
            <a:r>
              <a:rPr lang="en-US" sz="2200" dirty="0">
                <a:ea typeface="+mn-lt"/>
                <a:cs typeface="+mn-lt"/>
              </a:rPr>
              <a:t> </a:t>
            </a:r>
            <a:r>
              <a:rPr lang="en-US" sz="2200" dirty="0" err="1">
                <a:ea typeface="+mn-lt"/>
                <a:cs typeface="+mn-lt"/>
              </a:rPr>
              <a:t>argyfyngau</a:t>
            </a:r>
            <a:r>
              <a:rPr lang="en-US" sz="2200" dirty="0">
                <a:ea typeface="+mn-lt"/>
                <a:cs typeface="+mn-lt"/>
              </a:rPr>
              <a:t> </a:t>
            </a:r>
            <a:endParaRPr lang="en-US" sz="2200">
              <a:ea typeface="Calibri"/>
              <a:cs typeface="Calibri"/>
            </a:endParaRPr>
          </a:p>
          <a:p>
            <a:r>
              <a:rPr lang="en-US" sz="2200" dirty="0">
                <a:ea typeface="+mn-lt"/>
                <a:cs typeface="+mn-lt"/>
              </a:rPr>
              <a:t>Gallai </a:t>
            </a:r>
            <a:r>
              <a:rPr lang="en-US" sz="2200" dirty="0" err="1">
                <a:ea typeface="+mn-lt"/>
                <a:cs typeface="+mn-lt"/>
              </a:rPr>
              <a:t>rhai</a:t>
            </a:r>
            <a:r>
              <a:rPr lang="en-US" sz="2200" dirty="0">
                <a:ea typeface="+mn-lt"/>
                <a:cs typeface="+mn-lt"/>
              </a:rPr>
              <a:t> </a:t>
            </a:r>
            <a:r>
              <a:rPr lang="en-US" sz="2200" dirty="0" err="1">
                <a:ea typeface="+mn-lt"/>
                <a:cs typeface="+mn-lt"/>
              </a:rPr>
              <a:t>aelodau</a:t>
            </a:r>
            <a:r>
              <a:rPr lang="en-US" sz="2200" dirty="0">
                <a:ea typeface="+mn-lt"/>
                <a:cs typeface="+mn-lt"/>
              </a:rPr>
              <a:t> </a:t>
            </a:r>
            <a:r>
              <a:rPr lang="en-US" sz="2200" dirty="0" err="1">
                <a:ea typeface="+mn-lt"/>
                <a:cs typeface="+mn-lt"/>
              </a:rPr>
              <a:t>o'r</a:t>
            </a:r>
            <a:r>
              <a:rPr lang="en-US" sz="2200" dirty="0">
                <a:ea typeface="+mn-lt"/>
                <a:cs typeface="+mn-lt"/>
              </a:rPr>
              <a:t> staff </a:t>
            </a:r>
            <a:r>
              <a:rPr lang="en-US" sz="2200" dirty="0" err="1">
                <a:ea typeface="+mn-lt"/>
                <a:cs typeface="+mn-lt"/>
              </a:rPr>
              <a:t>fod</a:t>
            </a:r>
            <a:r>
              <a:rPr lang="en-US" sz="2200" dirty="0">
                <a:ea typeface="+mn-lt"/>
                <a:cs typeface="+mn-lt"/>
              </a:rPr>
              <a:t> </a:t>
            </a:r>
            <a:r>
              <a:rPr lang="en-US" sz="2200" dirty="0" err="1">
                <a:ea typeface="+mn-lt"/>
                <a:cs typeface="+mn-lt"/>
              </a:rPr>
              <a:t>yn</a:t>
            </a:r>
            <a:r>
              <a:rPr lang="en-US" sz="2200" dirty="0">
                <a:ea typeface="+mn-lt"/>
                <a:cs typeface="+mn-lt"/>
              </a:rPr>
              <a:t> well </a:t>
            </a:r>
            <a:r>
              <a:rPr lang="en-US" sz="2200" dirty="0" err="1">
                <a:ea typeface="+mn-lt"/>
                <a:cs typeface="+mn-lt"/>
              </a:rPr>
              <a:t>ganddynt</a:t>
            </a:r>
            <a:r>
              <a:rPr lang="en-US" sz="2200" dirty="0">
                <a:ea typeface="+mn-lt"/>
                <a:cs typeface="+mn-lt"/>
              </a:rPr>
              <a:t> </a:t>
            </a:r>
            <a:r>
              <a:rPr lang="en-US" sz="2200" dirty="0" err="1">
                <a:ea typeface="+mn-lt"/>
                <a:cs typeface="+mn-lt"/>
              </a:rPr>
              <a:t>gyfarwyddyd</a:t>
            </a:r>
            <a:r>
              <a:rPr lang="en-US" sz="2200" dirty="0">
                <a:ea typeface="+mn-lt"/>
                <a:cs typeface="+mn-lt"/>
              </a:rPr>
              <a:t> </a:t>
            </a:r>
            <a:r>
              <a:rPr lang="en-US" sz="2200" dirty="0" err="1">
                <a:ea typeface="+mn-lt"/>
                <a:cs typeface="+mn-lt"/>
              </a:rPr>
              <a:t>cliriach</a:t>
            </a:r>
            <a:r>
              <a:rPr lang="en-US" sz="2200" dirty="0">
                <a:ea typeface="+mn-lt"/>
                <a:cs typeface="+mn-lt"/>
              </a:rPr>
              <a:t> </a:t>
            </a:r>
            <a:endParaRPr lang="en-US" sz="2200">
              <a:ea typeface="Calibri"/>
              <a:cs typeface="Calibri"/>
            </a:endParaRPr>
          </a:p>
          <a:p>
            <a:r>
              <a:rPr lang="en-US" sz="2200" dirty="0">
                <a:ea typeface="+mn-lt"/>
                <a:cs typeface="+mn-lt"/>
              </a:rPr>
              <a:t>Gall </a:t>
            </a:r>
            <a:r>
              <a:rPr lang="en-US" sz="2200" dirty="0" err="1">
                <a:ea typeface="+mn-lt"/>
                <a:cs typeface="+mn-lt"/>
              </a:rPr>
              <a:t>arwain</a:t>
            </a:r>
            <a:r>
              <a:rPr lang="en-US" sz="2200" dirty="0">
                <a:ea typeface="+mn-lt"/>
                <a:cs typeface="+mn-lt"/>
              </a:rPr>
              <a:t> at </a:t>
            </a:r>
            <a:r>
              <a:rPr lang="en-US" sz="2200" dirty="0" err="1">
                <a:ea typeface="+mn-lt"/>
                <a:cs typeface="+mn-lt"/>
              </a:rPr>
              <a:t>rwystredigaeth</a:t>
            </a:r>
            <a:r>
              <a:rPr lang="en-US" sz="2200" dirty="0">
                <a:ea typeface="+mn-lt"/>
                <a:cs typeface="+mn-lt"/>
              </a:rPr>
              <a:t> </a:t>
            </a:r>
            <a:r>
              <a:rPr lang="en-US" sz="2200" dirty="0" err="1">
                <a:ea typeface="+mn-lt"/>
                <a:cs typeface="+mn-lt"/>
              </a:rPr>
              <a:t>os</a:t>
            </a:r>
            <a:r>
              <a:rPr lang="en-US" sz="2200" dirty="0">
                <a:ea typeface="+mn-lt"/>
                <a:cs typeface="+mn-lt"/>
              </a:rPr>
              <a:t> </a:t>
            </a:r>
            <a:r>
              <a:rPr lang="en-US" sz="2200" dirty="0" err="1">
                <a:ea typeface="+mn-lt"/>
                <a:cs typeface="+mn-lt"/>
              </a:rPr>
              <a:t>na</a:t>
            </a:r>
            <a:r>
              <a:rPr lang="en-US" sz="2200" dirty="0">
                <a:ea typeface="+mn-lt"/>
                <a:cs typeface="+mn-lt"/>
              </a:rPr>
              <a:t> </a:t>
            </a:r>
            <a:r>
              <a:rPr lang="en-US" sz="2200" dirty="0" err="1">
                <a:ea typeface="+mn-lt"/>
                <a:cs typeface="+mn-lt"/>
              </a:rPr>
              <a:t>weithredir</a:t>
            </a:r>
            <a:r>
              <a:rPr lang="en-US" sz="2200" dirty="0">
                <a:ea typeface="+mn-lt"/>
                <a:cs typeface="+mn-lt"/>
              </a:rPr>
              <a:t> </a:t>
            </a:r>
            <a:r>
              <a:rPr lang="en-US" sz="2200" dirty="0" err="1">
                <a:ea typeface="+mn-lt"/>
                <a:cs typeface="+mn-lt"/>
              </a:rPr>
              <a:t>ar</a:t>
            </a:r>
            <a:r>
              <a:rPr lang="en-US" sz="2200" dirty="0">
                <a:ea typeface="+mn-lt"/>
                <a:cs typeface="+mn-lt"/>
              </a:rPr>
              <a:t> </a:t>
            </a:r>
            <a:r>
              <a:rPr lang="en-US" sz="2200" dirty="0" err="1">
                <a:ea typeface="+mn-lt"/>
                <a:cs typeface="+mn-lt"/>
              </a:rPr>
              <a:t>syniadau</a:t>
            </a:r>
            <a:r>
              <a:rPr lang="en-US" sz="2200" dirty="0">
                <a:ea typeface="+mn-lt"/>
                <a:cs typeface="+mn-lt"/>
              </a:rPr>
              <a:t> </a:t>
            </a:r>
            <a:endParaRPr lang="en-US" sz="2200">
              <a:ea typeface="Calibri"/>
              <a:cs typeface="Calibri"/>
            </a:endParaRPr>
          </a:p>
        </p:txBody>
      </p:sp>
      <p:sp>
        <p:nvSpPr>
          <p:cNvPr id="4" name="Content Placeholder 3">
            <a:extLst>
              <a:ext uri="{FF2B5EF4-FFF2-40B4-BE49-F238E27FC236}">
                <a16:creationId xmlns:a16="http://schemas.microsoft.com/office/drawing/2014/main" id="{D9EDE8E5-E278-CABC-F7DC-34D5840B4D85}"/>
              </a:ext>
            </a:extLst>
          </p:cNvPr>
          <p:cNvSpPr>
            <a:spLocks noGrp="1"/>
          </p:cNvSpPr>
          <p:nvPr>
            <p:ph sz="half" idx="2"/>
          </p:nvPr>
        </p:nvSpPr>
        <p:spPr/>
        <p:txBody>
          <a:bodyPr vert="horz" lIns="91440" tIns="45720" rIns="91440" bIns="45720" rtlCol="0" anchor="t">
            <a:normAutofit/>
          </a:bodyPr>
          <a:lstStyle/>
          <a:p>
            <a:r>
              <a:rPr lang="en-US" sz="2000">
                <a:solidFill>
                  <a:schemeClr val="accent1">
                    <a:lumMod val="76000"/>
                  </a:schemeClr>
                </a:solidFill>
                <a:latin typeface="Calibri"/>
                <a:ea typeface="Calibri"/>
                <a:cs typeface="Calibri"/>
              </a:rPr>
              <a:t>Decision-making can be slower</a:t>
            </a:r>
          </a:p>
          <a:p>
            <a:r>
              <a:rPr lang="en-US" sz="2000">
                <a:solidFill>
                  <a:schemeClr val="accent1">
                    <a:lumMod val="76000"/>
                  </a:schemeClr>
                </a:solidFill>
                <a:latin typeface="Calibri"/>
                <a:ea typeface="Calibri"/>
                <a:cs typeface="Calibri"/>
              </a:rPr>
              <a:t>Difficult when opinions conflict</a:t>
            </a:r>
          </a:p>
          <a:p>
            <a:r>
              <a:rPr lang="en-US" sz="2000">
                <a:solidFill>
                  <a:schemeClr val="accent1">
                    <a:lumMod val="76000"/>
                  </a:schemeClr>
                </a:solidFill>
                <a:latin typeface="Calibri"/>
                <a:ea typeface="Calibri"/>
                <a:cs typeface="Calibri"/>
              </a:rPr>
              <a:t>Not always suitable in emergencies</a:t>
            </a:r>
          </a:p>
          <a:p>
            <a:r>
              <a:rPr lang="en-US" sz="2000">
                <a:solidFill>
                  <a:schemeClr val="accent1">
                    <a:lumMod val="76000"/>
                  </a:schemeClr>
                </a:solidFill>
                <a:latin typeface="Calibri"/>
                <a:ea typeface="Calibri"/>
                <a:cs typeface="Calibri"/>
              </a:rPr>
              <a:t>Some staff may prefer clearer direction</a:t>
            </a:r>
          </a:p>
          <a:p>
            <a:r>
              <a:rPr lang="en-US" sz="2000">
                <a:solidFill>
                  <a:schemeClr val="accent1">
                    <a:lumMod val="76000"/>
                  </a:schemeClr>
                </a:solidFill>
                <a:latin typeface="Calibri"/>
                <a:ea typeface="Calibri"/>
                <a:cs typeface="Calibri"/>
              </a:rPr>
              <a:t>Can lead to frustration if ideas are not acted upon</a:t>
            </a:r>
          </a:p>
          <a:p>
            <a:endParaRPr lang="en-US" dirty="0">
              <a:ea typeface="Calibri"/>
              <a:cs typeface="Calibri"/>
            </a:endParaRPr>
          </a:p>
        </p:txBody>
      </p:sp>
    </p:spTree>
    <p:extLst>
      <p:ext uri="{BB962C8B-B14F-4D97-AF65-F5344CB8AC3E}">
        <p14:creationId xmlns:p14="http://schemas.microsoft.com/office/powerpoint/2010/main" val="418408808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623E18-36BD-F7E8-6876-BE77725DF9D5}"/>
              </a:ext>
            </a:extLst>
          </p:cNvPr>
          <p:cNvSpPr>
            <a:spLocks noGrp="1"/>
          </p:cNvSpPr>
          <p:nvPr>
            <p:ph type="title"/>
          </p:nvPr>
        </p:nvSpPr>
        <p:spPr/>
        <p:txBody>
          <a:bodyPr/>
          <a:lstStyle/>
          <a:p>
            <a:r>
              <a:rPr lang="en-US" dirty="0">
                <a:ea typeface="Calibri Light"/>
                <a:cs typeface="Calibri Light"/>
              </a:rPr>
              <a:t>Beth </a:t>
            </a:r>
            <a:r>
              <a:rPr lang="en-US" err="1">
                <a:ea typeface="Calibri Light"/>
                <a:cs typeface="Calibri Light"/>
              </a:rPr>
              <a:t>yw</a:t>
            </a:r>
            <a:r>
              <a:rPr lang="en-US" dirty="0">
                <a:ea typeface="Calibri Light"/>
                <a:cs typeface="Calibri Light"/>
              </a:rPr>
              <a:t> </a:t>
            </a:r>
            <a:r>
              <a:rPr lang="en-US" err="1">
                <a:ea typeface="Calibri Light"/>
                <a:cs typeface="Calibri Light"/>
              </a:rPr>
              <a:t>arweinyddiaeth</a:t>
            </a:r>
            <a:r>
              <a:rPr lang="en-US" dirty="0">
                <a:ea typeface="Calibri Light"/>
                <a:cs typeface="Calibri Light"/>
              </a:rPr>
              <a:t> </a:t>
            </a:r>
            <a:r>
              <a:rPr lang="en-US">
                <a:ea typeface="Calibri Light"/>
                <a:cs typeface="Calibri Light"/>
              </a:rPr>
              <a:t>Laissez-Faire?</a:t>
            </a:r>
            <a:br>
              <a:rPr lang="en-US" dirty="0">
                <a:ea typeface="Calibri Light"/>
                <a:cs typeface="Calibri Light"/>
              </a:rPr>
            </a:br>
            <a:r>
              <a:rPr lang="en-US">
                <a:solidFill>
                  <a:schemeClr val="accent1">
                    <a:lumMod val="76000"/>
                  </a:schemeClr>
                </a:solidFill>
                <a:ea typeface="Calibri Light"/>
                <a:cs typeface="Calibri Light"/>
              </a:rPr>
              <a:t>What</a:t>
            </a:r>
            <a:r>
              <a:rPr lang="en-US" dirty="0">
                <a:solidFill>
                  <a:schemeClr val="accent1">
                    <a:lumMod val="76000"/>
                  </a:schemeClr>
                </a:solidFill>
                <a:ea typeface="Calibri Light"/>
                <a:cs typeface="Calibri Light"/>
              </a:rPr>
              <a:t> is </a:t>
            </a:r>
            <a:r>
              <a:rPr lang="en-US">
                <a:solidFill>
                  <a:schemeClr val="accent1">
                    <a:lumMod val="76000"/>
                  </a:schemeClr>
                </a:solidFill>
                <a:latin typeface="Calibri Light"/>
                <a:ea typeface="Calibri Light"/>
                <a:cs typeface="Calibri Light"/>
              </a:rPr>
              <a:t>Laissez-Faire Leadership?</a:t>
            </a:r>
          </a:p>
        </p:txBody>
      </p:sp>
      <p:sp>
        <p:nvSpPr>
          <p:cNvPr id="3" name="Content Placeholder 2">
            <a:extLst>
              <a:ext uri="{FF2B5EF4-FFF2-40B4-BE49-F238E27FC236}">
                <a16:creationId xmlns:a16="http://schemas.microsoft.com/office/drawing/2014/main" id="{7CCF37B6-5B17-0341-8F7A-41DC1370021B}"/>
              </a:ext>
            </a:extLst>
          </p:cNvPr>
          <p:cNvSpPr>
            <a:spLocks noGrp="1"/>
          </p:cNvSpPr>
          <p:nvPr>
            <p:ph sz="half" idx="1"/>
          </p:nvPr>
        </p:nvSpPr>
        <p:spPr/>
        <p:txBody>
          <a:bodyPr vert="horz" lIns="91440" tIns="45720" rIns="91440" bIns="45720" rtlCol="0" anchor="t">
            <a:normAutofit/>
          </a:bodyPr>
          <a:lstStyle/>
          <a:p>
            <a:r>
              <a:rPr lang="en-US" sz="2000" dirty="0" err="1">
                <a:ea typeface="+mn-lt"/>
                <a:cs typeface="+mn-lt"/>
              </a:rPr>
              <a:t>Arddull</a:t>
            </a:r>
            <a:r>
              <a:rPr lang="en-US" sz="2000" dirty="0">
                <a:ea typeface="+mn-lt"/>
                <a:cs typeface="+mn-lt"/>
              </a:rPr>
              <a:t> </a:t>
            </a:r>
            <a:r>
              <a:rPr lang="en-US" sz="2000" dirty="0" err="1">
                <a:ea typeface="+mn-lt"/>
                <a:cs typeface="+mn-lt"/>
              </a:rPr>
              <a:t>arwain</a:t>
            </a:r>
            <a:r>
              <a:rPr lang="en-US" sz="2000" dirty="0">
                <a:ea typeface="+mn-lt"/>
                <a:cs typeface="+mn-lt"/>
              </a:rPr>
              <a:t> </a:t>
            </a:r>
            <a:r>
              <a:rPr lang="en-US" sz="2000" dirty="0" err="1">
                <a:ea typeface="+mn-lt"/>
                <a:cs typeface="+mn-lt"/>
              </a:rPr>
              <a:t>lle</a:t>
            </a:r>
            <a:r>
              <a:rPr lang="en-US" sz="2000" dirty="0">
                <a:ea typeface="+mn-lt"/>
                <a:cs typeface="+mn-lt"/>
              </a:rPr>
              <a:t> </a:t>
            </a:r>
            <a:r>
              <a:rPr lang="en-US" sz="2000" dirty="0" err="1">
                <a:ea typeface="+mn-lt"/>
                <a:cs typeface="+mn-lt"/>
              </a:rPr>
              <a:t>rhoddir</a:t>
            </a:r>
            <a:r>
              <a:rPr lang="en-US" sz="2000" dirty="0">
                <a:ea typeface="+mn-lt"/>
                <a:cs typeface="+mn-lt"/>
              </a:rPr>
              <a:t> </a:t>
            </a:r>
            <a:r>
              <a:rPr lang="en-US" sz="2000" dirty="0" err="1">
                <a:ea typeface="+mn-lt"/>
                <a:cs typeface="+mn-lt"/>
              </a:rPr>
              <a:t>rhyddid</a:t>
            </a:r>
            <a:r>
              <a:rPr lang="en-US" sz="2000" dirty="0">
                <a:ea typeface="+mn-lt"/>
                <a:cs typeface="+mn-lt"/>
              </a:rPr>
              <a:t> a </a:t>
            </a:r>
            <a:r>
              <a:rPr lang="en-US" sz="2000" dirty="0" err="1">
                <a:ea typeface="+mn-lt"/>
                <a:cs typeface="+mn-lt"/>
              </a:rPr>
              <a:t>chyfrifoldeb</a:t>
            </a:r>
            <a:r>
              <a:rPr lang="en-US" sz="2000" dirty="0">
                <a:ea typeface="+mn-lt"/>
                <a:cs typeface="+mn-lt"/>
              </a:rPr>
              <a:t> </a:t>
            </a:r>
            <a:r>
              <a:rPr lang="en-US" sz="2000" dirty="0" err="1">
                <a:ea typeface="+mn-lt"/>
                <a:cs typeface="+mn-lt"/>
              </a:rPr>
              <a:t>sylweddol</a:t>
            </a:r>
            <a:r>
              <a:rPr lang="en-US" sz="2000" dirty="0">
                <a:ea typeface="+mn-lt"/>
                <a:cs typeface="+mn-lt"/>
              </a:rPr>
              <a:t> </a:t>
            </a:r>
            <a:r>
              <a:rPr lang="en-US" sz="2000" dirty="0" err="1">
                <a:ea typeface="+mn-lt"/>
                <a:cs typeface="+mn-lt"/>
              </a:rPr>
              <a:t>i</a:t>
            </a:r>
            <a:r>
              <a:rPr lang="en-US" sz="2000" dirty="0">
                <a:ea typeface="+mn-lt"/>
                <a:cs typeface="+mn-lt"/>
              </a:rPr>
              <a:t> </a:t>
            </a:r>
            <a:r>
              <a:rPr lang="en-US" sz="2000" dirty="0" err="1">
                <a:ea typeface="+mn-lt"/>
                <a:cs typeface="+mn-lt"/>
              </a:rPr>
              <a:t>unigolion</a:t>
            </a:r>
            <a:r>
              <a:rPr lang="en-US" sz="2000" dirty="0">
                <a:ea typeface="+mn-lt"/>
                <a:cs typeface="+mn-lt"/>
              </a:rPr>
              <a:t> </a:t>
            </a:r>
            <a:r>
              <a:rPr lang="en-US" sz="2000" dirty="0" err="1">
                <a:ea typeface="+mn-lt"/>
                <a:cs typeface="+mn-lt"/>
              </a:rPr>
              <a:t>i</a:t>
            </a:r>
            <a:r>
              <a:rPr lang="en-US" sz="2000" dirty="0">
                <a:ea typeface="+mn-lt"/>
                <a:cs typeface="+mn-lt"/>
              </a:rPr>
              <a:t> </a:t>
            </a:r>
            <a:r>
              <a:rPr lang="en-US" sz="2000" dirty="0" err="1">
                <a:ea typeface="+mn-lt"/>
                <a:cs typeface="+mn-lt"/>
              </a:rPr>
              <a:t>wneud</a:t>
            </a:r>
            <a:r>
              <a:rPr lang="en-US" sz="2000" dirty="0">
                <a:ea typeface="+mn-lt"/>
                <a:cs typeface="+mn-lt"/>
              </a:rPr>
              <a:t> </a:t>
            </a:r>
            <a:r>
              <a:rPr lang="en-US" sz="2000" dirty="0" err="1">
                <a:ea typeface="+mn-lt"/>
                <a:cs typeface="+mn-lt"/>
              </a:rPr>
              <a:t>penderfyniadau'n</a:t>
            </a:r>
            <a:r>
              <a:rPr lang="en-US" sz="2000" dirty="0">
                <a:ea typeface="+mn-lt"/>
                <a:cs typeface="+mn-lt"/>
              </a:rPr>
              <a:t> </a:t>
            </a:r>
            <a:r>
              <a:rPr lang="en-US" sz="2000" dirty="0" err="1">
                <a:ea typeface="+mn-lt"/>
                <a:cs typeface="+mn-lt"/>
              </a:rPr>
              <a:t>annibynnol</a:t>
            </a:r>
            <a:r>
              <a:rPr lang="en-US" sz="2000" dirty="0">
                <a:ea typeface="+mn-lt"/>
                <a:cs typeface="+mn-lt"/>
              </a:rPr>
              <a:t>.</a:t>
            </a:r>
            <a:endParaRPr lang="en-US" sz="2000" dirty="0">
              <a:ea typeface="Calibri" panose="020F0502020204030204"/>
              <a:cs typeface="Calibri" panose="020F0502020204030204"/>
            </a:endParaRPr>
          </a:p>
        </p:txBody>
      </p:sp>
      <p:sp>
        <p:nvSpPr>
          <p:cNvPr id="4" name="Content Placeholder 3">
            <a:extLst>
              <a:ext uri="{FF2B5EF4-FFF2-40B4-BE49-F238E27FC236}">
                <a16:creationId xmlns:a16="http://schemas.microsoft.com/office/drawing/2014/main" id="{764E09D0-BA60-63D3-F808-B8B44ACFB610}"/>
              </a:ext>
            </a:extLst>
          </p:cNvPr>
          <p:cNvSpPr>
            <a:spLocks noGrp="1"/>
          </p:cNvSpPr>
          <p:nvPr>
            <p:ph sz="half" idx="2"/>
          </p:nvPr>
        </p:nvSpPr>
        <p:spPr/>
        <p:txBody>
          <a:bodyPr vert="horz" lIns="91440" tIns="45720" rIns="91440" bIns="45720" rtlCol="0" anchor="t">
            <a:normAutofit/>
          </a:bodyPr>
          <a:lstStyle/>
          <a:p>
            <a:r>
              <a:rPr lang="en-US" sz="2000">
                <a:solidFill>
                  <a:schemeClr val="accent1">
                    <a:lumMod val="76000"/>
                  </a:schemeClr>
                </a:solidFill>
                <a:latin typeface="Calibri"/>
                <a:ea typeface="Calibri"/>
                <a:cs typeface="Calibri"/>
              </a:rPr>
              <a:t>A leadership style where individuals are given considerable freedom and responsibility to make decisions independently.</a:t>
            </a:r>
          </a:p>
          <a:p>
            <a:endParaRPr lang="en-US" dirty="0">
              <a:ea typeface="Calibri"/>
              <a:cs typeface="Calibri"/>
            </a:endParaRPr>
          </a:p>
        </p:txBody>
      </p:sp>
    </p:spTree>
    <p:extLst>
      <p:ext uri="{BB962C8B-B14F-4D97-AF65-F5344CB8AC3E}">
        <p14:creationId xmlns:p14="http://schemas.microsoft.com/office/powerpoint/2010/main" val="372270700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0B1473-E86A-976C-E08C-52F1DB9A0491}"/>
              </a:ext>
            </a:extLst>
          </p:cNvPr>
          <p:cNvSpPr>
            <a:spLocks noGrp="1"/>
          </p:cNvSpPr>
          <p:nvPr>
            <p:ph type="title"/>
          </p:nvPr>
        </p:nvSpPr>
        <p:spPr/>
        <p:txBody>
          <a:bodyPr/>
          <a:lstStyle/>
          <a:p>
            <a:r>
              <a:rPr lang="en-US" dirty="0">
                <a:ea typeface="Calibri Light"/>
                <a:cs typeface="Calibri Light"/>
              </a:rPr>
              <a:t>Arweinyddiaeth Laissez-Faire </a:t>
            </a:r>
            <a:br>
              <a:rPr lang="en-US" dirty="0">
                <a:ea typeface="Calibri Light"/>
                <a:cs typeface="Calibri Light"/>
              </a:rPr>
            </a:br>
            <a:r>
              <a:rPr lang="en-US" dirty="0">
                <a:solidFill>
                  <a:schemeClr val="accent1">
                    <a:lumMod val="76000"/>
                  </a:schemeClr>
                </a:solidFill>
                <a:ea typeface="Calibri Light"/>
                <a:cs typeface="Calibri Light"/>
              </a:rPr>
              <a:t>Laissez-</a:t>
            </a:r>
            <a:r>
              <a:rPr lang="en-US">
                <a:solidFill>
                  <a:schemeClr val="accent1">
                    <a:lumMod val="76000"/>
                  </a:schemeClr>
                </a:solidFill>
                <a:ea typeface="Calibri Light"/>
                <a:cs typeface="Calibri Light"/>
              </a:rPr>
              <a:t>Faire Leadership</a:t>
            </a:r>
          </a:p>
        </p:txBody>
      </p:sp>
      <p:sp>
        <p:nvSpPr>
          <p:cNvPr id="3" name="Content Placeholder 2">
            <a:extLst>
              <a:ext uri="{FF2B5EF4-FFF2-40B4-BE49-F238E27FC236}">
                <a16:creationId xmlns:a16="http://schemas.microsoft.com/office/drawing/2014/main" id="{114197FE-EFCF-273F-FAFD-DB7CBA1307CD}"/>
              </a:ext>
            </a:extLst>
          </p:cNvPr>
          <p:cNvSpPr>
            <a:spLocks noGrp="1"/>
          </p:cNvSpPr>
          <p:nvPr>
            <p:ph sz="half" idx="1"/>
          </p:nvPr>
        </p:nvSpPr>
        <p:spPr/>
        <p:txBody>
          <a:bodyPr vert="horz" lIns="91440" tIns="45720" rIns="91440" bIns="45720" rtlCol="0" anchor="t">
            <a:noAutofit/>
          </a:bodyPr>
          <a:lstStyle/>
          <a:p>
            <a:r>
              <a:rPr lang="en-US" sz="2000" err="1">
                <a:ea typeface="+mn-lt"/>
                <a:cs typeface="+mn-lt"/>
              </a:rPr>
              <a:t>Gallai'r</a:t>
            </a:r>
            <a:r>
              <a:rPr lang="en-US" sz="2000" dirty="0">
                <a:ea typeface="+mn-lt"/>
                <a:cs typeface="+mn-lt"/>
              </a:rPr>
              <a:t> dull </a:t>
            </a:r>
            <a:r>
              <a:rPr lang="en-US" sz="2000" err="1">
                <a:ea typeface="+mn-lt"/>
                <a:cs typeface="+mn-lt"/>
              </a:rPr>
              <a:t>hwn</a:t>
            </a:r>
            <a:r>
              <a:rPr lang="en-US" sz="2000" dirty="0">
                <a:ea typeface="+mn-lt"/>
                <a:cs typeface="+mn-lt"/>
              </a:rPr>
              <a:t> </a:t>
            </a:r>
            <a:r>
              <a:rPr lang="en-US" sz="2000" err="1">
                <a:ea typeface="+mn-lt"/>
                <a:cs typeface="+mn-lt"/>
              </a:rPr>
              <a:t>weithio</a:t>
            </a:r>
            <a:r>
              <a:rPr lang="en-US" sz="2000" dirty="0">
                <a:ea typeface="+mn-lt"/>
                <a:cs typeface="+mn-lt"/>
              </a:rPr>
              <a:t> pan </a:t>
            </a:r>
            <a:r>
              <a:rPr lang="en-US" sz="2000">
                <a:ea typeface="+mn-lt"/>
                <a:cs typeface="+mn-lt"/>
              </a:rPr>
              <a:t>fydd: </a:t>
            </a:r>
            <a:endParaRPr lang="en-US" sz="2000" dirty="0">
              <a:ea typeface="Calibri" panose="020F0502020204030204"/>
              <a:cs typeface="Calibri" panose="020F0502020204030204"/>
            </a:endParaRPr>
          </a:p>
          <a:p>
            <a:r>
              <a:rPr lang="en-US" sz="2000" dirty="0">
                <a:ea typeface="+mn-lt"/>
                <a:cs typeface="+mn-lt"/>
              </a:rPr>
              <a:t>Timau </a:t>
            </a:r>
            <a:r>
              <a:rPr lang="en-US" sz="2000" err="1">
                <a:ea typeface="+mn-lt"/>
                <a:cs typeface="+mn-lt"/>
              </a:rPr>
              <a:t>yn</a:t>
            </a:r>
            <a:r>
              <a:rPr lang="en-US" sz="2000" dirty="0">
                <a:ea typeface="+mn-lt"/>
                <a:cs typeface="+mn-lt"/>
              </a:rPr>
              <a:t> </a:t>
            </a:r>
            <a:r>
              <a:rPr lang="en-US" sz="2000">
                <a:ea typeface="+mn-lt"/>
                <a:cs typeface="+mn-lt"/>
              </a:rPr>
              <a:t>brofiadol </a:t>
            </a:r>
            <a:endParaRPr lang="en-US" sz="2000">
              <a:ea typeface="Calibri"/>
              <a:cs typeface="Calibri"/>
            </a:endParaRPr>
          </a:p>
          <a:p>
            <a:r>
              <a:rPr lang="en-US" sz="2000" err="1">
                <a:ea typeface="+mn-lt"/>
                <a:cs typeface="+mn-lt"/>
              </a:rPr>
              <a:t>Ymarferwyr</a:t>
            </a:r>
            <a:r>
              <a:rPr lang="en-US" sz="2000" dirty="0">
                <a:ea typeface="+mn-lt"/>
                <a:cs typeface="+mn-lt"/>
              </a:rPr>
              <a:t> </a:t>
            </a:r>
            <a:r>
              <a:rPr lang="en-US" sz="2000" err="1">
                <a:ea typeface="+mn-lt"/>
                <a:cs typeface="+mn-lt"/>
              </a:rPr>
              <a:t>yn</a:t>
            </a:r>
            <a:r>
              <a:rPr lang="en-US" sz="2000" dirty="0">
                <a:ea typeface="+mn-lt"/>
                <a:cs typeface="+mn-lt"/>
              </a:rPr>
              <a:t> </a:t>
            </a:r>
            <a:r>
              <a:rPr lang="en-US" sz="2000" err="1">
                <a:ea typeface="+mn-lt"/>
                <a:cs typeface="+mn-lt"/>
              </a:rPr>
              <a:t>meddu</a:t>
            </a:r>
            <a:r>
              <a:rPr lang="en-US" sz="2000" dirty="0">
                <a:ea typeface="+mn-lt"/>
                <a:cs typeface="+mn-lt"/>
              </a:rPr>
              <a:t> </a:t>
            </a:r>
            <a:r>
              <a:rPr lang="en-US" sz="2000" err="1">
                <a:ea typeface="+mn-lt"/>
                <a:cs typeface="+mn-lt"/>
              </a:rPr>
              <a:t>ar</a:t>
            </a:r>
            <a:r>
              <a:rPr lang="en-US" sz="2000" dirty="0">
                <a:ea typeface="+mn-lt"/>
                <a:cs typeface="+mn-lt"/>
              </a:rPr>
              <a:t> </a:t>
            </a:r>
            <a:r>
              <a:rPr lang="en-US" sz="2000" err="1">
                <a:ea typeface="+mn-lt"/>
                <a:cs typeface="+mn-lt"/>
              </a:rPr>
              <a:t>sgiliau</a:t>
            </a:r>
            <a:r>
              <a:rPr lang="en-US" sz="2000" dirty="0">
                <a:ea typeface="+mn-lt"/>
                <a:cs typeface="+mn-lt"/>
              </a:rPr>
              <a:t> </a:t>
            </a:r>
            <a:r>
              <a:rPr lang="en-US" sz="2000">
                <a:ea typeface="+mn-lt"/>
                <a:cs typeface="+mn-lt"/>
              </a:rPr>
              <a:t>uchel </a:t>
            </a:r>
            <a:endParaRPr lang="en-US" sz="2000">
              <a:ea typeface="Calibri"/>
              <a:cs typeface="Calibri"/>
            </a:endParaRPr>
          </a:p>
          <a:p>
            <a:r>
              <a:rPr lang="en-US" sz="2000" dirty="0">
                <a:ea typeface="+mn-lt"/>
                <a:cs typeface="+mn-lt"/>
              </a:rPr>
              <a:t>Staff </a:t>
            </a:r>
            <a:r>
              <a:rPr lang="en-US" sz="2000" dirty="0" err="1">
                <a:ea typeface="+mn-lt"/>
                <a:cs typeface="+mn-lt"/>
              </a:rPr>
              <a:t>yn</a:t>
            </a:r>
            <a:r>
              <a:rPr lang="en-US" sz="2000" dirty="0">
                <a:ea typeface="+mn-lt"/>
                <a:cs typeface="+mn-lt"/>
              </a:rPr>
              <a:t> </a:t>
            </a:r>
            <a:r>
              <a:rPr lang="en-US" sz="2000" dirty="0" err="1">
                <a:ea typeface="+mn-lt"/>
                <a:cs typeface="+mn-lt"/>
              </a:rPr>
              <a:t>deall</a:t>
            </a:r>
            <a:r>
              <a:rPr lang="en-US" sz="2000" dirty="0">
                <a:ea typeface="+mn-lt"/>
                <a:cs typeface="+mn-lt"/>
              </a:rPr>
              <a:t> </a:t>
            </a:r>
            <a:r>
              <a:rPr lang="en-US" sz="2000" dirty="0" err="1">
                <a:ea typeface="+mn-lt"/>
                <a:cs typeface="+mn-lt"/>
              </a:rPr>
              <a:t>disgwyliadau</a:t>
            </a:r>
            <a:r>
              <a:rPr lang="en-US" sz="2000" dirty="0">
                <a:ea typeface="+mn-lt"/>
                <a:cs typeface="+mn-lt"/>
              </a:rPr>
              <a:t> </a:t>
            </a:r>
            <a:r>
              <a:rPr lang="en-US" sz="2000" dirty="0" err="1">
                <a:ea typeface="+mn-lt"/>
                <a:cs typeface="+mn-lt"/>
              </a:rPr>
              <a:t>yn</a:t>
            </a:r>
            <a:r>
              <a:rPr lang="en-US" sz="2000" dirty="0">
                <a:ea typeface="+mn-lt"/>
                <a:cs typeface="+mn-lt"/>
              </a:rPr>
              <a:t> </a:t>
            </a:r>
            <a:r>
              <a:rPr lang="en-US" sz="2000" dirty="0" err="1">
                <a:ea typeface="+mn-lt"/>
                <a:cs typeface="+mn-lt"/>
              </a:rPr>
              <a:t>glir</a:t>
            </a:r>
            <a:r>
              <a:rPr lang="en-US" sz="2000" dirty="0">
                <a:ea typeface="+mn-lt"/>
                <a:cs typeface="+mn-lt"/>
              </a:rPr>
              <a:t> </a:t>
            </a:r>
            <a:endParaRPr lang="en-US" sz="2000" dirty="0">
              <a:ea typeface="Calibri" panose="020F0502020204030204"/>
              <a:cs typeface="Calibri" panose="020F0502020204030204"/>
            </a:endParaRPr>
          </a:p>
          <a:p>
            <a:pPr marL="0" indent="0">
              <a:buNone/>
            </a:pPr>
            <a:endParaRPr lang="en-US" sz="2000" dirty="0">
              <a:ea typeface="Calibri" panose="020F0502020204030204"/>
              <a:cs typeface="Calibri" panose="020F0502020204030204"/>
            </a:endParaRPr>
          </a:p>
          <a:p>
            <a:endParaRPr lang="en-US" sz="2000" dirty="0">
              <a:ea typeface="Calibri" panose="020F0502020204030204"/>
              <a:cs typeface="Calibri" panose="020F0502020204030204"/>
            </a:endParaRPr>
          </a:p>
          <a:p>
            <a:r>
              <a:rPr lang="en-US" sz="2000" dirty="0">
                <a:ea typeface="+mn-lt"/>
                <a:cs typeface="+mn-lt"/>
              </a:rPr>
              <a:t>A </a:t>
            </a:r>
            <a:r>
              <a:rPr lang="en-US" sz="2000" dirty="0" err="1">
                <a:ea typeface="+mn-lt"/>
                <a:cs typeface="+mn-lt"/>
              </a:rPr>
              <a:t>fyddai</a:t>
            </a:r>
            <a:r>
              <a:rPr lang="en-US" sz="2000" dirty="0">
                <a:ea typeface="+mn-lt"/>
                <a:cs typeface="+mn-lt"/>
              </a:rPr>
              <a:t> </a:t>
            </a:r>
            <a:r>
              <a:rPr lang="en-US" sz="2000" dirty="0" err="1">
                <a:ea typeface="+mn-lt"/>
                <a:cs typeface="+mn-lt"/>
              </a:rPr>
              <a:t>pob</a:t>
            </a:r>
            <a:r>
              <a:rPr lang="en-US" sz="2000" dirty="0">
                <a:ea typeface="+mn-lt"/>
                <a:cs typeface="+mn-lt"/>
              </a:rPr>
              <a:t> </a:t>
            </a:r>
            <a:r>
              <a:rPr lang="en-US" sz="2000" dirty="0" err="1">
                <a:ea typeface="+mn-lt"/>
                <a:cs typeface="+mn-lt"/>
              </a:rPr>
              <a:t>tîm</a:t>
            </a:r>
            <a:r>
              <a:rPr lang="en-US" sz="2000" dirty="0">
                <a:ea typeface="+mn-lt"/>
                <a:cs typeface="+mn-lt"/>
              </a:rPr>
              <a:t> </a:t>
            </a:r>
            <a:r>
              <a:rPr lang="en-US" sz="2000" dirty="0" err="1">
                <a:ea typeface="+mn-lt"/>
                <a:cs typeface="+mn-lt"/>
              </a:rPr>
              <a:t>yn</a:t>
            </a:r>
            <a:r>
              <a:rPr lang="en-US" sz="2000" dirty="0">
                <a:ea typeface="+mn-lt"/>
                <a:cs typeface="+mn-lt"/>
              </a:rPr>
              <a:t> </a:t>
            </a:r>
            <a:r>
              <a:rPr lang="en-US" sz="2000" dirty="0" err="1">
                <a:ea typeface="+mn-lt"/>
                <a:cs typeface="+mn-lt"/>
              </a:rPr>
              <a:t>elwa</a:t>
            </a:r>
            <a:r>
              <a:rPr lang="en-US" sz="2000" dirty="0">
                <a:ea typeface="+mn-lt"/>
                <a:cs typeface="+mn-lt"/>
              </a:rPr>
              <a:t> </a:t>
            </a:r>
            <a:r>
              <a:rPr lang="en-US" sz="2000" dirty="0" err="1">
                <a:ea typeface="+mn-lt"/>
                <a:cs typeface="+mn-lt"/>
              </a:rPr>
              <a:t>ar</a:t>
            </a:r>
            <a:r>
              <a:rPr lang="en-US" sz="2000" dirty="0">
                <a:ea typeface="+mn-lt"/>
                <a:cs typeface="+mn-lt"/>
              </a:rPr>
              <a:t> y </a:t>
            </a:r>
            <a:r>
              <a:rPr lang="en-US" sz="2000" dirty="0" err="1">
                <a:ea typeface="+mn-lt"/>
                <a:cs typeface="+mn-lt"/>
              </a:rPr>
              <a:t>lefel</a:t>
            </a:r>
            <a:r>
              <a:rPr lang="en-US" sz="2000" dirty="0">
                <a:ea typeface="+mn-lt"/>
                <a:cs typeface="+mn-lt"/>
              </a:rPr>
              <a:t> hon o </a:t>
            </a:r>
            <a:r>
              <a:rPr lang="en-US" sz="2000" dirty="0" err="1">
                <a:ea typeface="+mn-lt"/>
                <a:cs typeface="+mn-lt"/>
              </a:rPr>
              <a:t>ryddid</a:t>
            </a:r>
            <a:r>
              <a:rPr lang="en-US" sz="2000" dirty="0">
                <a:ea typeface="+mn-lt"/>
                <a:cs typeface="+mn-lt"/>
              </a:rPr>
              <a:t>? </a:t>
            </a:r>
            <a:endParaRPr lang="en-US" sz="2000" dirty="0">
              <a:ea typeface="Calibri" panose="020F0502020204030204"/>
              <a:cs typeface="Calibri" panose="020F0502020204030204"/>
            </a:endParaRPr>
          </a:p>
        </p:txBody>
      </p:sp>
      <p:sp>
        <p:nvSpPr>
          <p:cNvPr id="4" name="Content Placeholder 3">
            <a:extLst>
              <a:ext uri="{FF2B5EF4-FFF2-40B4-BE49-F238E27FC236}">
                <a16:creationId xmlns:a16="http://schemas.microsoft.com/office/drawing/2014/main" id="{C336BD2D-085B-7C68-C729-16632A011DEB}"/>
              </a:ext>
            </a:extLst>
          </p:cNvPr>
          <p:cNvSpPr>
            <a:spLocks noGrp="1"/>
          </p:cNvSpPr>
          <p:nvPr>
            <p:ph sz="half" idx="2"/>
          </p:nvPr>
        </p:nvSpPr>
        <p:spPr/>
        <p:txBody>
          <a:bodyPr vert="horz" lIns="91440" tIns="45720" rIns="91440" bIns="45720" rtlCol="0" anchor="t">
            <a:normAutofit fontScale="92500" lnSpcReduction="10000"/>
          </a:bodyPr>
          <a:lstStyle/>
          <a:p>
            <a:r>
              <a:rPr lang="en-US" sz="2000">
                <a:solidFill>
                  <a:schemeClr val="accent1">
                    <a:lumMod val="76000"/>
                  </a:schemeClr>
                </a:solidFill>
                <a:latin typeface="Calibri"/>
                <a:ea typeface="Calibri"/>
                <a:cs typeface="Calibri"/>
              </a:rPr>
              <a:t>This approach may work when:</a:t>
            </a:r>
          </a:p>
          <a:p>
            <a:r>
              <a:rPr lang="en-US" sz="2000">
                <a:solidFill>
                  <a:schemeClr val="accent1">
                    <a:lumMod val="76000"/>
                  </a:schemeClr>
                </a:solidFill>
                <a:latin typeface="Calibri"/>
                <a:ea typeface="Calibri"/>
                <a:cs typeface="Calibri"/>
              </a:rPr>
              <a:t>Teams are experienced</a:t>
            </a:r>
          </a:p>
          <a:p>
            <a:r>
              <a:rPr lang="en-US" sz="2000">
                <a:solidFill>
                  <a:schemeClr val="accent1">
                    <a:lumMod val="76000"/>
                  </a:schemeClr>
                </a:solidFill>
                <a:latin typeface="Calibri"/>
                <a:ea typeface="Calibri"/>
                <a:cs typeface="Calibri"/>
              </a:rPr>
              <a:t>Practitioners are highly skilled</a:t>
            </a:r>
          </a:p>
          <a:p>
            <a:r>
              <a:rPr lang="en-US" sz="2000">
                <a:solidFill>
                  <a:schemeClr val="accent1">
                    <a:lumMod val="76000"/>
                  </a:schemeClr>
                </a:solidFill>
                <a:latin typeface="Calibri"/>
                <a:ea typeface="Calibri"/>
                <a:cs typeface="Calibri"/>
              </a:rPr>
              <a:t>Staff understand expectations clearly</a:t>
            </a:r>
          </a:p>
          <a:p>
            <a:endParaRPr lang="en-US" sz="2000" dirty="0">
              <a:solidFill>
                <a:schemeClr val="accent1">
                  <a:lumMod val="76000"/>
                </a:schemeClr>
              </a:solidFill>
              <a:ea typeface="Calibri"/>
              <a:cs typeface="Calibri"/>
            </a:endParaRPr>
          </a:p>
          <a:p>
            <a:r>
              <a:rPr lang="en-US" sz="2000">
                <a:solidFill>
                  <a:schemeClr val="accent1">
                    <a:lumMod val="76000"/>
                  </a:schemeClr>
                </a:solidFill>
                <a:latin typeface="Calibri"/>
                <a:ea typeface="Calibri"/>
                <a:cs typeface="Calibri"/>
              </a:rPr>
              <a:t>Would all teams benefit from this level of freedom?</a:t>
            </a:r>
          </a:p>
          <a:p>
            <a:endParaRPr lang="en-US" dirty="0">
              <a:ea typeface="Calibri"/>
              <a:cs typeface="Calibri"/>
            </a:endParaRPr>
          </a:p>
        </p:txBody>
      </p:sp>
    </p:spTree>
    <p:extLst>
      <p:ext uri="{BB962C8B-B14F-4D97-AF65-F5344CB8AC3E}">
        <p14:creationId xmlns:p14="http://schemas.microsoft.com/office/powerpoint/2010/main" val="80134916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D3D4B2-4278-1A87-C0D0-DAE1247E7347}"/>
              </a:ext>
            </a:extLst>
          </p:cNvPr>
          <p:cNvSpPr>
            <a:spLocks noGrp="1"/>
          </p:cNvSpPr>
          <p:nvPr>
            <p:ph type="title"/>
          </p:nvPr>
        </p:nvSpPr>
        <p:spPr/>
        <p:txBody>
          <a:bodyPr/>
          <a:lstStyle/>
          <a:p>
            <a:r>
              <a:rPr lang="en-US" dirty="0">
                <a:ea typeface="Calibri Light"/>
                <a:cs typeface="Calibri Light"/>
              </a:rPr>
              <a:t>Gweithgaredd </a:t>
            </a:r>
            <a:r>
              <a:rPr lang="en-US" dirty="0" err="1">
                <a:ea typeface="Calibri Light"/>
                <a:cs typeface="Calibri Light"/>
              </a:rPr>
              <a:t>arddulliau</a:t>
            </a:r>
            <a:r>
              <a:rPr lang="en-US" dirty="0">
                <a:ea typeface="Calibri Light"/>
                <a:cs typeface="Calibri Light"/>
              </a:rPr>
              <a:t> </a:t>
            </a:r>
            <a:r>
              <a:rPr lang="en-US" dirty="0" err="1">
                <a:ea typeface="Calibri Light"/>
                <a:cs typeface="Calibri Light"/>
              </a:rPr>
              <a:t>arweinyddiaeth</a:t>
            </a:r>
            <a:br>
              <a:rPr lang="en-US" dirty="0">
                <a:ea typeface="Calibri Light"/>
                <a:cs typeface="Calibri Light"/>
              </a:rPr>
            </a:br>
            <a:r>
              <a:rPr lang="en-US" dirty="0">
                <a:solidFill>
                  <a:schemeClr val="accent1">
                    <a:lumMod val="76000"/>
                  </a:schemeClr>
                </a:solidFill>
                <a:ea typeface="Calibri Light"/>
                <a:cs typeface="Calibri Light"/>
              </a:rPr>
              <a:t>Leadership styles activity</a:t>
            </a:r>
            <a:endParaRPr lang="en-US" dirty="0">
              <a:solidFill>
                <a:schemeClr val="accent1">
                  <a:lumMod val="76000"/>
                </a:schemeClr>
              </a:solidFill>
            </a:endParaRPr>
          </a:p>
        </p:txBody>
      </p:sp>
      <p:graphicFrame>
        <p:nvGraphicFramePr>
          <p:cNvPr id="5" name="Table 4">
            <a:extLst>
              <a:ext uri="{FF2B5EF4-FFF2-40B4-BE49-F238E27FC236}">
                <a16:creationId xmlns:a16="http://schemas.microsoft.com/office/drawing/2014/main" id="{DC5154A3-5F07-A5FB-2FE1-AF1328E5339C}"/>
              </a:ext>
            </a:extLst>
          </p:cNvPr>
          <p:cNvGraphicFramePr>
            <a:graphicFrameLocks noGrp="1"/>
          </p:cNvGraphicFramePr>
          <p:nvPr>
            <p:extLst>
              <p:ext uri="{D42A27DB-BD31-4B8C-83A1-F6EECF244321}">
                <p14:modId xmlns:p14="http://schemas.microsoft.com/office/powerpoint/2010/main" val="2938932636"/>
              </p:ext>
            </p:extLst>
          </p:nvPr>
        </p:nvGraphicFramePr>
        <p:xfrm>
          <a:off x="1042358" y="1595886"/>
          <a:ext cx="10103794" cy="4038225"/>
        </p:xfrm>
        <a:graphic>
          <a:graphicData uri="http://schemas.openxmlformats.org/drawingml/2006/table">
            <a:tbl>
              <a:tblPr firstRow="1" bandRow="1">
                <a:tableStyleId>{5C22544A-7EE6-4342-B048-85BDC9FD1C3A}</a:tableStyleId>
              </a:tblPr>
              <a:tblGrid>
                <a:gridCol w="2255976">
                  <a:extLst>
                    <a:ext uri="{9D8B030D-6E8A-4147-A177-3AD203B41FA5}">
                      <a16:colId xmlns:a16="http://schemas.microsoft.com/office/drawing/2014/main" val="2064634551"/>
                    </a:ext>
                  </a:extLst>
                </a:gridCol>
                <a:gridCol w="2255976">
                  <a:extLst>
                    <a:ext uri="{9D8B030D-6E8A-4147-A177-3AD203B41FA5}">
                      <a16:colId xmlns:a16="http://schemas.microsoft.com/office/drawing/2014/main" val="2573397411"/>
                    </a:ext>
                  </a:extLst>
                </a:gridCol>
                <a:gridCol w="2795921">
                  <a:extLst>
                    <a:ext uri="{9D8B030D-6E8A-4147-A177-3AD203B41FA5}">
                      <a16:colId xmlns:a16="http://schemas.microsoft.com/office/drawing/2014/main" val="1290784835"/>
                    </a:ext>
                  </a:extLst>
                </a:gridCol>
                <a:gridCol w="2795921">
                  <a:extLst>
                    <a:ext uri="{9D8B030D-6E8A-4147-A177-3AD203B41FA5}">
                      <a16:colId xmlns:a16="http://schemas.microsoft.com/office/drawing/2014/main" val="3302788220"/>
                    </a:ext>
                  </a:extLst>
                </a:gridCol>
              </a:tblGrid>
              <a:tr h="1181290">
                <a:tc>
                  <a:txBody>
                    <a:bodyPr/>
                    <a:lstStyle/>
                    <a:p>
                      <a:r>
                        <a:rPr lang="en-US" sz="2000" dirty="0" err="1"/>
                        <a:t>Arddull</a:t>
                      </a:r>
                      <a:r>
                        <a:rPr lang="en-US" sz="2000" dirty="0"/>
                        <a:t>/ Style</a:t>
                      </a:r>
                    </a:p>
                  </a:txBody>
                  <a:tcPr/>
                </a:tc>
                <a:tc>
                  <a:txBody>
                    <a:bodyPr/>
                    <a:lstStyle/>
                    <a:p>
                      <a:r>
                        <a:rPr lang="en-US" sz="2000" dirty="0" err="1"/>
                        <a:t>Cryfder</a:t>
                      </a:r>
                      <a:r>
                        <a:rPr lang="en-US" sz="2000" dirty="0"/>
                        <a:t>/ Strengths</a:t>
                      </a:r>
                    </a:p>
                  </a:txBody>
                  <a:tcPr/>
                </a:tc>
                <a:tc>
                  <a:txBody>
                    <a:bodyPr/>
                    <a:lstStyle/>
                    <a:p>
                      <a:r>
                        <a:rPr lang="en-US" sz="2000" dirty="0" err="1"/>
                        <a:t>Heriau</a:t>
                      </a:r>
                      <a:r>
                        <a:rPr lang="en-US" sz="2000" dirty="0"/>
                        <a:t>/ Challenges</a:t>
                      </a:r>
                    </a:p>
                  </a:txBody>
                  <a:tcPr/>
                </a:tc>
                <a:tc>
                  <a:txBody>
                    <a:bodyPr/>
                    <a:lstStyle/>
                    <a:p>
                      <a:pPr lvl="0" algn="l">
                        <a:lnSpc>
                          <a:spcPct val="100000"/>
                        </a:lnSpc>
                        <a:spcBef>
                          <a:spcPts val="0"/>
                        </a:spcBef>
                        <a:spcAft>
                          <a:spcPts val="0"/>
                        </a:spcAft>
                        <a:buNone/>
                      </a:pPr>
                      <a:r>
                        <a:rPr lang="en-US" sz="1600" b="0" i="0" u="none" strike="noStrike" noProof="0" dirty="0"/>
                        <a:t>Pa un </a:t>
                      </a:r>
                      <a:r>
                        <a:rPr lang="en-US" sz="1600" b="0" i="0" u="none" strike="noStrike" noProof="0" dirty="0" err="1"/>
                        <a:t>o'r</a:t>
                      </a:r>
                      <a:r>
                        <a:rPr lang="en-US" sz="1600" b="0" i="0" u="none" strike="noStrike" noProof="0" dirty="0"/>
                        <a:t> </a:t>
                      </a:r>
                      <a:r>
                        <a:rPr lang="en-US" sz="1600" b="0" i="0" u="none" strike="noStrike" noProof="0" dirty="0" err="1"/>
                        <a:t>rhain</a:t>
                      </a:r>
                      <a:r>
                        <a:rPr lang="en-US" sz="1600" b="0" i="0" u="none" strike="noStrike" noProof="0" dirty="0"/>
                        <a:t> </a:t>
                      </a:r>
                      <a:r>
                        <a:rPr lang="en-US" sz="1600" b="0" i="0" u="none" strike="noStrike" noProof="0" dirty="0" err="1"/>
                        <a:t>fyddai</a:t>
                      </a:r>
                      <a:r>
                        <a:rPr lang="en-US" sz="1600" b="0" i="0" u="none" strike="noStrike" noProof="0" dirty="0"/>
                        <a:t> </a:t>
                      </a:r>
                      <a:r>
                        <a:rPr lang="en-US" sz="1600" b="0" i="0" u="none" strike="noStrike" noProof="0" dirty="0" err="1"/>
                        <a:t>fwyaf</a:t>
                      </a:r>
                      <a:r>
                        <a:rPr lang="en-US" sz="1600" b="0" i="0" u="none" strike="noStrike" noProof="0" dirty="0"/>
                        <a:t> </a:t>
                      </a:r>
                      <a:r>
                        <a:rPr lang="en-US" sz="1600" b="0" i="0" u="none" strike="noStrike" noProof="0" dirty="0" err="1"/>
                        <a:t>effeithiol</a:t>
                      </a:r>
                      <a:r>
                        <a:rPr lang="en-US" sz="1600" b="0" i="0" u="none" strike="noStrike" noProof="0" dirty="0"/>
                        <a:t> </a:t>
                      </a:r>
                      <a:r>
                        <a:rPr lang="en-US" sz="1600" b="0" i="0" u="none" strike="noStrike" noProof="0" dirty="0" err="1"/>
                        <a:t>yn</a:t>
                      </a:r>
                      <a:r>
                        <a:rPr lang="en-US" sz="1600" b="0" i="0" u="none" strike="noStrike" noProof="0" dirty="0"/>
                        <a:t> </a:t>
                      </a:r>
                      <a:r>
                        <a:rPr lang="en-US" sz="1600" b="0" i="0" u="none" strike="noStrike" noProof="0" dirty="0" err="1"/>
                        <a:t>eich</a:t>
                      </a:r>
                      <a:r>
                        <a:rPr lang="en-US" sz="1600" b="0" i="0" u="none" strike="noStrike" noProof="0" dirty="0"/>
                        <a:t> </a:t>
                      </a:r>
                      <a:r>
                        <a:rPr lang="en-US" sz="1600" b="0" i="0" u="none" strike="noStrike" noProof="0" dirty="0" err="1"/>
                        <a:t>lleoliad</a:t>
                      </a:r>
                      <a:r>
                        <a:rPr lang="en-US" sz="1600" b="0" i="0" u="none" strike="noStrike" noProof="0" dirty="0"/>
                        <a:t>, a </a:t>
                      </a:r>
                      <a:r>
                        <a:rPr lang="en-US" sz="1600" b="0" i="0" u="none" strike="noStrike" noProof="0" dirty="0" err="1"/>
                        <a:t>pham</a:t>
                      </a:r>
                      <a:r>
                        <a:rPr lang="en-US" sz="1600" b="0" i="0" u="none" strike="noStrike" noProof="0" dirty="0"/>
                        <a:t>?/</a:t>
                      </a:r>
                      <a:endParaRPr lang="en-US" dirty="0"/>
                    </a:p>
                    <a:p>
                      <a:pPr lvl="0" algn="l">
                        <a:lnSpc>
                          <a:spcPct val="100000"/>
                        </a:lnSpc>
                        <a:spcBef>
                          <a:spcPts val="0"/>
                        </a:spcBef>
                        <a:spcAft>
                          <a:spcPts val="0"/>
                        </a:spcAft>
                        <a:buNone/>
                      </a:pPr>
                      <a:r>
                        <a:rPr lang="en-US" sz="1600" b="0" i="0" u="none" strike="noStrike" noProof="0" dirty="0">
                          <a:latin typeface="Segoe UI"/>
                          <a:cs typeface="Segoe UI"/>
                        </a:rPr>
                        <a:t>Which of these would be most effective in an your setting and why?</a:t>
                      </a:r>
                      <a:endParaRPr lang="en-US" sz="1600"/>
                    </a:p>
                  </a:txBody>
                  <a:tcPr/>
                </a:tc>
                <a:extLst>
                  <a:ext uri="{0D108BD9-81ED-4DB2-BD59-A6C34878D82A}">
                    <a16:rowId xmlns:a16="http://schemas.microsoft.com/office/drawing/2014/main" val="659987917"/>
                  </a:ext>
                </a:extLst>
              </a:tr>
              <a:tr h="827915">
                <a:tc>
                  <a:txBody>
                    <a:bodyPr/>
                    <a:lstStyle/>
                    <a:p>
                      <a:r>
                        <a:rPr lang="en-US" sz="2000" dirty="0" err="1"/>
                        <a:t>Awtocratig</a:t>
                      </a:r>
                      <a:r>
                        <a:rPr lang="en-US" sz="2000" dirty="0"/>
                        <a:t>/ Autocratic</a:t>
                      </a:r>
                    </a:p>
                  </a:txBody>
                  <a:tcPr/>
                </a:tc>
                <a:tc>
                  <a:txBody>
                    <a:bodyPr/>
                    <a:lstStyle/>
                    <a:p>
                      <a:endParaRPr lang="en-US" sz="2800" dirty="0"/>
                    </a:p>
                  </a:txBody>
                  <a:tcPr/>
                </a:tc>
                <a:tc>
                  <a:txBody>
                    <a:bodyPr/>
                    <a:lstStyle/>
                    <a:p>
                      <a:endParaRPr lang="en-US" sz="2800" dirty="0"/>
                    </a:p>
                  </a:txBody>
                  <a:tcPr/>
                </a:tc>
                <a:tc rowSpan="3">
                  <a:txBody>
                    <a:bodyPr/>
                    <a:lstStyle/>
                    <a:p>
                      <a:pPr lvl="0">
                        <a:buNone/>
                      </a:pPr>
                      <a:endParaRPr lang="en-US" sz="2800" dirty="0"/>
                    </a:p>
                  </a:txBody>
                  <a:tcPr/>
                </a:tc>
                <a:extLst>
                  <a:ext uri="{0D108BD9-81ED-4DB2-BD59-A6C34878D82A}">
                    <a16:rowId xmlns:a16="http://schemas.microsoft.com/office/drawing/2014/main" val="620859683"/>
                  </a:ext>
                </a:extLst>
              </a:tr>
              <a:tr h="827915">
                <a:tc>
                  <a:txBody>
                    <a:bodyPr/>
                    <a:lstStyle/>
                    <a:p>
                      <a:r>
                        <a:rPr lang="en-US" sz="2000" dirty="0" err="1"/>
                        <a:t>Democrataidd</a:t>
                      </a:r>
                      <a:r>
                        <a:rPr lang="en-US" sz="2000" dirty="0"/>
                        <a:t>/ Democratic</a:t>
                      </a:r>
                      <a:endParaRPr lang="en-US" sz="2000"/>
                    </a:p>
                  </a:txBody>
                  <a:tcPr/>
                </a:tc>
                <a:tc>
                  <a:txBody>
                    <a:bodyPr/>
                    <a:lstStyle/>
                    <a:p>
                      <a:endParaRPr lang="en-US" sz="2800" dirty="0"/>
                    </a:p>
                  </a:txBody>
                  <a:tcPr/>
                </a:tc>
                <a:tc>
                  <a:txBody>
                    <a:bodyPr/>
                    <a:lstStyle/>
                    <a:p>
                      <a:endParaRPr lang="en-US" sz="2800" dirty="0"/>
                    </a:p>
                  </a:txBody>
                  <a:tcPr/>
                </a:tc>
                <a:tc vMerge="1">
                  <a:txBody>
                    <a:bodyPr/>
                    <a:lstStyle/>
                    <a:p>
                      <a:endParaRPr lang="en-US"/>
                    </a:p>
                  </a:txBody>
                  <a:tcPr/>
                </a:tc>
                <a:extLst>
                  <a:ext uri="{0D108BD9-81ED-4DB2-BD59-A6C34878D82A}">
                    <a16:rowId xmlns:a16="http://schemas.microsoft.com/office/drawing/2014/main" val="2800721068"/>
                  </a:ext>
                </a:extLst>
              </a:tr>
              <a:tr h="827915">
                <a:tc>
                  <a:txBody>
                    <a:bodyPr/>
                    <a:lstStyle/>
                    <a:p>
                      <a:r>
                        <a:rPr lang="en-US" sz="2000"/>
                        <a:t>Laissez-Faire</a:t>
                      </a:r>
                    </a:p>
                  </a:txBody>
                  <a:tcPr/>
                </a:tc>
                <a:tc>
                  <a:txBody>
                    <a:bodyPr/>
                    <a:lstStyle/>
                    <a:p>
                      <a:endParaRPr lang="en-US" sz="2800" dirty="0"/>
                    </a:p>
                  </a:txBody>
                  <a:tcPr/>
                </a:tc>
                <a:tc>
                  <a:txBody>
                    <a:bodyPr/>
                    <a:lstStyle/>
                    <a:p>
                      <a:endParaRPr lang="en-US" sz="2800" dirty="0"/>
                    </a:p>
                  </a:txBody>
                  <a:tcPr/>
                </a:tc>
                <a:tc vMerge="1">
                  <a:txBody>
                    <a:bodyPr/>
                    <a:lstStyle/>
                    <a:p>
                      <a:endParaRPr lang="en-US"/>
                    </a:p>
                  </a:txBody>
                  <a:tcPr/>
                </a:tc>
                <a:extLst>
                  <a:ext uri="{0D108BD9-81ED-4DB2-BD59-A6C34878D82A}">
                    <a16:rowId xmlns:a16="http://schemas.microsoft.com/office/drawing/2014/main" val="1237730306"/>
                  </a:ext>
                </a:extLst>
              </a:tr>
            </a:tbl>
          </a:graphicData>
        </a:graphic>
      </p:graphicFrame>
    </p:spTree>
    <p:extLst>
      <p:ext uri="{BB962C8B-B14F-4D97-AF65-F5344CB8AC3E}">
        <p14:creationId xmlns:p14="http://schemas.microsoft.com/office/powerpoint/2010/main" val="2002698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E564CE-7204-0D9E-7E74-15F7002F1E3D}"/>
              </a:ext>
            </a:extLst>
          </p:cNvPr>
          <p:cNvSpPr>
            <a:spLocks noGrp="1"/>
          </p:cNvSpPr>
          <p:nvPr>
            <p:ph type="title"/>
          </p:nvPr>
        </p:nvSpPr>
        <p:spPr/>
        <p:txBody>
          <a:bodyPr/>
          <a:lstStyle/>
          <a:p>
            <a:r>
              <a:rPr lang="en-US" dirty="0">
                <a:ea typeface="+mj-lt"/>
                <a:cs typeface="+mj-lt"/>
              </a:rPr>
              <a:t>Rolau </a:t>
            </a:r>
            <a:r>
              <a:rPr lang="en-US" dirty="0" err="1">
                <a:ea typeface="+mj-lt"/>
                <a:cs typeface="+mj-lt"/>
              </a:rPr>
              <a:t>arwain</a:t>
            </a:r>
            <a:r>
              <a:rPr lang="en-US" dirty="0">
                <a:ea typeface="+mj-lt"/>
                <a:cs typeface="+mj-lt"/>
              </a:rPr>
              <a:t> </a:t>
            </a:r>
            <a:r>
              <a:rPr lang="en-US" dirty="0" err="1">
                <a:ea typeface="+mj-lt"/>
                <a:cs typeface="+mj-lt"/>
              </a:rPr>
              <a:t>yn</a:t>
            </a:r>
            <a:r>
              <a:rPr lang="en-US" dirty="0">
                <a:ea typeface="+mj-lt"/>
                <a:cs typeface="+mj-lt"/>
              </a:rPr>
              <a:t> </a:t>
            </a:r>
            <a:r>
              <a:rPr lang="en-US" dirty="0" err="1">
                <a:ea typeface="+mj-lt"/>
                <a:cs typeface="+mj-lt"/>
              </a:rPr>
              <a:t>ymarferol</a:t>
            </a:r>
            <a:br>
              <a:rPr lang="en-US" dirty="0">
                <a:solidFill>
                  <a:schemeClr val="accent1">
                    <a:lumMod val="76000"/>
                  </a:schemeClr>
                </a:solidFill>
                <a:ea typeface="+mj-lt"/>
                <a:cs typeface="+mj-lt"/>
              </a:rPr>
            </a:br>
            <a:r>
              <a:rPr lang="en-US" dirty="0">
                <a:solidFill>
                  <a:schemeClr val="accent1">
                    <a:lumMod val="76000"/>
                  </a:schemeClr>
                </a:solidFill>
                <a:ea typeface="Calibri Light"/>
                <a:cs typeface="Calibri Light"/>
              </a:rPr>
              <a:t>Leadership roles in practice</a:t>
            </a:r>
            <a:endParaRPr lang="en-US" dirty="0">
              <a:solidFill>
                <a:schemeClr val="accent1">
                  <a:lumMod val="76000"/>
                </a:schemeClr>
              </a:solidFill>
            </a:endParaRPr>
          </a:p>
        </p:txBody>
      </p:sp>
      <p:sp>
        <p:nvSpPr>
          <p:cNvPr id="3" name="Content Placeholder 2">
            <a:extLst>
              <a:ext uri="{FF2B5EF4-FFF2-40B4-BE49-F238E27FC236}">
                <a16:creationId xmlns:a16="http://schemas.microsoft.com/office/drawing/2014/main" id="{1436694A-5CB5-8C02-3A4C-AD7E97A27CDB}"/>
              </a:ext>
            </a:extLst>
          </p:cNvPr>
          <p:cNvSpPr>
            <a:spLocks noGrp="1"/>
          </p:cNvSpPr>
          <p:nvPr>
            <p:ph sz="half" idx="1"/>
          </p:nvPr>
        </p:nvSpPr>
        <p:spPr/>
        <p:txBody>
          <a:bodyPr vert="horz" lIns="91440" tIns="45720" rIns="91440" bIns="45720" rtlCol="0" anchor="t">
            <a:noAutofit/>
          </a:bodyPr>
          <a:lstStyle/>
          <a:p>
            <a:pPr marL="0" indent="0">
              <a:buNone/>
            </a:pPr>
            <a:r>
              <a:rPr lang="en-US" sz="1800" dirty="0">
                <a:ea typeface="+mn-lt"/>
                <a:cs typeface="+mn-lt"/>
              </a:rPr>
              <a:t>Mae </a:t>
            </a:r>
            <a:r>
              <a:rPr lang="en-US" sz="1800" dirty="0" err="1">
                <a:ea typeface="+mn-lt"/>
                <a:cs typeface="+mn-lt"/>
              </a:rPr>
              <a:t>arweinwyr</a:t>
            </a:r>
            <a:r>
              <a:rPr lang="en-US" sz="1800" dirty="0">
                <a:ea typeface="+mn-lt"/>
                <a:cs typeface="+mn-lt"/>
              </a:rPr>
              <a:t> </a:t>
            </a:r>
            <a:r>
              <a:rPr lang="en-US" sz="1800" dirty="0" err="1">
                <a:ea typeface="+mn-lt"/>
                <a:cs typeface="+mn-lt"/>
              </a:rPr>
              <a:t>yn</a:t>
            </a:r>
            <a:r>
              <a:rPr lang="en-US" sz="1800" dirty="0">
                <a:ea typeface="+mn-lt"/>
                <a:cs typeface="+mn-lt"/>
              </a:rPr>
              <a:t> </a:t>
            </a:r>
            <a:r>
              <a:rPr lang="en-US" sz="1800" dirty="0" err="1">
                <a:ea typeface="+mn-lt"/>
                <a:cs typeface="+mn-lt"/>
              </a:rPr>
              <a:t>cyflawni</a:t>
            </a:r>
            <a:r>
              <a:rPr lang="en-US" sz="1800" dirty="0">
                <a:ea typeface="+mn-lt"/>
                <a:cs typeface="+mn-lt"/>
              </a:rPr>
              <a:t> </a:t>
            </a:r>
            <a:r>
              <a:rPr lang="en-US" sz="1800" dirty="0" err="1">
                <a:ea typeface="+mn-lt"/>
                <a:cs typeface="+mn-lt"/>
              </a:rPr>
              <a:t>amrywiaeth</a:t>
            </a:r>
            <a:r>
              <a:rPr lang="en-US" sz="1800" dirty="0">
                <a:ea typeface="+mn-lt"/>
                <a:cs typeface="+mn-lt"/>
              </a:rPr>
              <a:t> o </a:t>
            </a:r>
            <a:r>
              <a:rPr lang="en-US" sz="1800" dirty="0" err="1">
                <a:ea typeface="+mn-lt"/>
                <a:cs typeface="+mn-lt"/>
              </a:rPr>
              <a:t>rolau</a:t>
            </a:r>
            <a:r>
              <a:rPr lang="en-US" sz="1800" dirty="0">
                <a:ea typeface="+mn-lt"/>
                <a:cs typeface="+mn-lt"/>
              </a:rPr>
              <a:t>, </a:t>
            </a:r>
            <a:r>
              <a:rPr lang="en-US" sz="1800" dirty="0" err="1">
                <a:ea typeface="+mn-lt"/>
                <a:cs typeface="+mn-lt"/>
              </a:rPr>
              <a:t>gan</a:t>
            </a:r>
            <a:r>
              <a:rPr lang="en-US" sz="1800" dirty="0">
                <a:ea typeface="+mn-lt"/>
                <a:cs typeface="+mn-lt"/>
              </a:rPr>
              <a:t> </a:t>
            </a:r>
            <a:r>
              <a:rPr lang="en-US" sz="1800" dirty="0" err="1">
                <a:ea typeface="+mn-lt"/>
                <a:cs typeface="+mn-lt"/>
              </a:rPr>
              <a:t>gynnwys</a:t>
            </a:r>
            <a:r>
              <a:rPr lang="en-US" sz="1800" dirty="0">
                <a:ea typeface="+mn-lt"/>
                <a:cs typeface="+mn-lt"/>
              </a:rPr>
              <a:t>:</a:t>
            </a:r>
            <a:endParaRPr lang="en-US" sz="1800" dirty="0">
              <a:ea typeface="Calibri" panose="020F0502020204030204"/>
              <a:cs typeface="Calibri" panose="020F0502020204030204"/>
            </a:endParaRPr>
          </a:p>
          <a:p>
            <a:r>
              <a:rPr lang="en-US" sz="1800" dirty="0" err="1">
                <a:ea typeface="+mn-lt"/>
                <a:cs typeface="+mn-lt"/>
              </a:rPr>
              <a:t>Pennu</a:t>
            </a:r>
            <a:r>
              <a:rPr lang="en-US" sz="1800" dirty="0">
                <a:ea typeface="+mn-lt"/>
                <a:cs typeface="+mn-lt"/>
              </a:rPr>
              <a:t> </a:t>
            </a:r>
            <a:r>
              <a:rPr lang="en-US" sz="1800" dirty="0" err="1">
                <a:ea typeface="+mn-lt"/>
                <a:cs typeface="+mn-lt"/>
              </a:rPr>
              <a:t>cyfeiriad</a:t>
            </a:r>
            <a:r>
              <a:rPr lang="en-US" sz="1800" dirty="0">
                <a:ea typeface="+mn-lt"/>
                <a:cs typeface="+mn-lt"/>
              </a:rPr>
              <a:t> a </a:t>
            </a:r>
            <a:r>
              <a:rPr lang="en-US" sz="1800" dirty="0" err="1">
                <a:ea typeface="+mn-lt"/>
                <a:cs typeface="+mn-lt"/>
              </a:rPr>
              <a:t>gweledigaeth</a:t>
            </a:r>
            <a:endParaRPr lang="en-US" sz="1800">
              <a:ea typeface="Calibri"/>
              <a:cs typeface="Calibri"/>
            </a:endParaRPr>
          </a:p>
          <a:p>
            <a:r>
              <a:rPr lang="en-US" sz="1800" dirty="0" err="1">
                <a:ea typeface="+mn-lt"/>
                <a:cs typeface="+mn-lt"/>
              </a:rPr>
              <a:t>Cefnogi</a:t>
            </a:r>
            <a:r>
              <a:rPr lang="en-US" sz="1800" dirty="0">
                <a:ea typeface="+mn-lt"/>
                <a:cs typeface="+mn-lt"/>
              </a:rPr>
              <a:t> a </a:t>
            </a:r>
            <a:r>
              <a:rPr lang="en-US" sz="1800" dirty="0" err="1">
                <a:ea typeface="+mn-lt"/>
                <a:cs typeface="+mn-lt"/>
              </a:rPr>
              <a:t>datblygu</a:t>
            </a:r>
            <a:r>
              <a:rPr lang="en-US" sz="1800" dirty="0">
                <a:ea typeface="+mn-lt"/>
                <a:cs typeface="+mn-lt"/>
              </a:rPr>
              <a:t> </a:t>
            </a:r>
            <a:r>
              <a:rPr lang="en-US" sz="1800" dirty="0" err="1">
                <a:ea typeface="+mn-lt"/>
                <a:cs typeface="+mn-lt"/>
              </a:rPr>
              <a:t>eraill</a:t>
            </a:r>
            <a:endParaRPr lang="en-US" sz="1800">
              <a:ea typeface="Calibri"/>
              <a:cs typeface="Calibri"/>
            </a:endParaRPr>
          </a:p>
          <a:p>
            <a:r>
              <a:rPr lang="en-US" sz="1800" dirty="0" err="1">
                <a:ea typeface="+mn-lt"/>
                <a:cs typeface="+mn-lt"/>
              </a:rPr>
              <a:t>Rheoli</a:t>
            </a:r>
            <a:r>
              <a:rPr lang="en-US" sz="1800" dirty="0">
                <a:ea typeface="+mn-lt"/>
                <a:cs typeface="+mn-lt"/>
              </a:rPr>
              <a:t> </a:t>
            </a:r>
            <a:r>
              <a:rPr lang="en-US" sz="1800" dirty="0" err="1">
                <a:ea typeface="+mn-lt"/>
                <a:cs typeface="+mn-lt"/>
              </a:rPr>
              <a:t>newid</a:t>
            </a:r>
            <a:endParaRPr lang="en-US" sz="1800">
              <a:ea typeface="Calibri"/>
              <a:cs typeface="Calibri"/>
            </a:endParaRPr>
          </a:p>
          <a:p>
            <a:r>
              <a:rPr lang="en-US" sz="1800" dirty="0" err="1">
                <a:ea typeface="+mn-lt"/>
                <a:cs typeface="+mn-lt"/>
              </a:rPr>
              <a:t>Hyrwyddo</a:t>
            </a:r>
            <a:r>
              <a:rPr lang="en-US" sz="1800" dirty="0">
                <a:ea typeface="+mn-lt"/>
                <a:cs typeface="+mn-lt"/>
              </a:rPr>
              <a:t> </a:t>
            </a:r>
            <a:r>
              <a:rPr lang="en-US" sz="1800" dirty="0" err="1">
                <a:ea typeface="+mn-lt"/>
                <a:cs typeface="+mn-lt"/>
              </a:rPr>
              <a:t>safonau</a:t>
            </a:r>
            <a:r>
              <a:rPr lang="en-US" sz="1800" dirty="0">
                <a:ea typeface="+mn-lt"/>
                <a:cs typeface="+mn-lt"/>
              </a:rPr>
              <a:t> </a:t>
            </a:r>
            <a:r>
              <a:rPr lang="en-US" sz="1800" dirty="0" err="1">
                <a:ea typeface="+mn-lt"/>
                <a:cs typeface="+mn-lt"/>
              </a:rPr>
              <a:t>uchel</a:t>
            </a:r>
            <a:endParaRPr lang="en-US" sz="1800">
              <a:ea typeface="Calibri"/>
              <a:cs typeface="Calibri"/>
            </a:endParaRPr>
          </a:p>
          <a:p>
            <a:r>
              <a:rPr lang="en-US" sz="1800" dirty="0" err="1">
                <a:ea typeface="+mn-lt"/>
                <a:cs typeface="+mn-lt"/>
              </a:rPr>
              <a:t>Gwneud</a:t>
            </a:r>
            <a:r>
              <a:rPr lang="en-US" sz="1800" dirty="0">
                <a:ea typeface="+mn-lt"/>
                <a:cs typeface="+mn-lt"/>
              </a:rPr>
              <a:t> </a:t>
            </a:r>
            <a:r>
              <a:rPr lang="en-US" sz="1800" dirty="0" err="1">
                <a:ea typeface="+mn-lt"/>
                <a:cs typeface="+mn-lt"/>
              </a:rPr>
              <a:t>penderfyniadau</a:t>
            </a:r>
            <a:endParaRPr lang="en-US" sz="1800">
              <a:ea typeface="Calibri"/>
              <a:cs typeface="Calibri"/>
            </a:endParaRPr>
          </a:p>
          <a:p>
            <a:r>
              <a:rPr lang="en-US" sz="1800" dirty="0">
                <a:ea typeface="+mn-lt"/>
                <a:cs typeface="+mn-lt"/>
              </a:rPr>
              <a:t>Meithrin </a:t>
            </a:r>
            <a:r>
              <a:rPr lang="en-US" sz="1800" dirty="0" err="1">
                <a:ea typeface="+mn-lt"/>
                <a:cs typeface="+mn-lt"/>
              </a:rPr>
              <a:t>perthnasoedd</a:t>
            </a:r>
            <a:r>
              <a:rPr lang="en-US" sz="1800" dirty="0">
                <a:ea typeface="+mn-lt"/>
                <a:cs typeface="+mn-lt"/>
              </a:rPr>
              <a:t> </a:t>
            </a:r>
            <a:r>
              <a:rPr lang="en-US" sz="1800" dirty="0" err="1">
                <a:ea typeface="+mn-lt"/>
                <a:cs typeface="+mn-lt"/>
              </a:rPr>
              <a:t>cadarnhaol</a:t>
            </a:r>
            <a:endParaRPr lang="en-US" sz="1800">
              <a:ea typeface="Calibri"/>
              <a:cs typeface="Calibri"/>
            </a:endParaRPr>
          </a:p>
          <a:p>
            <a:r>
              <a:rPr lang="en-US" sz="1800" dirty="0">
                <a:ea typeface="+mn-lt"/>
                <a:cs typeface="+mn-lt"/>
              </a:rPr>
              <a:t>Creu </a:t>
            </a:r>
            <a:r>
              <a:rPr lang="en-US" sz="1800" dirty="0" err="1">
                <a:ea typeface="+mn-lt"/>
                <a:cs typeface="+mn-lt"/>
              </a:rPr>
              <a:t>diwylliant</a:t>
            </a:r>
            <a:r>
              <a:rPr lang="en-US" sz="1800" dirty="0">
                <a:ea typeface="+mn-lt"/>
                <a:cs typeface="+mn-lt"/>
              </a:rPr>
              <a:t> </a:t>
            </a:r>
            <a:r>
              <a:rPr lang="en-US" sz="1800" dirty="0" err="1">
                <a:ea typeface="+mn-lt"/>
                <a:cs typeface="+mn-lt"/>
              </a:rPr>
              <a:t>cynhwysol</a:t>
            </a:r>
            <a:endParaRPr lang="en-US" sz="1800">
              <a:ea typeface="Calibri"/>
              <a:cs typeface="Calibri"/>
            </a:endParaRPr>
          </a:p>
          <a:p>
            <a:r>
              <a:rPr lang="en-US" sz="1800" dirty="0" err="1">
                <a:ea typeface="+mn-lt"/>
                <a:cs typeface="+mn-lt"/>
              </a:rPr>
              <a:t>Sicrhau</a:t>
            </a:r>
            <a:r>
              <a:rPr lang="en-US" sz="1800" dirty="0">
                <a:ea typeface="+mn-lt"/>
                <a:cs typeface="+mn-lt"/>
              </a:rPr>
              <a:t> </a:t>
            </a:r>
            <a:r>
              <a:rPr lang="en-US" sz="1800" dirty="0" err="1">
                <a:ea typeface="+mn-lt"/>
                <a:cs typeface="+mn-lt"/>
              </a:rPr>
              <a:t>atebolrwydd</a:t>
            </a:r>
            <a:endParaRPr lang="en-US" sz="1800">
              <a:ea typeface="Calibri"/>
              <a:cs typeface="Calibri"/>
            </a:endParaRPr>
          </a:p>
        </p:txBody>
      </p:sp>
      <p:sp>
        <p:nvSpPr>
          <p:cNvPr id="4" name="Content Placeholder 3">
            <a:extLst>
              <a:ext uri="{FF2B5EF4-FFF2-40B4-BE49-F238E27FC236}">
                <a16:creationId xmlns:a16="http://schemas.microsoft.com/office/drawing/2014/main" id="{5AFB894E-8E06-6E19-A317-E521CEA69174}"/>
              </a:ext>
            </a:extLst>
          </p:cNvPr>
          <p:cNvSpPr>
            <a:spLocks noGrp="1"/>
          </p:cNvSpPr>
          <p:nvPr>
            <p:ph sz="half" idx="2"/>
          </p:nvPr>
        </p:nvSpPr>
        <p:spPr/>
        <p:txBody>
          <a:bodyPr vert="horz" lIns="91440" tIns="45720" rIns="91440" bIns="45720" rtlCol="0" anchor="t">
            <a:normAutofit fontScale="85000" lnSpcReduction="20000"/>
          </a:bodyPr>
          <a:lstStyle/>
          <a:p>
            <a:pPr marL="0" indent="0">
              <a:buNone/>
            </a:pPr>
            <a:r>
              <a:rPr lang="en-US" sz="1600">
                <a:solidFill>
                  <a:schemeClr val="accent1">
                    <a:lumMod val="76000"/>
                  </a:schemeClr>
                </a:solidFill>
                <a:latin typeface="Calibri"/>
                <a:ea typeface="Calibri"/>
                <a:cs typeface="Calibri"/>
              </a:rPr>
              <a:t>Leaders perform a range of roles, including:</a:t>
            </a:r>
          </a:p>
          <a:p>
            <a:r>
              <a:rPr lang="en-US" sz="1600">
                <a:solidFill>
                  <a:schemeClr val="accent1">
                    <a:lumMod val="76000"/>
                  </a:schemeClr>
                </a:solidFill>
                <a:latin typeface="Calibri"/>
                <a:ea typeface="Calibri"/>
                <a:cs typeface="Calibri"/>
              </a:rPr>
              <a:t>Setting direction and vision</a:t>
            </a:r>
          </a:p>
          <a:p>
            <a:r>
              <a:rPr lang="en-US" sz="1600">
                <a:solidFill>
                  <a:schemeClr val="accent1">
                    <a:lumMod val="76000"/>
                  </a:schemeClr>
                </a:solidFill>
                <a:latin typeface="Calibri"/>
                <a:ea typeface="Calibri"/>
                <a:cs typeface="Calibri"/>
              </a:rPr>
              <a:t>Supporting and developing others</a:t>
            </a:r>
          </a:p>
          <a:p>
            <a:r>
              <a:rPr lang="en-US" sz="1600">
                <a:solidFill>
                  <a:schemeClr val="accent1">
                    <a:lumMod val="76000"/>
                  </a:schemeClr>
                </a:solidFill>
                <a:latin typeface="Calibri"/>
                <a:ea typeface="Calibri"/>
                <a:cs typeface="Calibri"/>
              </a:rPr>
              <a:t>Managing change</a:t>
            </a:r>
          </a:p>
          <a:p>
            <a:r>
              <a:rPr lang="en-US" sz="1600">
                <a:solidFill>
                  <a:schemeClr val="accent1">
                    <a:lumMod val="76000"/>
                  </a:schemeClr>
                </a:solidFill>
                <a:latin typeface="Calibri"/>
                <a:ea typeface="Calibri"/>
                <a:cs typeface="Calibri"/>
              </a:rPr>
              <a:t>Promoting high standards</a:t>
            </a:r>
          </a:p>
          <a:p>
            <a:r>
              <a:rPr lang="en-US" sz="1600">
                <a:solidFill>
                  <a:schemeClr val="accent1">
                    <a:lumMod val="76000"/>
                  </a:schemeClr>
                </a:solidFill>
                <a:latin typeface="Calibri"/>
                <a:ea typeface="Calibri"/>
                <a:cs typeface="Calibri"/>
              </a:rPr>
              <a:t>Making decisions</a:t>
            </a:r>
          </a:p>
          <a:p>
            <a:r>
              <a:rPr lang="en-US" sz="1600">
                <a:solidFill>
                  <a:schemeClr val="accent1">
                    <a:lumMod val="76000"/>
                  </a:schemeClr>
                </a:solidFill>
                <a:latin typeface="Calibri"/>
                <a:ea typeface="Calibri"/>
                <a:cs typeface="Calibri"/>
              </a:rPr>
              <a:t>Building positive relationships</a:t>
            </a:r>
          </a:p>
          <a:p>
            <a:r>
              <a:rPr lang="en-US" sz="1600">
                <a:solidFill>
                  <a:schemeClr val="accent1">
                    <a:lumMod val="76000"/>
                  </a:schemeClr>
                </a:solidFill>
                <a:latin typeface="Calibri"/>
                <a:ea typeface="Calibri"/>
                <a:cs typeface="Calibri"/>
              </a:rPr>
              <a:t>Creating an inclusive culture</a:t>
            </a:r>
          </a:p>
          <a:p>
            <a:r>
              <a:rPr lang="en-US" sz="1600">
                <a:solidFill>
                  <a:schemeClr val="accent1">
                    <a:lumMod val="76000"/>
                  </a:schemeClr>
                </a:solidFill>
                <a:latin typeface="Calibri"/>
                <a:ea typeface="Calibri"/>
                <a:cs typeface="Calibri"/>
              </a:rPr>
              <a:t>Ensuring accountability</a:t>
            </a:r>
          </a:p>
          <a:p>
            <a:endParaRPr lang="en-US" dirty="0">
              <a:ea typeface="Calibri"/>
              <a:cs typeface="Calibri"/>
            </a:endParaRPr>
          </a:p>
        </p:txBody>
      </p:sp>
    </p:spTree>
    <p:extLst>
      <p:ext uri="{BB962C8B-B14F-4D97-AF65-F5344CB8AC3E}">
        <p14:creationId xmlns:p14="http://schemas.microsoft.com/office/powerpoint/2010/main" val="204319430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31E4EF-E897-95B2-2AC6-BE30E3529C21}"/>
              </a:ext>
            </a:extLst>
          </p:cNvPr>
          <p:cNvSpPr>
            <a:spLocks noGrp="1"/>
          </p:cNvSpPr>
          <p:nvPr>
            <p:ph type="title"/>
          </p:nvPr>
        </p:nvSpPr>
        <p:spPr/>
        <p:txBody>
          <a:bodyPr/>
          <a:lstStyle/>
          <a:p>
            <a:r>
              <a:rPr lang="en-US" dirty="0">
                <a:ea typeface="Calibri Light"/>
                <a:cs typeface="Calibri Light"/>
              </a:rPr>
              <a:t>Rolau </a:t>
            </a:r>
            <a:r>
              <a:rPr lang="en-US" dirty="0" err="1">
                <a:ea typeface="Calibri Light"/>
                <a:cs typeface="Calibri Light"/>
              </a:rPr>
              <a:t>arwain</a:t>
            </a:r>
            <a:r>
              <a:rPr lang="en-US" dirty="0">
                <a:ea typeface="Calibri Light"/>
                <a:cs typeface="Calibri Light"/>
              </a:rPr>
              <a:t> </a:t>
            </a:r>
            <a:r>
              <a:rPr lang="en-US" dirty="0" err="1">
                <a:ea typeface="Calibri Light"/>
                <a:cs typeface="Calibri Light"/>
              </a:rPr>
              <a:t>yn</a:t>
            </a:r>
            <a:r>
              <a:rPr lang="en-US" dirty="0">
                <a:ea typeface="Calibri Light"/>
                <a:cs typeface="Calibri Light"/>
              </a:rPr>
              <a:t> </a:t>
            </a:r>
            <a:r>
              <a:rPr lang="en-US" dirty="0" err="1">
                <a:ea typeface="Calibri Light"/>
                <a:cs typeface="Calibri Light"/>
              </a:rPr>
              <a:t>ymarferol</a:t>
            </a:r>
            <a:br>
              <a:rPr lang="en-US" dirty="0">
                <a:ea typeface="Calibri Light"/>
                <a:cs typeface="Calibri Light"/>
              </a:rPr>
            </a:br>
            <a:r>
              <a:rPr lang="en-US" dirty="0">
                <a:solidFill>
                  <a:schemeClr val="accent1">
                    <a:lumMod val="76000"/>
                  </a:schemeClr>
                </a:solidFill>
                <a:ea typeface="Calibri Light"/>
                <a:cs typeface="Calibri Light"/>
              </a:rPr>
              <a:t>Leadership roles in practice</a:t>
            </a:r>
          </a:p>
        </p:txBody>
      </p:sp>
      <p:sp>
        <p:nvSpPr>
          <p:cNvPr id="3" name="Content Placeholder 2">
            <a:extLst>
              <a:ext uri="{FF2B5EF4-FFF2-40B4-BE49-F238E27FC236}">
                <a16:creationId xmlns:a16="http://schemas.microsoft.com/office/drawing/2014/main" id="{642944FF-AC2F-02C0-3883-ADD8797BE32F}"/>
              </a:ext>
            </a:extLst>
          </p:cNvPr>
          <p:cNvSpPr>
            <a:spLocks noGrp="1"/>
          </p:cNvSpPr>
          <p:nvPr>
            <p:ph sz="half" idx="1"/>
          </p:nvPr>
        </p:nvSpPr>
        <p:spPr/>
        <p:txBody>
          <a:bodyPr vert="horz" lIns="91440" tIns="45720" rIns="91440" bIns="45720" rtlCol="0" anchor="t">
            <a:normAutofit/>
          </a:bodyPr>
          <a:lstStyle/>
          <a:p>
            <a:pPr marL="0" indent="0">
              <a:buNone/>
            </a:pPr>
            <a:r>
              <a:rPr lang="en-US" sz="2000" dirty="0" err="1">
                <a:ea typeface="+mn-lt"/>
                <a:cs typeface="+mn-lt"/>
              </a:rPr>
              <a:t>Nodwch</a:t>
            </a:r>
            <a:endParaRPr lang="en-US" sz="2000" dirty="0">
              <a:ea typeface="Calibri" panose="020F0502020204030204"/>
              <a:cs typeface="Calibri" panose="020F0502020204030204"/>
            </a:endParaRPr>
          </a:p>
          <a:p>
            <a:r>
              <a:rPr lang="en-US" sz="2000" dirty="0">
                <a:ea typeface="+mn-lt"/>
                <a:cs typeface="+mn-lt"/>
              </a:rPr>
              <a:t>Un </a:t>
            </a:r>
            <a:r>
              <a:rPr lang="en-US" sz="2000" dirty="0" err="1">
                <a:ea typeface="+mn-lt"/>
                <a:cs typeface="+mn-lt"/>
              </a:rPr>
              <a:t>rôl</a:t>
            </a:r>
            <a:r>
              <a:rPr lang="en-US" sz="2000" dirty="0">
                <a:ea typeface="+mn-lt"/>
                <a:cs typeface="+mn-lt"/>
              </a:rPr>
              <a:t> y </a:t>
            </a:r>
            <a:r>
              <a:rPr lang="en-US" sz="2000" dirty="0" err="1">
                <a:ea typeface="+mn-lt"/>
                <a:cs typeface="+mn-lt"/>
              </a:rPr>
              <a:t>maent</a:t>
            </a:r>
            <a:r>
              <a:rPr lang="en-US" sz="2000" dirty="0">
                <a:ea typeface="+mn-lt"/>
                <a:cs typeface="+mn-lt"/>
              </a:rPr>
              <a:t> </a:t>
            </a:r>
            <a:r>
              <a:rPr lang="en-US" sz="2000" dirty="0" err="1">
                <a:ea typeface="+mn-lt"/>
                <a:cs typeface="+mn-lt"/>
              </a:rPr>
              <a:t>yn</a:t>
            </a:r>
            <a:r>
              <a:rPr lang="en-US" sz="2000" dirty="0">
                <a:ea typeface="+mn-lt"/>
                <a:cs typeface="+mn-lt"/>
              </a:rPr>
              <a:t> </a:t>
            </a:r>
            <a:r>
              <a:rPr lang="en-US" sz="2000" dirty="0" err="1">
                <a:ea typeface="+mn-lt"/>
                <a:cs typeface="+mn-lt"/>
              </a:rPr>
              <a:t>ei</a:t>
            </a:r>
            <a:r>
              <a:rPr lang="en-US" sz="2000" dirty="0">
                <a:ea typeface="+mn-lt"/>
                <a:cs typeface="+mn-lt"/>
              </a:rPr>
              <a:t> </a:t>
            </a:r>
            <a:r>
              <a:rPr lang="en-US" sz="2000" dirty="0" err="1">
                <a:ea typeface="+mn-lt"/>
                <a:cs typeface="+mn-lt"/>
              </a:rPr>
              <a:t>chyflawni'n</a:t>
            </a:r>
            <a:r>
              <a:rPr lang="en-US" sz="2000" dirty="0">
                <a:ea typeface="+mn-lt"/>
                <a:cs typeface="+mn-lt"/>
              </a:rPr>
              <a:t> </a:t>
            </a:r>
            <a:r>
              <a:rPr lang="en-US" sz="2000" dirty="0" err="1">
                <a:ea typeface="+mn-lt"/>
                <a:cs typeface="+mn-lt"/>
              </a:rPr>
              <a:t>dda</a:t>
            </a:r>
            <a:r>
              <a:rPr lang="en-US" sz="2000" dirty="0">
                <a:ea typeface="+mn-lt"/>
                <a:cs typeface="+mn-lt"/>
              </a:rPr>
              <a:t> </a:t>
            </a:r>
            <a:r>
              <a:rPr lang="en-US" sz="2000" dirty="0" err="1">
                <a:ea typeface="+mn-lt"/>
                <a:cs typeface="+mn-lt"/>
              </a:rPr>
              <a:t>ar</a:t>
            </a:r>
            <a:r>
              <a:rPr lang="en-US" sz="2000" dirty="0">
                <a:ea typeface="+mn-lt"/>
                <a:cs typeface="+mn-lt"/>
              </a:rPr>
              <a:t> </a:t>
            </a:r>
            <a:r>
              <a:rPr lang="en-US" sz="2000" dirty="0" err="1">
                <a:ea typeface="+mn-lt"/>
                <a:cs typeface="+mn-lt"/>
              </a:rPr>
              <a:t>hyn</a:t>
            </a:r>
            <a:r>
              <a:rPr lang="en-US" sz="2000" dirty="0">
                <a:ea typeface="+mn-lt"/>
                <a:cs typeface="+mn-lt"/>
              </a:rPr>
              <a:t> o </a:t>
            </a:r>
            <a:r>
              <a:rPr lang="en-US" sz="2000" dirty="0" err="1">
                <a:ea typeface="+mn-lt"/>
                <a:cs typeface="+mn-lt"/>
              </a:rPr>
              <a:t>bryd</a:t>
            </a:r>
            <a:endParaRPr lang="en-US" sz="2000">
              <a:ea typeface="Calibri"/>
              <a:cs typeface="Calibri"/>
            </a:endParaRPr>
          </a:p>
          <a:p>
            <a:r>
              <a:rPr lang="en-US" sz="2000" dirty="0">
                <a:ea typeface="+mn-lt"/>
                <a:cs typeface="+mn-lt"/>
              </a:rPr>
              <a:t>Un </a:t>
            </a:r>
            <a:r>
              <a:rPr lang="en-US" sz="2000" dirty="0" err="1">
                <a:ea typeface="+mn-lt"/>
                <a:cs typeface="+mn-lt"/>
              </a:rPr>
              <a:t>rôl</a:t>
            </a:r>
            <a:r>
              <a:rPr lang="en-US" sz="2000" dirty="0">
                <a:ea typeface="+mn-lt"/>
                <a:cs typeface="+mn-lt"/>
              </a:rPr>
              <a:t> y </a:t>
            </a:r>
            <a:r>
              <a:rPr lang="en-US" sz="2000" dirty="0" err="1">
                <a:ea typeface="+mn-lt"/>
                <a:cs typeface="+mn-lt"/>
              </a:rPr>
              <a:t>maent</a:t>
            </a:r>
            <a:r>
              <a:rPr lang="en-US" sz="2000" dirty="0">
                <a:ea typeface="+mn-lt"/>
                <a:cs typeface="+mn-lt"/>
              </a:rPr>
              <a:t> am </a:t>
            </a:r>
            <a:r>
              <a:rPr lang="en-US" sz="2000" dirty="0" err="1">
                <a:ea typeface="+mn-lt"/>
                <a:cs typeface="+mn-lt"/>
              </a:rPr>
              <a:t>ei</a:t>
            </a:r>
            <a:r>
              <a:rPr lang="en-US" sz="2000" dirty="0">
                <a:ea typeface="+mn-lt"/>
                <a:cs typeface="+mn-lt"/>
              </a:rPr>
              <a:t> </a:t>
            </a:r>
            <a:r>
              <a:rPr lang="en-US" sz="2000" dirty="0" err="1">
                <a:ea typeface="+mn-lt"/>
                <a:cs typeface="+mn-lt"/>
              </a:rPr>
              <a:t>chryfhau</a:t>
            </a:r>
            <a:endParaRPr lang="en-US" sz="2000">
              <a:ea typeface="Calibri"/>
              <a:cs typeface="Calibri"/>
            </a:endParaRPr>
          </a:p>
        </p:txBody>
      </p:sp>
      <p:sp>
        <p:nvSpPr>
          <p:cNvPr id="4" name="Content Placeholder 3">
            <a:extLst>
              <a:ext uri="{FF2B5EF4-FFF2-40B4-BE49-F238E27FC236}">
                <a16:creationId xmlns:a16="http://schemas.microsoft.com/office/drawing/2014/main" id="{CFD1E060-4F3C-7BA2-C65C-E8A61AA45566}"/>
              </a:ext>
            </a:extLst>
          </p:cNvPr>
          <p:cNvSpPr>
            <a:spLocks noGrp="1"/>
          </p:cNvSpPr>
          <p:nvPr>
            <p:ph sz="half" idx="2"/>
          </p:nvPr>
        </p:nvSpPr>
        <p:spPr/>
        <p:txBody>
          <a:bodyPr vert="horz" lIns="91440" tIns="45720" rIns="91440" bIns="45720" rtlCol="0" anchor="t">
            <a:normAutofit/>
          </a:bodyPr>
          <a:lstStyle/>
          <a:p>
            <a:pPr marL="0" indent="0">
              <a:buNone/>
            </a:pPr>
            <a:r>
              <a:rPr lang="en-US" sz="2000">
                <a:solidFill>
                  <a:schemeClr val="accent1">
                    <a:lumMod val="76000"/>
                  </a:schemeClr>
                </a:solidFill>
                <a:latin typeface="Calibri"/>
                <a:ea typeface="Calibri"/>
                <a:cs typeface="Calibri"/>
              </a:rPr>
              <a:t>Identify</a:t>
            </a:r>
          </a:p>
          <a:p>
            <a:r>
              <a:rPr lang="en-US" sz="2000">
                <a:solidFill>
                  <a:schemeClr val="accent1">
                    <a:lumMod val="76000"/>
                  </a:schemeClr>
                </a:solidFill>
                <a:latin typeface="Calibri"/>
                <a:ea typeface="Calibri"/>
                <a:cs typeface="Calibri"/>
              </a:rPr>
              <a:t>One role they currently perform well</a:t>
            </a:r>
          </a:p>
          <a:p>
            <a:r>
              <a:rPr lang="en-US" sz="2000">
                <a:solidFill>
                  <a:schemeClr val="accent1">
                    <a:lumMod val="76000"/>
                  </a:schemeClr>
                </a:solidFill>
                <a:latin typeface="Calibri"/>
                <a:ea typeface="Calibri"/>
                <a:cs typeface="Calibri"/>
              </a:rPr>
              <a:t>One role they want to strengthen</a:t>
            </a:r>
          </a:p>
          <a:p>
            <a:endParaRPr lang="en-US" dirty="0">
              <a:ea typeface="Calibri"/>
              <a:cs typeface="Calibri"/>
            </a:endParaRPr>
          </a:p>
        </p:txBody>
      </p:sp>
    </p:spTree>
    <p:extLst>
      <p:ext uri="{BB962C8B-B14F-4D97-AF65-F5344CB8AC3E}">
        <p14:creationId xmlns:p14="http://schemas.microsoft.com/office/powerpoint/2010/main" val="388760631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31732E-66A0-066C-2145-C31D666BE2CF}"/>
              </a:ext>
            </a:extLst>
          </p:cNvPr>
          <p:cNvSpPr>
            <a:spLocks noGrp="1"/>
          </p:cNvSpPr>
          <p:nvPr>
            <p:ph type="title"/>
          </p:nvPr>
        </p:nvSpPr>
        <p:spPr/>
        <p:txBody>
          <a:bodyPr>
            <a:normAutofit fontScale="90000"/>
          </a:bodyPr>
          <a:lstStyle/>
          <a:p>
            <a:r>
              <a:rPr lang="en-US" dirty="0" err="1">
                <a:ea typeface="+mj-lt"/>
                <a:cs typeface="+mj-lt"/>
              </a:rPr>
              <a:t>Arweinyddiaeth</a:t>
            </a:r>
            <a:r>
              <a:rPr lang="en-US" dirty="0">
                <a:ea typeface="+mj-lt"/>
                <a:cs typeface="+mj-lt"/>
              </a:rPr>
              <a:t> </a:t>
            </a:r>
            <a:r>
              <a:rPr lang="en-US" dirty="0" err="1">
                <a:ea typeface="+mj-lt"/>
                <a:cs typeface="+mj-lt"/>
              </a:rPr>
              <a:t>sy'n</a:t>
            </a:r>
            <a:r>
              <a:rPr lang="en-US" dirty="0">
                <a:ea typeface="+mj-lt"/>
                <a:cs typeface="+mj-lt"/>
              </a:rPr>
              <a:t> </a:t>
            </a:r>
            <a:r>
              <a:rPr lang="en-US" dirty="0" err="1">
                <a:ea typeface="+mj-lt"/>
                <a:cs typeface="+mj-lt"/>
              </a:rPr>
              <a:t>Canolbwyntio</a:t>
            </a:r>
            <a:r>
              <a:rPr lang="en-US" dirty="0">
                <a:ea typeface="+mj-lt"/>
                <a:cs typeface="+mj-lt"/>
              </a:rPr>
              <a:t> </a:t>
            </a:r>
            <a:r>
              <a:rPr lang="en-US" dirty="0" err="1">
                <a:ea typeface="+mj-lt"/>
                <a:cs typeface="+mj-lt"/>
              </a:rPr>
              <a:t>ar</a:t>
            </a:r>
            <a:r>
              <a:rPr lang="en-US" dirty="0">
                <a:ea typeface="+mj-lt"/>
                <a:cs typeface="+mj-lt"/>
              </a:rPr>
              <a:t> y </a:t>
            </a:r>
            <a:r>
              <a:rPr lang="en-US" dirty="0" err="1">
                <a:ea typeface="+mj-lt"/>
                <a:cs typeface="+mj-lt"/>
              </a:rPr>
              <a:t>Plentyn</a:t>
            </a:r>
            <a:br>
              <a:rPr lang="en-US" dirty="0">
                <a:ea typeface="Calibri Light"/>
                <a:cs typeface="Calibri Light"/>
              </a:rPr>
            </a:br>
            <a:r>
              <a:rPr lang="en-US" dirty="0">
                <a:solidFill>
                  <a:schemeClr val="accent1">
                    <a:lumMod val="76000"/>
                  </a:schemeClr>
                </a:solidFill>
                <a:ea typeface="Calibri Light"/>
                <a:cs typeface="Calibri Light"/>
              </a:rPr>
              <a:t>Child Centered Leadership</a:t>
            </a:r>
            <a:endParaRPr lang="en-US">
              <a:solidFill>
                <a:schemeClr val="accent1">
                  <a:lumMod val="76000"/>
                </a:schemeClr>
              </a:solidFill>
            </a:endParaRPr>
          </a:p>
        </p:txBody>
      </p:sp>
      <p:sp>
        <p:nvSpPr>
          <p:cNvPr id="3" name="Content Placeholder 2">
            <a:extLst>
              <a:ext uri="{FF2B5EF4-FFF2-40B4-BE49-F238E27FC236}">
                <a16:creationId xmlns:a16="http://schemas.microsoft.com/office/drawing/2014/main" id="{D3453E31-DE89-CFE3-DC24-AD51424816EE}"/>
              </a:ext>
            </a:extLst>
          </p:cNvPr>
          <p:cNvSpPr>
            <a:spLocks noGrp="1"/>
          </p:cNvSpPr>
          <p:nvPr>
            <p:ph sz="half" idx="1"/>
          </p:nvPr>
        </p:nvSpPr>
        <p:spPr/>
        <p:txBody>
          <a:bodyPr vert="horz" lIns="91440" tIns="45720" rIns="91440" bIns="45720" rtlCol="0" anchor="t">
            <a:noAutofit/>
          </a:bodyPr>
          <a:lstStyle/>
          <a:p>
            <a:pPr marL="0" indent="0">
              <a:buNone/>
            </a:pPr>
            <a:r>
              <a:rPr lang="en-US" sz="2200" dirty="0">
                <a:ea typeface="+mn-lt"/>
                <a:cs typeface="+mn-lt"/>
              </a:rPr>
              <a:t>Mae </a:t>
            </a:r>
            <a:r>
              <a:rPr lang="en-US" sz="2200" dirty="0" err="1">
                <a:ea typeface="+mn-lt"/>
                <a:cs typeface="+mn-lt"/>
              </a:rPr>
              <a:t>arweinwyr</a:t>
            </a:r>
            <a:r>
              <a:rPr lang="en-US" sz="2200" dirty="0">
                <a:ea typeface="+mn-lt"/>
                <a:cs typeface="+mn-lt"/>
              </a:rPr>
              <a:t> </a:t>
            </a:r>
            <a:r>
              <a:rPr lang="en-US" sz="2200" dirty="0" err="1">
                <a:ea typeface="+mn-lt"/>
                <a:cs typeface="+mn-lt"/>
              </a:rPr>
              <a:t>sy'n</a:t>
            </a:r>
            <a:r>
              <a:rPr lang="en-US" sz="2200" dirty="0">
                <a:ea typeface="+mn-lt"/>
                <a:cs typeface="+mn-lt"/>
              </a:rPr>
              <a:t> </a:t>
            </a:r>
            <a:r>
              <a:rPr lang="en-US" sz="2200" dirty="0" err="1">
                <a:ea typeface="+mn-lt"/>
                <a:cs typeface="+mn-lt"/>
              </a:rPr>
              <a:t>canolbwyntio</a:t>
            </a:r>
            <a:r>
              <a:rPr lang="en-US" sz="2200" dirty="0">
                <a:ea typeface="+mn-lt"/>
                <a:cs typeface="+mn-lt"/>
              </a:rPr>
              <a:t> </a:t>
            </a:r>
            <a:r>
              <a:rPr lang="en-US" sz="2200" dirty="0" err="1">
                <a:ea typeface="+mn-lt"/>
                <a:cs typeface="+mn-lt"/>
              </a:rPr>
              <a:t>ar</a:t>
            </a:r>
            <a:r>
              <a:rPr lang="en-US" sz="2200" dirty="0">
                <a:ea typeface="+mn-lt"/>
                <a:cs typeface="+mn-lt"/>
              </a:rPr>
              <a:t> y </a:t>
            </a:r>
            <a:r>
              <a:rPr lang="en-US" sz="2200" dirty="0" err="1">
                <a:ea typeface="+mn-lt"/>
                <a:cs typeface="+mn-lt"/>
              </a:rPr>
              <a:t>plentyn</a:t>
            </a:r>
            <a:r>
              <a:rPr lang="en-US" sz="2200" dirty="0">
                <a:ea typeface="+mn-lt"/>
                <a:cs typeface="+mn-lt"/>
              </a:rPr>
              <a:t> </a:t>
            </a:r>
            <a:r>
              <a:rPr lang="en-US" sz="2200" dirty="0" err="1">
                <a:ea typeface="+mn-lt"/>
                <a:cs typeface="+mn-lt"/>
              </a:rPr>
              <a:t>yn</a:t>
            </a:r>
            <a:r>
              <a:rPr lang="en-US" sz="2200" dirty="0">
                <a:ea typeface="+mn-lt"/>
                <a:cs typeface="+mn-lt"/>
              </a:rPr>
              <a:t> </a:t>
            </a:r>
            <a:r>
              <a:rPr lang="en-US" sz="2200" dirty="0" err="1">
                <a:ea typeface="+mn-lt"/>
                <a:cs typeface="+mn-lt"/>
              </a:rPr>
              <a:t>sicrhau</a:t>
            </a:r>
            <a:r>
              <a:rPr lang="en-US" sz="2200" dirty="0">
                <a:ea typeface="+mn-lt"/>
                <a:cs typeface="+mn-lt"/>
              </a:rPr>
              <a:t> bod </a:t>
            </a:r>
            <a:r>
              <a:rPr lang="en-US" sz="2200" dirty="0" err="1">
                <a:ea typeface="+mn-lt"/>
                <a:cs typeface="+mn-lt"/>
              </a:rPr>
              <a:t>penderfyniadau</a:t>
            </a:r>
            <a:r>
              <a:rPr lang="en-US" sz="2200" dirty="0">
                <a:ea typeface="+mn-lt"/>
                <a:cs typeface="+mn-lt"/>
              </a:rPr>
              <a:t> a </a:t>
            </a:r>
            <a:r>
              <a:rPr lang="en-US" sz="2200" dirty="0" err="1">
                <a:ea typeface="+mn-lt"/>
                <a:cs typeface="+mn-lt"/>
              </a:rPr>
              <a:t>gweithredoedd</a:t>
            </a:r>
            <a:r>
              <a:rPr lang="en-US" sz="2200" dirty="0">
                <a:ea typeface="+mn-lt"/>
                <a:cs typeface="+mn-lt"/>
              </a:rPr>
              <a:t> </a:t>
            </a:r>
            <a:r>
              <a:rPr lang="en-US" sz="2200" dirty="0" err="1">
                <a:ea typeface="+mn-lt"/>
                <a:cs typeface="+mn-lt"/>
              </a:rPr>
              <a:t>yn</a:t>
            </a:r>
            <a:r>
              <a:rPr lang="en-US" sz="2200" dirty="0">
                <a:ea typeface="+mn-lt"/>
                <a:cs typeface="+mn-lt"/>
              </a:rPr>
              <a:t> </a:t>
            </a:r>
            <a:r>
              <a:rPr lang="en-US" sz="2200" dirty="0" err="1">
                <a:ea typeface="+mn-lt"/>
                <a:cs typeface="+mn-lt"/>
              </a:rPr>
              <a:t>rhoi</a:t>
            </a:r>
            <a:r>
              <a:rPr lang="en-US" sz="2200" dirty="0">
                <a:ea typeface="+mn-lt"/>
                <a:cs typeface="+mn-lt"/>
              </a:rPr>
              <a:t> </a:t>
            </a:r>
            <a:r>
              <a:rPr lang="en-US" sz="2200" dirty="0" err="1">
                <a:ea typeface="+mn-lt"/>
                <a:cs typeface="+mn-lt"/>
              </a:rPr>
              <a:t>blaenoriaeth</a:t>
            </a:r>
            <a:r>
              <a:rPr lang="en-US" sz="2200" dirty="0">
                <a:ea typeface="+mn-lt"/>
                <a:cs typeface="+mn-lt"/>
              </a:rPr>
              <a:t> </a:t>
            </a:r>
            <a:r>
              <a:rPr lang="en-US" sz="2200" dirty="0" err="1">
                <a:ea typeface="+mn-lt"/>
                <a:cs typeface="+mn-lt"/>
              </a:rPr>
              <a:t>i</a:t>
            </a:r>
            <a:r>
              <a:rPr lang="en-US" sz="2200" dirty="0">
                <a:ea typeface="+mn-lt"/>
                <a:cs typeface="+mn-lt"/>
              </a:rPr>
              <a:t> </a:t>
            </a:r>
            <a:r>
              <a:rPr lang="en-US" sz="2200" dirty="0" err="1">
                <a:ea typeface="+mn-lt"/>
                <a:cs typeface="+mn-lt"/>
              </a:rPr>
              <a:t>anghenion</a:t>
            </a:r>
            <a:r>
              <a:rPr lang="en-US" sz="2200" dirty="0">
                <a:ea typeface="+mn-lt"/>
                <a:cs typeface="+mn-lt"/>
              </a:rPr>
              <a:t>, </a:t>
            </a:r>
            <a:r>
              <a:rPr lang="en-US" sz="2200" dirty="0" err="1">
                <a:ea typeface="+mn-lt"/>
                <a:cs typeface="+mn-lt"/>
              </a:rPr>
              <a:t>hawliau</a:t>
            </a:r>
            <a:r>
              <a:rPr lang="en-US" sz="2200" dirty="0">
                <a:ea typeface="+mn-lt"/>
                <a:cs typeface="+mn-lt"/>
              </a:rPr>
              <a:t> a </a:t>
            </a:r>
            <a:r>
              <a:rPr lang="en-US" sz="2200" dirty="0" err="1">
                <a:ea typeface="+mn-lt"/>
                <a:cs typeface="+mn-lt"/>
              </a:rPr>
              <a:t>chanlyniadau</a:t>
            </a:r>
            <a:r>
              <a:rPr lang="en-US" sz="2200" dirty="0">
                <a:ea typeface="+mn-lt"/>
                <a:cs typeface="+mn-lt"/>
              </a:rPr>
              <a:t> plant.</a:t>
            </a:r>
            <a:endParaRPr lang="en-US" sz="2200" dirty="0">
              <a:ea typeface="Calibri"/>
              <a:cs typeface="Calibri"/>
            </a:endParaRPr>
          </a:p>
          <a:p>
            <a:endParaRPr lang="en-US" sz="2200" dirty="0">
              <a:ea typeface="Calibri"/>
              <a:cs typeface="Calibri"/>
            </a:endParaRPr>
          </a:p>
          <a:p>
            <a:pPr marL="0" indent="0">
              <a:buNone/>
            </a:pPr>
            <a:r>
              <a:rPr lang="en-US" sz="2200" dirty="0" err="1">
                <a:ea typeface="+mn-lt"/>
                <a:cs typeface="+mn-lt"/>
              </a:rPr>
              <a:t>Tasg</a:t>
            </a:r>
            <a:r>
              <a:rPr lang="en-US" sz="2200" dirty="0">
                <a:ea typeface="+mn-lt"/>
                <a:cs typeface="+mn-lt"/>
              </a:rPr>
              <a:t> </a:t>
            </a:r>
            <a:r>
              <a:rPr lang="en-US" sz="2200" dirty="0" err="1">
                <a:ea typeface="+mn-lt"/>
                <a:cs typeface="+mn-lt"/>
              </a:rPr>
              <a:t>fyfyriol</a:t>
            </a:r>
            <a:endParaRPr lang="en-US" sz="2200" dirty="0">
              <a:ea typeface="Calibri" panose="020F0502020204030204"/>
              <a:cs typeface="Calibri" panose="020F0502020204030204"/>
            </a:endParaRPr>
          </a:p>
          <a:p>
            <a:r>
              <a:rPr lang="en-US" sz="2200" dirty="0">
                <a:ea typeface="+mn-lt"/>
                <a:cs typeface="+mn-lt"/>
              </a:rPr>
              <a:t>Sut </a:t>
            </a:r>
            <a:r>
              <a:rPr lang="en-US" sz="2200" dirty="0" err="1">
                <a:ea typeface="+mn-lt"/>
                <a:cs typeface="+mn-lt"/>
              </a:rPr>
              <a:t>mae</a:t>
            </a:r>
            <a:r>
              <a:rPr lang="en-US" sz="2200" dirty="0">
                <a:ea typeface="+mn-lt"/>
                <a:cs typeface="+mn-lt"/>
              </a:rPr>
              <a:t> </a:t>
            </a:r>
            <a:r>
              <a:rPr lang="en-US" sz="2200" dirty="0" err="1">
                <a:ea typeface="+mn-lt"/>
                <a:cs typeface="+mn-lt"/>
              </a:rPr>
              <a:t>eich</a:t>
            </a:r>
            <a:r>
              <a:rPr lang="en-US" sz="2200" dirty="0">
                <a:ea typeface="+mn-lt"/>
                <a:cs typeface="+mn-lt"/>
              </a:rPr>
              <a:t> </a:t>
            </a:r>
            <a:r>
              <a:rPr lang="en-US" sz="2200" dirty="0" err="1">
                <a:ea typeface="+mn-lt"/>
                <a:cs typeface="+mn-lt"/>
              </a:rPr>
              <a:t>penderfyniadau</a:t>
            </a:r>
            <a:r>
              <a:rPr lang="en-US" sz="2200" dirty="0">
                <a:ea typeface="+mn-lt"/>
                <a:cs typeface="+mn-lt"/>
              </a:rPr>
              <a:t> </a:t>
            </a:r>
            <a:r>
              <a:rPr lang="en-US" sz="2200" dirty="0" err="1">
                <a:ea typeface="+mn-lt"/>
                <a:cs typeface="+mn-lt"/>
              </a:rPr>
              <a:t>arwain</a:t>
            </a:r>
            <a:r>
              <a:rPr lang="en-US" sz="2200" dirty="0">
                <a:ea typeface="+mn-lt"/>
                <a:cs typeface="+mn-lt"/>
              </a:rPr>
              <a:t> </a:t>
            </a:r>
            <a:r>
              <a:rPr lang="en-US" sz="2200" dirty="0" err="1">
                <a:ea typeface="+mn-lt"/>
                <a:cs typeface="+mn-lt"/>
              </a:rPr>
              <a:t>yn</a:t>
            </a:r>
            <a:r>
              <a:rPr lang="en-US" sz="2200" dirty="0">
                <a:ea typeface="+mn-lt"/>
                <a:cs typeface="+mn-lt"/>
              </a:rPr>
              <a:t> </a:t>
            </a:r>
            <a:r>
              <a:rPr lang="en-US" sz="2200" dirty="0" err="1">
                <a:ea typeface="+mn-lt"/>
                <a:cs typeface="+mn-lt"/>
              </a:rPr>
              <a:t>effeithio</a:t>
            </a:r>
            <a:r>
              <a:rPr lang="en-US" sz="2200" dirty="0">
                <a:ea typeface="+mn-lt"/>
                <a:cs typeface="+mn-lt"/>
              </a:rPr>
              <a:t> </a:t>
            </a:r>
            <a:r>
              <a:rPr lang="en-US" sz="2200" dirty="0" err="1">
                <a:ea typeface="+mn-lt"/>
                <a:cs typeface="+mn-lt"/>
              </a:rPr>
              <a:t>ar</a:t>
            </a:r>
            <a:r>
              <a:rPr lang="en-US" sz="2200" dirty="0">
                <a:ea typeface="+mn-lt"/>
                <a:cs typeface="+mn-lt"/>
              </a:rPr>
              <a:t> </a:t>
            </a:r>
            <a:r>
              <a:rPr lang="en-US" sz="2200" dirty="0" err="1">
                <a:ea typeface="+mn-lt"/>
                <a:cs typeface="+mn-lt"/>
              </a:rPr>
              <a:t>blant</a:t>
            </a:r>
            <a:r>
              <a:rPr lang="en-US" sz="2200" dirty="0">
                <a:ea typeface="+mn-lt"/>
                <a:cs typeface="+mn-lt"/>
              </a:rPr>
              <a:t> a </a:t>
            </a:r>
            <a:r>
              <a:rPr lang="en-US" sz="2200" dirty="0" err="1">
                <a:ea typeface="+mn-lt"/>
                <a:cs typeface="+mn-lt"/>
              </a:rPr>
              <a:t>phobl</a:t>
            </a:r>
            <a:r>
              <a:rPr lang="en-US" sz="2200" dirty="0">
                <a:ea typeface="+mn-lt"/>
                <a:cs typeface="+mn-lt"/>
              </a:rPr>
              <a:t> </a:t>
            </a:r>
            <a:r>
              <a:rPr lang="en-US" sz="2200" dirty="0" err="1">
                <a:ea typeface="+mn-lt"/>
                <a:cs typeface="+mn-lt"/>
              </a:rPr>
              <a:t>ifanc</a:t>
            </a:r>
            <a:r>
              <a:rPr lang="en-US" sz="2200" dirty="0">
                <a:ea typeface="+mn-lt"/>
                <a:cs typeface="+mn-lt"/>
              </a:rPr>
              <a:t>?</a:t>
            </a:r>
            <a:endParaRPr lang="en-US" sz="2200" dirty="0">
              <a:ea typeface="Calibri"/>
              <a:cs typeface="Calibri"/>
            </a:endParaRPr>
          </a:p>
        </p:txBody>
      </p:sp>
      <p:sp>
        <p:nvSpPr>
          <p:cNvPr id="4" name="Content Placeholder 3">
            <a:extLst>
              <a:ext uri="{FF2B5EF4-FFF2-40B4-BE49-F238E27FC236}">
                <a16:creationId xmlns:a16="http://schemas.microsoft.com/office/drawing/2014/main" id="{0EFBF54D-7324-64D0-952E-EF93ACF444F5}"/>
              </a:ext>
            </a:extLst>
          </p:cNvPr>
          <p:cNvSpPr>
            <a:spLocks noGrp="1"/>
          </p:cNvSpPr>
          <p:nvPr>
            <p:ph sz="half" idx="2"/>
          </p:nvPr>
        </p:nvSpPr>
        <p:spPr/>
        <p:txBody>
          <a:bodyPr vert="horz" lIns="91440" tIns="45720" rIns="91440" bIns="45720" rtlCol="0" anchor="t">
            <a:normAutofit fontScale="92500" lnSpcReduction="10000"/>
          </a:bodyPr>
          <a:lstStyle/>
          <a:p>
            <a:pPr marL="0" indent="0">
              <a:buNone/>
            </a:pPr>
            <a:r>
              <a:rPr lang="en-US" sz="2000" dirty="0">
                <a:solidFill>
                  <a:schemeClr val="accent1">
                    <a:lumMod val="76000"/>
                  </a:schemeClr>
                </a:solidFill>
                <a:latin typeface="Calibri"/>
                <a:ea typeface="Calibri"/>
                <a:cs typeface="Calibri"/>
              </a:rPr>
              <a:t>Child-</a:t>
            </a:r>
            <a:r>
              <a:rPr lang="en-US" sz="2000" dirty="0" err="1">
                <a:solidFill>
                  <a:schemeClr val="accent1">
                    <a:lumMod val="76000"/>
                  </a:schemeClr>
                </a:solidFill>
                <a:latin typeface="Calibri"/>
                <a:ea typeface="Calibri"/>
                <a:cs typeface="Calibri"/>
              </a:rPr>
              <a:t>centred</a:t>
            </a:r>
            <a:r>
              <a:rPr lang="en-US" sz="2000" dirty="0">
                <a:solidFill>
                  <a:schemeClr val="accent1">
                    <a:lumMod val="76000"/>
                  </a:schemeClr>
                </a:solidFill>
                <a:latin typeface="Calibri"/>
                <a:ea typeface="Calibri"/>
                <a:cs typeface="Calibri"/>
              </a:rPr>
              <a:t> leaders ensure that decisions and actions </a:t>
            </a:r>
            <a:r>
              <a:rPr lang="en-US" sz="2000" dirty="0" err="1">
                <a:solidFill>
                  <a:schemeClr val="accent1">
                    <a:lumMod val="76000"/>
                  </a:schemeClr>
                </a:solidFill>
                <a:latin typeface="Calibri"/>
                <a:ea typeface="Calibri"/>
                <a:cs typeface="Calibri"/>
              </a:rPr>
              <a:t>prioritise</a:t>
            </a:r>
            <a:r>
              <a:rPr lang="en-US" sz="2000" dirty="0">
                <a:solidFill>
                  <a:schemeClr val="accent1">
                    <a:lumMod val="76000"/>
                  </a:schemeClr>
                </a:solidFill>
                <a:latin typeface="Calibri"/>
                <a:ea typeface="Calibri"/>
                <a:cs typeface="Calibri"/>
              </a:rPr>
              <a:t> the needs, rights and outcomes of children.</a:t>
            </a:r>
          </a:p>
          <a:p>
            <a:pPr marL="0" indent="0">
              <a:buNone/>
            </a:pPr>
            <a:endParaRPr lang="en-US" sz="2000" dirty="0">
              <a:solidFill>
                <a:schemeClr val="accent1">
                  <a:lumMod val="76000"/>
                </a:schemeClr>
              </a:solidFill>
              <a:latin typeface="Calibri"/>
              <a:ea typeface="Calibri"/>
              <a:cs typeface="Calibri"/>
            </a:endParaRPr>
          </a:p>
          <a:p>
            <a:pPr marL="0" indent="0">
              <a:buNone/>
            </a:pPr>
            <a:r>
              <a:rPr lang="en-US" sz="2000">
                <a:solidFill>
                  <a:schemeClr val="accent1">
                    <a:lumMod val="76000"/>
                  </a:schemeClr>
                </a:solidFill>
                <a:latin typeface="Calibri"/>
                <a:ea typeface="Calibri"/>
                <a:cs typeface="Calibri"/>
              </a:rPr>
              <a:t>Reflective task</a:t>
            </a:r>
            <a:endParaRPr lang="en-US" sz="2000" dirty="0">
              <a:solidFill>
                <a:schemeClr val="accent1">
                  <a:lumMod val="76000"/>
                </a:schemeClr>
              </a:solidFill>
              <a:latin typeface="Calibri"/>
              <a:ea typeface="Calibri"/>
              <a:cs typeface="Calibri"/>
            </a:endParaRPr>
          </a:p>
          <a:p>
            <a:r>
              <a:rPr lang="en-US" sz="2000">
                <a:solidFill>
                  <a:schemeClr val="accent1">
                    <a:lumMod val="76000"/>
                  </a:schemeClr>
                </a:solidFill>
                <a:latin typeface="Calibri"/>
                <a:ea typeface="Calibri"/>
                <a:cs typeface="Calibri"/>
              </a:rPr>
              <a:t>How do your leadership decisions impact children and young people?</a:t>
            </a:r>
            <a:endParaRPr lang="en-US" sz="2000" dirty="0">
              <a:solidFill>
                <a:schemeClr val="accent1">
                  <a:lumMod val="76000"/>
                </a:schemeClr>
              </a:solidFill>
              <a:latin typeface="Calibri"/>
              <a:ea typeface="Calibri"/>
              <a:cs typeface="Calibri"/>
            </a:endParaRPr>
          </a:p>
          <a:p>
            <a:endParaRPr lang="en-US" dirty="0">
              <a:ea typeface="Calibri"/>
              <a:cs typeface="Calibri"/>
            </a:endParaRPr>
          </a:p>
        </p:txBody>
      </p:sp>
    </p:spTree>
    <p:extLst>
      <p:ext uri="{BB962C8B-B14F-4D97-AF65-F5344CB8AC3E}">
        <p14:creationId xmlns:p14="http://schemas.microsoft.com/office/powerpoint/2010/main" val="196745764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D76D9E-89DA-F05B-F186-8960A16F6693}"/>
              </a:ext>
            </a:extLst>
          </p:cNvPr>
          <p:cNvSpPr>
            <a:spLocks noGrp="1"/>
          </p:cNvSpPr>
          <p:nvPr>
            <p:ph type="title"/>
          </p:nvPr>
        </p:nvSpPr>
        <p:spPr/>
        <p:txBody>
          <a:bodyPr/>
          <a:lstStyle/>
          <a:p>
            <a:r>
              <a:rPr lang="en-US" dirty="0" err="1">
                <a:ea typeface="Calibri Light"/>
                <a:cs typeface="Calibri Light"/>
              </a:rPr>
              <a:t>Werthoedd</a:t>
            </a:r>
            <a:br>
              <a:rPr lang="en-US" dirty="0">
                <a:ea typeface="Calibri Light"/>
                <a:cs typeface="Calibri Light"/>
              </a:rPr>
            </a:br>
            <a:r>
              <a:rPr lang="en-US" dirty="0">
                <a:solidFill>
                  <a:schemeClr val="accent1">
                    <a:lumMod val="76000"/>
                  </a:schemeClr>
                </a:solidFill>
                <a:ea typeface="Calibri Light"/>
                <a:cs typeface="Calibri Light"/>
              </a:rPr>
              <a:t>Values</a:t>
            </a:r>
            <a:endParaRPr lang="en-US" dirty="0">
              <a:solidFill>
                <a:schemeClr val="accent1">
                  <a:lumMod val="76000"/>
                </a:schemeClr>
              </a:solidFill>
            </a:endParaRPr>
          </a:p>
        </p:txBody>
      </p:sp>
      <p:sp>
        <p:nvSpPr>
          <p:cNvPr id="3" name="Content Placeholder 2">
            <a:extLst>
              <a:ext uri="{FF2B5EF4-FFF2-40B4-BE49-F238E27FC236}">
                <a16:creationId xmlns:a16="http://schemas.microsoft.com/office/drawing/2014/main" id="{59B5D0BF-F544-1DEB-AC4E-DF2649D803AA}"/>
              </a:ext>
            </a:extLst>
          </p:cNvPr>
          <p:cNvSpPr>
            <a:spLocks noGrp="1"/>
          </p:cNvSpPr>
          <p:nvPr>
            <p:ph sz="half" idx="1"/>
          </p:nvPr>
        </p:nvSpPr>
        <p:spPr/>
        <p:txBody>
          <a:bodyPr vert="horz" lIns="91440" tIns="45720" rIns="91440" bIns="45720" rtlCol="0" anchor="t">
            <a:normAutofit/>
          </a:bodyPr>
          <a:lstStyle/>
          <a:p>
            <a:r>
              <a:rPr lang="en-US" sz="2000" dirty="0" err="1">
                <a:ea typeface="+mn-lt"/>
                <a:cs typeface="+mn-lt"/>
              </a:rPr>
              <a:t>Nid</a:t>
            </a:r>
            <a:r>
              <a:rPr lang="en-US" sz="2000" dirty="0">
                <a:ea typeface="+mn-lt"/>
                <a:cs typeface="+mn-lt"/>
              </a:rPr>
              <a:t> dim </a:t>
            </a:r>
            <a:r>
              <a:rPr lang="en-US" sz="2000" dirty="0" err="1">
                <a:ea typeface="+mn-lt"/>
                <a:cs typeface="+mn-lt"/>
              </a:rPr>
              <a:t>ond</a:t>
            </a:r>
            <a:r>
              <a:rPr lang="en-US" sz="2000" dirty="0">
                <a:ea typeface="+mn-lt"/>
                <a:cs typeface="+mn-lt"/>
              </a:rPr>
              <a:t> yr </a:t>
            </a:r>
            <a:r>
              <a:rPr lang="en-US" sz="2000" dirty="0" err="1">
                <a:ea typeface="+mn-lt"/>
                <a:cs typeface="+mn-lt"/>
              </a:rPr>
              <a:t>hyn</a:t>
            </a:r>
            <a:r>
              <a:rPr lang="en-US" sz="2000" dirty="0">
                <a:ea typeface="+mn-lt"/>
                <a:cs typeface="+mn-lt"/>
              </a:rPr>
              <a:t> a </a:t>
            </a:r>
            <a:r>
              <a:rPr lang="en-US" sz="2000" dirty="0" err="1">
                <a:ea typeface="+mn-lt"/>
                <a:cs typeface="+mn-lt"/>
              </a:rPr>
              <a:t>wnawn</a:t>
            </a:r>
            <a:r>
              <a:rPr lang="en-US" sz="2000" dirty="0">
                <a:ea typeface="+mn-lt"/>
                <a:cs typeface="+mn-lt"/>
              </a:rPr>
              <a:t> </a:t>
            </a:r>
            <a:r>
              <a:rPr lang="en-US" sz="2000" dirty="0" err="1">
                <a:ea typeface="+mn-lt"/>
                <a:cs typeface="+mn-lt"/>
              </a:rPr>
              <a:t>yw</a:t>
            </a:r>
            <a:r>
              <a:rPr lang="en-US" sz="2000" dirty="0">
                <a:ea typeface="+mn-lt"/>
                <a:cs typeface="+mn-lt"/>
              </a:rPr>
              <a:t> </a:t>
            </a:r>
            <a:r>
              <a:rPr lang="en-US" sz="2000" dirty="0" err="1">
                <a:ea typeface="+mn-lt"/>
                <a:cs typeface="+mn-lt"/>
              </a:rPr>
              <a:t>hunaniaeth</a:t>
            </a:r>
            <a:r>
              <a:rPr lang="en-US" sz="2000" dirty="0">
                <a:ea typeface="+mn-lt"/>
                <a:cs typeface="+mn-lt"/>
              </a:rPr>
              <a:t> </a:t>
            </a:r>
            <a:r>
              <a:rPr lang="en-US" sz="2000" dirty="0" err="1">
                <a:ea typeface="+mn-lt"/>
                <a:cs typeface="+mn-lt"/>
              </a:rPr>
              <a:t>arweinyddol</a:t>
            </a:r>
            <a:r>
              <a:rPr lang="en-US" sz="2000" dirty="0">
                <a:ea typeface="+mn-lt"/>
                <a:cs typeface="+mn-lt"/>
              </a:rPr>
              <a:t>; yr </a:t>
            </a:r>
            <a:r>
              <a:rPr lang="en-US" sz="2000" dirty="0" err="1">
                <a:ea typeface="+mn-lt"/>
                <a:cs typeface="+mn-lt"/>
              </a:rPr>
              <a:t>hyn</a:t>
            </a:r>
            <a:r>
              <a:rPr lang="en-US" sz="2000" dirty="0">
                <a:ea typeface="+mn-lt"/>
                <a:cs typeface="+mn-lt"/>
              </a:rPr>
              <a:t> a </a:t>
            </a:r>
            <a:r>
              <a:rPr lang="en-US" sz="2000" dirty="0" err="1">
                <a:ea typeface="+mn-lt"/>
                <a:cs typeface="+mn-lt"/>
              </a:rPr>
              <a:t>gredwn</a:t>
            </a:r>
            <a:r>
              <a:rPr lang="en-US" sz="2000" dirty="0">
                <a:ea typeface="+mn-lt"/>
                <a:cs typeface="+mn-lt"/>
              </a:rPr>
              <a:t> </a:t>
            </a:r>
            <a:r>
              <a:rPr lang="en-US" sz="2000" dirty="0" err="1">
                <a:ea typeface="+mn-lt"/>
                <a:cs typeface="+mn-lt"/>
              </a:rPr>
              <a:t>ydyw</a:t>
            </a:r>
            <a:r>
              <a:rPr lang="en-US" sz="2000" dirty="0">
                <a:ea typeface="+mn-lt"/>
                <a:cs typeface="+mn-lt"/>
              </a:rPr>
              <a:t>.</a:t>
            </a:r>
            <a:endParaRPr lang="en-US" sz="2000" dirty="0">
              <a:ea typeface="Calibri" panose="020F0502020204030204"/>
              <a:cs typeface="Calibri" panose="020F0502020204030204"/>
            </a:endParaRPr>
          </a:p>
          <a:p>
            <a:r>
              <a:rPr lang="en-US" sz="2000" dirty="0">
                <a:ea typeface="+mn-lt"/>
                <a:cs typeface="+mn-lt"/>
              </a:rPr>
              <a:t>Yn </a:t>
            </a:r>
            <a:r>
              <a:rPr lang="en-US" sz="2000" dirty="0" err="1">
                <a:ea typeface="+mn-lt"/>
                <a:cs typeface="+mn-lt"/>
              </a:rPr>
              <a:t>seiliedig</a:t>
            </a:r>
            <a:r>
              <a:rPr lang="en-US" sz="2000" dirty="0">
                <a:ea typeface="+mn-lt"/>
                <a:cs typeface="+mn-lt"/>
              </a:rPr>
              <a:t> </a:t>
            </a:r>
            <a:r>
              <a:rPr lang="en-US" sz="2000" dirty="0" err="1">
                <a:ea typeface="+mn-lt"/>
                <a:cs typeface="+mn-lt"/>
              </a:rPr>
              <a:t>ar</a:t>
            </a:r>
            <a:r>
              <a:rPr lang="en-US" sz="2000" dirty="0">
                <a:ea typeface="+mn-lt"/>
                <a:cs typeface="+mn-lt"/>
              </a:rPr>
              <a:t> </a:t>
            </a:r>
            <a:r>
              <a:rPr lang="en-US" sz="2000" dirty="0" err="1">
                <a:ea typeface="+mn-lt"/>
                <a:cs typeface="+mn-lt"/>
              </a:rPr>
              <a:t>werthoedd</a:t>
            </a:r>
            <a:endParaRPr lang="en-US" sz="2000" dirty="0" err="1">
              <a:ea typeface="Calibri"/>
              <a:cs typeface="Calibri"/>
            </a:endParaRPr>
          </a:p>
          <a:p>
            <a:r>
              <a:rPr lang="en-US" sz="2000" dirty="0">
                <a:ea typeface="+mn-lt"/>
                <a:cs typeface="+mn-lt"/>
              </a:rPr>
              <a:t>Y </a:t>
            </a:r>
            <a:r>
              <a:rPr lang="en-US" sz="2000" dirty="0" err="1">
                <a:ea typeface="+mn-lt"/>
                <a:cs typeface="+mn-lt"/>
              </a:rPr>
              <a:t>gwerthoedd</a:t>
            </a:r>
            <a:r>
              <a:rPr lang="en-US" sz="2000" dirty="0">
                <a:ea typeface="+mn-lt"/>
                <a:cs typeface="+mn-lt"/>
              </a:rPr>
              <a:t> </a:t>
            </a:r>
            <a:r>
              <a:rPr lang="en-US" sz="2000" dirty="0" err="1">
                <a:ea typeface="+mn-lt"/>
                <a:cs typeface="+mn-lt"/>
              </a:rPr>
              <a:t>yw'r</a:t>
            </a:r>
            <a:r>
              <a:rPr lang="en-US" sz="2000" dirty="0">
                <a:ea typeface="+mn-lt"/>
                <a:cs typeface="+mn-lt"/>
              </a:rPr>
              <a:t> </a:t>
            </a:r>
            <a:r>
              <a:rPr lang="en-US" sz="2000" dirty="0" err="1">
                <a:ea typeface="+mn-lt"/>
                <a:cs typeface="+mn-lt"/>
              </a:rPr>
              <a:t>credoau</a:t>
            </a:r>
            <a:r>
              <a:rPr lang="en-US" sz="2000" dirty="0">
                <a:ea typeface="+mn-lt"/>
                <a:cs typeface="+mn-lt"/>
              </a:rPr>
              <a:t> </a:t>
            </a:r>
            <a:r>
              <a:rPr lang="en-US" sz="2000" dirty="0" err="1">
                <a:ea typeface="+mn-lt"/>
                <a:cs typeface="+mn-lt"/>
              </a:rPr>
              <a:t>a'r</a:t>
            </a:r>
            <a:r>
              <a:rPr lang="en-US" sz="2000" dirty="0">
                <a:ea typeface="+mn-lt"/>
                <a:cs typeface="+mn-lt"/>
              </a:rPr>
              <a:t> </a:t>
            </a:r>
            <a:r>
              <a:rPr lang="en-US" sz="2000" dirty="0" err="1">
                <a:ea typeface="+mn-lt"/>
                <a:cs typeface="+mn-lt"/>
              </a:rPr>
              <a:t>egwyddorion</a:t>
            </a:r>
            <a:r>
              <a:rPr lang="en-US" sz="2000" dirty="0">
                <a:ea typeface="+mn-lt"/>
                <a:cs typeface="+mn-lt"/>
              </a:rPr>
              <a:t> </a:t>
            </a:r>
            <a:r>
              <a:rPr lang="en-US" sz="2000" dirty="0" err="1">
                <a:ea typeface="+mn-lt"/>
                <a:cs typeface="+mn-lt"/>
              </a:rPr>
              <a:t>sy'n</a:t>
            </a:r>
            <a:r>
              <a:rPr lang="en-US" sz="2000" dirty="0">
                <a:ea typeface="+mn-lt"/>
                <a:cs typeface="+mn-lt"/>
              </a:rPr>
              <a:t> </a:t>
            </a:r>
            <a:r>
              <a:rPr lang="en-US" sz="2000" dirty="0" err="1">
                <a:ea typeface="+mn-lt"/>
                <a:cs typeface="+mn-lt"/>
              </a:rPr>
              <a:t>llywio</a:t>
            </a:r>
            <a:r>
              <a:rPr lang="en-US" sz="2000" dirty="0">
                <a:ea typeface="+mn-lt"/>
                <a:cs typeface="+mn-lt"/>
              </a:rPr>
              <a:t> </a:t>
            </a:r>
            <a:r>
              <a:rPr lang="en-US" sz="2000" dirty="0" err="1">
                <a:ea typeface="+mn-lt"/>
                <a:cs typeface="+mn-lt"/>
              </a:rPr>
              <a:t>ein</a:t>
            </a:r>
            <a:r>
              <a:rPr lang="en-US" sz="2000" dirty="0">
                <a:ea typeface="+mn-lt"/>
                <a:cs typeface="+mn-lt"/>
              </a:rPr>
              <a:t> </a:t>
            </a:r>
            <a:r>
              <a:rPr lang="en-US" sz="2000" dirty="0" err="1">
                <a:ea typeface="+mn-lt"/>
                <a:cs typeface="+mn-lt"/>
              </a:rPr>
              <a:t>hymddygiad</a:t>
            </a:r>
            <a:r>
              <a:rPr lang="en-US" sz="2000" dirty="0">
                <a:ea typeface="+mn-lt"/>
                <a:cs typeface="+mn-lt"/>
              </a:rPr>
              <a:t> </a:t>
            </a:r>
            <a:r>
              <a:rPr lang="en-US" sz="2000" dirty="0" err="1">
                <a:ea typeface="+mn-lt"/>
                <a:cs typeface="+mn-lt"/>
              </a:rPr>
              <a:t>a'n</a:t>
            </a:r>
            <a:r>
              <a:rPr lang="en-US" sz="2000" dirty="0">
                <a:ea typeface="+mn-lt"/>
                <a:cs typeface="+mn-lt"/>
              </a:rPr>
              <a:t> </a:t>
            </a:r>
            <a:r>
              <a:rPr lang="en-US" sz="2000" dirty="0" err="1">
                <a:ea typeface="+mn-lt"/>
                <a:cs typeface="+mn-lt"/>
              </a:rPr>
              <a:t>penderfyniadau</a:t>
            </a:r>
            <a:r>
              <a:rPr lang="en-US" sz="2000" dirty="0">
                <a:ea typeface="+mn-lt"/>
                <a:cs typeface="+mn-lt"/>
              </a:rPr>
              <a:t>.</a:t>
            </a:r>
            <a:endParaRPr lang="en-US" sz="2000" dirty="0">
              <a:ea typeface="Calibri"/>
              <a:cs typeface="Calibri"/>
            </a:endParaRPr>
          </a:p>
          <a:p>
            <a:endParaRPr lang="en-US" sz="2000" dirty="0">
              <a:ea typeface="Calibri"/>
              <a:cs typeface="Calibri"/>
            </a:endParaRPr>
          </a:p>
          <a:p>
            <a:r>
              <a:rPr lang="en-US" sz="2000" dirty="0">
                <a:ea typeface="+mn-lt"/>
                <a:cs typeface="+mn-lt"/>
              </a:rPr>
              <a:t>Pa </a:t>
            </a:r>
            <a:r>
              <a:rPr lang="en-US" sz="2000" dirty="0" err="1">
                <a:ea typeface="+mn-lt"/>
                <a:cs typeface="+mn-lt"/>
              </a:rPr>
              <a:t>werthoedd</a:t>
            </a:r>
            <a:r>
              <a:rPr lang="en-US" sz="2000" dirty="0">
                <a:ea typeface="+mn-lt"/>
                <a:cs typeface="+mn-lt"/>
              </a:rPr>
              <a:t> </a:t>
            </a:r>
            <a:r>
              <a:rPr lang="en-US" sz="2000" dirty="0" err="1">
                <a:ea typeface="+mn-lt"/>
                <a:cs typeface="+mn-lt"/>
              </a:rPr>
              <a:t>sydd</a:t>
            </a:r>
            <a:r>
              <a:rPr lang="en-US" sz="2000" dirty="0">
                <a:ea typeface="+mn-lt"/>
                <a:cs typeface="+mn-lt"/>
              </a:rPr>
              <a:t> </a:t>
            </a:r>
            <a:r>
              <a:rPr lang="en-US" sz="2000" dirty="0" err="1">
                <a:ea typeface="+mn-lt"/>
                <a:cs typeface="+mn-lt"/>
              </a:rPr>
              <a:t>bwysicaf</a:t>
            </a:r>
            <a:r>
              <a:rPr lang="en-US" sz="2000" dirty="0">
                <a:ea typeface="+mn-lt"/>
                <a:cs typeface="+mn-lt"/>
              </a:rPr>
              <a:t> </a:t>
            </a:r>
            <a:r>
              <a:rPr lang="en-US" sz="2000" dirty="0" err="1">
                <a:ea typeface="+mn-lt"/>
                <a:cs typeface="+mn-lt"/>
              </a:rPr>
              <a:t>i</a:t>
            </a:r>
            <a:r>
              <a:rPr lang="en-US" sz="2000" dirty="0">
                <a:ea typeface="+mn-lt"/>
                <a:cs typeface="+mn-lt"/>
              </a:rPr>
              <a:t> chi </a:t>
            </a:r>
            <a:r>
              <a:rPr lang="en-US" sz="2000" dirty="0" err="1">
                <a:ea typeface="+mn-lt"/>
                <a:cs typeface="+mn-lt"/>
              </a:rPr>
              <a:t>fel</a:t>
            </a:r>
            <a:r>
              <a:rPr lang="en-US" sz="2000" dirty="0">
                <a:ea typeface="+mn-lt"/>
                <a:cs typeface="+mn-lt"/>
              </a:rPr>
              <a:t> </a:t>
            </a:r>
            <a:r>
              <a:rPr lang="en-US" sz="2000" dirty="0" err="1">
                <a:ea typeface="+mn-lt"/>
                <a:cs typeface="+mn-lt"/>
              </a:rPr>
              <a:t>arweinydd</a:t>
            </a:r>
            <a:r>
              <a:rPr lang="en-US" sz="2000" dirty="0">
                <a:ea typeface="+mn-lt"/>
                <a:cs typeface="+mn-lt"/>
              </a:rPr>
              <a:t>?</a:t>
            </a:r>
            <a:endParaRPr lang="en-US" sz="2000" dirty="0">
              <a:ea typeface="Calibri" panose="020F0502020204030204"/>
              <a:cs typeface="Calibri" panose="020F0502020204030204"/>
            </a:endParaRPr>
          </a:p>
        </p:txBody>
      </p:sp>
      <p:sp>
        <p:nvSpPr>
          <p:cNvPr id="4" name="Content Placeholder 3">
            <a:extLst>
              <a:ext uri="{FF2B5EF4-FFF2-40B4-BE49-F238E27FC236}">
                <a16:creationId xmlns:a16="http://schemas.microsoft.com/office/drawing/2014/main" id="{29C11942-C67D-2138-0040-F030257A996F}"/>
              </a:ext>
            </a:extLst>
          </p:cNvPr>
          <p:cNvSpPr>
            <a:spLocks noGrp="1"/>
          </p:cNvSpPr>
          <p:nvPr>
            <p:ph sz="half" idx="2"/>
          </p:nvPr>
        </p:nvSpPr>
        <p:spPr/>
        <p:txBody>
          <a:bodyPr vert="horz" lIns="91440" tIns="45720" rIns="91440" bIns="45720" rtlCol="0" anchor="t">
            <a:normAutofit/>
          </a:bodyPr>
          <a:lstStyle/>
          <a:p>
            <a:r>
              <a:rPr lang="en-US" sz="2000" dirty="0">
                <a:solidFill>
                  <a:schemeClr val="accent1">
                    <a:lumMod val="76000"/>
                  </a:schemeClr>
                </a:solidFill>
                <a:ea typeface="Calibri"/>
                <a:cs typeface="Calibri"/>
              </a:rPr>
              <a:t>Leadership Identity is not just what we do, its what we believe</a:t>
            </a:r>
          </a:p>
          <a:p>
            <a:r>
              <a:rPr lang="en-US" sz="2000">
                <a:solidFill>
                  <a:schemeClr val="accent1">
                    <a:lumMod val="76000"/>
                  </a:schemeClr>
                </a:solidFill>
                <a:ea typeface="Calibri"/>
                <a:cs typeface="Calibri"/>
              </a:rPr>
              <a:t>Values based</a:t>
            </a:r>
            <a:endParaRPr lang="en-US" sz="2000" dirty="0">
              <a:solidFill>
                <a:schemeClr val="accent1">
                  <a:lumMod val="76000"/>
                </a:schemeClr>
              </a:solidFill>
              <a:ea typeface="Calibri"/>
              <a:cs typeface="Calibri"/>
            </a:endParaRPr>
          </a:p>
          <a:p>
            <a:r>
              <a:rPr lang="en-US" sz="2000" dirty="0">
                <a:solidFill>
                  <a:schemeClr val="accent1">
                    <a:lumMod val="76000"/>
                  </a:schemeClr>
                </a:solidFill>
                <a:latin typeface="Calibri"/>
                <a:ea typeface="Calibri"/>
                <a:cs typeface="Calibri"/>
              </a:rPr>
              <a:t>Values are the beliefs and principles that guide our </a:t>
            </a:r>
            <a:r>
              <a:rPr lang="en-US" sz="2000" dirty="0" err="1">
                <a:solidFill>
                  <a:schemeClr val="accent1">
                    <a:lumMod val="76000"/>
                  </a:schemeClr>
                </a:solidFill>
                <a:latin typeface="Calibri"/>
                <a:ea typeface="Calibri"/>
                <a:cs typeface="Calibri"/>
              </a:rPr>
              <a:t>behaviour</a:t>
            </a:r>
            <a:r>
              <a:rPr lang="en-US" sz="2000" dirty="0">
                <a:solidFill>
                  <a:schemeClr val="accent1">
                    <a:lumMod val="76000"/>
                  </a:schemeClr>
                </a:solidFill>
                <a:latin typeface="Calibri"/>
                <a:ea typeface="Calibri"/>
                <a:cs typeface="Calibri"/>
              </a:rPr>
              <a:t> and decision-making.</a:t>
            </a:r>
            <a:endParaRPr lang="en-US" sz="2000">
              <a:solidFill>
                <a:schemeClr val="accent1">
                  <a:lumMod val="76000"/>
                </a:schemeClr>
              </a:solidFill>
              <a:latin typeface="Calibri"/>
              <a:ea typeface="Calibri"/>
              <a:cs typeface="Calibri"/>
            </a:endParaRPr>
          </a:p>
          <a:p>
            <a:pPr marL="0" indent="0">
              <a:buNone/>
            </a:pPr>
            <a:endParaRPr lang="en-US" sz="2000" dirty="0">
              <a:solidFill>
                <a:schemeClr val="accent1">
                  <a:lumMod val="76000"/>
                </a:schemeClr>
              </a:solidFill>
              <a:ea typeface="Calibri"/>
              <a:cs typeface="Calibri"/>
            </a:endParaRPr>
          </a:p>
          <a:p>
            <a:r>
              <a:rPr lang="en-US" sz="2000">
                <a:solidFill>
                  <a:schemeClr val="accent1">
                    <a:lumMod val="76000"/>
                  </a:schemeClr>
                </a:solidFill>
                <a:ea typeface="Calibri"/>
                <a:cs typeface="Calibri"/>
              </a:rPr>
              <a:t>What values are most important to you as a leader?</a:t>
            </a:r>
            <a:endParaRPr lang="en-US" sz="2000" dirty="0">
              <a:solidFill>
                <a:schemeClr val="accent1">
                  <a:lumMod val="76000"/>
                </a:schemeClr>
              </a:solidFill>
              <a:ea typeface="Calibri"/>
              <a:cs typeface="Calibri"/>
            </a:endParaRPr>
          </a:p>
          <a:p>
            <a:endParaRPr lang="en-US" dirty="0">
              <a:ea typeface="Calibri"/>
              <a:cs typeface="Calibri"/>
            </a:endParaRPr>
          </a:p>
        </p:txBody>
      </p:sp>
    </p:spTree>
    <p:extLst>
      <p:ext uri="{BB962C8B-B14F-4D97-AF65-F5344CB8AC3E}">
        <p14:creationId xmlns:p14="http://schemas.microsoft.com/office/powerpoint/2010/main" val="349616738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E57240-AAFC-AF29-4DCD-A29EB185309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776F95E-E9CD-B29A-425E-E58E4338230B}"/>
              </a:ext>
            </a:extLst>
          </p:cNvPr>
          <p:cNvSpPr>
            <a:spLocks noGrp="1"/>
          </p:cNvSpPr>
          <p:nvPr>
            <p:ph type="title"/>
          </p:nvPr>
        </p:nvSpPr>
        <p:spPr/>
        <p:txBody>
          <a:bodyPr/>
          <a:lstStyle/>
          <a:p>
            <a:r>
              <a:rPr lang="en-US"/>
              <a:t>Werthoedd</a:t>
            </a:r>
            <a:br>
              <a:rPr lang="en-US" dirty="0">
                <a:ea typeface="Calibri Light"/>
                <a:cs typeface="Calibri Light"/>
              </a:rPr>
            </a:br>
            <a:r>
              <a:rPr lang="en-US">
                <a:solidFill>
                  <a:schemeClr val="accent1">
                    <a:lumMod val="76000"/>
                  </a:schemeClr>
                </a:solidFill>
              </a:rPr>
              <a:t>Values</a:t>
            </a:r>
            <a:endParaRPr lang="en-GB">
              <a:solidFill>
                <a:schemeClr val="accent1">
                  <a:lumMod val="76000"/>
                </a:schemeClr>
              </a:solidFill>
              <a:ea typeface="Calibri Light"/>
              <a:cs typeface="Calibri Light"/>
            </a:endParaRPr>
          </a:p>
        </p:txBody>
      </p:sp>
      <p:sp>
        <p:nvSpPr>
          <p:cNvPr id="3" name="Content Placeholder 2">
            <a:extLst>
              <a:ext uri="{FF2B5EF4-FFF2-40B4-BE49-F238E27FC236}">
                <a16:creationId xmlns:a16="http://schemas.microsoft.com/office/drawing/2014/main" id="{AC38BC10-3676-B2AB-76F6-C3F43EF9BDC3}"/>
              </a:ext>
            </a:extLst>
          </p:cNvPr>
          <p:cNvSpPr>
            <a:spLocks noGrp="1"/>
          </p:cNvSpPr>
          <p:nvPr>
            <p:ph sz="half" idx="1"/>
          </p:nvPr>
        </p:nvSpPr>
        <p:spPr/>
        <p:txBody>
          <a:bodyPr/>
          <a:lstStyle/>
          <a:p>
            <a:pPr marL="0" indent="0">
              <a:buNone/>
            </a:pPr>
            <a:r>
              <a:rPr lang="en-US" dirty="0"/>
              <a:t>Beth </a:t>
            </a:r>
            <a:r>
              <a:rPr lang="en-US" dirty="0" err="1"/>
              <a:t>yw</a:t>
            </a:r>
            <a:r>
              <a:rPr lang="en-US" dirty="0"/>
              <a:t> </a:t>
            </a:r>
            <a:r>
              <a:rPr lang="en-US" dirty="0" err="1"/>
              <a:t>eich</a:t>
            </a:r>
            <a:r>
              <a:rPr lang="en-US" dirty="0"/>
              <a:t> </a:t>
            </a:r>
            <a:r>
              <a:rPr lang="en-US" dirty="0" err="1"/>
              <a:t>gwerthoedd</a:t>
            </a:r>
            <a:r>
              <a:rPr lang="en-US" dirty="0"/>
              <a:t>?</a:t>
            </a:r>
          </a:p>
          <a:p>
            <a:endParaRPr lang="en-US" dirty="0"/>
          </a:p>
          <a:p>
            <a:pPr marL="0" indent="0">
              <a:buNone/>
            </a:pPr>
            <a:r>
              <a:rPr lang="en-US" dirty="0"/>
              <a:t>Sut </a:t>
            </a:r>
            <a:r>
              <a:rPr lang="en-US" dirty="0" err="1"/>
              <a:t>mae</a:t>
            </a:r>
            <a:r>
              <a:rPr lang="en-US" dirty="0"/>
              <a:t> </a:t>
            </a:r>
            <a:r>
              <a:rPr lang="en-US" dirty="0" err="1"/>
              <a:t>gwerthoedd</a:t>
            </a:r>
            <a:r>
              <a:rPr lang="en-US" dirty="0"/>
              <a:t> </a:t>
            </a:r>
            <a:r>
              <a:rPr lang="en-US" dirty="0" err="1"/>
              <a:t>personol</a:t>
            </a:r>
            <a:r>
              <a:rPr lang="en-US" dirty="0"/>
              <a:t> </a:t>
            </a:r>
            <a:r>
              <a:rPr lang="en-US" dirty="0" err="1"/>
              <a:t>yn</a:t>
            </a:r>
            <a:r>
              <a:rPr lang="en-US" dirty="0"/>
              <a:t> </a:t>
            </a:r>
            <a:r>
              <a:rPr lang="en-US" dirty="0" err="1"/>
              <a:t>dylanwadu</a:t>
            </a:r>
            <a:r>
              <a:rPr lang="en-US" dirty="0"/>
              <a:t> </a:t>
            </a:r>
            <a:r>
              <a:rPr lang="en-US" dirty="0" err="1"/>
              <a:t>ar</a:t>
            </a:r>
            <a:r>
              <a:rPr lang="en-US" dirty="0"/>
              <a:t>:</a:t>
            </a:r>
          </a:p>
          <a:p>
            <a:r>
              <a:rPr lang="en-US" dirty="0" err="1"/>
              <a:t>Benderfyniadau</a:t>
            </a:r>
            <a:r>
              <a:rPr lang="en-US" dirty="0"/>
              <a:t>?</a:t>
            </a:r>
          </a:p>
          <a:p>
            <a:r>
              <a:rPr lang="en-US" dirty="0"/>
              <a:t> </a:t>
            </a:r>
            <a:r>
              <a:rPr lang="en-US" dirty="0" err="1"/>
              <a:t>Perthnasoedd</a:t>
            </a:r>
            <a:r>
              <a:rPr lang="en-US" dirty="0"/>
              <a:t>?</a:t>
            </a:r>
          </a:p>
          <a:p>
            <a:r>
              <a:rPr lang="en-US" dirty="0" err="1"/>
              <a:t>Arddull</a:t>
            </a:r>
            <a:r>
              <a:rPr lang="en-US" dirty="0"/>
              <a:t> </a:t>
            </a:r>
            <a:r>
              <a:rPr lang="en-US" dirty="0" err="1"/>
              <a:t>arwain</a:t>
            </a:r>
            <a:r>
              <a:rPr lang="en-US" dirty="0"/>
              <a:t>?</a:t>
            </a:r>
          </a:p>
        </p:txBody>
      </p:sp>
      <p:sp>
        <p:nvSpPr>
          <p:cNvPr id="4" name="Content Placeholder 3">
            <a:extLst>
              <a:ext uri="{FF2B5EF4-FFF2-40B4-BE49-F238E27FC236}">
                <a16:creationId xmlns:a16="http://schemas.microsoft.com/office/drawing/2014/main" id="{CFBB9B48-9099-80AC-AF5B-EF280BEA0A44}"/>
              </a:ext>
            </a:extLst>
          </p:cNvPr>
          <p:cNvSpPr>
            <a:spLocks noGrp="1"/>
          </p:cNvSpPr>
          <p:nvPr>
            <p:ph sz="half" idx="2"/>
          </p:nvPr>
        </p:nvSpPr>
        <p:spPr/>
        <p:txBody>
          <a:bodyPr/>
          <a:lstStyle/>
          <a:p>
            <a:pPr marL="0" indent="0">
              <a:buNone/>
            </a:pPr>
            <a:r>
              <a:rPr lang="en-US" dirty="0">
                <a:solidFill>
                  <a:schemeClr val="accent1"/>
                </a:solidFill>
              </a:rPr>
              <a:t>What are your values?</a:t>
            </a:r>
          </a:p>
          <a:p>
            <a:pPr marL="0" indent="0">
              <a:buNone/>
            </a:pPr>
            <a:endParaRPr lang="en-US" dirty="0">
              <a:solidFill>
                <a:schemeClr val="accent1"/>
              </a:solidFill>
            </a:endParaRPr>
          </a:p>
          <a:p>
            <a:pPr marL="0" indent="0">
              <a:buNone/>
            </a:pPr>
            <a:r>
              <a:rPr lang="en-US" dirty="0">
                <a:solidFill>
                  <a:schemeClr val="accent1"/>
                </a:solidFill>
              </a:rPr>
              <a:t>How do personal values influence:</a:t>
            </a:r>
          </a:p>
          <a:p>
            <a:r>
              <a:rPr lang="en-US" dirty="0">
                <a:solidFill>
                  <a:schemeClr val="accent1"/>
                </a:solidFill>
              </a:rPr>
              <a:t>Decisions?</a:t>
            </a:r>
          </a:p>
          <a:p>
            <a:r>
              <a:rPr lang="en-US" dirty="0">
                <a:solidFill>
                  <a:schemeClr val="accent1"/>
                </a:solidFill>
              </a:rPr>
              <a:t>Relationships?</a:t>
            </a:r>
          </a:p>
          <a:p>
            <a:r>
              <a:rPr lang="en-US" dirty="0">
                <a:solidFill>
                  <a:schemeClr val="accent1"/>
                </a:solidFill>
              </a:rPr>
              <a:t>Leadership style?</a:t>
            </a:r>
          </a:p>
        </p:txBody>
      </p:sp>
    </p:spTree>
    <p:extLst>
      <p:ext uri="{BB962C8B-B14F-4D97-AF65-F5344CB8AC3E}">
        <p14:creationId xmlns:p14="http://schemas.microsoft.com/office/powerpoint/2010/main" val="253437887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3195C2-80AC-9B25-A137-4AAAC09A1663}"/>
              </a:ext>
            </a:extLst>
          </p:cNvPr>
          <p:cNvSpPr>
            <a:spLocks noGrp="1"/>
          </p:cNvSpPr>
          <p:nvPr>
            <p:ph type="title"/>
          </p:nvPr>
        </p:nvSpPr>
        <p:spPr/>
        <p:txBody>
          <a:bodyPr/>
          <a:lstStyle/>
          <a:p>
            <a:r>
              <a:rPr lang="en-US" dirty="0" err="1">
                <a:ea typeface="+mj-lt"/>
                <a:cs typeface="+mj-lt"/>
              </a:rPr>
              <a:t>Mae'r</a:t>
            </a:r>
            <a:r>
              <a:rPr lang="en-US" dirty="0">
                <a:ea typeface="+mj-lt"/>
                <a:cs typeface="+mj-lt"/>
              </a:rPr>
              <a:t> </a:t>
            </a:r>
            <a:r>
              <a:rPr lang="en-US" dirty="0" err="1">
                <a:ea typeface="+mj-lt"/>
                <a:cs typeface="+mj-lt"/>
              </a:rPr>
              <a:t>gwerthoedd</a:t>
            </a:r>
            <a:r>
              <a:rPr lang="en-US" dirty="0">
                <a:ea typeface="+mj-lt"/>
                <a:cs typeface="+mj-lt"/>
              </a:rPr>
              <a:t> </a:t>
            </a:r>
            <a:r>
              <a:rPr lang="en-US" dirty="0" err="1">
                <a:ea typeface="+mj-lt"/>
                <a:cs typeface="+mj-lt"/>
              </a:rPr>
              <a:t>hyn</a:t>
            </a:r>
            <a:r>
              <a:rPr lang="en-US" dirty="0">
                <a:ea typeface="+mj-lt"/>
                <a:cs typeface="+mj-lt"/>
              </a:rPr>
              <a:t> </a:t>
            </a:r>
            <a:r>
              <a:rPr lang="en-US" dirty="0" err="1">
                <a:ea typeface="+mj-lt"/>
                <a:cs typeface="+mj-lt"/>
              </a:rPr>
              <a:t>yn</a:t>
            </a:r>
            <a:r>
              <a:rPr lang="en-US" dirty="0">
                <a:ea typeface="+mj-lt"/>
                <a:cs typeface="+mj-lt"/>
              </a:rPr>
              <a:t> </a:t>
            </a:r>
            <a:r>
              <a:rPr lang="en-US" dirty="0" err="1">
                <a:ea typeface="+mj-lt"/>
                <a:cs typeface="+mj-lt"/>
              </a:rPr>
              <a:t>dylanwadu</a:t>
            </a:r>
            <a:r>
              <a:rPr lang="en-US" dirty="0">
                <a:ea typeface="+mj-lt"/>
                <a:cs typeface="+mj-lt"/>
              </a:rPr>
              <a:t>;</a:t>
            </a:r>
            <a:br>
              <a:rPr lang="en-US" dirty="0">
                <a:solidFill>
                  <a:schemeClr val="accent1">
                    <a:lumMod val="76000"/>
                  </a:schemeClr>
                </a:solidFill>
                <a:ea typeface="Calibri Light"/>
                <a:cs typeface="Calibri Light"/>
              </a:rPr>
            </a:br>
            <a:r>
              <a:rPr lang="en-US" dirty="0">
                <a:solidFill>
                  <a:schemeClr val="accent1">
                    <a:lumMod val="76000"/>
                  </a:schemeClr>
                </a:solidFill>
                <a:ea typeface="Calibri Light"/>
                <a:cs typeface="Calibri Light"/>
              </a:rPr>
              <a:t>These values influence;</a:t>
            </a:r>
            <a:endParaRPr lang="en-US" dirty="0">
              <a:solidFill>
                <a:schemeClr val="accent1">
                  <a:lumMod val="76000"/>
                </a:schemeClr>
              </a:solidFill>
            </a:endParaRPr>
          </a:p>
        </p:txBody>
      </p:sp>
      <p:sp>
        <p:nvSpPr>
          <p:cNvPr id="3" name="Content Placeholder 2">
            <a:extLst>
              <a:ext uri="{FF2B5EF4-FFF2-40B4-BE49-F238E27FC236}">
                <a16:creationId xmlns:a16="http://schemas.microsoft.com/office/drawing/2014/main" id="{925056D1-43FF-69DE-056F-7DF3D34637DB}"/>
              </a:ext>
            </a:extLst>
          </p:cNvPr>
          <p:cNvSpPr>
            <a:spLocks noGrp="1"/>
          </p:cNvSpPr>
          <p:nvPr>
            <p:ph sz="half" idx="1"/>
          </p:nvPr>
        </p:nvSpPr>
        <p:spPr/>
        <p:txBody>
          <a:bodyPr vert="horz" lIns="91440" tIns="45720" rIns="91440" bIns="45720" rtlCol="0" anchor="t">
            <a:normAutofit/>
          </a:bodyPr>
          <a:lstStyle/>
          <a:p>
            <a:r>
              <a:rPr lang="en-US" sz="2000" dirty="0">
                <a:ea typeface="+mn-lt"/>
                <a:cs typeface="+mn-lt"/>
              </a:rPr>
              <a:t>Y </a:t>
            </a:r>
            <a:r>
              <a:rPr lang="en-US" sz="2000" dirty="0" err="1">
                <a:ea typeface="+mn-lt"/>
                <a:cs typeface="+mn-lt"/>
              </a:rPr>
              <a:t>penderfyniadau</a:t>
            </a:r>
            <a:r>
              <a:rPr lang="en-US" sz="2000" dirty="0">
                <a:ea typeface="+mn-lt"/>
                <a:cs typeface="+mn-lt"/>
              </a:rPr>
              <a:t> a </a:t>
            </a:r>
            <a:r>
              <a:rPr lang="en-US" sz="2000" dirty="0" err="1">
                <a:ea typeface="+mn-lt"/>
                <a:cs typeface="+mn-lt"/>
              </a:rPr>
              <a:t>wnawn</a:t>
            </a:r>
            <a:endParaRPr lang="en-US" sz="2000" dirty="0">
              <a:ea typeface="Calibri" panose="020F0502020204030204"/>
              <a:cs typeface="Calibri" panose="020F0502020204030204"/>
            </a:endParaRPr>
          </a:p>
          <a:p>
            <a:r>
              <a:rPr lang="en-US" sz="2000" dirty="0">
                <a:ea typeface="+mn-lt"/>
                <a:cs typeface="+mn-lt"/>
              </a:rPr>
              <a:t>Sut </a:t>
            </a:r>
            <a:r>
              <a:rPr lang="en-US" sz="2000" dirty="0" err="1">
                <a:ea typeface="+mn-lt"/>
                <a:cs typeface="+mn-lt"/>
              </a:rPr>
              <a:t>rydym</a:t>
            </a:r>
            <a:r>
              <a:rPr lang="en-US" sz="2000" dirty="0">
                <a:ea typeface="+mn-lt"/>
                <a:cs typeface="+mn-lt"/>
              </a:rPr>
              <a:t> </a:t>
            </a:r>
            <a:r>
              <a:rPr lang="en-US" sz="2000" dirty="0" err="1">
                <a:ea typeface="+mn-lt"/>
                <a:cs typeface="+mn-lt"/>
              </a:rPr>
              <a:t>yn</a:t>
            </a:r>
            <a:r>
              <a:rPr lang="en-US" sz="2000" dirty="0">
                <a:ea typeface="+mn-lt"/>
                <a:cs typeface="+mn-lt"/>
              </a:rPr>
              <a:t> trin </a:t>
            </a:r>
            <a:r>
              <a:rPr lang="en-US" sz="2000" dirty="0" err="1">
                <a:ea typeface="+mn-lt"/>
                <a:cs typeface="+mn-lt"/>
              </a:rPr>
              <a:t>eraill</a:t>
            </a:r>
            <a:endParaRPr lang="en-US" sz="2000">
              <a:ea typeface="Calibri"/>
              <a:cs typeface="Calibri"/>
            </a:endParaRPr>
          </a:p>
          <a:p>
            <a:r>
              <a:rPr lang="en-US" sz="2000" dirty="0">
                <a:ea typeface="+mn-lt"/>
                <a:cs typeface="+mn-lt"/>
              </a:rPr>
              <a:t>Sut </a:t>
            </a:r>
            <a:r>
              <a:rPr lang="en-US" sz="2000" dirty="0" err="1">
                <a:ea typeface="+mn-lt"/>
                <a:cs typeface="+mn-lt"/>
              </a:rPr>
              <a:t>rydym</a:t>
            </a:r>
            <a:r>
              <a:rPr lang="en-US" sz="2000" dirty="0">
                <a:ea typeface="+mn-lt"/>
                <a:cs typeface="+mn-lt"/>
              </a:rPr>
              <a:t> </a:t>
            </a:r>
            <a:r>
              <a:rPr lang="en-US" sz="2000" dirty="0" err="1">
                <a:ea typeface="+mn-lt"/>
                <a:cs typeface="+mn-lt"/>
              </a:rPr>
              <a:t>yn</a:t>
            </a:r>
            <a:r>
              <a:rPr lang="en-US" sz="2000" dirty="0">
                <a:ea typeface="+mn-lt"/>
                <a:cs typeface="+mn-lt"/>
              </a:rPr>
              <a:t> </a:t>
            </a:r>
            <a:r>
              <a:rPr lang="en-US" sz="2000" dirty="0" err="1">
                <a:ea typeface="+mn-lt"/>
                <a:cs typeface="+mn-lt"/>
              </a:rPr>
              <a:t>ymateb</a:t>
            </a:r>
            <a:r>
              <a:rPr lang="en-US" sz="2000" dirty="0">
                <a:ea typeface="+mn-lt"/>
                <a:cs typeface="+mn-lt"/>
              </a:rPr>
              <a:t> </a:t>
            </a:r>
            <a:r>
              <a:rPr lang="en-US" sz="2000" dirty="0" err="1">
                <a:ea typeface="+mn-lt"/>
                <a:cs typeface="+mn-lt"/>
              </a:rPr>
              <a:t>i</a:t>
            </a:r>
            <a:r>
              <a:rPr lang="en-US" sz="2000" dirty="0">
                <a:ea typeface="+mn-lt"/>
                <a:cs typeface="+mn-lt"/>
              </a:rPr>
              <a:t> </a:t>
            </a:r>
            <a:r>
              <a:rPr lang="en-US" sz="2000" dirty="0" err="1">
                <a:ea typeface="+mn-lt"/>
                <a:cs typeface="+mn-lt"/>
              </a:rPr>
              <a:t>heriau</a:t>
            </a:r>
            <a:endParaRPr lang="en-US" sz="2000">
              <a:ea typeface="Calibri"/>
              <a:cs typeface="Calibri"/>
            </a:endParaRPr>
          </a:p>
          <a:p>
            <a:r>
              <a:rPr lang="en-US" sz="2000" dirty="0">
                <a:ea typeface="+mn-lt"/>
                <a:cs typeface="+mn-lt"/>
              </a:rPr>
              <a:t>Yr </a:t>
            </a:r>
            <a:r>
              <a:rPr lang="en-US" sz="2000" dirty="0" err="1">
                <a:ea typeface="+mn-lt"/>
                <a:cs typeface="+mn-lt"/>
              </a:rPr>
              <a:t>arddull</a:t>
            </a:r>
            <a:r>
              <a:rPr lang="en-US" sz="2000" dirty="0">
                <a:ea typeface="+mn-lt"/>
                <a:cs typeface="+mn-lt"/>
              </a:rPr>
              <a:t> </a:t>
            </a:r>
            <a:r>
              <a:rPr lang="en-US" sz="2000" dirty="0" err="1">
                <a:ea typeface="+mn-lt"/>
                <a:cs typeface="+mn-lt"/>
              </a:rPr>
              <a:t>arwain</a:t>
            </a:r>
            <a:r>
              <a:rPr lang="en-US" sz="2000" dirty="0">
                <a:ea typeface="+mn-lt"/>
                <a:cs typeface="+mn-lt"/>
              </a:rPr>
              <a:t> a </a:t>
            </a:r>
            <a:r>
              <a:rPr lang="en-US" sz="2000" dirty="0" err="1">
                <a:ea typeface="+mn-lt"/>
                <a:cs typeface="+mn-lt"/>
              </a:rPr>
              <a:t>fabwysiadwn</a:t>
            </a:r>
            <a:endParaRPr lang="en-US" sz="2000">
              <a:ea typeface="Calibri"/>
              <a:cs typeface="Calibri"/>
            </a:endParaRPr>
          </a:p>
          <a:p>
            <a:r>
              <a:rPr lang="en-US" sz="2000" dirty="0">
                <a:ea typeface="+mn-lt"/>
                <a:cs typeface="+mn-lt"/>
              </a:rPr>
              <a:t>Yr </a:t>
            </a:r>
            <a:r>
              <a:rPr lang="en-US" sz="2000" dirty="0" err="1">
                <a:ea typeface="+mn-lt"/>
                <a:cs typeface="+mn-lt"/>
              </a:rPr>
              <a:t>enw</a:t>
            </a:r>
            <a:r>
              <a:rPr lang="en-US" sz="2000" dirty="0">
                <a:ea typeface="+mn-lt"/>
                <a:cs typeface="+mn-lt"/>
              </a:rPr>
              <a:t> da a </a:t>
            </a:r>
            <a:r>
              <a:rPr lang="en-US" sz="2000" dirty="0" err="1">
                <a:ea typeface="+mn-lt"/>
                <a:cs typeface="+mn-lt"/>
              </a:rPr>
              <a:t>ddatblygwn</a:t>
            </a:r>
            <a:endParaRPr lang="en-US" sz="2000">
              <a:ea typeface="Calibri"/>
              <a:cs typeface="Calibri"/>
            </a:endParaRPr>
          </a:p>
        </p:txBody>
      </p:sp>
      <p:sp>
        <p:nvSpPr>
          <p:cNvPr id="4" name="Content Placeholder 3">
            <a:extLst>
              <a:ext uri="{FF2B5EF4-FFF2-40B4-BE49-F238E27FC236}">
                <a16:creationId xmlns:a16="http://schemas.microsoft.com/office/drawing/2014/main" id="{24AC4981-00AB-CBAA-1D68-13CC43E343C9}"/>
              </a:ext>
            </a:extLst>
          </p:cNvPr>
          <p:cNvSpPr>
            <a:spLocks noGrp="1"/>
          </p:cNvSpPr>
          <p:nvPr>
            <p:ph sz="half" idx="2"/>
          </p:nvPr>
        </p:nvSpPr>
        <p:spPr/>
        <p:txBody>
          <a:bodyPr vert="horz" lIns="91440" tIns="45720" rIns="91440" bIns="45720" rtlCol="0" anchor="t">
            <a:normAutofit/>
          </a:bodyPr>
          <a:lstStyle/>
          <a:p>
            <a:r>
              <a:rPr lang="en-US" sz="2000">
                <a:solidFill>
                  <a:schemeClr val="accent1">
                    <a:lumMod val="76000"/>
                  </a:schemeClr>
                </a:solidFill>
                <a:latin typeface="Calibri"/>
                <a:ea typeface="Calibri"/>
                <a:cs typeface="Calibri"/>
              </a:rPr>
              <a:t>The decisions we make</a:t>
            </a:r>
          </a:p>
          <a:p>
            <a:r>
              <a:rPr lang="en-US" sz="2000">
                <a:solidFill>
                  <a:schemeClr val="accent1">
                    <a:lumMod val="76000"/>
                  </a:schemeClr>
                </a:solidFill>
                <a:latin typeface="Calibri"/>
                <a:ea typeface="Calibri"/>
                <a:cs typeface="Calibri"/>
              </a:rPr>
              <a:t>How we treat others</a:t>
            </a:r>
          </a:p>
          <a:p>
            <a:r>
              <a:rPr lang="en-US" sz="2000">
                <a:solidFill>
                  <a:schemeClr val="accent1">
                    <a:lumMod val="76000"/>
                  </a:schemeClr>
                </a:solidFill>
                <a:latin typeface="Calibri"/>
                <a:ea typeface="Calibri"/>
                <a:cs typeface="Calibri"/>
              </a:rPr>
              <a:t>How we respond to challenges</a:t>
            </a:r>
          </a:p>
          <a:p>
            <a:r>
              <a:rPr lang="en-US" sz="2000">
                <a:solidFill>
                  <a:schemeClr val="accent1">
                    <a:lumMod val="76000"/>
                  </a:schemeClr>
                </a:solidFill>
                <a:latin typeface="Calibri"/>
                <a:ea typeface="Calibri"/>
                <a:cs typeface="Calibri"/>
              </a:rPr>
              <a:t>The leadership style we adopt</a:t>
            </a:r>
          </a:p>
          <a:p>
            <a:r>
              <a:rPr lang="en-US" sz="2000">
                <a:solidFill>
                  <a:schemeClr val="accent1">
                    <a:lumMod val="76000"/>
                  </a:schemeClr>
                </a:solidFill>
                <a:latin typeface="Calibri"/>
                <a:ea typeface="Calibri"/>
                <a:cs typeface="Calibri"/>
              </a:rPr>
              <a:t>The reputation we develop</a:t>
            </a:r>
          </a:p>
          <a:p>
            <a:endParaRPr lang="en-US" dirty="0">
              <a:ea typeface="Calibri"/>
              <a:cs typeface="Calibri"/>
            </a:endParaRPr>
          </a:p>
        </p:txBody>
      </p:sp>
    </p:spTree>
    <p:extLst>
      <p:ext uri="{BB962C8B-B14F-4D97-AF65-F5344CB8AC3E}">
        <p14:creationId xmlns:p14="http://schemas.microsoft.com/office/powerpoint/2010/main" val="117724278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F57D63-B8E0-7E5F-EA5C-5F2B27FB3CD9}"/>
              </a:ext>
            </a:extLst>
          </p:cNvPr>
          <p:cNvSpPr>
            <a:spLocks noGrp="1"/>
          </p:cNvSpPr>
          <p:nvPr>
            <p:ph type="title"/>
          </p:nvPr>
        </p:nvSpPr>
        <p:spPr/>
        <p:txBody>
          <a:bodyPr/>
          <a:lstStyle/>
          <a:p>
            <a:r>
              <a:rPr lang="en-US" dirty="0">
                <a:ea typeface="Calibri Light"/>
                <a:cs typeface="Calibri Light"/>
              </a:rPr>
              <a:t>Eich </a:t>
            </a:r>
            <a:r>
              <a:rPr lang="en-US" dirty="0" err="1">
                <a:ea typeface="Calibri Light"/>
                <a:cs typeface="Calibri Light"/>
              </a:rPr>
              <a:t>hunaniaith</a:t>
            </a:r>
            <a:r>
              <a:rPr lang="en-US" dirty="0">
                <a:ea typeface="Calibri Light"/>
                <a:cs typeface="Calibri Light"/>
              </a:rPr>
              <a:t> </a:t>
            </a:r>
            <a:r>
              <a:rPr lang="en-US" dirty="0" err="1">
                <a:ea typeface="Calibri Light"/>
                <a:cs typeface="Calibri Light"/>
              </a:rPr>
              <a:t>arweinyddol</a:t>
            </a:r>
            <a:br>
              <a:rPr lang="en-US" dirty="0">
                <a:ea typeface="Calibri Light"/>
                <a:cs typeface="Calibri Light"/>
              </a:rPr>
            </a:br>
            <a:r>
              <a:rPr lang="en-US" dirty="0">
                <a:solidFill>
                  <a:schemeClr val="accent1">
                    <a:lumMod val="76000"/>
                  </a:schemeClr>
                </a:solidFill>
                <a:ea typeface="Calibri Light"/>
                <a:cs typeface="Calibri Light"/>
              </a:rPr>
              <a:t>Your leadership Identity</a:t>
            </a:r>
            <a:endParaRPr lang="en-US" dirty="0">
              <a:solidFill>
                <a:schemeClr val="accent1">
                  <a:lumMod val="76000"/>
                </a:schemeClr>
              </a:solidFill>
            </a:endParaRPr>
          </a:p>
        </p:txBody>
      </p:sp>
      <p:sp>
        <p:nvSpPr>
          <p:cNvPr id="3" name="Content Placeholder 2">
            <a:extLst>
              <a:ext uri="{FF2B5EF4-FFF2-40B4-BE49-F238E27FC236}">
                <a16:creationId xmlns:a16="http://schemas.microsoft.com/office/drawing/2014/main" id="{0B6356B5-F4BA-F8A7-70C2-DEE7CD8779D5}"/>
              </a:ext>
            </a:extLst>
          </p:cNvPr>
          <p:cNvSpPr>
            <a:spLocks noGrp="1"/>
          </p:cNvSpPr>
          <p:nvPr>
            <p:ph sz="half" idx="1"/>
          </p:nvPr>
        </p:nvSpPr>
        <p:spPr/>
        <p:txBody>
          <a:bodyPr vert="horz" lIns="91440" tIns="45720" rIns="91440" bIns="45720" rtlCol="0" anchor="t">
            <a:normAutofit/>
          </a:bodyPr>
          <a:lstStyle/>
          <a:p>
            <a:pPr marL="0" indent="0">
              <a:buNone/>
            </a:pPr>
            <a:r>
              <a:rPr lang="en-US" sz="2000" dirty="0">
                <a:ea typeface="+mn-lt"/>
                <a:cs typeface="+mn-lt"/>
              </a:rPr>
              <a:t>Nodwch </a:t>
            </a:r>
            <a:r>
              <a:rPr lang="en-US" sz="2000" dirty="0" err="1">
                <a:ea typeface="+mn-lt"/>
                <a:cs typeface="+mn-lt"/>
              </a:rPr>
              <a:t>eich</a:t>
            </a:r>
            <a:r>
              <a:rPr lang="en-US" sz="2000" dirty="0">
                <a:ea typeface="+mn-lt"/>
                <a:cs typeface="+mn-lt"/>
              </a:rPr>
              <a:t> </a:t>
            </a:r>
            <a:r>
              <a:rPr lang="en-US" sz="2000" dirty="0" err="1">
                <a:ea typeface="+mn-lt"/>
                <a:cs typeface="+mn-lt"/>
              </a:rPr>
              <a:t>gwerthoedd</a:t>
            </a:r>
            <a:endParaRPr lang="en-US" sz="2000" dirty="0">
              <a:ea typeface="Calibri" panose="020F0502020204030204"/>
              <a:cs typeface="Calibri" panose="020F0502020204030204"/>
            </a:endParaRPr>
          </a:p>
          <a:p>
            <a:r>
              <a:rPr lang="en-US" sz="2000" dirty="0">
                <a:ea typeface="+mn-lt"/>
                <a:cs typeface="+mn-lt"/>
              </a:rPr>
              <a:t>Y 5 </a:t>
            </a:r>
            <a:r>
              <a:rPr lang="en-US" sz="2000" dirty="0" err="1">
                <a:ea typeface="+mn-lt"/>
                <a:cs typeface="+mn-lt"/>
              </a:rPr>
              <a:t>gwerth</a:t>
            </a:r>
            <a:r>
              <a:rPr lang="en-US" sz="2000" dirty="0">
                <a:ea typeface="+mn-lt"/>
                <a:cs typeface="+mn-lt"/>
              </a:rPr>
              <a:t> </a:t>
            </a:r>
            <a:r>
              <a:rPr lang="en-US" sz="2000" dirty="0" err="1">
                <a:ea typeface="+mn-lt"/>
                <a:cs typeface="+mn-lt"/>
              </a:rPr>
              <a:t>sydd</a:t>
            </a:r>
            <a:r>
              <a:rPr lang="en-US" sz="2000" dirty="0">
                <a:ea typeface="+mn-lt"/>
                <a:cs typeface="+mn-lt"/>
              </a:rPr>
              <a:t> </a:t>
            </a:r>
            <a:r>
              <a:rPr lang="en-US" sz="2000" dirty="0" err="1">
                <a:ea typeface="+mn-lt"/>
                <a:cs typeface="+mn-lt"/>
              </a:rPr>
              <a:t>bwysicaf</a:t>
            </a:r>
            <a:r>
              <a:rPr lang="en-US" sz="2000" dirty="0">
                <a:ea typeface="+mn-lt"/>
                <a:cs typeface="+mn-lt"/>
              </a:rPr>
              <a:t> </a:t>
            </a:r>
            <a:r>
              <a:rPr lang="en-US" sz="2000" dirty="0" err="1">
                <a:ea typeface="+mn-lt"/>
                <a:cs typeface="+mn-lt"/>
              </a:rPr>
              <a:t>i</a:t>
            </a:r>
            <a:r>
              <a:rPr lang="en-US" sz="2000" dirty="0">
                <a:ea typeface="+mn-lt"/>
                <a:cs typeface="+mn-lt"/>
              </a:rPr>
              <a:t> chi</a:t>
            </a:r>
            <a:endParaRPr lang="en-US" sz="2000" dirty="0">
              <a:ea typeface="Calibri"/>
              <a:cs typeface="Calibri"/>
            </a:endParaRPr>
          </a:p>
          <a:p>
            <a:r>
              <a:rPr lang="en-US" sz="2000" dirty="0" err="1">
                <a:ea typeface="+mn-lt"/>
                <a:cs typeface="+mn-lt"/>
              </a:rPr>
              <a:t>Lleihau</a:t>
            </a:r>
            <a:r>
              <a:rPr lang="en-US" sz="2000" dirty="0">
                <a:ea typeface="+mn-lt"/>
                <a:cs typeface="+mn-lt"/>
              </a:rPr>
              <a:t> </a:t>
            </a:r>
            <a:r>
              <a:rPr lang="en-US" sz="2000" dirty="0" err="1">
                <a:ea typeface="+mn-lt"/>
                <a:cs typeface="+mn-lt"/>
              </a:rPr>
              <a:t>i</a:t>
            </a:r>
            <a:r>
              <a:rPr lang="en-US" sz="2000" dirty="0">
                <a:ea typeface="+mn-lt"/>
                <a:cs typeface="+mn-lt"/>
              </a:rPr>
              <a:t> 3</a:t>
            </a:r>
            <a:endParaRPr lang="en-US" sz="2000" dirty="0">
              <a:ea typeface="Calibri"/>
              <a:cs typeface="Calibri"/>
            </a:endParaRPr>
          </a:p>
          <a:p>
            <a:r>
              <a:rPr lang="en-US" sz="2000" dirty="0" err="1">
                <a:ea typeface="+mn-lt"/>
                <a:cs typeface="+mn-lt"/>
              </a:rPr>
              <a:t>Lleihau</a:t>
            </a:r>
            <a:r>
              <a:rPr lang="en-US" sz="2000" dirty="0">
                <a:ea typeface="+mn-lt"/>
                <a:cs typeface="+mn-lt"/>
              </a:rPr>
              <a:t> </a:t>
            </a:r>
            <a:r>
              <a:rPr lang="en-US" sz="2000" dirty="0" err="1">
                <a:ea typeface="+mn-lt"/>
                <a:cs typeface="+mn-lt"/>
              </a:rPr>
              <a:t>i</a:t>
            </a:r>
            <a:r>
              <a:rPr lang="en-US" sz="2000" dirty="0">
                <a:ea typeface="+mn-lt"/>
                <a:cs typeface="+mn-lt"/>
              </a:rPr>
              <a:t> 1</a:t>
            </a:r>
            <a:endParaRPr lang="en-US" sz="2000" dirty="0">
              <a:ea typeface="Calibri"/>
              <a:cs typeface="Calibri"/>
            </a:endParaRPr>
          </a:p>
          <a:p>
            <a:endParaRPr lang="en-US" sz="2000" dirty="0">
              <a:ea typeface="Calibri"/>
              <a:cs typeface="Calibri"/>
            </a:endParaRPr>
          </a:p>
          <a:p>
            <a:r>
              <a:rPr lang="en-US" sz="2000" dirty="0">
                <a:ea typeface="+mn-lt"/>
                <a:cs typeface="+mn-lt"/>
              </a:rPr>
              <a:t>Pam </a:t>
            </a:r>
            <a:r>
              <a:rPr lang="en-US" sz="2000" dirty="0" err="1">
                <a:ea typeface="+mn-lt"/>
                <a:cs typeface="+mn-lt"/>
              </a:rPr>
              <a:t>mae'r</a:t>
            </a:r>
            <a:r>
              <a:rPr lang="en-US" sz="2000" dirty="0">
                <a:ea typeface="+mn-lt"/>
                <a:cs typeface="+mn-lt"/>
              </a:rPr>
              <a:t> </a:t>
            </a:r>
            <a:r>
              <a:rPr lang="en-US" sz="2000" dirty="0" err="1">
                <a:ea typeface="+mn-lt"/>
                <a:cs typeface="+mn-lt"/>
              </a:rPr>
              <a:t>gwerth</a:t>
            </a:r>
            <a:r>
              <a:rPr lang="en-US" sz="2000" dirty="0">
                <a:ea typeface="+mn-lt"/>
                <a:cs typeface="+mn-lt"/>
              </a:rPr>
              <a:t> </a:t>
            </a:r>
            <a:r>
              <a:rPr lang="en-US" sz="2000" dirty="0" err="1">
                <a:ea typeface="+mn-lt"/>
                <a:cs typeface="+mn-lt"/>
              </a:rPr>
              <a:t>hwn</a:t>
            </a:r>
            <a:r>
              <a:rPr lang="en-US" sz="2000" dirty="0">
                <a:ea typeface="+mn-lt"/>
                <a:cs typeface="+mn-lt"/>
              </a:rPr>
              <a:t> </a:t>
            </a:r>
            <a:r>
              <a:rPr lang="en-US" sz="2000" dirty="0" err="1">
                <a:ea typeface="+mn-lt"/>
                <a:cs typeface="+mn-lt"/>
              </a:rPr>
              <a:t>yn</a:t>
            </a:r>
            <a:r>
              <a:rPr lang="en-US" sz="2000" dirty="0">
                <a:ea typeface="+mn-lt"/>
                <a:cs typeface="+mn-lt"/>
              </a:rPr>
              <a:t> </a:t>
            </a:r>
            <a:r>
              <a:rPr lang="en-US" sz="2000" dirty="0" err="1">
                <a:ea typeface="+mn-lt"/>
                <a:cs typeface="+mn-lt"/>
              </a:rPr>
              <a:t>bwysig</a:t>
            </a:r>
            <a:r>
              <a:rPr lang="en-US" sz="2000" dirty="0">
                <a:ea typeface="+mn-lt"/>
                <a:cs typeface="+mn-lt"/>
              </a:rPr>
              <a:t> </a:t>
            </a:r>
            <a:r>
              <a:rPr lang="en-US" sz="2000" dirty="0" err="1">
                <a:ea typeface="+mn-lt"/>
                <a:cs typeface="+mn-lt"/>
              </a:rPr>
              <a:t>i</a:t>
            </a:r>
            <a:r>
              <a:rPr lang="en-US" sz="2000" dirty="0">
                <a:ea typeface="+mn-lt"/>
                <a:cs typeface="+mn-lt"/>
              </a:rPr>
              <a:t> chi?</a:t>
            </a:r>
            <a:endParaRPr lang="en-US" sz="2000" dirty="0">
              <a:ea typeface="Calibri"/>
              <a:cs typeface="Calibri"/>
            </a:endParaRPr>
          </a:p>
        </p:txBody>
      </p:sp>
      <p:sp>
        <p:nvSpPr>
          <p:cNvPr id="4" name="Content Placeholder 3">
            <a:extLst>
              <a:ext uri="{FF2B5EF4-FFF2-40B4-BE49-F238E27FC236}">
                <a16:creationId xmlns:a16="http://schemas.microsoft.com/office/drawing/2014/main" id="{0669500D-19F4-2108-18D4-CF95CE03BEB9}"/>
              </a:ext>
            </a:extLst>
          </p:cNvPr>
          <p:cNvSpPr>
            <a:spLocks noGrp="1"/>
          </p:cNvSpPr>
          <p:nvPr>
            <p:ph sz="half" idx="2"/>
          </p:nvPr>
        </p:nvSpPr>
        <p:spPr/>
        <p:txBody>
          <a:bodyPr vert="horz" lIns="91440" tIns="45720" rIns="91440" bIns="45720" rtlCol="0" anchor="t">
            <a:normAutofit/>
          </a:bodyPr>
          <a:lstStyle/>
          <a:p>
            <a:pPr marL="0" indent="0">
              <a:buNone/>
            </a:pPr>
            <a:r>
              <a:rPr lang="en-US" sz="2000">
                <a:solidFill>
                  <a:schemeClr val="accent1">
                    <a:lumMod val="76000"/>
                  </a:schemeClr>
                </a:solidFill>
                <a:latin typeface="Calibri" panose="020F0502020204030204"/>
                <a:ea typeface="Calibri" panose="020F0502020204030204"/>
                <a:cs typeface="Calibri" panose="020F0502020204030204"/>
              </a:rPr>
              <a:t>Identify your values</a:t>
            </a:r>
          </a:p>
          <a:p>
            <a:r>
              <a:rPr lang="en-US" sz="2000">
                <a:solidFill>
                  <a:schemeClr val="accent1">
                    <a:lumMod val="76000"/>
                  </a:schemeClr>
                </a:solidFill>
                <a:latin typeface="Calibri" panose="020F0502020204030204"/>
                <a:ea typeface="Calibri" panose="020F0502020204030204"/>
                <a:cs typeface="Calibri" panose="020F0502020204030204"/>
              </a:rPr>
              <a:t>5 values that matter most to you</a:t>
            </a:r>
          </a:p>
          <a:p>
            <a:r>
              <a:rPr lang="en-US" sz="2000">
                <a:solidFill>
                  <a:schemeClr val="accent1">
                    <a:lumMod val="76000"/>
                  </a:schemeClr>
                </a:solidFill>
                <a:latin typeface="Calibri" panose="020F0502020204030204"/>
                <a:ea typeface="Calibri" panose="020F0502020204030204"/>
                <a:cs typeface="Calibri" panose="020F0502020204030204"/>
              </a:rPr>
              <a:t>Reduce to 3</a:t>
            </a:r>
          </a:p>
          <a:p>
            <a:r>
              <a:rPr lang="en-US" sz="2000">
                <a:solidFill>
                  <a:schemeClr val="accent1">
                    <a:lumMod val="76000"/>
                  </a:schemeClr>
                </a:solidFill>
                <a:latin typeface="Calibri" panose="020F0502020204030204"/>
                <a:ea typeface="Calibri" panose="020F0502020204030204"/>
                <a:cs typeface="Calibri" panose="020F0502020204030204"/>
              </a:rPr>
              <a:t>Reduce to 1</a:t>
            </a:r>
          </a:p>
          <a:p>
            <a:pPr marL="0" indent="0">
              <a:buNone/>
            </a:pPr>
            <a:endParaRPr lang="en-US" sz="2000" dirty="0">
              <a:solidFill>
                <a:schemeClr val="accent1">
                  <a:lumMod val="76000"/>
                </a:schemeClr>
              </a:solidFill>
              <a:latin typeface="Calibri"/>
              <a:ea typeface="Calibri"/>
              <a:cs typeface="Calibri"/>
            </a:endParaRPr>
          </a:p>
          <a:p>
            <a:r>
              <a:rPr lang="en-US" sz="2000">
                <a:solidFill>
                  <a:schemeClr val="accent1">
                    <a:lumMod val="76000"/>
                  </a:schemeClr>
                </a:solidFill>
                <a:latin typeface="Calibri"/>
                <a:ea typeface="Calibri"/>
                <a:cs typeface="Calibri"/>
              </a:rPr>
              <a:t>Why is this value important to you?</a:t>
            </a:r>
            <a:endParaRPr lang="en-US" sz="2000" dirty="0">
              <a:solidFill>
                <a:schemeClr val="accent1">
                  <a:lumMod val="76000"/>
                </a:schemeClr>
              </a:solidFill>
              <a:latin typeface="Calibri"/>
              <a:ea typeface="Calibri"/>
              <a:cs typeface="Calibri"/>
            </a:endParaRPr>
          </a:p>
          <a:p>
            <a:endParaRPr lang="en-US" dirty="0">
              <a:ea typeface="Calibri"/>
              <a:cs typeface="Calibri"/>
            </a:endParaRPr>
          </a:p>
        </p:txBody>
      </p:sp>
    </p:spTree>
    <p:extLst>
      <p:ext uri="{BB962C8B-B14F-4D97-AF65-F5344CB8AC3E}">
        <p14:creationId xmlns:p14="http://schemas.microsoft.com/office/powerpoint/2010/main" val="369778885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69BEB0-EBDA-B12D-8248-E7432E4271F1}"/>
              </a:ext>
            </a:extLst>
          </p:cNvPr>
          <p:cNvSpPr>
            <a:spLocks noGrp="1"/>
          </p:cNvSpPr>
          <p:nvPr>
            <p:ph type="title"/>
          </p:nvPr>
        </p:nvSpPr>
        <p:spPr/>
        <p:txBody>
          <a:bodyPr/>
          <a:lstStyle/>
          <a:p>
            <a:r>
              <a:rPr lang="en-US" dirty="0">
                <a:ea typeface="+mj-lt"/>
                <a:cs typeface="+mj-lt"/>
              </a:rPr>
              <a:t>Arweinyddiaeth </a:t>
            </a:r>
            <a:r>
              <a:rPr lang="en-US" dirty="0" err="1">
                <a:ea typeface="+mj-lt"/>
                <a:cs typeface="+mj-lt"/>
              </a:rPr>
              <a:t>sy'n</a:t>
            </a:r>
            <a:r>
              <a:rPr lang="en-US" dirty="0">
                <a:ea typeface="+mj-lt"/>
                <a:cs typeface="+mj-lt"/>
              </a:rPr>
              <a:t> </a:t>
            </a:r>
            <a:r>
              <a:rPr lang="en-US" dirty="0" err="1">
                <a:ea typeface="+mj-lt"/>
                <a:cs typeface="+mj-lt"/>
              </a:rPr>
              <a:t>seiliedig</a:t>
            </a:r>
            <a:r>
              <a:rPr lang="en-US" dirty="0">
                <a:ea typeface="+mj-lt"/>
                <a:cs typeface="+mj-lt"/>
              </a:rPr>
              <a:t> </a:t>
            </a:r>
            <a:r>
              <a:rPr lang="en-US" dirty="0" err="1">
                <a:ea typeface="+mj-lt"/>
                <a:cs typeface="+mj-lt"/>
              </a:rPr>
              <a:t>ar</a:t>
            </a:r>
            <a:r>
              <a:rPr lang="en-US" dirty="0">
                <a:ea typeface="+mj-lt"/>
                <a:cs typeface="+mj-lt"/>
              </a:rPr>
              <a:t> </a:t>
            </a:r>
            <a:r>
              <a:rPr lang="en-US" dirty="0" err="1">
                <a:ea typeface="+mj-lt"/>
                <a:cs typeface="+mj-lt"/>
              </a:rPr>
              <a:t>werthoedd</a:t>
            </a:r>
            <a:br>
              <a:rPr lang="en-US" dirty="0">
                <a:solidFill>
                  <a:schemeClr val="accent1">
                    <a:lumMod val="76000"/>
                  </a:schemeClr>
                </a:solidFill>
                <a:ea typeface="+mj-lt"/>
                <a:cs typeface="+mj-lt"/>
              </a:rPr>
            </a:br>
            <a:r>
              <a:rPr lang="en-US" dirty="0">
                <a:solidFill>
                  <a:schemeClr val="accent1">
                    <a:lumMod val="76000"/>
                  </a:schemeClr>
                </a:solidFill>
                <a:ea typeface="Calibri Light"/>
                <a:cs typeface="Calibri Light"/>
              </a:rPr>
              <a:t>Values-based leadership</a:t>
            </a:r>
            <a:endParaRPr lang="en-US" dirty="0">
              <a:solidFill>
                <a:schemeClr val="accent1">
                  <a:lumMod val="76000"/>
                </a:schemeClr>
              </a:solidFill>
            </a:endParaRPr>
          </a:p>
        </p:txBody>
      </p:sp>
      <p:sp>
        <p:nvSpPr>
          <p:cNvPr id="3" name="Content Placeholder 2">
            <a:extLst>
              <a:ext uri="{FF2B5EF4-FFF2-40B4-BE49-F238E27FC236}">
                <a16:creationId xmlns:a16="http://schemas.microsoft.com/office/drawing/2014/main" id="{B7B56C38-4E8E-B107-DE4B-A3C1C694D36E}"/>
              </a:ext>
            </a:extLst>
          </p:cNvPr>
          <p:cNvSpPr>
            <a:spLocks noGrp="1"/>
          </p:cNvSpPr>
          <p:nvPr>
            <p:ph sz="half" idx="1"/>
          </p:nvPr>
        </p:nvSpPr>
        <p:spPr/>
        <p:txBody>
          <a:bodyPr vert="horz" lIns="91440" tIns="45720" rIns="91440" bIns="45720" rtlCol="0" anchor="t">
            <a:normAutofit/>
          </a:bodyPr>
          <a:lstStyle/>
          <a:p>
            <a:pPr marL="0" indent="0">
              <a:buNone/>
            </a:pPr>
            <a:r>
              <a:rPr lang="en-US" sz="2000" dirty="0">
                <a:ea typeface="+mn-lt"/>
                <a:cs typeface="+mn-lt"/>
              </a:rPr>
              <a:t>Arweinwyr </a:t>
            </a:r>
            <a:r>
              <a:rPr lang="en-US" sz="2000" dirty="0" err="1">
                <a:ea typeface="+mn-lt"/>
                <a:cs typeface="+mn-lt"/>
              </a:rPr>
              <a:t>sy'n</a:t>
            </a:r>
            <a:r>
              <a:rPr lang="en-US" sz="2000" dirty="0">
                <a:ea typeface="+mn-lt"/>
                <a:cs typeface="+mn-lt"/>
              </a:rPr>
              <a:t> </a:t>
            </a:r>
            <a:r>
              <a:rPr lang="en-US" sz="2000" dirty="0" err="1">
                <a:ea typeface="+mn-lt"/>
                <a:cs typeface="+mn-lt"/>
              </a:rPr>
              <a:t>seiliedig</a:t>
            </a:r>
            <a:r>
              <a:rPr lang="en-US" sz="2000" dirty="0">
                <a:ea typeface="+mn-lt"/>
                <a:cs typeface="+mn-lt"/>
              </a:rPr>
              <a:t> </a:t>
            </a:r>
            <a:r>
              <a:rPr lang="en-US" sz="2000" dirty="0" err="1">
                <a:ea typeface="+mn-lt"/>
                <a:cs typeface="+mn-lt"/>
              </a:rPr>
              <a:t>ar</a:t>
            </a:r>
            <a:r>
              <a:rPr lang="en-US" sz="2000" dirty="0">
                <a:ea typeface="+mn-lt"/>
                <a:cs typeface="+mn-lt"/>
              </a:rPr>
              <a:t> </a:t>
            </a:r>
            <a:r>
              <a:rPr lang="en-US" sz="2000" dirty="0" err="1">
                <a:ea typeface="+mn-lt"/>
                <a:cs typeface="+mn-lt"/>
              </a:rPr>
              <a:t>werthoedd</a:t>
            </a:r>
            <a:r>
              <a:rPr lang="en-US" sz="2000" dirty="0">
                <a:ea typeface="+mn-lt"/>
                <a:cs typeface="+mn-lt"/>
              </a:rPr>
              <a:t>:</a:t>
            </a:r>
            <a:endParaRPr lang="en-US" sz="2000" dirty="0">
              <a:ea typeface="Calibri" panose="020F0502020204030204"/>
              <a:cs typeface="Calibri" panose="020F0502020204030204"/>
            </a:endParaRPr>
          </a:p>
          <a:p>
            <a:r>
              <a:rPr lang="en-US" sz="2000" dirty="0">
                <a:ea typeface="+mn-lt"/>
                <a:cs typeface="+mn-lt"/>
              </a:rPr>
              <a:t>Arwain </a:t>
            </a:r>
            <a:r>
              <a:rPr lang="en-US" sz="2000" dirty="0" err="1">
                <a:ea typeface="+mn-lt"/>
                <a:cs typeface="+mn-lt"/>
              </a:rPr>
              <a:t>gydag</a:t>
            </a:r>
            <a:r>
              <a:rPr lang="en-US" sz="2000" dirty="0">
                <a:ea typeface="+mn-lt"/>
                <a:cs typeface="+mn-lt"/>
              </a:rPr>
              <a:t> </a:t>
            </a:r>
            <a:r>
              <a:rPr lang="en-US" sz="2000" dirty="0" err="1">
                <a:ea typeface="+mn-lt"/>
                <a:cs typeface="+mn-lt"/>
              </a:rPr>
              <a:t>uniondeb</a:t>
            </a:r>
            <a:endParaRPr lang="en-US" sz="2000">
              <a:ea typeface="Calibri"/>
              <a:cs typeface="Calibri"/>
            </a:endParaRPr>
          </a:p>
          <a:p>
            <a:r>
              <a:rPr lang="en-US" sz="2000" dirty="0">
                <a:ea typeface="+mn-lt"/>
                <a:cs typeface="+mn-lt"/>
              </a:rPr>
              <a:t>Dangos </a:t>
            </a:r>
            <a:r>
              <a:rPr lang="en-US" sz="2000" dirty="0" err="1">
                <a:ea typeface="+mn-lt"/>
                <a:cs typeface="+mn-lt"/>
              </a:rPr>
              <a:t>dilysrwydd</a:t>
            </a:r>
            <a:endParaRPr lang="en-US" sz="2000">
              <a:ea typeface="Calibri"/>
              <a:cs typeface="Calibri"/>
            </a:endParaRPr>
          </a:p>
          <a:p>
            <a:r>
              <a:rPr lang="en-US" sz="2000" dirty="0" err="1">
                <a:ea typeface="+mn-lt"/>
                <a:cs typeface="+mn-lt"/>
              </a:rPr>
              <a:t>Meithrin</a:t>
            </a:r>
            <a:r>
              <a:rPr lang="en-US" sz="2000" dirty="0">
                <a:ea typeface="+mn-lt"/>
                <a:cs typeface="+mn-lt"/>
              </a:rPr>
              <a:t> </a:t>
            </a:r>
            <a:r>
              <a:rPr lang="en-US" sz="2000" dirty="0" err="1">
                <a:ea typeface="+mn-lt"/>
                <a:cs typeface="+mn-lt"/>
              </a:rPr>
              <a:t>ymddiriedaeth</a:t>
            </a:r>
            <a:endParaRPr lang="en-US" sz="2000" dirty="0">
              <a:ea typeface="Calibri" panose="020F0502020204030204"/>
              <a:cs typeface="Calibri" panose="020F0502020204030204"/>
            </a:endParaRPr>
          </a:p>
          <a:p>
            <a:r>
              <a:rPr lang="en-US" sz="2000" dirty="0" err="1">
                <a:ea typeface="+mn-lt"/>
                <a:cs typeface="+mn-lt"/>
              </a:rPr>
              <a:t>Gwneud</a:t>
            </a:r>
            <a:r>
              <a:rPr lang="en-US" sz="2000" dirty="0">
                <a:ea typeface="+mn-lt"/>
                <a:cs typeface="+mn-lt"/>
              </a:rPr>
              <a:t> </a:t>
            </a:r>
            <a:r>
              <a:rPr lang="en-US" sz="2000" dirty="0" err="1">
                <a:ea typeface="+mn-lt"/>
                <a:cs typeface="+mn-lt"/>
              </a:rPr>
              <a:t>penderfyniadau</a:t>
            </a:r>
            <a:r>
              <a:rPr lang="en-US" sz="2000" dirty="0">
                <a:ea typeface="+mn-lt"/>
                <a:cs typeface="+mn-lt"/>
              </a:rPr>
              <a:t> </a:t>
            </a:r>
            <a:r>
              <a:rPr lang="en-US" sz="2000" dirty="0" err="1">
                <a:ea typeface="+mn-lt"/>
                <a:cs typeface="+mn-lt"/>
              </a:rPr>
              <a:t>moesegol</a:t>
            </a:r>
            <a:endParaRPr lang="en-US" sz="2000">
              <a:ea typeface="Calibri"/>
              <a:cs typeface="Calibri"/>
            </a:endParaRPr>
          </a:p>
          <a:p>
            <a:r>
              <a:rPr lang="en-US" sz="2000" dirty="0">
                <a:ea typeface="+mn-lt"/>
                <a:cs typeface="+mn-lt"/>
              </a:rPr>
              <a:t>Cydweddu </a:t>
            </a:r>
            <a:r>
              <a:rPr lang="en-US" sz="2000" dirty="0" err="1">
                <a:ea typeface="+mn-lt"/>
                <a:cs typeface="+mn-lt"/>
              </a:rPr>
              <a:t>gweithredoedd</a:t>
            </a:r>
            <a:r>
              <a:rPr lang="en-US" sz="2000" dirty="0">
                <a:ea typeface="+mn-lt"/>
                <a:cs typeface="+mn-lt"/>
              </a:rPr>
              <a:t> â </a:t>
            </a:r>
            <a:r>
              <a:rPr lang="en-US" sz="2000" dirty="0" err="1">
                <a:ea typeface="+mn-lt"/>
                <a:cs typeface="+mn-lt"/>
              </a:rPr>
              <a:t>gwerthoedd</a:t>
            </a:r>
            <a:r>
              <a:rPr lang="en-US" sz="2000" dirty="0">
                <a:ea typeface="+mn-lt"/>
                <a:cs typeface="+mn-lt"/>
              </a:rPr>
              <a:t> </a:t>
            </a:r>
            <a:r>
              <a:rPr lang="en-US" sz="2000" dirty="0" err="1">
                <a:ea typeface="+mn-lt"/>
                <a:cs typeface="+mn-lt"/>
              </a:rPr>
              <a:t>craidd</a:t>
            </a:r>
            <a:endParaRPr lang="en-US" sz="2000">
              <a:ea typeface="Calibri"/>
              <a:cs typeface="Calibri"/>
            </a:endParaRPr>
          </a:p>
        </p:txBody>
      </p:sp>
      <p:sp>
        <p:nvSpPr>
          <p:cNvPr id="4" name="Content Placeholder 3">
            <a:extLst>
              <a:ext uri="{FF2B5EF4-FFF2-40B4-BE49-F238E27FC236}">
                <a16:creationId xmlns:a16="http://schemas.microsoft.com/office/drawing/2014/main" id="{91F7D4AD-68AA-EC9C-C24C-C5A6402E6678}"/>
              </a:ext>
            </a:extLst>
          </p:cNvPr>
          <p:cNvSpPr>
            <a:spLocks noGrp="1"/>
          </p:cNvSpPr>
          <p:nvPr>
            <p:ph sz="half" idx="2"/>
          </p:nvPr>
        </p:nvSpPr>
        <p:spPr/>
        <p:txBody>
          <a:bodyPr vert="horz" lIns="91440" tIns="45720" rIns="91440" bIns="45720" rtlCol="0" anchor="t">
            <a:normAutofit/>
          </a:bodyPr>
          <a:lstStyle/>
          <a:p>
            <a:pPr marL="0" indent="0">
              <a:buNone/>
            </a:pPr>
            <a:r>
              <a:rPr lang="en-US" sz="2000">
                <a:solidFill>
                  <a:schemeClr val="accent1">
                    <a:lumMod val="76000"/>
                  </a:schemeClr>
                </a:solidFill>
                <a:latin typeface="Calibri"/>
                <a:ea typeface="Calibri"/>
                <a:cs typeface="Calibri"/>
              </a:rPr>
              <a:t>Values-based leaders:</a:t>
            </a:r>
          </a:p>
          <a:p>
            <a:r>
              <a:rPr lang="en-US" sz="2000">
                <a:solidFill>
                  <a:schemeClr val="accent1">
                    <a:lumMod val="76000"/>
                  </a:schemeClr>
                </a:solidFill>
                <a:latin typeface="Calibri"/>
                <a:ea typeface="Calibri"/>
                <a:cs typeface="Calibri"/>
              </a:rPr>
              <a:t>Lead with integrity</a:t>
            </a:r>
          </a:p>
          <a:p>
            <a:r>
              <a:rPr lang="en-US" sz="2000">
                <a:solidFill>
                  <a:schemeClr val="accent1">
                    <a:lumMod val="76000"/>
                  </a:schemeClr>
                </a:solidFill>
                <a:latin typeface="Calibri"/>
                <a:ea typeface="Calibri"/>
                <a:cs typeface="Calibri"/>
              </a:rPr>
              <a:t>Demonstrate authenticity</a:t>
            </a:r>
          </a:p>
          <a:p>
            <a:r>
              <a:rPr lang="en-US" sz="2000">
                <a:solidFill>
                  <a:schemeClr val="accent1">
                    <a:lumMod val="76000"/>
                  </a:schemeClr>
                </a:solidFill>
                <a:latin typeface="Calibri"/>
                <a:ea typeface="Calibri"/>
                <a:cs typeface="Calibri"/>
              </a:rPr>
              <a:t>Build trust</a:t>
            </a:r>
          </a:p>
          <a:p>
            <a:r>
              <a:rPr lang="en-US" sz="2000">
                <a:solidFill>
                  <a:schemeClr val="accent1">
                    <a:lumMod val="76000"/>
                  </a:schemeClr>
                </a:solidFill>
                <a:latin typeface="Calibri"/>
                <a:ea typeface="Calibri"/>
                <a:cs typeface="Calibri"/>
              </a:rPr>
              <a:t>Make ethical decisions</a:t>
            </a:r>
          </a:p>
          <a:p>
            <a:r>
              <a:rPr lang="en-US" sz="2000">
                <a:solidFill>
                  <a:schemeClr val="accent1">
                    <a:lumMod val="76000"/>
                  </a:schemeClr>
                </a:solidFill>
                <a:latin typeface="Calibri"/>
                <a:ea typeface="Calibri"/>
                <a:cs typeface="Calibri"/>
              </a:rPr>
              <a:t>Align actions with core values</a:t>
            </a:r>
          </a:p>
          <a:p>
            <a:endParaRPr lang="en-US" dirty="0">
              <a:ea typeface="Calibri"/>
              <a:cs typeface="Calibri"/>
            </a:endParaRPr>
          </a:p>
        </p:txBody>
      </p:sp>
    </p:spTree>
    <p:extLst>
      <p:ext uri="{BB962C8B-B14F-4D97-AF65-F5344CB8AC3E}">
        <p14:creationId xmlns:p14="http://schemas.microsoft.com/office/powerpoint/2010/main" val="348465858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18CDBE-2FFF-A582-FA8E-8FA20F8D9C43}"/>
              </a:ext>
            </a:extLst>
          </p:cNvPr>
          <p:cNvSpPr>
            <a:spLocks noGrp="1"/>
          </p:cNvSpPr>
          <p:nvPr>
            <p:ph type="title"/>
          </p:nvPr>
        </p:nvSpPr>
        <p:spPr/>
        <p:txBody>
          <a:bodyPr>
            <a:normAutofit/>
          </a:bodyPr>
          <a:lstStyle/>
          <a:p>
            <a:r>
              <a:rPr lang="en-US" dirty="0" err="1">
                <a:ea typeface="+mj-lt"/>
                <a:cs typeface="+mj-lt"/>
              </a:rPr>
              <a:t>Arweinyddiaeth</a:t>
            </a:r>
            <a:r>
              <a:rPr lang="en-US" dirty="0">
                <a:ea typeface="+mj-lt"/>
                <a:cs typeface="+mj-lt"/>
              </a:rPr>
              <a:t> </a:t>
            </a:r>
            <a:r>
              <a:rPr lang="en-US" dirty="0" err="1">
                <a:ea typeface="+mj-lt"/>
                <a:cs typeface="+mj-lt"/>
              </a:rPr>
              <a:t>Drugaro</a:t>
            </a:r>
            <a:br>
              <a:rPr lang="en-US" dirty="0">
                <a:ea typeface="+mj-lt"/>
                <a:cs typeface="+mj-lt"/>
              </a:rPr>
            </a:br>
            <a:r>
              <a:rPr lang="en-US" dirty="0">
                <a:solidFill>
                  <a:schemeClr val="accent1">
                    <a:lumMod val="76000"/>
                  </a:schemeClr>
                </a:solidFill>
                <a:ea typeface="Calibri Light"/>
                <a:cs typeface="Calibri Light"/>
              </a:rPr>
              <a:t>Compassionate Leadership</a:t>
            </a:r>
          </a:p>
        </p:txBody>
      </p:sp>
      <p:sp>
        <p:nvSpPr>
          <p:cNvPr id="3" name="Content Placeholder 2">
            <a:extLst>
              <a:ext uri="{FF2B5EF4-FFF2-40B4-BE49-F238E27FC236}">
                <a16:creationId xmlns:a16="http://schemas.microsoft.com/office/drawing/2014/main" id="{6E22EE4A-92B6-2522-BED0-F1935862C3ED}"/>
              </a:ext>
            </a:extLst>
          </p:cNvPr>
          <p:cNvSpPr>
            <a:spLocks noGrp="1"/>
          </p:cNvSpPr>
          <p:nvPr>
            <p:ph sz="half" idx="1"/>
          </p:nvPr>
        </p:nvSpPr>
        <p:spPr>
          <a:xfrm>
            <a:off x="838200" y="2007054"/>
            <a:ext cx="5156200" cy="3809862"/>
          </a:xfrm>
        </p:spPr>
        <p:txBody>
          <a:bodyPr vert="horz" lIns="91440" tIns="45720" rIns="91440" bIns="45720" rtlCol="0" anchor="t">
            <a:normAutofit/>
          </a:bodyPr>
          <a:lstStyle/>
          <a:p>
            <a:r>
              <a:rPr lang="en-US" dirty="0" err="1">
                <a:ea typeface="+mn-lt"/>
                <a:cs typeface="+mn-lt"/>
              </a:rPr>
              <a:t>Gwrando'n</a:t>
            </a:r>
            <a:r>
              <a:rPr lang="en-US" dirty="0">
                <a:ea typeface="+mn-lt"/>
                <a:cs typeface="+mn-lt"/>
              </a:rPr>
              <a:t> </a:t>
            </a:r>
            <a:r>
              <a:rPr lang="en-US" dirty="0" err="1">
                <a:ea typeface="+mn-lt"/>
                <a:cs typeface="+mn-lt"/>
              </a:rPr>
              <a:t>weithredol</a:t>
            </a:r>
            <a:endParaRPr lang="en-US" dirty="0" err="1">
              <a:ea typeface="Calibri" panose="020F0502020204030204"/>
              <a:cs typeface="Calibri" panose="020F0502020204030204"/>
            </a:endParaRPr>
          </a:p>
          <a:p>
            <a:r>
              <a:rPr lang="en-US" dirty="0">
                <a:ea typeface="+mn-lt"/>
                <a:cs typeface="+mn-lt"/>
              </a:rPr>
              <a:t>Deall </a:t>
            </a:r>
            <a:r>
              <a:rPr lang="en-US" dirty="0" err="1">
                <a:ea typeface="+mn-lt"/>
                <a:cs typeface="+mn-lt"/>
              </a:rPr>
              <a:t>safbwyntiau</a:t>
            </a:r>
            <a:r>
              <a:rPr lang="en-US" dirty="0">
                <a:ea typeface="+mn-lt"/>
                <a:cs typeface="+mn-lt"/>
              </a:rPr>
              <a:t> </a:t>
            </a:r>
            <a:r>
              <a:rPr lang="en-US" dirty="0" err="1">
                <a:ea typeface="+mn-lt"/>
                <a:cs typeface="+mn-lt"/>
              </a:rPr>
              <a:t>eraill</a:t>
            </a:r>
            <a:endParaRPr lang="en-US" dirty="0" err="1"/>
          </a:p>
          <a:p>
            <a:r>
              <a:rPr lang="en-US" dirty="0" err="1">
                <a:ea typeface="+mn-lt"/>
                <a:cs typeface="+mn-lt"/>
              </a:rPr>
              <a:t>Ymateb</a:t>
            </a:r>
            <a:r>
              <a:rPr lang="en-US" dirty="0">
                <a:ea typeface="+mn-lt"/>
                <a:cs typeface="+mn-lt"/>
              </a:rPr>
              <a:t> </a:t>
            </a:r>
            <a:r>
              <a:rPr lang="en-US" dirty="0" err="1">
                <a:ea typeface="+mn-lt"/>
                <a:cs typeface="+mn-lt"/>
              </a:rPr>
              <a:t>gydag</a:t>
            </a:r>
            <a:r>
              <a:rPr lang="en-US" dirty="0">
                <a:ea typeface="+mn-lt"/>
                <a:cs typeface="+mn-lt"/>
              </a:rPr>
              <a:t> </a:t>
            </a:r>
            <a:r>
              <a:rPr lang="en-US" dirty="0" err="1">
                <a:ea typeface="+mn-lt"/>
                <a:cs typeface="+mn-lt"/>
              </a:rPr>
              <a:t>empathi</a:t>
            </a:r>
            <a:endParaRPr lang="en-US" dirty="0" err="1"/>
          </a:p>
          <a:p>
            <a:r>
              <a:rPr lang="en-US" dirty="0" err="1">
                <a:ea typeface="+mn-lt"/>
                <a:cs typeface="+mn-lt"/>
              </a:rPr>
              <a:t>Cefnogi</a:t>
            </a:r>
            <a:r>
              <a:rPr lang="en-US" dirty="0">
                <a:ea typeface="+mn-lt"/>
                <a:cs typeface="+mn-lt"/>
              </a:rPr>
              <a:t> </a:t>
            </a:r>
            <a:r>
              <a:rPr lang="en-US" dirty="0" err="1">
                <a:ea typeface="+mn-lt"/>
                <a:cs typeface="+mn-lt"/>
              </a:rPr>
              <a:t>lles</a:t>
            </a:r>
            <a:endParaRPr lang="en-US" dirty="0" err="1"/>
          </a:p>
          <a:p>
            <a:r>
              <a:rPr lang="en-US" dirty="0">
                <a:ea typeface="+mn-lt"/>
                <a:cs typeface="+mn-lt"/>
              </a:rPr>
              <a:t>Creu </a:t>
            </a:r>
            <a:r>
              <a:rPr lang="en-US" dirty="0" err="1">
                <a:ea typeface="+mn-lt"/>
                <a:cs typeface="+mn-lt"/>
              </a:rPr>
              <a:t>amgylcheddau</a:t>
            </a:r>
            <a:r>
              <a:rPr lang="en-US" dirty="0">
                <a:ea typeface="+mn-lt"/>
                <a:cs typeface="+mn-lt"/>
              </a:rPr>
              <a:t> </a:t>
            </a:r>
            <a:r>
              <a:rPr lang="en-US" dirty="0" err="1">
                <a:ea typeface="+mn-lt"/>
                <a:cs typeface="+mn-lt"/>
              </a:rPr>
              <a:t>sy'n</a:t>
            </a:r>
            <a:r>
              <a:rPr lang="en-US" dirty="0">
                <a:ea typeface="+mn-lt"/>
                <a:cs typeface="+mn-lt"/>
              </a:rPr>
              <a:t> </a:t>
            </a:r>
            <a:r>
              <a:rPr lang="en-US" dirty="0" err="1">
                <a:ea typeface="+mn-lt"/>
                <a:cs typeface="+mn-lt"/>
              </a:rPr>
              <a:t>ddiogel</a:t>
            </a:r>
            <a:r>
              <a:rPr lang="en-US" dirty="0">
                <a:ea typeface="+mn-lt"/>
                <a:cs typeface="+mn-lt"/>
              </a:rPr>
              <a:t> </a:t>
            </a:r>
            <a:r>
              <a:rPr lang="en-US" dirty="0" err="1">
                <a:ea typeface="+mn-lt"/>
                <a:cs typeface="+mn-lt"/>
              </a:rPr>
              <a:t>yn</a:t>
            </a:r>
            <a:r>
              <a:rPr lang="en-US" dirty="0">
                <a:ea typeface="+mn-lt"/>
                <a:cs typeface="+mn-lt"/>
              </a:rPr>
              <a:t> </a:t>
            </a:r>
            <a:r>
              <a:rPr lang="en-US" dirty="0" err="1">
                <a:ea typeface="+mn-lt"/>
                <a:cs typeface="+mn-lt"/>
              </a:rPr>
              <a:t>seicolegol</a:t>
            </a:r>
            <a:endParaRPr lang="en-US" dirty="0" err="1"/>
          </a:p>
        </p:txBody>
      </p:sp>
      <p:sp>
        <p:nvSpPr>
          <p:cNvPr id="4" name="Content Placeholder 3">
            <a:extLst>
              <a:ext uri="{FF2B5EF4-FFF2-40B4-BE49-F238E27FC236}">
                <a16:creationId xmlns:a16="http://schemas.microsoft.com/office/drawing/2014/main" id="{293301B3-33EA-C1CC-62D9-0156A873BD39}"/>
              </a:ext>
            </a:extLst>
          </p:cNvPr>
          <p:cNvSpPr>
            <a:spLocks noGrp="1"/>
          </p:cNvSpPr>
          <p:nvPr>
            <p:ph sz="half" idx="2"/>
          </p:nvPr>
        </p:nvSpPr>
        <p:spPr>
          <a:xfrm>
            <a:off x="6197600" y="2007054"/>
            <a:ext cx="5156200" cy="3809862"/>
          </a:xfrm>
        </p:spPr>
        <p:txBody>
          <a:bodyPr vert="horz" lIns="91440" tIns="45720" rIns="91440" bIns="45720" rtlCol="0" anchor="t">
            <a:normAutofit/>
          </a:bodyPr>
          <a:lstStyle/>
          <a:p>
            <a:r>
              <a:rPr lang="en-US" sz="2400" dirty="0">
                <a:solidFill>
                  <a:schemeClr val="accent1">
                    <a:lumMod val="76000"/>
                  </a:schemeClr>
                </a:solidFill>
                <a:latin typeface="Calibri"/>
                <a:ea typeface="Calibri"/>
                <a:cs typeface="Calibri"/>
              </a:rPr>
              <a:t>Listening actively</a:t>
            </a:r>
          </a:p>
          <a:p>
            <a:r>
              <a:rPr lang="en-US" sz="2400" dirty="0">
                <a:solidFill>
                  <a:schemeClr val="accent1">
                    <a:lumMod val="76000"/>
                  </a:schemeClr>
                </a:solidFill>
                <a:latin typeface="Calibri"/>
                <a:ea typeface="Calibri"/>
                <a:cs typeface="Calibri"/>
              </a:rPr>
              <a:t>Understanding others' perspectives</a:t>
            </a:r>
          </a:p>
          <a:p>
            <a:r>
              <a:rPr lang="en-US" sz="2400" dirty="0">
                <a:solidFill>
                  <a:schemeClr val="accent1">
                    <a:lumMod val="76000"/>
                  </a:schemeClr>
                </a:solidFill>
                <a:latin typeface="Calibri"/>
                <a:ea typeface="Calibri"/>
                <a:cs typeface="Calibri"/>
              </a:rPr>
              <a:t>Responding with empathy</a:t>
            </a:r>
          </a:p>
          <a:p>
            <a:r>
              <a:rPr lang="en-US" sz="2400" dirty="0">
                <a:solidFill>
                  <a:schemeClr val="accent1">
                    <a:lumMod val="76000"/>
                  </a:schemeClr>
                </a:solidFill>
                <a:latin typeface="Calibri"/>
                <a:ea typeface="Calibri"/>
                <a:cs typeface="Calibri"/>
              </a:rPr>
              <a:t>Supporting wellbeing</a:t>
            </a:r>
          </a:p>
          <a:p>
            <a:r>
              <a:rPr lang="en-US" sz="2400" dirty="0">
                <a:solidFill>
                  <a:schemeClr val="accent1">
                    <a:lumMod val="76000"/>
                  </a:schemeClr>
                </a:solidFill>
                <a:latin typeface="Calibri"/>
                <a:ea typeface="Calibri"/>
                <a:cs typeface="Calibri"/>
              </a:rPr>
              <a:t>Creating psychologically safe environments</a:t>
            </a:r>
          </a:p>
          <a:p>
            <a:endParaRPr lang="en-US" dirty="0">
              <a:ea typeface="Calibri"/>
              <a:cs typeface="Calibri"/>
            </a:endParaRPr>
          </a:p>
        </p:txBody>
      </p:sp>
    </p:spTree>
    <p:extLst>
      <p:ext uri="{BB962C8B-B14F-4D97-AF65-F5344CB8AC3E}">
        <p14:creationId xmlns:p14="http://schemas.microsoft.com/office/powerpoint/2010/main" val="165126867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0CB321-276E-66DC-8D10-0F97CD80D6EB}"/>
              </a:ext>
            </a:extLst>
          </p:cNvPr>
          <p:cNvSpPr>
            <a:spLocks noGrp="1"/>
          </p:cNvSpPr>
          <p:nvPr>
            <p:ph type="title"/>
          </p:nvPr>
        </p:nvSpPr>
        <p:spPr/>
        <p:txBody>
          <a:bodyPr/>
          <a:lstStyle/>
          <a:p>
            <a:r>
              <a:rPr lang="en-US" dirty="0" err="1">
                <a:ea typeface="+mj-lt"/>
                <a:cs typeface="+mj-lt"/>
              </a:rPr>
              <a:t>Datblygiad</a:t>
            </a:r>
            <a:r>
              <a:rPr lang="en-US" dirty="0">
                <a:ea typeface="+mj-lt"/>
                <a:cs typeface="+mj-lt"/>
              </a:rPr>
              <a:t> </a:t>
            </a:r>
            <a:r>
              <a:rPr lang="en-US" dirty="0" err="1">
                <a:ea typeface="+mj-lt"/>
                <a:cs typeface="+mj-lt"/>
              </a:rPr>
              <a:t>Naturiol</a:t>
            </a:r>
            <a:r>
              <a:rPr lang="en-US" dirty="0">
                <a:ea typeface="+mj-lt"/>
                <a:cs typeface="+mj-lt"/>
              </a:rPr>
              <a:t> </a:t>
            </a:r>
            <a:br>
              <a:rPr lang="en-US" dirty="0"/>
            </a:br>
            <a:r>
              <a:rPr lang="en-US" dirty="0">
                <a:solidFill>
                  <a:schemeClr val="accent1">
                    <a:lumMod val="76000"/>
                  </a:schemeClr>
                </a:solidFill>
              </a:rPr>
              <a:t>Natural Progression</a:t>
            </a:r>
            <a:endParaRPr lang="en-US" dirty="0">
              <a:solidFill>
                <a:schemeClr val="accent1">
                  <a:lumMod val="76000"/>
                </a:schemeClr>
              </a:solidFill>
              <a:ea typeface="Calibri Light"/>
              <a:cs typeface="Calibri Light"/>
            </a:endParaRPr>
          </a:p>
        </p:txBody>
      </p:sp>
      <p:sp>
        <p:nvSpPr>
          <p:cNvPr id="4" name="Content Placeholder 3">
            <a:extLst>
              <a:ext uri="{FF2B5EF4-FFF2-40B4-BE49-F238E27FC236}">
                <a16:creationId xmlns:a16="http://schemas.microsoft.com/office/drawing/2014/main" id="{F2FC236F-BAA2-9C5E-9E9E-383E76AAF948}"/>
              </a:ext>
            </a:extLst>
          </p:cNvPr>
          <p:cNvSpPr>
            <a:spLocks noGrp="1"/>
          </p:cNvSpPr>
          <p:nvPr>
            <p:ph sz="half" idx="2"/>
          </p:nvPr>
        </p:nvSpPr>
        <p:spPr>
          <a:xfrm>
            <a:off x="222829" y="2139043"/>
            <a:ext cx="11754424" cy="2583227"/>
          </a:xfrm>
        </p:spPr>
        <p:txBody>
          <a:bodyPr vert="horz" lIns="91440" tIns="45720" rIns="91440" bIns="45720" rtlCol="0" anchor="t">
            <a:normAutofit/>
          </a:bodyPr>
          <a:lstStyle/>
          <a:p>
            <a:pPr marL="0" indent="0">
              <a:buNone/>
            </a:pPr>
            <a:r>
              <a:rPr lang="en-US" b="1" dirty="0">
                <a:ea typeface="+mn-lt"/>
                <a:cs typeface="+mn-lt"/>
              </a:rPr>
              <a:t>Fy </a:t>
            </a:r>
            <a:r>
              <a:rPr lang="en-US" b="1" dirty="0" err="1">
                <a:ea typeface="+mn-lt"/>
                <a:cs typeface="+mn-lt"/>
              </a:rPr>
              <a:t>ngwerthoedd</a:t>
            </a:r>
            <a:r>
              <a:rPr lang="en-US" b="1" dirty="0">
                <a:ea typeface="+mn-lt"/>
                <a:cs typeface="+mn-lt"/>
              </a:rPr>
              <a:t> ↓ Fy </a:t>
            </a:r>
            <a:r>
              <a:rPr lang="en-US" b="1" dirty="0" err="1">
                <a:ea typeface="+mn-lt"/>
                <a:cs typeface="+mn-lt"/>
              </a:rPr>
              <a:t>ymddygiadau</a:t>
            </a:r>
            <a:r>
              <a:rPr lang="en-US" b="1" dirty="0">
                <a:ea typeface="+mn-lt"/>
                <a:cs typeface="+mn-lt"/>
              </a:rPr>
              <a:t> ↓ Fy </a:t>
            </a:r>
            <a:r>
              <a:rPr lang="en-US" b="1" dirty="0" err="1">
                <a:ea typeface="+mn-lt"/>
                <a:cs typeface="+mn-lt"/>
              </a:rPr>
              <a:t>arddull</a:t>
            </a:r>
            <a:r>
              <a:rPr lang="en-US" b="1" dirty="0">
                <a:ea typeface="+mn-lt"/>
                <a:cs typeface="+mn-lt"/>
              </a:rPr>
              <a:t> </a:t>
            </a:r>
            <a:r>
              <a:rPr lang="en-US" b="1" dirty="0" err="1">
                <a:ea typeface="+mn-lt"/>
                <a:cs typeface="+mn-lt"/>
              </a:rPr>
              <a:t>arwain</a:t>
            </a:r>
            <a:r>
              <a:rPr lang="en-US" b="1" dirty="0">
                <a:ea typeface="+mn-lt"/>
                <a:cs typeface="+mn-lt"/>
              </a:rPr>
              <a:t> ↓ Fy </a:t>
            </a:r>
            <a:r>
              <a:rPr lang="en-US" b="1" dirty="0" err="1">
                <a:ea typeface="+mn-lt"/>
                <a:cs typeface="+mn-lt"/>
              </a:rPr>
              <a:t>hunaniaeth</a:t>
            </a:r>
            <a:r>
              <a:rPr lang="en-US" b="1" dirty="0">
                <a:ea typeface="+mn-lt"/>
                <a:cs typeface="+mn-lt"/>
              </a:rPr>
              <a:t> </a:t>
            </a:r>
            <a:r>
              <a:rPr lang="en-US" b="1" dirty="0" err="1">
                <a:ea typeface="+mn-lt"/>
                <a:cs typeface="+mn-lt"/>
              </a:rPr>
              <a:t>arwain</a:t>
            </a:r>
            <a:endParaRPr lang="en-US" b="1" dirty="0">
              <a:ea typeface="+mn-lt"/>
              <a:cs typeface="+mn-lt"/>
            </a:endParaRPr>
          </a:p>
          <a:p>
            <a:pPr marL="0" indent="0">
              <a:buNone/>
            </a:pPr>
            <a:endParaRPr lang="en-US" b="1" dirty="0">
              <a:solidFill>
                <a:srgbClr val="000000"/>
              </a:solidFill>
              <a:latin typeface="Calibri"/>
              <a:ea typeface="Calibri"/>
              <a:cs typeface="Calibri"/>
            </a:endParaRPr>
          </a:p>
          <a:p>
            <a:pPr marL="0" indent="0">
              <a:buNone/>
            </a:pPr>
            <a:r>
              <a:rPr lang="en-US" b="1" dirty="0">
                <a:solidFill>
                  <a:schemeClr val="accent1">
                    <a:lumMod val="76000"/>
                  </a:schemeClr>
                </a:solidFill>
                <a:latin typeface="Calibri"/>
                <a:ea typeface="Calibri"/>
                <a:cs typeface="Calibri"/>
              </a:rPr>
              <a:t>My values</a:t>
            </a:r>
            <a:r>
              <a:rPr lang="en-US" dirty="0">
                <a:solidFill>
                  <a:schemeClr val="accent1">
                    <a:lumMod val="76000"/>
                  </a:schemeClr>
                </a:solidFill>
                <a:latin typeface="Calibri"/>
                <a:ea typeface="Calibri"/>
                <a:cs typeface="Calibri"/>
              </a:rPr>
              <a:t> ↓ </a:t>
            </a:r>
            <a:r>
              <a:rPr lang="en-US" b="1" dirty="0">
                <a:solidFill>
                  <a:schemeClr val="accent1">
                    <a:lumMod val="76000"/>
                  </a:schemeClr>
                </a:solidFill>
                <a:latin typeface="Calibri"/>
                <a:ea typeface="Calibri"/>
                <a:cs typeface="Calibri"/>
              </a:rPr>
              <a:t>My </a:t>
            </a:r>
            <a:r>
              <a:rPr lang="en-US" b="1" dirty="0" err="1">
                <a:solidFill>
                  <a:schemeClr val="accent1">
                    <a:lumMod val="76000"/>
                  </a:schemeClr>
                </a:solidFill>
                <a:latin typeface="Calibri"/>
                <a:ea typeface="Calibri"/>
                <a:cs typeface="Calibri"/>
              </a:rPr>
              <a:t>behaviours</a:t>
            </a:r>
            <a:r>
              <a:rPr lang="en-US" dirty="0">
                <a:solidFill>
                  <a:schemeClr val="accent1">
                    <a:lumMod val="76000"/>
                  </a:schemeClr>
                </a:solidFill>
                <a:latin typeface="Calibri"/>
                <a:ea typeface="Calibri"/>
                <a:cs typeface="Calibri"/>
              </a:rPr>
              <a:t> ↓ </a:t>
            </a:r>
            <a:r>
              <a:rPr lang="en-US" b="1" dirty="0">
                <a:solidFill>
                  <a:schemeClr val="accent1">
                    <a:lumMod val="76000"/>
                  </a:schemeClr>
                </a:solidFill>
                <a:latin typeface="Calibri"/>
                <a:ea typeface="Calibri"/>
                <a:cs typeface="Calibri"/>
              </a:rPr>
              <a:t>My leadership style</a:t>
            </a:r>
            <a:r>
              <a:rPr lang="en-US" dirty="0">
                <a:solidFill>
                  <a:schemeClr val="accent1">
                    <a:lumMod val="76000"/>
                  </a:schemeClr>
                </a:solidFill>
                <a:latin typeface="Calibri"/>
                <a:ea typeface="Calibri"/>
                <a:cs typeface="Calibri"/>
              </a:rPr>
              <a:t> ↓ </a:t>
            </a:r>
            <a:r>
              <a:rPr lang="en-US" b="1" dirty="0">
                <a:solidFill>
                  <a:schemeClr val="accent1">
                    <a:lumMod val="76000"/>
                  </a:schemeClr>
                </a:solidFill>
                <a:latin typeface="Calibri"/>
                <a:ea typeface="Calibri"/>
                <a:cs typeface="Calibri"/>
              </a:rPr>
              <a:t>My leadership identity</a:t>
            </a:r>
            <a:endParaRPr lang="en-US">
              <a:solidFill>
                <a:schemeClr val="accent1">
                  <a:lumMod val="76000"/>
                </a:schemeClr>
              </a:solidFill>
              <a:latin typeface="Calibri"/>
              <a:ea typeface="Calibri"/>
              <a:cs typeface="Calibri"/>
            </a:endParaRPr>
          </a:p>
          <a:p>
            <a:endParaRPr lang="en-US" dirty="0">
              <a:latin typeface="Calibri"/>
              <a:ea typeface="Calibri"/>
              <a:cs typeface="Calibri"/>
            </a:endParaRPr>
          </a:p>
        </p:txBody>
      </p:sp>
    </p:spTree>
    <p:extLst>
      <p:ext uri="{BB962C8B-B14F-4D97-AF65-F5344CB8AC3E}">
        <p14:creationId xmlns:p14="http://schemas.microsoft.com/office/powerpoint/2010/main" val="126451957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003036-94FE-230E-DA5C-9554E3F81242}"/>
              </a:ext>
            </a:extLst>
          </p:cNvPr>
          <p:cNvSpPr>
            <a:spLocks noGrp="1"/>
          </p:cNvSpPr>
          <p:nvPr>
            <p:ph type="title"/>
          </p:nvPr>
        </p:nvSpPr>
        <p:spPr/>
        <p:txBody>
          <a:bodyPr/>
          <a:lstStyle/>
          <a:p>
            <a:r>
              <a:rPr lang="en-US" dirty="0">
                <a:ea typeface="+mj-lt"/>
                <a:cs typeface="+mj-lt"/>
              </a:rPr>
              <a:t>Eich </a:t>
            </a:r>
            <a:r>
              <a:rPr lang="en-US" dirty="0" err="1">
                <a:ea typeface="+mj-lt"/>
                <a:cs typeface="+mj-lt"/>
              </a:rPr>
              <a:t>cryfderau</a:t>
            </a:r>
            <a:r>
              <a:rPr lang="en-US" dirty="0">
                <a:ea typeface="+mj-lt"/>
                <a:cs typeface="+mj-lt"/>
              </a:rPr>
              <a:t> </a:t>
            </a:r>
            <a:r>
              <a:rPr lang="en-US" dirty="0" err="1">
                <a:ea typeface="+mj-lt"/>
                <a:cs typeface="+mj-lt"/>
              </a:rPr>
              <a:t>arwain</a:t>
            </a:r>
            <a:br>
              <a:rPr lang="en-US" dirty="0"/>
            </a:br>
            <a:r>
              <a:rPr lang="en-US" dirty="0">
                <a:solidFill>
                  <a:schemeClr val="accent1">
                    <a:lumMod val="76000"/>
                  </a:schemeClr>
                </a:solidFill>
                <a:ea typeface="Calibri Light"/>
                <a:cs typeface="Calibri Light"/>
              </a:rPr>
              <a:t>Your leadership strengths</a:t>
            </a:r>
          </a:p>
        </p:txBody>
      </p:sp>
      <p:sp>
        <p:nvSpPr>
          <p:cNvPr id="3" name="Content Placeholder 2">
            <a:extLst>
              <a:ext uri="{FF2B5EF4-FFF2-40B4-BE49-F238E27FC236}">
                <a16:creationId xmlns:a16="http://schemas.microsoft.com/office/drawing/2014/main" id="{9B43EE5D-0F82-B325-5240-4FE61F9DAB45}"/>
              </a:ext>
            </a:extLst>
          </p:cNvPr>
          <p:cNvSpPr>
            <a:spLocks noGrp="1"/>
          </p:cNvSpPr>
          <p:nvPr>
            <p:ph sz="half" idx="1"/>
          </p:nvPr>
        </p:nvSpPr>
        <p:spPr/>
        <p:txBody>
          <a:bodyPr vert="horz" lIns="91440" tIns="45720" rIns="91440" bIns="45720" rtlCol="0" anchor="t">
            <a:normAutofit lnSpcReduction="10000"/>
          </a:bodyPr>
          <a:lstStyle/>
          <a:p>
            <a:pPr marL="0" indent="0">
              <a:buNone/>
            </a:pPr>
            <a:r>
              <a:rPr lang="en-US" dirty="0" err="1">
                <a:ea typeface="+mn-lt"/>
                <a:cs typeface="+mn-lt"/>
              </a:rPr>
              <a:t>Rhowch</a:t>
            </a:r>
            <a:r>
              <a:rPr lang="en-US" dirty="0">
                <a:ea typeface="+mn-lt"/>
                <a:cs typeface="+mn-lt"/>
              </a:rPr>
              <a:t> </a:t>
            </a:r>
            <a:r>
              <a:rPr lang="en-US" dirty="0" err="1">
                <a:ea typeface="+mn-lt"/>
                <a:cs typeface="+mn-lt"/>
              </a:rPr>
              <a:t>sgôr</a:t>
            </a:r>
            <a:r>
              <a:rPr lang="en-US" dirty="0">
                <a:ea typeface="+mn-lt"/>
                <a:cs typeface="+mn-lt"/>
              </a:rPr>
              <a:t> o 1 </a:t>
            </a:r>
            <a:r>
              <a:rPr lang="en-US" dirty="0" err="1">
                <a:ea typeface="+mn-lt"/>
                <a:cs typeface="+mn-lt"/>
              </a:rPr>
              <a:t>i</a:t>
            </a:r>
            <a:r>
              <a:rPr lang="en-US" dirty="0">
                <a:ea typeface="+mn-lt"/>
                <a:cs typeface="+mn-lt"/>
              </a:rPr>
              <a:t> 5 </a:t>
            </a:r>
            <a:r>
              <a:rPr lang="en-US" dirty="0" err="1">
                <a:ea typeface="+mn-lt"/>
                <a:cs typeface="+mn-lt"/>
              </a:rPr>
              <a:t>i</a:t>
            </a:r>
            <a:r>
              <a:rPr lang="en-US" dirty="0">
                <a:ea typeface="+mn-lt"/>
                <a:cs typeface="+mn-lt"/>
              </a:rPr>
              <a:t> </a:t>
            </a:r>
            <a:r>
              <a:rPr lang="en-US" dirty="0" err="1">
                <a:ea typeface="+mn-lt"/>
                <a:cs typeface="+mn-lt"/>
              </a:rPr>
              <a:t>chi'ch</a:t>
            </a:r>
            <a:r>
              <a:rPr lang="en-US" dirty="0">
                <a:ea typeface="+mn-lt"/>
                <a:cs typeface="+mn-lt"/>
              </a:rPr>
              <a:t> </a:t>
            </a:r>
            <a:r>
              <a:rPr lang="en-US" dirty="0" err="1">
                <a:ea typeface="+mn-lt"/>
                <a:cs typeface="+mn-lt"/>
              </a:rPr>
              <a:t>hunain</a:t>
            </a:r>
            <a:r>
              <a:rPr lang="en-US" dirty="0">
                <a:ea typeface="+mn-lt"/>
                <a:cs typeface="+mn-lt"/>
              </a:rPr>
              <a:t> </a:t>
            </a:r>
            <a:r>
              <a:rPr lang="en-US" dirty="0" err="1">
                <a:ea typeface="+mn-lt"/>
                <a:cs typeface="+mn-lt"/>
              </a:rPr>
              <a:t>ar</a:t>
            </a:r>
            <a:r>
              <a:rPr lang="en-US" dirty="0">
                <a:ea typeface="+mn-lt"/>
                <a:cs typeface="+mn-lt"/>
              </a:rPr>
              <a:t> </a:t>
            </a:r>
            <a:r>
              <a:rPr lang="en-US" dirty="0" err="1">
                <a:ea typeface="+mn-lt"/>
                <a:cs typeface="+mn-lt"/>
              </a:rPr>
              <a:t>gyfer</a:t>
            </a:r>
            <a:r>
              <a:rPr lang="en-US" dirty="0">
                <a:ea typeface="+mn-lt"/>
                <a:cs typeface="+mn-lt"/>
              </a:rPr>
              <a:t>:</a:t>
            </a:r>
            <a:endParaRPr lang="en-US" dirty="0">
              <a:ea typeface="Calibri" panose="020F0502020204030204"/>
              <a:cs typeface="Calibri" panose="020F0502020204030204"/>
            </a:endParaRPr>
          </a:p>
          <a:p>
            <a:r>
              <a:rPr lang="en-US" dirty="0" err="1">
                <a:ea typeface="+mn-lt"/>
                <a:cs typeface="+mn-lt"/>
              </a:rPr>
              <a:t>Cyfathrebu</a:t>
            </a:r>
            <a:endParaRPr lang="en-US" dirty="0" err="1"/>
          </a:p>
          <a:p>
            <a:r>
              <a:rPr lang="en-US" dirty="0">
                <a:ea typeface="+mn-lt"/>
                <a:cs typeface="+mn-lt"/>
              </a:rPr>
              <a:t>Hyder</a:t>
            </a:r>
            <a:endParaRPr lang="en-US" dirty="0"/>
          </a:p>
          <a:p>
            <a:r>
              <a:rPr lang="en-US" dirty="0" err="1">
                <a:ea typeface="+mn-lt"/>
                <a:cs typeface="+mn-lt"/>
              </a:rPr>
              <a:t>Gwneud</a:t>
            </a:r>
            <a:r>
              <a:rPr lang="en-US" dirty="0">
                <a:ea typeface="+mn-lt"/>
                <a:cs typeface="+mn-lt"/>
              </a:rPr>
              <a:t> </a:t>
            </a:r>
            <a:r>
              <a:rPr lang="en-US" dirty="0" err="1">
                <a:ea typeface="+mn-lt"/>
                <a:cs typeface="+mn-lt"/>
              </a:rPr>
              <a:t>penderfyniadau</a:t>
            </a:r>
            <a:endParaRPr lang="en-US" dirty="0" err="1"/>
          </a:p>
          <a:p>
            <a:r>
              <a:rPr lang="en-US" dirty="0">
                <a:ea typeface="+mn-lt"/>
                <a:cs typeface="+mn-lt"/>
              </a:rPr>
              <a:t>Gweithio </a:t>
            </a:r>
            <a:r>
              <a:rPr lang="en-US" dirty="0" err="1">
                <a:ea typeface="+mn-lt"/>
                <a:cs typeface="+mn-lt"/>
              </a:rPr>
              <a:t>fel</a:t>
            </a:r>
            <a:r>
              <a:rPr lang="en-US" dirty="0">
                <a:ea typeface="+mn-lt"/>
                <a:cs typeface="+mn-lt"/>
              </a:rPr>
              <a:t> </a:t>
            </a:r>
            <a:r>
              <a:rPr lang="en-US" dirty="0" err="1">
                <a:ea typeface="+mn-lt"/>
                <a:cs typeface="+mn-lt"/>
              </a:rPr>
              <a:t>tîm</a:t>
            </a:r>
            <a:endParaRPr lang="en-US" dirty="0" err="1"/>
          </a:p>
          <a:p>
            <a:r>
              <a:rPr lang="en-US" dirty="0" err="1">
                <a:ea typeface="+mn-lt"/>
                <a:cs typeface="+mn-lt"/>
              </a:rPr>
              <a:t>Addasrwydd</a:t>
            </a:r>
            <a:endParaRPr lang="en-US" dirty="0" err="1"/>
          </a:p>
          <a:p>
            <a:r>
              <a:rPr lang="en-US" dirty="0" err="1">
                <a:ea typeface="+mn-lt"/>
                <a:cs typeface="+mn-lt"/>
              </a:rPr>
              <a:t>Myfyrio</a:t>
            </a:r>
            <a:endParaRPr lang="en-US" dirty="0" err="1"/>
          </a:p>
        </p:txBody>
      </p:sp>
      <p:sp>
        <p:nvSpPr>
          <p:cNvPr id="4" name="Content Placeholder 3">
            <a:extLst>
              <a:ext uri="{FF2B5EF4-FFF2-40B4-BE49-F238E27FC236}">
                <a16:creationId xmlns:a16="http://schemas.microsoft.com/office/drawing/2014/main" id="{B6B1BC81-1DC4-9EC6-6574-EF7C09B06E75}"/>
              </a:ext>
            </a:extLst>
          </p:cNvPr>
          <p:cNvSpPr>
            <a:spLocks noGrp="1"/>
          </p:cNvSpPr>
          <p:nvPr>
            <p:ph sz="half" idx="2"/>
          </p:nvPr>
        </p:nvSpPr>
        <p:spPr/>
        <p:txBody>
          <a:bodyPr vert="horz" lIns="91440" tIns="45720" rIns="91440" bIns="45720" rtlCol="0" anchor="t">
            <a:normAutofit lnSpcReduction="10000"/>
          </a:bodyPr>
          <a:lstStyle/>
          <a:p>
            <a:pPr marL="0" indent="0">
              <a:buNone/>
            </a:pPr>
            <a:r>
              <a:rPr lang="en-US" sz="2000" dirty="0">
                <a:solidFill>
                  <a:schemeClr val="accent1">
                    <a:lumMod val="76000"/>
                  </a:schemeClr>
                </a:solidFill>
                <a:latin typeface="Calibri"/>
                <a:ea typeface="Calibri"/>
                <a:cs typeface="Calibri"/>
              </a:rPr>
              <a:t>Rate yourselves 1-5 on:</a:t>
            </a:r>
            <a:endParaRPr lang="en-US">
              <a:solidFill>
                <a:schemeClr val="accent1">
                  <a:lumMod val="76000"/>
                </a:schemeClr>
              </a:solidFill>
              <a:ea typeface="Calibri"/>
              <a:cs typeface="Calibri"/>
            </a:endParaRPr>
          </a:p>
          <a:p>
            <a:r>
              <a:rPr lang="en-US" sz="2000" dirty="0">
                <a:solidFill>
                  <a:schemeClr val="accent1">
                    <a:lumMod val="76000"/>
                  </a:schemeClr>
                </a:solidFill>
                <a:latin typeface="Calibri"/>
                <a:ea typeface="Calibri"/>
                <a:cs typeface="Calibri"/>
              </a:rPr>
              <a:t>Communication</a:t>
            </a:r>
          </a:p>
          <a:p>
            <a:r>
              <a:rPr lang="en-US" sz="2000" dirty="0">
                <a:solidFill>
                  <a:schemeClr val="accent1">
                    <a:lumMod val="76000"/>
                  </a:schemeClr>
                </a:solidFill>
                <a:latin typeface="Calibri"/>
                <a:ea typeface="Calibri"/>
                <a:cs typeface="Calibri"/>
              </a:rPr>
              <a:t>Confidence</a:t>
            </a:r>
          </a:p>
          <a:p>
            <a:r>
              <a:rPr lang="en-US" sz="2000" dirty="0">
                <a:solidFill>
                  <a:schemeClr val="accent1">
                    <a:lumMod val="76000"/>
                  </a:schemeClr>
                </a:solidFill>
                <a:latin typeface="Calibri"/>
                <a:ea typeface="Calibri"/>
                <a:cs typeface="Calibri"/>
              </a:rPr>
              <a:t>Decision-making</a:t>
            </a:r>
          </a:p>
          <a:p>
            <a:r>
              <a:rPr lang="en-US" sz="2000" dirty="0">
                <a:solidFill>
                  <a:schemeClr val="accent1">
                    <a:lumMod val="76000"/>
                  </a:schemeClr>
                </a:solidFill>
                <a:latin typeface="Calibri"/>
                <a:ea typeface="Calibri"/>
                <a:cs typeface="Calibri"/>
              </a:rPr>
              <a:t>Teamwork</a:t>
            </a:r>
          </a:p>
          <a:p>
            <a:r>
              <a:rPr lang="en-US" sz="2000" dirty="0">
                <a:solidFill>
                  <a:schemeClr val="accent1">
                    <a:lumMod val="76000"/>
                  </a:schemeClr>
                </a:solidFill>
                <a:latin typeface="Calibri"/>
                <a:ea typeface="Calibri"/>
                <a:cs typeface="Calibri"/>
              </a:rPr>
              <a:t>Adaptability</a:t>
            </a:r>
          </a:p>
          <a:p>
            <a:r>
              <a:rPr lang="en-US" sz="2000" dirty="0">
                <a:solidFill>
                  <a:schemeClr val="accent1">
                    <a:lumMod val="76000"/>
                  </a:schemeClr>
                </a:solidFill>
                <a:latin typeface="Calibri"/>
                <a:ea typeface="Calibri"/>
                <a:cs typeface="Calibri"/>
              </a:rPr>
              <a:t>Reflection</a:t>
            </a:r>
          </a:p>
          <a:p>
            <a:endParaRPr lang="en-US" dirty="0">
              <a:ea typeface="Calibri"/>
              <a:cs typeface="Calibri"/>
            </a:endParaRPr>
          </a:p>
        </p:txBody>
      </p:sp>
    </p:spTree>
    <p:extLst>
      <p:ext uri="{BB962C8B-B14F-4D97-AF65-F5344CB8AC3E}">
        <p14:creationId xmlns:p14="http://schemas.microsoft.com/office/powerpoint/2010/main" val="327267618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97F6BC-BFE6-E07E-CDEA-83F2D8A0BD2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2A2977E-ADB1-B9AA-A04D-E1D92C2EB86B}"/>
              </a:ext>
            </a:extLst>
          </p:cNvPr>
          <p:cNvSpPr>
            <a:spLocks noGrp="1"/>
          </p:cNvSpPr>
          <p:nvPr>
            <p:ph type="title"/>
          </p:nvPr>
        </p:nvSpPr>
        <p:spPr/>
        <p:txBody>
          <a:bodyPr/>
          <a:lstStyle/>
          <a:p>
            <a:r>
              <a:rPr lang="en-US">
                <a:ea typeface="+mj-lt"/>
                <a:cs typeface="+mj-lt"/>
              </a:rPr>
              <a:t>Patch 1</a:t>
            </a:r>
            <a:br>
              <a:rPr lang="en-US" dirty="0">
                <a:solidFill>
                  <a:schemeClr val="accent1">
                    <a:lumMod val="76000"/>
                  </a:schemeClr>
                </a:solidFill>
                <a:ea typeface="+mj-lt"/>
                <a:cs typeface="+mj-lt"/>
              </a:rPr>
            </a:br>
            <a:r>
              <a:rPr lang="en-US">
                <a:solidFill>
                  <a:schemeClr val="accent1">
                    <a:lumMod val="76000"/>
                  </a:schemeClr>
                </a:solidFill>
                <a:ea typeface="+mj-lt"/>
                <a:cs typeface="+mj-lt"/>
              </a:rPr>
              <a:t>Patch 1</a:t>
            </a:r>
            <a:endParaRPr lang="en-US">
              <a:solidFill>
                <a:schemeClr val="accent1">
                  <a:lumMod val="76000"/>
                </a:schemeClr>
              </a:solidFill>
              <a:ea typeface="Calibri Light"/>
              <a:cs typeface="Calibri Light"/>
            </a:endParaRPr>
          </a:p>
        </p:txBody>
      </p:sp>
      <p:graphicFrame>
        <p:nvGraphicFramePr>
          <p:cNvPr id="7" name="Table 6">
            <a:extLst>
              <a:ext uri="{FF2B5EF4-FFF2-40B4-BE49-F238E27FC236}">
                <a16:creationId xmlns:a16="http://schemas.microsoft.com/office/drawing/2014/main" id="{41833AB9-118C-14AC-D6B3-C4C0F7C4FF5C}"/>
              </a:ext>
            </a:extLst>
          </p:cNvPr>
          <p:cNvGraphicFramePr>
            <a:graphicFrameLocks noGrp="1"/>
          </p:cNvGraphicFramePr>
          <p:nvPr>
            <p:extLst>
              <p:ext uri="{D42A27DB-BD31-4B8C-83A1-F6EECF244321}">
                <p14:modId xmlns:p14="http://schemas.microsoft.com/office/powerpoint/2010/main" val="1543228926"/>
              </p:ext>
            </p:extLst>
          </p:nvPr>
        </p:nvGraphicFramePr>
        <p:xfrm>
          <a:off x="2954694" y="1718387"/>
          <a:ext cx="6291462" cy="3137604"/>
        </p:xfrm>
        <a:graphic>
          <a:graphicData uri="http://schemas.openxmlformats.org/drawingml/2006/table">
            <a:tbl>
              <a:tblPr bandRow="1">
                <a:tableStyleId>{5C22544A-7EE6-4342-B048-85BDC9FD1C3A}</a:tableStyleId>
              </a:tblPr>
              <a:tblGrid>
                <a:gridCol w="1048577">
                  <a:extLst>
                    <a:ext uri="{9D8B030D-6E8A-4147-A177-3AD203B41FA5}">
                      <a16:colId xmlns:a16="http://schemas.microsoft.com/office/drawing/2014/main" val="263628349"/>
                    </a:ext>
                  </a:extLst>
                </a:gridCol>
                <a:gridCol w="1048577">
                  <a:extLst>
                    <a:ext uri="{9D8B030D-6E8A-4147-A177-3AD203B41FA5}">
                      <a16:colId xmlns:a16="http://schemas.microsoft.com/office/drawing/2014/main" val="2736353100"/>
                    </a:ext>
                  </a:extLst>
                </a:gridCol>
                <a:gridCol w="1048577">
                  <a:extLst>
                    <a:ext uri="{9D8B030D-6E8A-4147-A177-3AD203B41FA5}">
                      <a16:colId xmlns:a16="http://schemas.microsoft.com/office/drawing/2014/main" val="2660372892"/>
                    </a:ext>
                  </a:extLst>
                </a:gridCol>
                <a:gridCol w="1048577">
                  <a:extLst>
                    <a:ext uri="{9D8B030D-6E8A-4147-A177-3AD203B41FA5}">
                      <a16:colId xmlns:a16="http://schemas.microsoft.com/office/drawing/2014/main" val="3936836552"/>
                    </a:ext>
                  </a:extLst>
                </a:gridCol>
                <a:gridCol w="1048577">
                  <a:extLst>
                    <a:ext uri="{9D8B030D-6E8A-4147-A177-3AD203B41FA5}">
                      <a16:colId xmlns:a16="http://schemas.microsoft.com/office/drawing/2014/main" val="1619969229"/>
                    </a:ext>
                  </a:extLst>
                </a:gridCol>
                <a:gridCol w="1048577">
                  <a:extLst>
                    <a:ext uri="{9D8B030D-6E8A-4147-A177-3AD203B41FA5}">
                      <a16:colId xmlns:a16="http://schemas.microsoft.com/office/drawing/2014/main" val="1706163904"/>
                    </a:ext>
                  </a:extLst>
                </a:gridCol>
              </a:tblGrid>
              <a:tr h="3137604">
                <a:tc>
                  <a:txBody>
                    <a:bodyPr/>
                    <a:lstStyle/>
                    <a:p>
                      <a:pPr marL="0" marR="0" indent="0" algn="l" rtl="0" fontAlgn="base">
                        <a:buNone/>
                      </a:pPr>
                      <a:r>
                        <a:rPr lang="en-US" sz="1100" b="0" i="0">
                          <a:solidFill>
                            <a:srgbClr val="000000"/>
                          </a:solidFill>
                          <a:effectLst/>
                          <a:latin typeface="Cambria" panose="02040503050406030204" pitchFamily="18" charset="0"/>
                        </a:rPr>
                        <a:t>Patch 1: Leadership Identity and Values </a:t>
                      </a:r>
                      <a:endParaRPr lang="en-US" sz="900" b="0" i="0">
                        <a:solidFill>
                          <a:srgbClr val="000000"/>
                        </a:solidFill>
                        <a:effectLst/>
                        <a:latin typeface="Segoe UI" panose="020B0502040204020203" pitchFamily="34" charset="0"/>
                      </a:endParaRPr>
                    </a:p>
                  </a:txBody>
                  <a:tcPr marL="66675" marR="66675">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solidFill>
                      <a:srgbClr val="DDEBF7"/>
                    </a:solidFill>
                  </a:tcPr>
                </a:tc>
                <a:tc>
                  <a:txBody>
                    <a:bodyPr/>
                    <a:lstStyle/>
                    <a:p>
                      <a:pPr marL="0" marR="0" indent="0" algn="l" rtl="0" fontAlgn="base">
                        <a:buNone/>
                      </a:pPr>
                      <a:r>
                        <a:rPr lang="en-US" sz="1100" b="0" i="0">
                          <a:solidFill>
                            <a:srgbClr val="000000"/>
                          </a:solidFill>
                          <a:effectLst/>
                          <a:latin typeface="Cambria" panose="02040503050406030204" pitchFamily="18" charset="0"/>
                        </a:rPr>
                        <a:t>Sessions 1 &amp; 3 </a:t>
                      </a:r>
                      <a:endParaRPr lang="en-US" sz="900" b="0" i="0">
                        <a:solidFill>
                          <a:srgbClr val="000000"/>
                        </a:solidFill>
                        <a:effectLst/>
                        <a:latin typeface="Segoe UI" panose="020B0502040204020203" pitchFamily="34" charset="0"/>
                      </a:endParaRPr>
                    </a:p>
                  </a:txBody>
                  <a:tcPr marL="66675" marR="66675">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solidFill>
                      <a:srgbClr val="FFFFFF"/>
                    </a:solidFill>
                  </a:tcPr>
                </a:tc>
                <a:tc>
                  <a:txBody>
                    <a:bodyPr/>
                    <a:lstStyle/>
                    <a:p>
                      <a:pPr marL="0" marR="0" indent="0" algn="l" rtl="0" fontAlgn="base">
                        <a:buNone/>
                      </a:pPr>
                      <a:r>
                        <a:rPr lang="en-US" sz="1100" b="0" i="0">
                          <a:solidFill>
                            <a:srgbClr val="000000"/>
                          </a:solidFill>
                          <a:effectLst/>
                          <a:latin typeface="Cambria" panose="02040503050406030204" pitchFamily="18" charset="0"/>
                        </a:rPr>
                        <a:t>Leadership strengths audit; Leadership autobiography; Personal values exploration; Initial leadership self-assessment </a:t>
                      </a:r>
                      <a:endParaRPr lang="en-US" sz="900" b="0" i="0">
                        <a:solidFill>
                          <a:srgbClr val="000000"/>
                        </a:solidFill>
                        <a:effectLst/>
                        <a:latin typeface="Segoe UI" panose="020B0502040204020203" pitchFamily="34" charset="0"/>
                      </a:endParaRPr>
                    </a:p>
                  </a:txBody>
                  <a:tcPr marL="66675" marR="66675">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solidFill>
                      <a:srgbClr val="FFFFFF"/>
                    </a:solidFill>
                  </a:tcPr>
                </a:tc>
                <a:tc>
                  <a:txBody>
                    <a:bodyPr/>
                    <a:lstStyle/>
                    <a:p>
                      <a:pPr marL="0" marR="0" indent="0" algn="l" rtl="0" fontAlgn="base">
                        <a:buNone/>
                      </a:pPr>
                      <a:r>
                        <a:rPr lang="en-US" sz="1100" b="0" i="0">
                          <a:solidFill>
                            <a:srgbClr val="000000"/>
                          </a:solidFill>
                          <a:effectLst/>
                          <a:latin typeface="Cambria" panose="02040503050406030204" pitchFamily="18" charset="0"/>
                        </a:rPr>
                        <a:t>Leadership strengths and weaknesses; Personal values statement; Initial reflection on leadership identity; Career aspirations </a:t>
                      </a:r>
                      <a:endParaRPr lang="en-US" sz="900" b="0" i="0">
                        <a:solidFill>
                          <a:srgbClr val="000000"/>
                        </a:solidFill>
                        <a:effectLst/>
                        <a:latin typeface="Segoe UI" panose="020B0502040204020203" pitchFamily="34" charset="0"/>
                      </a:endParaRPr>
                    </a:p>
                  </a:txBody>
                  <a:tcPr marL="66675" marR="66675">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solidFill>
                      <a:srgbClr val="FFFFFF"/>
                    </a:solidFill>
                  </a:tcPr>
                </a:tc>
                <a:tc>
                  <a:txBody>
                    <a:bodyPr/>
                    <a:lstStyle/>
                    <a:p>
                      <a:pPr marL="0" marR="0" indent="0" algn="l" rtl="0" fontAlgn="base">
                        <a:buNone/>
                      </a:pPr>
                      <a:r>
                        <a:rPr lang="en-US" sz="1100" b="0" i="0">
                          <a:solidFill>
                            <a:srgbClr val="000000"/>
                          </a:solidFill>
                          <a:effectLst/>
                          <a:latin typeface="Cambria" panose="02040503050406030204" pitchFamily="18" charset="0"/>
                        </a:rPr>
                        <a:t>Section 1: Developing My Leadership Identity. Analyse leadership understanding, values influence, child-centred and compassionate leadership development. </a:t>
                      </a:r>
                      <a:endParaRPr lang="en-US" sz="900" b="0" i="0">
                        <a:solidFill>
                          <a:srgbClr val="000000"/>
                        </a:solidFill>
                        <a:effectLst/>
                        <a:latin typeface="Segoe UI" panose="020B0502040204020203" pitchFamily="34" charset="0"/>
                      </a:endParaRPr>
                    </a:p>
                  </a:txBody>
                  <a:tcPr marL="66675" marR="66675">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solidFill>
                      <a:srgbClr val="FFFFFF"/>
                    </a:solidFill>
                  </a:tcPr>
                </a:tc>
                <a:tc>
                  <a:txBody>
                    <a:bodyPr/>
                    <a:lstStyle/>
                    <a:p>
                      <a:pPr marL="0" marR="0" indent="0" algn="l" rtl="0" fontAlgn="base">
                        <a:buNone/>
                      </a:pPr>
                      <a:r>
                        <a:rPr lang="en-US" sz="1100" b="0" i="0">
                          <a:solidFill>
                            <a:srgbClr val="000000"/>
                          </a:solidFill>
                          <a:effectLst/>
                          <a:latin typeface="Cambria" panose="02040503050406030204" pitchFamily="18" charset="0"/>
                        </a:rPr>
                        <a:t>At the start of the module I viewed leadership as..., however my understanding has developed through... </a:t>
                      </a:r>
                      <a:endParaRPr lang="en-US" sz="900" b="0" i="0">
                        <a:solidFill>
                          <a:srgbClr val="000000"/>
                        </a:solidFill>
                        <a:effectLst/>
                        <a:latin typeface="Segoe UI" panose="020B0502040204020203" pitchFamily="34" charset="0"/>
                      </a:endParaRPr>
                    </a:p>
                  </a:txBody>
                  <a:tcPr marL="66675" marR="66675">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solidFill>
                      <a:srgbClr val="FFFFFF"/>
                    </a:solidFill>
                  </a:tcPr>
                </a:tc>
                <a:extLst>
                  <a:ext uri="{0D108BD9-81ED-4DB2-BD59-A6C34878D82A}">
                    <a16:rowId xmlns:a16="http://schemas.microsoft.com/office/drawing/2014/main" val="459668593"/>
                  </a:ext>
                </a:extLst>
              </a:tr>
            </a:tbl>
          </a:graphicData>
        </a:graphic>
      </p:graphicFrame>
    </p:spTree>
    <p:extLst>
      <p:ext uri="{BB962C8B-B14F-4D97-AF65-F5344CB8AC3E}">
        <p14:creationId xmlns:p14="http://schemas.microsoft.com/office/powerpoint/2010/main" val="4024484285"/>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8FD41E6-9EFB-8177-0339-73475AF8D44A}"/>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F1F581CB-816F-0298-136C-2A9489387350}"/>
              </a:ext>
            </a:extLst>
          </p:cNvPr>
          <p:cNvSpPr>
            <a:spLocks noGrp="1"/>
          </p:cNvSpPr>
          <p:nvPr>
            <p:ph type="title"/>
          </p:nvPr>
        </p:nvSpPr>
        <p:spPr>
          <a:xfrm>
            <a:off x="1225265" y="286051"/>
            <a:ext cx="7886700" cy="1325563"/>
          </a:xfrm>
        </p:spPr>
        <p:txBody>
          <a:bodyPr>
            <a:normAutofit/>
          </a:bodyPr>
          <a:lstStyle/>
          <a:p>
            <a:r>
              <a:rPr lang="cy-GB" sz="4000" err="1">
                <a:latin typeface="Arial"/>
                <a:cs typeface="Arial"/>
              </a:rPr>
              <a:t>Patch</a:t>
            </a:r>
            <a:r>
              <a:rPr lang="cy-GB" sz="4000" dirty="0">
                <a:latin typeface="Arial"/>
                <a:cs typeface="Arial"/>
              </a:rPr>
              <a:t> 1</a:t>
            </a:r>
            <a:br>
              <a:rPr lang="cy-GB" sz="4000" dirty="0">
                <a:latin typeface="Arial" panose="020B0604020202020204" pitchFamily="34" charset="0"/>
                <a:cs typeface="Arial" panose="020B0604020202020204" pitchFamily="34" charset="0"/>
              </a:rPr>
            </a:br>
            <a:r>
              <a:rPr lang="cy-GB" sz="4000" err="1">
                <a:solidFill>
                  <a:schemeClr val="accent1">
                    <a:lumMod val="76000"/>
                  </a:schemeClr>
                </a:solidFill>
                <a:latin typeface="Arial"/>
                <a:cs typeface="Arial"/>
              </a:rPr>
              <a:t>Patch</a:t>
            </a:r>
            <a:r>
              <a:rPr lang="cy-GB" sz="4000" dirty="0">
                <a:solidFill>
                  <a:schemeClr val="accent1">
                    <a:lumMod val="76000"/>
                  </a:schemeClr>
                </a:solidFill>
                <a:latin typeface="Arial"/>
                <a:cs typeface="Arial"/>
              </a:rPr>
              <a:t> 1</a:t>
            </a:r>
            <a:endParaRPr lang="en-GB" sz="2700" dirty="0">
              <a:solidFill>
                <a:schemeClr val="accent1">
                  <a:lumMod val="76000"/>
                </a:schemeClr>
              </a:solidFill>
              <a:latin typeface="Arial"/>
              <a:cs typeface="Arial"/>
            </a:endParaRPr>
          </a:p>
        </p:txBody>
      </p:sp>
      <p:sp>
        <p:nvSpPr>
          <p:cNvPr id="3" name="Content Placeholder 2">
            <a:extLst>
              <a:ext uri="{FF2B5EF4-FFF2-40B4-BE49-F238E27FC236}">
                <a16:creationId xmlns:a16="http://schemas.microsoft.com/office/drawing/2014/main" id="{2E888C19-5B3B-CA37-BC30-24FA38CEAB93}"/>
              </a:ext>
            </a:extLst>
          </p:cNvPr>
          <p:cNvSpPr>
            <a:spLocks noGrp="1"/>
          </p:cNvSpPr>
          <p:nvPr>
            <p:ph sz="half" idx="1"/>
          </p:nvPr>
        </p:nvSpPr>
        <p:spPr>
          <a:xfrm>
            <a:off x="1222071" y="1607378"/>
            <a:ext cx="4237892" cy="4091352"/>
          </a:xfrm>
        </p:spPr>
        <p:txBody>
          <a:bodyPr>
            <a:normAutofit fontScale="92500" lnSpcReduction="10000"/>
          </a:bodyPr>
          <a:lstStyle/>
          <a:p>
            <a:r>
              <a:rPr lang="cy-GB" b="1" dirty="0">
                <a:latin typeface="Arial" panose="020B0604020202020204" pitchFamily="34" charset="0"/>
                <a:cs typeface="Arial" panose="020B0604020202020204" pitchFamily="34" charset="0"/>
              </a:rPr>
              <a:t>Hunaniaeth a Gwerthoedd Arweinyddiaeth</a:t>
            </a:r>
          </a:p>
          <a:p>
            <a:endParaRPr lang="cy-GB" dirty="0">
              <a:latin typeface="Arial" panose="020B0604020202020204" pitchFamily="34" charset="0"/>
              <a:cs typeface="Arial" panose="020B0604020202020204" pitchFamily="34" charset="0"/>
            </a:endParaRPr>
          </a:p>
          <a:p>
            <a:r>
              <a:rPr lang="cy-GB" dirty="0">
                <a:latin typeface="Arial" panose="020B0604020202020204" pitchFamily="34" charset="0"/>
                <a:cs typeface="Arial" panose="020B0604020202020204" pitchFamily="34" charset="0"/>
              </a:rPr>
              <a:t>Themâu allweddol:</a:t>
            </a:r>
          </a:p>
          <a:p>
            <a:pPr>
              <a:buFontTx/>
              <a:buChar char="-"/>
            </a:pPr>
            <a:r>
              <a:rPr lang="cy-GB" dirty="0">
                <a:latin typeface="Arial" panose="020B0604020202020204" pitchFamily="34" charset="0"/>
                <a:cs typeface="Arial" panose="020B0604020202020204" pitchFamily="34" charset="0"/>
              </a:rPr>
              <a:t>Cryfderau arweinyddiaeth;</a:t>
            </a:r>
          </a:p>
          <a:p>
            <a:pPr>
              <a:buFontTx/>
              <a:buChar char="-"/>
            </a:pPr>
            <a:r>
              <a:rPr lang="cy-GB" dirty="0">
                <a:latin typeface="Arial" panose="020B0604020202020204" pitchFamily="34" charset="0"/>
                <a:cs typeface="Arial" panose="020B0604020202020204" pitchFamily="34" charset="0"/>
              </a:rPr>
              <a:t>Gwerthoedd personol;</a:t>
            </a:r>
          </a:p>
          <a:p>
            <a:pPr>
              <a:buFontTx/>
              <a:buChar char="-"/>
            </a:pPr>
            <a:r>
              <a:rPr lang="cy-GB" dirty="0">
                <a:latin typeface="Arial" panose="020B0604020202020204" pitchFamily="34" charset="0"/>
                <a:cs typeface="Arial" panose="020B0604020202020204" pitchFamily="34" charset="0"/>
              </a:rPr>
              <a:t>Hunaniaeth broffesiynol;</a:t>
            </a:r>
          </a:p>
          <a:p>
            <a:pPr>
              <a:buFontTx/>
              <a:buChar char="-"/>
            </a:pPr>
            <a:r>
              <a:rPr lang="cy-GB" dirty="0">
                <a:latin typeface="Arial" panose="020B0604020202020204" pitchFamily="34" charset="0"/>
                <a:cs typeface="Arial" panose="020B0604020202020204" pitchFamily="34" charset="0"/>
              </a:rPr>
              <a:t>Arweinyddiaeth dosturiol.</a:t>
            </a:r>
            <a:endParaRPr lang="en-GB" dirty="0"/>
          </a:p>
        </p:txBody>
      </p:sp>
      <p:sp>
        <p:nvSpPr>
          <p:cNvPr id="6" name="Content Placeholder 5">
            <a:extLst>
              <a:ext uri="{FF2B5EF4-FFF2-40B4-BE49-F238E27FC236}">
                <a16:creationId xmlns:a16="http://schemas.microsoft.com/office/drawing/2014/main" id="{7897DAB9-C887-08DF-1823-F22B2713F2E6}"/>
              </a:ext>
            </a:extLst>
          </p:cNvPr>
          <p:cNvSpPr>
            <a:spLocks noGrp="1"/>
          </p:cNvSpPr>
          <p:nvPr>
            <p:ph sz="half" idx="2"/>
          </p:nvPr>
        </p:nvSpPr>
        <p:spPr>
          <a:xfrm>
            <a:off x="6242180" y="1685132"/>
            <a:ext cx="4237892" cy="4091354"/>
          </a:xfrm>
        </p:spPr>
        <p:txBody>
          <a:bodyPr vert="horz" lIns="91440" tIns="45720" rIns="91440" bIns="45720" rtlCol="0" anchor="t">
            <a:normAutofit fontScale="92500" lnSpcReduction="10000"/>
          </a:bodyPr>
          <a:lstStyle/>
          <a:p>
            <a:r>
              <a:rPr lang="en-GB" b="1" dirty="0">
                <a:solidFill>
                  <a:schemeClr val="accent1">
                    <a:lumMod val="76000"/>
                  </a:schemeClr>
                </a:solidFill>
                <a:latin typeface="Arial"/>
                <a:cs typeface="Arial"/>
              </a:rPr>
              <a:t>Leadership Identity and Values</a:t>
            </a:r>
          </a:p>
          <a:p>
            <a:pPr marL="0" indent="0">
              <a:buNone/>
            </a:pPr>
            <a:endParaRPr lang="en-GB" dirty="0">
              <a:solidFill>
                <a:schemeClr val="accent1">
                  <a:lumMod val="76000"/>
                </a:schemeClr>
              </a:solidFill>
              <a:latin typeface="Arial" panose="020B0604020202020204" pitchFamily="34" charset="0"/>
              <a:cs typeface="Arial" panose="020B0604020202020204" pitchFamily="34" charset="0"/>
            </a:endParaRPr>
          </a:p>
          <a:p>
            <a:r>
              <a:rPr lang="en-GB" dirty="0">
                <a:solidFill>
                  <a:schemeClr val="accent1">
                    <a:lumMod val="76000"/>
                  </a:schemeClr>
                </a:solidFill>
                <a:latin typeface="Arial"/>
                <a:cs typeface="Arial"/>
              </a:rPr>
              <a:t>Key themes:</a:t>
            </a:r>
          </a:p>
          <a:p>
            <a:pPr>
              <a:buFontTx/>
              <a:buChar char="-"/>
            </a:pPr>
            <a:r>
              <a:rPr lang="en-GB" dirty="0">
                <a:solidFill>
                  <a:schemeClr val="accent1">
                    <a:lumMod val="76000"/>
                  </a:schemeClr>
                </a:solidFill>
                <a:latin typeface="Arial"/>
                <a:cs typeface="Arial"/>
              </a:rPr>
              <a:t>Leadership strengths;</a:t>
            </a:r>
          </a:p>
          <a:p>
            <a:pPr>
              <a:buFontTx/>
              <a:buChar char="-"/>
            </a:pPr>
            <a:r>
              <a:rPr lang="en-GB" dirty="0">
                <a:solidFill>
                  <a:schemeClr val="accent1">
                    <a:lumMod val="76000"/>
                  </a:schemeClr>
                </a:solidFill>
                <a:latin typeface="Arial"/>
                <a:cs typeface="Arial"/>
              </a:rPr>
              <a:t>Personal values;</a:t>
            </a:r>
          </a:p>
          <a:p>
            <a:pPr>
              <a:buFontTx/>
              <a:buChar char="-"/>
            </a:pPr>
            <a:r>
              <a:rPr lang="en-GB" dirty="0">
                <a:solidFill>
                  <a:schemeClr val="accent1">
                    <a:lumMod val="76000"/>
                  </a:schemeClr>
                </a:solidFill>
                <a:latin typeface="Arial"/>
                <a:cs typeface="Arial"/>
              </a:rPr>
              <a:t>Professional identity;</a:t>
            </a:r>
          </a:p>
          <a:p>
            <a:pPr>
              <a:buFontTx/>
              <a:buChar char="-"/>
            </a:pPr>
            <a:r>
              <a:rPr lang="en-GB" dirty="0">
                <a:solidFill>
                  <a:schemeClr val="accent1">
                    <a:lumMod val="76000"/>
                  </a:schemeClr>
                </a:solidFill>
                <a:latin typeface="Arial"/>
                <a:cs typeface="Arial"/>
              </a:rPr>
              <a:t>Compassionate leadership.</a:t>
            </a:r>
          </a:p>
          <a:p>
            <a:pPr marL="0" indent="0">
              <a:buNone/>
            </a:pPr>
            <a:endParaRPr lang="en-GB" sz="2400" dirty="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1918876"/>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A4A1AD-1E6C-F4A2-2376-3B91629C9688}"/>
              </a:ext>
            </a:extLst>
          </p:cNvPr>
          <p:cNvSpPr>
            <a:spLocks noGrp="1"/>
          </p:cNvSpPr>
          <p:nvPr>
            <p:ph type="title"/>
          </p:nvPr>
        </p:nvSpPr>
        <p:spPr/>
        <p:txBody>
          <a:bodyPr/>
          <a:lstStyle/>
          <a:p>
            <a:r>
              <a:rPr lang="en-US" dirty="0" err="1">
                <a:ea typeface="Calibri Light"/>
                <a:cs typeface="Calibri Light"/>
              </a:rPr>
              <a:t>Canllawiau</a:t>
            </a:r>
            <a:r>
              <a:rPr lang="en-US" dirty="0">
                <a:ea typeface="Calibri Light"/>
                <a:cs typeface="Calibri Light"/>
              </a:rPr>
              <a:t> </a:t>
            </a:r>
            <a:r>
              <a:rPr lang="en-US" dirty="0" err="1">
                <a:ea typeface="Calibri Light"/>
                <a:cs typeface="Calibri Light"/>
              </a:rPr>
              <a:t>asesu</a:t>
            </a:r>
            <a:br>
              <a:rPr lang="en-US" dirty="0">
                <a:ea typeface="Calibri Light"/>
                <a:cs typeface="Calibri Light"/>
              </a:rPr>
            </a:br>
            <a:r>
              <a:rPr lang="en-US" dirty="0">
                <a:solidFill>
                  <a:schemeClr val="accent1">
                    <a:lumMod val="76000"/>
                  </a:schemeClr>
                </a:solidFill>
                <a:ea typeface="Calibri Light"/>
                <a:cs typeface="Calibri Light"/>
              </a:rPr>
              <a:t>Assessment guidance</a:t>
            </a:r>
            <a:endParaRPr lang="en-US" dirty="0">
              <a:solidFill>
                <a:schemeClr val="accent1">
                  <a:lumMod val="76000"/>
                </a:schemeClr>
              </a:solidFill>
            </a:endParaRPr>
          </a:p>
        </p:txBody>
      </p:sp>
      <p:sp>
        <p:nvSpPr>
          <p:cNvPr id="3" name="Content Placeholder 2">
            <a:extLst>
              <a:ext uri="{FF2B5EF4-FFF2-40B4-BE49-F238E27FC236}">
                <a16:creationId xmlns:a16="http://schemas.microsoft.com/office/drawing/2014/main" id="{DB767B4B-5498-0592-B220-2DAB43E9AACF}"/>
              </a:ext>
            </a:extLst>
          </p:cNvPr>
          <p:cNvSpPr>
            <a:spLocks noGrp="1"/>
          </p:cNvSpPr>
          <p:nvPr>
            <p:ph sz="half" idx="1"/>
          </p:nvPr>
        </p:nvSpPr>
        <p:spPr/>
        <p:txBody>
          <a:bodyPr vert="horz" lIns="91440" tIns="45720" rIns="91440" bIns="45720" rtlCol="0" anchor="t">
            <a:normAutofit/>
          </a:bodyPr>
          <a:lstStyle/>
          <a:p>
            <a:pPr marL="0" indent="0">
              <a:buNone/>
            </a:pPr>
            <a:r>
              <a:rPr lang="en-US" dirty="0" err="1">
                <a:ea typeface="+mn-lt"/>
                <a:cs typeface="+mn-lt"/>
              </a:rPr>
              <a:t>Gofyniad</a:t>
            </a:r>
            <a:r>
              <a:rPr lang="en-US" dirty="0">
                <a:ea typeface="+mn-lt"/>
                <a:cs typeface="+mn-lt"/>
              </a:rPr>
              <a:t> </a:t>
            </a:r>
            <a:r>
              <a:rPr lang="en-US" dirty="0" err="1">
                <a:ea typeface="+mn-lt"/>
                <a:cs typeface="+mn-lt"/>
              </a:rPr>
              <a:t>Asesu</a:t>
            </a:r>
          </a:p>
          <a:p>
            <a:r>
              <a:rPr lang="en-US" dirty="0" err="1">
                <a:ea typeface="+mn-lt"/>
                <a:cs typeface="+mn-lt"/>
              </a:rPr>
              <a:t>Ysgrifennwch</a:t>
            </a:r>
            <a:r>
              <a:rPr lang="en-US" dirty="0">
                <a:ea typeface="+mn-lt"/>
                <a:cs typeface="+mn-lt"/>
              </a:rPr>
              <a:t> </a:t>
            </a:r>
            <a:r>
              <a:rPr lang="en-US" dirty="0" err="1">
                <a:ea typeface="+mn-lt"/>
                <a:cs typeface="+mn-lt"/>
              </a:rPr>
              <a:t>tua</a:t>
            </a:r>
            <a:r>
              <a:rPr lang="en-US" dirty="0">
                <a:ea typeface="+mn-lt"/>
                <a:cs typeface="+mn-lt"/>
              </a:rPr>
              <a:t> 400 o </a:t>
            </a:r>
            <a:r>
              <a:rPr lang="en-US" dirty="0" err="1">
                <a:ea typeface="+mn-lt"/>
                <a:cs typeface="+mn-lt"/>
              </a:rPr>
              <a:t>eiriau</a:t>
            </a:r>
            <a:r>
              <a:rPr lang="en-US" dirty="0">
                <a:ea typeface="+mn-lt"/>
                <a:cs typeface="+mn-lt"/>
              </a:rPr>
              <a:t> </a:t>
            </a:r>
            <a:r>
              <a:rPr lang="en-US" dirty="0" err="1">
                <a:ea typeface="+mn-lt"/>
                <a:cs typeface="+mn-lt"/>
              </a:rPr>
              <a:t>yn</a:t>
            </a:r>
            <a:r>
              <a:rPr lang="en-US" dirty="0">
                <a:ea typeface="+mn-lt"/>
                <a:cs typeface="+mn-lt"/>
              </a:rPr>
              <a:t> </a:t>
            </a:r>
            <a:r>
              <a:rPr lang="en-US" dirty="0" err="1">
                <a:ea typeface="+mn-lt"/>
                <a:cs typeface="+mn-lt"/>
              </a:rPr>
              <a:t>ymateb</a:t>
            </a:r>
            <a:r>
              <a:rPr lang="en-US" dirty="0">
                <a:ea typeface="+mn-lt"/>
                <a:cs typeface="+mn-lt"/>
              </a:rPr>
              <a:t> </a:t>
            </a:r>
            <a:r>
              <a:rPr lang="en-US" dirty="0" err="1">
                <a:ea typeface="+mn-lt"/>
                <a:cs typeface="+mn-lt"/>
              </a:rPr>
              <a:t>i'r</a:t>
            </a:r>
            <a:r>
              <a:rPr lang="en-US" dirty="0">
                <a:ea typeface="+mn-lt"/>
                <a:cs typeface="+mn-lt"/>
              </a:rPr>
              <a:t> </a:t>
            </a:r>
            <a:r>
              <a:rPr lang="en-US" dirty="0" err="1">
                <a:ea typeface="+mn-lt"/>
                <a:cs typeface="+mn-lt"/>
              </a:rPr>
              <a:t>destun</a:t>
            </a:r>
            <a:r>
              <a:rPr lang="en-US" dirty="0">
                <a:ea typeface="+mn-lt"/>
                <a:cs typeface="+mn-lt"/>
              </a:rPr>
              <a:t> </a:t>
            </a:r>
            <a:r>
              <a:rPr lang="en-US" dirty="0" err="1">
                <a:ea typeface="+mn-lt"/>
                <a:cs typeface="+mn-lt"/>
              </a:rPr>
              <a:t>canlynol</a:t>
            </a:r>
            <a:r>
              <a:rPr lang="en-US" dirty="0">
                <a:ea typeface="+mn-lt"/>
                <a:cs typeface="+mn-lt"/>
              </a:rPr>
              <a:t>:</a:t>
            </a:r>
          </a:p>
          <a:p>
            <a:endParaRPr lang="en-US"/>
          </a:p>
          <a:p>
            <a:pPr marL="0" indent="0">
              <a:buNone/>
            </a:pPr>
            <a:r>
              <a:rPr lang="en-US" dirty="0">
                <a:ea typeface="+mn-lt"/>
                <a:cs typeface="+mn-lt"/>
              </a:rPr>
              <a:t>"</a:t>
            </a:r>
            <a:r>
              <a:rPr lang="en-US" dirty="0" err="1">
                <a:ea typeface="+mn-lt"/>
                <a:cs typeface="+mn-lt"/>
              </a:rPr>
              <a:t>Pwy</a:t>
            </a:r>
            <a:r>
              <a:rPr lang="en-US" dirty="0">
                <a:ea typeface="+mn-lt"/>
                <a:cs typeface="+mn-lt"/>
              </a:rPr>
              <a:t> </a:t>
            </a:r>
            <a:r>
              <a:rPr lang="en-US" dirty="0" err="1">
                <a:ea typeface="+mn-lt"/>
                <a:cs typeface="+mn-lt"/>
              </a:rPr>
              <a:t>ydw</a:t>
            </a:r>
            <a:r>
              <a:rPr lang="en-US" dirty="0">
                <a:ea typeface="+mn-lt"/>
                <a:cs typeface="+mn-lt"/>
              </a:rPr>
              <a:t> </a:t>
            </a:r>
            <a:r>
              <a:rPr lang="en-US" dirty="0" err="1">
                <a:ea typeface="+mn-lt"/>
                <a:cs typeface="+mn-lt"/>
              </a:rPr>
              <a:t>i</a:t>
            </a:r>
            <a:r>
              <a:rPr lang="en-US" dirty="0">
                <a:ea typeface="+mn-lt"/>
                <a:cs typeface="+mn-lt"/>
              </a:rPr>
              <a:t> </a:t>
            </a:r>
            <a:r>
              <a:rPr lang="en-US" dirty="0" err="1">
                <a:ea typeface="+mn-lt"/>
                <a:cs typeface="+mn-lt"/>
              </a:rPr>
              <a:t>fel</a:t>
            </a:r>
            <a:r>
              <a:rPr lang="en-US" dirty="0">
                <a:ea typeface="+mn-lt"/>
                <a:cs typeface="+mn-lt"/>
              </a:rPr>
              <a:t> </a:t>
            </a:r>
            <a:r>
              <a:rPr lang="en-US" dirty="0" err="1">
                <a:ea typeface="+mn-lt"/>
                <a:cs typeface="+mn-lt"/>
              </a:rPr>
              <a:t>arweinydd</a:t>
            </a:r>
            <a:r>
              <a:rPr lang="en-US" dirty="0">
                <a:ea typeface="+mn-lt"/>
                <a:cs typeface="+mn-lt"/>
              </a:rPr>
              <a:t> </a:t>
            </a:r>
            <a:r>
              <a:rPr lang="en-US" dirty="0" err="1">
                <a:ea typeface="+mn-lt"/>
                <a:cs typeface="+mn-lt"/>
              </a:rPr>
              <a:t>sy'n</a:t>
            </a:r>
            <a:r>
              <a:rPr lang="en-US" dirty="0">
                <a:ea typeface="+mn-lt"/>
                <a:cs typeface="+mn-lt"/>
              </a:rPr>
              <a:t> </a:t>
            </a:r>
            <a:r>
              <a:rPr lang="en-US" dirty="0" err="1">
                <a:ea typeface="+mn-lt"/>
                <a:cs typeface="+mn-lt"/>
              </a:rPr>
              <a:t>datblygu</a:t>
            </a:r>
            <a:r>
              <a:rPr lang="en-US" dirty="0">
                <a:ea typeface="+mn-lt"/>
                <a:cs typeface="+mn-lt"/>
              </a:rPr>
              <a:t>, a </a:t>
            </a:r>
            <a:r>
              <a:rPr lang="en-US" dirty="0" err="1">
                <a:ea typeface="+mn-lt"/>
                <a:cs typeface="+mn-lt"/>
              </a:rPr>
              <a:t>pha</a:t>
            </a:r>
            <a:r>
              <a:rPr lang="en-US" dirty="0">
                <a:ea typeface="+mn-lt"/>
                <a:cs typeface="+mn-lt"/>
              </a:rPr>
              <a:t> </a:t>
            </a:r>
            <a:r>
              <a:rPr lang="en-US" dirty="0" err="1">
                <a:ea typeface="+mn-lt"/>
                <a:cs typeface="+mn-lt"/>
              </a:rPr>
              <a:t>werthoedd</a:t>
            </a:r>
            <a:r>
              <a:rPr lang="en-US" dirty="0">
                <a:ea typeface="+mn-lt"/>
                <a:cs typeface="+mn-lt"/>
              </a:rPr>
              <a:t> </a:t>
            </a:r>
            <a:r>
              <a:rPr lang="en-US" dirty="0" err="1">
                <a:ea typeface="+mn-lt"/>
                <a:cs typeface="+mn-lt"/>
              </a:rPr>
              <a:t>sy'n</a:t>
            </a:r>
            <a:r>
              <a:rPr lang="en-US" dirty="0">
                <a:ea typeface="+mn-lt"/>
                <a:cs typeface="+mn-lt"/>
              </a:rPr>
              <a:t> </a:t>
            </a:r>
            <a:r>
              <a:rPr lang="en-US" dirty="0" err="1">
                <a:ea typeface="+mn-lt"/>
                <a:cs typeface="+mn-lt"/>
              </a:rPr>
              <a:t>llywio</a:t>
            </a:r>
            <a:r>
              <a:rPr lang="en-US" dirty="0">
                <a:ea typeface="+mn-lt"/>
                <a:cs typeface="+mn-lt"/>
              </a:rPr>
              <a:t> </a:t>
            </a:r>
            <a:r>
              <a:rPr lang="en-US" dirty="0" err="1">
                <a:ea typeface="+mn-lt"/>
                <a:cs typeface="+mn-lt"/>
              </a:rPr>
              <a:t>fy</a:t>
            </a:r>
            <a:r>
              <a:rPr lang="en-US" dirty="0">
                <a:ea typeface="+mn-lt"/>
                <a:cs typeface="+mn-lt"/>
              </a:rPr>
              <a:t> </a:t>
            </a:r>
            <a:r>
              <a:rPr lang="en-US" dirty="0" err="1">
                <a:ea typeface="+mn-lt"/>
                <a:cs typeface="+mn-lt"/>
              </a:rPr>
              <a:t>arferion</a:t>
            </a:r>
            <a:r>
              <a:rPr lang="en-US" dirty="0">
                <a:ea typeface="+mn-lt"/>
                <a:cs typeface="+mn-lt"/>
              </a:rPr>
              <a:t> </a:t>
            </a:r>
            <a:r>
              <a:rPr lang="en-US" dirty="0" err="1">
                <a:ea typeface="+mn-lt"/>
                <a:cs typeface="+mn-lt"/>
              </a:rPr>
              <a:t>arwain</a:t>
            </a:r>
            <a:r>
              <a:rPr lang="en-US" dirty="0">
                <a:ea typeface="+mn-lt"/>
                <a:cs typeface="+mn-lt"/>
              </a:rPr>
              <a:t>?"</a:t>
            </a:r>
          </a:p>
        </p:txBody>
      </p:sp>
      <p:sp>
        <p:nvSpPr>
          <p:cNvPr id="4" name="Content Placeholder 3">
            <a:extLst>
              <a:ext uri="{FF2B5EF4-FFF2-40B4-BE49-F238E27FC236}">
                <a16:creationId xmlns:a16="http://schemas.microsoft.com/office/drawing/2014/main" id="{262F46AB-4137-D4FD-FC65-B658D71F516A}"/>
              </a:ext>
            </a:extLst>
          </p:cNvPr>
          <p:cNvSpPr>
            <a:spLocks noGrp="1"/>
          </p:cNvSpPr>
          <p:nvPr>
            <p:ph sz="half" idx="2"/>
          </p:nvPr>
        </p:nvSpPr>
        <p:spPr/>
        <p:txBody>
          <a:bodyPr vert="horz" lIns="91440" tIns="45720" rIns="91440" bIns="45720" rtlCol="0" anchor="t">
            <a:normAutofit/>
          </a:bodyPr>
          <a:lstStyle/>
          <a:p>
            <a:pPr marL="0" indent="0">
              <a:buNone/>
            </a:pPr>
            <a:r>
              <a:rPr lang="en-US">
                <a:solidFill>
                  <a:schemeClr val="accent1">
                    <a:lumMod val="76000"/>
                  </a:schemeClr>
                </a:solidFill>
                <a:ea typeface="+mn-lt"/>
                <a:cs typeface="+mn-lt"/>
              </a:rPr>
              <a:t>Assessment Requirement </a:t>
            </a:r>
            <a:endParaRPr lang="en-US">
              <a:solidFill>
                <a:schemeClr val="accent1">
                  <a:lumMod val="76000"/>
                </a:schemeClr>
              </a:solidFill>
              <a:ea typeface="Calibri" panose="020F0502020204030204"/>
              <a:cs typeface="Calibri" panose="020F0502020204030204"/>
            </a:endParaRPr>
          </a:p>
          <a:p>
            <a:r>
              <a:rPr lang="en-US">
                <a:solidFill>
                  <a:schemeClr val="accent1">
                    <a:lumMod val="76000"/>
                  </a:schemeClr>
                </a:solidFill>
                <a:ea typeface="+mn-lt"/>
                <a:cs typeface="+mn-lt"/>
              </a:rPr>
              <a:t>Produce approximately 400 words responding to the following prompt: </a:t>
            </a:r>
            <a:endParaRPr lang="en-US">
              <a:solidFill>
                <a:schemeClr val="accent1">
                  <a:lumMod val="76000"/>
                </a:schemeClr>
              </a:solidFill>
              <a:ea typeface="Calibri"/>
              <a:cs typeface="Calibri"/>
            </a:endParaRPr>
          </a:p>
          <a:p>
            <a:pPr marL="0" indent="0">
              <a:buNone/>
            </a:pPr>
            <a:r>
              <a:rPr lang="en-US">
                <a:solidFill>
                  <a:schemeClr val="accent1">
                    <a:lumMod val="76000"/>
                  </a:schemeClr>
                </a:solidFill>
                <a:ea typeface="+mn-lt"/>
                <a:cs typeface="+mn-lt"/>
              </a:rPr>
              <a:t>"Who am I as an emerging leader and what values shape my leadership practice?"</a:t>
            </a:r>
            <a:endParaRPr lang="en-US">
              <a:solidFill>
                <a:schemeClr val="accent1">
                  <a:lumMod val="76000"/>
                </a:schemeClr>
              </a:solidFill>
              <a:ea typeface="Calibri" panose="020F0502020204030204"/>
              <a:cs typeface="Calibri" panose="020F0502020204030204"/>
            </a:endParaRPr>
          </a:p>
        </p:txBody>
      </p:sp>
    </p:spTree>
    <p:extLst>
      <p:ext uri="{BB962C8B-B14F-4D97-AF65-F5344CB8AC3E}">
        <p14:creationId xmlns:p14="http://schemas.microsoft.com/office/powerpoint/2010/main" val="2737939169"/>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59DCF-60D9-647E-5AE5-96D0A7AC229A}"/>
              </a:ext>
            </a:extLst>
          </p:cNvPr>
          <p:cNvSpPr>
            <a:spLocks noGrp="1"/>
          </p:cNvSpPr>
          <p:nvPr>
            <p:ph type="title"/>
          </p:nvPr>
        </p:nvSpPr>
        <p:spPr/>
        <p:txBody>
          <a:bodyPr/>
          <a:lstStyle/>
          <a:p>
            <a:r>
              <a:rPr lang="en-US" dirty="0">
                <a:ea typeface="+mj-lt"/>
                <a:cs typeface="+mj-lt"/>
              </a:rPr>
              <a:t>Strwythur a </a:t>
            </a:r>
            <a:r>
              <a:rPr lang="en-US" dirty="0" err="1">
                <a:ea typeface="+mj-lt"/>
                <a:cs typeface="+mj-lt"/>
              </a:rPr>
              <a:t>argymhellir</a:t>
            </a:r>
            <a:r>
              <a:rPr lang="en-US" dirty="0">
                <a:ea typeface="+mj-lt"/>
                <a:cs typeface="+mj-lt"/>
              </a:rPr>
              <a:t> </a:t>
            </a:r>
            <a:br>
              <a:rPr lang="en-US" dirty="0">
                <a:ea typeface="Calibri Light"/>
                <a:cs typeface="Calibri Light"/>
              </a:rPr>
            </a:br>
            <a:r>
              <a:rPr lang="en-US" dirty="0">
                <a:solidFill>
                  <a:schemeClr val="accent1">
                    <a:lumMod val="76000"/>
                  </a:schemeClr>
                </a:solidFill>
                <a:ea typeface="Calibri Light"/>
                <a:cs typeface="Calibri Light"/>
              </a:rPr>
              <a:t>Recommended structure</a:t>
            </a:r>
            <a:endParaRPr lang="en-US">
              <a:solidFill>
                <a:schemeClr val="accent1">
                  <a:lumMod val="76000"/>
                </a:schemeClr>
              </a:solidFill>
              <a:ea typeface="Calibri Light"/>
              <a:cs typeface="Calibri Light"/>
            </a:endParaRPr>
          </a:p>
        </p:txBody>
      </p:sp>
      <p:sp>
        <p:nvSpPr>
          <p:cNvPr id="3" name="Content Placeholder 2">
            <a:extLst>
              <a:ext uri="{FF2B5EF4-FFF2-40B4-BE49-F238E27FC236}">
                <a16:creationId xmlns:a16="http://schemas.microsoft.com/office/drawing/2014/main" id="{2C919E4B-5B7B-F805-8175-4459CF0E1614}"/>
              </a:ext>
            </a:extLst>
          </p:cNvPr>
          <p:cNvSpPr>
            <a:spLocks noGrp="1"/>
          </p:cNvSpPr>
          <p:nvPr>
            <p:ph sz="half" idx="1"/>
          </p:nvPr>
        </p:nvSpPr>
        <p:spPr/>
        <p:txBody>
          <a:bodyPr vert="horz" lIns="91440" tIns="45720" rIns="91440" bIns="45720" rtlCol="0" anchor="t">
            <a:normAutofit fontScale="70000" lnSpcReduction="20000"/>
          </a:bodyPr>
          <a:lstStyle/>
          <a:p>
            <a:pPr marL="0" indent="0">
              <a:buNone/>
            </a:pPr>
            <a:r>
              <a:rPr lang="en-US" dirty="0" err="1">
                <a:ea typeface="+mn-lt"/>
                <a:cs typeface="+mn-lt"/>
              </a:rPr>
              <a:t>Cyflwyniad</a:t>
            </a:r>
            <a:r>
              <a:rPr lang="en-US" dirty="0">
                <a:ea typeface="+mn-lt"/>
                <a:cs typeface="+mn-lt"/>
              </a:rPr>
              <a:t> (Tua 50 </a:t>
            </a:r>
            <a:r>
              <a:rPr lang="en-US" dirty="0" err="1">
                <a:ea typeface="+mn-lt"/>
                <a:cs typeface="+mn-lt"/>
              </a:rPr>
              <a:t>gair</a:t>
            </a:r>
            <a:r>
              <a:rPr lang="en-US" dirty="0">
                <a:ea typeface="+mn-lt"/>
                <a:cs typeface="+mn-lt"/>
              </a:rPr>
              <a:t>)</a:t>
            </a:r>
            <a:endParaRPr lang="en-US" dirty="0">
              <a:ea typeface="Calibri" panose="020F0502020204030204"/>
              <a:cs typeface="Calibri" panose="020F0502020204030204"/>
            </a:endParaRPr>
          </a:p>
          <a:p>
            <a:pPr marL="0" indent="0">
              <a:buNone/>
            </a:pPr>
            <a:r>
              <a:rPr lang="en-US" dirty="0" err="1">
                <a:ea typeface="+mn-lt"/>
                <a:cs typeface="+mn-lt"/>
              </a:rPr>
              <a:t>Cyflwynwch</a:t>
            </a:r>
            <a:r>
              <a:rPr lang="en-US" dirty="0">
                <a:ea typeface="+mn-lt"/>
                <a:cs typeface="+mn-lt"/>
              </a:rPr>
              <a:t> </a:t>
            </a:r>
            <a:r>
              <a:rPr lang="en-US" dirty="0" err="1">
                <a:ea typeface="+mn-lt"/>
                <a:cs typeface="+mn-lt"/>
              </a:rPr>
              <a:t>yn</a:t>
            </a:r>
            <a:r>
              <a:rPr lang="en-US" dirty="0">
                <a:ea typeface="+mn-lt"/>
                <a:cs typeface="+mn-lt"/>
              </a:rPr>
              <a:t> </a:t>
            </a:r>
            <a:r>
              <a:rPr lang="en-US" dirty="0" err="1">
                <a:ea typeface="+mn-lt"/>
                <a:cs typeface="+mn-lt"/>
              </a:rPr>
              <a:t>gryno</a:t>
            </a:r>
            <a:r>
              <a:rPr lang="en-US" dirty="0">
                <a:ea typeface="+mn-lt"/>
                <a:cs typeface="+mn-lt"/>
              </a:rPr>
              <a:t>:</a:t>
            </a:r>
            <a:endParaRPr lang="en-US" dirty="0">
              <a:ea typeface="Calibri"/>
              <a:cs typeface="Calibri"/>
            </a:endParaRPr>
          </a:p>
          <a:p>
            <a:r>
              <a:rPr lang="en-US" dirty="0">
                <a:ea typeface="+mn-lt"/>
                <a:cs typeface="+mn-lt"/>
              </a:rPr>
              <a:t>Eich </a:t>
            </a:r>
            <a:r>
              <a:rPr lang="en-US" dirty="0" err="1">
                <a:ea typeface="+mn-lt"/>
                <a:cs typeface="+mn-lt"/>
              </a:rPr>
              <a:t>rôl</a:t>
            </a:r>
            <a:r>
              <a:rPr lang="en-US" dirty="0">
                <a:ea typeface="+mn-lt"/>
                <a:cs typeface="+mn-lt"/>
              </a:rPr>
              <a:t> </a:t>
            </a:r>
            <a:r>
              <a:rPr lang="en-US" dirty="0" err="1">
                <a:ea typeface="+mn-lt"/>
                <a:cs typeface="+mn-lt"/>
              </a:rPr>
              <a:t>neu'ch</a:t>
            </a:r>
            <a:r>
              <a:rPr lang="en-US" dirty="0">
                <a:ea typeface="+mn-lt"/>
                <a:cs typeface="+mn-lt"/>
              </a:rPr>
              <a:t> </a:t>
            </a:r>
            <a:r>
              <a:rPr lang="en-US" dirty="0" err="1">
                <a:ea typeface="+mn-lt"/>
                <a:cs typeface="+mn-lt"/>
              </a:rPr>
              <a:t>cyd-destun</a:t>
            </a:r>
            <a:r>
              <a:rPr lang="en-US" dirty="0">
                <a:ea typeface="+mn-lt"/>
                <a:cs typeface="+mn-lt"/>
              </a:rPr>
              <a:t> </a:t>
            </a:r>
            <a:r>
              <a:rPr lang="en-US" dirty="0" err="1">
                <a:ea typeface="+mn-lt"/>
                <a:cs typeface="+mn-lt"/>
              </a:rPr>
              <a:t>presennol</a:t>
            </a:r>
            <a:endParaRPr lang="en-US" dirty="0" err="1"/>
          </a:p>
          <a:p>
            <a:r>
              <a:rPr lang="en-US" dirty="0">
                <a:ea typeface="+mn-lt"/>
                <a:cs typeface="+mn-lt"/>
              </a:rPr>
              <a:t>Eich </a:t>
            </a:r>
            <a:r>
              <a:rPr lang="en-US" dirty="0" err="1">
                <a:ea typeface="+mn-lt"/>
                <a:cs typeface="+mn-lt"/>
              </a:rPr>
              <a:t>taith</a:t>
            </a:r>
            <a:r>
              <a:rPr lang="en-US" dirty="0">
                <a:ea typeface="+mn-lt"/>
                <a:cs typeface="+mn-lt"/>
              </a:rPr>
              <a:t> </a:t>
            </a:r>
            <a:r>
              <a:rPr lang="en-US" dirty="0" err="1">
                <a:ea typeface="+mn-lt"/>
                <a:cs typeface="+mn-lt"/>
              </a:rPr>
              <a:t>arweinyddiaeth</a:t>
            </a:r>
            <a:r>
              <a:rPr lang="en-US" dirty="0">
                <a:ea typeface="+mn-lt"/>
                <a:cs typeface="+mn-lt"/>
              </a:rPr>
              <a:t> </a:t>
            </a:r>
            <a:r>
              <a:rPr lang="en-US" dirty="0" err="1">
                <a:ea typeface="+mn-lt"/>
                <a:cs typeface="+mn-lt"/>
              </a:rPr>
              <a:t>sy'n</a:t>
            </a:r>
            <a:r>
              <a:rPr lang="en-US" dirty="0">
                <a:ea typeface="+mn-lt"/>
                <a:cs typeface="+mn-lt"/>
              </a:rPr>
              <a:t> </a:t>
            </a:r>
            <a:r>
              <a:rPr lang="en-US" dirty="0" err="1">
                <a:ea typeface="+mn-lt"/>
                <a:cs typeface="+mn-lt"/>
              </a:rPr>
              <a:t>datblygu</a:t>
            </a:r>
            <a:endParaRPr lang="en-US" dirty="0" err="1"/>
          </a:p>
          <a:p>
            <a:endParaRPr lang="en-US"/>
          </a:p>
          <a:p>
            <a:pPr marL="0" indent="0">
              <a:buNone/>
            </a:pPr>
            <a:r>
              <a:rPr lang="en-US" dirty="0" err="1">
                <a:ea typeface="+mn-lt"/>
                <a:cs typeface="+mn-lt"/>
              </a:rPr>
              <a:t>Enghraifft</a:t>
            </a:r>
            <a:r>
              <a:rPr lang="en-US" dirty="0">
                <a:ea typeface="+mn-lt"/>
                <a:cs typeface="+mn-lt"/>
              </a:rPr>
              <a:t>:</a:t>
            </a:r>
            <a:endParaRPr lang="en-US" dirty="0">
              <a:ea typeface="Calibri" panose="020F0502020204030204"/>
              <a:cs typeface="Calibri" panose="020F0502020204030204"/>
            </a:endParaRPr>
          </a:p>
          <a:p>
            <a:pPr marL="0" indent="0">
              <a:buNone/>
            </a:pPr>
            <a:r>
              <a:rPr lang="en-US" dirty="0">
                <a:ea typeface="+mn-lt"/>
                <a:cs typeface="+mn-lt"/>
              </a:rPr>
              <a:t>Mae </a:t>
            </a:r>
            <a:r>
              <a:rPr lang="en-US" dirty="0" err="1">
                <a:ea typeface="+mn-lt"/>
                <a:cs typeface="+mn-lt"/>
              </a:rPr>
              <a:t>arweinyddiaeth</a:t>
            </a:r>
            <a:r>
              <a:rPr lang="en-US" dirty="0">
                <a:ea typeface="+mn-lt"/>
                <a:cs typeface="+mn-lt"/>
              </a:rPr>
              <a:t> </a:t>
            </a:r>
            <a:r>
              <a:rPr lang="en-US" dirty="0" err="1">
                <a:ea typeface="+mn-lt"/>
                <a:cs typeface="+mn-lt"/>
              </a:rPr>
              <a:t>yn</a:t>
            </a:r>
            <a:r>
              <a:rPr lang="en-US" dirty="0">
                <a:ea typeface="+mn-lt"/>
                <a:cs typeface="+mn-lt"/>
              </a:rPr>
              <a:t> </a:t>
            </a:r>
            <a:r>
              <a:rPr lang="en-US" dirty="0" err="1">
                <a:ea typeface="+mn-lt"/>
                <a:cs typeface="+mn-lt"/>
              </a:rPr>
              <a:t>agwedd</a:t>
            </a:r>
            <a:r>
              <a:rPr lang="en-US" dirty="0">
                <a:ea typeface="+mn-lt"/>
                <a:cs typeface="+mn-lt"/>
              </a:rPr>
              <a:t> </a:t>
            </a:r>
            <a:r>
              <a:rPr lang="en-US" dirty="0" err="1">
                <a:ea typeface="+mn-lt"/>
                <a:cs typeface="+mn-lt"/>
              </a:rPr>
              <a:t>sy'n</a:t>
            </a:r>
            <a:r>
              <a:rPr lang="en-US" dirty="0">
                <a:ea typeface="+mn-lt"/>
                <a:cs typeface="+mn-lt"/>
              </a:rPr>
              <a:t> </a:t>
            </a:r>
            <a:r>
              <a:rPr lang="en-US" dirty="0" err="1">
                <a:ea typeface="+mn-lt"/>
                <a:cs typeface="+mn-lt"/>
              </a:rPr>
              <a:t>datblygu</a:t>
            </a:r>
            <a:r>
              <a:rPr lang="en-US" dirty="0">
                <a:ea typeface="+mn-lt"/>
                <a:cs typeface="+mn-lt"/>
              </a:rPr>
              <a:t> </a:t>
            </a:r>
            <a:r>
              <a:rPr lang="en-US" dirty="0" err="1">
                <a:ea typeface="+mn-lt"/>
                <a:cs typeface="+mn-lt"/>
              </a:rPr>
              <a:t>ar</a:t>
            </a:r>
            <a:r>
              <a:rPr lang="en-US" dirty="0">
                <a:ea typeface="+mn-lt"/>
                <a:cs typeface="+mn-lt"/>
              </a:rPr>
              <a:t> </a:t>
            </a:r>
            <a:r>
              <a:rPr lang="en-US" dirty="0" err="1">
                <a:ea typeface="+mn-lt"/>
                <a:cs typeface="+mn-lt"/>
              </a:rPr>
              <a:t>fy</a:t>
            </a:r>
            <a:r>
              <a:rPr lang="en-US" dirty="0">
                <a:ea typeface="+mn-lt"/>
                <a:cs typeface="+mn-lt"/>
              </a:rPr>
              <a:t> </a:t>
            </a:r>
            <a:r>
              <a:rPr lang="en-US" dirty="0" err="1">
                <a:ea typeface="+mn-lt"/>
                <a:cs typeface="+mn-lt"/>
              </a:rPr>
              <a:t>hunaniaeth</a:t>
            </a:r>
            <a:r>
              <a:rPr lang="en-US" dirty="0">
                <a:ea typeface="+mn-lt"/>
                <a:cs typeface="+mn-lt"/>
              </a:rPr>
              <a:t> </a:t>
            </a:r>
            <a:r>
              <a:rPr lang="en-US" dirty="0" err="1">
                <a:ea typeface="+mn-lt"/>
                <a:cs typeface="+mn-lt"/>
              </a:rPr>
              <a:t>broffesiynol</a:t>
            </a:r>
            <a:r>
              <a:rPr lang="en-US" dirty="0">
                <a:ea typeface="+mn-lt"/>
                <a:cs typeface="+mn-lt"/>
              </a:rPr>
              <a:t>. Drwy </a:t>
            </a:r>
            <a:r>
              <a:rPr lang="en-US" dirty="0" err="1">
                <a:ea typeface="+mn-lt"/>
                <a:cs typeface="+mn-lt"/>
              </a:rPr>
              <a:t>fyfyrio</a:t>
            </a:r>
            <a:r>
              <a:rPr lang="en-US" dirty="0">
                <a:ea typeface="+mn-lt"/>
                <a:cs typeface="+mn-lt"/>
              </a:rPr>
              <a:t> </a:t>
            </a:r>
            <a:r>
              <a:rPr lang="en-US" dirty="0" err="1">
                <a:ea typeface="+mn-lt"/>
                <a:cs typeface="+mn-lt"/>
              </a:rPr>
              <a:t>ar</a:t>
            </a:r>
            <a:r>
              <a:rPr lang="en-US" dirty="0">
                <a:ea typeface="+mn-lt"/>
                <a:cs typeface="+mn-lt"/>
              </a:rPr>
              <a:t> fy mh</a:t>
            </a:r>
            <a:r>
              <a:rPr lang="en-US" dirty="0" err="1">
                <a:ea typeface="+mn-lt"/>
                <a:cs typeface="+mn-lt"/>
              </a:rPr>
              <a:t>rofiadau, fy</a:t>
            </a:r>
            <a:r>
              <a:rPr lang="en-US" dirty="0">
                <a:ea typeface="+mn-lt"/>
                <a:cs typeface="+mn-lt"/>
              </a:rPr>
              <a:t> </a:t>
            </a:r>
            <a:r>
              <a:rPr lang="en-US" dirty="0" err="1">
                <a:ea typeface="+mn-lt"/>
                <a:cs typeface="+mn-lt"/>
              </a:rPr>
              <a:t>ngwerthoedd</a:t>
            </a:r>
            <a:r>
              <a:rPr lang="en-US" dirty="0">
                <a:ea typeface="+mn-lt"/>
                <a:cs typeface="+mn-lt"/>
              </a:rPr>
              <a:t> </a:t>
            </a:r>
            <a:r>
              <a:rPr lang="en-US" dirty="0" err="1">
                <a:ea typeface="+mn-lt"/>
                <a:cs typeface="+mn-lt"/>
              </a:rPr>
              <a:t>a'm</a:t>
            </a:r>
            <a:r>
              <a:rPr lang="en-US" dirty="0">
                <a:ea typeface="+mn-lt"/>
                <a:cs typeface="+mn-lt"/>
              </a:rPr>
              <a:t> </a:t>
            </a:r>
            <a:r>
              <a:rPr lang="en-US" dirty="0" err="1">
                <a:ea typeface="+mn-lt"/>
                <a:cs typeface="+mn-lt"/>
              </a:rPr>
              <a:t>rhyngweithio</a:t>
            </a:r>
            <a:r>
              <a:rPr lang="en-US" dirty="0">
                <a:ea typeface="+mn-lt"/>
                <a:cs typeface="+mn-lt"/>
              </a:rPr>
              <a:t> ag </a:t>
            </a:r>
            <a:r>
              <a:rPr lang="en-US" dirty="0" err="1">
                <a:ea typeface="+mn-lt"/>
                <a:cs typeface="+mn-lt"/>
              </a:rPr>
              <a:t>eraill</a:t>
            </a:r>
            <a:r>
              <a:rPr lang="en-US" dirty="0">
                <a:ea typeface="+mn-lt"/>
                <a:cs typeface="+mn-lt"/>
              </a:rPr>
              <a:t>, </a:t>
            </a:r>
            <a:r>
              <a:rPr lang="en-US" dirty="0" err="1">
                <a:ea typeface="+mn-lt"/>
                <a:cs typeface="+mn-lt"/>
              </a:rPr>
              <a:t>rwyf</a:t>
            </a:r>
            <a:r>
              <a:rPr lang="en-US" dirty="0">
                <a:ea typeface="+mn-lt"/>
                <a:cs typeface="+mn-lt"/>
              </a:rPr>
              <a:t> </a:t>
            </a:r>
            <a:r>
              <a:rPr lang="en-US" dirty="0" err="1">
                <a:ea typeface="+mn-lt"/>
                <a:cs typeface="+mn-lt"/>
              </a:rPr>
              <a:t>wedi</a:t>
            </a:r>
            <a:r>
              <a:rPr lang="en-US" dirty="0">
                <a:ea typeface="+mn-lt"/>
                <a:cs typeface="+mn-lt"/>
              </a:rPr>
              <a:t> </a:t>
            </a:r>
            <a:r>
              <a:rPr lang="en-US" dirty="0" err="1">
                <a:ea typeface="+mn-lt"/>
                <a:cs typeface="+mn-lt"/>
              </a:rPr>
              <a:t>dechrau</a:t>
            </a:r>
            <a:r>
              <a:rPr lang="en-US" dirty="0">
                <a:ea typeface="+mn-lt"/>
                <a:cs typeface="+mn-lt"/>
              </a:rPr>
              <a:t> </a:t>
            </a:r>
            <a:r>
              <a:rPr lang="en-US" dirty="0" err="1">
                <a:ea typeface="+mn-lt"/>
                <a:cs typeface="+mn-lt"/>
              </a:rPr>
              <a:t>cydnabod</a:t>
            </a:r>
            <a:r>
              <a:rPr lang="en-US" dirty="0">
                <a:ea typeface="+mn-lt"/>
                <a:cs typeface="+mn-lt"/>
              </a:rPr>
              <a:t> y </a:t>
            </a:r>
            <a:r>
              <a:rPr lang="en-US" dirty="0" err="1">
                <a:ea typeface="+mn-lt"/>
                <a:cs typeface="+mn-lt"/>
              </a:rPr>
              <a:t>nodweddion</a:t>
            </a:r>
            <a:r>
              <a:rPr lang="en-US" dirty="0">
                <a:ea typeface="+mn-lt"/>
                <a:cs typeface="+mn-lt"/>
              </a:rPr>
              <a:t> </a:t>
            </a:r>
            <a:r>
              <a:rPr lang="en-US" dirty="0" err="1">
                <a:ea typeface="+mn-lt"/>
                <a:cs typeface="+mn-lt"/>
              </a:rPr>
              <a:t>a'r</a:t>
            </a:r>
            <a:r>
              <a:rPr lang="en-US" dirty="0">
                <a:ea typeface="+mn-lt"/>
                <a:cs typeface="+mn-lt"/>
              </a:rPr>
              <a:t> </a:t>
            </a:r>
            <a:r>
              <a:rPr lang="en-US" dirty="0" err="1">
                <a:ea typeface="+mn-lt"/>
                <a:cs typeface="+mn-lt"/>
              </a:rPr>
              <a:t>dulliau</a:t>
            </a:r>
            <a:r>
              <a:rPr lang="en-US" dirty="0">
                <a:ea typeface="+mn-lt"/>
                <a:cs typeface="+mn-lt"/>
              </a:rPr>
              <a:t> </a:t>
            </a:r>
            <a:r>
              <a:rPr lang="en-US" dirty="0" err="1">
                <a:ea typeface="+mn-lt"/>
                <a:cs typeface="+mn-lt"/>
              </a:rPr>
              <a:t>sy'n</a:t>
            </a:r>
            <a:r>
              <a:rPr lang="en-US" dirty="0">
                <a:ea typeface="+mn-lt"/>
                <a:cs typeface="+mn-lt"/>
              </a:rPr>
              <a:t> </a:t>
            </a:r>
            <a:r>
              <a:rPr lang="en-US" dirty="0" err="1">
                <a:ea typeface="+mn-lt"/>
                <a:cs typeface="+mn-lt"/>
              </a:rPr>
              <a:t>dylanwadu</a:t>
            </a:r>
            <a:r>
              <a:rPr lang="en-US" dirty="0">
                <a:ea typeface="+mn-lt"/>
                <a:cs typeface="+mn-lt"/>
              </a:rPr>
              <a:t> </a:t>
            </a:r>
            <a:r>
              <a:rPr lang="en-US" dirty="0" err="1">
                <a:ea typeface="+mn-lt"/>
                <a:cs typeface="+mn-lt"/>
              </a:rPr>
              <a:t>ar</a:t>
            </a:r>
            <a:r>
              <a:rPr lang="en-US" dirty="0">
                <a:ea typeface="+mn-lt"/>
                <a:cs typeface="+mn-lt"/>
              </a:rPr>
              <a:t> </a:t>
            </a:r>
            <a:r>
              <a:rPr lang="en-US" dirty="0" err="1">
                <a:ea typeface="+mn-lt"/>
                <a:cs typeface="+mn-lt"/>
              </a:rPr>
              <a:t>fy</a:t>
            </a:r>
            <a:r>
              <a:rPr lang="en-US" dirty="0">
                <a:ea typeface="+mn-lt"/>
                <a:cs typeface="+mn-lt"/>
              </a:rPr>
              <a:t> </a:t>
            </a:r>
            <a:r>
              <a:rPr lang="en-US" dirty="0" err="1">
                <a:ea typeface="+mn-lt"/>
                <a:cs typeface="+mn-lt"/>
              </a:rPr>
              <a:t>arfer</a:t>
            </a:r>
            <a:r>
              <a:rPr lang="en-US" dirty="0">
                <a:ea typeface="+mn-lt"/>
                <a:cs typeface="+mn-lt"/>
              </a:rPr>
              <a:t> </a:t>
            </a:r>
            <a:r>
              <a:rPr lang="en-US" dirty="0" err="1">
                <a:ea typeface="+mn-lt"/>
                <a:cs typeface="+mn-lt"/>
              </a:rPr>
              <a:t>arweinyddiaeth</a:t>
            </a:r>
            <a:r>
              <a:rPr lang="en-US" dirty="0">
                <a:ea typeface="+mn-lt"/>
                <a:cs typeface="+mn-lt"/>
              </a:rPr>
              <a:t> </a:t>
            </a:r>
            <a:r>
              <a:rPr lang="en-US" dirty="0" err="1">
                <a:ea typeface="+mn-lt"/>
                <a:cs typeface="+mn-lt"/>
              </a:rPr>
              <a:t>sy'n</a:t>
            </a:r>
            <a:r>
              <a:rPr lang="en-US" dirty="0">
                <a:ea typeface="+mn-lt"/>
                <a:cs typeface="+mn-lt"/>
              </a:rPr>
              <a:t> </a:t>
            </a:r>
            <a:r>
              <a:rPr lang="en-US" dirty="0" err="1">
                <a:ea typeface="+mn-lt"/>
                <a:cs typeface="+mn-lt"/>
              </a:rPr>
              <a:t>dod</a:t>
            </a:r>
            <a:r>
              <a:rPr lang="en-US" dirty="0">
                <a:ea typeface="+mn-lt"/>
                <a:cs typeface="+mn-lt"/>
              </a:rPr>
              <a:t> </a:t>
            </a:r>
            <a:r>
              <a:rPr lang="en-US" dirty="0" err="1">
                <a:ea typeface="+mn-lt"/>
                <a:cs typeface="+mn-lt"/>
              </a:rPr>
              <a:t>i'r</a:t>
            </a:r>
            <a:r>
              <a:rPr lang="en-US" dirty="0">
                <a:ea typeface="+mn-lt"/>
                <a:cs typeface="+mn-lt"/>
              </a:rPr>
              <a:t> </a:t>
            </a:r>
            <a:r>
              <a:rPr lang="en-US" dirty="0" err="1">
                <a:ea typeface="+mn-lt"/>
                <a:cs typeface="+mn-lt"/>
              </a:rPr>
              <a:t>amlwg</a:t>
            </a:r>
            <a:r>
              <a:rPr lang="en-US" dirty="0">
                <a:ea typeface="+mn-lt"/>
                <a:cs typeface="+mn-lt"/>
              </a:rPr>
              <a:t>.</a:t>
            </a:r>
            <a:endParaRPr lang="en-US">
              <a:ea typeface="Calibri"/>
              <a:cs typeface="Calibri"/>
            </a:endParaRPr>
          </a:p>
        </p:txBody>
      </p:sp>
      <p:sp>
        <p:nvSpPr>
          <p:cNvPr id="4" name="Content Placeholder 3">
            <a:extLst>
              <a:ext uri="{FF2B5EF4-FFF2-40B4-BE49-F238E27FC236}">
                <a16:creationId xmlns:a16="http://schemas.microsoft.com/office/drawing/2014/main" id="{2C996303-E048-C2FA-654D-1F424743DF41}"/>
              </a:ext>
            </a:extLst>
          </p:cNvPr>
          <p:cNvSpPr>
            <a:spLocks noGrp="1"/>
          </p:cNvSpPr>
          <p:nvPr>
            <p:ph sz="half" idx="2"/>
          </p:nvPr>
        </p:nvSpPr>
        <p:spPr/>
        <p:txBody>
          <a:bodyPr vert="horz" lIns="91440" tIns="45720" rIns="91440" bIns="45720" rtlCol="0" anchor="t">
            <a:noAutofit/>
          </a:bodyPr>
          <a:lstStyle/>
          <a:p>
            <a:pPr marL="0" indent="0">
              <a:buNone/>
            </a:pPr>
            <a:r>
              <a:rPr lang="en-US" sz="1800">
                <a:solidFill>
                  <a:schemeClr val="accent1">
                    <a:lumMod val="76000"/>
                  </a:schemeClr>
                </a:solidFill>
                <a:ea typeface="+mn-lt"/>
                <a:cs typeface="+mn-lt"/>
              </a:rPr>
              <a:t>Introduction (Approx. 50 words) </a:t>
            </a:r>
            <a:endParaRPr lang="en-US" sz="1800" dirty="0">
              <a:solidFill>
                <a:schemeClr val="accent1">
                  <a:lumMod val="76000"/>
                </a:schemeClr>
              </a:solidFill>
              <a:ea typeface="Calibri" panose="020F0502020204030204"/>
              <a:cs typeface="Calibri" panose="020F0502020204030204"/>
            </a:endParaRPr>
          </a:p>
          <a:p>
            <a:pPr marL="0" indent="0">
              <a:buNone/>
            </a:pPr>
            <a:r>
              <a:rPr lang="en-US" sz="1800">
                <a:solidFill>
                  <a:schemeClr val="accent1">
                    <a:lumMod val="76000"/>
                  </a:schemeClr>
                </a:solidFill>
                <a:ea typeface="+mn-lt"/>
                <a:cs typeface="+mn-lt"/>
              </a:rPr>
              <a:t>Briefly introduce: </a:t>
            </a:r>
            <a:endParaRPr lang="en-US" sz="1800" dirty="0">
              <a:solidFill>
                <a:schemeClr val="accent1">
                  <a:lumMod val="76000"/>
                </a:schemeClr>
              </a:solidFill>
              <a:ea typeface="Calibri" panose="020F0502020204030204"/>
              <a:cs typeface="Calibri" panose="020F0502020204030204"/>
            </a:endParaRPr>
          </a:p>
          <a:p>
            <a:r>
              <a:rPr lang="en-US" sz="1800">
                <a:solidFill>
                  <a:schemeClr val="accent1">
                    <a:lumMod val="76000"/>
                  </a:schemeClr>
                </a:solidFill>
                <a:ea typeface="+mn-lt"/>
                <a:cs typeface="+mn-lt"/>
              </a:rPr>
              <a:t>Your current role or context </a:t>
            </a:r>
            <a:endParaRPr lang="en-US" sz="1800">
              <a:solidFill>
                <a:schemeClr val="accent1">
                  <a:lumMod val="76000"/>
                </a:schemeClr>
              </a:solidFill>
              <a:ea typeface="Calibri"/>
              <a:cs typeface="Calibri"/>
            </a:endParaRPr>
          </a:p>
          <a:p>
            <a:r>
              <a:rPr lang="en-US" sz="1800">
                <a:solidFill>
                  <a:schemeClr val="accent1">
                    <a:lumMod val="76000"/>
                  </a:schemeClr>
                </a:solidFill>
                <a:ea typeface="+mn-lt"/>
                <a:cs typeface="+mn-lt"/>
              </a:rPr>
              <a:t>Your developing leadership journey </a:t>
            </a:r>
            <a:endParaRPr lang="en-US" sz="1800">
              <a:solidFill>
                <a:schemeClr val="accent1">
                  <a:lumMod val="76000"/>
                </a:schemeClr>
              </a:solidFill>
              <a:ea typeface="Calibri"/>
              <a:cs typeface="Calibri"/>
            </a:endParaRPr>
          </a:p>
          <a:p>
            <a:pPr marL="0" indent="0">
              <a:buNone/>
            </a:pPr>
            <a:endParaRPr lang="en-US" sz="1800" dirty="0">
              <a:solidFill>
                <a:schemeClr val="accent1">
                  <a:lumMod val="76000"/>
                </a:schemeClr>
              </a:solidFill>
              <a:ea typeface="+mn-lt"/>
              <a:cs typeface="+mn-lt"/>
            </a:endParaRPr>
          </a:p>
          <a:p>
            <a:pPr marL="0" indent="0">
              <a:buNone/>
            </a:pPr>
            <a:r>
              <a:rPr lang="en-US" sz="1800">
                <a:solidFill>
                  <a:schemeClr val="accent1">
                    <a:lumMod val="76000"/>
                  </a:schemeClr>
                </a:solidFill>
                <a:ea typeface="+mn-lt"/>
                <a:cs typeface="+mn-lt"/>
              </a:rPr>
              <a:t>Example: </a:t>
            </a:r>
            <a:endParaRPr lang="en-US" sz="1800">
              <a:solidFill>
                <a:schemeClr val="accent1">
                  <a:lumMod val="76000"/>
                </a:schemeClr>
              </a:solidFill>
              <a:ea typeface="Calibri"/>
              <a:cs typeface="Calibri"/>
            </a:endParaRPr>
          </a:p>
          <a:p>
            <a:pPr marL="0" indent="0">
              <a:buNone/>
            </a:pPr>
            <a:r>
              <a:rPr lang="en-US" sz="1800" dirty="0">
                <a:solidFill>
                  <a:schemeClr val="accent1">
                    <a:lumMod val="76000"/>
                  </a:schemeClr>
                </a:solidFill>
                <a:ea typeface="+mn-lt"/>
                <a:cs typeface="+mn-lt"/>
              </a:rPr>
              <a:t>Leadership is a developing aspect of my professional identity. Through reflection on my experiences, values and interactions with others, I have begun to </a:t>
            </a:r>
            <a:r>
              <a:rPr lang="en-US" sz="1800" dirty="0" err="1">
                <a:solidFill>
                  <a:schemeClr val="accent1">
                    <a:lumMod val="76000"/>
                  </a:schemeClr>
                </a:solidFill>
                <a:ea typeface="+mn-lt"/>
                <a:cs typeface="+mn-lt"/>
              </a:rPr>
              <a:t>recognise</a:t>
            </a:r>
            <a:r>
              <a:rPr lang="en-US" sz="1800" dirty="0">
                <a:solidFill>
                  <a:schemeClr val="accent1">
                    <a:lumMod val="76000"/>
                  </a:schemeClr>
                </a:solidFill>
                <a:ea typeface="+mn-lt"/>
                <a:cs typeface="+mn-lt"/>
              </a:rPr>
              <a:t> the qualities and approaches that influence my emerging leadership practice. </a:t>
            </a:r>
            <a:endParaRPr lang="en-US" sz="1800" dirty="0">
              <a:solidFill>
                <a:schemeClr val="accent1">
                  <a:lumMod val="76000"/>
                </a:schemeClr>
              </a:solidFill>
              <a:ea typeface="Calibri" panose="020F0502020204030204"/>
              <a:cs typeface="Calibri" panose="020F0502020204030204"/>
            </a:endParaRPr>
          </a:p>
        </p:txBody>
      </p:sp>
    </p:spTree>
    <p:extLst>
      <p:ext uri="{BB962C8B-B14F-4D97-AF65-F5344CB8AC3E}">
        <p14:creationId xmlns:p14="http://schemas.microsoft.com/office/powerpoint/2010/main" val="1596395472"/>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8D124D-268E-23F6-7E1E-AE631168E19B}"/>
              </a:ext>
            </a:extLst>
          </p:cNvPr>
          <p:cNvSpPr>
            <a:spLocks noGrp="1"/>
          </p:cNvSpPr>
          <p:nvPr>
            <p:ph type="title"/>
          </p:nvPr>
        </p:nvSpPr>
        <p:spPr/>
        <p:txBody>
          <a:bodyPr vert="horz" lIns="91440" tIns="45720" rIns="91440" bIns="45720" rtlCol="0" anchor="ctr">
            <a:noAutofit/>
          </a:bodyPr>
          <a:lstStyle/>
          <a:p>
            <a:r>
              <a:rPr lang="en-US" sz="3600" dirty="0">
                <a:ea typeface="+mj-lt"/>
                <a:cs typeface="+mj-lt"/>
              </a:rPr>
              <a:t>Adran 1: Fy </a:t>
            </a:r>
            <a:r>
              <a:rPr lang="en-US" sz="3600" dirty="0" err="1">
                <a:ea typeface="+mj-lt"/>
                <a:cs typeface="+mj-lt"/>
              </a:rPr>
              <a:t>hunaniaeth</a:t>
            </a:r>
            <a:r>
              <a:rPr lang="en-US" sz="3600" dirty="0">
                <a:ea typeface="+mj-lt"/>
                <a:cs typeface="+mj-lt"/>
              </a:rPr>
              <a:t> </a:t>
            </a:r>
            <a:r>
              <a:rPr lang="en-US" sz="3600" dirty="0" err="1">
                <a:ea typeface="+mj-lt"/>
                <a:cs typeface="+mj-lt"/>
              </a:rPr>
              <a:t>sy'n</a:t>
            </a:r>
            <a:r>
              <a:rPr lang="en-US" sz="3600" dirty="0">
                <a:ea typeface="+mj-lt"/>
                <a:cs typeface="+mj-lt"/>
              </a:rPr>
              <a:t> </a:t>
            </a:r>
            <a:r>
              <a:rPr lang="en-US" sz="3600" dirty="0" err="1">
                <a:ea typeface="+mj-lt"/>
                <a:cs typeface="+mj-lt"/>
              </a:rPr>
              <a:t>datblygu</a:t>
            </a:r>
            <a:r>
              <a:rPr lang="en-US" sz="3600" dirty="0">
                <a:ea typeface="+mj-lt"/>
                <a:cs typeface="+mj-lt"/>
              </a:rPr>
              <a:t> (</a:t>
            </a:r>
            <a:r>
              <a:rPr lang="en-US" sz="3600" dirty="0" err="1">
                <a:ea typeface="+mj-lt"/>
                <a:cs typeface="+mj-lt"/>
              </a:rPr>
              <a:t>tua</a:t>
            </a:r>
            <a:r>
              <a:rPr lang="en-US" sz="3600" dirty="0">
                <a:ea typeface="+mj-lt"/>
                <a:cs typeface="+mj-lt"/>
              </a:rPr>
              <a:t> 100 o </a:t>
            </a:r>
            <a:r>
              <a:rPr lang="en-US" sz="3600" dirty="0" err="1">
                <a:ea typeface="+mj-lt"/>
                <a:cs typeface="+mj-lt"/>
              </a:rPr>
              <a:t>eiriau</a:t>
            </a:r>
            <a:r>
              <a:rPr lang="en-US" sz="3600" dirty="0">
                <a:ea typeface="+mj-lt"/>
                <a:cs typeface="+mj-lt"/>
              </a:rPr>
              <a:t>)</a:t>
            </a:r>
            <a:br>
              <a:rPr lang="en-US" sz="3600" dirty="0">
                <a:ea typeface="Calibri Light"/>
                <a:cs typeface="Calibri Light"/>
              </a:rPr>
            </a:br>
            <a:r>
              <a:rPr lang="en-US" sz="3600" dirty="0">
                <a:solidFill>
                  <a:schemeClr val="accent1">
                    <a:lumMod val="76000"/>
                  </a:schemeClr>
                </a:solidFill>
                <a:ea typeface="Calibri Light"/>
                <a:cs typeface="Calibri Light"/>
              </a:rPr>
              <a:t>Section 1: My emerging identity (Approx. 100 words)</a:t>
            </a:r>
          </a:p>
        </p:txBody>
      </p:sp>
      <p:sp>
        <p:nvSpPr>
          <p:cNvPr id="3" name="Content Placeholder 2">
            <a:extLst>
              <a:ext uri="{FF2B5EF4-FFF2-40B4-BE49-F238E27FC236}">
                <a16:creationId xmlns:a16="http://schemas.microsoft.com/office/drawing/2014/main" id="{45FF04D0-DBBC-7ECD-FF95-2162FEB1BC7A}"/>
              </a:ext>
            </a:extLst>
          </p:cNvPr>
          <p:cNvSpPr>
            <a:spLocks noGrp="1"/>
          </p:cNvSpPr>
          <p:nvPr>
            <p:ph sz="half" idx="1"/>
          </p:nvPr>
        </p:nvSpPr>
        <p:spPr/>
        <p:txBody>
          <a:bodyPr vert="horz" lIns="91440" tIns="45720" rIns="91440" bIns="45720" rtlCol="0" anchor="t">
            <a:normAutofit fontScale="62500" lnSpcReduction="20000"/>
          </a:bodyPr>
          <a:lstStyle/>
          <a:p>
            <a:pPr marL="0" indent="0">
              <a:buNone/>
            </a:pPr>
            <a:r>
              <a:rPr lang="en-US" dirty="0" err="1">
                <a:ea typeface="+mn-lt"/>
                <a:cs typeface="+mn-lt"/>
              </a:rPr>
              <a:t>Trafodwch</a:t>
            </a:r>
            <a:r>
              <a:rPr lang="en-US" dirty="0">
                <a:ea typeface="+mn-lt"/>
                <a:cs typeface="+mn-lt"/>
              </a:rPr>
              <a:t>: </a:t>
            </a:r>
            <a:endParaRPr lang="en-US" dirty="0">
              <a:ea typeface="Calibri" panose="020F0502020204030204"/>
              <a:cs typeface="Calibri" panose="020F0502020204030204"/>
            </a:endParaRPr>
          </a:p>
          <a:p>
            <a:r>
              <a:rPr lang="en-US" dirty="0">
                <a:ea typeface="+mn-lt"/>
                <a:cs typeface="+mn-lt"/>
              </a:rPr>
              <a:t>Beth </a:t>
            </a:r>
            <a:r>
              <a:rPr lang="en-US" dirty="0" err="1">
                <a:ea typeface="+mn-lt"/>
                <a:cs typeface="+mn-lt"/>
              </a:rPr>
              <a:t>mae</a:t>
            </a:r>
            <a:r>
              <a:rPr lang="en-US" dirty="0">
                <a:ea typeface="+mn-lt"/>
                <a:cs typeface="+mn-lt"/>
              </a:rPr>
              <a:t> </a:t>
            </a:r>
            <a:r>
              <a:rPr lang="en-US" dirty="0" err="1">
                <a:ea typeface="+mn-lt"/>
                <a:cs typeface="+mn-lt"/>
              </a:rPr>
              <a:t>arweinyddiaeth</a:t>
            </a:r>
            <a:r>
              <a:rPr lang="en-US" dirty="0">
                <a:ea typeface="+mn-lt"/>
                <a:cs typeface="+mn-lt"/>
              </a:rPr>
              <a:t> </a:t>
            </a:r>
            <a:r>
              <a:rPr lang="en-US" dirty="0" err="1">
                <a:ea typeface="+mn-lt"/>
                <a:cs typeface="+mn-lt"/>
              </a:rPr>
              <a:t>yn</a:t>
            </a:r>
            <a:r>
              <a:rPr lang="en-US" dirty="0">
                <a:ea typeface="+mn-lt"/>
                <a:cs typeface="+mn-lt"/>
              </a:rPr>
              <a:t> </a:t>
            </a:r>
            <a:r>
              <a:rPr lang="en-US" dirty="0" err="1">
                <a:ea typeface="+mn-lt"/>
                <a:cs typeface="+mn-lt"/>
              </a:rPr>
              <a:t>ei</a:t>
            </a:r>
            <a:r>
              <a:rPr lang="en-US" dirty="0">
                <a:ea typeface="+mn-lt"/>
                <a:cs typeface="+mn-lt"/>
              </a:rPr>
              <a:t> </a:t>
            </a:r>
            <a:r>
              <a:rPr lang="en-US" dirty="0" err="1">
                <a:ea typeface="+mn-lt"/>
                <a:cs typeface="+mn-lt"/>
              </a:rPr>
              <a:t>olygu</a:t>
            </a:r>
            <a:r>
              <a:rPr lang="en-US" dirty="0">
                <a:ea typeface="+mn-lt"/>
                <a:cs typeface="+mn-lt"/>
              </a:rPr>
              <a:t> </a:t>
            </a:r>
            <a:r>
              <a:rPr lang="en-US" dirty="0" err="1">
                <a:ea typeface="+mn-lt"/>
                <a:cs typeface="+mn-lt"/>
              </a:rPr>
              <a:t>i</a:t>
            </a:r>
            <a:r>
              <a:rPr lang="en-US" dirty="0">
                <a:ea typeface="+mn-lt"/>
                <a:cs typeface="+mn-lt"/>
              </a:rPr>
              <a:t> chi </a:t>
            </a:r>
            <a:r>
              <a:rPr lang="en-US" dirty="0" err="1">
                <a:ea typeface="+mn-lt"/>
                <a:cs typeface="+mn-lt"/>
              </a:rPr>
              <a:t>ar</a:t>
            </a:r>
            <a:r>
              <a:rPr lang="en-US" dirty="0">
                <a:ea typeface="+mn-lt"/>
                <a:cs typeface="+mn-lt"/>
              </a:rPr>
              <a:t> </a:t>
            </a:r>
            <a:r>
              <a:rPr lang="en-US" dirty="0" err="1">
                <a:ea typeface="+mn-lt"/>
                <a:cs typeface="+mn-lt"/>
              </a:rPr>
              <a:t>hyn</a:t>
            </a:r>
            <a:r>
              <a:rPr lang="en-US" dirty="0">
                <a:ea typeface="+mn-lt"/>
                <a:cs typeface="+mn-lt"/>
              </a:rPr>
              <a:t> o </a:t>
            </a:r>
            <a:r>
              <a:rPr lang="en-US" dirty="0" err="1">
                <a:ea typeface="+mn-lt"/>
                <a:cs typeface="+mn-lt"/>
              </a:rPr>
              <a:t>bryd</a:t>
            </a:r>
            <a:r>
              <a:rPr lang="en-US" dirty="0">
                <a:ea typeface="+mn-lt"/>
                <a:cs typeface="+mn-lt"/>
              </a:rPr>
              <a:t> </a:t>
            </a:r>
            <a:endParaRPr lang="en-US" dirty="0"/>
          </a:p>
          <a:p>
            <a:r>
              <a:rPr lang="en-US" dirty="0">
                <a:ea typeface="+mn-lt"/>
                <a:cs typeface="+mn-lt"/>
              </a:rPr>
              <a:t>Eich </a:t>
            </a:r>
            <a:r>
              <a:rPr lang="en-US" dirty="0" err="1">
                <a:ea typeface="+mn-lt"/>
                <a:cs typeface="+mn-lt"/>
              </a:rPr>
              <a:t>cryfderau</a:t>
            </a:r>
            <a:r>
              <a:rPr lang="en-US" dirty="0">
                <a:ea typeface="+mn-lt"/>
                <a:cs typeface="+mn-lt"/>
              </a:rPr>
              <a:t> </a:t>
            </a:r>
            <a:endParaRPr lang="en-US" dirty="0"/>
          </a:p>
          <a:p>
            <a:r>
              <a:rPr lang="en-US" dirty="0">
                <a:ea typeface="+mn-lt"/>
                <a:cs typeface="+mn-lt"/>
              </a:rPr>
              <a:t>Meysydd </a:t>
            </a:r>
            <a:r>
              <a:rPr lang="en-US" dirty="0" err="1">
                <a:ea typeface="+mn-lt"/>
                <a:cs typeface="+mn-lt"/>
              </a:rPr>
              <a:t>sydd</a:t>
            </a:r>
            <a:r>
              <a:rPr lang="en-US" dirty="0">
                <a:ea typeface="+mn-lt"/>
                <a:cs typeface="+mn-lt"/>
              </a:rPr>
              <a:t> </a:t>
            </a:r>
            <a:r>
              <a:rPr lang="en-US" dirty="0" err="1">
                <a:ea typeface="+mn-lt"/>
                <a:cs typeface="+mn-lt"/>
              </a:rPr>
              <a:t>angen</a:t>
            </a:r>
            <a:r>
              <a:rPr lang="en-US" dirty="0">
                <a:ea typeface="+mn-lt"/>
                <a:cs typeface="+mn-lt"/>
              </a:rPr>
              <a:t> </a:t>
            </a:r>
            <a:r>
              <a:rPr lang="en-US" dirty="0" err="1">
                <a:ea typeface="+mn-lt"/>
                <a:cs typeface="+mn-lt"/>
              </a:rPr>
              <a:t>eu</a:t>
            </a:r>
            <a:r>
              <a:rPr lang="en-US" dirty="0">
                <a:ea typeface="+mn-lt"/>
                <a:cs typeface="+mn-lt"/>
              </a:rPr>
              <a:t> </a:t>
            </a:r>
            <a:r>
              <a:rPr lang="en-US" dirty="0" err="1">
                <a:ea typeface="+mn-lt"/>
                <a:cs typeface="+mn-lt"/>
              </a:rPr>
              <a:t>datblygu</a:t>
            </a:r>
            <a:r>
              <a:rPr lang="en-US" dirty="0">
                <a:ea typeface="+mn-lt"/>
                <a:cs typeface="+mn-lt"/>
              </a:rPr>
              <a:t> </a:t>
            </a:r>
            <a:endParaRPr lang="en-US" dirty="0"/>
          </a:p>
          <a:p>
            <a:r>
              <a:rPr lang="en-US" dirty="0" err="1">
                <a:ea typeface="+mn-lt"/>
                <a:cs typeface="+mn-lt"/>
              </a:rPr>
              <a:t>Profiadau</a:t>
            </a:r>
            <a:r>
              <a:rPr lang="en-US" dirty="0">
                <a:ea typeface="+mn-lt"/>
                <a:cs typeface="+mn-lt"/>
              </a:rPr>
              <a:t> </a:t>
            </a:r>
            <a:r>
              <a:rPr lang="en-US" dirty="0" err="1">
                <a:ea typeface="+mn-lt"/>
                <a:cs typeface="+mn-lt"/>
              </a:rPr>
              <a:t>sydd</a:t>
            </a:r>
            <a:r>
              <a:rPr lang="en-US" dirty="0">
                <a:ea typeface="+mn-lt"/>
                <a:cs typeface="+mn-lt"/>
              </a:rPr>
              <a:t> </a:t>
            </a:r>
            <a:r>
              <a:rPr lang="en-US" dirty="0" err="1">
                <a:ea typeface="+mn-lt"/>
                <a:cs typeface="+mn-lt"/>
              </a:rPr>
              <a:t>wedi</a:t>
            </a:r>
            <a:r>
              <a:rPr lang="en-US" dirty="0">
                <a:ea typeface="+mn-lt"/>
                <a:cs typeface="+mn-lt"/>
              </a:rPr>
              <a:t> </a:t>
            </a:r>
            <a:r>
              <a:rPr lang="en-US" dirty="0" err="1">
                <a:ea typeface="+mn-lt"/>
                <a:cs typeface="+mn-lt"/>
              </a:rPr>
              <a:t>llunio</a:t>
            </a:r>
            <a:r>
              <a:rPr lang="en-US" dirty="0">
                <a:ea typeface="+mn-lt"/>
                <a:cs typeface="+mn-lt"/>
              </a:rPr>
              <a:t> </a:t>
            </a:r>
            <a:r>
              <a:rPr lang="en-US" dirty="0" err="1">
                <a:ea typeface="+mn-lt"/>
                <a:cs typeface="+mn-lt"/>
              </a:rPr>
              <a:t>eich</a:t>
            </a:r>
            <a:r>
              <a:rPr lang="en-US" dirty="0">
                <a:ea typeface="+mn-lt"/>
                <a:cs typeface="+mn-lt"/>
              </a:rPr>
              <a:t> </a:t>
            </a:r>
            <a:r>
              <a:rPr lang="en-US" dirty="0" err="1">
                <a:ea typeface="+mn-lt"/>
                <a:cs typeface="+mn-lt"/>
              </a:rPr>
              <a:t>meddylfryd</a:t>
            </a:r>
            <a:r>
              <a:rPr lang="en-US" dirty="0">
                <a:ea typeface="+mn-lt"/>
                <a:cs typeface="+mn-lt"/>
              </a:rPr>
              <a:t> </a:t>
            </a:r>
            <a:endParaRPr lang="en-US" dirty="0"/>
          </a:p>
          <a:p>
            <a:endParaRPr lang="en-US"/>
          </a:p>
          <a:p>
            <a:pPr marL="0" indent="0">
              <a:buNone/>
            </a:pPr>
            <a:r>
              <a:rPr lang="en-US" dirty="0" err="1">
                <a:ea typeface="+mn-lt"/>
                <a:cs typeface="+mn-lt"/>
              </a:rPr>
              <a:t>Ystyriwch</a:t>
            </a:r>
            <a:r>
              <a:rPr lang="en-US" dirty="0">
                <a:ea typeface="+mn-lt"/>
                <a:cs typeface="+mn-lt"/>
              </a:rPr>
              <a:t>: </a:t>
            </a:r>
            <a:endParaRPr lang="en-US" dirty="0">
              <a:ea typeface="Calibri" panose="020F0502020204030204"/>
              <a:cs typeface="Calibri" panose="020F0502020204030204"/>
            </a:endParaRPr>
          </a:p>
          <a:p>
            <a:r>
              <a:rPr lang="en-US" dirty="0">
                <a:ea typeface="+mn-lt"/>
                <a:cs typeface="+mn-lt"/>
              </a:rPr>
              <a:t>Pam </a:t>
            </a:r>
            <a:r>
              <a:rPr lang="en-US" dirty="0" err="1">
                <a:ea typeface="+mn-lt"/>
                <a:cs typeface="+mn-lt"/>
              </a:rPr>
              <a:t>rydych</a:t>
            </a:r>
            <a:r>
              <a:rPr lang="en-US" dirty="0">
                <a:ea typeface="+mn-lt"/>
                <a:cs typeface="+mn-lt"/>
              </a:rPr>
              <a:t> </a:t>
            </a:r>
            <a:r>
              <a:rPr lang="en-US" dirty="0" err="1">
                <a:ea typeface="+mn-lt"/>
                <a:cs typeface="+mn-lt"/>
              </a:rPr>
              <a:t>chi'n</a:t>
            </a:r>
            <a:r>
              <a:rPr lang="en-US" dirty="0">
                <a:ea typeface="+mn-lt"/>
                <a:cs typeface="+mn-lt"/>
              </a:rPr>
              <a:t> </a:t>
            </a:r>
            <a:r>
              <a:rPr lang="en-US" dirty="0" err="1">
                <a:ea typeface="+mn-lt"/>
                <a:cs typeface="+mn-lt"/>
              </a:rPr>
              <a:t>dymuno</a:t>
            </a:r>
            <a:r>
              <a:rPr lang="en-US" dirty="0">
                <a:ea typeface="+mn-lt"/>
                <a:cs typeface="+mn-lt"/>
              </a:rPr>
              <a:t> </a:t>
            </a:r>
            <a:r>
              <a:rPr lang="en-US" dirty="0" err="1">
                <a:ea typeface="+mn-lt"/>
                <a:cs typeface="+mn-lt"/>
              </a:rPr>
              <a:t>arwain</a:t>
            </a:r>
            <a:r>
              <a:rPr lang="en-US" dirty="0">
                <a:ea typeface="+mn-lt"/>
                <a:cs typeface="+mn-lt"/>
              </a:rPr>
              <a:t> </a:t>
            </a:r>
            <a:endParaRPr lang="en-US" dirty="0"/>
          </a:p>
          <a:p>
            <a:r>
              <a:rPr lang="en-US" dirty="0" err="1">
                <a:ea typeface="+mn-lt"/>
                <a:cs typeface="+mn-lt"/>
              </a:rPr>
              <a:t>Profiadau</a:t>
            </a:r>
            <a:r>
              <a:rPr lang="en-US" dirty="0">
                <a:ea typeface="+mn-lt"/>
                <a:cs typeface="+mn-lt"/>
              </a:rPr>
              <a:t> </a:t>
            </a:r>
            <a:r>
              <a:rPr lang="en-US" dirty="0" err="1">
                <a:ea typeface="+mn-lt"/>
                <a:cs typeface="+mn-lt"/>
              </a:rPr>
              <a:t>sy'n</a:t>
            </a:r>
            <a:r>
              <a:rPr lang="en-US" dirty="0">
                <a:ea typeface="+mn-lt"/>
                <a:cs typeface="+mn-lt"/>
              </a:rPr>
              <a:t> </a:t>
            </a:r>
            <a:r>
              <a:rPr lang="en-US" dirty="0" err="1">
                <a:ea typeface="+mn-lt"/>
                <a:cs typeface="+mn-lt"/>
              </a:rPr>
              <a:t>dylanwadu</a:t>
            </a:r>
            <a:r>
              <a:rPr lang="en-US" dirty="0">
                <a:ea typeface="+mn-lt"/>
                <a:cs typeface="+mn-lt"/>
              </a:rPr>
              <a:t> </a:t>
            </a:r>
            <a:r>
              <a:rPr lang="en-US" dirty="0" err="1">
                <a:ea typeface="+mn-lt"/>
                <a:cs typeface="+mn-lt"/>
              </a:rPr>
              <a:t>ar</a:t>
            </a:r>
            <a:r>
              <a:rPr lang="en-US" dirty="0">
                <a:ea typeface="+mn-lt"/>
                <a:cs typeface="+mn-lt"/>
              </a:rPr>
              <a:t> </a:t>
            </a:r>
            <a:r>
              <a:rPr lang="en-US" dirty="0" err="1">
                <a:ea typeface="+mn-lt"/>
                <a:cs typeface="+mn-lt"/>
              </a:rPr>
              <a:t>eich</a:t>
            </a:r>
            <a:r>
              <a:rPr lang="en-US" dirty="0">
                <a:ea typeface="+mn-lt"/>
                <a:cs typeface="+mn-lt"/>
              </a:rPr>
              <a:t> dull o </a:t>
            </a:r>
            <a:r>
              <a:rPr lang="en-US" dirty="0" err="1">
                <a:ea typeface="+mn-lt"/>
                <a:cs typeface="+mn-lt"/>
              </a:rPr>
              <a:t>arwain</a:t>
            </a:r>
            <a:r>
              <a:rPr lang="en-US" dirty="0">
                <a:ea typeface="+mn-lt"/>
                <a:cs typeface="+mn-lt"/>
              </a:rPr>
              <a:t> </a:t>
            </a:r>
            <a:endParaRPr lang="en-US" dirty="0"/>
          </a:p>
          <a:p>
            <a:r>
              <a:rPr lang="en-US" dirty="0" err="1">
                <a:ea typeface="+mn-lt"/>
                <a:cs typeface="+mn-lt"/>
              </a:rPr>
              <a:t>Nodweddion</a:t>
            </a:r>
            <a:r>
              <a:rPr lang="en-US" dirty="0">
                <a:ea typeface="+mn-lt"/>
                <a:cs typeface="+mn-lt"/>
              </a:rPr>
              <a:t> </a:t>
            </a:r>
            <a:r>
              <a:rPr lang="en-US" dirty="0" err="1">
                <a:ea typeface="+mn-lt"/>
                <a:cs typeface="+mn-lt"/>
              </a:rPr>
              <a:t>rydych</a:t>
            </a:r>
            <a:r>
              <a:rPr lang="en-US" dirty="0">
                <a:ea typeface="+mn-lt"/>
                <a:cs typeface="+mn-lt"/>
              </a:rPr>
              <a:t> </a:t>
            </a:r>
            <a:r>
              <a:rPr lang="en-US" dirty="0" err="1">
                <a:ea typeface="+mn-lt"/>
                <a:cs typeface="+mn-lt"/>
              </a:rPr>
              <a:t>chi'n</a:t>
            </a:r>
            <a:r>
              <a:rPr lang="en-US" dirty="0">
                <a:ea typeface="+mn-lt"/>
                <a:cs typeface="+mn-lt"/>
              </a:rPr>
              <a:t> </a:t>
            </a:r>
            <a:r>
              <a:rPr lang="en-US" dirty="0" err="1">
                <a:ea typeface="+mn-lt"/>
                <a:cs typeface="+mn-lt"/>
              </a:rPr>
              <a:t>eu</a:t>
            </a:r>
            <a:r>
              <a:rPr lang="en-US" dirty="0">
                <a:ea typeface="+mn-lt"/>
                <a:cs typeface="+mn-lt"/>
              </a:rPr>
              <a:t> </a:t>
            </a:r>
            <a:r>
              <a:rPr lang="en-US" dirty="0" err="1">
                <a:ea typeface="+mn-lt"/>
                <a:cs typeface="+mn-lt"/>
              </a:rPr>
              <a:t>cysylltu</a:t>
            </a:r>
            <a:r>
              <a:rPr lang="en-US" dirty="0">
                <a:ea typeface="+mn-lt"/>
                <a:cs typeface="+mn-lt"/>
              </a:rPr>
              <a:t> ag </a:t>
            </a:r>
            <a:r>
              <a:rPr lang="en-US" dirty="0" err="1">
                <a:ea typeface="+mn-lt"/>
                <a:cs typeface="+mn-lt"/>
              </a:rPr>
              <a:t>arweinwyr</a:t>
            </a:r>
            <a:r>
              <a:rPr lang="en-US" dirty="0">
                <a:ea typeface="+mn-lt"/>
                <a:cs typeface="+mn-lt"/>
              </a:rPr>
              <a:t> </a:t>
            </a:r>
            <a:r>
              <a:rPr lang="en-US" dirty="0" err="1">
                <a:ea typeface="+mn-lt"/>
                <a:cs typeface="+mn-lt"/>
              </a:rPr>
              <a:t>effeithiol</a:t>
            </a:r>
            <a:r>
              <a:rPr lang="en-US" dirty="0">
                <a:ea typeface="+mn-lt"/>
                <a:cs typeface="+mn-lt"/>
              </a:rPr>
              <a:t> </a:t>
            </a:r>
            <a:endParaRPr lang="en-US" dirty="0"/>
          </a:p>
        </p:txBody>
      </p:sp>
      <p:sp>
        <p:nvSpPr>
          <p:cNvPr id="4" name="Content Placeholder 3">
            <a:extLst>
              <a:ext uri="{FF2B5EF4-FFF2-40B4-BE49-F238E27FC236}">
                <a16:creationId xmlns:a16="http://schemas.microsoft.com/office/drawing/2014/main" id="{0DBB4059-60EF-DB62-BB3E-A5D15199DE9F}"/>
              </a:ext>
            </a:extLst>
          </p:cNvPr>
          <p:cNvSpPr>
            <a:spLocks noGrp="1"/>
          </p:cNvSpPr>
          <p:nvPr>
            <p:ph sz="half" idx="2"/>
          </p:nvPr>
        </p:nvSpPr>
        <p:spPr/>
        <p:txBody>
          <a:bodyPr vert="horz" lIns="91440" tIns="45720" rIns="91440" bIns="45720" rtlCol="0" anchor="t">
            <a:noAutofit/>
          </a:bodyPr>
          <a:lstStyle/>
          <a:p>
            <a:pPr marL="0" indent="0">
              <a:buNone/>
            </a:pPr>
            <a:r>
              <a:rPr lang="en-US" sz="1800">
                <a:solidFill>
                  <a:schemeClr val="accent1">
                    <a:lumMod val="76000"/>
                  </a:schemeClr>
                </a:solidFill>
                <a:ea typeface="+mn-lt"/>
                <a:cs typeface="+mn-lt"/>
              </a:rPr>
              <a:t>Discuss: </a:t>
            </a:r>
            <a:endParaRPr lang="en-US" sz="1800" dirty="0">
              <a:solidFill>
                <a:schemeClr val="accent1">
                  <a:lumMod val="76000"/>
                </a:schemeClr>
              </a:solidFill>
              <a:ea typeface="Calibri"/>
              <a:cs typeface="Calibri"/>
            </a:endParaRPr>
          </a:p>
          <a:p>
            <a:r>
              <a:rPr lang="en-US" sz="1800">
                <a:solidFill>
                  <a:schemeClr val="accent1">
                    <a:lumMod val="76000"/>
                  </a:schemeClr>
                </a:solidFill>
                <a:ea typeface="+mn-lt"/>
                <a:cs typeface="+mn-lt"/>
              </a:rPr>
              <a:t>What leadership currently means to you </a:t>
            </a:r>
            <a:endParaRPr lang="en-US" sz="1800" dirty="0">
              <a:solidFill>
                <a:schemeClr val="accent1">
                  <a:lumMod val="76000"/>
                </a:schemeClr>
              </a:solidFill>
              <a:ea typeface="Calibri"/>
              <a:cs typeface="Calibri"/>
            </a:endParaRPr>
          </a:p>
          <a:p>
            <a:r>
              <a:rPr lang="en-US" sz="1800">
                <a:solidFill>
                  <a:schemeClr val="accent1">
                    <a:lumMod val="76000"/>
                  </a:schemeClr>
                </a:solidFill>
                <a:ea typeface="+mn-lt"/>
                <a:cs typeface="+mn-lt"/>
              </a:rPr>
              <a:t>Your strengths </a:t>
            </a:r>
            <a:endParaRPr lang="en-US" sz="1800" dirty="0">
              <a:solidFill>
                <a:schemeClr val="accent1">
                  <a:lumMod val="76000"/>
                </a:schemeClr>
              </a:solidFill>
              <a:ea typeface="Calibri"/>
              <a:cs typeface="Calibri"/>
            </a:endParaRPr>
          </a:p>
          <a:p>
            <a:r>
              <a:rPr lang="en-US" sz="1800">
                <a:solidFill>
                  <a:schemeClr val="accent1">
                    <a:lumMod val="76000"/>
                  </a:schemeClr>
                </a:solidFill>
                <a:ea typeface="+mn-lt"/>
                <a:cs typeface="+mn-lt"/>
              </a:rPr>
              <a:t>Areas requiring development </a:t>
            </a:r>
            <a:endParaRPr lang="en-US" sz="1800" dirty="0">
              <a:solidFill>
                <a:schemeClr val="accent1">
                  <a:lumMod val="76000"/>
                </a:schemeClr>
              </a:solidFill>
              <a:ea typeface="Calibri"/>
              <a:cs typeface="Calibri"/>
            </a:endParaRPr>
          </a:p>
          <a:p>
            <a:r>
              <a:rPr lang="en-US" sz="1800">
                <a:solidFill>
                  <a:schemeClr val="accent1">
                    <a:lumMod val="76000"/>
                  </a:schemeClr>
                </a:solidFill>
                <a:ea typeface="+mn-lt"/>
                <a:cs typeface="+mn-lt"/>
              </a:rPr>
              <a:t>Experiences that have shaped your thinking </a:t>
            </a:r>
            <a:endParaRPr lang="en-US" sz="1800" dirty="0">
              <a:solidFill>
                <a:schemeClr val="accent1">
                  <a:lumMod val="76000"/>
                </a:schemeClr>
              </a:solidFill>
              <a:ea typeface="Calibri"/>
              <a:cs typeface="Calibri"/>
            </a:endParaRPr>
          </a:p>
          <a:p>
            <a:endParaRPr lang="en-US" sz="1800" dirty="0">
              <a:solidFill>
                <a:schemeClr val="accent1">
                  <a:lumMod val="76000"/>
                </a:schemeClr>
              </a:solidFill>
              <a:ea typeface="Calibri"/>
              <a:cs typeface="Calibri"/>
            </a:endParaRPr>
          </a:p>
          <a:p>
            <a:pPr marL="0" indent="0">
              <a:buNone/>
            </a:pPr>
            <a:r>
              <a:rPr lang="en-US" sz="1800">
                <a:solidFill>
                  <a:schemeClr val="accent1">
                    <a:lumMod val="76000"/>
                  </a:schemeClr>
                </a:solidFill>
                <a:ea typeface="+mn-lt"/>
                <a:cs typeface="+mn-lt"/>
              </a:rPr>
              <a:t>Consider: </a:t>
            </a:r>
            <a:endParaRPr lang="en-US" sz="1800">
              <a:solidFill>
                <a:schemeClr val="accent1">
                  <a:lumMod val="76000"/>
                </a:schemeClr>
              </a:solidFill>
              <a:ea typeface="Calibri" panose="020F0502020204030204"/>
              <a:cs typeface="Calibri" panose="020F0502020204030204"/>
            </a:endParaRPr>
          </a:p>
          <a:p>
            <a:r>
              <a:rPr lang="en-US" sz="1800">
                <a:solidFill>
                  <a:schemeClr val="accent1">
                    <a:lumMod val="76000"/>
                  </a:schemeClr>
                </a:solidFill>
                <a:ea typeface="+mn-lt"/>
                <a:cs typeface="+mn-lt"/>
              </a:rPr>
              <a:t>Why you wish to lead </a:t>
            </a:r>
            <a:endParaRPr lang="en-US" sz="1800" dirty="0">
              <a:solidFill>
                <a:schemeClr val="accent1">
                  <a:lumMod val="76000"/>
                </a:schemeClr>
              </a:solidFill>
              <a:ea typeface="Calibri"/>
              <a:cs typeface="Calibri"/>
            </a:endParaRPr>
          </a:p>
          <a:p>
            <a:r>
              <a:rPr lang="en-US" sz="1800">
                <a:solidFill>
                  <a:schemeClr val="accent1">
                    <a:lumMod val="76000"/>
                  </a:schemeClr>
                </a:solidFill>
                <a:ea typeface="+mn-lt"/>
                <a:cs typeface="+mn-lt"/>
              </a:rPr>
              <a:t>Experiences influencing your leadership approach </a:t>
            </a:r>
            <a:endParaRPr lang="en-US" sz="1800" dirty="0">
              <a:solidFill>
                <a:schemeClr val="accent1">
                  <a:lumMod val="76000"/>
                </a:schemeClr>
              </a:solidFill>
              <a:ea typeface="Calibri"/>
              <a:cs typeface="Calibri"/>
            </a:endParaRPr>
          </a:p>
          <a:p>
            <a:r>
              <a:rPr lang="en-US" sz="1800">
                <a:solidFill>
                  <a:schemeClr val="accent1">
                    <a:lumMod val="76000"/>
                  </a:schemeClr>
                </a:solidFill>
                <a:ea typeface="+mn-lt"/>
                <a:cs typeface="+mn-lt"/>
              </a:rPr>
              <a:t>Characteristics you associate with effective leaders </a:t>
            </a:r>
            <a:endParaRPr lang="en-US" sz="1800" dirty="0">
              <a:solidFill>
                <a:schemeClr val="accent1">
                  <a:lumMod val="76000"/>
                </a:schemeClr>
              </a:solidFill>
              <a:ea typeface="Calibri"/>
              <a:cs typeface="Calibri"/>
            </a:endParaRPr>
          </a:p>
        </p:txBody>
      </p:sp>
    </p:spTree>
    <p:extLst>
      <p:ext uri="{BB962C8B-B14F-4D97-AF65-F5344CB8AC3E}">
        <p14:creationId xmlns:p14="http://schemas.microsoft.com/office/powerpoint/2010/main" val="2259922795"/>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FA7FFD-11EE-FCBC-FD62-40732165ED71}"/>
              </a:ext>
            </a:extLst>
          </p:cNvPr>
          <p:cNvSpPr>
            <a:spLocks noGrp="1"/>
          </p:cNvSpPr>
          <p:nvPr>
            <p:ph type="title"/>
          </p:nvPr>
        </p:nvSpPr>
        <p:spPr>
          <a:xfrm>
            <a:off x="575129" y="201840"/>
            <a:ext cx="10515600" cy="1325563"/>
          </a:xfrm>
        </p:spPr>
        <p:txBody>
          <a:bodyPr vert="horz" lIns="91440" tIns="45720" rIns="91440" bIns="45720" rtlCol="0" anchor="ctr">
            <a:noAutofit/>
          </a:bodyPr>
          <a:lstStyle/>
          <a:p>
            <a:r>
              <a:rPr lang="en-US" sz="3600" dirty="0">
                <a:ea typeface="+mj-lt"/>
                <a:cs typeface="+mj-lt"/>
              </a:rPr>
              <a:t>Adran 2: </a:t>
            </a:r>
            <a:r>
              <a:rPr lang="en-US" sz="3600" dirty="0" err="1">
                <a:ea typeface="+mj-lt"/>
                <a:cs typeface="+mj-lt"/>
              </a:rPr>
              <a:t>Gwerthoedd</a:t>
            </a:r>
            <a:r>
              <a:rPr lang="en-US" sz="3600" dirty="0">
                <a:ea typeface="+mj-lt"/>
                <a:cs typeface="+mj-lt"/>
              </a:rPr>
              <a:t> a </a:t>
            </a:r>
            <a:r>
              <a:rPr lang="en-US" sz="3600" dirty="0" err="1">
                <a:ea typeface="+mj-lt"/>
                <a:cs typeface="+mj-lt"/>
              </a:rPr>
              <a:t>chredoau</a:t>
            </a:r>
            <a:r>
              <a:rPr lang="en-US" sz="3600" dirty="0">
                <a:ea typeface="+mj-lt"/>
                <a:cs typeface="+mj-lt"/>
              </a:rPr>
              <a:t> (</a:t>
            </a:r>
            <a:r>
              <a:rPr lang="en-US" sz="3600" dirty="0" err="1">
                <a:ea typeface="+mj-lt"/>
                <a:cs typeface="+mj-lt"/>
              </a:rPr>
              <a:t>tua</a:t>
            </a:r>
            <a:r>
              <a:rPr lang="en-US" sz="3600" dirty="0">
                <a:ea typeface="+mj-lt"/>
                <a:cs typeface="+mj-lt"/>
              </a:rPr>
              <a:t> 100 o </a:t>
            </a:r>
            <a:r>
              <a:rPr lang="en-US" sz="3600" dirty="0" err="1">
                <a:ea typeface="+mj-lt"/>
                <a:cs typeface="+mj-lt"/>
              </a:rPr>
              <a:t>eiriau</a:t>
            </a:r>
            <a:r>
              <a:rPr lang="en-US" sz="3600" dirty="0">
                <a:ea typeface="+mj-lt"/>
                <a:cs typeface="+mj-lt"/>
              </a:rPr>
              <a:t>)</a:t>
            </a:r>
            <a:br>
              <a:rPr lang="en-US" sz="3600" dirty="0">
                <a:ea typeface="Calibri Light"/>
                <a:cs typeface="Calibri Light"/>
              </a:rPr>
            </a:br>
            <a:r>
              <a:rPr lang="en-US" sz="3600" dirty="0">
                <a:solidFill>
                  <a:schemeClr val="accent1">
                    <a:lumMod val="76000"/>
                  </a:schemeClr>
                </a:solidFill>
                <a:ea typeface="Calibri Light"/>
                <a:cs typeface="Calibri Light"/>
              </a:rPr>
              <a:t>Section 2: Values and beliefs (Approx. 100 words)</a:t>
            </a:r>
          </a:p>
        </p:txBody>
      </p:sp>
      <p:sp>
        <p:nvSpPr>
          <p:cNvPr id="3" name="Content Placeholder 2">
            <a:extLst>
              <a:ext uri="{FF2B5EF4-FFF2-40B4-BE49-F238E27FC236}">
                <a16:creationId xmlns:a16="http://schemas.microsoft.com/office/drawing/2014/main" id="{578F3DC1-3C59-1434-D774-B4CFF5E1D429}"/>
              </a:ext>
            </a:extLst>
          </p:cNvPr>
          <p:cNvSpPr>
            <a:spLocks noGrp="1"/>
          </p:cNvSpPr>
          <p:nvPr>
            <p:ph sz="half" idx="1"/>
          </p:nvPr>
        </p:nvSpPr>
        <p:spPr>
          <a:xfrm>
            <a:off x="575129" y="1522380"/>
            <a:ext cx="5646057" cy="4490219"/>
          </a:xfrm>
        </p:spPr>
        <p:txBody>
          <a:bodyPr vert="horz" lIns="91440" tIns="45720" rIns="91440" bIns="45720" rtlCol="0" anchor="t">
            <a:noAutofit/>
          </a:bodyPr>
          <a:lstStyle/>
          <a:p>
            <a:pPr marL="0" indent="0">
              <a:buNone/>
            </a:pPr>
            <a:r>
              <a:rPr lang="en-US" sz="1050" dirty="0" err="1">
                <a:ea typeface="+mn-lt"/>
                <a:cs typeface="+mn-lt"/>
              </a:rPr>
              <a:t>Myfyriwch</a:t>
            </a:r>
            <a:r>
              <a:rPr lang="en-US" sz="1050" dirty="0">
                <a:ea typeface="+mn-lt"/>
                <a:cs typeface="+mn-lt"/>
              </a:rPr>
              <a:t> </a:t>
            </a:r>
            <a:r>
              <a:rPr lang="en-US" sz="1050" dirty="0" err="1">
                <a:ea typeface="+mn-lt"/>
                <a:cs typeface="+mn-lt"/>
              </a:rPr>
              <a:t>ar</a:t>
            </a:r>
            <a:r>
              <a:rPr lang="en-US" sz="1050" dirty="0">
                <a:ea typeface="+mn-lt"/>
                <a:cs typeface="+mn-lt"/>
              </a:rPr>
              <a:t>: </a:t>
            </a:r>
            <a:endParaRPr lang="en-US" sz="1050" dirty="0">
              <a:ea typeface="Calibri" panose="020F0502020204030204"/>
              <a:cs typeface="Calibri" panose="020F0502020204030204"/>
            </a:endParaRPr>
          </a:p>
          <a:p>
            <a:r>
              <a:rPr lang="en-US" sz="1050" dirty="0">
                <a:ea typeface="+mn-lt"/>
                <a:cs typeface="+mn-lt"/>
              </a:rPr>
              <a:t>Gwerthoedd </a:t>
            </a:r>
            <a:r>
              <a:rPr lang="en-US" sz="1050" dirty="0" err="1">
                <a:ea typeface="+mn-lt"/>
                <a:cs typeface="+mn-lt"/>
              </a:rPr>
              <a:t>personol</a:t>
            </a:r>
            <a:r>
              <a:rPr lang="en-US" sz="1050" dirty="0">
                <a:ea typeface="+mn-lt"/>
                <a:cs typeface="+mn-lt"/>
              </a:rPr>
              <a:t> </a:t>
            </a:r>
            <a:endParaRPr lang="en-US" sz="1050">
              <a:ea typeface="Calibri"/>
              <a:cs typeface="Calibri"/>
            </a:endParaRPr>
          </a:p>
          <a:p>
            <a:r>
              <a:rPr lang="en-US" sz="1050" dirty="0">
                <a:ea typeface="+mn-lt"/>
                <a:cs typeface="+mn-lt"/>
              </a:rPr>
              <a:t>Gwerthoedd </a:t>
            </a:r>
            <a:r>
              <a:rPr lang="en-US" sz="1050" dirty="0" err="1">
                <a:ea typeface="+mn-lt"/>
                <a:cs typeface="+mn-lt"/>
              </a:rPr>
              <a:t>proffesiynol</a:t>
            </a:r>
            <a:r>
              <a:rPr lang="en-US" sz="1050" dirty="0">
                <a:ea typeface="+mn-lt"/>
                <a:cs typeface="+mn-lt"/>
              </a:rPr>
              <a:t> </a:t>
            </a:r>
            <a:endParaRPr lang="en-US" sz="1050">
              <a:ea typeface="Calibri"/>
              <a:cs typeface="Calibri"/>
            </a:endParaRPr>
          </a:p>
          <a:p>
            <a:r>
              <a:rPr lang="en-US" sz="1050" dirty="0" err="1">
                <a:ea typeface="+mn-lt"/>
                <a:cs typeface="+mn-lt"/>
              </a:rPr>
              <a:t>Cyfrifoldebau</a:t>
            </a:r>
            <a:r>
              <a:rPr lang="en-US" sz="1050" dirty="0">
                <a:ea typeface="+mn-lt"/>
                <a:cs typeface="+mn-lt"/>
              </a:rPr>
              <a:t> </a:t>
            </a:r>
            <a:r>
              <a:rPr lang="en-US" sz="1050" dirty="0" err="1">
                <a:ea typeface="+mn-lt"/>
                <a:cs typeface="+mn-lt"/>
              </a:rPr>
              <a:t>moesegol</a:t>
            </a:r>
            <a:r>
              <a:rPr lang="en-US" sz="1050" dirty="0">
                <a:ea typeface="+mn-lt"/>
                <a:cs typeface="+mn-lt"/>
              </a:rPr>
              <a:t> </a:t>
            </a:r>
            <a:endParaRPr lang="en-US" sz="1050">
              <a:ea typeface="Calibri"/>
              <a:cs typeface="Calibri"/>
            </a:endParaRPr>
          </a:p>
          <a:p>
            <a:pPr marL="0" indent="0">
              <a:buNone/>
            </a:pPr>
            <a:r>
              <a:rPr lang="en-US" sz="1050" dirty="0" err="1">
                <a:ea typeface="+mn-lt"/>
                <a:cs typeface="+mn-lt"/>
              </a:rPr>
              <a:t>Ystyriwch</a:t>
            </a:r>
            <a:r>
              <a:rPr lang="en-US" sz="1050" dirty="0">
                <a:ea typeface="+mn-lt"/>
                <a:cs typeface="+mn-lt"/>
              </a:rPr>
              <a:t>: </a:t>
            </a:r>
            <a:endParaRPr lang="en-US" sz="1050" dirty="0">
              <a:ea typeface="Calibri" panose="020F0502020204030204"/>
              <a:cs typeface="Calibri" panose="020F0502020204030204"/>
            </a:endParaRPr>
          </a:p>
          <a:p>
            <a:r>
              <a:rPr lang="en-US" sz="1050">
                <a:ea typeface="+mn-lt"/>
                <a:cs typeface="+mn-lt"/>
              </a:rPr>
              <a:t>Parch </a:t>
            </a:r>
            <a:endParaRPr lang="en-US" sz="1050">
              <a:ea typeface="Calibri"/>
              <a:cs typeface="Calibri"/>
            </a:endParaRPr>
          </a:p>
          <a:p>
            <a:r>
              <a:rPr lang="en-US" sz="1050" dirty="0" err="1">
                <a:ea typeface="+mn-lt"/>
                <a:cs typeface="+mn-lt"/>
              </a:rPr>
              <a:t>Uniondeb</a:t>
            </a:r>
            <a:r>
              <a:rPr lang="en-US" sz="1050" dirty="0">
                <a:ea typeface="+mn-lt"/>
                <a:cs typeface="+mn-lt"/>
              </a:rPr>
              <a:t> </a:t>
            </a:r>
            <a:endParaRPr lang="en-US" sz="1050">
              <a:ea typeface="Calibri"/>
              <a:cs typeface="Calibri"/>
            </a:endParaRPr>
          </a:p>
          <a:p>
            <a:r>
              <a:rPr lang="en-US" sz="1050" dirty="0" err="1">
                <a:ea typeface="+mn-lt"/>
                <a:cs typeface="+mn-lt"/>
              </a:rPr>
              <a:t>Cynhwysiant</a:t>
            </a:r>
            <a:r>
              <a:rPr lang="en-US" sz="1050" dirty="0">
                <a:ea typeface="+mn-lt"/>
                <a:cs typeface="+mn-lt"/>
              </a:rPr>
              <a:t> </a:t>
            </a:r>
            <a:endParaRPr lang="en-US" sz="1050">
              <a:ea typeface="Calibri"/>
              <a:cs typeface="Calibri"/>
            </a:endParaRPr>
          </a:p>
          <a:p>
            <a:r>
              <a:rPr lang="en-US" sz="1050" dirty="0" err="1">
                <a:ea typeface="+mn-lt"/>
                <a:cs typeface="+mn-lt"/>
              </a:rPr>
              <a:t>Tosturi</a:t>
            </a:r>
            <a:r>
              <a:rPr lang="en-US" sz="1050" dirty="0">
                <a:ea typeface="+mn-lt"/>
                <a:cs typeface="+mn-lt"/>
              </a:rPr>
              <a:t> </a:t>
            </a:r>
            <a:endParaRPr lang="en-US" sz="1050">
              <a:ea typeface="Calibri"/>
              <a:cs typeface="Calibri"/>
            </a:endParaRPr>
          </a:p>
          <a:p>
            <a:r>
              <a:rPr lang="en-US" sz="1050" dirty="0" err="1">
                <a:ea typeface="+mn-lt"/>
                <a:cs typeface="+mn-lt"/>
              </a:rPr>
              <a:t>Tegwch</a:t>
            </a:r>
            <a:r>
              <a:rPr lang="en-US" sz="1050" dirty="0">
                <a:ea typeface="+mn-lt"/>
                <a:cs typeface="+mn-lt"/>
              </a:rPr>
              <a:t> </a:t>
            </a:r>
            <a:endParaRPr lang="en-US" sz="1050">
              <a:ea typeface="Calibri"/>
              <a:cs typeface="Calibri"/>
            </a:endParaRPr>
          </a:p>
          <a:p>
            <a:r>
              <a:rPr lang="en-US" sz="1050" dirty="0" err="1">
                <a:ea typeface="+mn-lt"/>
                <a:cs typeface="+mn-lt"/>
              </a:rPr>
              <a:t>Cyfiawnder</a:t>
            </a:r>
            <a:r>
              <a:rPr lang="en-US" sz="1050" dirty="0">
                <a:ea typeface="+mn-lt"/>
                <a:cs typeface="+mn-lt"/>
              </a:rPr>
              <a:t> </a:t>
            </a:r>
            <a:r>
              <a:rPr lang="en-US" sz="1050" dirty="0" err="1">
                <a:ea typeface="+mn-lt"/>
                <a:cs typeface="+mn-lt"/>
              </a:rPr>
              <a:t>cymdeithasol</a:t>
            </a:r>
            <a:r>
              <a:rPr lang="en-US" sz="1050" dirty="0">
                <a:ea typeface="+mn-lt"/>
                <a:cs typeface="+mn-lt"/>
              </a:rPr>
              <a:t> </a:t>
            </a:r>
            <a:endParaRPr lang="en-US" sz="1050">
              <a:ea typeface="Calibri"/>
              <a:cs typeface="Calibri"/>
            </a:endParaRPr>
          </a:p>
          <a:p>
            <a:pPr marL="0" indent="0">
              <a:buNone/>
            </a:pPr>
            <a:endParaRPr lang="en-US" sz="1050" dirty="0">
              <a:ea typeface="+mn-lt"/>
              <a:cs typeface="+mn-lt"/>
            </a:endParaRPr>
          </a:p>
          <a:p>
            <a:pPr marL="0" indent="0">
              <a:buNone/>
            </a:pPr>
            <a:r>
              <a:rPr lang="en-US" sz="1050" dirty="0">
                <a:ea typeface="+mn-lt"/>
                <a:cs typeface="+mn-lt"/>
              </a:rPr>
              <a:t>Dylech </a:t>
            </a:r>
            <a:r>
              <a:rPr lang="en-US" sz="1050" dirty="0" err="1">
                <a:ea typeface="+mn-lt"/>
                <a:cs typeface="+mn-lt"/>
              </a:rPr>
              <a:t>ddechrau</a:t>
            </a:r>
            <a:r>
              <a:rPr lang="en-US" sz="1050" dirty="0">
                <a:ea typeface="+mn-lt"/>
                <a:cs typeface="+mn-lt"/>
              </a:rPr>
              <a:t> </a:t>
            </a:r>
            <a:r>
              <a:rPr lang="en-US" sz="1050" dirty="0" err="1">
                <a:ea typeface="+mn-lt"/>
                <a:cs typeface="+mn-lt"/>
              </a:rPr>
              <a:t>cysylltu</a:t>
            </a:r>
            <a:r>
              <a:rPr lang="en-US" sz="1050" dirty="0">
                <a:ea typeface="+mn-lt"/>
                <a:cs typeface="+mn-lt"/>
              </a:rPr>
              <a:t> </a:t>
            </a:r>
            <a:r>
              <a:rPr lang="en-US" sz="1050" dirty="0" err="1">
                <a:ea typeface="+mn-lt"/>
                <a:cs typeface="+mn-lt"/>
              </a:rPr>
              <a:t>gwerthoedd</a:t>
            </a:r>
            <a:r>
              <a:rPr lang="en-US" sz="1050" dirty="0">
                <a:ea typeface="+mn-lt"/>
                <a:cs typeface="+mn-lt"/>
              </a:rPr>
              <a:t> ag </a:t>
            </a:r>
            <a:r>
              <a:rPr lang="en-US" sz="1050" dirty="0" err="1">
                <a:ea typeface="+mn-lt"/>
                <a:cs typeface="+mn-lt"/>
              </a:rPr>
              <a:t>ymddygiadau</a:t>
            </a:r>
            <a:r>
              <a:rPr lang="en-US" sz="1050" dirty="0">
                <a:ea typeface="+mn-lt"/>
                <a:cs typeface="+mn-lt"/>
              </a:rPr>
              <a:t> </a:t>
            </a:r>
            <a:r>
              <a:rPr lang="en-US" sz="1050" dirty="0" err="1">
                <a:ea typeface="+mn-lt"/>
                <a:cs typeface="+mn-lt"/>
              </a:rPr>
              <a:t>arwain</a:t>
            </a:r>
            <a:r>
              <a:rPr lang="en-US" sz="1050" dirty="0">
                <a:ea typeface="+mn-lt"/>
                <a:cs typeface="+mn-lt"/>
              </a:rPr>
              <a:t>. </a:t>
            </a:r>
            <a:endParaRPr lang="en-US" sz="1050" dirty="0">
              <a:ea typeface="Calibri" panose="020F0502020204030204"/>
              <a:cs typeface="Calibri" panose="020F0502020204030204"/>
            </a:endParaRPr>
          </a:p>
          <a:p>
            <a:pPr marL="0" indent="0">
              <a:buNone/>
            </a:pPr>
            <a:r>
              <a:rPr lang="en-US" sz="1050" dirty="0">
                <a:ea typeface="+mn-lt"/>
                <a:cs typeface="+mn-lt"/>
              </a:rPr>
              <a:t>Er </a:t>
            </a:r>
            <a:r>
              <a:rPr lang="en-US" sz="1050" dirty="0" err="1">
                <a:ea typeface="+mn-lt"/>
                <a:cs typeface="+mn-lt"/>
              </a:rPr>
              <a:t>enghraifft</a:t>
            </a:r>
            <a:r>
              <a:rPr lang="en-US" sz="1050" dirty="0">
                <a:ea typeface="+mn-lt"/>
                <a:cs typeface="+mn-lt"/>
              </a:rPr>
              <a:t>: </a:t>
            </a:r>
            <a:endParaRPr lang="en-US" sz="1050" dirty="0">
              <a:ea typeface="Calibri" panose="020F0502020204030204"/>
              <a:cs typeface="Calibri" panose="020F0502020204030204"/>
            </a:endParaRPr>
          </a:p>
          <a:p>
            <a:r>
              <a:rPr lang="en-US" sz="1050" dirty="0">
                <a:ea typeface="+mn-lt"/>
                <a:cs typeface="+mn-lt"/>
              </a:rPr>
              <a:t>Mae </a:t>
            </a:r>
            <a:r>
              <a:rPr lang="en-US" sz="1050" dirty="0" err="1">
                <a:ea typeface="+mn-lt"/>
                <a:cs typeface="+mn-lt"/>
              </a:rPr>
              <a:t>fy</a:t>
            </a:r>
            <a:r>
              <a:rPr lang="en-US" sz="1050" dirty="0">
                <a:ea typeface="+mn-lt"/>
                <a:cs typeface="+mn-lt"/>
              </a:rPr>
              <a:t> </a:t>
            </a:r>
            <a:r>
              <a:rPr lang="en-US" sz="1050" dirty="0" err="1">
                <a:ea typeface="+mn-lt"/>
                <a:cs typeface="+mn-lt"/>
              </a:rPr>
              <a:t>ymrwymiad</a:t>
            </a:r>
            <a:r>
              <a:rPr lang="en-US" sz="1050" dirty="0">
                <a:ea typeface="+mn-lt"/>
                <a:cs typeface="+mn-lt"/>
              </a:rPr>
              <a:t> </a:t>
            </a:r>
            <a:r>
              <a:rPr lang="en-US" sz="1050" dirty="0" err="1">
                <a:ea typeface="+mn-lt"/>
                <a:cs typeface="+mn-lt"/>
              </a:rPr>
              <a:t>i</a:t>
            </a:r>
            <a:r>
              <a:rPr lang="en-US" sz="1050" dirty="0">
                <a:ea typeface="+mn-lt"/>
                <a:cs typeface="+mn-lt"/>
              </a:rPr>
              <a:t> </a:t>
            </a:r>
            <a:r>
              <a:rPr lang="en-US" sz="1050" dirty="0" err="1">
                <a:ea typeface="+mn-lt"/>
                <a:cs typeface="+mn-lt"/>
              </a:rPr>
              <a:t>gynhwysiant</a:t>
            </a:r>
            <a:r>
              <a:rPr lang="en-US" sz="1050" dirty="0">
                <a:ea typeface="+mn-lt"/>
                <a:cs typeface="+mn-lt"/>
              </a:rPr>
              <a:t> </a:t>
            </a:r>
            <a:r>
              <a:rPr lang="en-US" sz="1050" dirty="0" err="1">
                <a:ea typeface="+mn-lt"/>
                <a:cs typeface="+mn-lt"/>
              </a:rPr>
              <a:t>yn</a:t>
            </a:r>
            <a:r>
              <a:rPr lang="en-US" sz="1050" dirty="0">
                <a:ea typeface="+mn-lt"/>
                <a:cs typeface="+mn-lt"/>
              </a:rPr>
              <a:t> </a:t>
            </a:r>
            <a:r>
              <a:rPr lang="en-US" sz="1050" dirty="0" err="1">
                <a:ea typeface="+mn-lt"/>
                <a:cs typeface="+mn-lt"/>
              </a:rPr>
              <a:t>dylanwadu</a:t>
            </a:r>
            <a:r>
              <a:rPr lang="en-US" sz="1050" dirty="0">
                <a:ea typeface="+mn-lt"/>
                <a:cs typeface="+mn-lt"/>
              </a:rPr>
              <a:t> </a:t>
            </a:r>
            <a:r>
              <a:rPr lang="en-US" sz="1050" dirty="0" err="1">
                <a:ea typeface="+mn-lt"/>
                <a:cs typeface="+mn-lt"/>
              </a:rPr>
              <a:t>ar</a:t>
            </a:r>
            <a:r>
              <a:rPr lang="en-US" sz="1050" dirty="0">
                <a:ea typeface="+mn-lt"/>
                <a:cs typeface="+mn-lt"/>
              </a:rPr>
              <a:t> </a:t>
            </a:r>
            <a:r>
              <a:rPr lang="en-US" sz="1050" dirty="0" err="1">
                <a:ea typeface="+mn-lt"/>
                <a:cs typeface="+mn-lt"/>
              </a:rPr>
              <a:t>sut</a:t>
            </a:r>
            <a:r>
              <a:rPr lang="en-US" sz="1050" dirty="0">
                <a:ea typeface="+mn-lt"/>
                <a:cs typeface="+mn-lt"/>
              </a:rPr>
              <a:t> </a:t>
            </a:r>
            <a:r>
              <a:rPr lang="en-US" sz="1050" dirty="0" err="1">
                <a:ea typeface="+mn-lt"/>
                <a:cs typeface="+mn-lt"/>
              </a:rPr>
              <a:t>rwy'n</a:t>
            </a:r>
            <a:r>
              <a:rPr lang="en-US" sz="1050" dirty="0">
                <a:ea typeface="+mn-lt"/>
                <a:cs typeface="+mn-lt"/>
              </a:rPr>
              <a:t> </a:t>
            </a:r>
            <a:r>
              <a:rPr lang="en-US" sz="1050" dirty="0" err="1">
                <a:ea typeface="+mn-lt"/>
                <a:cs typeface="+mn-lt"/>
              </a:rPr>
              <a:t>meddwl</a:t>
            </a:r>
            <a:r>
              <a:rPr lang="en-US" sz="1050" dirty="0">
                <a:ea typeface="+mn-lt"/>
                <a:cs typeface="+mn-lt"/>
              </a:rPr>
              <a:t> y </a:t>
            </a:r>
            <a:r>
              <a:rPr lang="en-US" sz="1050" dirty="0" err="1">
                <a:ea typeface="+mn-lt"/>
                <a:cs typeface="+mn-lt"/>
              </a:rPr>
              <a:t>dylai</a:t>
            </a:r>
            <a:r>
              <a:rPr lang="en-US" sz="1050" dirty="0">
                <a:ea typeface="+mn-lt"/>
                <a:cs typeface="+mn-lt"/>
              </a:rPr>
              <a:t> </a:t>
            </a:r>
            <a:r>
              <a:rPr lang="en-US" sz="1050" dirty="0" err="1">
                <a:ea typeface="+mn-lt"/>
                <a:cs typeface="+mn-lt"/>
              </a:rPr>
              <a:t>arweinwyr</a:t>
            </a:r>
            <a:r>
              <a:rPr lang="en-US" sz="1050" dirty="0">
                <a:ea typeface="+mn-lt"/>
                <a:cs typeface="+mn-lt"/>
              </a:rPr>
              <a:t> </a:t>
            </a:r>
            <a:r>
              <a:rPr lang="en-US" sz="1050" dirty="0" err="1">
                <a:ea typeface="+mn-lt"/>
                <a:cs typeface="+mn-lt"/>
              </a:rPr>
              <a:t>greu</a:t>
            </a:r>
            <a:r>
              <a:rPr lang="en-US" sz="1050" dirty="0">
                <a:ea typeface="+mn-lt"/>
                <a:cs typeface="+mn-lt"/>
              </a:rPr>
              <a:t> </a:t>
            </a:r>
            <a:r>
              <a:rPr lang="en-US" sz="1050" dirty="0" err="1">
                <a:ea typeface="+mn-lt"/>
                <a:cs typeface="+mn-lt"/>
              </a:rPr>
              <a:t>amgylcheddau</a:t>
            </a:r>
            <a:r>
              <a:rPr lang="en-US" sz="1050" dirty="0">
                <a:ea typeface="+mn-lt"/>
                <a:cs typeface="+mn-lt"/>
              </a:rPr>
              <a:t> </a:t>
            </a:r>
            <a:r>
              <a:rPr lang="en-US" sz="1050" dirty="0" err="1">
                <a:ea typeface="+mn-lt"/>
                <a:cs typeface="+mn-lt"/>
              </a:rPr>
              <a:t>lle</a:t>
            </a:r>
            <a:r>
              <a:rPr lang="en-US" sz="1050" dirty="0">
                <a:ea typeface="+mn-lt"/>
                <a:cs typeface="+mn-lt"/>
              </a:rPr>
              <a:t> </a:t>
            </a:r>
            <a:r>
              <a:rPr lang="en-US" sz="1050" dirty="0" err="1">
                <a:ea typeface="+mn-lt"/>
                <a:cs typeface="+mn-lt"/>
              </a:rPr>
              <a:t>mae</a:t>
            </a:r>
            <a:r>
              <a:rPr lang="en-US" sz="1050" dirty="0">
                <a:ea typeface="+mn-lt"/>
                <a:cs typeface="+mn-lt"/>
              </a:rPr>
              <a:t> </a:t>
            </a:r>
            <a:r>
              <a:rPr lang="en-US" sz="1050" dirty="0" err="1">
                <a:ea typeface="+mn-lt"/>
                <a:cs typeface="+mn-lt"/>
              </a:rPr>
              <a:t>pob</a:t>
            </a:r>
            <a:r>
              <a:rPr lang="en-US" sz="1050" dirty="0">
                <a:ea typeface="+mn-lt"/>
                <a:cs typeface="+mn-lt"/>
              </a:rPr>
              <a:t> </a:t>
            </a:r>
            <a:r>
              <a:rPr lang="en-US" sz="1050" dirty="0" err="1">
                <a:ea typeface="+mn-lt"/>
                <a:cs typeface="+mn-lt"/>
              </a:rPr>
              <a:t>plentyn</a:t>
            </a:r>
            <a:r>
              <a:rPr lang="en-US" sz="1050" dirty="0">
                <a:ea typeface="+mn-lt"/>
                <a:cs typeface="+mn-lt"/>
              </a:rPr>
              <a:t> a </a:t>
            </a:r>
            <a:r>
              <a:rPr lang="en-US" sz="1050" dirty="0" err="1">
                <a:ea typeface="+mn-lt"/>
                <a:cs typeface="+mn-lt"/>
              </a:rPr>
              <a:t>theulu</a:t>
            </a:r>
            <a:r>
              <a:rPr lang="en-US" sz="1050" dirty="0">
                <a:ea typeface="+mn-lt"/>
                <a:cs typeface="+mn-lt"/>
              </a:rPr>
              <a:t> </a:t>
            </a:r>
            <a:r>
              <a:rPr lang="en-US" sz="1050" dirty="0" err="1">
                <a:ea typeface="+mn-lt"/>
                <a:cs typeface="+mn-lt"/>
              </a:rPr>
              <a:t>yn</a:t>
            </a:r>
            <a:r>
              <a:rPr lang="en-US" sz="1050" dirty="0">
                <a:ea typeface="+mn-lt"/>
                <a:cs typeface="+mn-lt"/>
              </a:rPr>
              <a:t> </a:t>
            </a:r>
            <a:r>
              <a:rPr lang="en-US" sz="1050" dirty="0" err="1">
                <a:ea typeface="+mn-lt"/>
                <a:cs typeface="+mn-lt"/>
              </a:rPr>
              <a:t>teimlo</a:t>
            </a:r>
            <a:r>
              <a:rPr lang="en-US" sz="1050" dirty="0">
                <a:ea typeface="+mn-lt"/>
                <a:cs typeface="+mn-lt"/>
              </a:rPr>
              <a:t> </a:t>
            </a:r>
            <a:r>
              <a:rPr lang="en-US" sz="1050" dirty="0" err="1">
                <a:ea typeface="+mn-lt"/>
                <a:cs typeface="+mn-lt"/>
              </a:rPr>
              <a:t>eu</a:t>
            </a:r>
            <a:r>
              <a:rPr lang="en-US" sz="1050" dirty="0">
                <a:ea typeface="+mn-lt"/>
                <a:cs typeface="+mn-lt"/>
              </a:rPr>
              <a:t> bod </a:t>
            </a:r>
            <a:r>
              <a:rPr lang="en-US" sz="1050" dirty="0" err="1">
                <a:ea typeface="+mn-lt"/>
                <a:cs typeface="+mn-lt"/>
              </a:rPr>
              <a:t>yn</a:t>
            </a:r>
            <a:r>
              <a:rPr lang="en-US" sz="1050" dirty="0">
                <a:ea typeface="+mn-lt"/>
                <a:cs typeface="+mn-lt"/>
              </a:rPr>
              <a:t> </a:t>
            </a:r>
            <a:r>
              <a:rPr lang="en-US" sz="1050" dirty="0" err="1">
                <a:ea typeface="+mn-lt"/>
                <a:cs typeface="+mn-lt"/>
              </a:rPr>
              <a:t>cael</a:t>
            </a:r>
            <a:r>
              <a:rPr lang="en-US" sz="1050" dirty="0">
                <a:ea typeface="+mn-lt"/>
                <a:cs typeface="+mn-lt"/>
              </a:rPr>
              <a:t> </a:t>
            </a:r>
            <a:r>
              <a:rPr lang="en-US" sz="1050" dirty="0" err="1">
                <a:ea typeface="+mn-lt"/>
                <a:cs typeface="+mn-lt"/>
              </a:rPr>
              <a:t>eu</a:t>
            </a:r>
            <a:r>
              <a:rPr lang="en-US" sz="1050" dirty="0">
                <a:ea typeface="+mn-lt"/>
                <a:cs typeface="+mn-lt"/>
              </a:rPr>
              <a:t> </a:t>
            </a:r>
            <a:r>
              <a:rPr lang="en-US" sz="1050" dirty="0" err="1">
                <a:ea typeface="+mn-lt"/>
                <a:cs typeface="+mn-lt"/>
              </a:rPr>
              <a:t>parchu</a:t>
            </a:r>
            <a:r>
              <a:rPr lang="en-US" sz="1050" dirty="0">
                <a:ea typeface="+mn-lt"/>
                <a:cs typeface="+mn-lt"/>
              </a:rPr>
              <a:t> </a:t>
            </a:r>
            <a:r>
              <a:rPr lang="en-US" sz="1050" dirty="0" err="1">
                <a:ea typeface="+mn-lt"/>
                <a:cs typeface="+mn-lt"/>
              </a:rPr>
              <a:t>a'u</a:t>
            </a:r>
            <a:r>
              <a:rPr lang="en-US" sz="1050" dirty="0">
                <a:ea typeface="+mn-lt"/>
                <a:cs typeface="+mn-lt"/>
              </a:rPr>
              <a:t> </a:t>
            </a:r>
            <a:r>
              <a:rPr lang="en-US" sz="1050" dirty="0" err="1">
                <a:ea typeface="+mn-lt"/>
                <a:cs typeface="+mn-lt"/>
              </a:rPr>
              <a:t>cynrychioli</a:t>
            </a:r>
            <a:r>
              <a:rPr lang="en-US" sz="1050" dirty="0">
                <a:ea typeface="+mn-lt"/>
                <a:cs typeface="+mn-lt"/>
              </a:rPr>
              <a:t>. </a:t>
            </a:r>
            <a:endParaRPr lang="en-US" sz="1050" dirty="0">
              <a:ea typeface="Calibri" panose="020F0502020204030204"/>
              <a:cs typeface="Calibri" panose="020F0502020204030204"/>
            </a:endParaRPr>
          </a:p>
        </p:txBody>
      </p:sp>
      <p:sp>
        <p:nvSpPr>
          <p:cNvPr id="4" name="Content Placeholder 3">
            <a:extLst>
              <a:ext uri="{FF2B5EF4-FFF2-40B4-BE49-F238E27FC236}">
                <a16:creationId xmlns:a16="http://schemas.microsoft.com/office/drawing/2014/main" id="{6F40393D-F09C-85AA-6B2E-28BBBE045FB5}"/>
              </a:ext>
            </a:extLst>
          </p:cNvPr>
          <p:cNvSpPr>
            <a:spLocks noGrp="1"/>
          </p:cNvSpPr>
          <p:nvPr>
            <p:ph sz="half" idx="2"/>
          </p:nvPr>
        </p:nvSpPr>
        <p:spPr>
          <a:xfrm>
            <a:off x="6096518" y="1640309"/>
            <a:ext cx="5428342" cy="4369698"/>
          </a:xfrm>
        </p:spPr>
        <p:txBody>
          <a:bodyPr vert="horz" lIns="91440" tIns="45720" rIns="91440" bIns="45720" rtlCol="0" anchor="t">
            <a:noAutofit/>
          </a:bodyPr>
          <a:lstStyle/>
          <a:p>
            <a:pPr marL="0" indent="0">
              <a:buNone/>
            </a:pPr>
            <a:r>
              <a:rPr lang="en-US" sz="1100">
                <a:solidFill>
                  <a:schemeClr val="accent1">
                    <a:lumMod val="76000"/>
                  </a:schemeClr>
                </a:solidFill>
                <a:ea typeface="+mn-lt"/>
                <a:cs typeface="+mn-lt"/>
              </a:rPr>
              <a:t>Reflect upon: </a:t>
            </a:r>
            <a:endParaRPr lang="en-US" sz="1100" dirty="0">
              <a:solidFill>
                <a:schemeClr val="accent1">
                  <a:lumMod val="76000"/>
                </a:schemeClr>
              </a:solidFill>
              <a:ea typeface="Calibri" panose="020F0502020204030204"/>
              <a:cs typeface="Calibri" panose="020F0502020204030204"/>
            </a:endParaRPr>
          </a:p>
          <a:p>
            <a:r>
              <a:rPr lang="en-US" sz="1100">
                <a:solidFill>
                  <a:schemeClr val="accent1">
                    <a:lumMod val="76000"/>
                  </a:schemeClr>
                </a:solidFill>
                <a:ea typeface="+mn-lt"/>
                <a:cs typeface="+mn-lt"/>
              </a:rPr>
              <a:t>Personal values </a:t>
            </a:r>
            <a:endParaRPr lang="en-US" sz="1100">
              <a:solidFill>
                <a:schemeClr val="accent1">
                  <a:lumMod val="76000"/>
                </a:schemeClr>
              </a:solidFill>
              <a:ea typeface="Calibri"/>
              <a:cs typeface="Calibri"/>
            </a:endParaRPr>
          </a:p>
          <a:p>
            <a:r>
              <a:rPr lang="en-US" sz="1100">
                <a:solidFill>
                  <a:schemeClr val="accent1">
                    <a:lumMod val="76000"/>
                  </a:schemeClr>
                </a:solidFill>
                <a:ea typeface="+mn-lt"/>
                <a:cs typeface="+mn-lt"/>
              </a:rPr>
              <a:t>Professional values </a:t>
            </a:r>
            <a:endParaRPr lang="en-US" sz="1100">
              <a:solidFill>
                <a:schemeClr val="accent1">
                  <a:lumMod val="76000"/>
                </a:schemeClr>
              </a:solidFill>
              <a:ea typeface="Calibri"/>
              <a:cs typeface="Calibri"/>
            </a:endParaRPr>
          </a:p>
          <a:p>
            <a:r>
              <a:rPr lang="en-US" sz="1100">
                <a:solidFill>
                  <a:schemeClr val="accent1">
                    <a:lumMod val="76000"/>
                  </a:schemeClr>
                </a:solidFill>
                <a:ea typeface="+mn-lt"/>
                <a:cs typeface="+mn-lt"/>
              </a:rPr>
              <a:t>Ethical responsibilities </a:t>
            </a:r>
            <a:endParaRPr lang="en-US" sz="1100">
              <a:solidFill>
                <a:schemeClr val="accent1">
                  <a:lumMod val="76000"/>
                </a:schemeClr>
              </a:solidFill>
              <a:ea typeface="Calibri"/>
              <a:cs typeface="Calibri"/>
            </a:endParaRPr>
          </a:p>
          <a:p>
            <a:pPr marL="0" indent="0">
              <a:buNone/>
            </a:pPr>
            <a:r>
              <a:rPr lang="en-US" sz="1100">
                <a:solidFill>
                  <a:schemeClr val="accent1">
                    <a:lumMod val="76000"/>
                  </a:schemeClr>
                </a:solidFill>
                <a:ea typeface="+mn-lt"/>
                <a:cs typeface="+mn-lt"/>
              </a:rPr>
              <a:t>Consider: </a:t>
            </a:r>
            <a:endParaRPr lang="en-US" sz="1100" dirty="0">
              <a:solidFill>
                <a:schemeClr val="accent1">
                  <a:lumMod val="76000"/>
                </a:schemeClr>
              </a:solidFill>
              <a:ea typeface="Calibri" panose="020F0502020204030204"/>
              <a:cs typeface="Calibri" panose="020F0502020204030204"/>
            </a:endParaRPr>
          </a:p>
          <a:p>
            <a:r>
              <a:rPr lang="en-US" sz="1100">
                <a:solidFill>
                  <a:schemeClr val="accent1">
                    <a:lumMod val="76000"/>
                  </a:schemeClr>
                </a:solidFill>
                <a:ea typeface="+mn-lt"/>
                <a:cs typeface="+mn-lt"/>
              </a:rPr>
              <a:t>Respect </a:t>
            </a:r>
            <a:endParaRPr lang="en-US" sz="1100">
              <a:solidFill>
                <a:schemeClr val="accent1">
                  <a:lumMod val="76000"/>
                </a:schemeClr>
              </a:solidFill>
              <a:ea typeface="Calibri"/>
              <a:cs typeface="Calibri"/>
            </a:endParaRPr>
          </a:p>
          <a:p>
            <a:r>
              <a:rPr lang="en-US" sz="1100">
                <a:solidFill>
                  <a:schemeClr val="accent1">
                    <a:lumMod val="76000"/>
                  </a:schemeClr>
                </a:solidFill>
                <a:ea typeface="+mn-lt"/>
                <a:cs typeface="+mn-lt"/>
              </a:rPr>
              <a:t>Integrity</a:t>
            </a:r>
            <a:endParaRPr lang="en-US" sz="1100">
              <a:solidFill>
                <a:schemeClr val="accent1">
                  <a:lumMod val="76000"/>
                </a:schemeClr>
              </a:solidFill>
              <a:ea typeface="Calibri"/>
              <a:cs typeface="Calibri"/>
            </a:endParaRPr>
          </a:p>
          <a:p>
            <a:r>
              <a:rPr lang="en-US" sz="1100">
                <a:solidFill>
                  <a:schemeClr val="accent1">
                    <a:lumMod val="76000"/>
                  </a:schemeClr>
                </a:solidFill>
                <a:ea typeface="+mn-lt"/>
                <a:cs typeface="+mn-lt"/>
              </a:rPr>
              <a:t>Inclusion </a:t>
            </a:r>
            <a:endParaRPr lang="en-US" sz="1100">
              <a:solidFill>
                <a:schemeClr val="accent1">
                  <a:lumMod val="76000"/>
                </a:schemeClr>
              </a:solidFill>
              <a:ea typeface="Calibri"/>
              <a:cs typeface="Calibri"/>
            </a:endParaRPr>
          </a:p>
          <a:p>
            <a:r>
              <a:rPr lang="en-US" sz="1100">
                <a:solidFill>
                  <a:schemeClr val="accent1">
                    <a:lumMod val="76000"/>
                  </a:schemeClr>
                </a:solidFill>
                <a:ea typeface="+mn-lt"/>
                <a:cs typeface="+mn-lt"/>
              </a:rPr>
              <a:t>Compassion </a:t>
            </a:r>
            <a:endParaRPr lang="en-US" sz="1100">
              <a:solidFill>
                <a:schemeClr val="accent1">
                  <a:lumMod val="76000"/>
                </a:schemeClr>
              </a:solidFill>
              <a:ea typeface="Calibri"/>
              <a:cs typeface="Calibri"/>
            </a:endParaRPr>
          </a:p>
          <a:p>
            <a:r>
              <a:rPr lang="en-US" sz="1100">
                <a:solidFill>
                  <a:schemeClr val="accent1">
                    <a:lumMod val="76000"/>
                  </a:schemeClr>
                </a:solidFill>
                <a:ea typeface="+mn-lt"/>
                <a:cs typeface="+mn-lt"/>
              </a:rPr>
              <a:t>Equity </a:t>
            </a:r>
            <a:endParaRPr lang="en-US" sz="1100">
              <a:solidFill>
                <a:schemeClr val="accent1">
                  <a:lumMod val="76000"/>
                </a:schemeClr>
              </a:solidFill>
              <a:ea typeface="Calibri"/>
              <a:cs typeface="Calibri"/>
            </a:endParaRPr>
          </a:p>
          <a:p>
            <a:r>
              <a:rPr lang="en-US" sz="1100">
                <a:solidFill>
                  <a:schemeClr val="accent1">
                    <a:lumMod val="76000"/>
                  </a:schemeClr>
                </a:solidFill>
                <a:ea typeface="+mn-lt"/>
                <a:cs typeface="+mn-lt"/>
              </a:rPr>
              <a:t>Social justice </a:t>
            </a:r>
            <a:endParaRPr lang="en-US" sz="1100">
              <a:solidFill>
                <a:schemeClr val="accent1">
                  <a:lumMod val="76000"/>
                </a:schemeClr>
              </a:solidFill>
              <a:ea typeface="Calibri"/>
              <a:cs typeface="Calibri"/>
            </a:endParaRPr>
          </a:p>
          <a:p>
            <a:pPr marL="0" indent="0">
              <a:buNone/>
            </a:pPr>
            <a:endParaRPr lang="en-US" sz="1100" dirty="0">
              <a:solidFill>
                <a:schemeClr val="accent1">
                  <a:lumMod val="76000"/>
                </a:schemeClr>
              </a:solidFill>
              <a:ea typeface="+mn-lt"/>
              <a:cs typeface="+mn-lt"/>
            </a:endParaRPr>
          </a:p>
          <a:p>
            <a:pPr marL="0" indent="0">
              <a:buNone/>
            </a:pPr>
            <a:r>
              <a:rPr lang="en-US" sz="1100" dirty="0">
                <a:solidFill>
                  <a:schemeClr val="accent1">
                    <a:lumMod val="76000"/>
                  </a:schemeClr>
                </a:solidFill>
                <a:ea typeface="+mn-lt"/>
                <a:cs typeface="+mn-lt"/>
              </a:rPr>
              <a:t>You should begin linking values to leadership </a:t>
            </a:r>
            <a:r>
              <a:rPr lang="en-US" sz="1100" dirty="0" err="1">
                <a:solidFill>
                  <a:schemeClr val="accent1">
                    <a:lumMod val="76000"/>
                  </a:schemeClr>
                </a:solidFill>
                <a:ea typeface="+mn-lt"/>
                <a:cs typeface="+mn-lt"/>
              </a:rPr>
              <a:t>behaviours</a:t>
            </a:r>
            <a:r>
              <a:rPr lang="en-US" sz="1100" dirty="0">
                <a:solidFill>
                  <a:schemeClr val="accent1">
                    <a:lumMod val="76000"/>
                  </a:schemeClr>
                </a:solidFill>
                <a:ea typeface="+mn-lt"/>
                <a:cs typeface="+mn-lt"/>
              </a:rPr>
              <a:t>. </a:t>
            </a:r>
            <a:endParaRPr lang="en-US" sz="1100" dirty="0">
              <a:solidFill>
                <a:schemeClr val="accent1">
                  <a:lumMod val="76000"/>
                </a:schemeClr>
              </a:solidFill>
              <a:ea typeface="Calibri" panose="020F0502020204030204"/>
              <a:cs typeface="Calibri" panose="020F0502020204030204"/>
            </a:endParaRPr>
          </a:p>
          <a:p>
            <a:pPr marL="0" indent="0">
              <a:buNone/>
            </a:pPr>
            <a:r>
              <a:rPr lang="en-US" sz="1100">
                <a:solidFill>
                  <a:schemeClr val="accent1">
                    <a:lumMod val="76000"/>
                  </a:schemeClr>
                </a:solidFill>
                <a:ea typeface="+mn-lt"/>
                <a:cs typeface="+mn-lt"/>
              </a:rPr>
              <a:t>For example: </a:t>
            </a:r>
            <a:endParaRPr lang="en-US" sz="1100" dirty="0">
              <a:solidFill>
                <a:schemeClr val="accent1">
                  <a:lumMod val="76000"/>
                </a:schemeClr>
              </a:solidFill>
              <a:ea typeface="Calibri" panose="020F0502020204030204"/>
              <a:cs typeface="Calibri" panose="020F0502020204030204"/>
            </a:endParaRPr>
          </a:p>
          <a:p>
            <a:r>
              <a:rPr lang="en-US" sz="1100">
                <a:solidFill>
                  <a:schemeClr val="accent1">
                    <a:lumMod val="76000"/>
                  </a:schemeClr>
                </a:solidFill>
                <a:ea typeface="+mn-lt"/>
                <a:cs typeface="+mn-lt"/>
              </a:rPr>
              <a:t>My commitment to inclusion influences how I think leaders should create environments where all children and families feel respected and represented.</a:t>
            </a:r>
            <a:endParaRPr lang="en-US" sz="1100">
              <a:solidFill>
                <a:schemeClr val="accent1">
                  <a:lumMod val="76000"/>
                </a:schemeClr>
              </a:solidFill>
              <a:ea typeface="Calibri"/>
              <a:cs typeface="Calibri"/>
            </a:endParaRPr>
          </a:p>
        </p:txBody>
      </p:sp>
    </p:spTree>
    <p:extLst>
      <p:ext uri="{BB962C8B-B14F-4D97-AF65-F5344CB8AC3E}">
        <p14:creationId xmlns:p14="http://schemas.microsoft.com/office/powerpoint/2010/main" val="378683078"/>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89FBEE-A768-E863-479B-74316A6A6C59}"/>
              </a:ext>
            </a:extLst>
          </p:cNvPr>
          <p:cNvSpPr>
            <a:spLocks noGrp="1"/>
          </p:cNvSpPr>
          <p:nvPr>
            <p:ph type="title"/>
          </p:nvPr>
        </p:nvSpPr>
        <p:spPr>
          <a:xfrm>
            <a:off x="339272" y="147412"/>
            <a:ext cx="10524671" cy="1570490"/>
          </a:xfrm>
        </p:spPr>
        <p:txBody>
          <a:bodyPr vert="horz" lIns="91440" tIns="45720" rIns="91440" bIns="45720" rtlCol="0" anchor="ctr">
            <a:noAutofit/>
          </a:bodyPr>
          <a:lstStyle/>
          <a:p>
            <a:r>
              <a:rPr lang="en-US" sz="2700" dirty="0">
                <a:ea typeface="+mj-lt"/>
                <a:cs typeface="+mj-lt"/>
              </a:rPr>
              <a:t>Adran 3: </a:t>
            </a:r>
            <a:r>
              <a:rPr lang="en-US" sz="2700" dirty="0" err="1">
                <a:ea typeface="+mj-lt"/>
                <a:cs typeface="+mj-lt"/>
              </a:rPr>
              <a:t>Arweinyddiaeth</a:t>
            </a:r>
            <a:r>
              <a:rPr lang="en-US" sz="2700" dirty="0">
                <a:ea typeface="+mj-lt"/>
                <a:cs typeface="+mj-lt"/>
              </a:rPr>
              <a:t> </a:t>
            </a:r>
            <a:r>
              <a:rPr lang="en-US" sz="2700" dirty="0" err="1">
                <a:ea typeface="+mj-lt"/>
                <a:cs typeface="+mj-lt"/>
              </a:rPr>
              <a:t>sy'n</a:t>
            </a:r>
            <a:r>
              <a:rPr lang="en-US" sz="2700" dirty="0">
                <a:ea typeface="+mj-lt"/>
                <a:cs typeface="+mj-lt"/>
              </a:rPr>
              <a:t> </a:t>
            </a:r>
            <a:r>
              <a:rPr lang="en-US" sz="2700" dirty="0" err="1">
                <a:ea typeface="+mj-lt"/>
                <a:cs typeface="+mj-lt"/>
              </a:rPr>
              <a:t>canolbwyntio</a:t>
            </a:r>
            <a:r>
              <a:rPr lang="en-US" sz="2700" dirty="0">
                <a:ea typeface="+mj-lt"/>
                <a:cs typeface="+mj-lt"/>
              </a:rPr>
              <a:t> </a:t>
            </a:r>
            <a:r>
              <a:rPr lang="en-US" sz="2700" dirty="0" err="1">
                <a:ea typeface="+mj-lt"/>
                <a:cs typeface="+mj-lt"/>
              </a:rPr>
              <a:t>ar</a:t>
            </a:r>
            <a:r>
              <a:rPr lang="en-US" sz="2700" dirty="0">
                <a:ea typeface="+mj-lt"/>
                <a:cs typeface="+mj-lt"/>
              </a:rPr>
              <a:t> y </a:t>
            </a:r>
            <a:r>
              <a:rPr lang="en-US" sz="2700" dirty="0" err="1">
                <a:ea typeface="+mj-lt"/>
                <a:cs typeface="+mj-lt"/>
              </a:rPr>
              <a:t>plentyn</a:t>
            </a:r>
            <a:r>
              <a:rPr lang="en-US" sz="2700" dirty="0">
                <a:ea typeface="+mj-lt"/>
                <a:cs typeface="+mj-lt"/>
              </a:rPr>
              <a:t> ac </a:t>
            </a:r>
            <a:r>
              <a:rPr lang="en-US" sz="2700" dirty="0" err="1">
                <a:ea typeface="+mj-lt"/>
                <a:cs typeface="+mj-lt"/>
              </a:rPr>
              <a:t>yn</a:t>
            </a:r>
            <a:r>
              <a:rPr lang="en-US" sz="2700" dirty="0">
                <a:ea typeface="+mj-lt"/>
                <a:cs typeface="+mj-lt"/>
              </a:rPr>
              <a:t> </a:t>
            </a:r>
            <a:r>
              <a:rPr lang="en-US" sz="2700" dirty="0" err="1">
                <a:ea typeface="+mj-lt"/>
                <a:cs typeface="+mj-lt"/>
              </a:rPr>
              <a:t>seiliedig</a:t>
            </a:r>
            <a:r>
              <a:rPr lang="en-US" sz="2700" dirty="0">
                <a:ea typeface="+mj-lt"/>
                <a:cs typeface="+mj-lt"/>
              </a:rPr>
              <a:t> </a:t>
            </a:r>
            <a:r>
              <a:rPr lang="en-US" sz="2700" dirty="0" err="1">
                <a:ea typeface="+mj-lt"/>
                <a:cs typeface="+mj-lt"/>
              </a:rPr>
              <a:t>ar</a:t>
            </a:r>
            <a:r>
              <a:rPr lang="en-US" sz="2700" dirty="0">
                <a:ea typeface="+mj-lt"/>
                <a:cs typeface="+mj-lt"/>
              </a:rPr>
              <a:t> </a:t>
            </a:r>
            <a:r>
              <a:rPr lang="en-US" sz="2700" dirty="0" err="1">
                <a:ea typeface="+mj-lt"/>
                <a:cs typeface="+mj-lt"/>
              </a:rPr>
              <a:t>hawliau</a:t>
            </a:r>
            <a:endParaRPr lang="en-US" sz="2700">
              <a:ea typeface="Calibri Light"/>
              <a:cs typeface="Calibri Light"/>
            </a:endParaRPr>
          </a:p>
          <a:p>
            <a:r>
              <a:rPr lang="en-US" sz="2700" dirty="0">
                <a:ea typeface="+mj-lt"/>
                <a:cs typeface="+mj-lt"/>
              </a:rPr>
              <a:t>(Tua 100 </a:t>
            </a:r>
            <a:r>
              <a:rPr lang="en-US" sz="2700" dirty="0" err="1">
                <a:ea typeface="+mj-lt"/>
                <a:cs typeface="+mj-lt"/>
              </a:rPr>
              <a:t>gair</a:t>
            </a:r>
            <a:r>
              <a:rPr lang="en-US" sz="2700" dirty="0">
                <a:ea typeface="+mj-lt"/>
                <a:cs typeface="+mj-lt"/>
              </a:rPr>
              <a:t>)</a:t>
            </a:r>
            <a:br>
              <a:rPr lang="en-US" sz="2700" dirty="0">
                <a:ea typeface="Calibri Light"/>
                <a:cs typeface="Calibri Light"/>
              </a:rPr>
            </a:br>
            <a:r>
              <a:rPr lang="en-US" sz="2700" dirty="0">
                <a:solidFill>
                  <a:schemeClr val="accent1">
                    <a:lumMod val="76000"/>
                  </a:schemeClr>
                </a:solidFill>
                <a:ea typeface="Calibri Light"/>
                <a:cs typeface="Calibri Light"/>
              </a:rPr>
              <a:t>Section 3: Child Centered and Rights based leadership (Approx. 100 words)</a:t>
            </a:r>
            <a:endParaRPr lang="en-US" sz="2700">
              <a:solidFill>
                <a:schemeClr val="accent1">
                  <a:lumMod val="76000"/>
                </a:schemeClr>
              </a:solidFill>
              <a:ea typeface="Calibri Light"/>
              <a:cs typeface="Calibri Light"/>
            </a:endParaRPr>
          </a:p>
        </p:txBody>
      </p:sp>
      <p:sp>
        <p:nvSpPr>
          <p:cNvPr id="3" name="Content Placeholder 2">
            <a:extLst>
              <a:ext uri="{FF2B5EF4-FFF2-40B4-BE49-F238E27FC236}">
                <a16:creationId xmlns:a16="http://schemas.microsoft.com/office/drawing/2014/main" id="{DDF6C2B4-189E-2C0E-4DF5-303404595305}"/>
              </a:ext>
            </a:extLst>
          </p:cNvPr>
          <p:cNvSpPr>
            <a:spLocks noGrp="1"/>
          </p:cNvSpPr>
          <p:nvPr>
            <p:ph sz="half" idx="1"/>
          </p:nvPr>
        </p:nvSpPr>
        <p:spPr/>
        <p:txBody>
          <a:bodyPr vert="horz" lIns="91440" tIns="45720" rIns="91440" bIns="45720" rtlCol="0" anchor="t">
            <a:normAutofit fontScale="70000" lnSpcReduction="20000"/>
          </a:bodyPr>
          <a:lstStyle/>
          <a:p>
            <a:pPr marL="0" indent="0">
              <a:buNone/>
            </a:pPr>
            <a:r>
              <a:rPr lang="en-US" dirty="0" err="1">
                <a:ea typeface="+mn-lt"/>
                <a:cs typeface="+mn-lt"/>
              </a:rPr>
              <a:t>Trafodwch</a:t>
            </a:r>
            <a:r>
              <a:rPr lang="en-US" dirty="0">
                <a:ea typeface="+mn-lt"/>
                <a:cs typeface="+mn-lt"/>
              </a:rPr>
              <a:t>: </a:t>
            </a:r>
            <a:endParaRPr lang="en-US" dirty="0">
              <a:ea typeface="Calibri" panose="020F0502020204030204"/>
              <a:cs typeface="Calibri" panose="020F0502020204030204"/>
            </a:endParaRPr>
          </a:p>
          <a:p>
            <a:r>
              <a:rPr lang="en-US" dirty="0" err="1">
                <a:ea typeface="+mn-lt"/>
                <a:cs typeface="+mn-lt"/>
              </a:rPr>
              <a:t>Hawliau</a:t>
            </a:r>
            <a:r>
              <a:rPr lang="en-US" dirty="0">
                <a:ea typeface="+mn-lt"/>
                <a:cs typeface="+mn-lt"/>
              </a:rPr>
              <a:t> plant </a:t>
            </a:r>
            <a:endParaRPr lang="en-US" dirty="0"/>
          </a:p>
          <a:p>
            <a:r>
              <a:rPr lang="en-US" dirty="0" err="1">
                <a:ea typeface="+mn-lt"/>
                <a:cs typeface="+mn-lt"/>
              </a:rPr>
              <a:t>Cyfranogiad</a:t>
            </a:r>
            <a:r>
              <a:rPr lang="en-US" dirty="0">
                <a:ea typeface="+mn-lt"/>
                <a:cs typeface="+mn-lt"/>
              </a:rPr>
              <a:t> </a:t>
            </a:r>
            <a:endParaRPr lang="en-US" dirty="0"/>
          </a:p>
          <a:p>
            <a:r>
              <a:rPr lang="en-US" dirty="0" err="1">
                <a:ea typeface="+mn-lt"/>
                <a:cs typeface="+mn-lt"/>
              </a:rPr>
              <a:t>Gwneud</a:t>
            </a:r>
            <a:r>
              <a:rPr lang="en-US" dirty="0">
                <a:ea typeface="+mn-lt"/>
                <a:cs typeface="+mn-lt"/>
              </a:rPr>
              <a:t> </a:t>
            </a:r>
            <a:r>
              <a:rPr lang="en-US" dirty="0" err="1">
                <a:ea typeface="+mn-lt"/>
                <a:cs typeface="+mn-lt"/>
              </a:rPr>
              <a:t>penderfyniadau</a:t>
            </a:r>
            <a:r>
              <a:rPr lang="en-US" dirty="0">
                <a:ea typeface="+mn-lt"/>
                <a:cs typeface="+mn-lt"/>
              </a:rPr>
              <a:t> </a:t>
            </a:r>
            <a:r>
              <a:rPr lang="en-US" dirty="0" err="1">
                <a:ea typeface="+mn-lt"/>
                <a:cs typeface="+mn-lt"/>
              </a:rPr>
              <a:t>sy'n</a:t>
            </a:r>
            <a:r>
              <a:rPr lang="en-US" dirty="0">
                <a:ea typeface="+mn-lt"/>
                <a:cs typeface="+mn-lt"/>
              </a:rPr>
              <a:t> </a:t>
            </a:r>
            <a:r>
              <a:rPr lang="en-US" dirty="0" err="1">
                <a:ea typeface="+mn-lt"/>
                <a:cs typeface="+mn-lt"/>
              </a:rPr>
              <a:t>canolbwyntio</a:t>
            </a:r>
            <a:r>
              <a:rPr lang="en-US" dirty="0">
                <a:ea typeface="+mn-lt"/>
                <a:cs typeface="+mn-lt"/>
              </a:rPr>
              <a:t> </a:t>
            </a:r>
            <a:r>
              <a:rPr lang="en-US" dirty="0" err="1">
                <a:ea typeface="+mn-lt"/>
                <a:cs typeface="+mn-lt"/>
              </a:rPr>
              <a:t>ar</a:t>
            </a:r>
            <a:r>
              <a:rPr lang="en-US" dirty="0">
                <a:ea typeface="+mn-lt"/>
                <a:cs typeface="+mn-lt"/>
              </a:rPr>
              <a:t> y </a:t>
            </a:r>
            <a:r>
              <a:rPr lang="en-US" dirty="0" err="1">
                <a:ea typeface="+mn-lt"/>
                <a:cs typeface="+mn-lt"/>
              </a:rPr>
              <a:t>plentyn</a:t>
            </a:r>
            <a:r>
              <a:rPr lang="en-US" dirty="0">
                <a:ea typeface="+mn-lt"/>
                <a:cs typeface="+mn-lt"/>
              </a:rPr>
              <a:t> </a:t>
            </a:r>
            <a:endParaRPr lang="en-US" dirty="0"/>
          </a:p>
          <a:p>
            <a:r>
              <a:rPr lang="en-US" dirty="0" err="1">
                <a:ea typeface="+mn-lt"/>
                <a:cs typeface="+mn-lt"/>
              </a:rPr>
              <a:t>Egwyddorion</a:t>
            </a:r>
            <a:r>
              <a:rPr lang="en-US" dirty="0">
                <a:ea typeface="+mn-lt"/>
                <a:cs typeface="+mn-lt"/>
              </a:rPr>
              <a:t> yr CUUHP </a:t>
            </a:r>
            <a:endParaRPr lang="en-US" dirty="0"/>
          </a:p>
          <a:p>
            <a:endParaRPr lang="en-US"/>
          </a:p>
          <a:p>
            <a:pPr marL="0" indent="0">
              <a:buNone/>
            </a:pPr>
            <a:r>
              <a:rPr lang="en-US" dirty="0" err="1">
                <a:ea typeface="+mn-lt"/>
                <a:cs typeface="+mn-lt"/>
              </a:rPr>
              <a:t>Ystyriwch</a:t>
            </a:r>
            <a:r>
              <a:rPr lang="en-US" dirty="0">
                <a:ea typeface="+mn-lt"/>
                <a:cs typeface="+mn-lt"/>
              </a:rPr>
              <a:t>: </a:t>
            </a:r>
            <a:endParaRPr lang="en-US" dirty="0">
              <a:ea typeface="Calibri" panose="020F0502020204030204"/>
              <a:cs typeface="Calibri" panose="020F0502020204030204"/>
            </a:endParaRPr>
          </a:p>
          <a:p>
            <a:r>
              <a:rPr lang="en-US" dirty="0">
                <a:ea typeface="+mn-lt"/>
                <a:cs typeface="+mn-lt"/>
              </a:rPr>
              <a:t>Sut </a:t>
            </a:r>
            <a:r>
              <a:rPr lang="en-US" dirty="0" err="1">
                <a:ea typeface="+mn-lt"/>
                <a:cs typeface="+mn-lt"/>
              </a:rPr>
              <a:t>mae</a:t>
            </a:r>
            <a:r>
              <a:rPr lang="en-US" dirty="0">
                <a:ea typeface="+mn-lt"/>
                <a:cs typeface="+mn-lt"/>
              </a:rPr>
              <a:t> </a:t>
            </a:r>
            <a:r>
              <a:rPr lang="en-US" dirty="0" err="1">
                <a:ea typeface="+mn-lt"/>
                <a:cs typeface="+mn-lt"/>
              </a:rPr>
              <a:t>arweinwyr</a:t>
            </a:r>
            <a:r>
              <a:rPr lang="en-US" dirty="0">
                <a:ea typeface="+mn-lt"/>
                <a:cs typeface="+mn-lt"/>
              </a:rPr>
              <a:t> </a:t>
            </a:r>
            <a:r>
              <a:rPr lang="en-US" dirty="0" err="1">
                <a:ea typeface="+mn-lt"/>
                <a:cs typeface="+mn-lt"/>
              </a:rPr>
              <a:t>yn</a:t>
            </a:r>
            <a:r>
              <a:rPr lang="en-US" dirty="0">
                <a:ea typeface="+mn-lt"/>
                <a:cs typeface="+mn-lt"/>
              </a:rPr>
              <a:t> </a:t>
            </a:r>
            <a:r>
              <a:rPr lang="en-US" dirty="0" err="1">
                <a:ea typeface="+mn-lt"/>
                <a:cs typeface="+mn-lt"/>
              </a:rPr>
              <a:t>eirioli</a:t>
            </a:r>
            <a:r>
              <a:rPr lang="en-US" dirty="0">
                <a:ea typeface="+mn-lt"/>
                <a:cs typeface="+mn-lt"/>
              </a:rPr>
              <a:t> </a:t>
            </a:r>
            <a:r>
              <a:rPr lang="en-US" dirty="0" err="1">
                <a:ea typeface="+mn-lt"/>
                <a:cs typeface="+mn-lt"/>
              </a:rPr>
              <a:t>dros</a:t>
            </a:r>
            <a:r>
              <a:rPr lang="en-US" dirty="0">
                <a:ea typeface="+mn-lt"/>
                <a:cs typeface="+mn-lt"/>
              </a:rPr>
              <a:t> </a:t>
            </a:r>
            <a:r>
              <a:rPr lang="en-US" dirty="0" err="1">
                <a:ea typeface="+mn-lt"/>
                <a:cs typeface="+mn-lt"/>
              </a:rPr>
              <a:t>blant</a:t>
            </a:r>
            <a:r>
              <a:rPr lang="en-US" dirty="0">
                <a:ea typeface="+mn-lt"/>
                <a:cs typeface="+mn-lt"/>
              </a:rPr>
              <a:t> </a:t>
            </a:r>
            <a:endParaRPr lang="en-US" dirty="0"/>
          </a:p>
          <a:p>
            <a:r>
              <a:rPr lang="en-US" dirty="0">
                <a:ea typeface="+mn-lt"/>
                <a:cs typeface="+mn-lt"/>
              </a:rPr>
              <a:t>Pam </a:t>
            </a:r>
            <a:r>
              <a:rPr lang="en-US" dirty="0" err="1">
                <a:ea typeface="+mn-lt"/>
                <a:cs typeface="+mn-lt"/>
              </a:rPr>
              <a:t>mae</a:t>
            </a:r>
            <a:r>
              <a:rPr lang="en-US" dirty="0">
                <a:ea typeface="+mn-lt"/>
                <a:cs typeface="+mn-lt"/>
              </a:rPr>
              <a:t> </a:t>
            </a:r>
            <a:r>
              <a:rPr lang="en-US" dirty="0" err="1">
                <a:ea typeface="+mn-lt"/>
                <a:cs typeface="+mn-lt"/>
              </a:rPr>
              <a:t>lleisiau</a:t>
            </a:r>
            <a:r>
              <a:rPr lang="en-US" dirty="0">
                <a:ea typeface="+mn-lt"/>
                <a:cs typeface="+mn-lt"/>
              </a:rPr>
              <a:t> plant </a:t>
            </a:r>
            <a:r>
              <a:rPr lang="en-US" dirty="0" err="1">
                <a:ea typeface="+mn-lt"/>
                <a:cs typeface="+mn-lt"/>
              </a:rPr>
              <a:t>yn</a:t>
            </a:r>
            <a:r>
              <a:rPr lang="en-US" dirty="0">
                <a:ea typeface="+mn-lt"/>
                <a:cs typeface="+mn-lt"/>
              </a:rPr>
              <a:t> </a:t>
            </a:r>
            <a:r>
              <a:rPr lang="en-US" dirty="0" err="1">
                <a:ea typeface="+mn-lt"/>
                <a:cs typeface="+mn-lt"/>
              </a:rPr>
              <a:t>bwysig</a:t>
            </a:r>
            <a:r>
              <a:rPr lang="en-US" dirty="0">
                <a:ea typeface="+mn-lt"/>
                <a:cs typeface="+mn-lt"/>
              </a:rPr>
              <a:t> </a:t>
            </a:r>
            <a:endParaRPr lang="en-US" dirty="0"/>
          </a:p>
          <a:p>
            <a:r>
              <a:rPr lang="en-US" dirty="0">
                <a:ea typeface="+mn-lt"/>
                <a:cs typeface="+mn-lt"/>
              </a:rPr>
              <a:t>Sut </a:t>
            </a:r>
            <a:r>
              <a:rPr lang="en-US" dirty="0" err="1">
                <a:ea typeface="+mn-lt"/>
                <a:cs typeface="+mn-lt"/>
              </a:rPr>
              <a:t>mae</a:t>
            </a:r>
            <a:r>
              <a:rPr lang="en-US" dirty="0">
                <a:ea typeface="+mn-lt"/>
                <a:cs typeface="+mn-lt"/>
              </a:rPr>
              <a:t> </a:t>
            </a:r>
            <a:r>
              <a:rPr lang="en-US" dirty="0" err="1">
                <a:ea typeface="+mn-lt"/>
                <a:cs typeface="+mn-lt"/>
              </a:rPr>
              <a:t>hawliau</a:t>
            </a:r>
            <a:r>
              <a:rPr lang="en-US" dirty="0">
                <a:ea typeface="+mn-lt"/>
                <a:cs typeface="+mn-lt"/>
              </a:rPr>
              <a:t> </a:t>
            </a:r>
            <a:r>
              <a:rPr lang="en-US" dirty="0" err="1">
                <a:ea typeface="+mn-lt"/>
                <a:cs typeface="+mn-lt"/>
              </a:rPr>
              <a:t>yn</a:t>
            </a:r>
            <a:r>
              <a:rPr lang="en-US" dirty="0">
                <a:ea typeface="+mn-lt"/>
                <a:cs typeface="+mn-lt"/>
              </a:rPr>
              <a:t> </a:t>
            </a:r>
            <a:r>
              <a:rPr lang="en-US" dirty="0" err="1">
                <a:ea typeface="+mn-lt"/>
                <a:cs typeface="+mn-lt"/>
              </a:rPr>
              <a:t>dylanwadu</a:t>
            </a:r>
            <a:r>
              <a:rPr lang="en-US" dirty="0">
                <a:ea typeface="+mn-lt"/>
                <a:cs typeface="+mn-lt"/>
              </a:rPr>
              <a:t> </a:t>
            </a:r>
            <a:r>
              <a:rPr lang="en-US" dirty="0" err="1">
                <a:ea typeface="+mn-lt"/>
                <a:cs typeface="+mn-lt"/>
              </a:rPr>
              <a:t>ar</a:t>
            </a:r>
            <a:r>
              <a:rPr lang="en-US" dirty="0">
                <a:ea typeface="+mn-lt"/>
                <a:cs typeface="+mn-lt"/>
              </a:rPr>
              <a:t> </a:t>
            </a:r>
            <a:r>
              <a:rPr lang="en-US" dirty="0" err="1">
                <a:ea typeface="+mn-lt"/>
                <a:cs typeface="+mn-lt"/>
              </a:rPr>
              <a:t>arferion</a:t>
            </a:r>
            <a:r>
              <a:rPr lang="en-US" dirty="0">
                <a:ea typeface="+mn-lt"/>
                <a:cs typeface="+mn-lt"/>
              </a:rPr>
              <a:t> </a:t>
            </a:r>
            <a:r>
              <a:rPr lang="en-US" dirty="0" err="1">
                <a:ea typeface="+mn-lt"/>
                <a:cs typeface="+mn-lt"/>
              </a:rPr>
              <a:t>arwain</a:t>
            </a:r>
            <a:r>
              <a:rPr lang="en-US" dirty="0">
                <a:ea typeface="+mn-lt"/>
                <a:cs typeface="+mn-lt"/>
              </a:rPr>
              <a:t> </a:t>
            </a:r>
            <a:endParaRPr lang="en-US" dirty="0"/>
          </a:p>
          <a:p>
            <a:endParaRPr lang="en-US" dirty="0">
              <a:ea typeface="Calibri"/>
              <a:cs typeface="Calibri"/>
            </a:endParaRPr>
          </a:p>
        </p:txBody>
      </p:sp>
      <p:sp>
        <p:nvSpPr>
          <p:cNvPr id="4" name="Content Placeholder 3">
            <a:extLst>
              <a:ext uri="{FF2B5EF4-FFF2-40B4-BE49-F238E27FC236}">
                <a16:creationId xmlns:a16="http://schemas.microsoft.com/office/drawing/2014/main" id="{ADE504AB-FE0D-34B4-10C0-DD707CDAF0EB}"/>
              </a:ext>
            </a:extLst>
          </p:cNvPr>
          <p:cNvSpPr>
            <a:spLocks noGrp="1"/>
          </p:cNvSpPr>
          <p:nvPr>
            <p:ph sz="half" idx="2"/>
          </p:nvPr>
        </p:nvSpPr>
        <p:spPr/>
        <p:txBody>
          <a:bodyPr vert="horz" lIns="91440" tIns="45720" rIns="91440" bIns="45720" rtlCol="0" anchor="t">
            <a:noAutofit/>
          </a:bodyPr>
          <a:lstStyle/>
          <a:p>
            <a:pPr marL="0" indent="0">
              <a:buNone/>
            </a:pPr>
            <a:r>
              <a:rPr lang="en-US" sz="2000">
                <a:solidFill>
                  <a:schemeClr val="accent1">
                    <a:lumMod val="76000"/>
                  </a:schemeClr>
                </a:solidFill>
                <a:ea typeface="+mn-lt"/>
                <a:cs typeface="+mn-lt"/>
              </a:rPr>
              <a:t>Discuss: </a:t>
            </a:r>
            <a:endParaRPr lang="en-US" sz="2000" dirty="0">
              <a:solidFill>
                <a:schemeClr val="accent1">
                  <a:lumMod val="76000"/>
                </a:schemeClr>
              </a:solidFill>
              <a:ea typeface="Calibri" panose="020F0502020204030204"/>
              <a:cs typeface="Calibri" panose="020F0502020204030204"/>
            </a:endParaRPr>
          </a:p>
          <a:p>
            <a:r>
              <a:rPr lang="en-US" sz="2000">
                <a:solidFill>
                  <a:schemeClr val="accent1">
                    <a:lumMod val="76000"/>
                  </a:schemeClr>
                </a:solidFill>
                <a:ea typeface="+mn-lt"/>
                <a:cs typeface="+mn-lt"/>
              </a:rPr>
              <a:t>Children's rights </a:t>
            </a:r>
            <a:endParaRPr lang="en-US" sz="2000">
              <a:solidFill>
                <a:schemeClr val="accent1">
                  <a:lumMod val="76000"/>
                </a:schemeClr>
              </a:solidFill>
              <a:ea typeface="Calibri"/>
              <a:cs typeface="Calibri"/>
            </a:endParaRPr>
          </a:p>
          <a:p>
            <a:r>
              <a:rPr lang="en-US" sz="2000">
                <a:solidFill>
                  <a:schemeClr val="accent1">
                    <a:lumMod val="76000"/>
                  </a:schemeClr>
                </a:solidFill>
                <a:ea typeface="+mn-lt"/>
                <a:cs typeface="+mn-lt"/>
              </a:rPr>
              <a:t>Participation </a:t>
            </a:r>
            <a:endParaRPr lang="en-US" sz="2000">
              <a:solidFill>
                <a:schemeClr val="accent1">
                  <a:lumMod val="76000"/>
                </a:schemeClr>
              </a:solidFill>
              <a:ea typeface="Calibri"/>
              <a:cs typeface="Calibri"/>
            </a:endParaRPr>
          </a:p>
          <a:p>
            <a:r>
              <a:rPr lang="en-US" sz="2000" dirty="0">
                <a:solidFill>
                  <a:schemeClr val="accent1">
                    <a:lumMod val="76000"/>
                  </a:schemeClr>
                </a:solidFill>
                <a:ea typeface="+mn-lt"/>
                <a:cs typeface="+mn-lt"/>
              </a:rPr>
              <a:t>Child-</a:t>
            </a:r>
            <a:r>
              <a:rPr lang="en-US" sz="2000" dirty="0" err="1">
                <a:solidFill>
                  <a:schemeClr val="accent1">
                    <a:lumMod val="76000"/>
                  </a:schemeClr>
                </a:solidFill>
                <a:ea typeface="+mn-lt"/>
                <a:cs typeface="+mn-lt"/>
              </a:rPr>
              <a:t>centred</a:t>
            </a:r>
            <a:r>
              <a:rPr lang="en-US" sz="2000" dirty="0">
                <a:solidFill>
                  <a:schemeClr val="accent1">
                    <a:lumMod val="76000"/>
                  </a:schemeClr>
                </a:solidFill>
                <a:ea typeface="+mn-lt"/>
                <a:cs typeface="+mn-lt"/>
              </a:rPr>
              <a:t> decision making </a:t>
            </a:r>
            <a:endParaRPr lang="en-US" sz="2000">
              <a:solidFill>
                <a:schemeClr val="accent1">
                  <a:lumMod val="76000"/>
                </a:schemeClr>
              </a:solidFill>
              <a:ea typeface="Calibri"/>
              <a:cs typeface="Calibri"/>
            </a:endParaRPr>
          </a:p>
          <a:p>
            <a:r>
              <a:rPr lang="en-US" sz="2000">
                <a:solidFill>
                  <a:schemeClr val="accent1">
                    <a:lumMod val="76000"/>
                  </a:schemeClr>
                </a:solidFill>
                <a:ea typeface="+mn-lt"/>
                <a:cs typeface="+mn-lt"/>
              </a:rPr>
              <a:t>UNCRC principles </a:t>
            </a:r>
            <a:endParaRPr lang="en-US" sz="2000" dirty="0">
              <a:solidFill>
                <a:schemeClr val="accent1">
                  <a:lumMod val="76000"/>
                </a:schemeClr>
              </a:solidFill>
              <a:ea typeface="+mn-lt"/>
              <a:cs typeface="+mn-lt"/>
            </a:endParaRPr>
          </a:p>
          <a:p>
            <a:endParaRPr lang="en-US" sz="2000" dirty="0">
              <a:solidFill>
                <a:schemeClr val="accent1">
                  <a:lumMod val="76000"/>
                </a:schemeClr>
              </a:solidFill>
              <a:ea typeface="+mn-lt"/>
              <a:cs typeface="+mn-lt"/>
            </a:endParaRPr>
          </a:p>
          <a:p>
            <a:pPr marL="0" indent="0">
              <a:buNone/>
            </a:pPr>
            <a:r>
              <a:rPr lang="en-US" sz="2000">
                <a:solidFill>
                  <a:schemeClr val="accent1">
                    <a:lumMod val="76000"/>
                  </a:schemeClr>
                </a:solidFill>
                <a:ea typeface="+mn-lt"/>
                <a:cs typeface="+mn-lt"/>
              </a:rPr>
              <a:t>Consider:</a:t>
            </a:r>
            <a:endParaRPr lang="en-US" sz="2000" dirty="0">
              <a:solidFill>
                <a:schemeClr val="accent1">
                  <a:lumMod val="76000"/>
                </a:schemeClr>
              </a:solidFill>
              <a:ea typeface="Calibri" panose="020F0502020204030204"/>
              <a:cs typeface="Calibri" panose="020F0502020204030204"/>
            </a:endParaRPr>
          </a:p>
          <a:p>
            <a:r>
              <a:rPr lang="en-US" sz="2000">
                <a:solidFill>
                  <a:schemeClr val="accent1">
                    <a:lumMod val="76000"/>
                  </a:schemeClr>
                </a:solidFill>
                <a:ea typeface="+mn-lt"/>
                <a:cs typeface="+mn-lt"/>
              </a:rPr>
              <a:t>How leaders advocate for children </a:t>
            </a:r>
            <a:endParaRPr lang="en-US" sz="2000">
              <a:solidFill>
                <a:schemeClr val="accent1">
                  <a:lumMod val="76000"/>
                </a:schemeClr>
              </a:solidFill>
              <a:ea typeface="Calibri"/>
              <a:cs typeface="Calibri"/>
            </a:endParaRPr>
          </a:p>
          <a:p>
            <a:r>
              <a:rPr lang="en-US" sz="2000">
                <a:solidFill>
                  <a:schemeClr val="accent1">
                    <a:lumMod val="76000"/>
                  </a:schemeClr>
                </a:solidFill>
                <a:ea typeface="+mn-lt"/>
                <a:cs typeface="+mn-lt"/>
              </a:rPr>
              <a:t>Why children's voices matter </a:t>
            </a:r>
            <a:endParaRPr lang="en-US" sz="2000">
              <a:solidFill>
                <a:schemeClr val="accent1">
                  <a:lumMod val="76000"/>
                </a:schemeClr>
              </a:solidFill>
              <a:ea typeface="Calibri"/>
              <a:cs typeface="Calibri"/>
            </a:endParaRPr>
          </a:p>
          <a:p>
            <a:r>
              <a:rPr lang="en-US" sz="2000">
                <a:solidFill>
                  <a:schemeClr val="accent1">
                    <a:lumMod val="76000"/>
                  </a:schemeClr>
                </a:solidFill>
                <a:ea typeface="+mn-lt"/>
                <a:cs typeface="+mn-lt"/>
              </a:rPr>
              <a:t>How rights influence leadership practice </a:t>
            </a:r>
            <a:endParaRPr lang="en-US" sz="2000">
              <a:solidFill>
                <a:schemeClr val="accent1">
                  <a:lumMod val="76000"/>
                </a:schemeClr>
              </a:solidFill>
              <a:ea typeface="Calibri"/>
              <a:cs typeface="Calibri"/>
            </a:endParaRPr>
          </a:p>
        </p:txBody>
      </p:sp>
      <p:pic>
        <p:nvPicPr>
          <p:cNvPr id="5" name="Picture 4" descr="Learning to Wait | The Child Development Centre">
            <a:extLst>
              <a:ext uri="{FF2B5EF4-FFF2-40B4-BE49-F238E27FC236}">
                <a16:creationId xmlns:a16="http://schemas.microsoft.com/office/drawing/2014/main" id="{C137DDB3-3A3B-7BED-045D-64FA97941680}"/>
              </a:ext>
            </a:extLst>
          </p:cNvPr>
          <p:cNvPicPr>
            <a:picLocks noChangeAspect="1"/>
          </p:cNvPicPr>
          <p:nvPr/>
        </p:nvPicPr>
        <p:blipFill>
          <a:blip r:embed="rId3"/>
          <a:stretch>
            <a:fillRect/>
          </a:stretch>
        </p:blipFill>
        <p:spPr>
          <a:xfrm>
            <a:off x="9924549" y="1716006"/>
            <a:ext cx="2128895" cy="2716231"/>
          </a:xfrm>
          <a:prstGeom prst="rect">
            <a:avLst/>
          </a:prstGeom>
        </p:spPr>
      </p:pic>
    </p:spTree>
    <p:extLst>
      <p:ext uri="{BB962C8B-B14F-4D97-AF65-F5344CB8AC3E}">
        <p14:creationId xmlns:p14="http://schemas.microsoft.com/office/powerpoint/2010/main" val="1374813270"/>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A1790A-88BC-3066-883B-85FA50F51CD7}"/>
              </a:ext>
            </a:extLst>
          </p:cNvPr>
          <p:cNvSpPr>
            <a:spLocks noGrp="1"/>
          </p:cNvSpPr>
          <p:nvPr>
            <p:ph type="title"/>
          </p:nvPr>
        </p:nvSpPr>
        <p:spPr/>
        <p:txBody>
          <a:bodyPr/>
          <a:lstStyle/>
          <a:p>
            <a:r>
              <a:rPr lang="en-US" dirty="0" err="1">
                <a:ea typeface="Calibri Light"/>
                <a:cs typeface="Calibri Light"/>
              </a:rPr>
              <a:t>Casgliad</a:t>
            </a:r>
            <a:br>
              <a:rPr lang="en-US" dirty="0">
                <a:ea typeface="Calibri Light"/>
                <a:cs typeface="Calibri Light"/>
              </a:rPr>
            </a:br>
            <a:r>
              <a:rPr lang="en-US" dirty="0">
                <a:solidFill>
                  <a:schemeClr val="accent1">
                    <a:lumMod val="76000"/>
                  </a:schemeClr>
                </a:solidFill>
                <a:ea typeface="Calibri Light"/>
                <a:cs typeface="Calibri Light"/>
              </a:rPr>
              <a:t>Conclusion (</a:t>
            </a:r>
            <a:r>
              <a:rPr lang="en-US" dirty="0" err="1">
                <a:solidFill>
                  <a:schemeClr val="accent1">
                    <a:lumMod val="76000"/>
                  </a:schemeClr>
                </a:solidFill>
                <a:ea typeface="Calibri Light"/>
                <a:cs typeface="Calibri Light"/>
              </a:rPr>
              <a:t>Aprox</a:t>
            </a:r>
            <a:r>
              <a:rPr lang="en-US" dirty="0">
                <a:solidFill>
                  <a:schemeClr val="accent1">
                    <a:lumMod val="76000"/>
                  </a:schemeClr>
                </a:solidFill>
                <a:ea typeface="Calibri Light"/>
                <a:cs typeface="Calibri Light"/>
              </a:rPr>
              <a:t> 50 words)</a:t>
            </a:r>
          </a:p>
        </p:txBody>
      </p:sp>
      <p:sp>
        <p:nvSpPr>
          <p:cNvPr id="3" name="Content Placeholder 2">
            <a:extLst>
              <a:ext uri="{FF2B5EF4-FFF2-40B4-BE49-F238E27FC236}">
                <a16:creationId xmlns:a16="http://schemas.microsoft.com/office/drawing/2014/main" id="{753320C6-E8A3-19C6-9375-B55A433A3064}"/>
              </a:ext>
            </a:extLst>
          </p:cNvPr>
          <p:cNvSpPr>
            <a:spLocks noGrp="1"/>
          </p:cNvSpPr>
          <p:nvPr>
            <p:ph sz="half" idx="1"/>
          </p:nvPr>
        </p:nvSpPr>
        <p:spPr/>
        <p:txBody>
          <a:bodyPr vert="horz" lIns="91440" tIns="45720" rIns="91440" bIns="45720" rtlCol="0" anchor="t">
            <a:normAutofit/>
          </a:bodyPr>
          <a:lstStyle/>
          <a:p>
            <a:pPr marL="0" indent="0">
              <a:buNone/>
            </a:pPr>
            <a:r>
              <a:rPr lang="en-US" dirty="0" err="1">
                <a:ea typeface="+mn-lt"/>
                <a:cs typeface="+mn-lt"/>
              </a:rPr>
              <a:t>Crynhowch</a:t>
            </a:r>
            <a:r>
              <a:rPr lang="en-US" dirty="0">
                <a:ea typeface="+mn-lt"/>
                <a:cs typeface="+mn-lt"/>
              </a:rPr>
              <a:t>: </a:t>
            </a:r>
            <a:endParaRPr lang="en-US" dirty="0">
              <a:ea typeface="Calibri" panose="020F0502020204030204"/>
              <a:cs typeface="Calibri" panose="020F0502020204030204"/>
            </a:endParaRPr>
          </a:p>
          <a:p>
            <a:r>
              <a:rPr lang="en-US" dirty="0" err="1">
                <a:ea typeface="+mn-lt"/>
                <a:cs typeface="+mn-lt"/>
              </a:rPr>
              <a:t>Cryfderau</a:t>
            </a:r>
            <a:r>
              <a:rPr lang="en-US" dirty="0">
                <a:ea typeface="+mn-lt"/>
                <a:cs typeface="+mn-lt"/>
              </a:rPr>
              <a:t> </a:t>
            </a:r>
            <a:r>
              <a:rPr lang="en-US" dirty="0" err="1">
                <a:ea typeface="+mn-lt"/>
                <a:cs typeface="+mn-lt"/>
              </a:rPr>
              <a:t>arweinyddiaeth</a:t>
            </a:r>
            <a:r>
              <a:rPr lang="en-US" dirty="0">
                <a:ea typeface="+mn-lt"/>
                <a:cs typeface="+mn-lt"/>
              </a:rPr>
              <a:t> </a:t>
            </a:r>
            <a:r>
              <a:rPr lang="en-US" dirty="0" err="1">
                <a:ea typeface="+mn-lt"/>
                <a:cs typeface="+mn-lt"/>
              </a:rPr>
              <a:t>allweddol</a:t>
            </a:r>
            <a:r>
              <a:rPr lang="en-US" dirty="0">
                <a:ea typeface="+mn-lt"/>
                <a:cs typeface="+mn-lt"/>
              </a:rPr>
              <a:t> </a:t>
            </a:r>
            <a:endParaRPr lang="en-US" dirty="0"/>
          </a:p>
          <a:p>
            <a:r>
              <a:rPr lang="en-US" dirty="0" err="1">
                <a:ea typeface="+mn-lt"/>
                <a:cs typeface="+mn-lt"/>
              </a:rPr>
              <a:t>Prif</a:t>
            </a:r>
            <a:r>
              <a:rPr lang="en-US" dirty="0">
                <a:ea typeface="+mn-lt"/>
                <a:cs typeface="+mn-lt"/>
              </a:rPr>
              <a:t> </a:t>
            </a:r>
            <a:r>
              <a:rPr lang="en-US" dirty="0" err="1">
                <a:ea typeface="+mn-lt"/>
                <a:cs typeface="+mn-lt"/>
              </a:rPr>
              <a:t>anghenion</a:t>
            </a:r>
            <a:r>
              <a:rPr lang="en-US" dirty="0">
                <a:ea typeface="+mn-lt"/>
                <a:cs typeface="+mn-lt"/>
              </a:rPr>
              <a:t> </a:t>
            </a:r>
            <a:r>
              <a:rPr lang="en-US" dirty="0" err="1">
                <a:ea typeface="+mn-lt"/>
                <a:cs typeface="+mn-lt"/>
              </a:rPr>
              <a:t>datblygu</a:t>
            </a:r>
            <a:r>
              <a:rPr lang="en-US" dirty="0">
                <a:ea typeface="+mn-lt"/>
                <a:cs typeface="+mn-lt"/>
              </a:rPr>
              <a:t> </a:t>
            </a:r>
            <a:endParaRPr lang="en-US" dirty="0"/>
          </a:p>
          <a:p>
            <a:r>
              <a:rPr lang="en-US" dirty="0" err="1">
                <a:ea typeface="+mn-lt"/>
                <a:cs typeface="+mn-lt"/>
              </a:rPr>
              <a:t>Dyheadau</a:t>
            </a:r>
            <a:r>
              <a:rPr lang="en-US" dirty="0">
                <a:ea typeface="+mn-lt"/>
                <a:cs typeface="+mn-lt"/>
              </a:rPr>
              <a:t> </a:t>
            </a:r>
            <a:r>
              <a:rPr lang="en-US" dirty="0" err="1">
                <a:ea typeface="+mn-lt"/>
                <a:cs typeface="+mn-lt"/>
              </a:rPr>
              <a:t>arweinyddiaeth</a:t>
            </a:r>
            <a:r>
              <a:rPr lang="en-US" dirty="0">
                <a:ea typeface="+mn-lt"/>
                <a:cs typeface="+mn-lt"/>
              </a:rPr>
              <a:t> </a:t>
            </a:r>
            <a:r>
              <a:rPr lang="en-US" dirty="0" err="1">
                <a:ea typeface="+mn-lt"/>
                <a:cs typeface="+mn-lt"/>
              </a:rPr>
              <a:t>ar</a:t>
            </a:r>
            <a:r>
              <a:rPr lang="en-US" dirty="0">
                <a:ea typeface="+mn-lt"/>
                <a:cs typeface="+mn-lt"/>
              </a:rPr>
              <a:t> </a:t>
            </a:r>
            <a:r>
              <a:rPr lang="en-US" dirty="0" err="1">
                <a:ea typeface="+mn-lt"/>
                <a:cs typeface="+mn-lt"/>
              </a:rPr>
              <a:t>gyfer</a:t>
            </a:r>
            <a:r>
              <a:rPr lang="en-US" dirty="0">
                <a:ea typeface="+mn-lt"/>
                <a:cs typeface="+mn-lt"/>
              </a:rPr>
              <a:t> y </a:t>
            </a:r>
            <a:r>
              <a:rPr lang="en-US" dirty="0" err="1">
                <a:ea typeface="+mn-lt"/>
                <a:cs typeface="+mn-lt"/>
              </a:rPr>
              <a:t>dyfodol</a:t>
            </a:r>
            <a:endParaRPr lang="en-US" dirty="0" err="1"/>
          </a:p>
        </p:txBody>
      </p:sp>
      <p:sp>
        <p:nvSpPr>
          <p:cNvPr id="4" name="Content Placeholder 3">
            <a:extLst>
              <a:ext uri="{FF2B5EF4-FFF2-40B4-BE49-F238E27FC236}">
                <a16:creationId xmlns:a16="http://schemas.microsoft.com/office/drawing/2014/main" id="{2B7E8771-13FE-C555-A9CD-48426C03CB30}"/>
              </a:ext>
            </a:extLst>
          </p:cNvPr>
          <p:cNvSpPr>
            <a:spLocks noGrp="1"/>
          </p:cNvSpPr>
          <p:nvPr>
            <p:ph sz="half" idx="2"/>
          </p:nvPr>
        </p:nvSpPr>
        <p:spPr/>
        <p:txBody>
          <a:bodyPr vert="horz" lIns="91440" tIns="45720" rIns="91440" bIns="45720" rtlCol="0" anchor="t">
            <a:normAutofit/>
          </a:bodyPr>
          <a:lstStyle/>
          <a:p>
            <a:pPr marL="0" indent="0">
              <a:buNone/>
            </a:pPr>
            <a:r>
              <a:rPr lang="en-US" sz="2400">
                <a:solidFill>
                  <a:schemeClr val="accent1">
                    <a:lumMod val="76000"/>
                  </a:schemeClr>
                </a:solidFill>
                <a:ea typeface="+mn-lt"/>
                <a:cs typeface="+mn-lt"/>
              </a:rPr>
              <a:t>Summarize</a:t>
            </a:r>
            <a:r>
              <a:rPr lang="en-US" sz="2400" dirty="0">
                <a:solidFill>
                  <a:schemeClr val="accent1">
                    <a:lumMod val="76000"/>
                  </a:schemeClr>
                </a:solidFill>
                <a:ea typeface="+mn-lt"/>
                <a:cs typeface="+mn-lt"/>
              </a:rPr>
              <a:t>: </a:t>
            </a:r>
          </a:p>
          <a:p>
            <a:r>
              <a:rPr lang="en-US" sz="2400">
                <a:solidFill>
                  <a:schemeClr val="accent1">
                    <a:lumMod val="76000"/>
                  </a:schemeClr>
                </a:solidFill>
                <a:ea typeface="+mn-lt"/>
                <a:cs typeface="+mn-lt"/>
              </a:rPr>
              <a:t>Key leadership strengths </a:t>
            </a:r>
            <a:endParaRPr lang="en-US" sz="2400" dirty="0">
              <a:solidFill>
                <a:schemeClr val="accent1">
                  <a:lumMod val="76000"/>
                </a:schemeClr>
              </a:solidFill>
              <a:ea typeface="+mn-lt"/>
              <a:cs typeface="+mn-lt"/>
            </a:endParaRPr>
          </a:p>
          <a:p>
            <a:r>
              <a:rPr lang="en-US" sz="2400">
                <a:solidFill>
                  <a:schemeClr val="accent1">
                    <a:lumMod val="76000"/>
                  </a:schemeClr>
                </a:solidFill>
                <a:ea typeface="+mn-lt"/>
                <a:cs typeface="+mn-lt"/>
              </a:rPr>
              <a:t>Main development needs </a:t>
            </a:r>
            <a:endParaRPr lang="en-US" sz="2400">
              <a:solidFill>
                <a:schemeClr val="accent1">
                  <a:lumMod val="76000"/>
                </a:schemeClr>
              </a:solidFill>
              <a:ea typeface="Calibri"/>
              <a:cs typeface="Calibri"/>
            </a:endParaRPr>
          </a:p>
          <a:p>
            <a:r>
              <a:rPr lang="en-US" sz="2400">
                <a:solidFill>
                  <a:schemeClr val="accent1">
                    <a:lumMod val="76000"/>
                  </a:schemeClr>
                </a:solidFill>
                <a:ea typeface="+mn-lt"/>
                <a:cs typeface="+mn-lt"/>
              </a:rPr>
              <a:t>Leadership aspirations moving forward </a:t>
            </a:r>
            <a:endParaRPr lang="en-US" sz="2400" dirty="0">
              <a:solidFill>
                <a:schemeClr val="accent1">
                  <a:lumMod val="76000"/>
                </a:schemeClr>
              </a:solidFill>
              <a:ea typeface="+mn-lt"/>
              <a:cs typeface="+mn-lt"/>
            </a:endParaRPr>
          </a:p>
        </p:txBody>
      </p:sp>
    </p:spTree>
    <p:extLst>
      <p:ext uri="{BB962C8B-B14F-4D97-AF65-F5344CB8AC3E}">
        <p14:creationId xmlns:p14="http://schemas.microsoft.com/office/powerpoint/2010/main" val="2978944987"/>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098C83-96A3-2B1D-956A-EF55192049DB}"/>
              </a:ext>
            </a:extLst>
          </p:cNvPr>
          <p:cNvSpPr>
            <a:spLocks noGrp="1"/>
          </p:cNvSpPr>
          <p:nvPr>
            <p:ph type="title"/>
          </p:nvPr>
        </p:nvSpPr>
        <p:spPr/>
        <p:txBody>
          <a:bodyPr/>
          <a:lstStyle/>
          <a:p>
            <a:r>
              <a:rPr lang="en-US" dirty="0" err="1">
                <a:ea typeface="Calibri Light"/>
                <a:cs typeface="Calibri Light"/>
              </a:rPr>
              <a:t>Cwestiynau</a:t>
            </a:r>
            <a:r>
              <a:rPr lang="en-US" dirty="0">
                <a:ea typeface="Calibri Light"/>
                <a:cs typeface="Calibri Light"/>
              </a:rPr>
              <a:t> </a:t>
            </a:r>
            <a:r>
              <a:rPr lang="en-US" dirty="0" err="1">
                <a:ea typeface="Calibri Light"/>
                <a:cs typeface="Calibri Light"/>
              </a:rPr>
              <a:t>myfyriol</a:t>
            </a:r>
            <a:r>
              <a:rPr lang="en-US" dirty="0">
                <a:ea typeface="Calibri Light"/>
                <a:cs typeface="Calibri Light"/>
              </a:rPr>
              <a:t> I </a:t>
            </a:r>
            <a:r>
              <a:rPr lang="en-US" dirty="0" err="1">
                <a:ea typeface="Calibri Light"/>
                <a:cs typeface="Calibri Light"/>
              </a:rPr>
              <a:t>meddwl</a:t>
            </a:r>
            <a:r>
              <a:rPr lang="en-US" dirty="0">
                <a:ea typeface="Calibri Light"/>
                <a:cs typeface="Calibri Light"/>
              </a:rPr>
              <a:t> am</a:t>
            </a:r>
            <a:br>
              <a:rPr lang="en-US" dirty="0">
                <a:ea typeface="Calibri Light"/>
                <a:cs typeface="Calibri Light"/>
              </a:rPr>
            </a:br>
            <a:r>
              <a:rPr lang="en-US" dirty="0">
                <a:solidFill>
                  <a:schemeClr val="accent1">
                    <a:lumMod val="76000"/>
                  </a:schemeClr>
                </a:solidFill>
                <a:ea typeface="Calibri Light"/>
                <a:cs typeface="Calibri Light"/>
              </a:rPr>
              <a:t>Reflective questions to think about</a:t>
            </a:r>
            <a:endParaRPr lang="en-US" dirty="0">
              <a:solidFill>
                <a:schemeClr val="accent1">
                  <a:lumMod val="76000"/>
                </a:schemeClr>
              </a:solidFill>
            </a:endParaRPr>
          </a:p>
        </p:txBody>
      </p:sp>
      <p:sp>
        <p:nvSpPr>
          <p:cNvPr id="3" name="Content Placeholder 2">
            <a:extLst>
              <a:ext uri="{FF2B5EF4-FFF2-40B4-BE49-F238E27FC236}">
                <a16:creationId xmlns:a16="http://schemas.microsoft.com/office/drawing/2014/main" id="{69BA53BB-71B8-8EC6-7DDC-126C28F2F9F5}"/>
              </a:ext>
            </a:extLst>
          </p:cNvPr>
          <p:cNvSpPr>
            <a:spLocks noGrp="1"/>
          </p:cNvSpPr>
          <p:nvPr>
            <p:ph sz="half" idx="1"/>
          </p:nvPr>
        </p:nvSpPr>
        <p:spPr/>
        <p:txBody>
          <a:bodyPr vert="horz" lIns="91440" tIns="45720" rIns="91440" bIns="45720" rtlCol="0" anchor="t">
            <a:normAutofit fontScale="70000" lnSpcReduction="20000"/>
          </a:bodyPr>
          <a:lstStyle/>
          <a:p>
            <a:pPr marL="0" indent="0">
              <a:buNone/>
            </a:pPr>
            <a:r>
              <a:rPr lang="en-US" dirty="0" err="1">
                <a:ea typeface="+mn-lt"/>
                <a:cs typeface="+mn-lt"/>
              </a:rPr>
              <a:t>Hunaniaeth</a:t>
            </a:r>
            <a:r>
              <a:rPr lang="en-US" dirty="0">
                <a:ea typeface="+mn-lt"/>
                <a:cs typeface="+mn-lt"/>
              </a:rPr>
              <a:t> </a:t>
            </a:r>
            <a:r>
              <a:rPr lang="en-US" dirty="0" err="1">
                <a:ea typeface="+mn-lt"/>
                <a:cs typeface="+mn-lt"/>
              </a:rPr>
              <a:t>Arweinyddiaeth</a:t>
            </a:r>
            <a:endParaRPr lang="en-US" dirty="0" err="1">
              <a:ea typeface="Calibri" panose="020F0502020204030204"/>
              <a:cs typeface="Calibri" panose="020F0502020204030204"/>
            </a:endParaRPr>
          </a:p>
          <a:p>
            <a:r>
              <a:rPr lang="en-US" dirty="0">
                <a:ea typeface="+mn-lt"/>
                <a:cs typeface="+mn-lt"/>
              </a:rPr>
              <a:t>Beth </a:t>
            </a:r>
            <a:r>
              <a:rPr lang="en-US" dirty="0" err="1">
                <a:ea typeface="+mn-lt"/>
                <a:cs typeface="+mn-lt"/>
              </a:rPr>
              <a:t>mae</a:t>
            </a:r>
            <a:r>
              <a:rPr lang="en-US" dirty="0">
                <a:ea typeface="+mn-lt"/>
                <a:cs typeface="+mn-lt"/>
              </a:rPr>
              <a:t> </a:t>
            </a:r>
            <a:r>
              <a:rPr lang="en-US" dirty="0" err="1">
                <a:ea typeface="+mn-lt"/>
                <a:cs typeface="+mn-lt"/>
              </a:rPr>
              <a:t>arweinyddiaeth</a:t>
            </a:r>
            <a:r>
              <a:rPr lang="en-US" dirty="0">
                <a:ea typeface="+mn-lt"/>
                <a:cs typeface="+mn-lt"/>
              </a:rPr>
              <a:t> </a:t>
            </a:r>
            <a:r>
              <a:rPr lang="en-US" dirty="0" err="1">
                <a:ea typeface="+mn-lt"/>
                <a:cs typeface="+mn-lt"/>
              </a:rPr>
              <a:t>yn</a:t>
            </a:r>
            <a:r>
              <a:rPr lang="en-US" dirty="0">
                <a:ea typeface="+mn-lt"/>
                <a:cs typeface="+mn-lt"/>
              </a:rPr>
              <a:t> </a:t>
            </a:r>
            <a:r>
              <a:rPr lang="en-US" dirty="0" err="1">
                <a:ea typeface="+mn-lt"/>
                <a:cs typeface="+mn-lt"/>
              </a:rPr>
              <a:t>ei</a:t>
            </a:r>
            <a:r>
              <a:rPr lang="en-US" dirty="0">
                <a:ea typeface="+mn-lt"/>
                <a:cs typeface="+mn-lt"/>
              </a:rPr>
              <a:t> </a:t>
            </a:r>
            <a:r>
              <a:rPr lang="en-US" dirty="0" err="1">
                <a:ea typeface="+mn-lt"/>
                <a:cs typeface="+mn-lt"/>
              </a:rPr>
              <a:t>olygu</a:t>
            </a:r>
            <a:r>
              <a:rPr lang="en-US" dirty="0">
                <a:ea typeface="+mn-lt"/>
                <a:cs typeface="+mn-lt"/>
              </a:rPr>
              <a:t> </a:t>
            </a:r>
            <a:r>
              <a:rPr lang="en-US" dirty="0" err="1">
                <a:ea typeface="+mn-lt"/>
                <a:cs typeface="+mn-lt"/>
              </a:rPr>
              <a:t>i</a:t>
            </a:r>
            <a:r>
              <a:rPr lang="en-US" dirty="0">
                <a:ea typeface="+mn-lt"/>
                <a:cs typeface="+mn-lt"/>
              </a:rPr>
              <a:t> mi?</a:t>
            </a:r>
            <a:endParaRPr lang="en-US" dirty="0"/>
          </a:p>
          <a:p>
            <a:r>
              <a:rPr lang="en-US" dirty="0" err="1">
                <a:ea typeface="+mn-lt"/>
                <a:cs typeface="+mn-lt"/>
              </a:rPr>
              <a:t>Pwy</a:t>
            </a:r>
            <a:r>
              <a:rPr lang="en-US" dirty="0">
                <a:ea typeface="+mn-lt"/>
                <a:cs typeface="+mn-lt"/>
              </a:rPr>
              <a:t> </a:t>
            </a:r>
            <a:r>
              <a:rPr lang="en-US" dirty="0" err="1">
                <a:ea typeface="+mn-lt"/>
                <a:cs typeface="+mn-lt"/>
              </a:rPr>
              <a:t>sydd</a:t>
            </a:r>
            <a:r>
              <a:rPr lang="en-US" dirty="0">
                <a:ea typeface="+mn-lt"/>
                <a:cs typeface="+mn-lt"/>
              </a:rPr>
              <a:t> </a:t>
            </a:r>
            <a:r>
              <a:rPr lang="en-US" dirty="0" err="1">
                <a:ea typeface="+mn-lt"/>
                <a:cs typeface="+mn-lt"/>
              </a:rPr>
              <a:t>wedi</a:t>
            </a:r>
            <a:r>
              <a:rPr lang="en-US" dirty="0">
                <a:ea typeface="+mn-lt"/>
                <a:cs typeface="+mn-lt"/>
              </a:rPr>
              <a:t> </a:t>
            </a:r>
            <a:r>
              <a:rPr lang="en-US" dirty="0" err="1">
                <a:ea typeface="+mn-lt"/>
                <a:cs typeface="+mn-lt"/>
              </a:rPr>
              <a:t>dylanwadu</a:t>
            </a:r>
            <a:r>
              <a:rPr lang="en-US" dirty="0">
                <a:ea typeface="+mn-lt"/>
                <a:cs typeface="+mn-lt"/>
              </a:rPr>
              <a:t> </a:t>
            </a:r>
            <a:r>
              <a:rPr lang="en-US" dirty="0" err="1">
                <a:ea typeface="+mn-lt"/>
                <a:cs typeface="+mn-lt"/>
              </a:rPr>
              <a:t>ar</a:t>
            </a:r>
            <a:r>
              <a:rPr lang="en-US" dirty="0">
                <a:ea typeface="+mn-lt"/>
                <a:cs typeface="+mn-lt"/>
              </a:rPr>
              <a:t> </a:t>
            </a:r>
            <a:r>
              <a:rPr lang="en-US" dirty="0" err="1">
                <a:ea typeface="+mn-lt"/>
                <a:cs typeface="+mn-lt"/>
              </a:rPr>
              <a:t>fy</a:t>
            </a:r>
            <a:r>
              <a:rPr lang="en-US" dirty="0">
                <a:ea typeface="+mn-lt"/>
                <a:cs typeface="+mn-lt"/>
              </a:rPr>
              <a:t> </a:t>
            </a:r>
            <a:r>
              <a:rPr lang="en-US" dirty="0" err="1">
                <a:ea typeface="+mn-lt"/>
                <a:cs typeface="+mn-lt"/>
              </a:rPr>
              <a:t>syniadau</a:t>
            </a:r>
            <a:r>
              <a:rPr lang="en-US" dirty="0">
                <a:ea typeface="+mn-lt"/>
                <a:cs typeface="+mn-lt"/>
              </a:rPr>
              <a:t> am </a:t>
            </a:r>
            <a:r>
              <a:rPr lang="en-US" dirty="0" err="1">
                <a:ea typeface="+mn-lt"/>
                <a:cs typeface="+mn-lt"/>
              </a:rPr>
              <a:t>arweinyddiaeth</a:t>
            </a:r>
            <a:r>
              <a:rPr lang="en-US" dirty="0">
                <a:ea typeface="+mn-lt"/>
                <a:cs typeface="+mn-lt"/>
              </a:rPr>
              <a:t>?</a:t>
            </a:r>
            <a:endParaRPr lang="en-US" dirty="0"/>
          </a:p>
          <a:p>
            <a:r>
              <a:rPr lang="en-US" dirty="0">
                <a:ea typeface="+mn-lt"/>
                <a:cs typeface="+mn-lt"/>
              </a:rPr>
              <a:t>Pa </a:t>
            </a:r>
            <a:r>
              <a:rPr lang="en-US" dirty="0" err="1">
                <a:ea typeface="+mn-lt"/>
                <a:cs typeface="+mn-lt"/>
              </a:rPr>
              <a:t>fath</a:t>
            </a:r>
            <a:r>
              <a:rPr lang="en-US" dirty="0">
                <a:ea typeface="+mn-lt"/>
                <a:cs typeface="+mn-lt"/>
              </a:rPr>
              <a:t> o </a:t>
            </a:r>
            <a:r>
              <a:rPr lang="en-US" dirty="0" err="1">
                <a:ea typeface="+mn-lt"/>
                <a:cs typeface="+mn-lt"/>
              </a:rPr>
              <a:t>arweinydd</a:t>
            </a:r>
            <a:r>
              <a:rPr lang="en-US" dirty="0">
                <a:ea typeface="+mn-lt"/>
                <a:cs typeface="+mn-lt"/>
              </a:rPr>
              <a:t> </a:t>
            </a:r>
            <a:r>
              <a:rPr lang="en-US" dirty="0" err="1">
                <a:ea typeface="+mn-lt"/>
                <a:cs typeface="+mn-lt"/>
              </a:rPr>
              <a:t>rydw</a:t>
            </a:r>
            <a:r>
              <a:rPr lang="en-US" dirty="0">
                <a:ea typeface="+mn-lt"/>
                <a:cs typeface="+mn-lt"/>
              </a:rPr>
              <a:t> </a:t>
            </a:r>
            <a:r>
              <a:rPr lang="en-US" dirty="0" err="1">
                <a:ea typeface="+mn-lt"/>
                <a:cs typeface="+mn-lt"/>
              </a:rPr>
              <a:t>i</a:t>
            </a:r>
            <a:r>
              <a:rPr lang="en-US" dirty="0">
                <a:ea typeface="+mn-lt"/>
                <a:cs typeface="+mn-lt"/>
              </a:rPr>
              <a:t> </a:t>
            </a:r>
            <a:r>
              <a:rPr lang="en-US" dirty="0" err="1">
                <a:ea typeface="+mn-lt"/>
                <a:cs typeface="+mn-lt"/>
              </a:rPr>
              <a:t>eisiau</a:t>
            </a:r>
            <a:r>
              <a:rPr lang="en-US" dirty="0">
                <a:ea typeface="+mn-lt"/>
                <a:cs typeface="+mn-lt"/>
              </a:rPr>
              <a:t> bod?</a:t>
            </a:r>
            <a:endParaRPr lang="en-US" dirty="0"/>
          </a:p>
          <a:p>
            <a:endParaRPr lang="en-US"/>
          </a:p>
          <a:p>
            <a:pPr marL="0" indent="0">
              <a:buNone/>
            </a:pPr>
            <a:r>
              <a:rPr lang="en-US" dirty="0" err="1">
                <a:ea typeface="+mn-lt"/>
                <a:cs typeface="+mn-lt"/>
              </a:rPr>
              <a:t>Gwerthoedd</a:t>
            </a:r>
            <a:endParaRPr lang="en-US" dirty="0" err="1">
              <a:ea typeface="Calibri" panose="020F0502020204030204"/>
              <a:cs typeface="Calibri" panose="020F0502020204030204"/>
            </a:endParaRPr>
          </a:p>
          <a:p>
            <a:r>
              <a:rPr lang="en-US" dirty="0">
                <a:ea typeface="+mn-lt"/>
                <a:cs typeface="+mn-lt"/>
              </a:rPr>
              <a:t>Pa </a:t>
            </a:r>
            <a:r>
              <a:rPr lang="en-US" dirty="0" err="1">
                <a:ea typeface="+mn-lt"/>
                <a:cs typeface="+mn-lt"/>
              </a:rPr>
              <a:t>werthoedd</a:t>
            </a:r>
            <a:r>
              <a:rPr lang="en-US" dirty="0">
                <a:ea typeface="+mn-lt"/>
                <a:cs typeface="+mn-lt"/>
              </a:rPr>
              <a:t> </a:t>
            </a:r>
            <a:r>
              <a:rPr lang="en-US" dirty="0" err="1">
                <a:ea typeface="+mn-lt"/>
                <a:cs typeface="+mn-lt"/>
              </a:rPr>
              <a:t>sy'n</a:t>
            </a:r>
            <a:r>
              <a:rPr lang="en-US" dirty="0">
                <a:ea typeface="+mn-lt"/>
                <a:cs typeface="+mn-lt"/>
              </a:rPr>
              <a:t> </a:t>
            </a:r>
            <a:r>
              <a:rPr lang="en-US" dirty="0" err="1">
                <a:ea typeface="+mn-lt"/>
                <a:cs typeface="+mn-lt"/>
              </a:rPr>
              <a:t>llywio</a:t>
            </a:r>
            <a:r>
              <a:rPr lang="en-US" dirty="0">
                <a:ea typeface="+mn-lt"/>
                <a:cs typeface="+mn-lt"/>
              </a:rPr>
              <a:t> </a:t>
            </a:r>
            <a:r>
              <a:rPr lang="en-US" dirty="0" err="1">
                <a:ea typeface="+mn-lt"/>
                <a:cs typeface="+mn-lt"/>
              </a:rPr>
              <a:t>fy</a:t>
            </a:r>
            <a:r>
              <a:rPr lang="en-US" dirty="0">
                <a:ea typeface="+mn-lt"/>
                <a:cs typeface="+mn-lt"/>
              </a:rPr>
              <a:t> </a:t>
            </a:r>
            <a:r>
              <a:rPr lang="en-US" dirty="0" err="1">
                <a:ea typeface="+mn-lt"/>
                <a:cs typeface="+mn-lt"/>
              </a:rPr>
              <a:t>mhenderfyniadau</a:t>
            </a:r>
            <a:r>
              <a:rPr lang="en-US" dirty="0">
                <a:ea typeface="+mn-lt"/>
                <a:cs typeface="+mn-lt"/>
              </a:rPr>
              <a:t>?</a:t>
            </a:r>
            <a:endParaRPr lang="en-US" dirty="0"/>
          </a:p>
          <a:p>
            <a:r>
              <a:rPr lang="en-US" dirty="0">
                <a:ea typeface="+mn-lt"/>
                <a:cs typeface="+mn-lt"/>
              </a:rPr>
              <a:t>Sut </a:t>
            </a:r>
            <a:r>
              <a:rPr lang="en-US" dirty="0" err="1">
                <a:ea typeface="+mn-lt"/>
                <a:cs typeface="+mn-lt"/>
              </a:rPr>
              <a:t>mae</a:t>
            </a:r>
            <a:r>
              <a:rPr lang="en-US" dirty="0">
                <a:ea typeface="+mn-lt"/>
                <a:cs typeface="+mn-lt"/>
              </a:rPr>
              <a:t> </a:t>
            </a:r>
            <a:r>
              <a:rPr lang="en-US" dirty="0" err="1">
                <a:ea typeface="+mn-lt"/>
                <a:cs typeface="+mn-lt"/>
              </a:rPr>
              <a:t>fy</a:t>
            </a:r>
            <a:r>
              <a:rPr lang="en-US" dirty="0">
                <a:ea typeface="+mn-lt"/>
                <a:cs typeface="+mn-lt"/>
              </a:rPr>
              <a:t> </a:t>
            </a:r>
            <a:r>
              <a:rPr lang="en-US" dirty="0" err="1">
                <a:ea typeface="+mn-lt"/>
                <a:cs typeface="+mn-lt"/>
              </a:rPr>
              <a:t>ngwerthoedd</a:t>
            </a:r>
            <a:r>
              <a:rPr lang="en-US" dirty="0">
                <a:ea typeface="+mn-lt"/>
                <a:cs typeface="+mn-lt"/>
              </a:rPr>
              <a:t> </a:t>
            </a:r>
            <a:r>
              <a:rPr lang="en-US" dirty="0" err="1">
                <a:ea typeface="+mn-lt"/>
                <a:cs typeface="+mn-lt"/>
              </a:rPr>
              <a:t>yn</a:t>
            </a:r>
            <a:r>
              <a:rPr lang="en-US" dirty="0">
                <a:ea typeface="+mn-lt"/>
                <a:cs typeface="+mn-lt"/>
              </a:rPr>
              <a:t> </a:t>
            </a:r>
            <a:r>
              <a:rPr lang="en-US" dirty="0" err="1">
                <a:ea typeface="+mn-lt"/>
                <a:cs typeface="+mn-lt"/>
              </a:rPr>
              <a:t>dylanwadu</a:t>
            </a:r>
            <a:r>
              <a:rPr lang="en-US" dirty="0">
                <a:ea typeface="+mn-lt"/>
                <a:cs typeface="+mn-lt"/>
              </a:rPr>
              <a:t> </a:t>
            </a:r>
            <a:r>
              <a:rPr lang="en-US" dirty="0" err="1">
                <a:ea typeface="+mn-lt"/>
                <a:cs typeface="+mn-lt"/>
              </a:rPr>
              <a:t>ar</a:t>
            </a:r>
            <a:r>
              <a:rPr lang="en-US" dirty="0">
                <a:ea typeface="+mn-lt"/>
                <a:cs typeface="+mn-lt"/>
              </a:rPr>
              <a:t> </a:t>
            </a:r>
            <a:r>
              <a:rPr lang="en-US" dirty="0" err="1">
                <a:ea typeface="+mn-lt"/>
                <a:cs typeface="+mn-lt"/>
              </a:rPr>
              <a:t>berthnasoedd</a:t>
            </a:r>
            <a:r>
              <a:rPr lang="en-US" dirty="0">
                <a:ea typeface="+mn-lt"/>
                <a:cs typeface="+mn-lt"/>
              </a:rPr>
              <a:t> </a:t>
            </a:r>
            <a:r>
              <a:rPr lang="en-US" dirty="0" err="1">
                <a:ea typeface="+mn-lt"/>
                <a:cs typeface="+mn-lt"/>
              </a:rPr>
              <a:t>proffesiynol</a:t>
            </a:r>
            <a:r>
              <a:rPr lang="en-US" dirty="0">
                <a:ea typeface="+mn-lt"/>
                <a:cs typeface="+mn-lt"/>
              </a:rPr>
              <a:t>?</a:t>
            </a:r>
            <a:endParaRPr lang="en-US" dirty="0"/>
          </a:p>
          <a:p>
            <a:r>
              <a:rPr lang="en-US" dirty="0">
                <a:ea typeface="+mn-lt"/>
                <a:cs typeface="+mn-lt"/>
              </a:rPr>
              <a:t>Pryd </a:t>
            </a:r>
            <a:r>
              <a:rPr lang="en-US" dirty="0" err="1">
                <a:ea typeface="+mn-lt"/>
                <a:cs typeface="+mn-lt"/>
              </a:rPr>
              <a:t>mae</a:t>
            </a:r>
            <a:r>
              <a:rPr lang="en-US" dirty="0">
                <a:ea typeface="+mn-lt"/>
                <a:cs typeface="+mn-lt"/>
              </a:rPr>
              <a:t> </a:t>
            </a:r>
            <a:r>
              <a:rPr lang="en-US" dirty="0" err="1">
                <a:ea typeface="+mn-lt"/>
                <a:cs typeface="+mn-lt"/>
              </a:rPr>
              <a:t>fy</a:t>
            </a:r>
            <a:r>
              <a:rPr lang="en-US" dirty="0">
                <a:ea typeface="+mn-lt"/>
                <a:cs typeface="+mn-lt"/>
              </a:rPr>
              <a:t> </a:t>
            </a:r>
            <a:r>
              <a:rPr lang="en-US" dirty="0" err="1">
                <a:ea typeface="+mn-lt"/>
                <a:cs typeface="+mn-lt"/>
              </a:rPr>
              <a:t>ngwerthoedd</a:t>
            </a:r>
            <a:r>
              <a:rPr lang="en-US" dirty="0">
                <a:ea typeface="+mn-lt"/>
                <a:cs typeface="+mn-lt"/>
              </a:rPr>
              <a:t> </a:t>
            </a:r>
            <a:r>
              <a:rPr lang="en-US" dirty="0" err="1">
                <a:ea typeface="+mn-lt"/>
                <a:cs typeface="+mn-lt"/>
              </a:rPr>
              <a:t>wedi</a:t>
            </a:r>
            <a:r>
              <a:rPr lang="en-US" dirty="0">
                <a:ea typeface="+mn-lt"/>
                <a:cs typeface="+mn-lt"/>
              </a:rPr>
              <a:t> </a:t>
            </a:r>
            <a:r>
              <a:rPr lang="en-US" dirty="0" err="1">
                <a:ea typeface="+mn-lt"/>
                <a:cs typeface="+mn-lt"/>
              </a:rPr>
              <a:t>cael</a:t>
            </a:r>
            <a:r>
              <a:rPr lang="en-US" dirty="0">
                <a:ea typeface="+mn-lt"/>
                <a:cs typeface="+mn-lt"/>
              </a:rPr>
              <a:t> </a:t>
            </a:r>
            <a:r>
              <a:rPr lang="en-US" dirty="0" err="1">
                <a:ea typeface="+mn-lt"/>
                <a:cs typeface="+mn-lt"/>
              </a:rPr>
              <a:t>eu</a:t>
            </a:r>
            <a:r>
              <a:rPr lang="en-US" dirty="0">
                <a:ea typeface="+mn-lt"/>
                <a:cs typeface="+mn-lt"/>
              </a:rPr>
              <a:t> </a:t>
            </a:r>
            <a:r>
              <a:rPr lang="en-US" dirty="0" err="1">
                <a:ea typeface="+mn-lt"/>
                <a:cs typeface="+mn-lt"/>
              </a:rPr>
              <a:t>profi</a:t>
            </a:r>
            <a:r>
              <a:rPr lang="en-US" dirty="0">
                <a:ea typeface="+mn-lt"/>
                <a:cs typeface="+mn-lt"/>
              </a:rPr>
              <a:t>? </a:t>
            </a:r>
            <a:endParaRPr lang="en-US" dirty="0"/>
          </a:p>
        </p:txBody>
      </p:sp>
      <p:sp>
        <p:nvSpPr>
          <p:cNvPr id="4" name="Content Placeholder 3">
            <a:extLst>
              <a:ext uri="{FF2B5EF4-FFF2-40B4-BE49-F238E27FC236}">
                <a16:creationId xmlns:a16="http://schemas.microsoft.com/office/drawing/2014/main" id="{1F872261-8CCC-D3BE-E98A-B4C4F57A9876}"/>
              </a:ext>
            </a:extLst>
          </p:cNvPr>
          <p:cNvSpPr>
            <a:spLocks noGrp="1"/>
          </p:cNvSpPr>
          <p:nvPr>
            <p:ph sz="half" idx="2"/>
          </p:nvPr>
        </p:nvSpPr>
        <p:spPr/>
        <p:txBody>
          <a:bodyPr vert="horz" lIns="91440" tIns="45720" rIns="91440" bIns="45720" rtlCol="0" anchor="t">
            <a:normAutofit fontScale="70000" lnSpcReduction="20000"/>
          </a:bodyPr>
          <a:lstStyle/>
          <a:p>
            <a:pPr marL="0" indent="0">
              <a:buNone/>
            </a:pPr>
            <a:r>
              <a:rPr lang="en-US">
                <a:solidFill>
                  <a:schemeClr val="accent1">
                    <a:lumMod val="76000"/>
                  </a:schemeClr>
                </a:solidFill>
                <a:ea typeface="+mn-lt"/>
                <a:cs typeface="+mn-lt"/>
              </a:rPr>
              <a:t>Leadership Identity </a:t>
            </a:r>
            <a:endParaRPr lang="en-US">
              <a:solidFill>
                <a:schemeClr val="accent1">
                  <a:lumMod val="76000"/>
                </a:schemeClr>
              </a:solidFill>
              <a:ea typeface="Calibri" panose="020F0502020204030204"/>
              <a:cs typeface="Calibri" panose="020F0502020204030204"/>
            </a:endParaRPr>
          </a:p>
          <a:p>
            <a:r>
              <a:rPr lang="en-US">
                <a:solidFill>
                  <a:schemeClr val="accent1">
                    <a:lumMod val="76000"/>
                  </a:schemeClr>
                </a:solidFill>
                <a:ea typeface="+mn-lt"/>
                <a:cs typeface="+mn-lt"/>
              </a:rPr>
              <a:t>What does leadership mean to me? </a:t>
            </a:r>
            <a:endParaRPr lang="en-US" dirty="0">
              <a:solidFill>
                <a:schemeClr val="accent1">
                  <a:lumMod val="76000"/>
                </a:schemeClr>
              </a:solidFill>
              <a:ea typeface="Calibri"/>
              <a:cs typeface="Calibri"/>
            </a:endParaRPr>
          </a:p>
          <a:p>
            <a:r>
              <a:rPr lang="en-US">
                <a:solidFill>
                  <a:schemeClr val="accent1">
                    <a:lumMod val="76000"/>
                  </a:schemeClr>
                </a:solidFill>
                <a:ea typeface="+mn-lt"/>
                <a:cs typeface="+mn-lt"/>
              </a:rPr>
              <a:t>Who has influenced my leadership thinking? </a:t>
            </a:r>
            <a:endParaRPr lang="en-US" dirty="0">
              <a:solidFill>
                <a:schemeClr val="accent1">
                  <a:lumMod val="76000"/>
                </a:schemeClr>
              </a:solidFill>
              <a:ea typeface="Calibri"/>
              <a:cs typeface="Calibri"/>
            </a:endParaRPr>
          </a:p>
          <a:p>
            <a:r>
              <a:rPr lang="en-US">
                <a:solidFill>
                  <a:schemeClr val="accent1">
                    <a:lumMod val="76000"/>
                  </a:schemeClr>
                </a:solidFill>
                <a:ea typeface="+mn-lt"/>
                <a:cs typeface="+mn-lt"/>
              </a:rPr>
              <a:t>What kind of leader do I want to become? </a:t>
            </a:r>
            <a:endParaRPr lang="en-US" dirty="0">
              <a:solidFill>
                <a:schemeClr val="accent1">
                  <a:lumMod val="76000"/>
                </a:schemeClr>
              </a:solidFill>
              <a:ea typeface="Calibri"/>
              <a:cs typeface="Calibri"/>
            </a:endParaRPr>
          </a:p>
          <a:p>
            <a:endParaRPr lang="en-US" dirty="0">
              <a:solidFill>
                <a:schemeClr val="accent1">
                  <a:lumMod val="76000"/>
                </a:schemeClr>
              </a:solidFill>
              <a:ea typeface="Calibri"/>
              <a:cs typeface="Calibri"/>
            </a:endParaRPr>
          </a:p>
          <a:p>
            <a:pPr marL="0" indent="0">
              <a:buNone/>
            </a:pPr>
            <a:r>
              <a:rPr lang="en-US">
                <a:solidFill>
                  <a:schemeClr val="accent1">
                    <a:lumMod val="76000"/>
                  </a:schemeClr>
                </a:solidFill>
                <a:ea typeface="+mn-lt"/>
                <a:cs typeface="+mn-lt"/>
              </a:rPr>
              <a:t>Values </a:t>
            </a:r>
            <a:endParaRPr lang="en-US">
              <a:solidFill>
                <a:schemeClr val="accent1">
                  <a:lumMod val="76000"/>
                </a:schemeClr>
              </a:solidFill>
              <a:ea typeface="Calibri" panose="020F0502020204030204"/>
              <a:cs typeface="Calibri" panose="020F0502020204030204"/>
            </a:endParaRPr>
          </a:p>
          <a:p>
            <a:r>
              <a:rPr lang="en-US">
                <a:solidFill>
                  <a:schemeClr val="accent1">
                    <a:lumMod val="76000"/>
                  </a:schemeClr>
                </a:solidFill>
                <a:ea typeface="+mn-lt"/>
                <a:cs typeface="+mn-lt"/>
              </a:rPr>
              <a:t>Which values guide my decisions? </a:t>
            </a:r>
            <a:endParaRPr lang="en-US" dirty="0">
              <a:solidFill>
                <a:schemeClr val="accent1">
                  <a:lumMod val="76000"/>
                </a:schemeClr>
              </a:solidFill>
              <a:ea typeface="Calibri"/>
              <a:cs typeface="Calibri"/>
            </a:endParaRPr>
          </a:p>
          <a:p>
            <a:r>
              <a:rPr lang="en-US">
                <a:solidFill>
                  <a:schemeClr val="accent1">
                    <a:lumMod val="76000"/>
                  </a:schemeClr>
                </a:solidFill>
                <a:ea typeface="+mn-lt"/>
                <a:cs typeface="+mn-lt"/>
              </a:rPr>
              <a:t>How do my values influence professional relationships? </a:t>
            </a:r>
            <a:endParaRPr lang="en-US" dirty="0">
              <a:solidFill>
                <a:schemeClr val="accent1">
                  <a:lumMod val="76000"/>
                </a:schemeClr>
              </a:solidFill>
              <a:ea typeface="Calibri"/>
              <a:cs typeface="Calibri"/>
            </a:endParaRPr>
          </a:p>
          <a:p>
            <a:r>
              <a:rPr lang="en-US">
                <a:solidFill>
                  <a:schemeClr val="accent1">
                    <a:lumMod val="76000"/>
                  </a:schemeClr>
                </a:solidFill>
                <a:ea typeface="+mn-lt"/>
                <a:cs typeface="+mn-lt"/>
              </a:rPr>
              <a:t>When have my values been tested? </a:t>
            </a:r>
            <a:endParaRPr lang="en-US" dirty="0">
              <a:solidFill>
                <a:schemeClr val="accent1">
                  <a:lumMod val="76000"/>
                </a:schemeClr>
              </a:solidFill>
              <a:ea typeface="Calibri"/>
              <a:cs typeface="Calibri"/>
            </a:endParaRPr>
          </a:p>
        </p:txBody>
      </p:sp>
    </p:spTree>
    <p:extLst>
      <p:ext uri="{BB962C8B-B14F-4D97-AF65-F5344CB8AC3E}">
        <p14:creationId xmlns:p14="http://schemas.microsoft.com/office/powerpoint/2010/main" val="3321539867"/>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752746-7F28-1702-FF1F-D8E189B79B6E}"/>
              </a:ext>
            </a:extLst>
          </p:cNvPr>
          <p:cNvSpPr>
            <a:spLocks noGrp="1"/>
          </p:cNvSpPr>
          <p:nvPr>
            <p:ph type="title"/>
          </p:nvPr>
        </p:nvSpPr>
        <p:spPr/>
        <p:txBody>
          <a:bodyPr/>
          <a:lstStyle/>
          <a:p>
            <a:r>
              <a:rPr lang="en-US" dirty="0">
                <a:ea typeface="+mj-lt"/>
                <a:cs typeface="+mj-lt"/>
              </a:rPr>
              <a:t>Fy </a:t>
            </a:r>
            <a:r>
              <a:rPr lang="en-US" dirty="0" err="1">
                <a:ea typeface="+mj-lt"/>
                <a:cs typeface="+mj-lt"/>
              </a:rPr>
              <a:t>addewid</a:t>
            </a:r>
            <a:r>
              <a:rPr lang="en-US" dirty="0">
                <a:ea typeface="+mj-lt"/>
                <a:cs typeface="+mj-lt"/>
              </a:rPr>
              <a:t> </a:t>
            </a:r>
            <a:r>
              <a:rPr lang="en-US" dirty="0" err="1">
                <a:ea typeface="+mj-lt"/>
                <a:cs typeface="+mj-lt"/>
              </a:rPr>
              <a:t>arweinyddiaeth</a:t>
            </a:r>
            <a:br>
              <a:rPr lang="en-US" dirty="0"/>
            </a:br>
            <a:r>
              <a:rPr lang="en-US" dirty="0">
                <a:solidFill>
                  <a:schemeClr val="accent1">
                    <a:lumMod val="76000"/>
                  </a:schemeClr>
                </a:solidFill>
                <a:ea typeface="Calibri Light"/>
                <a:cs typeface="Calibri Light"/>
              </a:rPr>
              <a:t>My leadership pledge</a:t>
            </a:r>
          </a:p>
        </p:txBody>
      </p:sp>
      <p:sp>
        <p:nvSpPr>
          <p:cNvPr id="3" name="Content Placeholder 2">
            <a:extLst>
              <a:ext uri="{FF2B5EF4-FFF2-40B4-BE49-F238E27FC236}">
                <a16:creationId xmlns:a16="http://schemas.microsoft.com/office/drawing/2014/main" id="{D2BE6722-7B85-2C0C-A4D3-56710BF78E3B}"/>
              </a:ext>
            </a:extLst>
          </p:cNvPr>
          <p:cNvSpPr>
            <a:spLocks noGrp="1"/>
          </p:cNvSpPr>
          <p:nvPr>
            <p:ph sz="half" idx="1"/>
          </p:nvPr>
        </p:nvSpPr>
        <p:spPr/>
        <p:txBody>
          <a:bodyPr vert="horz" lIns="91440" tIns="45720" rIns="91440" bIns="45720" rtlCol="0" anchor="t">
            <a:normAutofit/>
          </a:bodyPr>
          <a:lstStyle/>
          <a:p>
            <a:r>
              <a:rPr lang="en-US" dirty="0">
                <a:ea typeface="+mn-lt"/>
                <a:cs typeface="+mn-lt"/>
              </a:rPr>
              <a:t>Un </a:t>
            </a:r>
            <a:r>
              <a:rPr lang="en-US" dirty="0" err="1">
                <a:ea typeface="+mn-lt"/>
                <a:cs typeface="+mn-lt"/>
              </a:rPr>
              <a:t>cryfder</a:t>
            </a:r>
            <a:r>
              <a:rPr lang="en-US" dirty="0">
                <a:ea typeface="+mn-lt"/>
                <a:cs typeface="+mn-lt"/>
              </a:rPr>
              <a:t> y </a:t>
            </a:r>
            <a:r>
              <a:rPr lang="en-US" dirty="0" err="1">
                <a:ea typeface="+mn-lt"/>
                <a:cs typeface="+mn-lt"/>
              </a:rPr>
              <a:t>byddaf</a:t>
            </a:r>
            <a:r>
              <a:rPr lang="en-US" dirty="0">
                <a:ea typeface="+mn-lt"/>
                <a:cs typeface="+mn-lt"/>
              </a:rPr>
              <a:t> </a:t>
            </a:r>
            <a:r>
              <a:rPr lang="en-US" dirty="0" err="1">
                <a:ea typeface="+mn-lt"/>
                <a:cs typeface="+mn-lt"/>
              </a:rPr>
              <a:t>yn</a:t>
            </a:r>
            <a:r>
              <a:rPr lang="en-US" dirty="0">
                <a:ea typeface="+mn-lt"/>
                <a:cs typeface="+mn-lt"/>
              </a:rPr>
              <a:t> </a:t>
            </a:r>
            <a:r>
              <a:rPr lang="en-US" dirty="0" err="1">
                <a:ea typeface="+mn-lt"/>
                <a:cs typeface="+mn-lt"/>
              </a:rPr>
              <a:t>parhau</a:t>
            </a:r>
            <a:r>
              <a:rPr lang="en-US" dirty="0">
                <a:ea typeface="+mn-lt"/>
                <a:cs typeface="+mn-lt"/>
              </a:rPr>
              <a:t> </a:t>
            </a:r>
            <a:r>
              <a:rPr lang="en-US" dirty="0" err="1">
                <a:ea typeface="+mn-lt"/>
                <a:cs typeface="+mn-lt"/>
              </a:rPr>
              <a:t>i'w</a:t>
            </a:r>
            <a:r>
              <a:rPr lang="en-US" dirty="0">
                <a:ea typeface="+mn-lt"/>
                <a:cs typeface="+mn-lt"/>
              </a:rPr>
              <a:t> </a:t>
            </a:r>
            <a:r>
              <a:rPr lang="en-US" dirty="0" err="1">
                <a:ea typeface="+mn-lt"/>
                <a:cs typeface="+mn-lt"/>
              </a:rPr>
              <a:t>ddatblygu</a:t>
            </a:r>
            <a:r>
              <a:rPr lang="en-US" dirty="0">
                <a:ea typeface="+mn-lt"/>
                <a:cs typeface="+mn-lt"/>
              </a:rPr>
              <a:t>.</a:t>
            </a:r>
            <a:endParaRPr lang="en-US" dirty="0">
              <a:ea typeface="Calibri" panose="020F0502020204030204"/>
              <a:cs typeface="Calibri" panose="020F0502020204030204"/>
            </a:endParaRPr>
          </a:p>
          <a:p>
            <a:r>
              <a:rPr lang="en-US" dirty="0">
                <a:ea typeface="+mn-lt"/>
                <a:cs typeface="+mn-lt"/>
              </a:rPr>
              <a:t>Un </a:t>
            </a:r>
            <a:r>
              <a:rPr lang="en-US" dirty="0" err="1">
                <a:ea typeface="+mn-lt"/>
                <a:cs typeface="+mn-lt"/>
              </a:rPr>
              <a:t>ymddygiad</a:t>
            </a:r>
            <a:r>
              <a:rPr lang="en-US" dirty="0">
                <a:ea typeface="+mn-lt"/>
                <a:cs typeface="+mn-lt"/>
              </a:rPr>
              <a:t> y </a:t>
            </a:r>
            <a:r>
              <a:rPr lang="en-US" dirty="0" err="1">
                <a:ea typeface="+mn-lt"/>
                <a:cs typeface="+mn-lt"/>
              </a:rPr>
              <a:t>byddaf</a:t>
            </a:r>
            <a:r>
              <a:rPr lang="en-US" dirty="0">
                <a:ea typeface="+mn-lt"/>
                <a:cs typeface="+mn-lt"/>
              </a:rPr>
              <a:t> </a:t>
            </a:r>
            <a:r>
              <a:rPr lang="en-US" dirty="0" err="1">
                <a:ea typeface="+mn-lt"/>
                <a:cs typeface="+mn-lt"/>
              </a:rPr>
              <a:t>yn</a:t>
            </a:r>
            <a:r>
              <a:rPr lang="en-US" dirty="0">
                <a:ea typeface="+mn-lt"/>
                <a:cs typeface="+mn-lt"/>
              </a:rPr>
              <a:t> </a:t>
            </a:r>
            <a:r>
              <a:rPr lang="en-US" dirty="0" err="1">
                <a:ea typeface="+mn-lt"/>
                <a:cs typeface="+mn-lt"/>
              </a:rPr>
              <a:t>ei</a:t>
            </a:r>
            <a:r>
              <a:rPr lang="en-US" dirty="0">
                <a:ea typeface="+mn-lt"/>
                <a:cs typeface="+mn-lt"/>
              </a:rPr>
              <a:t> </a:t>
            </a:r>
            <a:r>
              <a:rPr lang="en-US" dirty="0" err="1">
                <a:ea typeface="+mn-lt"/>
                <a:cs typeface="+mn-lt"/>
              </a:rPr>
              <a:t>wella</a:t>
            </a:r>
            <a:r>
              <a:rPr lang="en-US" dirty="0">
                <a:ea typeface="+mn-lt"/>
                <a:cs typeface="+mn-lt"/>
              </a:rPr>
              <a:t>.</a:t>
            </a:r>
            <a:endParaRPr lang="en-US" dirty="0"/>
          </a:p>
          <a:p>
            <a:r>
              <a:rPr lang="en-US" dirty="0">
                <a:ea typeface="+mn-lt"/>
                <a:cs typeface="+mn-lt"/>
              </a:rPr>
              <a:t>Un cam y </a:t>
            </a:r>
            <a:r>
              <a:rPr lang="en-US" dirty="0" err="1">
                <a:ea typeface="+mn-lt"/>
                <a:cs typeface="+mn-lt"/>
              </a:rPr>
              <a:t>byddaf</a:t>
            </a:r>
            <a:r>
              <a:rPr lang="en-US" dirty="0">
                <a:ea typeface="+mn-lt"/>
                <a:cs typeface="+mn-lt"/>
              </a:rPr>
              <a:t> </a:t>
            </a:r>
            <a:r>
              <a:rPr lang="en-US" dirty="0" err="1">
                <a:ea typeface="+mn-lt"/>
                <a:cs typeface="+mn-lt"/>
              </a:rPr>
              <a:t>yn</a:t>
            </a:r>
            <a:r>
              <a:rPr lang="en-US" dirty="0">
                <a:ea typeface="+mn-lt"/>
                <a:cs typeface="+mn-lt"/>
              </a:rPr>
              <a:t> </a:t>
            </a:r>
            <a:r>
              <a:rPr lang="en-US" dirty="0" err="1">
                <a:ea typeface="+mn-lt"/>
                <a:cs typeface="+mn-lt"/>
              </a:rPr>
              <a:t>ei</a:t>
            </a:r>
            <a:r>
              <a:rPr lang="en-US" dirty="0">
                <a:ea typeface="+mn-lt"/>
                <a:cs typeface="+mn-lt"/>
              </a:rPr>
              <a:t> </a:t>
            </a:r>
            <a:r>
              <a:rPr lang="en-US" dirty="0" err="1">
                <a:ea typeface="+mn-lt"/>
                <a:cs typeface="+mn-lt"/>
              </a:rPr>
              <a:t>gymryd</a:t>
            </a:r>
            <a:r>
              <a:rPr lang="en-US" dirty="0">
                <a:ea typeface="+mn-lt"/>
                <a:cs typeface="+mn-lt"/>
              </a:rPr>
              <a:t> </a:t>
            </a:r>
            <a:r>
              <a:rPr lang="en-US" dirty="0" err="1">
                <a:ea typeface="+mn-lt"/>
                <a:cs typeface="+mn-lt"/>
              </a:rPr>
              <a:t>cyn</a:t>
            </a:r>
            <a:r>
              <a:rPr lang="en-US" dirty="0">
                <a:ea typeface="+mn-lt"/>
                <a:cs typeface="+mn-lt"/>
              </a:rPr>
              <a:t> y </a:t>
            </a:r>
            <a:r>
              <a:rPr lang="en-US" dirty="0" err="1">
                <a:ea typeface="+mn-lt"/>
                <a:cs typeface="+mn-lt"/>
              </a:rPr>
              <a:t>sesiwn</a:t>
            </a:r>
            <a:r>
              <a:rPr lang="en-US" dirty="0">
                <a:ea typeface="+mn-lt"/>
                <a:cs typeface="+mn-lt"/>
              </a:rPr>
              <a:t> </a:t>
            </a:r>
            <a:r>
              <a:rPr lang="en-US" dirty="0" err="1">
                <a:ea typeface="+mn-lt"/>
                <a:cs typeface="+mn-lt"/>
              </a:rPr>
              <a:t>nesaf</a:t>
            </a:r>
            <a:r>
              <a:rPr lang="en-US" dirty="0">
                <a:ea typeface="+mn-lt"/>
                <a:cs typeface="+mn-lt"/>
              </a:rPr>
              <a:t>.</a:t>
            </a:r>
            <a:endParaRPr lang="en-US" dirty="0"/>
          </a:p>
        </p:txBody>
      </p:sp>
      <p:sp>
        <p:nvSpPr>
          <p:cNvPr id="4" name="Content Placeholder 3">
            <a:extLst>
              <a:ext uri="{FF2B5EF4-FFF2-40B4-BE49-F238E27FC236}">
                <a16:creationId xmlns:a16="http://schemas.microsoft.com/office/drawing/2014/main" id="{D94AA15B-EF75-31D7-AF63-4B7D30F57847}"/>
              </a:ext>
            </a:extLst>
          </p:cNvPr>
          <p:cNvSpPr>
            <a:spLocks noGrp="1"/>
          </p:cNvSpPr>
          <p:nvPr>
            <p:ph sz="half" idx="2"/>
          </p:nvPr>
        </p:nvSpPr>
        <p:spPr/>
        <p:txBody>
          <a:bodyPr vert="horz" lIns="91440" tIns="45720" rIns="91440" bIns="45720" rtlCol="0" anchor="t">
            <a:normAutofit/>
          </a:bodyPr>
          <a:lstStyle/>
          <a:p>
            <a:r>
              <a:rPr lang="en-US" sz="3000" dirty="0">
                <a:solidFill>
                  <a:schemeClr val="accent1">
                    <a:lumMod val="76000"/>
                  </a:schemeClr>
                </a:solidFill>
                <a:latin typeface="Calibri"/>
                <a:ea typeface="Calibri"/>
                <a:cs typeface="Calibri"/>
              </a:rPr>
              <a:t>One strength I will continue to develop.</a:t>
            </a:r>
          </a:p>
          <a:p>
            <a:r>
              <a:rPr lang="en-US" sz="3000" dirty="0">
                <a:solidFill>
                  <a:schemeClr val="accent1">
                    <a:lumMod val="76000"/>
                  </a:schemeClr>
                </a:solidFill>
                <a:latin typeface="Calibri"/>
                <a:ea typeface="Calibri"/>
                <a:cs typeface="Calibri"/>
              </a:rPr>
              <a:t>One </a:t>
            </a:r>
            <a:r>
              <a:rPr lang="en-US" sz="3000" dirty="0" err="1">
                <a:solidFill>
                  <a:schemeClr val="accent1">
                    <a:lumMod val="76000"/>
                  </a:schemeClr>
                </a:solidFill>
                <a:latin typeface="Calibri"/>
                <a:ea typeface="Calibri"/>
                <a:cs typeface="Calibri"/>
              </a:rPr>
              <a:t>behaviour</a:t>
            </a:r>
            <a:r>
              <a:rPr lang="en-US" sz="3000" dirty="0">
                <a:solidFill>
                  <a:schemeClr val="accent1">
                    <a:lumMod val="76000"/>
                  </a:schemeClr>
                </a:solidFill>
                <a:latin typeface="Calibri"/>
                <a:ea typeface="Calibri"/>
                <a:cs typeface="Calibri"/>
              </a:rPr>
              <a:t> I will improve.</a:t>
            </a:r>
          </a:p>
          <a:p>
            <a:r>
              <a:rPr lang="en-US" sz="3000" dirty="0">
                <a:solidFill>
                  <a:schemeClr val="accent1">
                    <a:lumMod val="76000"/>
                  </a:schemeClr>
                </a:solidFill>
                <a:latin typeface="Calibri"/>
                <a:ea typeface="Calibri"/>
                <a:cs typeface="Calibri"/>
              </a:rPr>
              <a:t>One action I will take before the next session</a:t>
            </a:r>
          </a:p>
          <a:p>
            <a:endParaRPr lang="en-US" dirty="0">
              <a:ea typeface="Calibri"/>
              <a:cs typeface="Calibri"/>
            </a:endParaRPr>
          </a:p>
        </p:txBody>
      </p:sp>
    </p:spTree>
    <p:extLst>
      <p:ext uri="{BB962C8B-B14F-4D97-AF65-F5344CB8AC3E}">
        <p14:creationId xmlns:p14="http://schemas.microsoft.com/office/powerpoint/2010/main" val="4106626155"/>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5696D1E-60DD-3CDB-62B8-808FCF365D2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588A81D-1B40-02C4-BEAC-A9BE64FDA999}"/>
              </a:ext>
            </a:extLst>
          </p:cNvPr>
          <p:cNvSpPr>
            <a:spLocks noGrp="1"/>
          </p:cNvSpPr>
          <p:nvPr>
            <p:ph type="title"/>
          </p:nvPr>
        </p:nvSpPr>
        <p:spPr>
          <a:xfrm>
            <a:off x="2152650" y="365127"/>
            <a:ext cx="7886700" cy="1825982"/>
          </a:xfrm>
        </p:spPr>
        <p:txBody>
          <a:bodyPr>
            <a:noAutofit/>
          </a:bodyPr>
          <a:lstStyle/>
          <a:p>
            <a:pPr algn="ctr"/>
            <a:r>
              <a:rPr lang="cy-GB" altLang="cy-GB" sz="4000" kern="0" dirty="0">
                <a:solidFill>
                  <a:srgbClr val="000000"/>
                </a:solidFill>
                <a:latin typeface="Arial" panose="020B0604020202020204" pitchFamily="34" charset="0"/>
                <a:ea typeface="ＭＳ Ｐゴシック" pitchFamily="34" charset="-128"/>
              </a:rPr>
              <a:t>Diolch am eich cyfranogiad</a:t>
            </a:r>
            <a:br>
              <a:rPr lang="en-GB" altLang="cy-GB" sz="4000" kern="0" dirty="0">
                <a:solidFill>
                  <a:srgbClr val="000000"/>
                </a:solidFill>
                <a:latin typeface="Arial" panose="020B0604020202020204" pitchFamily="34" charset="0"/>
                <a:ea typeface="ＭＳ Ｐゴシック" pitchFamily="34" charset="-128"/>
              </a:rPr>
            </a:br>
            <a:r>
              <a:rPr lang="en-GB" altLang="cy-GB" sz="4000" kern="0" dirty="0">
                <a:solidFill>
                  <a:srgbClr val="0070C0"/>
                </a:solidFill>
                <a:latin typeface="Arial" panose="020B0604020202020204" pitchFamily="34" charset="0"/>
                <a:ea typeface="ＭＳ Ｐゴシック" pitchFamily="34" charset="-128"/>
              </a:rPr>
              <a:t>Thank you for your participation</a:t>
            </a:r>
            <a:endParaRPr lang="en-GB" sz="4000" dirty="0">
              <a:solidFill>
                <a:srgbClr val="0070C0"/>
              </a:solidFill>
            </a:endParaRPr>
          </a:p>
        </p:txBody>
      </p:sp>
      <p:sp>
        <p:nvSpPr>
          <p:cNvPr id="4099" name="Rectangle 4">
            <a:extLst>
              <a:ext uri="{FF2B5EF4-FFF2-40B4-BE49-F238E27FC236}">
                <a16:creationId xmlns:a16="http://schemas.microsoft.com/office/drawing/2014/main" id="{FDFF3F3D-5AD1-0299-0B8F-60AC9786E96D}"/>
              </a:ext>
            </a:extLst>
          </p:cNvPr>
          <p:cNvSpPr>
            <a:spLocks noGrp="1" noChangeArrowheads="1"/>
          </p:cNvSpPr>
          <p:nvPr>
            <p:ph sz="half" idx="1"/>
          </p:nvPr>
        </p:nvSpPr>
        <p:spPr>
          <a:xfrm>
            <a:off x="1752600" y="1825625"/>
            <a:ext cx="4343401" cy="4040337"/>
          </a:xfrm>
        </p:spPr>
        <p:txBody>
          <a:bodyPr>
            <a:normAutofit fontScale="92500" lnSpcReduction="20000"/>
          </a:bodyPr>
          <a:lstStyle/>
          <a:p>
            <a:pPr marL="0" lvl="0" indent="0">
              <a:buNone/>
            </a:pPr>
            <a:endParaRPr lang="cy-GB" dirty="0">
              <a:latin typeface="Arial" panose="020B0604020202020204" pitchFamily="34" charset="0"/>
              <a:cs typeface="Arial" panose="020B0604020202020204" pitchFamily="34" charset="0"/>
            </a:endParaRPr>
          </a:p>
          <a:p>
            <a:pPr lvl="0"/>
            <a:r>
              <a:rPr lang="cy-GB" noProof="0" dirty="0">
                <a:latin typeface="Arial" panose="020B0604020202020204" pitchFamily="34" charset="0"/>
                <a:cs typeface="Arial" panose="020B0604020202020204" pitchFamily="34" charset="0"/>
              </a:rPr>
              <a:t>Unrhyw gwestiynau neu fyfyrdodau?</a:t>
            </a:r>
          </a:p>
          <a:p>
            <a:pPr lvl="0"/>
            <a:r>
              <a:rPr lang="cy-GB" dirty="0">
                <a:latin typeface="Arial" panose="020B0604020202020204" pitchFamily="34" charset="0"/>
                <a:cs typeface="Arial" panose="020B0604020202020204" pitchFamily="34" charset="0"/>
              </a:rPr>
              <a:t>Cwblhewch y ffurflen gwerthusiad os gwelwch yn dda.</a:t>
            </a:r>
          </a:p>
          <a:p>
            <a:pPr lvl="0"/>
            <a:endParaRPr lang="cy-GB" noProof="0" dirty="0">
              <a:latin typeface="Arial" panose="020B0604020202020204" pitchFamily="34" charset="0"/>
              <a:cs typeface="Arial" panose="020B0604020202020204" pitchFamily="34" charset="0"/>
            </a:endParaRPr>
          </a:p>
          <a:p>
            <a:pPr lvl="0"/>
            <a:r>
              <a:rPr lang="en-GB" noProof="0" dirty="0">
                <a:solidFill>
                  <a:srgbClr val="0070C0"/>
                </a:solidFill>
                <a:latin typeface="Arial" panose="020B0604020202020204" pitchFamily="34" charset="0"/>
                <a:cs typeface="Arial" panose="020B0604020202020204" pitchFamily="34" charset="0"/>
              </a:rPr>
              <a:t>Any questions or reflections?</a:t>
            </a:r>
          </a:p>
          <a:p>
            <a:pPr lvl="0"/>
            <a:r>
              <a:rPr lang="en-GB" noProof="0" dirty="0">
                <a:solidFill>
                  <a:srgbClr val="0070C0"/>
                </a:solidFill>
                <a:latin typeface="Arial" panose="020B0604020202020204" pitchFamily="34" charset="0"/>
                <a:cs typeface="Arial" panose="020B0604020202020204" pitchFamily="34" charset="0"/>
              </a:rPr>
              <a:t>Please complete the evaluation form.</a:t>
            </a:r>
          </a:p>
          <a:p>
            <a:pPr lvl="0"/>
            <a:endParaRPr lang="cy-GB" noProof="0" dirty="0">
              <a:latin typeface="Arial" panose="020B0604020202020204" pitchFamily="34" charset="0"/>
              <a:cs typeface="Arial" panose="020B0604020202020204" pitchFamily="34" charset="0"/>
            </a:endParaRPr>
          </a:p>
          <a:p>
            <a:pPr>
              <a:buFontTx/>
              <a:buNone/>
            </a:pPr>
            <a:endParaRPr lang="cy-GB" altLang="cy-GB" sz="2800" dirty="0">
              <a:latin typeface="Arial" panose="020B0604020202020204" pitchFamily="34" charset="0"/>
            </a:endParaRPr>
          </a:p>
          <a:p>
            <a:pPr>
              <a:buFontTx/>
              <a:buNone/>
            </a:pPr>
            <a:endParaRPr lang="cy-GB" altLang="cy-GB" sz="2400" dirty="0">
              <a:latin typeface="Arial" panose="020B0604020202020204" pitchFamily="34" charset="0"/>
            </a:endParaRPr>
          </a:p>
          <a:p>
            <a:pPr>
              <a:buFontTx/>
              <a:buNone/>
            </a:pPr>
            <a:endParaRPr lang="cy-GB" altLang="cy-GB" dirty="0">
              <a:latin typeface="Arial" panose="020B0604020202020204" pitchFamily="34" charset="0"/>
            </a:endParaRPr>
          </a:p>
        </p:txBody>
      </p:sp>
      <p:sp>
        <p:nvSpPr>
          <p:cNvPr id="3" name="Content Placeholder 2">
            <a:extLst>
              <a:ext uri="{FF2B5EF4-FFF2-40B4-BE49-F238E27FC236}">
                <a16:creationId xmlns:a16="http://schemas.microsoft.com/office/drawing/2014/main" id="{19B60A6E-019D-DEE4-1BB0-DD8D74007394}"/>
              </a:ext>
            </a:extLst>
          </p:cNvPr>
          <p:cNvSpPr>
            <a:spLocks noGrp="1"/>
          </p:cNvSpPr>
          <p:nvPr>
            <p:ph sz="half" idx="2"/>
          </p:nvPr>
        </p:nvSpPr>
        <p:spPr/>
        <p:txBody>
          <a:bodyPr>
            <a:normAutofit fontScale="92500" lnSpcReduction="20000"/>
          </a:bodyPr>
          <a:lstStyle/>
          <a:p>
            <a:pPr marL="0" indent="0">
              <a:buNone/>
            </a:pPr>
            <a:endParaRPr lang="cy-GB" sz="3600" dirty="0">
              <a:latin typeface="Arial" panose="020B0604020202020204" pitchFamily="34" charset="0"/>
            </a:endParaRPr>
          </a:p>
          <a:p>
            <a:endParaRPr lang="en-GB" dirty="0"/>
          </a:p>
        </p:txBody>
      </p:sp>
      <p:sp>
        <p:nvSpPr>
          <p:cNvPr id="7" name="Content Placeholder 6">
            <a:extLst>
              <a:ext uri="{FF2B5EF4-FFF2-40B4-BE49-F238E27FC236}">
                <a16:creationId xmlns:a16="http://schemas.microsoft.com/office/drawing/2014/main" id="{6E4BE4C2-9B2F-ED59-1DDD-A6DF463509B4}"/>
              </a:ext>
            </a:extLst>
          </p:cNvPr>
          <p:cNvSpPr>
            <a:spLocks noGrp="1"/>
          </p:cNvSpPr>
          <p:nvPr>
            <p:ph sz="quarter" idx="4294967295"/>
          </p:nvPr>
        </p:nvSpPr>
        <p:spPr>
          <a:xfrm>
            <a:off x="6096002" y="1977390"/>
            <a:ext cx="4220307" cy="3934471"/>
          </a:xfrm>
        </p:spPr>
        <p:txBody>
          <a:bodyPr>
            <a:normAutofit/>
          </a:bodyPr>
          <a:lstStyle/>
          <a:p>
            <a:pPr marL="0" indent="0">
              <a:buNone/>
            </a:pPr>
            <a:endParaRPr lang="en-GB" sz="2600" dirty="0">
              <a:solidFill>
                <a:srgbClr val="0070C0"/>
              </a:solidFill>
              <a:latin typeface="Arial" panose="020B0604020202020204" pitchFamily="34" charset="0"/>
            </a:endParaRPr>
          </a:p>
          <a:p>
            <a:pPr marL="0" indent="0">
              <a:buNone/>
            </a:pPr>
            <a:endParaRPr lang="en-GB" sz="2600" dirty="0">
              <a:solidFill>
                <a:srgbClr val="0070C0"/>
              </a:solidFill>
              <a:latin typeface="Arial" panose="020B0604020202020204" pitchFamily="34" charset="0"/>
            </a:endParaRPr>
          </a:p>
        </p:txBody>
      </p:sp>
      <p:pic>
        <p:nvPicPr>
          <p:cNvPr id="6" name="Picture 5">
            <a:extLst>
              <a:ext uri="{FF2B5EF4-FFF2-40B4-BE49-F238E27FC236}">
                <a16:creationId xmlns:a16="http://schemas.microsoft.com/office/drawing/2014/main" id="{D3F8B76E-CCD9-2179-0BFF-2F11B775E7AE}"/>
              </a:ext>
            </a:extLst>
          </p:cNvPr>
          <p:cNvPicPr>
            <a:picLocks noChangeAspect="1"/>
          </p:cNvPicPr>
          <p:nvPr/>
        </p:nvPicPr>
        <p:blipFill>
          <a:blip r:embed="rId3"/>
          <a:stretch>
            <a:fillRect/>
          </a:stretch>
        </p:blipFill>
        <p:spPr>
          <a:xfrm>
            <a:off x="6588370" y="2191109"/>
            <a:ext cx="3527179" cy="3444378"/>
          </a:xfrm>
          <a:prstGeom prst="rect">
            <a:avLst/>
          </a:prstGeom>
        </p:spPr>
      </p:pic>
    </p:spTree>
    <p:extLst>
      <p:ext uri="{BB962C8B-B14F-4D97-AF65-F5344CB8AC3E}">
        <p14:creationId xmlns:p14="http://schemas.microsoft.com/office/powerpoint/2010/main" val="3764902944"/>
      </p:ext>
    </p:extLst>
  </p:cSld>
  <p:clrMapOvr>
    <a:masterClrMapping/>
  </p:clrMapOvr>
  <p:transition/>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79B8485A-51C4-71A7-87CD-F6FBA72E1DC1}"/>
              </a:ext>
            </a:extLst>
          </p:cNvPr>
          <p:cNvSpPr>
            <a:spLocks noGrp="1"/>
          </p:cNvSpPr>
          <p:nvPr>
            <p:ph type="title"/>
          </p:nvPr>
        </p:nvSpPr>
        <p:spPr/>
        <p:txBody>
          <a:bodyPr/>
          <a:lstStyle/>
          <a:p>
            <a:r>
              <a:rPr lang="en-GB" dirty="0" err="1"/>
              <a:t>Rhestr</a:t>
            </a:r>
            <a:r>
              <a:rPr lang="en-GB" dirty="0"/>
              <a:t> </a:t>
            </a:r>
            <a:r>
              <a:rPr lang="en-GB" dirty="0" err="1"/>
              <a:t>cyfeirnodi</a:t>
            </a:r>
            <a:br>
              <a:rPr lang="en-GB" dirty="0"/>
            </a:br>
            <a:r>
              <a:rPr lang="en-GB" dirty="0">
                <a:solidFill>
                  <a:schemeClr val="accent1"/>
                </a:solidFill>
              </a:rPr>
              <a:t>Reference list</a:t>
            </a:r>
            <a:endParaRPr lang="en-US" dirty="0">
              <a:solidFill>
                <a:schemeClr val="accent1"/>
              </a:solidFill>
            </a:endParaRPr>
          </a:p>
        </p:txBody>
      </p:sp>
      <p:sp>
        <p:nvSpPr>
          <p:cNvPr id="6" name="Content Placeholder 5">
            <a:extLst>
              <a:ext uri="{FF2B5EF4-FFF2-40B4-BE49-F238E27FC236}">
                <a16:creationId xmlns:a16="http://schemas.microsoft.com/office/drawing/2014/main" id="{A93E046D-A4AA-D52E-FC05-530CC0EC4F06}"/>
              </a:ext>
            </a:extLst>
          </p:cNvPr>
          <p:cNvSpPr>
            <a:spLocks noGrp="1"/>
          </p:cNvSpPr>
          <p:nvPr>
            <p:ph idx="1"/>
          </p:nvPr>
        </p:nvSpPr>
        <p:spPr/>
        <p:txBody>
          <a:bodyPr vert="horz" lIns="91440" tIns="45720" rIns="91440" bIns="45720" rtlCol="0" anchor="t">
            <a:normAutofit/>
          </a:bodyPr>
          <a:lstStyle/>
          <a:p>
            <a:r>
              <a:rPr lang="en-US" sz="1100" dirty="0">
                <a:latin typeface="Segoe UI"/>
                <a:cs typeface="Segoe UI"/>
              </a:rPr>
              <a:t>Taleghani, G., Salmani, D. and </a:t>
            </a:r>
            <a:r>
              <a:rPr lang="en-US" sz="1100" dirty="0" err="1">
                <a:latin typeface="Segoe UI"/>
                <a:cs typeface="Segoe UI"/>
              </a:rPr>
              <a:t>Taatian</a:t>
            </a:r>
            <a:r>
              <a:rPr lang="en-US" sz="1100" dirty="0">
                <a:latin typeface="Segoe UI"/>
                <a:cs typeface="Segoe UI"/>
              </a:rPr>
              <a:t>, A. (2010) ‘Survey of leadership styles in different cultures’, </a:t>
            </a:r>
            <a:r>
              <a:rPr lang="en-US" sz="1100" i="1" dirty="0">
                <a:latin typeface="Segoe UI"/>
                <a:cs typeface="Segoe UI"/>
              </a:rPr>
              <a:t>Iranian Journal of Management Studies</a:t>
            </a:r>
            <a:r>
              <a:rPr lang="en-US" sz="1100" dirty="0">
                <a:latin typeface="Segoe UI"/>
                <a:cs typeface="Segoe UI"/>
              </a:rPr>
              <a:t>, 3(3), pp. 91-111.</a:t>
            </a:r>
            <a:endParaRPr lang="en-US" dirty="0">
              <a:ea typeface="Calibri" panose="020F0502020204030204"/>
              <a:cs typeface="Calibri" panose="020F0502020204030204"/>
            </a:endParaRPr>
          </a:p>
          <a:p>
            <a:r>
              <a:rPr lang="en-US" sz="1100" dirty="0">
                <a:latin typeface="Segoe UI"/>
                <a:ea typeface="Calibri" panose="020F0502020204030204"/>
                <a:cs typeface="Segoe UI"/>
              </a:rPr>
              <a:t>TEDx Talks (2018)</a:t>
            </a:r>
            <a:r>
              <a:rPr lang="en-US" sz="1100" i="1" dirty="0">
                <a:latin typeface="Segoe UI"/>
                <a:ea typeface="Calibri" panose="020F0502020204030204"/>
                <a:cs typeface="Segoe UI"/>
              </a:rPr>
              <a:t>‘5 Pillars of Effective Leadership’ | Ari Zucker | </a:t>
            </a:r>
            <a:r>
              <a:rPr lang="en-US" sz="1100" i="1" dirty="0" err="1">
                <a:latin typeface="Segoe UI"/>
                <a:ea typeface="Calibri" panose="020F0502020204030204"/>
                <a:cs typeface="Segoe UI"/>
              </a:rPr>
              <a:t>TEDxGVSU</a:t>
            </a:r>
            <a:r>
              <a:rPr lang="en-US" sz="1100" dirty="0">
                <a:latin typeface="Segoe UI"/>
                <a:ea typeface="Calibri" panose="020F0502020204030204"/>
                <a:cs typeface="Segoe UI"/>
              </a:rPr>
              <a:t>. YouTube. Available at: </a:t>
            </a:r>
            <a:r>
              <a:rPr lang="en-US" sz="1100" dirty="0">
                <a:latin typeface="Segoe UI"/>
                <a:ea typeface="Calibri" panose="020F0502020204030204"/>
                <a:cs typeface="Segoe UI"/>
                <a:hlinkClick r:id="rId2"/>
              </a:rPr>
              <a:t>https://www.youtube.com/watch?v=p-JG2WSfIQI</a:t>
            </a:r>
            <a:r>
              <a:rPr lang="en-US" sz="1100" dirty="0">
                <a:latin typeface="Segoe UI"/>
                <a:ea typeface="Calibri" panose="020F0502020204030204"/>
                <a:cs typeface="Segoe UI"/>
              </a:rPr>
              <a:t> (Accessed: 27 August 2026).</a:t>
            </a:r>
          </a:p>
          <a:p>
            <a:r>
              <a:rPr lang="en-US" sz="1100">
                <a:latin typeface="Segoe UI"/>
                <a:ea typeface="Calibri" panose="020F0502020204030204"/>
                <a:cs typeface="Segoe UI"/>
              </a:rPr>
              <a:t>Roscommon County Childcare Committee (2016) </a:t>
            </a:r>
            <a:r>
              <a:rPr lang="en-US" sz="1100" i="1">
                <a:latin typeface="Segoe UI"/>
                <a:ea typeface="Calibri" panose="020F0502020204030204"/>
                <a:cs typeface="Segoe UI"/>
              </a:rPr>
              <a:t>Leadership in Early Years Development</a:t>
            </a:r>
            <a:r>
              <a:rPr lang="en-US" sz="1100">
                <a:latin typeface="Segoe UI"/>
                <a:ea typeface="Calibri" panose="020F0502020204030204"/>
                <a:cs typeface="Segoe UI"/>
              </a:rPr>
              <a:t>. YouTube. Available at: </a:t>
            </a:r>
            <a:r>
              <a:rPr lang="en-US" sz="1100" dirty="0">
                <a:latin typeface="Segoe UI"/>
                <a:ea typeface="Calibri" panose="020F0502020204030204"/>
                <a:cs typeface="Segoe UI"/>
                <a:hlinkClick r:id="rId3"/>
              </a:rPr>
              <a:t>https://www.youtube.com/watch?v=2uNzZ4WRJmQ</a:t>
            </a:r>
            <a:r>
              <a:rPr lang="en-US" sz="1100" dirty="0">
                <a:latin typeface="Segoe UI"/>
                <a:ea typeface="Calibri" panose="020F0502020204030204"/>
                <a:cs typeface="Segoe UI"/>
              </a:rPr>
              <a:t> </a:t>
            </a:r>
            <a:r>
              <a:rPr lang="en-US" sz="1100">
                <a:latin typeface="Segoe UI"/>
                <a:ea typeface="Calibri" panose="020F0502020204030204"/>
                <a:cs typeface="Segoe UI"/>
              </a:rPr>
              <a:t>(Accessed: 27 August 2026).</a:t>
            </a:r>
            <a:endParaRPr lang="en-US" sz="1100" dirty="0">
              <a:latin typeface="Segoe UI"/>
              <a:ea typeface="Calibri" panose="020F0502020204030204"/>
              <a:cs typeface="Segoe UI"/>
            </a:endParaRPr>
          </a:p>
          <a:p>
            <a:r>
              <a:rPr lang="en-US" sz="1100">
                <a:latin typeface="Segoe UI"/>
                <a:ea typeface="Calibri" panose="020F0502020204030204"/>
                <a:cs typeface="Segoe UI"/>
              </a:rPr>
              <a:t>Bain Insights (2017) </a:t>
            </a:r>
            <a:r>
              <a:rPr lang="en-US" sz="1100" i="1">
                <a:latin typeface="Segoe UI"/>
                <a:ea typeface="Calibri" panose="020F0502020204030204"/>
                <a:cs typeface="Segoe UI"/>
              </a:rPr>
              <a:t>The 33 traits of inspirational leaders</a:t>
            </a:r>
            <a:r>
              <a:rPr lang="en-US" sz="1100">
                <a:latin typeface="Segoe UI"/>
                <a:ea typeface="Calibri" panose="020F0502020204030204"/>
                <a:cs typeface="Segoe UI"/>
              </a:rPr>
              <a:t> [Infographic]. Forbes, 24 May. Available at: </a:t>
            </a:r>
            <a:r>
              <a:rPr lang="en-US" sz="1100" dirty="0">
                <a:latin typeface="Segoe UI"/>
                <a:ea typeface="Calibri" panose="020F0502020204030204"/>
                <a:cs typeface="Segoe UI"/>
                <a:hlinkClick r:id="rId4"/>
              </a:rPr>
              <a:t>https://www.forbes.com/sites/baininsights/2017/05/24/the-33-traits-of-inspirational-leaders-infographic/</a:t>
            </a:r>
            <a:r>
              <a:rPr lang="en-US" sz="1100">
                <a:latin typeface="Segoe UI"/>
                <a:ea typeface="Calibri" panose="020F0502020204030204"/>
                <a:cs typeface="Segoe UI"/>
              </a:rPr>
              <a:t> (Accessed: 27 August 2026).</a:t>
            </a:r>
            <a:endParaRPr lang="en-US" sz="1100" dirty="0">
              <a:latin typeface="Segoe UI"/>
              <a:ea typeface="Calibri" panose="020F0502020204030204"/>
              <a:cs typeface="Segoe UI"/>
            </a:endParaRPr>
          </a:p>
          <a:p>
            <a:r>
              <a:rPr lang="en-US" sz="1100">
                <a:latin typeface="Segoe UI"/>
                <a:ea typeface="Calibri" panose="020F0502020204030204"/>
                <a:cs typeface="Segoe UI"/>
              </a:rPr>
              <a:t>Bain Insights (2017) </a:t>
            </a:r>
            <a:r>
              <a:rPr lang="en-US" sz="1100" i="1">
                <a:latin typeface="Segoe UI"/>
                <a:ea typeface="Calibri" panose="020F0502020204030204"/>
                <a:cs typeface="Segoe UI"/>
              </a:rPr>
              <a:t>The 33 traits of inspirational leaders</a:t>
            </a:r>
            <a:r>
              <a:rPr lang="en-US" sz="1100">
                <a:latin typeface="Segoe UI"/>
                <a:ea typeface="Calibri" panose="020F0502020204030204"/>
                <a:cs typeface="Segoe UI"/>
              </a:rPr>
              <a:t> [Infographic]. Forbes, 24 May. Available at: </a:t>
            </a:r>
            <a:r>
              <a:rPr lang="en-US" sz="1100" dirty="0">
                <a:latin typeface="Segoe UI"/>
                <a:ea typeface="Calibri" panose="020F0502020204030204"/>
                <a:cs typeface="Segoe UI"/>
                <a:hlinkClick r:id="rId4"/>
              </a:rPr>
              <a:t>https://www.forbes.com/sites/baininsights/2017/05/24/the-33-traits-of-inspirational-leaders-infographic/</a:t>
            </a:r>
            <a:r>
              <a:rPr lang="en-US" sz="1100">
                <a:latin typeface="Segoe UI"/>
                <a:ea typeface="Calibri" panose="020F0502020204030204"/>
                <a:cs typeface="Segoe UI"/>
              </a:rPr>
              <a:t> (Accessed: 27 August 2026).</a:t>
            </a:r>
            <a:endParaRPr lang="en-US" sz="1100" dirty="0">
              <a:latin typeface="Segoe UI"/>
              <a:ea typeface="Calibri" panose="020F0502020204030204"/>
              <a:cs typeface="Segoe UI"/>
            </a:endParaRPr>
          </a:p>
          <a:p>
            <a:endParaRPr lang="en-US" sz="1100" dirty="0">
              <a:latin typeface="Segoe UI"/>
              <a:ea typeface="Calibri" panose="020F0502020204030204"/>
              <a:cs typeface="Segoe UI"/>
            </a:endParaRPr>
          </a:p>
          <a:p>
            <a:endParaRPr lang="en-US" sz="1100" dirty="0">
              <a:latin typeface="Segoe UI"/>
              <a:ea typeface="Calibri" panose="020F0502020204030204"/>
              <a:cs typeface="Segoe UI"/>
            </a:endParaRPr>
          </a:p>
          <a:p>
            <a:endParaRPr lang="en-US" sz="1100" dirty="0">
              <a:latin typeface="Segoe UI"/>
              <a:ea typeface="Calibri" panose="020F0502020204030204"/>
              <a:cs typeface="Segoe UI"/>
            </a:endParaRPr>
          </a:p>
          <a:p>
            <a:endParaRPr lang="en-US" sz="1100" dirty="0">
              <a:latin typeface="Segoe UI"/>
              <a:ea typeface="Calibri" panose="020F0502020204030204"/>
              <a:cs typeface="Segoe UI"/>
            </a:endParaRPr>
          </a:p>
          <a:p>
            <a:endParaRPr lang="en-US" dirty="0">
              <a:ea typeface="Calibri" panose="020F0502020204030204"/>
              <a:cs typeface="Calibri" panose="020F0502020204030204"/>
            </a:endParaRPr>
          </a:p>
        </p:txBody>
      </p:sp>
    </p:spTree>
    <p:extLst>
      <p:ext uri="{BB962C8B-B14F-4D97-AF65-F5344CB8AC3E}">
        <p14:creationId xmlns:p14="http://schemas.microsoft.com/office/powerpoint/2010/main" val="3831718646"/>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3_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82d2d2b0-9523-4f03-a938-d6c7b30635b7">
      <Terms xmlns="http://schemas.microsoft.com/office/infopath/2007/PartnerControls"/>
    </lcf76f155ced4ddcb4097134ff3c332f>
    <TaxCatchAll xmlns="a67e3343-a4c6-453d-839d-5737b92e28d6"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608FC7A7A2E65949BCB8A1B5684C08DA" ma:contentTypeVersion="10" ma:contentTypeDescription="Create a new document." ma:contentTypeScope="" ma:versionID="560413eae5661bfa1f222d7c6894a3d8">
  <xsd:schema xmlns:xsd="http://www.w3.org/2001/XMLSchema" xmlns:xs="http://www.w3.org/2001/XMLSchema" xmlns:p="http://schemas.microsoft.com/office/2006/metadata/properties" xmlns:ns2="82d2d2b0-9523-4f03-a938-d6c7b30635b7" xmlns:ns3="a67e3343-a4c6-453d-839d-5737b92e28d6" targetNamespace="http://schemas.microsoft.com/office/2006/metadata/properties" ma:root="true" ma:fieldsID="b85fb1bbd67b4f7121932a2c300a9f1b" ns2:_="" ns3:_="">
    <xsd:import namespace="82d2d2b0-9523-4f03-a938-d6c7b30635b7"/>
    <xsd:import namespace="a67e3343-a4c6-453d-839d-5737b92e28d6"/>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lcf76f155ced4ddcb4097134ff3c332f" minOccurs="0"/>
                <xsd:element ref="ns3:TaxCatchAll"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2d2d2b0-9523-4f03-a938-d6c7b30635b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a67e3343-a4c6-453d-839d-5737b92e28d6"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20d9763e-e350-4b5b-8689-cf6adb519c6d}" ma:internalName="TaxCatchAll" ma:showField="CatchAllData" ma:web="a67e3343-a4c6-453d-839d-5737b92e28d6">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32A618B-DA13-4BA8-AEE6-5CD0E53BABB8}">
  <ds:schemaRefs>
    <ds:schemaRef ds:uri="http://schemas.microsoft.com/office/2006/metadata/properties"/>
    <ds:schemaRef ds:uri="http://schemas.microsoft.com/office/infopath/2007/PartnerControls"/>
    <ds:schemaRef ds:uri="http://purl.org/dc/dcmitype/"/>
    <ds:schemaRef ds:uri="http://www.w3.org/XML/1998/namespace"/>
    <ds:schemaRef ds:uri="http://schemas.microsoft.com/office/2006/documentManagement/types"/>
    <ds:schemaRef ds:uri="http://schemas.openxmlformats.org/package/2006/metadata/core-properties"/>
    <ds:schemaRef ds:uri="http://purl.org/dc/elements/1.1/"/>
    <ds:schemaRef ds:uri="82d2d2b0-9523-4f03-a938-d6c7b30635b7"/>
    <ds:schemaRef ds:uri="http://purl.org/dc/terms/"/>
    <ds:schemaRef ds:uri="a67e3343-a4c6-453d-839d-5737b92e28d6"/>
  </ds:schemaRefs>
</ds:datastoreItem>
</file>

<file path=customXml/itemProps2.xml><?xml version="1.0" encoding="utf-8"?>
<ds:datastoreItem xmlns:ds="http://schemas.openxmlformats.org/officeDocument/2006/customXml" ds:itemID="{B640BF9A-A925-4C16-A2F6-6B5CA2B7A4F2}">
  <ds:schemaRefs>
    <ds:schemaRef ds:uri="http://schemas.microsoft.com/sharepoint/v3/contenttype/forms"/>
  </ds:schemaRefs>
</ds:datastoreItem>
</file>

<file path=customXml/itemProps3.xml><?xml version="1.0" encoding="utf-8"?>
<ds:datastoreItem xmlns:ds="http://schemas.openxmlformats.org/officeDocument/2006/customXml" ds:itemID="{9677F179-92DA-4700-93C7-0B3CB5B0418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2d2d2b0-9523-4f03-a938-d6c7b30635b7"/>
    <ds:schemaRef ds:uri="a67e3343-a4c6-453d-839d-5737b92e28d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UWTSD_Powerpoint Template Standard_2023 BLUE</Template>
  <TotalTime>106</TotalTime>
  <Words>2262</Words>
  <Application>Microsoft Office PowerPoint</Application>
  <PresentationFormat>Widescreen</PresentationFormat>
  <Paragraphs>302</Paragraphs>
  <Slides>60</Slides>
  <Notes>41</Notes>
  <HiddenSlides>0</HiddenSlides>
  <MMClips>1</MMClips>
  <ScaleCrop>false</ScaleCrop>
  <HeadingPairs>
    <vt:vector size="4" baseType="variant">
      <vt:variant>
        <vt:lpstr>Theme</vt:lpstr>
      </vt:variant>
      <vt:variant>
        <vt:i4>6</vt:i4>
      </vt:variant>
      <vt:variant>
        <vt:lpstr>Slide Titles</vt:lpstr>
      </vt:variant>
      <vt:variant>
        <vt:i4>60</vt:i4>
      </vt:variant>
    </vt:vector>
  </HeadingPairs>
  <TitlesOfParts>
    <vt:vector size="66" baseType="lpstr">
      <vt:lpstr>Holding PAge</vt:lpstr>
      <vt:lpstr>Title Slide 3</vt:lpstr>
      <vt:lpstr>Title Slide 4</vt:lpstr>
      <vt:lpstr>Sub Title 1</vt:lpstr>
      <vt:lpstr>Accessible 2</vt:lpstr>
      <vt:lpstr>3_Sub Title 3</vt:lpstr>
      <vt:lpstr>Sesiwn 1: Datblygu eich hunaniaith fel arweinydd  Session 1: Developing your leadership identity</vt:lpstr>
      <vt:lpstr>Deilliannau dysgu Learning outcomes</vt:lpstr>
      <vt:lpstr>Darllen a gweithgaredd cyn sesiwn Pre-session reading and activity</vt:lpstr>
      <vt:lpstr>Arweinyddiaeth mewn un gair Leadership in one word</vt:lpstr>
      <vt:lpstr>Arweinyddion y byd Leaders of the world</vt:lpstr>
      <vt:lpstr>Arweinyddiaeth Leadership</vt:lpstr>
      <vt:lpstr>Arweinyddiaeth Leadership</vt:lpstr>
      <vt:lpstr>PowerPoint Presentation</vt:lpstr>
      <vt:lpstr>Arweinydd a Rheolwr Leader and Manager</vt:lpstr>
      <vt:lpstr>Arweinyddiaeth mewn Addysg a Gofal Leadership in Education and Care</vt:lpstr>
      <vt:lpstr> Cwestiwn: Ble rydych chi'n dangos arweinyddiaeth yn eich rôl bresennol?  Question: Where do you show leadership in your current role? </vt:lpstr>
      <vt:lpstr>Eich rôl presenol Your current role</vt:lpstr>
      <vt:lpstr>Arweinyddwyr/rheolwyr effeithiol Effective leaders/ managers</vt:lpstr>
      <vt:lpstr>Pam mae arweinyddiaeth yn bwysig Why leadership matters</vt:lpstr>
      <vt:lpstr>Arweinyddiaeth a hunaniaeth broffesiynol Leadership and professional identity</vt:lpstr>
      <vt:lpstr>Gweithgaredd- Hunaniaith arweinyddiaeth Activity- Leadership identity</vt:lpstr>
      <vt:lpstr>Hunaniaith arweinyddiaeth Leadership identity</vt:lpstr>
      <vt:lpstr>Beth sy'n llunio hunaniaeth arwain? What shapes leadership identity?</vt:lpstr>
      <vt:lpstr>Hunaniaeth broffesiynol a hunaniaeth arweinyddol Professional identity and leadership identity</vt:lpstr>
      <vt:lpstr>Hunaniaeth broffesiynol a hunaniaeth arweinyddol Professional identity and leadership identity</vt:lpstr>
      <vt:lpstr>Arwenyddiaeth Leadership</vt:lpstr>
      <vt:lpstr> Arddulliau traddodiadol Kurt Lewin Kurt Lewin’s Traditional styles (1939)</vt:lpstr>
      <vt:lpstr>Arddulliau arwain Leadership styles</vt:lpstr>
      <vt:lpstr>Arweinyddiaeth Awtocratig Autocratic leadership</vt:lpstr>
      <vt:lpstr>Awtocratig- Manteision ac anfanteision Autocratic- Advantages and disadvantages</vt:lpstr>
      <vt:lpstr>Awtocratig- Manteision Autocratic- Advantages</vt:lpstr>
      <vt:lpstr>Awtocratig- Anfanteision Autocratic- Disadvantages</vt:lpstr>
      <vt:lpstr>Yn eich lleoliad chi, pryd y gallai dull arwain awtocrataidd fod yn briodol? In yours setting, when might an autocratic leadership approach be appropriate?</vt:lpstr>
      <vt:lpstr>PowerPoint Presentation</vt:lpstr>
      <vt:lpstr>Arweinyddiaeth democrataidd Democratic leadership</vt:lpstr>
      <vt:lpstr>O fewn eich lleoliadau In your settings</vt:lpstr>
      <vt:lpstr>Arweinyddiaeth democrataidd Democratic leadership</vt:lpstr>
      <vt:lpstr>Democrataidd- Manteision Democratic- Advantages</vt:lpstr>
      <vt:lpstr>Democrataidd- Anfanteision Democratic- Disadvantages</vt:lpstr>
      <vt:lpstr>Beth yw arweinyddiaeth Laissez-Faire? What is Laissez-Faire Leadership?</vt:lpstr>
      <vt:lpstr>Arweinyddiaeth Laissez-Faire  Laissez-Faire Leadership</vt:lpstr>
      <vt:lpstr>Gweithgaredd arddulliau arweinyddiaeth Leadership styles activity</vt:lpstr>
      <vt:lpstr>Rolau arwain yn ymarferol Leadership roles in practice</vt:lpstr>
      <vt:lpstr>Rolau arwain yn ymarferol Leadership roles in practice</vt:lpstr>
      <vt:lpstr>Arweinyddiaeth sy'n Canolbwyntio ar y Plentyn Child Centered Leadership</vt:lpstr>
      <vt:lpstr>Werthoedd Values</vt:lpstr>
      <vt:lpstr>Werthoedd Values</vt:lpstr>
      <vt:lpstr>Mae'r gwerthoedd hyn yn dylanwadu; These values influence;</vt:lpstr>
      <vt:lpstr>Eich hunaniaith arweinyddol Your leadership Identity</vt:lpstr>
      <vt:lpstr>Arweinyddiaeth sy'n seiliedig ar werthoedd Values-based leadership</vt:lpstr>
      <vt:lpstr>Arweinyddiaeth Drugaro Compassionate Leadership</vt:lpstr>
      <vt:lpstr>Datblygiad Naturiol  Natural Progression</vt:lpstr>
      <vt:lpstr>Eich cryfderau arwain Your leadership strengths</vt:lpstr>
      <vt:lpstr>Patch 1 Patch 1</vt:lpstr>
      <vt:lpstr>Patch 1 Patch 1</vt:lpstr>
      <vt:lpstr>Canllawiau asesu Assessment guidance</vt:lpstr>
      <vt:lpstr>Strwythur a argymhellir  Recommended structure</vt:lpstr>
      <vt:lpstr>Adran 1: Fy hunaniaeth sy'n datblygu (tua 100 o eiriau) Section 1: My emerging identity (Approx. 100 words)</vt:lpstr>
      <vt:lpstr>Adran 2: Gwerthoedd a chredoau (tua 100 o eiriau) Section 2: Values and beliefs (Approx. 100 words)</vt:lpstr>
      <vt:lpstr>Adran 3: Arweinyddiaeth sy'n canolbwyntio ar y plentyn ac yn seiliedig ar hawliau (Tua 100 gair) Section 3: Child Centered and Rights based leadership (Approx. 100 words)</vt:lpstr>
      <vt:lpstr>Casgliad Conclusion (Aprox 50 words)</vt:lpstr>
      <vt:lpstr>Cwestiynau myfyriol I meddwl am Reflective questions to think about</vt:lpstr>
      <vt:lpstr>Fy addewid arweinyddiaeth My leadership pledge</vt:lpstr>
      <vt:lpstr>Diolch am eich cyfranogiad Thank you for your participation</vt:lpstr>
      <vt:lpstr>Rhestr cyfeirnodi Reference list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Natasha Morgans</dc:creator>
  <cp:lastModifiedBy>Natasha Morgans</cp:lastModifiedBy>
  <cp:revision>786</cp:revision>
  <dcterms:created xsi:type="dcterms:W3CDTF">2026-08-17T18:08:16Z</dcterms:created>
  <dcterms:modified xsi:type="dcterms:W3CDTF">2026-09-16T09:55:58Z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0x010100608FC7A7A2E65949BCB8A1B5684C08DA</vt:lpwstr>
  </property>
  <property fmtid="{D5CDD505-2E9C-101B-9397-08002B2CF9AE}" pid="3" name="MediaServiceImageTags">
    <vt:lpwstr/>
  </property>
</Properties>
</file>