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49" r:id="rId2"/>
  </p:sldMasterIdLst>
  <p:notesMasterIdLst>
    <p:notesMasterId r:id="rId11"/>
  </p:notesMasterIdLst>
  <p:handoutMasterIdLst>
    <p:handoutMasterId r:id="rId12"/>
  </p:handoutMasterIdLst>
  <p:sldIdLst>
    <p:sldId id="256" r:id="rId3"/>
    <p:sldId id="282" r:id="rId4"/>
    <p:sldId id="283" r:id="rId5"/>
    <p:sldId id="284" r:id="rId6"/>
    <p:sldId id="285" r:id="rId7"/>
    <p:sldId id="286" r:id="rId8"/>
    <p:sldId id="288" r:id="rId9"/>
    <p:sldId id="287" r:id="rId10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611D40-85FD-660A-7D6B-CB2B9C70EBC8}" v="407" dt="2023-08-14T14:52:29.063"/>
    <p1510:client id="{9828B662-266F-4092-86DD-94266814908A}" v="180" dt="2023-08-14T10:53:19.1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23"/>
        <p:guide pos="2125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E2F9C7A6-B772-C2E3-7F38-E46FE5161C9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58C6C0F-3826-27CA-26F2-0FB538F4643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7A64A9B5-5BE9-DB4E-4705-AA01AEE9E10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C894779A-EB79-9235-732B-7E03E99AE3D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E952F83-3DFC-46DF-8C7F-CB7BA87B74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112E598-BFBE-78D2-5A32-48E8EF0D95D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4B66EAD9-A7AF-27EA-8D42-2606A237F04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9EBE0EB1-ED63-9B87-C733-805B928B51B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EE881A5-2D22-CD79-4B39-69D9082C37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6B90490-D463-1488-57FB-4E5C00226AD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253DA5C-A076-1AD8-7DA7-BEE6AB47A3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1769736-C589-4C25-A829-65147A2379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2310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4428-E2D9-02B1-A2DA-88B3E0FF8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03BC9-A7C0-4A6C-90DA-BF7428C6818B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4F3BB-9633-DA0C-E805-0F3BC9539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A5DF-CC22-82A0-24CA-AD9E5FE6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3616E-F5E3-4B59-8935-5C44884F58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16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76485-D3F9-4AC2-930F-6E3D8ED0A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468A2-B67F-7117-AFBA-4C6C9C47C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E2467-5B5A-F30F-32CD-AAE0E360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5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17946-64D9-DC58-C9A9-02CD49C23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1D7AD-01A3-454B-95CC-D4D4EB9881E1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13012C-4F40-AB41-427E-9979102B4E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9A56-FD57-4C88-8607-08FDAE60C2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79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5AB28F-5E20-146D-D1DA-BD2262447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A1715-DF3B-4658-B682-DCA863364E1F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431DF-86B9-A0F4-E9B2-2665956C50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8402B-94D1-4850-BDD1-39CB0FB47D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581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33E1F70-5EAF-DE23-8D61-08C4E99AC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A36E0-0EBC-49A7-83AE-7B5524F6D403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88BBDB4-4DB4-B773-AA11-66BD46F549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B518C-BAA0-4673-AB95-72B7C66D7F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733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9C75EE2-84EB-897A-150D-C3360D732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EAC23-F888-49A2-B007-5F0E5CA55513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7F57324-A1D3-1826-4AD0-23F2B34D5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72BC8-F192-4A9D-A624-45C65191F1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0108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64A730-A84D-95ED-E366-3CB067E59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AB163-E791-4554-BA81-44AB2343F472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906F15A-C578-F948-E769-8B084BF78E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B37F5-31BF-4625-B85A-CFB7595745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6975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E51362-D2B3-DDF9-7068-F19EBBC6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376CD-E785-45CC-B413-C745EF1FA292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6D90F-1445-9DA0-71CE-96FEF981D0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A9DFF-67B6-47E2-A617-517793A02C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6235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48419FF-8CED-3CA4-47D4-1A8FEC643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A47DB-3605-4DA6-A56C-7923E56BED49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155DC-6394-7034-69A9-1D79F518C5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213C3-687D-4505-8DFB-6C79E52C8F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6848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2D552-52D0-091C-66CD-B40ADA172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EC078-4FC9-4BF6-83CB-B7890C720420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93CAE6-1A6E-9770-7C47-9635B6DB0C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1A650-E734-4596-84AB-532A9CE392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4868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B824B-B3AC-C27E-686A-AF9E0C47D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BF754-DE62-42FB-AEFD-AD6ED79B7222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9265F0E-CF0D-9640-CE96-AEFA8A8B97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EB4A8-4E58-4761-BCDB-6C94A2F258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203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83679-5FA3-B682-6EC6-2CFA803C99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D2DFE-40EB-456F-9C47-0D20BD1F6520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9EB61-6BE2-7F6E-7600-A543AFAE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F9F1C-B1FD-99E7-55BE-814736B3B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56538-8718-473D-A5A6-F1CA98B46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1701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06F76-DB62-E2BF-6939-A25B2BCC5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C42B4-4545-4B0B-8922-C1BEB82246AC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DA47D-B240-2944-F3A8-C9D640D8E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8C08-7918-0025-049E-575CF6A1F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646EA-3FBA-4312-AF5F-311BA8B2DF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6293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B7363-22CD-21DF-30EB-6EED93018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B17B7-FB5B-420C-BCB0-3396EB0F00DD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150A44-31FC-9098-3961-C2FB7F43AA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CF4C-773B-4ED9-8D0C-938F2C942B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0143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16C2BD-3ADA-C16C-2318-46C36F4E6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60D63-3B36-41E7-9D99-4DFD85FC7798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CD60A-556D-C549-286A-8D8DEC420C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EED64-39AA-44AE-9E3A-E838ECA743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9339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0D6982-F7E0-9336-3B03-2D1AE755D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F7EB-9131-484E-9C4E-C8B1878B54B0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71A6CD1-B4D3-3F2E-EB02-70A8B215A0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F6AAE-FD38-4B58-9EC6-BAFB6C68C8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9873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F9C11FF-7DB8-B33B-4C36-99849B307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E5B52-DBD4-4A71-BEB2-FDF755445425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44FEA-E0CA-7E07-650C-D52C104AF9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9D60-A8C4-4280-9700-9728308782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24643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F874022-BA55-5290-A74C-BE181611F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B8B02-2768-47F7-A275-CE7D130BB173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D34F208-88F0-3122-CE79-6319DBB2EB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7F321-5880-4D39-80B8-2C178564A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0995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7F4217-B574-E68F-36EF-79D4EE591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3F60D-F5C4-488A-A3AD-F1FE4734946E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7F15C-2974-A11A-864C-530A75AD9D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E65B0-D589-4DA6-AEB4-B3169F24FC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09493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DBC8F02-1077-4D16-1C9E-485244928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55677-6D9C-4510-96D6-C8E562836543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2BD83-3E1B-63A5-3434-4725CB5578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8244D-A073-45DF-9A51-0FA8D518C0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98198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4E332-392D-3D35-25F0-4D1A39017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1BC63-647E-48B1-AD04-EDDCE6F9A939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6FEB1F-989B-E312-94BF-B9F841DCE88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1924A-B6DC-402E-BB3D-F294E258BC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99671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21DCC-FB94-48FC-B4B4-E54F253C8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8F72F-88D6-4483-9838-073098CAE908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47F055E-7AFD-3EC9-8E6E-02ADDF6BA6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A243C-2E83-4842-8CBB-5449C98E0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166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D33912B-0473-C016-F1A9-77E6F652AD1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D0F7D93-53CC-0990-7463-2DF8D15508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56CA7-D6C5-9534-8D34-C7478FED28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12D25-4E7E-4D6E-8930-753C0F50F265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0CE1A-AF0F-9AD0-EB70-22F014C50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AEA8000-0179-4503-815D-E425C89591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403AA759-BDDE-2300-46A7-84A5E50BB0E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6C5A595-A8F0-2EA5-135B-72F5C2C5D25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A25FE-BAE6-BC61-8A47-CDBB2AE8A0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00E020-3009-47B0-82AB-906B00F1B66A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898D98-5971-DE80-ED79-AD9796156A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4BE25BB-2985-44D5-B199-95FDB39A8F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1" r:id="rId8"/>
    <p:sldLayoutId id="2147484032" r:id="rId9"/>
    <p:sldLayoutId id="2147484033" r:id="rId10"/>
    <p:sldLayoutId id="214748403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1112" y="168272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</a:rPr>
            </a:br>
            <a:r>
              <a:rPr lang="en-GB" sz="3600" b="1" i="1">
                <a:solidFill>
                  <a:schemeClr val="bg1"/>
                </a:solidFill>
              </a:rPr>
              <a:t>Public Health and Social Care Dissertation module</a:t>
            </a: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452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35240" y="1958861"/>
            <a:ext cx="8759736" cy="3539430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LCHS7004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 Term 3</a:t>
            </a: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August 2023</a:t>
            </a:r>
          </a:p>
          <a:p>
            <a:pPr algn="ctr"/>
            <a:endParaRPr lang="en-GB" sz="3200" b="1" dirty="0">
              <a:solidFill>
                <a:schemeClr val="bg1"/>
              </a:solidFill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</a:rPr>
              <a:t>The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34672" y="5517232"/>
            <a:ext cx="26642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400" b="1" err="1">
                <a:solidFill>
                  <a:prstClr val="white"/>
                </a:solidFill>
                <a:latin typeface="Myriad Pro"/>
                <a:cs typeface="Arial" panose="020B0604020202020204" pitchFamily="34" charset="0"/>
              </a:rPr>
              <a:t>Dr.</a:t>
            </a:r>
            <a:r>
              <a:rPr lang="en-GB" sz="2400" b="1">
                <a:solidFill>
                  <a:prstClr val="white"/>
                </a:solidFill>
                <a:latin typeface="Myriad Pro"/>
                <a:cs typeface="Arial" panose="020B0604020202020204" pitchFamily="34" charset="0"/>
              </a:rPr>
              <a:t> Diola Bijlhout</a:t>
            </a: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5FCC-29D2-1308-FA34-0C9E8305E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9562"/>
            <a:ext cx="8229600" cy="1143000"/>
          </a:xfrm>
        </p:spPr>
        <p:txBody>
          <a:bodyPr/>
          <a:lstStyle/>
          <a:p>
            <a:r>
              <a:rPr lang="en-GB" dirty="0"/>
              <a:t>Steps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1C095-39E9-5A3D-C97A-BD869D433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601867"/>
            <a:ext cx="8686800" cy="428377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Student should by now have identified a research topic (an area you want to explore).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Students must email their research topic to </a:t>
            </a:r>
            <a:r>
              <a:rPr lang="en-GB" dirty="0" err="1"/>
              <a:t>Dr.</a:t>
            </a:r>
            <a:r>
              <a:rPr lang="en-GB" dirty="0"/>
              <a:t> Muhammed &amp; </a:t>
            </a:r>
            <a:r>
              <a:rPr lang="en-GB" dirty="0" err="1"/>
              <a:t>Dr.</a:t>
            </a:r>
            <a:r>
              <a:rPr lang="en-GB" dirty="0"/>
              <a:t> Diola by no later than </a:t>
            </a:r>
            <a:r>
              <a:rPr lang="en-GB" b="1" dirty="0"/>
              <a:t>week 12 </a:t>
            </a:r>
            <a:r>
              <a:rPr lang="en-GB" b="1" dirty="0">
                <a:solidFill>
                  <a:srgbClr val="FF0000"/>
                </a:solidFill>
              </a:rPr>
              <a:t>- Friday 1st September 2023</a:t>
            </a:r>
          </a:p>
          <a:p>
            <a:pPr marL="0" indent="0">
              <a:buNone/>
            </a:pPr>
            <a:endParaRPr lang="en-GB" sz="17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700" i="1" dirty="0">
                <a:solidFill>
                  <a:srgbClr val="FF0000"/>
                </a:solidFill>
              </a:rPr>
              <a:t>*If no topic is received the student will need to attend an online meeting to discuss options.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8BB49-A40D-B488-2515-D8C828597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5F5A88-AF84-46CA-7B54-C43970715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7904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69DF5-6075-1C9A-AE71-49BF01F0F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412"/>
            <a:ext cx="8229600" cy="1143000"/>
          </a:xfrm>
        </p:spPr>
        <p:txBody>
          <a:bodyPr/>
          <a:lstStyle/>
          <a:p>
            <a:r>
              <a:rPr lang="en-GB"/>
              <a:t>Steps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BDFC0-96E4-EEB4-84CC-C6DD36908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3111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900" dirty="0"/>
              <a:t>Allocation to a supervisor with related-expertise in the chosen research topic area.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/>
              <a:t>Students must develop and write a research proposal (template on Moodle).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/>
              <a:t>Students meet with their allocated supervisor at the start of the October term.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/>
              <a:t>Students must ensure to email the supervisor the drafted research proposal in advance of the first meeting.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BDC52-1810-754E-DD67-CD3F5C15C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7069D7-1499-96FD-3364-7CFCF44D9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9488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893F8-E85A-BFE8-9CE3-BF9B02164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2785"/>
            <a:ext cx="8229600" cy="1143000"/>
          </a:xfrm>
        </p:spPr>
        <p:txBody>
          <a:bodyPr/>
          <a:lstStyle/>
          <a:p>
            <a:br>
              <a:rPr lang="en-GB"/>
            </a:br>
            <a:r>
              <a:rPr lang="en-GB"/>
              <a:t>Steps (3)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C9726-FEEC-2E40-5B24-4ED857DD9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3457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 supervisors will guide students and help determine the appropriate research methodology and writing of the research proposal.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Students finalize the research proposal and complete the necessary supporting documents (ethics form, 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consent form, information</a:t>
            </a: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form)</a:t>
            </a: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43713-05C6-1C5B-A8D2-3A60A7581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8167FD-6732-4AC7-D371-09F6266B0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0569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7F7-65F9-06E7-08D7-CBFD8522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955" y="1793"/>
            <a:ext cx="8229600" cy="1143000"/>
          </a:xfrm>
        </p:spPr>
        <p:txBody>
          <a:bodyPr/>
          <a:lstStyle/>
          <a:p>
            <a:br>
              <a:rPr lang="en-GB"/>
            </a:br>
            <a:r>
              <a:rPr lang="en-GB"/>
              <a:t>Steps (4)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0C91C-8CA6-1CF1-FA94-135F720F9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45" y="900483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Students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 submit their final research proposal and ethics form (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incl.</a:t>
            </a: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 supporting documents) on Moodle </a:t>
            </a:r>
            <a:r>
              <a:rPr lang="en-GB" sz="3200" b="1" dirty="0">
                <a:solidFill>
                  <a:srgbClr val="000000"/>
                </a:solidFill>
                <a:effectLst/>
                <a:latin typeface="Arial"/>
                <a:cs typeface="Arial"/>
              </a:rPr>
              <a:t>(around Week 2)</a:t>
            </a: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  <a:latin typeface="Arial"/>
                <a:cs typeface="Arial"/>
              </a:rPr>
              <a:t>Formative assessment</a:t>
            </a:r>
            <a:endParaRPr lang="en-GB" sz="3200" b="1" dirty="0">
              <a:solidFill>
                <a:srgbClr val="FF0000"/>
              </a:solidFill>
              <a:effectLst/>
              <a:latin typeface="Arial"/>
              <a:cs typeface="Arial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Approval is given by supervisor.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Remaining weeks to: 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Set up and Conduct the research 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Write the dissertation</a:t>
            </a:r>
            <a:endParaRPr lang="en-GB" dirty="0">
              <a:latin typeface="Arial"/>
              <a:cs typeface="Arial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Submission dissertation week 16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DBD8B-24C8-1389-65E4-7BDBBB3CD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BB4C8-CE2E-98D4-1488-F95B9F7D4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7085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E4301-3AB3-E897-0DBE-83B0C1113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1917"/>
            <a:ext cx="8229600" cy="1143000"/>
          </a:xfrm>
        </p:spPr>
        <p:txBody>
          <a:bodyPr/>
          <a:lstStyle/>
          <a:p>
            <a:r>
              <a:rPr lang="en-GB" dirty="0"/>
              <a:t>During Week 1 – Week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AF141-676A-B6CC-C4FE-EFA67B541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898" y="1520670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Weekly Compulsory Dissertation Workshops </a:t>
            </a:r>
            <a:endParaRPr lang="en-US" sz="27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On Campus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4 hours each week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700" dirty="0"/>
              <a:t>Day? Most likely </a:t>
            </a:r>
            <a:r>
              <a:rPr lang="en-GB" sz="2700" b="1" dirty="0"/>
              <a:t>Monday’s</a:t>
            </a:r>
            <a:r>
              <a:rPr lang="en-GB" sz="2700" dirty="0"/>
              <a:t> will be confirmed soon with the timetable.</a:t>
            </a:r>
            <a:endParaRPr lang="en-GB" sz="2700" b="1" dirty="0"/>
          </a:p>
          <a:p>
            <a:pPr marL="0" indent="0">
              <a:buNone/>
            </a:pPr>
            <a:r>
              <a:rPr lang="en-GB" sz="2700" b="1" dirty="0"/>
              <a:t>After week 4 - 16</a:t>
            </a:r>
          </a:p>
          <a:p>
            <a:pPr lvl="1"/>
            <a:r>
              <a:rPr lang="en-GB" sz="2700" dirty="0"/>
              <a:t>Independent learning supported by supervisor</a:t>
            </a:r>
          </a:p>
          <a:p>
            <a:pPr lvl="1"/>
            <a:r>
              <a:rPr lang="en-GB" sz="2700" dirty="0"/>
              <a:t>Drop-in tailored workshop (week 9/ week 14)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FAF11-4F34-6780-C59E-8DC280ABA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CB708A-465D-E553-FABB-A8B9F7D52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5576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BA585-016A-FAC3-9B0C-DB1D76F2D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300" dirty="0"/>
              <a:t>Good luck with writing your dissertation!</a:t>
            </a:r>
            <a:br>
              <a:rPr lang="en-GB" sz="3300" dirty="0"/>
            </a:br>
            <a:endParaRPr lang="en-GB" sz="33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EF683D-BD06-EF47-95F2-12832C744C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6DAF81-FC68-7965-A5E1-53A792E07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030" name="Picture 6" descr="Thesis writing I. Lessons learned – Studying and Living in Finland">
            <a:extLst>
              <a:ext uri="{FF2B5EF4-FFF2-40B4-BE49-F238E27FC236}">
                <a16:creationId xmlns:a16="http://schemas.microsoft.com/office/drawing/2014/main" id="{4D196342-2C24-5E94-6A7F-5D54D79A9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8" y="2028825"/>
            <a:ext cx="4010025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435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4D2EE-629D-1646-5A3D-3E57A71C0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Q/A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0574C-B4C6-7491-F3AF-06313172E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657600" lvl="8" indent="0" eaLnBrk="0" fontAlgn="base" hangingPunct="0">
              <a:spcAft>
                <a:spcPct val="0"/>
              </a:spcAft>
              <a:buNone/>
            </a:pPr>
            <a:r>
              <a:rPr lang="en-GB" sz="5000"/>
              <a:t>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632F0-7F8F-00F5-E775-D3380D9A1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27/08/2023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867DB4-FEC0-9A62-5CFC-9B5E696EB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3981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326</Words>
  <Application>Microsoft Office PowerPoint</Application>
  <PresentationFormat>On-screen Show (4:3)</PresentationFormat>
  <Paragraphs>59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Myriad Pro</vt:lpstr>
      <vt:lpstr>Arial</vt:lpstr>
      <vt:lpstr>Verdana</vt:lpstr>
      <vt:lpstr>Wingdings</vt:lpstr>
      <vt:lpstr>20140311PresentationUWTSDTemplate</vt:lpstr>
      <vt:lpstr>1_20140311PresentationUWTSDTemplate</vt:lpstr>
      <vt:lpstr>  Public Health and Social Care Dissertation module      </vt:lpstr>
      <vt:lpstr>Steps (1)</vt:lpstr>
      <vt:lpstr>Steps (2)</vt:lpstr>
      <vt:lpstr> Steps (3) </vt:lpstr>
      <vt:lpstr> Steps (4) </vt:lpstr>
      <vt:lpstr>During Week 1 – Week 4</vt:lpstr>
      <vt:lpstr>Good luck with writing your dissertation! </vt:lpstr>
      <vt:lpstr>Q/A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Diola Bijlhout</cp:lastModifiedBy>
  <cp:revision>7</cp:revision>
  <cp:lastPrinted>1601-01-01T00:00:00Z</cp:lastPrinted>
  <dcterms:created xsi:type="dcterms:W3CDTF">2002-10-07T19:43:58Z</dcterms:created>
  <dcterms:modified xsi:type="dcterms:W3CDTF">2023-08-27T23:22:07Z</dcterms:modified>
</cp:coreProperties>
</file>