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66" r:id="rId2"/>
    <p:sldId id="257" r:id="rId3"/>
    <p:sldId id="258" r:id="rId4"/>
    <p:sldId id="259" r:id="rId5"/>
    <p:sldId id="263" r:id="rId6"/>
    <p:sldId id="260" r:id="rId7"/>
    <p:sldId id="264" r:id="rId8"/>
    <p:sldId id="262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A98877-74DC-C2A2-F7BC-54F603137BE4}" v="122" dt="2025-10-17T14:47:30.786"/>
    <p1510:client id="{FCDE282D-F6F6-AD4A-A831-BCCF49EDFE93}" v="110" dt="2025-10-17T15:15:41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ma Salaad (2419306)" userId="S::2419306@student.uwtsd.ac.uk::85a55d39-5578-4b01-a61f-db2b9116a155" providerId="AD" clId="Web-{B2A98877-74DC-C2A2-F7BC-54F603137BE4}"/>
    <pc:docChg chg="mod addSld delSld modSld addMainMaster delMainMaster">
      <pc:chgData name="Salma Salaad (2419306)" userId="S::2419306@student.uwtsd.ac.uk::85a55d39-5578-4b01-a61f-db2b9116a155" providerId="AD" clId="Web-{B2A98877-74DC-C2A2-F7BC-54F603137BE4}" dt="2025-10-17T14:47:30.786" v="115" actId="14100"/>
      <pc:docMkLst>
        <pc:docMk/>
      </pc:docMkLst>
      <pc:sldChg chg="modSp mod modClrScheme chgLayout">
        <pc:chgData name="Salma Salaad (2419306)" userId="S::2419306@student.uwtsd.ac.uk::85a55d39-5578-4b01-a61f-db2b9116a155" providerId="AD" clId="Web-{B2A98877-74DC-C2A2-F7BC-54F603137BE4}" dt="2025-10-17T14:14:04.666" v="11"/>
        <pc:sldMkLst>
          <pc:docMk/>
          <pc:sldMk cId="3886265600" sldId="257"/>
        </pc:sldMkLst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3886265600" sldId="257"/>
            <ac:spMk id="2" creationId="{1FBBD146-AAC2-2DBD-BA5E-363C559B9DBE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3886265600" sldId="257"/>
            <ac:spMk id="3" creationId="{5FDFC149-D3A1-263E-DD3F-8F386274D567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14:04.666" v="11"/>
        <pc:sldMkLst>
          <pc:docMk/>
          <pc:sldMk cId="2469474211" sldId="258"/>
        </pc:sldMkLst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2469474211" sldId="258"/>
            <ac:spMk id="2" creationId="{F4E29A26-82C2-4F12-0628-5143D33DBCA1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2469474211" sldId="258"/>
            <ac:spMk id="3" creationId="{F03426B3-A227-B6FE-1FE9-C5F237C86E1F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14:53.480" v="13" actId="20577"/>
        <pc:sldMkLst>
          <pc:docMk/>
          <pc:sldMk cId="3601621670" sldId="259"/>
        </pc:sldMkLst>
        <pc:spChg chg="mod ord">
          <ac:chgData name="Salma Salaad (2419306)" userId="S::2419306@student.uwtsd.ac.uk::85a55d39-5578-4b01-a61f-db2b9116a155" providerId="AD" clId="Web-{B2A98877-74DC-C2A2-F7BC-54F603137BE4}" dt="2025-10-17T14:14:53.480" v="13" actId="20577"/>
          <ac:spMkLst>
            <pc:docMk/>
            <pc:sldMk cId="3601621670" sldId="259"/>
            <ac:spMk id="2" creationId="{5D864332-5C5B-801C-0428-A257A4F15381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3601621670" sldId="259"/>
            <ac:spMk id="3" creationId="{A00606D0-237D-B62B-FE8C-213C7EEDC91A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40:44.181" v="91" actId="20577"/>
        <pc:sldMkLst>
          <pc:docMk/>
          <pc:sldMk cId="2682222800" sldId="260"/>
        </pc:sldMkLst>
        <pc:spChg chg="mod ord">
          <ac:chgData name="Salma Salaad (2419306)" userId="S::2419306@student.uwtsd.ac.uk::85a55d39-5578-4b01-a61f-db2b9116a155" providerId="AD" clId="Web-{B2A98877-74DC-C2A2-F7BC-54F603137BE4}" dt="2025-10-17T14:35:16.100" v="61" actId="14100"/>
          <ac:spMkLst>
            <pc:docMk/>
            <pc:sldMk cId="2682222800" sldId="260"/>
            <ac:spMk id="2" creationId="{EB55A0DB-D763-F606-BCA0-477548E2A443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40:44.181" v="91" actId="20577"/>
          <ac:spMkLst>
            <pc:docMk/>
            <pc:sldMk cId="2682222800" sldId="260"/>
            <ac:spMk id="3" creationId="{CB7BB351-AFFB-0EFF-7854-FB60E17E55E2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14:04.666" v="11"/>
        <pc:sldMkLst>
          <pc:docMk/>
          <pc:sldMk cId="2876534029" sldId="262"/>
        </pc:sldMkLst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2876534029" sldId="262"/>
            <ac:spMk id="2" creationId="{B4873B67-6F4A-3AC4-3855-F074A8E5DEA3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2876534029" sldId="262"/>
            <ac:spMk id="3" creationId="{0D84580D-B433-6296-71C6-4A3489DAF7EF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18:15.803" v="33" actId="20577"/>
        <pc:sldMkLst>
          <pc:docMk/>
          <pc:sldMk cId="4135034224" sldId="263"/>
        </pc:sldMkLst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4135034224" sldId="263"/>
            <ac:spMk id="2" creationId="{75D739ED-DD7B-4221-C770-F7F63FA17D28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18:15.803" v="33" actId="20577"/>
          <ac:spMkLst>
            <pc:docMk/>
            <pc:sldMk cId="4135034224" sldId="263"/>
            <ac:spMk id="3" creationId="{971D035A-1B4C-3653-12FF-42B3E7AF08CD}"/>
          </ac:spMkLst>
        </pc:spChg>
      </pc:sldChg>
      <pc:sldChg chg="modSp mod modClrScheme chgLayout">
        <pc:chgData name="Salma Salaad (2419306)" userId="S::2419306@student.uwtsd.ac.uk::85a55d39-5578-4b01-a61f-db2b9116a155" providerId="AD" clId="Web-{B2A98877-74DC-C2A2-F7BC-54F603137BE4}" dt="2025-10-17T14:22:23.073" v="36" actId="14100"/>
        <pc:sldMkLst>
          <pc:docMk/>
          <pc:sldMk cId="1087155449" sldId="264"/>
        </pc:sldMkLst>
        <pc:spChg chg="mod ord">
          <ac:chgData name="Salma Salaad (2419306)" userId="S::2419306@student.uwtsd.ac.uk::85a55d39-5578-4b01-a61f-db2b9116a155" providerId="AD" clId="Web-{B2A98877-74DC-C2A2-F7BC-54F603137BE4}" dt="2025-10-17T14:14:04.666" v="11"/>
          <ac:spMkLst>
            <pc:docMk/>
            <pc:sldMk cId="1087155449" sldId="264"/>
            <ac:spMk id="2" creationId="{8D0E7F80-948E-2CAA-32D1-AE7DD8681F33}"/>
          </ac:spMkLst>
        </pc:spChg>
        <pc:spChg chg="mod ord">
          <ac:chgData name="Salma Salaad (2419306)" userId="S::2419306@student.uwtsd.ac.uk::85a55d39-5578-4b01-a61f-db2b9116a155" providerId="AD" clId="Web-{B2A98877-74DC-C2A2-F7BC-54F603137BE4}" dt="2025-10-17T14:22:23.073" v="36" actId="14100"/>
          <ac:spMkLst>
            <pc:docMk/>
            <pc:sldMk cId="1087155449" sldId="264"/>
            <ac:spMk id="3" creationId="{BBC4366F-0C91-75AA-0EAC-1E57AE7FDF49}"/>
          </ac:spMkLst>
        </pc:spChg>
      </pc:sldChg>
      <pc:sldChg chg="modSp new del">
        <pc:chgData name="Salma Salaad (2419306)" userId="S::2419306@student.uwtsd.ac.uk::85a55d39-5578-4b01-a61f-db2b9116a155" providerId="AD" clId="Web-{B2A98877-74DC-C2A2-F7BC-54F603137BE4}" dt="2025-10-17T14:47:02.065" v="110"/>
        <pc:sldMkLst>
          <pc:docMk/>
          <pc:sldMk cId="839034903" sldId="265"/>
        </pc:sldMkLst>
        <pc:spChg chg="mod">
          <ac:chgData name="Salma Salaad (2419306)" userId="S::2419306@student.uwtsd.ac.uk::85a55d39-5578-4b01-a61f-db2b9116a155" providerId="AD" clId="Web-{B2A98877-74DC-C2A2-F7BC-54F603137BE4}" dt="2025-10-17T14:46:53.924" v="109" actId="14100"/>
          <ac:spMkLst>
            <pc:docMk/>
            <pc:sldMk cId="839034903" sldId="265"/>
            <ac:spMk id="2" creationId="{5DF46AD8-094D-739B-7147-133BBA7B7D52}"/>
          </ac:spMkLst>
        </pc:spChg>
        <pc:spChg chg="mod">
          <ac:chgData name="Salma Salaad (2419306)" userId="S::2419306@student.uwtsd.ac.uk::85a55d39-5578-4b01-a61f-db2b9116a155" providerId="AD" clId="Web-{B2A98877-74DC-C2A2-F7BC-54F603137BE4}" dt="2025-10-17T14:46:46.206" v="106" actId="14100"/>
          <ac:spMkLst>
            <pc:docMk/>
            <pc:sldMk cId="839034903" sldId="265"/>
            <ac:spMk id="3" creationId="{272DC7C2-32A4-B614-FDF1-3FA6D2E2F799}"/>
          </ac:spMkLst>
        </pc:spChg>
      </pc:sldChg>
      <pc:sldChg chg="modSp new">
        <pc:chgData name="Salma Salaad (2419306)" userId="S::2419306@student.uwtsd.ac.uk::85a55d39-5578-4b01-a61f-db2b9116a155" providerId="AD" clId="Web-{B2A98877-74DC-C2A2-F7BC-54F603137BE4}" dt="2025-10-17T14:47:30.786" v="115" actId="14100"/>
        <pc:sldMkLst>
          <pc:docMk/>
          <pc:sldMk cId="975076269" sldId="265"/>
        </pc:sldMkLst>
        <pc:spChg chg="mod">
          <ac:chgData name="Salma Salaad (2419306)" userId="S::2419306@student.uwtsd.ac.uk::85a55d39-5578-4b01-a61f-db2b9116a155" providerId="AD" clId="Web-{B2A98877-74DC-C2A2-F7BC-54F603137BE4}" dt="2025-10-17T14:47:30.786" v="115" actId="14100"/>
          <ac:spMkLst>
            <pc:docMk/>
            <pc:sldMk cId="975076269" sldId="265"/>
            <ac:spMk id="3" creationId="{B4FBFE6C-FB1A-E39A-4897-97594554EFCD}"/>
          </ac:spMkLst>
        </pc:spChg>
      </pc:sldChg>
      <pc:sldChg chg="new del">
        <pc:chgData name="Salma Salaad (2419306)" userId="S::2419306@student.uwtsd.ac.uk::85a55d39-5578-4b01-a61f-db2b9116a155" providerId="AD" clId="Web-{B2A98877-74DC-C2A2-F7BC-54F603137BE4}" dt="2025-10-17T14:40:48.744" v="93"/>
        <pc:sldMkLst>
          <pc:docMk/>
          <pc:sldMk cId="2396223948" sldId="265"/>
        </pc:sldMkLst>
      </pc:sldChg>
      <pc:sldMasterChg chg="add del addSldLayout delSldLayout">
        <pc:chgData name="Salma Salaad (2419306)" userId="S::2419306@student.uwtsd.ac.uk::85a55d39-5578-4b01-a61f-db2b9116a155" providerId="AD" clId="Web-{B2A98877-74DC-C2A2-F7BC-54F603137BE4}" dt="2025-10-17T14:14:04.666" v="11"/>
        <pc:sldMasterMkLst>
          <pc:docMk/>
          <pc:sldMasterMk cId="96692383" sldId="2147483673"/>
        </pc:sldMasterMkLst>
        <pc:sldLayoutChg chg="add del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96692383" sldId="2147483673"/>
            <pc:sldLayoutMk cId="2009296944" sldId="2147483662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B2A98877-74DC-C2A2-F7BC-54F603137BE4}" dt="2025-10-17T14:14:04.666" v="11"/>
        <pc:sldMasterMkLst>
          <pc:docMk/>
          <pc:sldMasterMk cId="3591871054" sldId="2147483674"/>
        </pc:sldMasterMkLst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2275067198" sldId="214748367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381236483" sldId="214748367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2775125109" sldId="214748367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3371350683" sldId="214748367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2541256726" sldId="214748367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3866117052" sldId="214748368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2833529633" sldId="214748368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3504043031" sldId="214748368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1154672769" sldId="214748368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694678675" sldId="214748368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4.666" v="11"/>
          <pc:sldLayoutMkLst>
            <pc:docMk/>
            <pc:sldMasterMk cId="3591871054" sldId="2147483674"/>
            <pc:sldLayoutMk cId="3484904685" sldId="2147483685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B2A98877-74DC-C2A2-F7BC-54F603137BE4}" dt="2025-10-17T14:14:02.385" v="10"/>
        <pc:sldMasterMkLst>
          <pc:docMk/>
          <pc:sldMasterMk cId="2576329082" sldId="2147483686"/>
        </pc:sldMasterMkLst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2555842961" sldId="214748368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2737942768" sldId="214748368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894868806" sldId="214748368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81905994" sldId="214748369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2153836184" sldId="214748369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3084021915" sldId="214748369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473746589" sldId="214748369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3462376121" sldId="214748369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938550483" sldId="214748369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1693342656" sldId="214748369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4:02.385" v="10"/>
          <pc:sldLayoutMkLst>
            <pc:docMk/>
            <pc:sldMasterMk cId="2576329082" sldId="2147483686"/>
            <pc:sldLayoutMk cId="1206938619" sldId="2147483697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B2A98877-74DC-C2A2-F7BC-54F603137BE4}" dt="2025-10-17T14:13:59.510" v="9"/>
        <pc:sldMasterMkLst>
          <pc:docMk/>
          <pc:sldMasterMk cId="4055727577" sldId="2147483698"/>
        </pc:sldMasterMkLst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2640629901" sldId="214748369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092132400" sldId="214748370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806633075" sldId="214748370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431954391" sldId="214748370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794355684" sldId="214748370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654503528" sldId="214748370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959361972" sldId="214748370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475160558" sldId="214748370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2615152550" sldId="214748370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231848028" sldId="214748370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2031060051" sldId="214748370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1234074337" sldId="214748371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1903712124" sldId="214748371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1673768743" sldId="214748371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692792503" sldId="214748371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179922856" sldId="214748371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510" v="9"/>
          <pc:sldLayoutMkLst>
            <pc:docMk/>
            <pc:sldMasterMk cId="4055727577" sldId="2147483698"/>
            <pc:sldLayoutMk cId="3501969796" sldId="2147483715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B2A98877-74DC-C2A2-F7BC-54F603137BE4}" dt="2025-10-17T14:13:59.010" v="8"/>
        <pc:sldMasterMkLst>
          <pc:docMk/>
          <pc:sldMasterMk cId="3551742741" sldId="2147483716"/>
        </pc:sldMasterMkLst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896765449" sldId="214748371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847178782" sldId="214748371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2960023842" sldId="214748371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1045996137" sldId="214748372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2755790157" sldId="214748372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688924492" sldId="214748372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3709158677" sldId="214748372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3427574058" sldId="214748372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575923375" sldId="214748372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581677636" sldId="214748372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2074129414" sldId="214748372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1604406876" sldId="214748372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685069640" sldId="214748372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2311865951" sldId="214748373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4242062862" sldId="214748373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1284241236" sldId="214748373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9.010" v="8"/>
          <pc:sldLayoutMkLst>
            <pc:docMk/>
            <pc:sldMasterMk cId="3551742741" sldId="2147483716"/>
            <pc:sldLayoutMk cId="1238150330" sldId="2147483733"/>
          </pc:sldLayoutMkLst>
        </pc:sldLayoutChg>
      </pc:sldMasterChg>
      <pc:sldMasterChg chg="add del addSldLayout delSldLayout modSldLayout">
        <pc:chgData name="Salma Salaad (2419306)" userId="S::2419306@student.uwtsd.ac.uk::85a55d39-5578-4b01-a61f-db2b9116a155" providerId="AD" clId="Web-{B2A98877-74DC-C2A2-F7BC-54F603137BE4}" dt="2025-10-17T14:13:53.510" v="6"/>
        <pc:sldMasterMkLst>
          <pc:docMk/>
          <pc:sldMasterMk cId="1676850326" sldId="2147483734"/>
        </pc:sldMasterMkLst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1477692594" sldId="214748373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810553158" sldId="214748373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3710811664" sldId="214748373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3552179143" sldId="214748373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1097175172" sldId="214748373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77178856" sldId="214748374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026906998" sldId="2147483741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1029970942" sldId="2147483742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3520700136" sldId="2147483743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1735371355" sldId="2147483744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428942066" sldId="2147483745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626181368" sldId="2147483746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4133692615" sldId="2147483747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1462140478" sldId="2147483748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711299613" sldId="2147483749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3480571184" sldId="2147483750"/>
          </pc:sldLayoutMkLst>
        </pc:sldLayoutChg>
        <pc:sldLayoutChg chg="add del mod replId">
          <pc:chgData name="Salma Salaad (2419306)" userId="S::2419306@student.uwtsd.ac.uk::85a55d39-5578-4b01-a61f-db2b9116a155" providerId="AD" clId="Web-{B2A98877-74DC-C2A2-F7BC-54F603137BE4}" dt="2025-10-17T14:13:53.510" v="6"/>
          <pc:sldLayoutMkLst>
            <pc:docMk/>
            <pc:sldMasterMk cId="1676850326" sldId="2147483734"/>
            <pc:sldLayoutMk cId="205770096" sldId="2147483751"/>
          </pc:sldLayoutMkLst>
        </pc:sldLayoutChg>
      </pc:sldMasterChg>
    </pc:docChg>
  </pc:docChgLst>
  <pc:docChgLst>
    <pc:chgData name="Salma Salaad (2419306)" userId="85a55d39-5578-4b01-a61f-db2b9116a155" providerId="ADAL" clId="{5368AAEE-98AA-4353-BE2A-A0200B20C7C6}"/>
    <pc:docChg chg="undo custSel addSld delSld modSld sldOrd">
      <pc:chgData name="Salma Salaad (2419306)" userId="85a55d39-5578-4b01-a61f-db2b9116a155" providerId="ADAL" clId="{5368AAEE-98AA-4353-BE2A-A0200B20C7C6}" dt="2025-10-16T13:13:45.072" v="842" actId="20577"/>
      <pc:docMkLst>
        <pc:docMk/>
      </pc:docMkLst>
      <pc:sldChg chg="modSp mod">
        <pc:chgData name="Salma Salaad (2419306)" userId="85a55d39-5578-4b01-a61f-db2b9116a155" providerId="ADAL" clId="{5368AAEE-98AA-4353-BE2A-A0200B20C7C6}" dt="2025-10-16T12:15:14.198" v="487" actId="14100"/>
        <pc:sldMkLst>
          <pc:docMk/>
          <pc:sldMk cId="3601621670" sldId="259"/>
        </pc:sldMkLst>
        <pc:spChg chg="mod">
          <ac:chgData name="Salma Salaad (2419306)" userId="85a55d39-5578-4b01-a61f-db2b9116a155" providerId="ADAL" clId="{5368AAEE-98AA-4353-BE2A-A0200B20C7C6}" dt="2025-10-16T12:15:14.198" v="487" actId="14100"/>
          <ac:spMkLst>
            <pc:docMk/>
            <pc:sldMk cId="3601621670" sldId="259"/>
            <ac:spMk id="3" creationId="{A00606D0-237D-B62B-FE8C-213C7EEDC91A}"/>
          </ac:spMkLst>
        </pc:spChg>
      </pc:sldChg>
      <pc:sldChg chg="modSp mod">
        <pc:chgData name="Salma Salaad (2419306)" userId="85a55d39-5578-4b01-a61f-db2b9116a155" providerId="ADAL" clId="{5368AAEE-98AA-4353-BE2A-A0200B20C7C6}" dt="2025-10-16T12:55:22.617" v="802" actId="20577"/>
        <pc:sldMkLst>
          <pc:docMk/>
          <pc:sldMk cId="2682222800" sldId="260"/>
        </pc:sldMkLst>
        <pc:spChg chg="mod">
          <ac:chgData name="Salma Salaad (2419306)" userId="85a55d39-5578-4b01-a61f-db2b9116a155" providerId="ADAL" clId="{5368AAEE-98AA-4353-BE2A-A0200B20C7C6}" dt="2025-10-16T12:23:22.715" v="519" actId="1076"/>
          <ac:spMkLst>
            <pc:docMk/>
            <pc:sldMk cId="2682222800" sldId="260"/>
            <ac:spMk id="2" creationId="{EB55A0DB-D763-F606-BCA0-477548E2A443}"/>
          </ac:spMkLst>
        </pc:spChg>
        <pc:spChg chg="mod">
          <ac:chgData name="Salma Salaad (2419306)" userId="85a55d39-5578-4b01-a61f-db2b9116a155" providerId="ADAL" clId="{5368AAEE-98AA-4353-BE2A-A0200B20C7C6}" dt="2025-10-16T12:55:22.617" v="802" actId="20577"/>
          <ac:spMkLst>
            <pc:docMk/>
            <pc:sldMk cId="2682222800" sldId="260"/>
            <ac:spMk id="3" creationId="{CB7BB351-AFFB-0EFF-7854-FB60E17E55E2}"/>
          </ac:spMkLst>
        </pc:spChg>
      </pc:sldChg>
      <pc:sldChg chg="modSp mod">
        <pc:chgData name="Salma Salaad (2419306)" userId="85a55d39-5578-4b01-a61f-db2b9116a155" providerId="ADAL" clId="{5368AAEE-98AA-4353-BE2A-A0200B20C7C6}" dt="2025-10-16T13:13:45.072" v="842" actId="20577"/>
        <pc:sldMkLst>
          <pc:docMk/>
          <pc:sldMk cId="2876534029" sldId="262"/>
        </pc:sldMkLst>
        <pc:spChg chg="mod">
          <ac:chgData name="Salma Salaad (2419306)" userId="85a55d39-5578-4b01-a61f-db2b9116a155" providerId="ADAL" clId="{5368AAEE-98AA-4353-BE2A-A0200B20C7C6}" dt="2025-10-16T12:04:34.225" v="346" actId="27636"/>
          <ac:spMkLst>
            <pc:docMk/>
            <pc:sldMk cId="2876534029" sldId="262"/>
            <ac:spMk id="2" creationId="{B4873B67-6F4A-3AC4-3855-F074A8E5DEA3}"/>
          </ac:spMkLst>
        </pc:spChg>
        <pc:spChg chg="mod">
          <ac:chgData name="Salma Salaad (2419306)" userId="85a55d39-5578-4b01-a61f-db2b9116a155" providerId="ADAL" clId="{5368AAEE-98AA-4353-BE2A-A0200B20C7C6}" dt="2025-10-16T13:13:45.072" v="842" actId="20577"/>
          <ac:spMkLst>
            <pc:docMk/>
            <pc:sldMk cId="2876534029" sldId="262"/>
            <ac:spMk id="3" creationId="{0D84580D-B433-6296-71C6-4A3489DAF7EF}"/>
          </ac:spMkLst>
        </pc:spChg>
      </pc:sldChg>
      <pc:sldChg chg="modSp new mod">
        <pc:chgData name="Salma Salaad (2419306)" userId="85a55d39-5578-4b01-a61f-db2b9116a155" providerId="ADAL" clId="{5368AAEE-98AA-4353-BE2A-A0200B20C7C6}" dt="2025-10-16T12:53:18.081" v="747" actId="20577"/>
        <pc:sldMkLst>
          <pc:docMk/>
          <pc:sldMk cId="1087155449" sldId="264"/>
        </pc:sldMkLst>
        <pc:spChg chg="mod">
          <ac:chgData name="Salma Salaad (2419306)" userId="85a55d39-5578-4b01-a61f-db2b9116a155" providerId="ADAL" clId="{5368AAEE-98AA-4353-BE2A-A0200B20C7C6}" dt="2025-10-16T12:45:17.738" v="659" actId="20577"/>
          <ac:spMkLst>
            <pc:docMk/>
            <pc:sldMk cId="1087155449" sldId="264"/>
            <ac:spMk id="2" creationId="{8D0E7F80-948E-2CAA-32D1-AE7DD8681F33}"/>
          </ac:spMkLst>
        </pc:spChg>
        <pc:spChg chg="mod">
          <ac:chgData name="Salma Salaad (2419306)" userId="85a55d39-5578-4b01-a61f-db2b9116a155" providerId="ADAL" clId="{5368AAEE-98AA-4353-BE2A-A0200B20C7C6}" dt="2025-10-16T12:53:18.081" v="747" actId="20577"/>
          <ac:spMkLst>
            <pc:docMk/>
            <pc:sldMk cId="1087155449" sldId="264"/>
            <ac:spMk id="3" creationId="{BBC4366F-0C91-75AA-0EAC-1E57AE7FDF49}"/>
          </ac:spMkLst>
        </pc:spChg>
      </pc:sldChg>
    </pc:docChg>
  </pc:docChgLst>
  <pc:docChgLst>
    <pc:chgData name="Salma Salaad (2419306)" userId="85a55d39-5578-4b01-a61f-db2b9116a155" providerId="ADAL" clId="{4E84B00D-FB56-4D88-8492-2DA0DFAF55B7}"/>
    <pc:docChg chg="undo custSel mod addSld delSld modSld sldOrd addMainMaster delMainMaster">
      <pc:chgData name="Salma Salaad (2419306)" userId="85a55d39-5578-4b01-a61f-db2b9116a155" providerId="ADAL" clId="{4E84B00D-FB56-4D88-8492-2DA0DFAF55B7}" dt="2025-10-18T20:32:56.941" v="676" actId="5864"/>
      <pc:docMkLst>
        <pc:docMk/>
      </pc:docMkLst>
      <pc:sldChg chg="modSp new">
        <pc:chgData name="Salma Salaad (2419306)" userId="85a55d39-5578-4b01-a61f-db2b9116a155" providerId="ADAL" clId="{4E84B00D-FB56-4D88-8492-2DA0DFAF55B7}" dt="2025-10-15T20:33:05.280" v="24" actId="27636"/>
        <pc:sldMkLst>
          <pc:docMk/>
          <pc:sldMk cId="3886265600" sldId="257"/>
        </pc:sldMkLst>
        <pc:spChg chg="mod">
          <ac:chgData name="Salma Salaad (2419306)" userId="85a55d39-5578-4b01-a61f-db2b9116a155" providerId="ADAL" clId="{4E84B00D-FB56-4D88-8492-2DA0DFAF55B7}" dt="2025-10-15T20:33:05.280" v="24" actId="27636"/>
          <ac:spMkLst>
            <pc:docMk/>
            <pc:sldMk cId="3886265600" sldId="257"/>
            <ac:spMk id="2" creationId="{1FBBD146-AAC2-2DBD-BA5E-363C559B9DBE}"/>
          </ac:spMkLst>
        </pc:spChg>
        <pc:spChg chg="mod">
          <ac:chgData name="Salma Salaad (2419306)" userId="85a55d39-5578-4b01-a61f-db2b9116a155" providerId="ADAL" clId="{4E84B00D-FB56-4D88-8492-2DA0DFAF55B7}" dt="2025-10-15T20:32:03.546" v="18" actId="1076"/>
          <ac:spMkLst>
            <pc:docMk/>
            <pc:sldMk cId="3886265600" sldId="257"/>
            <ac:spMk id="3" creationId="{5FDFC149-D3A1-263E-DD3F-8F386274D567}"/>
          </ac:spMkLst>
        </pc:spChg>
      </pc:sldChg>
      <pc:sldChg chg="addSp delSp modSp new mod">
        <pc:chgData name="Salma Salaad (2419306)" userId="85a55d39-5578-4b01-a61f-db2b9116a155" providerId="ADAL" clId="{4E84B00D-FB56-4D88-8492-2DA0DFAF55B7}" dt="2025-10-17T15:42:28.082" v="529" actId="255"/>
        <pc:sldMkLst>
          <pc:docMk/>
          <pc:sldMk cId="2469474211" sldId="258"/>
        </pc:sldMkLst>
        <pc:spChg chg="mod">
          <ac:chgData name="Salma Salaad (2419306)" userId="85a55d39-5578-4b01-a61f-db2b9116a155" providerId="ADAL" clId="{4E84B00D-FB56-4D88-8492-2DA0DFAF55B7}" dt="2025-10-15T20:33:46.611" v="34" actId="27636"/>
          <ac:spMkLst>
            <pc:docMk/>
            <pc:sldMk cId="2469474211" sldId="258"/>
            <ac:spMk id="2" creationId="{F4E29A26-82C2-4F12-0628-5143D33DBCA1}"/>
          </ac:spMkLst>
        </pc:spChg>
        <pc:spChg chg="mod">
          <ac:chgData name="Salma Salaad (2419306)" userId="85a55d39-5578-4b01-a61f-db2b9116a155" providerId="ADAL" clId="{4E84B00D-FB56-4D88-8492-2DA0DFAF55B7}" dt="2025-10-17T15:42:28.082" v="529" actId="255"/>
          <ac:spMkLst>
            <pc:docMk/>
            <pc:sldMk cId="2469474211" sldId="258"/>
            <ac:spMk id="3" creationId="{F03426B3-A227-B6FE-1FE9-C5F237C86E1F}"/>
          </ac:spMkLst>
        </pc:spChg>
        <pc:spChg chg="add del">
          <ac:chgData name="Salma Salaad (2419306)" userId="85a55d39-5578-4b01-a61f-db2b9116a155" providerId="ADAL" clId="{4E84B00D-FB56-4D88-8492-2DA0DFAF55B7}" dt="2025-10-17T15:28:18.616" v="229" actId="22"/>
          <ac:spMkLst>
            <pc:docMk/>
            <pc:sldMk cId="2469474211" sldId="258"/>
            <ac:spMk id="7" creationId="{3C7575F7-5179-F3BB-DBCF-F236A9A78D54}"/>
          </ac:spMkLst>
        </pc:spChg>
        <pc:spChg chg="add del">
          <ac:chgData name="Salma Salaad (2419306)" userId="85a55d39-5578-4b01-a61f-db2b9116a155" providerId="ADAL" clId="{4E84B00D-FB56-4D88-8492-2DA0DFAF55B7}" dt="2025-10-17T15:41:44.331" v="523" actId="22"/>
          <ac:spMkLst>
            <pc:docMk/>
            <pc:sldMk cId="2469474211" sldId="258"/>
            <ac:spMk id="11" creationId="{9102F2DE-FA78-A4E9-1340-9F6149A1291A}"/>
          </ac:spMkLst>
        </pc:spChg>
        <pc:spChg chg="add del">
          <ac:chgData name="Salma Salaad (2419306)" userId="85a55d39-5578-4b01-a61f-db2b9116a155" providerId="ADAL" clId="{4E84B00D-FB56-4D88-8492-2DA0DFAF55B7}" dt="2025-10-17T15:42:09.047" v="527" actId="22"/>
          <ac:spMkLst>
            <pc:docMk/>
            <pc:sldMk cId="2469474211" sldId="258"/>
            <ac:spMk id="15" creationId="{E5733C48-0CED-346E-CBC5-FE98DDBD9C00}"/>
          </ac:spMkLst>
        </pc:spChg>
      </pc:sldChg>
      <pc:sldChg chg="modSp new mod">
        <pc:chgData name="Salma Salaad (2419306)" userId="85a55d39-5578-4b01-a61f-db2b9116a155" providerId="ADAL" clId="{4E84B00D-FB56-4D88-8492-2DA0DFAF55B7}" dt="2025-10-17T15:42:55.332" v="530" actId="2711"/>
        <pc:sldMkLst>
          <pc:docMk/>
          <pc:sldMk cId="3601621670" sldId="259"/>
        </pc:sldMkLst>
        <pc:spChg chg="mod">
          <ac:chgData name="Salma Salaad (2419306)" userId="85a55d39-5578-4b01-a61f-db2b9116a155" providerId="ADAL" clId="{4E84B00D-FB56-4D88-8492-2DA0DFAF55B7}" dt="2025-10-15T20:34:37.585" v="43" actId="22"/>
          <ac:spMkLst>
            <pc:docMk/>
            <pc:sldMk cId="3601621670" sldId="259"/>
            <ac:spMk id="2" creationId="{5D864332-5C5B-801C-0428-A257A4F15381}"/>
          </ac:spMkLst>
        </pc:spChg>
        <pc:spChg chg="mod">
          <ac:chgData name="Salma Salaad (2419306)" userId="85a55d39-5578-4b01-a61f-db2b9116a155" providerId="ADAL" clId="{4E84B00D-FB56-4D88-8492-2DA0DFAF55B7}" dt="2025-10-17T15:42:55.332" v="530" actId="2711"/>
          <ac:spMkLst>
            <pc:docMk/>
            <pc:sldMk cId="3601621670" sldId="259"/>
            <ac:spMk id="3" creationId="{A00606D0-237D-B62B-FE8C-213C7EEDC91A}"/>
          </ac:spMkLst>
        </pc:spChg>
      </pc:sldChg>
      <pc:sldChg chg="modSp new mod">
        <pc:chgData name="Salma Salaad (2419306)" userId="85a55d39-5578-4b01-a61f-db2b9116a155" providerId="ADAL" clId="{4E84B00D-FB56-4D88-8492-2DA0DFAF55B7}" dt="2025-10-18T14:08:11.860" v="566" actId="5793"/>
        <pc:sldMkLst>
          <pc:docMk/>
          <pc:sldMk cId="2682222800" sldId="260"/>
        </pc:sldMkLst>
        <pc:spChg chg="mod">
          <ac:chgData name="Salma Salaad (2419306)" userId="85a55d39-5578-4b01-a61f-db2b9116a155" providerId="ADAL" clId="{4E84B00D-FB56-4D88-8492-2DA0DFAF55B7}" dt="2025-10-15T20:36:27.235" v="63" actId="22"/>
          <ac:spMkLst>
            <pc:docMk/>
            <pc:sldMk cId="2682222800" sldId="260"/>
            <ac:spMk id="2" creationId="{EB55A0DB-D763-F606-BCA0-477548E2A443}"/>
          </ac:spMkLst>
        </pc:spChg>
        <pc:spChg chg="mod">
          <ac:chgData name="Salma Salaad (2419306)" userId="85a55d39-5578-4b01-a61f-db2b9116a155" providerId="ADAL" clId="{4E84B00D-FB56-4D88-8492-2DA0DFAF55B7}" dt="2025-10-18T14:08:11.860" v="566" actId="5793"/>
          <ac:spMkLst>
            <pc:docMk/>
            <pc:sldMk cId="2682222800" sldId="260"/>
            <ac:spMk id="3" creationId="{CB7BB351-AFFB-0EFF-7854-FB60E17E55E2}"/>
          </ac:spMkLst>
        </pc:spChg>
      </pc:sldChg>
      <pc:sldChg chg="addSp delSp modSp new mod ord">
        <pc:chgData name="Salma Salaad (2419306)" userId="85a55d39-5578-4b01-a61f-db2b9116a155" providerId="ADAL" clId="{4E84B00D-FB56-4D88-8492-2DA0DFAF55B7}" dt="2025-10-18T20:32:42.826" v="668" actId="1076"/>
        <pc:sldMkLst>
          <pc:docMk/>
          <pc:sldMk cId="2876534029" sldId="262"/>
        </pc:sldMkLst>
        <pc:spChg chg="mod">
          <ac:chgData name="Salma Salaad (2419306)" userId="85a55d39-5578-4b01-a61f-db2b9116a155" providerId="ADAL" clId="{4E84B00D-FB56-4D88-8492-2DA0DFAF55B7}" dt="2025-10-18T20:32:42.826" v="668" actId="1076"/>
          <ac:spMkLst>
            <pc:docMk/>
            <pc:sldMk cId="2876534029" sldId="262"/>
            <ac:spMk id="3" creationId="{0D84580D-B433-6296-71C6-4A3489DAF7EF}"/>
          </ac:spMkLst>
        </pc:spChg>
        <pc:spChg chg="add del">
          <ac:chgData name="Salma Salaad (2419306)" userId="85a55d39-5578-4b01-a61f-db2b9116a155" providerId="ADAL" clId="{4E84B00D-FB56-4D88-8492-2DA0DFAF55B7}" dt="2025-10-17T15:44:22.529" v="540" actId="22"/>
          <ac:spMkLst>
            <pc:docMk/>
            <pc:sldMk cId="2876534029" sldId="262"/>
            <ac:spMk id="7" creationId="{4F315E9A-0204-7885-F533-E35FB7FC277C}"/>
          </ac:spMkLst>
        </pc:spChg>
      </pc:sldChg>
      <pc:sldChg chg="modSp new mod">
        <pc:chgData name="Salma Salaad (2419306)" userId="85a55d39-5578-4b01-a61f-db2b9116a155" providerId="ADAL" clId="{4E84B00D-FB56-4D88-8492-2DA0DFAF55B7}" dt="2025-10-18T20:21:33.135" v="572" actId="14100"/>
        <pc:sldMkLst>
          <pc:docMk/>
          <pc:sldMk cId="4135034224" sldId="263"/>
        </pc:sldMkLst>
        <pc:spChg chg="mod">
          <ac:chgData name="Salma Salaad (2419306)" userId="85a55d39-5578-4b01-a61f-db2b9116a155" providerId="ADAL" clId="{4E84B00D-FB56-4D88-8492-2DA0DFAF55B7}" dt="2025-10-15T20:39:00.086" v="75" actId="22"/>
          <ac:spMkLst>
            <pc:docMk/>
            <pc:sldMk cId="4135034224" sldId="263"/>
            <ac:spMk id="2" creationId="{75D739ED-DD7B-4221-C770-F7F63FA17D28}"/>
          </ac:spMkLst>
        </pc:spChg>
        <pc:spChg chg="mod">
          <ac:chgData name="Salma Salaad (2419306)" userId="85a55d39-5578-4b01-a61f-db2b9116a155" providerId="ADAL" clId="{4E84B00D-FB56-4D88-8492-2DA0DFAF55B7}" dt="2025-10-18T20:21:33.135" v="572" actId="14100"/>
          <ac:spMkLst>
            <pc:docMk/>
            <pc:sldMk cId="4135034224" sldId="263"/>
            <ac:spMk id="3" creationId="{971D035A-1B4C-3653-12FF-42B3E7AF08CD}"/>
          </ac:spMkLst>
        </pc:spChg>
      </pc:sldChg>
      <pc:sldChg chg="modSp mod">
        <pc:chgData name="Salma Salaad (2419306)" userId="85a55d39-5578-4b01-a61f-db2b9116a155" providerId="ADAL" clId="{4E84B00D-FB56-4D88-8492-2DA0DFAF55B7}" dt="2025-10-17T15:44:04.735" v="536" actId="2711"/>
        <pc:sldMkLst>
          <pc:docMk/>
          <pc:sldMk cId="1087155449" sldId="264"/>
        </pc:sldMkLst>
        <pc:spChg chg="mod">
          <ac:chgData name="Salma Salaad (2419306)" userId="85a55d39-5578-4b01-a61f-db2b9116a155" providerId="ADAL" clId="{4E84B00D-FB56-4D88-8492-2DA0DFAF55B7}" dt="2025-10-17T15:44:04.735" v="536" actId="2711"/>
          <ac:spMkLst>
            <pc:docMk/>
            <pc:sldMk cId="1087155449" sldId="264"/>
            <ac:spMk id="3" creationId="{BBC4366F-0C91-75AA-0EAC-1E57AE7FDF49}"/>
          </ac:spMkLst>
        </pc:spChg>
      </pc:sldChg>
      <pc:sldChg chg="modSp mod">
        <pc:chgData name="Salma Salaad (2419306)" userId="85a55d39-5578-4b01-a61f-db2b9116a155" providerId="ADAL" clId="{4E84B00D-FB56-4D88-8492-2DA0DFAF55B7}" dt="2025-10-17T15:45:54.969" v="544" actId="20577"/>
        <pc:sldMkLst>
          <pc:docMk/>
          <pc:sldMk cId="975076269" sldId="265"/>
        </pc:sldMkLst>
        <pc:spChg chg="mod">
          <ac:chgData name="Salma Salaad (2419306)" userId="85a55d39-5578-4b01-a61f-db2b9116a155" providerId="ADAL" clId="{4E84B00D-FB56-4D88-8492-2DA0DFAF55B7}" dt="2025-10-17T15:45:54.969" v="544" actId="20577"/>
          <ac:spMkLst>
            <pc:docMk/>
            <pc:sldMk cId="975076269" sldId="265"/>
            <ac:spMk id="2" creationId="{DE380A36-447D-F950-2DA8-431B3695772F}"/>
          </ac:spMkLst>
        </pc:spChg>
        <pc:spChg chg="mod">
          <ac:chgData name="Salma Salaad (2419306)" userId="85a55d39-5578-4b01-a61f-db2b9116a155" providerId="ADAL" clId="{4E84B00D-FB56-4D88-8492-2DA0DFAF55B7}" dt="2025-10-17T15:44:54.398" v="542" actId="2711"/>
          <ac:spMkLst>
            <pc:docMk/>
            <pc:sldMk cId="975076269" sldId="265"/>
            <ac:spMk id="3" creationId="{B4FBFE6C-FB1A-E39A-4897-97594554EFCD}"/>
          </ac:spMkLst>
        </pc:spChg>
      </pc:sldChg>
      <pc:sldChg chg="delSp modSp new mod ord">
        <pc:chgData name="Salma Salaad (2419306)" userId="85a55d39-5578-4b01-a61f-db2b9116a155" providerId="ADAL" clId="{4E84B00D-FB56-4D88-8492-2DA0DFAF55B7}" dt="2025-10-17T15:39:11.340" v="500" actId="20577"/>
        <pc:sldMkLst>
          <pc:docMk/>
          <pc:sldMk cId="1939702110" sldId="266"/>
        </pc:sldMkLst>
        <pc:spChg chg="mod">
          <ac:chgData name="Salma Salaad (2419306)" userId="85a55d39-5578-4b01-a61f-db2b9116a155" providerId="ADAL" clId="{4E84B00D-FB56-4D88-8492-2DA0DFAF55B7}" dt="2025-10-17T15:39:11.340" v="500" actId="20577"/>
          <ac:spMkLst>
            <pc:docMk/>
            <pc:sldMk cId="1939702110" sldId="266"/>
            <ac:spMk id="2" creationId="{FBBC74C0-04C0-7027-491B-4A4EF7D63DEE}"/>
          </ac:spMkLst>
        </pc:spChg>
        <pc:spChg chg="del mod">
          <ac:chgData name="Salma Salaad (2419306)" userId="85a55d39-5578-4b01-a61f-db2b9116a155" providerId="ADAL" clId="{4E84B00D-FB56-4D88-8492-2DA0DFAF55B7}" dt="2025-10-17T15:38:46.535" v="474" actId="478"/>
          <ac:spMkLst>
            <pc:docMk/>
            <pc:sldMk cId="1939702110" sldId="266"/>
            <ac:spMk id="3" creationId="{3375E6B0-3A59-A9B5-2946-CB91AF765AF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296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92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C74C0-04C0-7027-491B-4A4EF7D63D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7"/>
            <a:ext cx="11155680" cy="4884759"/>
          </a:xfrm>
        </p:spPr>
        <p:txBody>
          <a:bodyPr>
            <a:normAutofit/>
          </a:bodyPr>
          <a:lstStyle/>
          <a:p>
            <a:r>
              <a:rPr lang="en-GB" sz="4000" b="1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SALMA SALAAD</a:t>
            </a:r>
            <a:br>
              <a:rPr lang="en-GB" sz="40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No: 2419306</a:t>
            </a:r>
            <a:br>
              <a:rPr lang="en-GB" sz="40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Moodle code: LCHS4009 </a:t>
            </a:r>
            <a:r>
              <a:rPr lang="en-GB" sz="4000" dirty="0">
                <a:effectLst/>
              </a:rPr>
              <a:t>professional development within health and social care</a:t>
            </a:r>
            <a:br>
              <a:rPr lang="en-GB" sz="40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 Name:</a:t>
            </a:r>
            <a:r>
              <a:rPr lang="en-GB" sz="4000" dirty="0">
                <a:effectLst/>
              </a:rPr>
              <a:t> Farah Islam</a:t>
            </a:r>
            <a:br>
              <a:rPr lang="en-GB" sz="4000" dirty="0">
                <a:effectLst/>
              </a:rPr>
            </a:br>
            <a:br>
              <a:rPr lang="en-GB" sz="4800" dirty="0">
                <a:effectLst/>
              </a:rPr>
            </a:b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939702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BD146-AAC2-2DBD-BA5E-363C559B9D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4374" y="1909742"/>
            <a:ext cx="6675459" cy="1730925"/>
          </a:xfrm>
        </p:spPr>
        <p:txBody>
          <a:bodyPr>
            <a:normAutofit fontScale="90000"/>
          </a:bodyPr>
          <a:lstStyle/>
          <a:p>
            <a:r>
              <a:rPr lang="en-GB" b="1"/>
              <a:t>Personal SWOT</a:t>
            </a:r>
            <a:br>
              <a:rPr lang="en-GB" b="1"/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DFC149-D3A1-263E-DD3F-8F386274D5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89042" y="3877310"/>
            <a:ext cx="7104888" cy="1399032"/>
          </a:xfrm>
        </p:spPr>
        <p:txBody>
          <a:bodyPr>
            <a:normAutofit fontScale="40000" lnSpcReduction="20000"/>
          </a:bodyPr>
          <a:lstStyle/>
          <a:p>
            <a:r>
              <a:rPr lang="en-GB" sz="8800" b="1" err="1"/>
              <a:t>Analyzing</a:t>
            </a:r>
            <a:r>
              <a:rPr lang="en-GB" sz="8800" b="1"/>
              <a:t> strengths and growth opportunities</a:t>
            </a:r>
            <a:br>
              <a:rPr lang="en-GB" sz="8800" b="1"/>
            </a:b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3886265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9A26-82C2-4F12-0628-5143D33DBC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332" y="1306491"/>
            <a:ext cx="11895667" cy="1487509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My Personal SWOT Analysis</a:t>
            </a:r>
            <a:br>
              <a:rPr lang="en-GB" b="1" i="0" u="none" strike="noStrike">
                <a:solidFill>
                  <a:srgbClr val="000000"/>
                </a:solidFill>
                <a:effectLst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426B3-A227-B6FE-1FE9-C5F237C86E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18" y="2275417"/>
            <a:ext cx="9038166" cy="5270501"/>
          </a:xfrm>
        </p:spPr>
        <p:txBody>
          <a:bodyPr>
            <a:normAutofit/>
          </a:bodyPr>
          <a:lstStyle/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personal SWOT analysis supports my professional development by identifying key strengths, weaknesses, opportunities, and threats. It provides a clear direction for growth and helps guide my journey in the health and social care sector. By increasing my self-awareness and identifying areas for improvement, this analysis plays a important role in preparing me for my future career as a psychotherapist, where personal insight, emotional intelligence, and continuous development are essential.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 guides my growth in health care, (Wiley online library, 2012).</a:t>
            </a:r>
            <a:endParaRPr lang="en-GB" sz="2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469474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4332-5C5B-801C-0428-A257A4F153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rgbClr val="000000"/>
                </a:solidFill>
              </a:rPr>
              <a:t>Define my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 SWOT Analysis</a:t>
            </a:r>
            <a:br>
              <a:rPr lang="en-GB" b="1" i="0" u="none" strike="noStrike">
                <a:effectLst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0606D0-237D-B62B-FE8C-213C7EEDC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290" y="1968500"/>
            <a:ext cx="8485210" cy="3429000"/>
          </a:xfrm>
        </p:spPr>
        <p:txBody>
          <a:bodyPr>
            <a:normAutofit/>
          </a:bodyPr>
          <a:lstStyle/>
          <a:p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stands for Strengths, Weaknesses, Opportunities, and Threats. It is a personal development tool used to assess current abilities and challenges, helping plan for growth and identify areas needing improvement.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01621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739ED-DD7B-4221-C770-F7F63FA17D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My Personal Strengths</a:t>
            </a:r>
            <a:br>
              <a:rPr lang="en-GB" b="1" i="0" u="none" strike="noStrike">
                <a:solidFill>
                  <a:srgbClr val="000000"/>
                </a:solidFill>
                <a:effectLst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1D035A-1B4C-3653-12FF-42B3E7AF08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541" y="2137834"/>
            <a:ext cx="7310459" cy="3555998"/>
          </a:xfrm>
        </p:spPr>
        <p:txBody>
          <a:bodyPr>
            <a:normAutofit fontScale="25000" lnSpcReduction="20000"/>
          </a:bodyPr>
          <a:lstStyle/>
          <a:p>
            <a:r>
              <a:rPr lang="en-GB" sz="9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I’ve developed strong time management skills, which help me attend classes regularly and meet around 95% of my deadlines. This keeps my work organised and efficient.</a:t>
            </a:r>
            <a:endParaRPr lang="en-GB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Patience and being calm foster positive group interactions and effective teamwork under pressure.</a:t>
            </a:r>
          </a:p>
          <a:p>
            <a:r>
              <a:rPr lang="en-GB" sz="9600" dirty="0">
                <a:latin typeface="Arial" panose="020B0604020202020204" pitchFamily="34" charset="0"/>
                <a:cs typeface="Arial" panose="020B0604020202020204" pitchFamily="34" charset="0"/>
              </a:rPr>
              <a:t>I speak English plus three other languages, enhancing communication in diverse health and social care settings.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034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5A0DB-D763-F606-BCA0-477548E2A4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98365"/>
            <a:ext cx="10969668" cy="1105390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My Personal Weaknesses</a:t>
            </a:r>
            <a:br>
              <a:rPr lang="en-GB" b="1" i="0" u="none" strike="noStrike">
                <a:solidFill>
                  <a:srgbClr val="000000"/>
                </a:solidFill>
                <a:effectLst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7BB351-AFFB-0EFF-7854-FB60E17E55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111" y="1703755"/>
            <a:ext cx="11621639" cy="3859496"/>
          </a:xfrm>
        </p:spPr>
        <p:txBody>
          <a:bodyPr>
            <a:normAutofit/>
          </a:bodyPr>
          <a:lstStyle/>
          <a:p>
            <a:r>
              <a:rPr lang="en-GB" sz="2800" i="0" dirty="0">
                <a:latin typeface="Arial" panose="020B0604020202020204" pitchFamily="34" charset="0"/>
                <a:cs typeface="Arial" panose="020B0604020202020204" pitchFamily="34" charset="0"/>
              </a:rPr>
              <a:t>I sometimes lack of confidence when speaking English, and I may hesitate to express complex ideas clearly. I also worry about my accent and making mistakes, which can make me nervous and limit my participation in discussions. My goal is to continue improving my communication skills-not only to succeed in university but also to become a more confident and effective professional in health and social care. Improving communication to become confident health care professionals, (</a:t>
            </a:r>
            <a:r>
              <a:rPr lang="en-GB" sz="2800" i="0" dirty="0" err="1">
                <a:latin typeface="Arial" panose="020B0604020202020204" pitchFamily="34" charset="0"/>
                <a:cs typeface="Arial" panose="020B0604020202020204" pitchFamily="34" charset="0"/>
              </a:rPr>
              <a:t>Weliy</a:t>
            </a:r>
            <a:r>
              <a:rPr lang="en-GB" sz="2800" i="0" dirty="0">
                <a:latin typeface="Arial" panose="020B0604020202020204" pitchFamily="34" charset="0"/>
                <a:cs typeface="Arial" panose="020B0604020202020204" pitchFamily="34" charset="0"/>
              </a:rPr>
              <a:t> online library, 2008)</a:t>
            </a:r>
            <a:endParaRPr lang="en-GB" sz="36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222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E7F80-948E-2CAA-32D1-AE7DD8681F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My personal opportunity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C4366F-0C91-75AA-0EAC-1E57AE7FDF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714" y="1330004"/>
            <a:ext cx="10839690" cy="4549588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Attend university workshops to improve skills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﻿﻿Apply for job to gain experience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﻿﻿Network with professionals in the sector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﻿﻿Use feedback to improve performance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After completing Level 4 in Health and Social Care, I would like to work while continuing my studies for Levels 5 and 6. Working alongside my studies will help me learn more effectively and give me the chance to improve my confidence through real-life experience and interaction with professionals.</a:t>
            </a:r>
            <a:endParaRPr lang="en-GB" sz="20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87155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73B67-6F4A-3AC4-3855-F074A8E5D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662940"/>
            <a:ext cx="14708124" cy="1399032"/>
          </a:xfrm>
        </p:spPr>
        <p:txBody>
          <a:bodyPr>
            <a:normAutofit fontScale="90000"/>
          </a:bodyPr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Threats and Overcoming Them</a:t>
            </a:r>
            <a:br>
              <a:rPr lang="en-GB" b="1" i="0" u="none" strike="noStrike">
                <a:solidFill>
                  <a:srgbClr val="000000"/>
                </a:solidFill>
                <a:effectLst/>
              </a:rPr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84580D-B433-6296-71C6-4A3489DAF7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1746250"/>
            <a:ext cx="9511792" cy="4133342"/>
          </a:xfrm>
        </p:spPr>
        <p:txBody>
          <a:bodyPr>
            <a:normAutofit fontScale="92500" lnSpcReduction="20000"/>
          </a:bodyPr>
          <a:lstStyle/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Impact on Career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Anxiety in communication can restrict professional opportunities and hinder networking in health and social care sectors.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Threats Identified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English as a second language causes nervousness; public speaking anxiety may lower confidence and limit career growth.</a:t>
            </a: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Overcoming Strategies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stay calm by being patient, manage my time to build confidence, and to improve my skills. Some challenges I face include future job market competition and the emotional demands that comes with working as a 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psychotherapist such as supporting individuals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I also need to manage my time well to avoid stress while studying.</a:t>
            </a:r>
          </a:p>
        </p:txBody>
      </p:sp>
    </p:spTree>
    <p:extLst>
      <p:ext uri="{BB962C8B-B14F-4D97-AF65-F5344CB8AC3E}">
        <p14:creationId xmlns:p14="http://schemas.microsoft.com/office/powerpoint/2010/main" val="28765340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80A36-447D-F950-2DA8-431B36957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154" y="418697"/>
            <a:ext cx="11155680" cy="1402842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FBFE6C-FB1A-E39A-4897-97594554EF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2166" y="1464037"/>
            <a:ext cx="10928584" cy="3572425"/>
          </a:xfrm>
        </p:spPr>
        <p:txBody>
          <a:bodyPr/>
          <a:lstStyle/>
          <a:p>
            <a:r>
              <a:rPr lang="en-GB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Regen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E., Martin, G., </a:t>
            </a:r>
            <a:r>
              <a:rPr lang="en-GB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Glasby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J., Hewitt, G., </a:t>
            </a:r>
            <a:r>
              <a:rPr lang="en-GB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Nancarrow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S. and Parker, H., 2008. Challenges, benefits and weaknesses of intermediate care: results from five UK case study sites.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16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(6), pp.629-637.</a:t>
            </a:r>
          </a:p>
          <a:p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van </a:t>
            </a:r>
            <a:r>
              <a:rPr lang="en-GB" sz="2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Wijngaarden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J.D., </a:t>
            </a:r>
            <a:r>
              <a:rPr lang="en-GB" sz="2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Scholten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G.R. and van </a:t>
            </a:r>
            <a:r>
              <a:rPr lang="en-GB" sz="2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Wijk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K.P., 2012. Strategic analysis for health care </a:t>
            </a:r>
            <a:r>
              <a:rPr lang="en-GB" sz="2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organizations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the suitability of the SWOT‐analysis. </a:t>
            </a:r>
            <a:r>
              <a:rPr lang="en-GB" sz="2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International journal of health planning and management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2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27</a:t>
            </a: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pp.34-49.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effectLst/>
              <a:latin typeface=".AppleSystemUIFon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076269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GestaltVTI</vt:lpstr>
      <vt:lpstr>SALMA SALAAD Student No: 2419306 Moodle code: LCHS4009 professional development within health and social care Lecture Name: Farah Islam  </vt:lpstr>
      <vt:lpstr>Personal SWOT </vt:lpstr>
      <vt:lpstr>My Personal SWOT Analysis </vt:lpstr>
      <vt:lpstr>Define my SWOT Analysis </vt:lpstr>
      <vt:lpstr>My Personal Strengths </vt:lpstr>
      <vt:lpstr>My Personal Weaknesses </vt:lpstr>
      <vt:lpstr>My personal opportunity </vt:lpstr>
      <vt:lpstr>Threats and Overcoming Them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SWOT </dc:title>
  <dc:creator>Salma Salaad (2419306)</dc:creator>
  <cp:lastModifiedBy>Salma Salaad (2419306)</cp:lastModifiedBy>
  <cp:revision>1</cp:revision>
  <dcterms:created xsi:type="dcterms:W3CDTF">2025-10-15T20:30:19Z</dcterms:created>
  <dcterms:modified xsi:type="dcterms:W3CDTF">2025-10-18T20:33:06Z</dcterms:modified>
</cp:coreProperties>
</file>