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4" r:id="rId4"/>
  </p:sldMasterIdLst>
  <p:notesMasterIdLst>
    <p:notesMasterId r:id="rId20"/>
  </p:notesMasterIdLst>
  <p:handoutMasterIdLst>
    <p:handoutMasterId r:id="rId21"/>
  </p:handoutMasterIdLst>
  <p:sldIdLst>
    <p:sldId id="268" r:id="rId5"/>
    <p:sldId id="261" r:id="rId6"/>
    <p:sldId id="259" r:id="rId7"/>
    <p:sldId id="271" r:id="rId8"/>
    <p:sldId id="269" r:id="rId9"/>
    <p:sldId id="267" r:id="rId10"/>
    <p:sldId id="270" r:id="rId11"/>
    <p:sldId id="272" r:id="rId12"/>
    <p:sldId id="273" r:id="rId13"/>
    <p:sldId id="274" r:id="rId14"/>
    <p:sldId id="275" r:id="rId15"/>
    <p:sldId id="276" r:id="rId16"/>
    <p:sldId id="278" r:id="rId17"/>
    <p:sldId id="277" r:id="rId18"/>
    <p:sldId id="28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623398-9F88-4713-8029-4D695AA2F580}" v="345" dt="2022-05-11T20:19:29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580"/>
  </p:normalViewPr>
  <p:slideViewPr>
    <p:cSldViewPr snapToGrid="0" snapToObjects="1">
      <p:cViewPr varScale="1">
        <p:scale>
          <a:sx n="58" d="100"/>
          <a:sy n="58" d="100"/>
        </p:scale>
        <p:origin x="9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9" d="100"/>
          <a:sy n="89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-Jayne Duggan" userId="435cd751350ec192" providerId="LiveId" clId="{1C623398-9F88-4713-8029-4D695AA2F580}"/>
    <pc:docChg chg="undo redo custSel addSld delSld modSld">
      <pc:chgData name="Sarah-Jayne Duggan" userId="435cd751350ec192" providerId="LiveId" clId="{1C623398-9F88-4713-8029-4D695AA2F580}" dt="2022-05-11T20:19:29.208" v="1954"/>
      <pc:docMkLst>
        <pc:docMk/>
      </pc:docMkLst>
      <pc:sldChg chg="addSp delSp modSp mod modTransition modAnim">
        <pc:chgData name="Sarah-Jayne Duggan" userId="435cd751350ec192" providerId="LiveId" clId="{1C623398-9F88-4713-8029-4D695AA2F580}" dt="2022-05-10T23:38:22.262" v="1859"/>
        <pc:sldMkLst>
          <pc:docMk/>
          <pc:sldMk cId="2770267463" sldId="259"/>
        </pc:sldMkLst>
        <pc:spChg chg="mod">
          <ac:chgData name="Sarah-Jayne Duggan" userId="435cd751350ec192" providerId="LiveId" clId="{1C623398-9F88-4713-8029-4D695AA2F580}" dt="2022-05-09T14:02:59.191" v="103" actId="20577"/>
          <ac:spMkLst>
            <pc:docMk/>
            <pc:sldMk cId="2770267463" sldId="259"/>
            <ac:spMk id="2" creationId="{5F3F6C66-D6D7-4A72-9928-967AEA400766}"/>
          </ac:spMkLst>
        </pc:spChg>
        <pc:spChg chg="add del mod">
          <ac:chgData name="Sarah-Jayne Duggan" userId="435cd751350ec192" providerId="LiveId" clId="{1C623398-9F88-4713-8029-4D695AA2F580}" dt="2022-05-09T14:04:04.476" v="105" actId="1032"/>
          <ac:spMkLst>
            <pc:docMk/>
            <pc:sldMk cId="2770267463" sldId="259"/>
            <ac:spMk id="4" creationId="{33508F82-7ED9-CEEA-7317-1DD8179AB714}"/>
          </ac:spMkLst>
        </pc:spChg>
        <pc:spChg chg="add del mod">
          <ac:chgData name="Sarah-Jayne Duggan" userId="435cd751350ec192" providerId="LiveId" clId="{1C623398-9F88-4713-8029-4D695AA2F580}" dt="2022-05-09T14:06:11.445" v="120" actId="478"/>
          <ac:spMkLst>
            <pc:docMk/>
            <pc:sldMk cId="2770267463" sldId="259"/>
            <ac:spMk id="8" creationId="{A2BD79C3-FDD3-7234-DBD0-775C4777579D}"/>
          </ac:spMkLst>
        </pc:spChg>
        <pc:spChg chg="add mod">
          <ac:chgData name="Sarah-Jayne Duggan" userId="435cd751350ec192" providerId="LiveId" clId="{1C623398-9F88-4713-8029-4D695AA2F580}" dt="2022-05-09T21:07:08.240" v="529" actId="1076"/>
          <ac:spMkLst>
            <pc:docMk/>
            <pc:sldMk cId="2770267463" sldId="259"/>
            <ac:spMk id="11" creationId="{96DA7E4E-297C-409F-89BA-21CEE81E550D}"/>
          </ac:spMkLst>
        </pc:spChg>
        <pc:graphicFrameChg chg="add del mod modGraphic">
          <ac:chgData name="Sarah-Jayne Duggan" userId="435cd751350ec192" providerId="LiveId" clId="{1C623398-9F88-4713-8029-4D695AA2F580}" dt="2022-05-09T14:06:09.963" v="119" actId="478"/>
          <ac:graphicFrameMkLst>
            <pc:docMk/>
            <pc:sldMk cId="2770267463" sldId="259"/>
            <ac:graphicFrameMk id="5" creationId="{DAD97FFF-BC48-C75E-2870-F3480C832185}"/>
          </ac:graphicFrameMkLst>
        </pc:graphicFrameChg>
        <pc:graphicFrameChg chg="del">
          <ac:chgData name="Sarah-Jayne Duggan" userId="435cd751350ec192" providerId="LiveId" clId="{1C623398-9F88-4713-8029-4D695AA2F580}" dt="2022-05-09T14:03:05.918" v="104" actId="478"/>
          <ac:graphicFrameMkLst>
            <pc:docMk/>
            <pc:sldMk cId="2770267463" sldId="259"/>
            <ac:graphicFrameMk id="6" creationId="{4F8339CB-596F-46C7-A612-EA1CB5750EDB}"/>
          </ac:graphicFrameMkLst>
        </pc:graphicFrameChg>
        <pc:picChg chg="add mod">
          <ac:chgData name="Sarah-Jayne Duggan" userId="435cd751350ec192" providerId="LiveId" clId="{1C623398-9F88-4713-8029-4D695AA2F580}" dt="2022-05-09T14:06:19.640" v="123" actId="1076"/>
          <ac:picMkLst>
            <pc:docMk/>
            <pc:sldMk cId="2770267463" sldId="259"/>
            <ac:picMk id="10" creationId="{04684BBC-C402-8B4A-FFD2-1D16AA388D48}"/>
          </ac:picMkLst>
        </pc:picChg>
      </pc:sldChg>
      <pc:sldChg chg="delSp modSp modTransition delDesignElem">
        <pc:chgData name="Sarah-Jayne Duggan" userId="435cd751350ec192" providerId="LiveId" clId="{1C623398-9F88-4713-8029-4D695AA2F580}" dt="2022-05-10T23:37:54.880" v="1857"/>
        <pc:sldMkLst>
          <pc:docMk/>
          <pc:sldMk cId="1436557425" sldId="261"/>
        </pc:sldMkLst>
        <pc:spChg chg="mod">
          <ac:chgData name="Sarah-Jayne Duggan" userId="435cd751350ec192" providerId="LiveId" clId="{1C623398-9F88-4713-8029-4D695AA2F580}" dt="2022-05-09T14:04:31.619" v="109"/>
          <ac:spMkLst>
            <pc:docMk/>
            <pc:sldMk cId="1436557425" sldId="261"/>
            <ac:spMk id="2" creationId="{23F6D5E8-15CF-4755-910B-1B5A1E777357}"/>
          </ac:spMkLst>
        </pc:spChg>
        <pc:spChg chg="del">
          <ac:chgData name="Sarah-Jayne Duggan" userId="435cd751350ec192" providerId="LiveId" clId="{1C623398-9F88-4713-8029-4D695AA2F580}" dt="2022-05-09T14:04:31.619" v="109"/>
          <ac:spMkLst>
            <pc:docMk/>
            <pc:sldMk cId="1436557425" sldId="261"/>
            <ac:spMk id="33" creationId="{A9D17E3F-9160-4D16-8F1D-F8FE94E2A5DC}"/>
          </ac:spMkLst>
        </pc:spChg>
        <pc:spChg chg="del">
          <ac:chgData name="Sarah-Jayne Duggan" userId="435cd751350ec192" providerId="LiveId" clId="{1C623398-9F88-4713-8029-4D695AA2F580}" dt="2022-05-09T14:04:31.619" v="109"/>
          <ac:spMkLst>
            <pc:docMk/>
            <pc:sldMk cId="1436557425" sldId="261"/>
            <ac:spMk id="63" creationId="{42D62A3B-08B7-4F45-B0BC-A23B2CC9C304}"/>
          </ac:spMkLst>
        </pc:spChg>
        <pc:spChg chg="del">
          <ac:chgData name="Sarah-Jayne Duggan" userId="435cd751350ec192" providerId="LiveId" clId="{1C623398-9F88-4713-8029-4D695AA2F580}" dt="2022-05-09T14:04:31.619" v="109"/>
          <ac:spMkLst>
            <pc:docMk/>
            <pc:sldMk cId="1436557425" sldId="261"/>
            <ac:spMk id="65" creationId="{7527CAFC-17AC-48FE-AB33-811D38361FC7}"/>
          </ac:spMkLst>
        </pc:spChg>
        <pc:grpChg chg="del">
          <ac:chgData name="Sarah-Jayne Duggan" userId="435cd751350ec192" providerId="LiveId" clId="{1C623398-9F88-4713-8029-4D695AA2F580}" dt="2022-05-09T14:04:31.619" v="109"/>
          <ac:grpSpMkLst>
            <pc:docMk/>
            <pc:sldMk cId="1436557425" sldId="261"/>
            <ac:grpSpMk id="35" creationId="{93DBB853-C277-42C7-80D0-110A8842ED54}"/>
          </ac:grpSpMkLst>
        </pc:grpChg>
        <pc:grpChg chg="del">
          <ac:chgData name="Sarah-Jayne Duggan" userId="435cd751350ec192" providerId="LiveId" clId="{1C623398-9F88-4713-8029-4D695AA2F580}" dt="2022-05-09T14:04:31.619" v="109"/>
          <ac:grpSpMkLst>
            <pc:docMk/>
            <pc:sldMk cId="1436557425" sldId="261"/>
            <ac:grpSpMk id="49" creationId="{65CAAAF8-C872-447C-BCD0-F5CD3016C563}"/>
          </ac:grpSpMkLst>
        </pc:grpChg>
      </pc:sldChg>
      <pc:sldChg chg="addSp delSp modSp mod modTransition modAnim delDesignElem">
        <pc:chgData name="Sarah-Jayne Duggan" userId="435cd751350ec192" providerId="LiveId" clId="{1C623398-9F88-4713-8029-4D695AA2F580}" dt="2022-05-10T23:40:00.491" v="1873"/>
        <pc:sldMkLst>
          <pc:docMk/>
          <pc:sldMk cId="4063739934" sldId="267"/>
        </pc:sldMkLst>
        <pc:spChg chg="mod">
          <ac:chgData name="Sarah-Jayne Duggan" userId="435cd751350ec192" providerId="LiveId" clId="{1C623398-9F88-4713-8029-4D695AA2F580}" dt="2022-05-09T21:20:49.044" v="802" actId="20577"/>
          <ac:spMkLst>
            <pc:docMk/>
            <pc:sldMk cId="4063739934" sldId="267"/>
            <ac:spMk id="2" creationId="{F266081D-517B-5D43-A7B4-E67DDEDC0B31}"/>
          </ac:spMkLst>
        </pc:spChg>
        <pc:spChg chg="del mod">
          <ac:chgData name="Sarah-Jayne Duggan" userId="435cd751350ec192" providerId="LiveId" clId="{1C623398-9F88-4713-8029-4D695AA2F580}" dt="2022-05-09T20:32:35.374" v="326" actId="478"/>
          <ac:spMkLst>
            <pc:docMk/>
            <pc:sldMk cId="4063739934" sldId="267"/>
            <ac:spMk id="3" creationId="{96D75439-C766-134A-A0D0-BE002D8B0AAD}"/>
          </ac:spMkLst>
        </pc:spChg>
        <pc:spChg chg="add del mod">
          <ac:chgData name="Sarah-Jayne Duggan" userId="435cd751350ec192" providerId="LiveId" clId="{1C623398-9F88-4713-8029-4D695AA2F580}" dt="2022-05-09T21:04:11.367" v="500"/>
          <ac:spMkLst>
            <pc:docMk/>
            <pc:sldMk cId="4063739934" sldId="267"/>
            <ac:spMk id="6" creationId="{E4DD1915-B5B8-030E-0018-AD9F67101905}"/>
          </ac:spMkLst>
        </pc:spChg>
        <pc:spChg chg="del">
          <ac:chgData name="Sarah-Jayne Duggan" userId="435cd751350ec192" providerId="LiveId" clId="{1C623398-9F88-4713-8029-4D695AA2F580}" dt="2022-05-09T14:04:31.619" v="109"/>
          <ac:spMkLst>
            <pc:docMk/>
            <pc:sldMk cId="4063739934" sldId="267"/>
            <ac:spMk id="10" creationId="{93F2CC0B-D5F1-40B8-9CC6-4A36850B66FD}"/>
          </ac:spMkLst>
        </pc:spChg>
        <pc:spChg chg="add mod">
          <ac:chgData name="Sarah-Jayne Duggan" userId="435cd751350ec192" providerId="LiveId" clId="{1C623398-9F88-4713-8029-4D695AA2F580}" dt="2022-05-09T21:20:25.591" v="793" actId="14100"/>
          <ac:spMkLst>
            <pc:docMk/>
            <pc:sldMk cId="4063739934" sldId="267"/>
            <ac:spMk id="39" creationId="{BF059814-C59C-EA16-1481-15932D8C98B9}"/>
          </ac:spMkLst>
        </pc:spChg>
        <pc:spChg chg="del">
          <ac:chgData name="Sarah-Jayne Duggan" userId="435cd751350ec192" providerId="LiveId" clId="{1C623398-9F88-4713-8029-4D695AA2F580}" dt="2022-05-09T14:04:31.619" v="109"/>
          <ac:spMkLst>
            <pc:docMk/>
            <pc:sldMk cId="4063739934" sldId="267"/>
            <ac:spMk id="40" creationId="{D1D655F2-6D15-4265-ADEE-EF0075C13944}"/>
          </ac:spMkLst>
        </pc:spChg>
        <pc:spChg chg="del">
          <ac:chgData name="Sarah-Jayne Duggan" userId="435cd751350ec192" providerId="LiveId" clId="{1C623398-9F88-4713-8029-4D695AA2F580}" dt="2022-05-09T14:04:31.619" v="109"/>
          <ac:spMkLst>
            <pc:docMk/>
            <pc:sldMk cId="4063739934" sldId="267"/>
            <ac:spMk id="42" creationId="{3248A930-1A6E-4EFB-8213-D1AC735BE061}"/>
          </ac:spMkLst>
        </pc:spChg>
        <pc:grpChg chg="del">
          <ac:chgData name="Sarah-Jayne Duggan" userId="435cd751350ec192" providerId="LiveId" clId="{1C623398-9F88-4713-8029-4D695AA2F580}" dt="2022-05-09T14:04:31.619" v="109"/>
          <ac:grpSpMkLst>
            <pc:docMk/>
            <pc:sldMk cId="4063739934" sldId="267"/>
            <ac:grpSpMk id="12" creationId="{631C6CE6-1810-44ED-A6D7-3FF53040AE20}"/>
          </ac:grpSpMkLst>
        </pc:grpChg>
        <pc:grpChg chg="del">
          <ac:chgData name="Sarah-Jayne Duggan" userId="435cd751350ec192" providerId="LiveId" clId="{1C623398-9F88-4713-8029-4D695AA2F580}" dt="2022-05-09T14:04:31.619" v="109"/>
          <ac:grpSpMkLst>
            <pc:docMk/>
            <pc:sldMk cId="4063739934" sldId="267"/>
            <ac:grpSpMk id="26" creationId="{B78034A6-3565-46AA-9E73-1C954666ABB4}"/>
          </ac:grpSpMkLst>
        </pc:grpChg>
        <pc:graphicFrameChg chg="add mod modGraphic">
          <ac:chgData name="Sarah-Jayne Duggan" userId="435cd751350ec192" providerId="LiveId" clId="{1C623398-9F88-4713-8029-4D695AA2F580}" dt="2022-05-09T21:48:12.793" v="867" actId="1076"/>
          <ac:graphicFrameMkLst>
            <pc:docMk/>
            <pc:sldMk cId="4063739934" sldId="267"/>
            <ac:graphicFrameMk id="4" creationId="{6CB87EA3-2F53-AF2E-F406-97302F50F2FB}"/>
          </ac:graphicFrameMkLst>
        </pc:graphicFrameChg>
        <pc:picChg chg="mod">
          <ac:chgData name="Sarah-Jayne Duggan" userId="435cd751350ec192" providerId="LiveId" clId="{1C623398-9F88-4713-8029-4D695AA2F580}" dt="2022-05-09T20:32:41.353" v="327" actId="34135"/>
          <ac:picMkLst>
            <pc:docMk/>
            <pc:sldMk cId="4063739934" sldId="267"/>
            <ac:picMk id="5" creationId="{1A23FE0C-9A67-334E-9B7F-83AA9CF636A8}"/>
          </ac:picMkLst>
        </pc:picChg>
      </pc:sldChg>
      <pc:sldChg chg="addSp delSp modSp mod modTransition setBg addAnim delDesignElem">
        <pc:chgData name="Sarah-Jayne Duggan" userId="435cd751350ec192" providerId="LiveId" clId="{1C623398-9F88-4713-8029-4D695AA2F580}" dt="2022-05-10T23:37:54.880" v="1857"/>
        <pc:sldMkLst>
          <pc:docMk/>
          <pc:sldMk cId="312941212" sldId="268"/>
        </pc:sldMkLst>
        <pc:spChg chg="mod">
          <ac:chgData name="Sarah-Jayne Duggan" userId="435cd751350ec192" providerId="LiveId" clId="{1C623398-9F88-4713-8029-4D695AA2F580}" dt="2022-05-09T14:04:43.826" v="110" actId="26606"/>
          <ac:spMkLst>
            <pc:docMk/>
            <pc:sldMk cId="312941212" sldId="268"/>
            <ac:spMk id="2" creationId="{F266081D-517B-5D43-A7B4-E67DDEDC0B31}"/>
          </ac:spMkLst>
        </pc:spChg>
        <pc:spChg chg="mod">
          <ac:chgData name="Sarah-Jayne Duggan" userId="435cd751350ec192" providerId="LiveId" clId="{1C623398-9F88-4713-8029-4D695AA2F580}" dt="2022-05-09T14:04:43.826" v="110" actId="26606"/>
          <ac:spMkLst>
            <pc:docMk/>
            <pc:sldMk cId="312941212" sldId="268"/>
            <ac:spMk id="13" creationId="{F05262DB-6398-4AF9-96A3-041CFB112303}"/>
          </ac:spMkLst>
        </pc:spChg>
        <pc:spChg chg="add">
          <ac:chgData name="Sarah-Jayne Duggan" userId="435cd751350ec192" providerId="LiveId" clId="{1C623398-9F88-4713-8029-4D695AA2F580}" dt="2022-05-09T14:04:43.826" v="110" actId="26606"/>
          <ac:spMkLst>
            <pc:docMk/>
            <pc:sldMk cId="312941212" sldId="268"/>
            <ac:spMk id="15" creationId="{34542078-E6A8-432D-8A8B-24604A3A5612}"/>
          </ac:spMkLst>
        </pc:spChg>
        <pc:spChg chg="del">
          <ac:chgData name="Sarah-Jayne Duggan" userId="435cd751350ec192" providerId="LiveId" clId="{1C623398-9F88-4713-8029-4D695AA2F580}" dt="2022-05-09T14:04:31.619" v="109"/>
          <ac:spMkLst>
            <pc:docMk/>
            <pc:sldMk cId="312941212" sldId="268"/>
            <ac:spMk id="18" creationId="{93F2CC0B-D5F1-40B8-9CC6-4A36850B66FD}"/>
          </ac:spMkLst>
        </pc:spChg>
        <pc:spChg chg="del">
          <ac:chgData name="Sarah-Jayne Duggan" userId="435cd751350ec192" providerId="LiveId" clId="{1C623398-9F88-4713-8029-4D695AA2F580}" dt="2022-05-09T14:04:31.619" v="109"/>
          <ac:spMkLst>
            <pc:docMk/>
            <pc:sldMk cId="312941212" sldId="268"/>
            <ac:spMk id="48" creationId="{D1D655F2-6D15-4265-ADEE-EF0075C13944}"/>
          </ac:spMkLst>
        </pc:spChg>
        <pc:spChg chg="del">
          <ac:chgData name="Sarah-Jayne Duggan" userId="435cd751350ec192" providerId="LiveId" clId="{1C623398-9F88-4713-8029-4D695AA2F580}" dt="2022-05-09T14:04:31.619" v="109"/>
          <ac:spMkLst>
            <pc:docMk/>
            <pc:sldMk cId="312941212" sldId="268"/>
            <ac:spMk id="50" creationId="{3248A930-1A6E-4EFB-8213-D1AC735BE061}"/>
          </ac:spMkLst>
        </pc:spChg>
        <pc:spChg chg="add">
          <ac:chgData name="Sarah-Jayne Duggan" userId="435cd751350ec192" providerId="LiveId" clId="{1C623398-9F88-4713-8029-4D695AA2F580}" dt="2022-05-09T14:04:43.826" v="110" actId="26606"/>
          <ac:spMkLst>
            <pc:docMk/>
            <pc:sldMk cId="312941212" sldId="268"/>
            <ac:spMk id="71" creationId="{B2AA32FB-B608-41B6-8760-AA1367392C6F}"/>
          </ac:spMkLst>
        </pc:spChg>
        <pc:spChg chg="add">
          <ac:chgData name="Sarah-Jayne Duggan" userId="435cd751350ec192" providerId="LiveId" clId="{1C623398-9F88-4713-8029-4D695AA2F580}" dt="2022-05-09T14:04:43.826" v="110" actId="26606"/>
          <ac:spMkLst>
            <pc:docMk/>
            <pc:sldMk cId="312941212" sldId="268"/>
            <ac:spMk id="72" creationId="{BCEEA0D8-22D2-4E96-ABCB-99344CEBC072}"/>
          </ac:spMkLst>
        </pc:spChg>
        <pc:grpChg chg="add">
          <ac:chgData name="Sarah-Jayne Duggan" userId="435cd751350ec192" providerId="LiveId" clId="{1C623398-9F88-4713-8029-4D695AA2F580}" dt="2022-05-09T14:04:43.826" v="110" actId="26606"/>
          <ac:grpSpMkLst>
            <pc:docMk/>
            <pc:sldMk cId="312941212" sldId="268"/>
            <ac:grpSpMk id="16" creationId="{A4E48887-9270-4938-917C-2297B0C11561}"/>
          </ac:grpSpMkLst>
        </pc:grpChg>
        <pc:grpChg chg="del">
          <ac:chgData name="Sarah-Jayne Duggan" userId="435cd751350ec192" providerId="LiveId" clId="{1C623398-9F88-4713-8029-4D695AA2F580}" dt="2022-05-09T14:04:31.619" v="109"/>
          <ac:grpSpMkLst>
            <pc:docMk/>
            <pc:sldMk cId="312941212" sldId="268"/>
            <ac:grpSpMk id="20" creationId="{631C6CE6-1810-44ED-A6D7-3FF53040AE20}"/>
          </ac:grpSpMkLst>
        </pc:grpChg>
        <pc:grpChg chg="del">
          <ac:chgData name="Sarah-Jayne Duggan" userId="435cd751350ec192" providerId="LiveId" clId="{1C623398-9F88-4713-8029-4D695AA2F580}" dt="2022-05-09T14:04:31.619" v="109"/>
          <ac:grpSpMkLst>
            <pc:docMk/>
            <pc:sldMk cId="312941212" sldId="268"/>
            <ac:grpSpMk id="34" creationId="{B78034A6-3565-46AA-9E73-1C954666ABB4}"/>
          </ac:grpSpMkLst>
        </pc:grpChg>
        <pc:grpChg chg="add">
          <ac:chgData name="Sarah-Jayne Duggan" userId="435cd751350ec192" providerId="LiveId" clId="{1C623398-9F88-4713-8029-4D695AA2F580}" dt="2022-05-09T14:04:43.826" v="110" actId="26606"/>
          <ac:grpSpMkLst>
            <pc:docMk/>
            <pc:sldMk cId="312941212" sldId="268"/>
            <ac:grpSpMk id="58" creationId="{C9FB5BCB-55FF-44E8-B475-CB515D39DEE7}"/>
          </ac:grpSpMkLst>
        </pc:grpChg>
      </pc:sldChg>
      <pc:sldChg chg="addSp delSp modSp mod modTransition setBg modAnim">
        <pc:chgData name="Sarah-Jayne Duggan" userId="435cd751350ec192" providerId="LiveId" clId="{1C623398-9F88-4713-8029-4D695AA2F580}" dt="2022-05-10T23:39:46.795" v="1870"/>
        <pc:sldMkLst>
          <pc:docMk/>
          <pc:sldMk cId="1496850848" sldId="269"/>
        </pc:sldMkLst>
        <pc:spChg chg="mod">
          <ac:chgData name="Sarah-Jayne Duggan" userId="435cd751350ec192" providerId="LiveId" clId="{1C623398-9F88-4713-8029-4D695AA2F580}" dt="2022-05-09T21:07:31.878" v="540" actId="20577"/>
          <ac:spMkLst>
            <pc:docMk/>
            <pc:sldMk cId="1496850848" sldId="269"/>
            <ac:spMk id="2" creationId="{5F3F6C66-D6D7-4A72-9928-967AEA400766}"/>
          </ac:spMkLst>
        </pc:spChg>
        <pc:spChg chg="add mod">
          <ac:chgData name="Sarah-Jayne Duggan" userId="435cd751350ec192" providerId="LiveId" clId="{1C623398-9F88-4713-8029-4D695AA2F580}" dt="2022-05-09T21:53:32.362" v="886"/>
          <ac:spMkLst>
            <pc:docMk/>
            <pc:sldMk cId="1496850848" sldId="269"/>
            <ac:spMk id="6" creationId="{262845B0-66D6-8444-F6A8-1EA28A4BCC20}"/>
          </ac:spMkLst>
        </pc:spChg>
        <pc:spChg chg="add">
          <ac:chgData name="Sarah-Jayne Duggan" userId="435cd751350ec192" providerId="LiveId" clId="{1C623398-9F88-4713-8029-4D695AA2F580}" dt="2022-05-09T20:30:32.777" v="284" actId="26606"/>
          <ac:spMkLst>
            <pc:docMk/>
            <pc:sldMk cId="1496850848" sldId="269"/>
            <ac:spMk id="10" creationId="{3EE1A71F-2664-4E38-A47B-A6F74A66A5BA}"/>
          </ac:spMkLst>
        </pc:spChg>
        <pc:spChg chg="add mod">
          <ac:chgData name="Sarah-Jayne Duggan" userId="435cd751350ec192" providerId="LiveId" clId="{1C623398-9F88-4713-8029-4D695AA2F580}" dt="2022-05-09T21:09:57.512" v="604" actId="14100"/>
          <ac:spMkLst>
            <pc:docMk/>
            <pc:sldMk cId="1496850848" sldId="269"/>
            <ac:spMk id="11" creationId="{83D5B80A-B794-782B-E3FE-FF2F60A953B8}"/>
          </ac:spMkLst>
        </pc:spChg>
        <pc:spChg chg="add">
          <ac:chgData name="Sarah-Jayne Duggan" userId="435cd751350ec192" providerId="LiveId" clId="{1C623398-9F88-4713-8029-4D695AA2F580}" dt="2022-05-09T20:30:32.777" v="284" actId="26606"/>
          <ac:spMkLst>
            <pc:docMk/>
            <pc:sldMk cId="1496850848" sldId="269"/>
            <ac:spMk id="12" creationId="{895A2202-3CDB-4BEB-B357-591207B19CE3}"/>
          </ac:spMkLst>
        </pc:spChg>
        <pc:spChg chg="add mod">
          <ac:chgData name="Sarah-Jayne Duggan" userId="435cd751350ec192" providerId="LiveId" clId="{1C623398-9F88-4713-8029-4D695AA2F580}" dt="2022-05-09T21:09:44.768" v="602" actId="1076"/>
          <ac:spMkLst>
            <pc:docMk/>
            <pc:sldMk cId="1496850848" sldId="269"/>
            <ac:spMk id="13" creationId="{E4A2E8AA-D815-B085-DF95-562E76BCCB27}"/>
          </ac:spMkLst>
        </pc:spChg>
        <pc:spChg chg="add">
          <ac:chgData name="Sarah-Jayne Duggan" userId="435cd751350ec192" providerId="LiveId" clId="{1C623398-9F88-4713-8029-4D695AA2F580}" dt="2022-05-09T20:30:32.777" v="284" actId="26606"/>
          <ac:spMkLst>
            <pc:docMk/>
            <pc:sldMk cId="1496850848" sldId="269"/>
            <ac:spMk id="14" creationId="{3AD441E9-6D75-456C-B0AE-40B2012E17CA}"/>
          </ac:spMkLst>
        </pc:spChg>
        <pc:graphicFrameChg chg="mod modGraphic">
          <ac:chgData name="Sarah-Jayne Duggan" userId="435cd751350ec192" providerId="LiveId" clId="{1C623398-9F88-4713-8029-4D695AA2F580}" dt="2022-05-09T21:00:02.637" v="389" actId="1076"/>
          <ac:graphicFrameMkLst>
            <pc:docMk/>
            <pc:sldMk cId="1496850848" sldId="269"/>
            <ac:graphicFrameMk id="5" creationId="{7201ED44-E43F-0F4D-9EE4-135AC6924F3C}"/>
          </ac:graphicFrameMkLst>
        </pc:graphicFrameChg>
        <pc:picChg chg="add del">
          <ac:chgData name="Sarah-Jayne Duggan" userId="435cd751350ec192" providerId="LiveId" clId="{1C623398-9F88-4713-8029-4D695AA2F580}" dt="2022-05-09T20:27:02.363" v="209" actId="478"/>
          <ac:picMkLst>
            <pc:docMk/>
            <pc:sldMk cId="1496850848" sldId="269"/>
            <ac:picMk id="7" creationId="{BCA9472B-BE73-494A-9A61-CF6F6D4EF852}"/>
          </ac:picMkLst>
        </pc:picChg>
        <pc:picChg chg="del">
          <ac:chgData name="Sarah-Jayne Duggan" userId="435cd751350ec192" providerId="LiveId" clId="{1C623398-9F88-4713-8029-4D695AA2F580}" dt="2022-05-09T20:20:22.176" v="154" actId="478"/>
          <ac:picMkLst>
            <pc:docMk/>
            <pc:sldMk cId="1496850848" sldId="269"/>
            <ac:picMk id="8" creationId="{0CE71C86-5256-F346-852E-D64FDD48D521}"/>
          </ac:picMkLst>
        </pc:picChg>
        <pc:picChg chg="del">
          <ac:chgData name="Sarah-Jayne Duggan" userId="435cd751350ec192" providerId="LiveId" clId="{1C623398-9F88-4713-8029-4D695AA2F580}" dt="2022-05-09T20:20:20.219" v="153" actId="478"/>
          <ac:picMkLst>
            <pc:docMk/>
            <pc:sldMk cId="1496850848" sldId="269"/>
            <ac:picMk id="9" creationId="{0DD27FA4-E917-1A4B-90B7-6F7401ABD9C2}"/>
          </ac:picMkLst>
        </pc:picChg>
      </pc:sldChg>
      <pc:sldChg chg="addSp delSp modSp new mod modTransition setBg modAnim">
        <pc:chgData name="Sarah-Jayne Duggan" userId="435cd751350ec192" providerId="LiveId" clId="{1C623398-9F88-4713-8029-4D695AA2F580}" dt="2022-05-10T23:40:12.454" v="1876"/>
        <pc:sldMkLst>
          <pc:docMk/>
          <pc:sldMk cId="992029265" sldId="270"/>
        </pc:sldMkLst>
        <pc:spChg chg="mod">
          <ac:chgData name="Sarah-Jayne Duggan" userId="435cd751350ec192" providerId="LiveId" clId="{1C623398-9F88-4713-8029-4D695AA2F580}" dt="2022-05-10T22:14:38.276" v="1196" actId="26606"/>
          <ac:spMkLst>
            <pc:docMk/>
            <pc:sldMk cId="992029265" sldId="270"/>
            <ac:spMk id="2" creationId="{E675C062-25A1-A247-489E-C0ABF2D9A0A0}"/>
          </ac:spMkLst>
        </pc:spChg>
        <pc:spChg chg="add del mod">
          <ac:chgData name="Sarah-Jayne Duggan" userId="435cd751350ec192" providerId="LiveId" clId="{1C623398-9F88-4713-8029-4D695AA2F580}" dt="2022-05-10T22:14:38.276" v="1196" actId="26606"/>
          <ac:spMkLst>
            <pc:docMk/>
            <pc:sldMk cId="992029265" sldId="270"/>
            <ac:spMk id="3" creationId="{B8AACF2A-3A99-E965-7354-6640081DBFB4}"/>
          </ac:spMkLst>
        </pc:spChg>
        <pc:spChg chg="add del mod">
          <ac:chgData name="Sarah-Jayne Duggan" userId="435cd751350ec192" providerId="LiveId" clId="{1C623398-9F88-4713-8029-4D695AA2F580}" dt="2022-05-09T21:27:53.403" v="838"/>
          <ac:spMkLst>
            <pc:docMk/>
            <pc:sldMk cId="992029265" sldId="270"/>
            <ac:spMk id="4" creationId="{F19D4C10-71A0-93E6-0202-51CF49C94017}"/>
          </ac:spMkLst>
        </pc:spChg>
        <pc:spChg chg="add del mod">
          <ac:chgData name="Sarah-Jayne Duggan" userId="435cd751350ec192" providerId="LiveId" clId="{1C623398-9F88-4713-8029-4D695AA2F580}" dt="2022-05-10T22:14:27.991" v="1193" actId="478"/>
          <ac:spMkLst>
            <pc:docMk/>
            <pc:sldMk cId="992029265" sldId="270"/>
            <ac:spMk id="5" creationId="{541395DC-95FC-49A9-B57C-D99806753F17}"/>
          </ac:spMkLst>
        </pc:spChg>
        <pc:spChg chg="add del">
          <ac:chgData name="Sarah-Jayne Duggan" userId="435cd751350ec192" providerId="LiveId" clId="{1C623398-9F88-4713-8029-4D695AA2F580}" dt="2022-05-10T22:14:38.253" v="1195" actId="26606"/>
          <ac:spMkLst>
            <pc:docMk/>
            <pc:sldMk cId="992029265" sldId="270"/>
            <ac:spMk id="9" creationId="{3EE1A71F-2664-4E38-A47B-A6F74A66A5BA}"/>
          </ac:spMkLst>
        </pc:spChg>
        <pc:spChg chg="add del">
          <ac:chgData name="Sarah-Jayne Duggan" userId="435cd751350ec192" providerId="LiveId" clId="{1C623398-9F88-4713-8029-4D695AA2F580}" dt="2022-05-10T22:14:38.253" v="1195" actId="26606"/>
          <ac:spMkLst>
            <pc:docMk/>
            <pc:sldMk cId="992029265" sldId="270"/>
            <ac:spMk id="11" creationId="{895A2202-3CDB-4BEB-B357-591207B19CE3}"/>
          </ac:spMkLst>
        </pc:spChg>
        <pc:spChg chg="add del">
          <ac:chgData name="Sarah-Jayne Duggan" userId="435cd751350ec192" providerId="LiveId" clId="{1C623398-9F88-4713-8029-4D695AA2F580}" dt="2022-05-10T22:14:38.253" v="1195" actId="26606"/>
          <ac:spMkLst>
            <pc:docMk/>
            <pc:sldMk cId="992029265" sldId="270"/>
            <ac:spMk id="13" creationId="{3AD441E9-6D75-456C-B0AE-40B2012E17CA}"/>
          </ac:spMkLst>
        </pc:spChg>
        <pc:spChg chg="add mod">
          <ac:chgData name="Sarah-Jayne Duggan" userId="435cd751350ec192" providerId="LiveId" clId="{1C623398-9F88-4713-8029-4D695AA2F580}" dt="2022-05-10T23:31:20.314" v="1810" actId="20577"/>
          <ac:spMkLst>
            <pc:docMk/>
            <pc:sldMk cId="992029265" sldId="270"/>
            <ac:spMk id="14" creationId="{12DC0639-640C-7996-0346-9043F744C6D7}"/>
          </ac:spMkLst>
        </pc:spChg>
        <pc:spChg chg="add">
          <ac:chgData name="Sarah-Jayne Duggan" userId="435cd751350ec192" providerId="LiveId" clId="{1C623398-9F88-4713-8029-4D695AA2F580}" dt="2022-05-10T22:14:38.276" v="1196" actId="26606"/>
          <ac:spMkLst>
            <pc:docMk/>
            <pc:sldMk cId="992029265" sldId="270"/>
            <ac:spMk id="15" creationId="{3EE1A71F-2664-4E38-A47B-A6F74A66A5BA}"/>
          </ac:spMkLst>
        </pc:spChg>
        <pc:spChg chg="add">
          <ac:chgData name="Sarah-Jayne Duggan" userId="435cd751350ec192" providerId="LiveId" clId="{1C623398-9F88-4713-8029-4D695AA2F580}" dt="2022-05-10T22:14:38.276" v="1196" actId="26606"/>
          <ac:spMkLst>
            <pc:docMk/>
            <pc:sldMk cId="992029265" sldId="270"/>
            <ac:spMk id="16" creationId="{895A2202-3CDB-4BEB-B357-591207B19CE3}"/>
          </ac:spMkLst>
        </pc:spChg>
        <pc:spChg chg="add">
          <ac:chgData name="Sarah-Jayne Duggan" userId="435cd751350ec192" providerId="LiveId" clId="{1C623398-9F88-4713-8029-4D695AA2F580}" dt="2022-05-10T22:14:38.276" v="1196" actId="26606"/>
          <ac:spMkLst>
            <pc:docMk/>
            <pc:sldMk cId="992029265" sldId="270"/>
            <ac:spMk id="17" creationId="{3AD441E9-6D75-456C-B0AE-40B2012E17CA}"/>
          </ac:spMkLst>
        </pc:spChg>
        <pc:graphicFrameChg chg="add del">
          <ac:chgData name="Sarah-Jayne Duggan" userId="435cd751350ec192" providerId="LiveId" clId="{1C623398-9F88-4713-8029-4D695AA2F580}" dt="2022-05-10T22:14:38.253" v="1195" actId="26606"/>
          <ac:graphicFrameMkLst>
            <pc:docMk/>
            <pc:sldMk cId="992029265" sldId="270"/>
            <ac:graphicFrameMk id="6" creationId="{3E84615A-7CD2-C29F-1261-563DA87DF812}"/>
          </ac:graphicFrameMkLst>
        </pc:graphicFrameChg>
        <pc:graphicFrameChg chg="add">
          <ac:chgData name="Sarah-Jayne Duggan" userId="435cd751350ec192" providerId="LiveId" clId="{1C623398-9F88-4713-8029-4D695AA2F580}" dt="2022-05-10T22:14:38.276" v="1196" actId="26606"/>
          <ac:graphicFrameMkLst>
            <pc:docMk/>
            <pc:sldMk cId="992029265" sldId="270"/>
            <ac:graphicFrameMk id="18" creationId="{B568E10B-3446-B741-D912-5C694CEAF298}"/>
          </ac:graphicFrameMkLst>
        </pc:graphicFrameChg>
      </pc:sldChg>
      <pc:sldChg chg="addSp delSp modSp new mod modTransition setBg modAnim setClrOvrMap">
        <pc:chgData name="Sarah-Jayne Duggan" userId="435cd751350ec192" providerId="LiveId" clId="{1C623398-9F88-4713-8029-4D695AA2F580}" dt="2022-05-10T23:39:32.207" v="1868"/>
        <pc:sldMkLst>
          <pc:docMk/>
          <pc:sldMk cId="2821633084" sldId="271"/>
        </pc:sldMkLst>
        <pc:spChg chg="mod">
          <ac:chgData name="Sarah-Jayne Duggan" userId="435cd751350ec192" providerId="LiveId" clId="{1C623398-9F88-4713-8029-4D695AA2F580}" dt="2022-05-10T21:16:22.342" v="970" actId="255"/>
          <ac:spMkLst>
            <pc:docMk/>
            <pc:sldMk cId="2821633084" sldId="271"/>
            <ac:spMk id="2" creationId="{9F02AC23-AB6E-CF49-7CB2-C1B4DD688782}"/>
          </ac:spMkLst>
        </pc:spChg>
        <pc:spChg chg="add del mod">
          <ac:chgData name="Sarah-Jayne Duggan" userId="435cd751350ec192" providerId="LiveId" clId="{1C623398-9F88-4713-8029-4D695AA2F580}" dt="2022-05-10T23:38:41.868" v="1862" actId="26606"/>
          <ac:spMkLst>
            <pc:docMk/>
            <pc:sldMk cId="2821633084" sldId="271"/>
            <ac:spMk id="3" creationId="{55C5287E-8BE9-8B72-11EC-78650EA0E05A}"/>
          </ac:spMkLst>
        </pc:spChg>
        <pc:spChg chg="add">
          <ac:chgData name="Sarah-Jayne Duggan" userId="435cd751350ec192" providerId="LiveId" clId="{1C623398-9F88-4713-8029-4D695AA2F580}" dt="2022-05-09T21:52:25.201" v="876" actId="26606"/>
          <ac:spMkLst>
            <pc:docMk/>
            <pc:sldMk cId="2821633084" sldId="271"/>
            <ac:spMk id="8" creationId="{66AFD431-09B7-42CA-BF39-9FE5DBE53797}"/>
          </ac:spMkLst>
        </pc:spChg>
        <pc:spChg chg="add mod">
          <ac:chgData name="Sarah-Jayne Duggan" userId="435cd751350ec192" providerId="LiveId" clId="{1C623398-9F88-4713-8029-4D695AA2F580}" dt="2022-05-10T19:27:20.505" v="968" actId="20577"/>
          <ac:spMkLst>
            <pc:docMk/>
            <pc:sldMk cId="2821633084" sldId="271"/>
            <ac:spMk id="23" creationId="{DD5C2337-584F-C94D-2C01-C9B18B0E6EC8}"/>
          </ac:spMkLst>
        </pc:spChg>
        <pc:spChg chg="add">
          <ac:chgData name="Sarah-Jayne Duggan" userId="435cd751350ec192" providerId="LiveId" clId="{1C623398-9F88-4713-8029-4D695AA2F580}" dt="2022-05-09T21:52:25.201" v="876" actId="26606"/>
          <ac:spMkLst>
            <pc:docMk/>
            <pc:sldMk cId="2821633084" sldId="271"/>
            <ac:spMk id="24" creationId="{E7D63BAB-D0DB-4F66-92F9-4D2E0A2E5A47}"/>
          </ac:spMkLst>
        </pc:spChg>
        <pc:grpChg chg="add">
          <ac:chgData name="Sarah-Jayne Duggan" userId="435cd751350ec192" providerId="LiveId" clId="{1C623398-9F88-4713-8029-4D695AA2F580}" dt="2022-05-09T21:52:25.201" v="876" actId="26606"/>
          <ac:grpSpMkLst>
            <pc:docMk/>
            <pc:sldMk cId="2821633084" sldId="271"/>
            <ac:grpSpMk id="10" creationId="{9711C96E-3D2D-48C8-AAB9-C1CB02D1D51C}"/>
          </ac:grpSpMkLst>
        </pc:grpChg>
        <pc:graphicFrameChg chg="add del">
          <ac:chgData name="Sarah-Jayne Duggan" userId="435cd751350ec192" providerId="LiveId" clId="{1C623398-9F88-4713-8029-4D695AA2F580}" dt="2022-05-10T23:38:41.842" v="1861" actId="26606"/>
          <ac:graphicFrameMkLst>
            <pc:docMk/>
            <pc:sldMk cId="2821633084" sldId="271"/>
            <ac:graphicFrameMk id="26" creationId="{A93086AF-8839-5101-695E-E540D7FF9E0A}"/>
          </ac:graphicFrameMkLst>
        </pc:graphicFrameChg>
        <pc:graphicFrameChg chg="add">
          <ac:chgData name="Sarah-Jayne Duggan" userId="435cd751350ec192" providerId="LiveId" clId="{1C623398-9F88-4713-8029-4D695AA2F580}" dt="2022-05-10T23:38:41.868" v="1862" actId="26606"/>
          <ac:graphicFrameMkLst>
            <pc:docMk/>
            <pc:sldMk cId="2821633084" sldId="271"/>
            <ac:graphicFrameMk id="28" creationId="{59068FEE-6EDC-64A2-C844-D256EC2A51A0}"/>
          </ac:graphicFrameMkLst>
        </pc:graphicFrameChg>
      </pc:sldChg>
      <pc:sldChg chg="addSp delSp modSp new mod modTransition setBg modAnim setClrOvrMap">
        <pc:chgData name="Sarah-Jayne Duggan" userId="435cd751350ec192" providerId="LiveId" clId="{1C623398-9F88-4713-8029-4D695AA2F580}" dt="2022-05-11T20:19:29.208" v="1954"/>
        <pc:sldMkLst>
          <pc:docMk/>
          <pc:sldMk cId="3954469445" sldId="272"/>
        </pc:sldMkLst>
        <pc:spChg chg="mod">
          <ac:chgData name="Sarah-Jayne Duggan" userId="435cd751350ec192" providerId="LiveId" clId="{1C623398-9F88-4713-8029-4D695AA2F580}" dt="2022-05-10T22:12:49.148" v="1155" actId="26606"/>
          <ac:spMkLst>
            <pc:docMk/>
            <pc:sldMk cId="3954469445" sldId="272"/>
            <ac:spMk id="2" creationId="{91E251EF-2B15-C00E-4C64-8AC670DCC125}"/>
          </ac:spMkLst>
        </pc:spChg>
        <pc:spChg chg="mod">
          <ac:chgData name="Sarah-Jayne Duggan" userId="435cd751350ec192" providerId="LiveId" clId="{1C623398-9F88-4713-8029-4D695AA2F580}" dt="2022-05-10T22:13:30.429" v="1192" actId="20577"/>
          <ac:spMkLst>
            <pc:docMk/>
            <pc:sldMk cId="3954469445" sldId="272"/>
            <ac:spMk id="3" creationId="{2A56042E-80BF-651E-FC4A-B42AD956384D}"/>
          </ac:spMkLst>
        </pc:spChg>
        <pc:spChg chg="add del">
          <ac:chgData name="Sarah-Jayne Duggan" userId="435cd751350ec192" providerId="LiveId" clId="{1C623398-9F88-4713-8029-4D695AA2F580}" dt="2022-05-10T22:12:29.614" v="1153" actId="26606"/>
          <ac:spMkLst>
            <pc:docMk/>
            <pc:sldMk cId="3954469445" sldId="272"/>
            <ac:spMk id="8" creationId="{40F1E87C-C9CB-44C0-A79E-F2384368470D}"/>
          </ac:spMkLst>
        </pc:spChg>
        <pc:spChg chg="add mod">
          <ac:chgData name="Sarah-Jayne Duggan" userId="435cd751350ec192" providerId="LiveId" clId="{1C623398-9F88-4713-8029-4D695AA2F580}" dt="2022-05-10T23:46:00.687" v="1894" actId="571"/>
          <ac:spMkLst>
            <pc:docMk/>
            <pc:sldMk cId="3954469445" sldId="272"/>
            <ac:spMk id="8" creationId="{4AA9A2DB-023F-6E3D-25F7-3FA3CE1FAFA9}"/>
          </ac:spMkLst>
        </pc:spChg>
        <pc:spChg chg="add mod">
          <ac:chgData name="Sarah-Jayne Duggan" userId="435cd751350ec192" providerId="LiveId" clId="{1C623398-9F88-4713-8029-4D695AA2F580}" dt="2022-05-11T20:06:08.833" v="1905" actId="571"/>
          <ac:spMkLst>
            <pc:docMk/>
            <pc:sldMk cId="3954469445" sldId="272"/>
            <ac:spMk id="11" creationId="{F4996564-33CE-93AC-AF39-0D6AA7F48D58}"/>
          </ac:spMkLst>
        </pc:spChg>
        <pc:spChg chg="add mod">
          <ac:chgData name="Sarah-Jayne Duggan" userId="435cd751350ec192" providerId="LiveId" clId="{1C623398-9F88-4713-8029-4D695AA2F580}" dt="2022-05-11T20:12:34.186" v="1933" actId="571"/>
          <ac:spMkLst>
            <pc:docMk/>
            <pc:sldMk cId="3954469445" sldId="272"/>
            <ac:spMk id="13" creationId="{91C3CE12-32DA-9A92-C05E-A224A3E4528A}"/>
          </ac:spMkLst>
        </pc:spChg>
        <pc:spChg chg="add del">
          <ac:chgData name="Sarah-Jayne Duggan" userId="435cd751350ec192" providerId="LiveId" clId="{1C623398-9F88-4713-8029-4D695AA2F580}" dt="2022-05-10T22:12:29.614" v="1153" actId="26606"/>
          <ac:spMkLst>
            <pc:docMk/>
            <pc:sldMk cId="3954469445" sldId="272"/>
            <ac:spMk id="24" creationId="{31FE9B99-9825-4E0E-B4FB-432E59A85FCA}"/>
          </ac:spMkLst>
        </pc:spChg>
        <pc:spChg chg="add mod">
          <ac:chgData name="Sarah-Jayne Duggan" userId="435cd751350ec192" providerId="LiveId" clId="{1C623398-9F88-4713-8029-4D695AA2F580}" dt="2022-05-10T23:28:12.879" v="1802" actId="14100"/>
          <ac:spMkLst>
            <pc:docMk/>
            <pc:sldMk cId="3954469445" sldId="272"/>
            <ac:spMk id="26" creationId="{9DE95F5D-B700-703D-7316-B38498A3DD24}"/>
          </ac:spMkLst>
        </pc:spChg>
        <pc:spChg chg="add del">
          <ac:chgData name="Sarah-Jayne Duggan" userId="435cd751350ec192" providerId="LiveId" clId="{1C623398-9F88-4713-8029-4D695AA2F580}" dt="2022-05-10T22:12:49.148" v="1155" actId="26606"/>
          <ac:spMkLst>
            <pc:docMk/>
            <pc:sldMk cId="3954469445" sldId="272"/>
            <ac:spMk id="29" creationId="{6FBB7748-2D90-47F9-B603-E5BBDF0D9B85}"/>
          </ac:spMkLst>
        </pc:spChg>
        <pc:spChg chg="add del">
          <ac:chgData name="Sarah-Jayne Duggan" userId="435cd751350ec192" providerId="LiveId" clId="{1C623398-9F88-4713-8029-4D695AA2F580}" dt="2022-05-10T22:12:49.148" v="1155" actId="26606"/>
          <ac:spMkLst>
            <pc:docMk/>
            <pc:sldMk cId="3954469445" sldId="272"/>
            <ac:spMk id="31" creationId="{AC20C5A4-6D50-41E8-9A9F-5333A0B3A13D}"/>
          </ac:spMkLst>
        </pc:spChg>
        <pc:spChg chg="add del">
          <ac:chgData name="Sarah-Jayne Duggan" userId="435cd751350ec192" providerId="LiveId" clId="{1C623398-9F88-4713-8029-4D695AA2F580}" dt="2022-05-10T22:12:49.148" v="1155" actId="26606"/>
          <ac:spMkLst>
            <pc:docMk/>
            <pc:sldMk cId="3954469445" sldId="272"/>
            <ac:spMk id="33" creationId="{FFE5CE31-B04A-4257-8666-7E23A80B15B8}"/>
          </ac:spMkLst>
        </pc:spChg>
        <pc:spChg chg="add">
          <ac:chgData name="Sarah-Jayne Duggan" userId="435cd751350ec192" providerId="LiveId" clId="{1C623398-9F88-4713-8029-4D695AA2F580}" dt="2022-05-10T22:12:49.148" v="1155" actId="26606"/>
          <ac:spMkLst>
            <pc:docMk/>
            <pc:sldMk cId="3954469445" sldId="272"/>
            <ac:spMk id="38" creationId="{93065E2A-B9FF-4EE6-A1FD-F1368B93C339}"/>
          </ac:spMkLst>
        </pc:spChg>
        <pc:grpChg chg="add del">
          <ac:chgData name="Sarah-Jayne Duggan" userId="435cd751350ec192" providerId="LiveId" clId="{1C623398-9F88-4713-8029-4D695AA2F580}" dt="2022-05-10T22:12:29.614" v="1153" actId="26606"/>
          <ac:grpSpMkLst>
            <pc:docMk/>
            <pc:sldMk cId="3954469445" sldId="272"/>
            <ac:grpSpMk id="10" creationId="{BA4A957B-DB4E-4D89-ADEF-2767404BD9B7}"/>
          </ac:grpSpMkLst>
        </pc:grpChg>
        <pc:picChg chg="add mod">
          <ac:chgData name="Sarah-Jayne Duggan" userId="435cd751350ec192" providerId="LiveId" clId="{1C623398-9F88-4713-8029-4D695AA2F580}" dt="2022-05-10T22:12:49.148" v="1155" actId="26606"/>
          <ac:picMkLst>
            <pc:docMk/>
            <pc:sldMk cId="3954469445" sldId="272"/>
            <ac:picMk id="4" creationId="{54095E35-2543-F951-6D2C-15BA83F52338}"/>
          </ac:picMkLst>
        </pc:picChg>
        <pc:picChg chg="add mod">
          <ac:chgData name="Sarah-Jayne Duggan" userId="435cd751350ec192" providerId="LiveId" clId="{1C623398-9F88-4713-8029-4D695AA2F580}" dt="2022-05-10T22:12:49.148" v="1155" actId="26606"/>
          <ac:picMkLst>
            <pc:docMk/>
            <pc:sldMk cId="3954469445" sldId="272"/>
            <ac:picMk id="5" creationId="{76EB52C0-92ED-4372-C971-5E284A934D0C}"/>
          </ac:picMkLst>
        </pc:picChg>
        <pc:picChg chg="add mod">
          <ac:chgData name="Sarah-Jayne Duggan" userId="435cd751350ec192" providerId="LiveId" clId="{1C623398-9F88-4713-8029-4D695AA2F580}" dt="2022-05-10T23:46:00.687" v="1894" actId="571"/>
          <ac:picMkLst>
            <pc:docMk/>
            <pc:sldMk cId="3954469445" sldId="272"/>
            <ac:picMk id="9" creationId="{99E158A3-24FE-D140-5140-8BE7F8AB091F}"/>
          </ac:picMkLst>
        </pc:picChg>
        <pc:picChg chg="add mod">
          <ac:chgData name="Sarah-Jayne Duggan" userId="435cd751350ec192" providerId="LiveId" clId="{1C623398-9F88-4713-8029-4D695AA2F580}" dt="2022-05-10T23:46:00.687" v="1894" actId="571"/>
          <ac:picMkLst>
            <pc:docMk/>
            <pc:sldMk cId="3954469445" sldId="272"/>
            <ac:picMk id="10" creationId="{AA7C8EC8-5916-5A6D-7147-DBF77611F3EE}"/>
          </ac:picMkLst>
        </pc:picChg>
        <pc:picChg chg="add mod">
          <ac:chgData name="Sarah-Jayne Duggan" userId="435cd751350ec192" providerId="LiveId" clId="{1C623398-9F88-4713-8029-4D695AA2F580}" dt="2022-05-11T20:06:08.833" v="1905" actId="571"/>
          <ac:picMkLst>
            <pc:docMk/>
            <pc:sldMk cId="3954469445" sldId="272"/>
            <ac:picMk id="12" creationId="{33E1E4F6-8BC5-2822-B172-EECA08E8B2E7}"/>
          </ac:picMkLst>
        </pc:picChg>
        <pc:picChg chg="add mod">
          <ac:chgData name="Sarah-Jayne Duggan" userId="435cd751350ec192" providerId="LiveId" clId="{1C623398-9F88-4713-8029-4D695AA2F580}" dt="2022-05-11T20:12:34.186" v="1933" actId="571"/>
          <ac:picMkLst>
            <pc:docMk/>
            <pc:sldMk cId="3954469445" sldId="272"/>
            <ac:picMk id="14" creationId="{B420AD3C-FBDD-8E64-31CC-0970A17C30AE}"/>
          </ac:picMkLst>
        </pc:picChg>
        <pc:picChg chg="add mod">
          <ac:chgData name="Sarah-Jayne Duggan" userId="435cd751350ec192" providerId="LiveId" clId="{1C623398-9F88-4713-8029-4D695AA2F580}" dt="2022-05-11T20:12:34.186" v="1933" actId="571"/>
          <ac:picMkLst>
            <pc:docMk/>
            <pc:sldMk cId="3954469445" sldId="272"/>
            <ac:picMk id="15" creationId="{C89B25BF-6F77-DD9C-DA51-69DDE1983602}"/>
          </ac:picMkLst>
        </pc:picChg>
      </pc:sldChg>
      <pc:sldChg chg="addSp delSp modSp new mod modTransition setBg modAnim">
        <pc:chgData name="Sarah-Jayne Duggan" userId="435cd751350ec192" providerId="LiveId" clId="{1C623398-9F88-4713-8029-4D695AA2F580}" dt="2022-05-10T23:37:54.880" v="1857"/>
        <pc:sldMkLst>
          <pc:docMk/>
          <pc:sldMk cId="3180470255" sldId="273"/>
        </pc:sldMkLst>
        <pc:spChg chg="mod">
          <ac:chgData name="Sarah-Jayne Duggan" userId="435cd751350ec192" providerId="LiveId" clId="{1C623398-9F88-4713-8029-4D695AA2F580}" dt="2022-05-10T22:24:00.685" v="1236" actId="20577"/>
          <ac:spMkLst>
            <pc:docMk/>
            <pc:sldMk cId="3180470255" sldId="273"/>
            <ac:spMk id="2" creationId="{37204108-8185-6D7B-30B7-B4FD1CD5247F}"/>
          </ac:spMkLst>
        </pc:spChg>
        <pc:spChg chg="del mod">
          <ac:chgData name="Sarah-Jayne Duggan" userId="435cd751350ec192" providerId="LiveId" clId="{1C623398-9F88-4713-8029-4D695AA2F580}" dt="2022-05-10T22:25:23.834" v="1315" actId="26606"/>
          <ac:spMkLst>
            <pc:docMk/>
            <pc:sldMk cId="3180470255" sldId="273"/>
            <ac:spMk id="3" creationId="{DF727A93-E96F-677D-ABAD-1486EE08D87C}"/>
          </ac:spMkLst>
        </pc:spChg>
        <pc:spChg chg="add">
          <ac:chgData name="Sarah-Jayne Duggan" userId="435cd751350ec192" providerId="LiveId" clId="{1C623398-9F88-4713-8029-4D695AA2F580}" dt="2022-05-10T21:50:34.716" v="974" actId="26606"/>
          <ac:spMkLst>
            <pc:docMk/>
            <pc:sldMk cId="3180470255" sldId="273"/>
            <ac:spMk id="8" creationId="{0A46F010-D160-4609-8979-FFD8C1EA6C43}"/>
          </ac:spMkLst>
        </pc:spChg>
        <pc:spChg chg="add">
          <ac:chgData name="Sarah-Jayne Duggan" userId="435cd751350ec192" providerId="LiveId" clId="{1C623398-9F88-4713-8029-4D695AA2F580}" dt="2022-05-10T21:50:34.716" v="974" actId="26606"/>
          <ac:spMkLst>
            <pc:docMk/>
            <pc:sldMk cId="3180470255" sldId="273"/>
            <ac:spMk id="10" creationId="{81B8C4F6-C3AC-4C94-8EC7-E4F7B7E9CDB6}"/>
          </ac:spMkLst>
        </pc:spChg>
        <pc:spChg chg="add mod">
          <ac:chgData name="Sarah-Jayne Duggan" userId="435cd751350ec192" providerId="LiveId" clId="{1C623398-9F88-4713-8029-4D695AA2F580}" dt="2022-05-10T23:32:22.148" v="1820" actId="20577"/>
          <ac:spMkLst>
            <pc:docMk/>
            <pc:sldMk cId="3180470255" sldId="273"/>
            <ac:spMk id="25" creationId="{38FD95EA-1575-C8ED-2708-7315B3149869}"/>
          </ac:spMkLst>
        </pc:spChg>
        <pc:spChg chg="add">
          <ac:chgData name="Sarah-Jayne Duggan" userId="435cd751350ec192" providerId="LiveId" clId="{1C623398-9F88-4713-8029-4D695AA2F580}" dt="2022-05-10T21:50:34.716" v="974" actId="26606"/>
          <ac:spMkLst>
            <pc:docMk/>
            <pc:sldMk cId="3180470255" sldId="273"/>
            <ac:spMk id="26" creationId="{91328346-8BAD-4616-B50B-5CFDA5648D6A}"/>
          </ac:spMkLst>
        </pc:spChg>
        <pc:grpChg chg="add">
          <ac:chgData name="Sarah-Jayne Duggan" userId="435cd751350ec192" providerId="LiveId" clId="{1C623398-9F88-4713-8029-4D695AA2F580}" dt="2022-05-10T21:50:34.716" v="974" actId="26606"/>
          <ac:grpSpMkLst>
            <pc:docMk/>
            <pc:sldMk cId="3180470255" sldId="273"/>
            <ac:grpSpMk id="12" creationId="{0B789310-9859-4942-98C8-3D2F12AAAE73}"/>
          </ac:grpSpMkLst>
        </pc:grpChg>
        <pc:graphicFrameChg chg="add del mod">
          <ac:chgData name="Sarah-Jayne Duggan" userId="435cd751350ec192" providerId="LiveId" clId="{1C623398-9F88-4713-8029-4D695AA2F580}" dt="2022-05-10T22:29:10.802" v="1328" actId="478"/>
          <ac:graphicFrameMkLst>
            <pc:docMk/>
            <pc:sldMk cId="3180470255" sldId="273"/>
            <ac:graphicFrameMk id="5" creationId="{C088AF03-1BA3-9963-7252-98CE3225880C}"/>
          </ac:graphicFrameMkLst>
        </pc:graphicFrameChg>
        <pc:graphicFrameChg chg="add mod">
          <ac:chgData name="Sarah-Jayne Duggan" userId="435cd751350ec192" providerId="LiveId" clId="{1C623398-9F88-4713-8029-4D695AA2F580}" dt="2022-05-10T22:25:35.893" v="1317" actId="1076"/>
          <ac:graphicFrameMkLst>
            <pc:docMk/>
            <pc:sldMk cId="3180470255" sldId="273"/>
            <ac:graphicFrameMk id="28" creationId="{300A0821-27EC-DBD6-4A33-A163D17BA64C}"/>
          </ac:graphicFrameMkLst>
        </pc:graphicFrameChg>
        <pc:picChg chg="add mod">
          <ac:chgData name="Sarah-Jayne Duggan" userId="435cd751350ec192" providerId="LiveId" clId="{1C623398-9F88-4713-8029-4D695AA2F580}" dt="2022-05-10T22:34:56.784" v="1338" actId="1076"/>
          <ac:picMkLst>
            <pc:docMk/>
            <pc:sldMk cId="3180470255" sldId="273"/>
            <ac:picMk id="7" creationId="{302D1508-DF88-5B6B-63E1-9AA5045742AD}"/>
          </ac:picMkLst>
        </pc:picChg>
        <pc:picChg chg="add mod">
          <ac:chgData name="Sarah-Jayne Duggan" userId="435cd751350ec192" providerId="LiveId" clId="{1C623398-9F88-4713-8029-4D695AA2F580}" dt="2022-05-10T22:34:52.805" v="1337" actId="1076"/>
          <ac:picMkLst>
            <pc:docMk/>
            <pc:sldMk cId="3180470255" sldId="273"/>
            <ac:picMk id="11" creationId="{4DE25FFC-55EA-7A8C-C138-5C8FCA16720A}"/>
          </ac:picMkLst>
        </pc:picChg>
      </pc:sldChg>
      <pc:sldChg chg="addSp delSp modSp new mod modTransition setBg modAnim setClrOvrMap delDesignElem chgLayout">
        <pc:chgData name="Sarah-Jayne Duggan" userId="435cd751350ec192" providerId="LiveId" clId="{1C623398-9F88-4713-8029-4D695AA2F580}" dt="2022-05-10T23:37:54.880" v="1857"/>
        <pc:sldMkLst>
          <pc:docMk/>
          <pc:sldMk cId="1905054942" sldId="274"/>
        </pc:sldMkLst>
        <pc:spChg chg="mod ord">
          <ac:chgData name="Sarah-Jayne Duggan" userId="435cd751350ec192" providerId="LiveId" clId="{1C623398-9F88-4713-8029-4D695AA2F580}" dt="2022-05-10T22:52:19.907" v="1478" actId="700"/>
          <ac:spMkLst>
            <pc:docMk/>
            <pc:sldMk cId="1905054942" sldId="274"/>
            <ac:spMk id="2" creationId="{FF36E82C-0482-4521-3053-5A87CC3416A2}"/>
          </ac:spMkLst>
        </pc:spChg>
        <pc:spChg chg="mod ord">
          <ac:chgData name="Sarah-Jayne Duggan" userId="435cd751350ec192" providerId="LiveId" clId="{1C623398-9F88-4713-8029-4D695AA2F580}" dt="2022-05-10T22:52:36.906" v="1481" actId="255"/>
          <ac:spMkLst>
            <pc:docMk/>
            <pc:sldMk cId="1905054942" sldId="274"/>
            <ac:spMk id="3" creationId="{5284211C-D396-E242-4800-EE7EFC60432B}"/>
          </ac:spMkLst>
        </pc:spChg>
        <pc:spChg chg="add del mod ord">
          <ac:chgData name="Sarah-Jayne Duggan" userId="435cd751350ec192" providerId="LiveId" clId="{1C623398-9F88-4713-8029-4D695AA2F580}" dt="2022-05-10T22:52:19.907" v="1478" actId="700"/>
          <ac:spMkLst>
            <pc:docMk/>
            <pc:sldMk cId="1905054942" sldId="274"/>
            <ac:spMk id="6" creationId="{5B5B61E9-BE73-25E3-A09F-D985CE1CAB81}"/>
          </ac:spMkLst>
        </pc:spChg>
        <pc:spChg chg="add del">
          <ac:chgData name="Sarah-Jayne Duggan" userId="435cd751350ec192" providerId="LiveId" clId="{1C623398-9F88-4713-8029-4D695AA2F580}" dt="2022-05-10T22:52:19.907" v="1478" actId="700"/>
          <ac:spMkLst>
            <pc:docMk/>
            <pc:sldMk cId="1905054942" sldId="274"/>
            <ac:spMk id="8" creationId="{40F1E87C-C9CB-44C0-A79E-F2384368470D}"/>
          </ac:spMkLst>
        </pc:spChg>
        <pc:spChg chg="add del">
          <ac:chgData name="Sarah-Jayne Duggan" userId="435cd751350ec192" providerId="LiveId" clId="{1C623398-9F88-4713-8029-4D695AA2F580}" dt="2022-05-10T22:49:50.384" v="1463" actId="478"/>
          <ac:spMkLst>
            <pc:docMk/>
            <pc:sldMk cId="1905054942" sldId="274"/>
            <ac:spMk id="23" creationId="{32886480-7D8E-41BE-A7AC-1CD660645924}"/>
          </ac:spMkLst>
        </pc:spChg>
        <pc:spChg chg="add del">
          <ac:chgData name="Sarah-Jayne Duggan" userId="435cd751350ec192" providerId="LiveId" clId="{1C623398-9F88-4713-8029-4D695AA2F580}" dt="2022-05-10T22:52:19.907" v="1478" actId="700"/>
          <ac:spMkLst>
            <pc:docMk/>
            <pc:sldMk cId="1905054942" sldId="274"/>
            <ac:spMk id="24" creationId="{31FE9B99-9825-4E0E-B4FB-432E59A85FCA}"/>
          </ac:spMkLst>
        </pc:spChg>
        <pc:spChg chg="add mod">
          <ac:chgData name="Sarah-Jayne Duggan" userId="435cd751350ec192" providerId="LiveId" clId="{1C623398-9F88-4713-8029-4D695AA2F580}" dt="2022-05-10T23:25:49.690" v="1790" actId="1076"/>
          <ac:spMkLst>
            <pc:docMk/>
            <pc:sldMk cId="1905054942" sldId="274"/>
            <ac:spMk id="25" creationId="{56899D5B-06E9-D86B-C81C-CAD465E9FBEB}"/>
          </ac:spMkLst>
        </pc:spChg>
        <pc:grpChg chg="add del">
          <ac:chgData name="Sarah-Jayne Duggan" userId="435cd751350ec192" providerId="LiveId" clId="{1C623398-9F88-4713-8029-4D695AA2F580}" dt="2022-05-10T22:52:19.907" v="1478" actId="700"/>
          <ac:grpSpMkLst>
            <pc:docMk/>
            <pc:sldMk cId="1905054942" sldId="274"/>
            <ac:grpSpMk id="10" creationId="{BA4A957B-DB4E-4D89-ADEF-2767404BD9B7}"/>
          </ac:grpSpMkLst>
        </pc:grpChg>
        <pc:picChg chg="add mod">
          <ac:chgData name="Sarah-Jayne Duggan" userId="435cd751350ec192" providerId="LiveId" clId="{1C623398-9F88-4713-8029-4D695AA2F580}" dt="2022-05-10T22:52:28.356" v="1479" actId="1076"/>
          <ac:picMkLst>
            <pc:docMk/>
            <pc:sldMk cId="1905054942" sldId="274"/>
            <ac:picMk id="5" creationId="{04748AF7-773B-F954-DDEC-93FACBA992EA}"/>
          </ac:picMkLst>
        </pc:picChg>
      </pc:sldChg>
      <pc:sldChg chg="addSp delSp modSp new mod modTransition setBg delAnim modAnim setClrOvrMap">
        <pc:chgData name="Sarah-Jayne Duggan" userId="435cd751350ec192" providerId="LiveId" clId="{1C623398-9F88-4713-8029-4D695AA2F580}" dt="2022-05-10T23:37:54.880" v="1857"/>
        <pc:sldMkLst>
          <pc:docMk/>
          <pc:sldMk cId="1836491349" sldId="275"/>
        </pc:sldMkLst>
        <pc:spChg chg="mod">
          <ac:chgData name="Sarah-Jayne Duggan" userId="435cd751350ec192" providerId="LiveId" clId="{1C623398-9F88-4713-8029-4D695AA2F580}" dt="2022-05-10T22:58:26.372" v="1593" actId="26606"/>
          <ac:spMkLst>
            <pc:docMk/>
            <pc:sldMk cId="1836491349" sldId="275"/>
            <ac:spMk id="2" creationId="{4660157F-86DD-E73F-9A20-E831064E2DF5}"/>
          </ac:spMkLst>
        </pc:spChg>
        <pc:spChg chg="del mod ord">
          <ac:chgData name="Sarah-Jayne Duggan" userId="435cd751350ec192" providerId="LiveId" clId="{1C623398-9F88-4713-8029-4D695AA2F580}" dt="2022-05-10T23:03:25.806" v="1630" actId="12084"/>
          <ac:spMkLst>
            <pc:docMk/>
            <pc:sldMk cId="1836491349" sldId="275"/>
            <ac:spMk id="3" creationId="{7CD20A00-D78F-D199-C301-6DCAD929C8B1}"/>
          </ac:spMkLst>
        </pc:spChg>
        <pc:spChg chg="add del">
          <ac:chgData name="Sarah-Jayne Duggan" userId="435cd751350ec192" providerId="LiveId" clId="{1C623398-9F88-4713-8029-4D695AA2F580}" dt="2022-05-10T22:58:26.372" v="1593" actId="26606"/>
          <ac:spMkLst>
            <pc:docMk/>
            <pc:sldMk cId="1836491349" sldId="275"/>
            <ac:spMk id="8" creationId="{5BE0789E-91A7-4246-978E-A17FE1BF952A}"/>
          </ac:spMkLst>
        </pc:spChg>
        <pc:spChg chg="add del">
          <ac:chgData name="Sarah-Jayne Duggan" userId="435cd751350ec192" providerId="LiveId" clId="{1C623398-9F88-4713-8029-4D695AA2F580}" dt="2022-05-10T22:58:26.372" v="1593" actId="26606"/>
          <ac:spMkLst>
            <pc:docMk/>
            <pc:sldMk cId="1836491349" sldId="275"/>
            <ac:spMk id="24" creationId="{15EDA122-4530-45D2-A70A-B1A967AAE566}"/>
          </ac:spMkLst>
        </pc:spChg>
        <pc:spChg chg="add del">
          <ac:chgData name="Sarah-Jayne Duggan" userId="435cd751350ec192" providerId="LiveId" clId="{1C623398-9F88-4713-8029-4D695AA2F580}" dt="2022-05-10T22:58:26.372" v="1593" actId="26606"/>
          <ac:spMkLst>
            <pc:docMk/>
            <pc:sldMk cId="1836491349" sldId="275"/>
            <ac:spMk id="26" creationId="{9782F52E-0F94-4BFC-9F89-B054DDEAB9EF}"/>
          </ac:spMkLst>
        </pc:spChg>
        <pc:spChg chg="add mod">
          <ac:chgData name="Sarah-Jayne Duggan" userId="435cd751350ec192" providerId="LiveId" clId="{1C623398-9F88-4713-8029-4D695AA2F580}" dt="2022-05-10T23:02:47.347" v="1629" actId="14100"/>
          <ac:spMkLst>
            <pc:docMk/>
            <pc:sldMk cId="1836491349" sldId="275"/>
            <ac:spMk id="56" creationId="{621433BB-C46C-C402-B347-0017C0300228}"/>
          </ac:spMkLst>
        </pc:spChg>
        <pc:spChg chg="add del">
          <ac:chgData name="Sarah-Jayne Duggan" userId="435cd751350ec192" providerId="LiveId" clId="{1C623398-9F88-4713-8029-4D695AA2F580}" dt="2022-05-10T22:58:24.863" v="1590" actId="26606"/>
          <ac:spMkLst>
            <pc:docMk/>
            <pc:sldMk cId="1836491349" sldId="275"/>
            <ac:spMk id="71" creationId="{DCC583FC-3774-47D1-9A8B-E0DBA89CBF6F}"/>
          </ac:spMkLst>
        </pc:spChg>
        <pc:spChg chg="add del">
          <ac:chgData name="Sarah-Jayne Duggan" userId="435cd751350ec192" providerId="LiveId" clId="{1C623398-9F88-4713-8029-4D695AA2F580}" dt="2022-05-10T22:58:26.356" v="1592" actId="26606"/>
          <ac:spMkLst>
            <pc:docMk/>
            <pc:sldMk cId="1836491349" sldId="275"/>
            <ac:spMk id="75" creationId="{B7D7AEBC-DEC4-4C87-9581-41DA4DBEE6FD}"/>
          </ac:spMkLst>
        </pc:spChg>
        <pc:spChg chg="add del">
          <ac:chgData name="Sarah-Jayne Duggan" userId="435cd751350ec192" providerId="LiveId" clId="{1C623398-9F88-4713-8029-4D695AA2F580}" dt="2022-05-10T22:58:24.863" v="1590" actId="26606"/>
          <ac:spMkLst>
            <pc:docMk/>
            <pc:sldMk cId="1836491349" sldId="275"/>
            <ac:spMk id="101" creationId="{AECDF498-6F66-4565-9FB7-10767033377B}"/>
          </ac:spMkLst>
        </pc:spChg>
        <pc:spChg chg="add del">
          <ac:chgData name="Sarah-Jayne Duggan" userId="435cd751350ec192" providerId="LiveId" clId="{1C623398-9F88-4713-8029-4D695AA2F580}" dt="2022-05-10T22:58:24.863" v="1590" actId="26606"/>
          <ac:spMkLst>
            <pc:docMk/>
            <pc:sldMk cId="1836491349" sldId="275"/>
            <ac:spMk id="103" creationId="{E0779346-49CA-41C2-BD0A-62F2E1903A7B}"/>
          </ac:spMkLst>
        </pc:spChg>
        <pc:spChg chg="add del">
          <ac:chgData name="Sarah-Jayne Duggan" userId="435cd751350ec192" providerId="LiveId" clId="{1C623398-9F88-4713-8029-4D695AA2F580}" dt="2022-05-10T22:58:26.356" v="1592" actId="26606"/>
          <ac:spMkLst>
            <pc:docMk/>
            <pc:sldMk cId="1836491349" sldId="275"/>
            <ac:spMk id="1028" creationId="{1DEF7FFE-4D64-436F-AD94-4A93A062A8C0}"/>
          </ac:spMkLst>
        </pc:spChg>
        <pc:spChg chg="add del">
          <ac:chgData name="Sarah-Jayne Duggan" userId="435cd751350ec192" providerId="LiveId" clId="{1C623398-9F88-4713-8029-4D695AA2F580}" dt="2022-05-10T22:58:26.356" v="1592" actId="26606"/>
          <ac:spMkLst>
            <pc:docMk/>
            <pc:sldMk cId="1836491349" sldId="275"/>
            <ac:spMk id="1029" creationId="{D4D9CC87-0E0B-4C62-BF07-D7891B462814}"/>
          </ac:spMkLst>
        </pc:spChg>
        <pc:spChg chg="add">
          <ac:chgData name="Sarah-Jayne Duggan" userId="435cd751350ec192" providerId="LiveId" clId="{1C623398-9F88-4713-8029-4D695AA2F580}" dt="2022-05-10T22:58:26.372" v="1593" actId="26606"/>
          <ac:spMkLst>
            <pc:docMk/>
            <pc:sldMk cId="1836491349" sldId="275"/>
            <ac:spMk id="1031" creationId="{0A696357-B315-4D9E-BB00-C5180F54B082}"/>
          </ac:spMkLst>
        </pc:spChg>
        <pc:spChg chg="add">
          <ac:chgData name="Sarah-Jayne Duggan" userId="435cd751350ec192" providerId="LiveId" clId="{1C623398-9F88-4713-8029-4D695AA2F580}" dt="2022-05-10T22:58:26.372" v="1593" actId="26606"/>
          <ac:spMkLst>
            <pc:docMk/>
            <pc:sldMk cId="1836491349" sldId="275"/>
            <ac:spMk id="1032" creationId="{472F6C6C-999D-43D5-AC07-AF342514404C}"/>
          </ac:spMkLst>
        </pc:spChg>
        <pc:spChg chg="add">
          <ac:chgData name="Sarah-Jayne Duggan" userId="435cd751350ec192" providerId="LiveId" clId="{1C623398-9F88-4713-8029-4D695AA2F580}" dt="2022-05-10T22:58:26.372" v="1593" actId="26606"/>
          <ac:spMkLst>
            <pc:docMk/>
            <pc:sldMk cId="1836491349" sldId="275"/>
            <ac:spMk id="1033" creationId="{EC04F56B-9315-467D-9EEF-52DE7F0B5ACA}"/>
          </ac:spMkLst>
        </pc:spChg>
        <pc:grpChg chg="add del">
          <ac:chgData name="Sarah-Jayne Duggan" userId="435cd751350ec192" providerId="LiveId" clId="{1C623398-9F88-4713-8029-4D695AA2F580}" dt="2022-05-10T22:58:26.372" v="1593" actId="26606"/>
          <ac:grpSpMkLst>
            <pc:docMk/>
            <pc:sldMk cId="1836491349" sldId="275"/>
            <ac:grpSpMk id="10" creationId="{3C6C0BD2-8B3C-4042-B4EE-5DB7665A3736}"/>
          </ac:grpSpMkLst>
        </pc:grpChg>
        <pc:grpChg chg="add del">
          <ac:chgData name="Sarah-Jayne Duggan" userId="435cd751350ec192" providerId="LiveId" clId="{1C623398-9F88-4713-8029-4D695AA2F580}" dt="2022-05-10T22:58:24.863" v="1590" actId="26606"/>
          <ac:grpSpMkLst>
            <pc:docMk/>
            <pc:sldMk cId="1836491349" sldId="275"/>
            <ac:grpSpMk id="73" creationId="{E8DDDC38-A59D-4C57-BEAA-01E57BDEF44B}"/>
          </ac:grpSpMkLst>
        </pc:grpChg>
        <pc:grpChg chg="add del">
          <ac:chgData name="Sarah-Jayne Duggan" userId="435cd751350ec192" providerId="LiveId" clId="{1C623398-9F88-4713-8029-4D695AA2F580}" dt="2022-05-10T22:58:24.863" v="1590" actId="26606"/>
          <ac:grpSpMkLst>
            <pc:docMk/>
            <pc:sldMk cId="1836491349" sldId="275"/>
            <ac:grpSpMk id="87" creationId="{44251A81-4530-41B5-B8FB-DC124AC02C24}"/>
          </ac:grpSpMkLst>
        </pc:grpChg>
        <pc:graphicFrameChg chg="add mod modGraphic">
          <ac:chgData name="Sarah-Jayne Duggan" userId="435cd751350ec192" providerId="LiveId" clId="{1C623398-9F88-4713-8029-4D695AA2F580}" dt="2022-05-10T23:22:21.679" v="1730" actId="207"/>
          <ac:graphicFrameMkLst>
            <pc:docMk/>
            <pc:sldMk cId="1836491349" sldId="275"/>
            <ac:graphicFrameMk id="5" creationId="{08DFD26D-6244-BABC-8022-2AE427A0E522}"/>
          </ac:graphicFrameMkLst>
        </pc:graphicFrameChg>
        <pc:picChg chg="add del mod ord">
          <ac:chgData name="Sarah-Jayne Duggan" userId="435cd751350ec192" providerId="LiveId" clId="{1C623398-9F88-4713-8029-4D695AA2F580}" dt="2022-05-10T23:17:58.750" v="1642" actId="478"/>
          <ac:picMkLst>
            <pc:docMk/>
            <pc:sldMk cId="1836491349" sldId="275"/>
            <ac:picMk id="7" creationId="{BB6766A2-F1DC-8D7B-C4A4-CAF6A01A3106}"/>
          </ac:picMkLst>
        </pc:picChg>
        <pc:picChg chg="add mod">
          <ac:chgData name="Sarah-Jayne Duggan" userId="435cd751350ec192" providerId="LiveId" clId="{1C623398-9F88-4713-8029-4D695AA2F580}" dt="2022-05-10T23:18:24.796" v="1644" actId="1076"/>
          <ac:picMkLst>
            <pc:docMk/>
            <pc:sldMk cId="1836491349" sldId="275"/>
            <ac:picMk id="23" creationId="{9726B1B7-02A5-3B66-E79E-26DF2BA882A0}"/>
          </ac:picMkLst>
        </pc:picChg>
        <pc:picChg chg="add del mod ord">
          <ac:chgData name="Sarah-Jayne Duggan" userId="435cd751350ec192" providerId="LiveId" clId="{1C623398-9F88-4713-8029-4D695AA2F580}" dt="2022-05-10T22:59:11.896" v="1594" actId="478"/>
          <ac:picMkLst>
            <pc:docMk/>
            <pc:sldMk cId="1836491349" sldId="275"/>
            <ac:picMk id="1026" creationId="{7DFA803D-ED81-6876-0B51-B9E5853C7387}"/>
          </ac:picMkLst>
        </pc:picChg>
      </pc:sldChg>
      <pc:sldChg chg="addSp delSp modSp new mod modTransition setBg modAnim">
        <pc:chgData name="Sarah-Jayne Duggan" userId="435cd751350ec192" providerId="LiveId" clId="{1C623398-9F88-4713-8029-4D695AA2F580}" dt="2022-05-10T23:46:48.922" v="1900"/>
        <pc:sldMkLst>
          <pc:docMk/>
          <pc:sldMk cId="809024963" sldId="276"/>
        </pc:sldMkLst>
        <pc:spChg chg="mod">
          <ac:chgData name="Sarah-Jayne Duggan" userId="435cd751350ec192" providerId="LiveId" clId="{1C623398-9F88-4713-8029-4D695AA2F580}" dt="2022-05-10T23:21:14.389" v="1726" actId="26606"/>
          <ac:spMkLst>
            <pc:docMk/>
            <pc:sldMk cId="809024963" sldId="276"/>
            <ac:spMk id="2" creationId="{3ADF9523-E0D8-3497-C402-33E28638E5BB}"/>
          </ac:spMkLst>
        </pc:spChg>
        <pc:spChg chg="del mod">
          <ac:chgData name="Sarah-Jayne Duggan" userId="435cd751350ec192" providerId="LiveId" clId="{1C623398-9F88-4713-8029-4D695AA2F580}" dt="2022-05-10T23:21:14.389" v="1726" actId="26606"/>
          <ac:spMkLst>
            <pc:docMk/>
            <pc:sldMk cId="809024963" sldId="276"/>
            <ac:spMk id="3" creationId="{06BC0039-8C13-47DF-2326-B7FC65ED00DD}"/>
          </ac:spMkLst>
        </pc:spChg>
        <pc:spChg chg="add">
          <ac:chgData name="Sarah-Jayne Duggan" userId="435cd751350ec192" providerId="LiveId" clId="{1C623398-9F88-4713-8029-4D695AA2F580}" dt="2022-05-10T23:21:14.389" v="1726" actId="26606"/>
          <ac:spMkLst>
            <pc:docMk/>
            <pc:sldMk cId="809024963" sldId="276"/>
            <ac:spMk id="9" creationId="{B5E4CBEC-18A2-4509-A45D-D5E653582CED}"/>
          </ac:spMkLst>
        </pc:spChg>
        <pc:spChg chg="add">
          <ac:chgData name="Sarah-Jayne Duggan" userId="435cd751350ec192" providerId="LiveId" clId="{1C623398-9F88-4713-8029-4D695AA2F580}" dt="2022-05-10T23:21:14.389" v="1726" actId="26606"/>
          <ac:spMkLst>
            <pc:docMk/>
            <pc:sldMk cId="809024963" sldId="276"/>
            <ac:spMk id="11" creationId="{0A5EA4A7-4381-4FC6-AA9A-C9EA77B84F8A}"/>
          </ac:spMkLst>
        </pc:spChg>
        <pc:spChg chg="add">
          <ac:chgData name="Sarah-Jayne Duggan" userId="435cd751350ec192" providerId="LiveId" clId="{1C623398-9F88-4713-8029-4D695AA2F580}" dt="2022-05-10T23:21:14.389" v="1726" actId="26606"/>
          <ac:spMkLst>
            <pc:docMk/>
            <pc:sldMk cId="809024963" sldId="276"/>
            <ac:spMk id="13" creationId="{E6295D53-0474-4725-85BE-1F15FCC2D97F}"/>
          </ac:spMkLst>
        </pc:spChg>
        <pc:graphicFrameChg chg="add mod">
          <ac:chgData name="Sarah-Jayne Duggan" userId="435cd751350ec192" providerId="LiveId" clId="{1C623398-9F88-4713-8029-4D695AA2F580}" dt="2022-05-10T23:22:48.004" v="1739" actId="20577"/>
          <ac:graphicFrameMkLst>
            <pc:docMk/>
            <pc:sldMk cId="809024963" sldId="276"/>
            <ac:graphicFrameMk id="5" creationId="{482A89B3-B41E-3CD5-5631-5113F0739676}"/>
          </ac:graphicFrameMkLst>
        </pc:graphicFrameChg>
      </pc:sldChg>
      <pc:sldChg chg="addSp delSp modSp new mod modTransition setBg setClrOvrMap">
        <pc:chgData name="Sarah-Jayne Duggan" userId="435cd751350ec192" providerId="LiveId" clId="{1C623398-9F88-4713-8029-4D695AA2F580}" dt="2022-05-10T23:37:54.880" v="1857"/>
        <pc:sldMkLst>
          <pc:docMk/>
          <pc:sldMk cId="3510078485" sldId="277"/>
        </pc:sldMkLst>
        <pc:spChg chg="mod">
          <ac:chgData name="Sarah-Jayne Duggan" userId="435cd751350ec192" providerId="LiveId" clId="{1C623398-9F88-4713-8029-4D695AA2F580}" dt="2022-05-10T23:36:03.456" v="1852" actId="1076"/>
          <ac:spMkLst>
            <pc:docMk/>
            <pc:sldMk cId="3510078485" sldId="277"/>
            <ac:spMk id="2" creationId="{F8D71730-9588-1036-F12E-15E42F4C052A}"/>
          </ac:spMkLst>
        </pc:spChg>
        <pc:spChg chg="mod">
          <ac:chgData name="Sarah-Jayne Duggan" userId="435cd751350ec192" providerId="LiveId" clId="{1C623398-9F88-4713-8029-4D695AA2F580}" dt="2022-05-10T23:35:58.350" v="1850" actId="1076"/>
          <ac:spMkLst>
            <pc:docMk/>
            <pc:sldMk cId="3510078485" sldId="277"/>
            <ac:spMk id="3" creationId="{E934D218-EDFD-45E3-49AE-34DAE0B78910}"/>
          </ac:spMkLst>
        </pc:spChg>
        <pc:spChg chg="add del">
          <ac:chgData name="Sarah-Jayne Duggan" userId="435cd751350ec192" providerId="LiveId" clId="{1C623398-9F88-4713-8029-4D695AA2F580}" dt="2022-05-10T23:34:27.990" v="1826" actId="26606"/>
          <ac:spMkLst>
            <pc:docMk/>
            <pc:sldMk cId="3510078485" sldId="277"/>
            <ac:spMk id="8" creationId="{CD306B45-25EE-434D-ABA9-A27B79320CFF}"/>
          </ac:spMkLst>
        </pc:spChg>
        <pc:spChg chg="add del">
          <ac:chgData name="Sarah-Jayne Duggan" userId="435cd751350ec192" providerId="LiveId" clId="{1C623398-9F88-4713-8029-4D695AA2F580}" dt="2022-05-10T23:34:27.990" v="1826" actId="26606"/>
          <ac:spMkLst>
            <pc:docMk/>
            <pc:sldMk cId="3510078485" sldId="277"/>
            <ac:spMk id="10" creationId="{0A42F85E-4939-431E-8B4A-EC07C8E0AB65}"/>
          </ac:spMkLst>
        </pc:spChg>
        <pc:spChg chg="add del">
          <ac:chgData name="Sarah-Jayne Duggan" userId="435cd751350ec192" providerId="LiveId" clId="{1C623398-9F88-4713-8029-4D695AA2F580}" dt="2022-05-10T23:34:27.971" v="1825" actId="26606"/>
          <ac:spMkLst>
            <pc:docMk/>
            <pc:sldMk cId="3510078485" sldId="277"/>
            <ac:spMk id="31" creationId="{3A3C2D7E-3F2E-404E-9B30-CB12DC972D50}"/>
          </ac:spMkLst>
        </pc:spChg>
        <pc:spChg chg="add del">
          <ac:chgData name="Sarah-Jayne Duggan" userId="435cd751350ec192" providerId="LiveId" clId="{1C623398-9F88-4713-8029-4D695AA2F580}" dt="2022-05-10T23:34:27.971" v="1825" actId="26606"/>
          <ac:spMkLst>
            <pc:docMk/>
            <pc:sldMk cId="3510078485" sldId="277"/>
            <ac:spMk id="33" creationId="{F1F7FD00-BF97-4325-B7C2-E451F20840A7}"/>
          </ac:spMkLst>
        </pc:spChg>
        <pc:spChg chg="add del">
          <ac:chgData name="Sarah-Jayne Duggan" userId="435cd751350ec192" providerId="LiveId" clId="{1C623398-9F88-4713-8029-4D695AA2F580}" dt="2022-05-10T23:34:27.971" v="1825" actId="26606"/>
          <ac:spMkLst>
            <pc:docMk/>
            <pc:sldMk cId="3510078485" sldId="277"/>
            <ac:spMk id="35" creationId="{179B5294-DA4E-4926-B14A-DD6E07A12F67}"/>
          </ac:spMkLst>
        </pc:spChg>
        <pc:spChg chg="add del">
          <ac:chgData name="Sarah-Jayne Duggan" userId="435cd751350ec192" providerId="LiveId" clId="{1C623398-9F88-4713-8029-4D695AA2F580}" dt="2022-05-10T23:35:41.916" v="1846" actId="26606"/>
          <ac:spMkLst>
            <pc:docMk/>
            <pc:sldMk cId="3510078485" sldId="277"/>
            <ac:spMk id="46" creationId="{5BE0789E-91A7-4246-978E-A17FE1BF952A}"/>
          </ac:spMkLst>
        </pc:spChg>
        <pc:spChg chg="add del">
          <ac:chgData name="Sarah-Jayne Duggan" userId="435cd751350ec192" providerId="LiveId" clId="{1C623398-9F88-4713-8029-4D695AA2F580}" dt="2022-05-10T23:35:41.916" v="1846" actId="26606"/>
          <ac:spMkLst>
            <pc:docMk/>
            <pc:sldMk cId="3510078485" sldId="277"/>
            <ac:spMk id="47" creationId="{15EDA122-4530-45D2-A70A-B1A967AAE566}"/>
          </ac:spMkLst>
        </pc:spChg>
        <pc:spChg chg="add del">
          <ac:chgData name="Sarah-Jayne Duggan" userId="435cd751350ec192" providerId="LiveId" clId="{1C623398-9F88-4713-8029-4D695AA2F580}" dt="2022-05-10T23:35:41.916" v="1846" actId="26606"/>
          <ac:spMkLst>
            <pc:docMk/>
            <pc:sldMk cId="3510078485" sldId="277"/>
            <ac:spMk id="49" creationId="{9782F52E-0F94-4BFC-9F89-B054DDEAB9EF}"/>
          </ac:spMkLst>
        </pc:spChg>
        <pc:spChg chg="add">
          <ac:chgData name="Sarah-Jayne Duggan" userId="435cd751350ec192" providerId="LiveId" clId="{1C623398-9F88-4713-8029-4D695AA2F580}" dt="2022-05-10T23:35:41.916" v="1846" actId="26606"/>
          <ac:spMkLst>
            <pc:docMk/>
            <pc:sldMk cId="3510078485" sldId="277"/>
            <ac:spMk id="55" creationId="{0A46F010-D160-4609-8979-FFD8C1EA6C43}"/>
          </ac:spMkLst>
        </pc:spChg>
        <pc:spChg chg="add">
          <ac:chgData name="Sarah-Jayne Duggan" userId="435cd751350ec192" providerId="LiveId" clId="{1C623398-9F88-4713-8029-4D695AA2F580}" dt="2022-05-10T23:35:41.916" v="1846" actId="26606"/>
          <ac:spMkLst>
            <pc:docMk/>
            <pc:sldMk cId="3510078485" sldId="277"/>
            <ac:spMk id="57" creationId="{81B8C4F6-C3AC-4C94-8EC7-E4F7B7E9CDB6}"/>
          </ac:spMkLst>
        </pc:spChg>
        <pc:spChg chg="add">
          <ac:chgData name="Sarah-Jayne Duggan" userId="435cd751350ec192" providerId="LiveId" clId="{1C623398-9F88-4713-8029-4D695AA2F580}" dt="2022-05-10T23:35:41.916" v="1846" actId="26606"/>
          <ac:spMkLst>
            <pc:docMk/>
            <pc:sldMk cId="3510078485" sldId="277"/>
            <ac:spMk id="73" creationId="{91328346-8BAD-4616-B50B-5CFDA5648D6A}"/>
          </ac:spMkLst>
        </pc:spChg>
        <pc:grpChg chg="add del">
          <ac:chgData name="Sarah-Jayne Duggan" userId="435cd751350ec192" providerId="LiveId" clId="{1C623398-9F88-4713-8029-4D695AA2F580}" dt="2022-05-10T23:34:27.990" v="1826" actId="26606"/>
          <ac:grpSpMkLst>
            <pc:docMk/>
            <pc:sldMk cId="3510078485" sldId="277"/>
            <ac:grpSpMk id="14" creationId="{5D2B17EF-74EB-4C33-B2E2-8E727B2E7D68}"/>
          </ac:grpSpMkLst>
        </pc:grpChg>
        <pc:grpChg chg="add del">
          <ac:chgData name="Sarah-Jayne Duggan" userId="435cd751350ec192" providerId="LiveId" clId="{1C623398-9F88-4713-8029-4D695AA2F580}" dt="2022-05-10T23:35:41.916" v="1846" actId="26606"/>
          <ac:grpSpMkLst>
            <pc:docMk/>
            <pc:sldMk cId="3510078485" sldId="277"/>
            <ac:grpSpMk id="48" creationId="{3C6C0BD2-8B3C-4042-B4EE-5DB7665A3736}"/>
          </ac:grpSpMkLst>
        </pc:grpChg>
        <pc:grpChg chg="add">
          <ac:chgData name="Sarah-Jayne Duggan" userId="435cd751350ec192" providerId="LiveId" clId="{1C623398-9F88-4713-8029-4D695AA2F580}" dt="2022-05-10T23:35:41.916" v="1846" actId="26606"/>
          <ac:grpSpMkLst>
            <pc:docMk/>
            <pc:sldMk cId="3510078485" sldId="277"/>
            <ac:grpSpMk id="59" creationId="{0B789310-9859-4942-98C8-3D2F12AAAE73}"/>
          </ac:grpSpMkLst>
        </pc:grpChg>
        <pc:cxnChg chg="add del">
          <ac:chgData name="Sarah-Jayne Duggan" userId="435cd751350ec192" providerId="LiveId" clId="{1C623398-9F88-4713-8029-4D695AA2F580}" dt="2022-05-10T23:34:27.990" v="1826" actId="26606"/>
          <ac:cxnSpMkLst>
            <pc:docMk/>
            <pc:sldMk cId="3510078485" sldId="277"/>
            <ac:cxnSpMk id="12" creationId="{27EBB3F9-D6F7-4F6A-8843-9FEBA15E4969}"/>
          </ac:cxnSpMkLst>
        </pc:cxnChg>
      </pc:sldChg>
      <pc:sldChg chg="addSp delSp modSp new mod modTransition setBg">
        <pc:chgData name="Sarah-Jayne Duggan" userId="435cd751350ec192" providerId="LiveId" clId="{1C623398-9F88-4713-8029-4D695AA2F580}" dt="2022-05-10T23:37:54.880" v="1857"/>
        <pc:sldMkLst>
          <pc:docMk/>
          <pc:sldMk cId="3518453930" sldId="278"/>
        </pc:sldMkLst>
        <pc:spChg chg="mod">
          <ac:chgData name="Sarah-Jayne Duggan" userId="435cd751350ec192" providerId="LiveId" clId="{1C623398-9F88-4713-8029-4D695AA2F580}" dt="2022-05-10T23:23:30.908" v="1781" actId="26606"/>
          <ac:spMkLst>
            <pc:docMk/>
            <pc:sldMk cId="3518453930" sldId="278"/>
            <ac:spMk id="2" creationId="{C2ECE31C-3F53-28C3-5FF5-64CF9434A647}"/>
          </ac:spMkLst>
        </pc:spChg>
        <pc:spChg chg="del">
          <ac:chgData name="Sarah-Jayne Duggan" userId="435cd751350ec192" providerId="LiveId" clId="{1C623398-9F88-4713-8029-4D695AA2F580}" dt="2022-05-10T23:23:21.305" v="1780" actId="478"/>
          <ac:spMkLst>
            <pc:docMk/>
            <pc:sldMk cId="3518453930" sldId="278"/>
            <ac:spMk id="3" creationId="{E8369469-2281-07EC-2F04-3C0EDCFC3C10}"/>
          </ac:spMkLst>
        </pc:spChg>
        <pc:spChg chg="add">
          <ac:chgData name="Sarah-Jayne Duggan" userId="435cd751350ec192" providerId="LiveId" clId="{1C623398-9F88-4713-8029-4D695AA2F580}" dt="2022-05-10T23:23:30.908" v="1781" actId="26606"/>
          <ac:spMkLst>
            <pc:docMk/>
            <pc:sldMk cId="3518453930" sldId="278"/>
            <ac:spMk id="37" creationId="{AE2F7D72-C98C-4C79-88A4-1DD7AAE7BF3D}"/>
          </ac:spMkLst>
        </pc:spChg>
        <pc:spChg chg="add">
          <ac:chgData name="Sarah-Jayne Duggan" userId="435cd751350ec192" providerId="LiveId" clId="{1C623398-9F88-4713-8029-4D695AA2F580}" dt="2022-05-10T23:23:30.908" v="1781" actId="26606"/>
          <ac:spMkLst>
            <pc:docMk/>
            <pc:sldMk cId="3518453930" sldId="278"/>
            <ac:spMk id="39" creationId="{C03B0394-07A3-4767-BDD5-04B2F3E6BD4B}"/>
          </ac:spMkLst>
        </pc:spChg>
        <pc:spChg chg="add">
          <ac:chgData name="Sarah-Jayne Duggan" userId="435cd751350ec192" providerId="LiveId" clId="{1C623398-9F88-4713-8029-4D695AA2F580}" dt="2022-05-10T23:23:30.908" v="1781" actId="26606"/>
          <ac:spMkLst>
            <pc:docMk/>
            <pc:sldMk cId="3518453930" sldId="278"/>
            <ac:spMk id="41" creationId="{EA50189A-2FD4-4608-A527-341A1811A64B}"/>
          </ac:spMkLst>
        </pc:spChg>
        <pc:spChg chg="add">
          <ac:chgData name="Sarah-Jayne Duggan" userId="435cd751350ec192" providerId="LiveId" clId="{1C623398-9F88-4713-8029-4D695AA2F580}" dt="2022-05-10T23:23:30.908" v="1781" actId="26606"/>
          <ac:spMkLst>
            <pc:docMk/>
            <pc:sldMk cId="3518453930" sldId="278"/>
            <ac:spMk id="43" creationId="{95ECFC88-1E40-4C47-960F-87C500F10959}"/>
          </ac:spMkLst>
        </pc:spChg>
        <pc:spChg chg="add">
          <ac:chgData name="Sarah-Jayne Duggan" userId="435cd751350ec192" providerId="LiveId" clId="{1C623398-9F88-4713-8029-4D695AA2F580}" dt="2022-05-10T23:23:30.908" v="1781" actId="26606"/>
          <ac:spMkLst>
            <pc:docMk/>
            <pc:sldMk cId="3518453930" sldId="278"/>
            <ac:spMk id="45" creationId="{3B61BD80-022D-4577-9D14-EAD5DFD135CF}"/>
          </ac:spMkLst>
        </pc:spChg>
        <pc:grpChg chg="add">
          <ac:chgData name="Sarah-Jayne Duggan" userId="435cd751350ec192" providerId="LiveId" clId="{1C623398-9F88-4713-8029-4D695AA2F580}" dt="2022-05-10T23:23:30.908" v="1781" actId="26606"/>
          <ac:grpSpMkLst>
            <pc:docMk/>
            <pc:sldMk cId="3518453930" sldId="278"/>
            <ac:grpSpMk id="9" creationId="{51B860BB-F934-4DE1-A930-090DD475F1A9}"/>
          </ac:grpSpMkLst>
        </pc:grpChg>
        <pc:grpChg chg="add">
          <ac:chgData name="Sarah-Jayne Duggan" userId="435cd751350ec192" providerId="LiveId" clId="{1C623398-9F88-4713-8029-4D695AA2F580}" dt="2022-05-10T23:23:30.908" v="1781" actId="26606"/>
          <ac:grpSpMkLst>
            <pc:docMk/>
            <pc:sldMk cId="3518453930" sldId="278"/>
            <ac:grpSpMk id="23" creationId="{DD17BCFA-C80F-4670-B8B9-034B5B1C8BA8}"/>
          </ac:grpSpMkLst>
        </pc:grpChg>
        <pc:picChg chg="add">
          <ac:chgData name="Sarah-Jayne Duggan" userId="435cd751350ec192" providerId="LiveId" clId="{1C623398-9F88-4713-8029-4D695AA2F580}" dt="2022-05-10T23:23:30.908" v="1781" actId="26606"/>
          <ac:picMkLst>
            <pc:docMk/>
            <pc:sldMk cId="3518453930" sldId="278"/>
            <ac:picMk id="6" creationId="{8FE7380C-3F82-95D6-5E32-2036C8916F0E}"/>
          </ac:picMkLst>
        </pc:picChg>
      </pc:sldChg>
      <pc:sldChg chg="add del">
        <pc:chgData name="Sarah-Jayne Duggan" userId="435cd751350ec192" providerId="LiveId" clId="{1C623398-9F88-4713-8029-4D695AA2F580}" dt="2022-05-10T23:36:13.717" v="1854" actId="47"/>
        <pc:sldMkLst>
          <pc:docMk/>
          <pc:sldMk cId="2272051648" sldId="279"/>
        </pc:sldMkLst>
      </pc:sldChg>
      <pc:sldChg chg="modSp add mod modTransition">
        <pc:chgData name="Sarah-Jayne Duggan" userId="435cd751350ec192" providerId="LiveId" clId="{1C623398-9F88-4713-8029-4D695AA2F580}" dt="2022-05-10T23:37:54.880" v="1857"/>
        <pc:sldMkLst>
          <pc:docMk/>
          <pc:sldMk cId="1026281575" sldId="280"/>
        </pc:sldMkLst>
        <pc:spChg chg="mod">
          <ac:chgData name="Sarah-Jayne Duggan" userId="435cd751350ec192" providerId="LiveId" clId="{1C623398-9F88-4713-8029-4D695AA2F580}" dt="2022-05-10T23:36:37" v="1856" actId="255"/>
          <ac:spMkLst>
            <pc:docMk/>
            <pc:sldMk cId="1026281575" sldId="280"/>
            <ac:spMk id="3" creationId="{E934D218-EDFD-45E3-49AE-34DAE0B7891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62DEA7-9DCD-4B2E-9DC5-BE121C266AFD}" type="doc">
      <dgm:prSet loTypeId="urn:microsoft.com/office/officeart/2018/5/layout/IconCircleLabelList" loCatId="icon" qsTypeId="urn:microsoft.com/office/officeart/2005/8/quickstyle/simple4" qsCatId="simple" csTypeId="urn:microsoft.com/office/officeart/2018/5/colors/Iconchunking_neutralicon_colorful5" csCatId="colorful" phldr="1"/>
      <dgm:spPr/>
      <dgm:t>
        <a:bodyPr rtlCol="0"/>
        <a:lstStyle/>
        <a:p>
          <a:pPr rtl="0"/>
          <a:endParaRPr lang="en-US"/>
        </a:p>
      </dgm:t>
    </dgm:pt>
    <dgm:pt modelId="{41CDB9B8-E81E-41E7-AE89-8F6EDFC88D92}">
      <dgm:prSet/>
      <dgm:spPr/>
      <dgm:t>
        <a:bodyPr rtlCol="0" anchor="ctr"/>
        <a:lstStyle/>
        <a:p>
          <a:pPr rtl="0">
            <a:defRPr cap="all"/>
          </a:pPr>
          <a:r>
            <a:rPr lang="en-GB" noProof="0" dirty="0"/>
            <a:t>overview</a:t>
          </a:r>
        </a:p>
      </dgm:t>
    </dgm:pt>
    <dgm:pt modelId="{5D2FF527-BA77-40BE-9414-16FAE46386BB}" type="parTrans" cxnId="{21EB7847-13AE-4881-9090-909F31360F4E}">
      <dgm:prSet/>
      <dgm:spPr/>
      <dgm:t>
        <a:bodyPr rtlCol="0"/>
        <a:lstStyle/>
        <a:p>
          <a:pPr rtl="0"/>
          <a:endParaRPr lang="en-GB" noProof="0" dirty="0"/>
        </a:p>
      </dgm:t>
    </dgm:pt>
    <dgm:pt modelId="{BA791450-8D1E-4A6F-B71D-2984D9E245C4}" type="sibTrans" cxnId="{21EB7847-13AE-4881-9090-909F31360F4E}">
      <dgm:prSet/>
      <dgm:spPr/>
      <dgm:t>
        <a:bodyPr rtlCol="0"/>
        <a:lstStyle/>
        <a:p>
          <a:pPr rtl="0"/>
          <a:endParaRPr lang="en-GB" noProof="0" dirty="0"/>
        </a:p>
      </dgm:t>
    </dgm:pt>
    <dgm:pt modelId="{4D7D34C7-9466-4514-BF51-7396C17436B5}">
      <dgm:prSet/>
      <dgm:spPr/>
      <dgm:t>
        <a:bodyPr rtlCol="0" anchor="ctr"/>
        <a:lstStyle/>
        <a:p>
          <a:pPr rtl="0">
            <a:defRPr cap="all"/>
          </a:pPr>
          <a:r>
            <a:rPr lang="en-GB" noProof="0" dirty="0"/>
            <a:t>campaigns</a:t>
          </a:r>
        </a:p>
      </dgm:t>
    </dgm:pt>
    <dgm:pt modelId="{37DD6CE0-C2AA-4EB6-9E7D-14AED2127C40}" type="parTrans" cxnId="{7EEBEB1B-497E-4365-84F9-FBB75D7759E5}">
      <dgm:prSet/>
      <dgm:spPr/>
      <dgm:t>
        <a:bodyPr rtlCol="0"/>
        <a:lstStyle/>
        <a:p>
          <a:pPr rtl="0"/>
          <a:endParaRPr lang="en-GB" noProof="0" dirty="0"/>
        </a:p>
      </dgm:t>
    </dgm:pt>
    <dgm:pt modelId="{483498F9-A0C2-4668-85AB-D8E6E254F73B}" type="sibTrans" cxnId="{7EEBEB1B-497E-4365-84F9-FBB75D7759E5}">
      <dgm:prSet/>
      <dgm:spPr/>
      <dgm:t>
        <a:bodyPr rtlCol="0"/>
        <a:lstStyle/>
        <a:p>
          <a:pPr rtl="0"/>
          <a:endParaRPr lang="en-GB" noProof="0" dirty="0"/>
        </a:p>
      </dgm:t>
    </dgm:pt>
    <dgm:pt modelId="{8E185869-F0D4-43E2-B08A-2F3E83EE98F3}">
      <dgm:prSet/>
      <dgm:spPr/>
      <dgm:t>
        <a:bodyPr rtlCol="0" anchor="ctr"/>
        <a:lstStyle/>
        <a:p>
          <a:pPr rtl="0">
            <a:defRPr cap="all"/>
          </a:pPr>
          <a:r>
            <a:rPr lang="en-GB" noProof="0" dirty="0"/>
            <a:t>MATERIALS</a:t>
          </a:r>
        </a:p>
      </dgm:t>
    </dgm:pt>
    <dgm:pt modelId="{7EE27099-92EA-4EDF-B176-0E355876D272}" type="parTrans" cxnId="{7F970F62-30E3-4F5B-A242-825013BF84A8}">
      <dgm:prSet/>
      <dgm:spPr/>
      <dgm:t>
        <a:bodyPr rtlCol="0"/>
        <a:lstStyle/>
        <a:p>
          <a:pPr rtl="0"/>
          <a:endParaRPr lang="en-GB" noProof="0" dirty="0"/>
        </a:p>
      </dgm:t>
    </dgm:pt>
    <dgm:pt modelId="{77D0876E-2BA2-4E28-ADB5-9885FCB7156A}" type="sibTrans" cxnId="{7F970F62-30E3-4F5B-A242-825013BF84A8}">
      <dgm:prSet/>
      <dgm:spPr/>
      <dgm:t>
        <a:bodyPr rtlCol="0"/>
        <a:lstStyle/>
        <a:p>
          <a:pPr rtl="0"/>
          <a:endParaRPr lang="en-GB" noProof="0" dirty="0"/>
        </a:p>
      </dgm:t>
    </dgm:pt>
    <dgm:pt modelId="{87B1B46A-CA1D-4445-8579-F40C78A1880B}" type="pres">
      <dgm:prSet presAssocID="{7B62DEA7-9DCD-4B2E-9DC5-BE121C266AFD}" presName="root" presStyleCnt="0">
        <dgm:presLayoutVars>
          <dgm:dir/>
          <dgm:resizeHandles val="exact"/>
        </dgm:presLayoutVars>
      </dgm:prSet>
      <dgm:spPr/>
    </dgm:pt>
    <dgm:pt modelId="{B78F77A9-D452-4F3F-ADF1-08124CDCB940}" type="pres">
      <dgm:prSet presAssocID="{41CDB9B8-E81E-41E7-AE89-8F6EDFC88D92}" presName="compNode" presStyleCnt="0"/>
      <dgm:spPr/>
    </dgm:pt>
    <dgm:pt modelId="{223CEBFB-B6C0-4518-9E76-B1250D3AEE20}" type="pres">
      <dgm:prSet presAssocID="{41CDB9B8-E81E-41E7-AE89-8F6EDFC88D92}" presName="iconBgRect" presStyleLbl="bgShp" presStyleIdx="0" presStyleCnt="3" custAng="8100000" custLinFactNeighborY="-8586"/>
      <dgm:spPr>
        <a:prstGeom prst="teardrop">
          <a:avLst/>
        </a:prstGeom>
      </dgm:spPr>
    </dgm:pt>
    <dgm:pt modelId="{CEC3BB2D-F9F1-4489-93C4-A156AC3849E7}" type="pres">
      <dgm:prSet presAssocID="{41CDB9B8-E81E-41E7-AE89-8F6EDFC88D92}" presName="iconRect" presStyleLbl="node1" presStyleIdx="0" presStyleCnt="3" custLinFactNeighborY="-22919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 outline"/>
        </a:ext>
      </dgm:extLst>
    </dgm:pt>
    <dgm:pt modelId="{99D442A7-5D31-4CD1-A931-5F3D628718C8}" type="pres">
      <dgm:prSet presAssocID="{41CDB9B8-E81E-41E7-AE89-8F6EDFC88D92}" presName="spaceRect" presStyleCnt="0"/>
      <dgm:spPr/>
    </dgm:pt>
    <dgm:pt modelId="{7600CD1A-2D28-4054-8809-838E618A0595}" type="pres">
      <dgm:prSet presAssocID="{41CDB9B8-E81E-41E7-AE89-8F6EDFC88D92}" presName="textRect" presStyleLbl="revTx" presStyleIdx="0" presStyleCnt="3" custScaleX="98890">
        <dgm:presLayoutVars>
          <dgm:chMax val="1"/>
          <dgm:chPref val="1"/>
        </dgm:presLayoutVars>
      </dgm:prSet>
      <dgm:spPr/>
    </dgm:pt>
    <dgm:pt modelId="{9D599636-89FD-41B5-970D-9F8617BA295C}" type="pres">
      <dgm:prSet presAssocID="{BA791450-8D1E-4A6F-B71D-2984D9E245C4}" presName="sibTrans" presStyleCnt="0"/>
      <dgm:spPr/>
    </dgm:pt>
    <dgm:pt modelId="{E765D845-767A-46E9-BD73-B0B0E82FE9B0}" type="pres">
      <dgm:prSet presAssocID="{4D7D34C7-9466-4514-BF51-7396C17436B5}" presName="compNode" presStyleCnt="0"/>
      <dgm:spPr/>
    </dgm:pt>
    <dgm:pt modelId="{F82A6E7C-4234-4816-9EB8-ED399009E25C}" type="pres">
      <dgm:prSet presAssocID="{4D7D34C7-9466-4514-BF51-7396C17436B5}" presName="iconBgRect" presStyleLbl="bgShp" presStyleIdx="1" presStyleCnt="3" custAng="8100000" custLinFactNeighborY="-8586"/>
      <dgm:spPr>
        <a:prstGeom prst="teardrop">
          <a:avLst/>
        </a:prstGeom>
      </dgm:spPr>
    </dgm:pt>
    <dgm:pt modelId="{8BA5F9BB-3E28-4026-A392-7F4C0A3085E2}" type="pres">
      <dgm:prSet presAssocID="{4D7D34C7-9466-4514-BF51-7396C17436B5}" presName="iconRect" presStyleLbl="node1" presStyleIdx="1" presStyleCnt="3" custLinFactNeighborX="-2010" custLinFactNeighborY="-9478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ldren outline"/>
        </a:ext>
      </dgm:extLst>
    </dgm:pt>
    <dgm:pt modelId="{DC8182C7-C8E0-4DAE-B344-FE508B06E860}" type="pres">
      <dgm:prSet presAssocID="{4D7D34C7-9466-4514-BF51-7396C17436B5}" presName="spaceRect" presStyleCnt="0"/>
      <dgm:spPr/>
    </dgm:pt>
    <dgm:pt modelId="{529F61D3-444E-4541-AC4F-326FDA9BEAF3}" type="pres">
      <dgm:prSet presAssocID="{4D7D34C7-9466-4514-BF51-7396C17436B5}" presName="textRect" presStyleLbl="revTx" presStyleIdx="1" presStyleCnt="3">
        <dgm:presLayoutVars>
          <dgm:chMax val="1"/>
          <dgm:chPref val="1"/>
        </dgm:presLayoutVars>
      </dgm:prSet>
      <dgm:spPr/>
    </dgm:pt>
    <dgm:pt modelId="{A999AABC-CAD9-4E1C-B78B-2BECA8D43C27}" type="pres">
      <dgm:prSet presAssocID="{483498F9-A0C2-4668-85AB-D8E6E254F73B}" presName="sibTrans" presStyleCnt="0"/>
      <dgm:spPr/>
    </dgm:pt>
    <dgm:pt modelId="{DB99A9BB-B1B8-433F-A4FA-6F31B826EE48}" type="pres">
      <dgm:prSet presAssocID="{8E185869-F0D4-43E2-B08A-2F3E83EE98F3}" presName="compNode" presStyleCnt="0"/>
      <dgm:spPr/>
    </dgm:pt>
    <dgm:pt modelId="{CA848760-99D5-488A-AFB3-9EA6BD946B87}" type="pres">
      <dgm:prSet presAssocID="{8E185869-F0D4-43E2-B08A-2F3E83EE98F3}" presName="iconBgRect" presStyleLbl="bgShp" presStyleIdx="2" presStyleCnt="3" custAng="8100000" custLinFactNeighborY="-8586"/>
      <dgm:spPr>
        <a:prstGeom prst="teardrop">
          <a:avLst/>
        </a:prstGeom>
      </dgm:spPr>
    </dgm:pt>
    <dgm:pt modelId="{FD5546ED-1D49-469E-BE29-17C87FAFD7C8}" type="pres">
      <dgm:prSet presAssocID="{8E185869-F0D4-43E2-B08A-2F3E83EE98F3}" presName="iconRect" presStyleLbl="node1" presStyleIdx="2" presStyleCnt="3" custLinFactNeighborX="-2106" custLinFactNeighborY="-7129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 outline"/>
        </a:ext>
      </dgm:extLst>
    </dgm:pt>
    <dgm:pt modelId="{408A0B1B-BC17-40DB-A76F-65541C3B4325}" type="pres">
      <dgm:prSet presAssocID="{8E185869-F0D4-43E2-B08A-2F3E83EE98F3}" presName="spaceRect" presStyleCnt="0"/>
      <dgm:spPr/>
    </dgm:pt>
    <dgm:pt modelId="{3360347C-5C69-4C15-9A6A-3E9A9E20C3DA}" type="pres">
      <dgm:prSet presAssocID="{8E185869-F0D4-43E2-B08A-2F3E83EE98F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EEBEB1B-497E-4365-84F9-FBB75D7759E5}" srcId="{7B62DEA7-9DCD-4B2E-9DC5-BE121C266AFD}" destId="{4D7D34C7-9466-4514-BF51-7396C17436B5}" srcOrd="1" destOrd="0" parTransId="{37DD6CE0-C2AA-4EB6-9E7D-14AED2127C40}" sibTransId="{483498F9-A0C2-4668-85AB-D8E6E254F73B}"/>
    <dgm:cxn modelId="{C7C57223-128C-D045-9445-4EB53CB7DBA0}" type="presOf" srcId="{7B62DEA7-9DCD-4B2E-9DC5-BE121C266AFD}" destId="{87B1B46A-CA1D-4445-8579-F40C78A1880B}" srcOrd="0" destOrd="0" presId="urn:microsoft.com/office/officeart/2018/5/layout/IconCircleLabelList"/>
    <dgm:cxn modelId="{A001473D-3297-7D45-84AC-0B226F7C2AAB}" type="presOf" srcId="{8E185869-F0D4-43E2-B08A-2F3E83EE98F3}" destId="{3360347C-5C69-4C15-9A6A-3E9A9E20C3DA}" srcOrd="0" destOrd="0" presId="urn:microsoft.com/office/officeart/2018/5/layout/IconCircleLabelList"/>
    <dgm:cxn modelId="{7F970F62-30E3-4F5B-A242-825013BF84A8}" srcId="{7B62DEA7-9DCD-4B2E-9DC5-BE121C266AFD}" destId="{8E185869-F0D4-43E2-B08A-2F3E83EE98F3}" srcOrd="2" destOrd="0" parTransId="{7EE27099-92EA-4EDF-B176-0E355876D272}" sibTransId="{77D0876E-2BA2-4E28-ADB5-9885FCB7156A}"/>
    <dgm:cxn modelId="{21EB7847-13AE-4881-9090-909F31360F4E}" srcId="{7B62DEA7-9DCD-4B2E-9DC5-BE121C266AFD}" destId="{41CDB9B8-E81E-41E7-AE89-8F6EDFC88D92}" srcOrd="0" destOrd="0" parTransId="{5D2FF527-BA77-40BE-9414-16FAE46386BB}" sibTransId="{BA791450-8D1E-4A6F-B71D-2984D9E245C4}"/>
    <dgm:cxn modelId="{42D2B1F0-5121-8B4F-A45A-08B836B744A0}" type="presOf" srcId="{41CDB9B8-E81E-41E7-AE89-8F6EDFC88D92}" destId="{7600CD1A-2D28-4054-8809-838E618A0595}" srcOrd="0" destOrd="0" presId="urn:microsoft.com/office/officeart/2018/5/layout/IconCircleLabelList"/>
    <dgm:cxn modelId="{943952FA-ED89-A54B-B607-EA71B7A0FD37}" type="presOf" srcId="{4D7D34C7-9466-4514-BF51-7396C17436B5}" destId="{529F61D3-444E-4541-AC4F-326FDA9BEAF3}" srcOrd="0" destOrd="0" presId="urn:microsoft.com/office/officeart/2018/5/layout/IconCircleLabelList"/>
    <dgm:cxn modelId="{5EBFF232-F7A7-2D46-838E-C1DC0DC45441}" type="presParOf" srcId="{87B1B46A-CA1D-4445-8579-F40C78A1880B}" destId="{B78F77A9-D452-4F3F-ADF1-08124CDCB940}" srcOrd="0" destOrd="0" presId="urn:microsoft.com/office/officeart/2018/5/layout/IconCircleLabelList"/>
    <dgm:cxn modelId="{D42C670A-A6E9-B346-9697-C254261F351D}" type="presParOf" srcId="{B78F77A9-D452-4F3F-ADF1-08124CDCB940}" destId="{223CEBFB-B6C0-4518-9E76-B1250D3AEE20}" srcOrd="0" destOrd="0" presId="urn:microsoft.com/office/officeart/2018/5/layout/IconCircleLabelList"/>
    <dgm:cxn modelId="{C868C8F4-3E34-6843-9C0A-37F0A4E25803}" type="presParOf" srcId="{B78F77A9-D452-4F3F-ADF1-08124CDCB940}" destId="{CEC3BB2D-F9F1-4489-93C4-A156AC3849E7}" srcOrd="1" destOrd="0" presId="urn:microsoft.com/office/officeart/2018/5/layout/IconCircleLabelList"/>
    <dgm:cxn modelId="{D025EAC7-D623-3242-B506-0E81D95E5CD7}" type="presParOf" srcId="{B78F77A9-D452-4F3F-ADF1-08124CDCB940}" destId="{99D442A7-5D31-4CD1-A931-5F3D628718C8}" srcOrd="2" destOrd="0" presId="urn:microsoft.com/office/officeart/2018/5/layout/IconCircleLabelList"/>
    <dgm:cxn modelId="{E1E909F0-336D-674B-9FA1-FC739DF7FE51}" type="presParOf" srcId="{B78F77A9-D452-4F3F-ADF1-08124CDCB940}" destId="{7600CD1A-2D28-4054-8809-838E618A0595}" srcOrd="3" destOrd="0" presId="urn:microsoft.com/office/officeart/2018/5/layout/IconCircleLabelList"/>
    <dgm:cxn modelId="{5262FBE1-63B4-AA41-A54A-ECED07154A7A}" type="presParOf" srcId="{87B1B46A-CA1D-4445-8579-F40C78A1880B}" destId="{9D599636-89FD-41B5-970D-9F8617BA295C}" srcOrd="1" destOrd="0" presId="urn:microsoft.com/office/officeart/2018/5/layout/IconCircleLabelList"/>
    <dgm:cxn modelId="{CA9393FE-4693-1D4B-8B34-DE2ACE402067}" type="presParOf" srcId="{87B1B46A-CA1D-4445-8579-F40C78A1880B}" destId="{E765D845-767A-46E9-BD73-B0B0E82FE9B0}" srcOrd="2" destOrd="0" presId="urn:microsoft.com/office/officeart/2018/5/layout/IconCircleLabelList"/>
    <dgm:cxn modelId="{9CEDDB38-FDB7-CA43-A348-3505FC1F0B5B}" type="presParOf" srcId="{E765D845-767A-46E9-BD73-B0B0E82FE9B0}" destId="{F82A6E7C-4234-4816-9EB8-ED399009E25C}" srcOrd="0" destOrd="0" presId="urn:microsoft.com/office/officeart/2018/5/layout/IconCircleLabelList"/>
    <dgm:cxn modelId="{C6FA9580-19CC-2A48-906B-E1BAE52D431F}" type="presParOf" srcId="{E765D845-767A-46E9-BD73-B0B0E82FE9B0}" destId="{8BA5F9BB-3E28-4026-A392-7F4C0A3085E2}" srcOrd="1" destOrd="0" presId="urn:microsoft.com/office/officeart/2018/5/layout/IconCircleLabelList"/>
    <dgm:cxn modelId="{4B648784-2E04-4143-80C9-C4646C1E0425}" type="presParOf" srcId="{E765D845-767A-46E9-BD73-B0B0E82FE9B0}" destId="{DC8182C7-C8E0-4DAE-B344-FE508B06E860}" srcOrd="2" destOrd="0" presId="urn:microsoft.com/office/officeart/2018/5/layout/IconCircleLabelList"/>
    <dgm:cxn modelId="{AF68AB63-F8A3-DD4A-9759-D43E709017AB}" type="presParOf" srcId="{E765D845-767A-46E9-BD73-B0B0E82FE9B0}" destId="{529F61D3-444E-4541-AC4F-326FDA9BEAF3}" srcOrd="3" destOrd="0" presId="urn:microsoft.com/office/officeart/2018/5/layout/IconCircleLabelList"/>
    <dgm:cxn modelId="{D63C15A7-49C2-CD4F-8F08-8FF35B43080D}" type="presParOf" srcId="{87B1B46A-CA1D-4445-8579-F40C78A1880B}" destId="{A999AABC-CAD9-4E1C-B78B-2BECA8D43C27}" srcOrd="3" destOrd="0" presId="urn:microsoft.com/office/officeart/2018/5/layout/IconCircleLabelList"/>
    <dgm:cxn modelId="{5160E128-ACBA-0B47-A34F-4921A967C90D}" type="presParOf" srcId="{87B1B46A-CA1D-4445-8579-F40C78A1880B}" destId="{DB99A9BB-B1B8-433F-A4FA-6F31B826EE48}" srcOrd="4" destOrd="0" presId="urn:microsoft.com/office/officeart/2018/5/layout/IconCircleLabelList"/>
    <dgm:cxn modelId="{D7D48B26-A481-BA43-9905-5FED3593232E}" type="presParOf" srcId="{DB99A9BB-B1B8-433F-A4FA-6F31B826EE48}" destId="{CA848760-99D5-488A-AFB3-9EA6BD946B87}" srcOrd="0" destOrd="0" presId="urn:microsoft.com/office/officeart/2018/5/layout/IconCircleLabelList"/>
    <dgm:cxn modelId="{3DAEF284-ECC4-B84C-B919-25F937F9278E}" type="presParOf" srcId="{DB99A9BB-B1B8-433F-A4FA-6F31B826EE48}" destId="{FD5546ED-1D49-469E-BE29-17C87FAFD7C8}" srcOrd="1" destOrd="0" presId="urn:microsoft.com/office/officeart/2018/5/layout/IconCircleLabelList"/>
    <dgm:cxn modelId="{EDDA1972-D6E4-D54F-90C4-C7C06F920946}" type="presParOf" srcId="{DB99A9BB-B1B8-433F-A4FA-6F31B826EE48}" destId="{408A0B1B-BC17-40DB-A76F-65541C3B4325}" srcOrd="2" destOrd="0" presId="urn:microsoft.com/office/officeart/2018/5/layout/IconCircleLabelList"/>
    <dgm:cxn modelId="{A9D4C85D-074D-8E47-822F-ED978054DA4A}" type="presParOf" srcId="{DB99A9BB-B1B8-433F-A4FA-6F31B826EE48}" destId="{3360347C-5C69-4C15-9A6A-3E9A9E20C3D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CB94DF-016B-44D1-A573-3F2C25698D1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355C1B-5518-40A7-8EDD-98E405D5C8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factors</a:t>
          </a:r>
          <a:endParaRPr lang="en-US"/>
        </a:p>
      </dgm:t>
    </dgm:pt>
    <dgm:pt modelId="{94817567-5DB6-4731-89D2-E14CAF0EBB81}" type="parTrans" cxnId="{9F33EDC8-BCE1-4FEF-8229-8940C07635F6}">
      <dgm:prSet/>
      <dgm:spPr/>
      <dgm:t>
        <a:bodyPr/>
        <a:lstStyle/>
        <a:p>
          <a:endParaRPr lang="en-US"/>
        </a:p>
      </dgm:t>
    </dgm:pt>
    <dgm:pt modelId="{72F63C9C-C5D8-4B9E-81A8-1CADCFC0D54E}" type="sibTrans" cxnId="{9F33EDC8-BCE1-4FEF-8229-8940C07635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1F34EB-7107-4B27-A473-5636E38240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Exercise</a:t>
          </a:r>
          <a:endParaRPr lang="en-US"/>
        </a:p>
      </dgm:t>
    </dgm:pt>
    <dgm:pt modelId="{C38EF8C0-4A0B-424C-8BB6-F83EB221A639}" type="parTrans" cxnId="{BF8DBD9B-FEAF-4CE6-82FF-9F4EC9A7B32B}">
      <dgm:prSet/>
      <dgm:spPr/>
      <dgm:t>
        <a:bodyPr/>
        <a:lstStyle/>
        <a:p>
          <a:endParaRPr lang="en-US"/>
        </a:p>
      </dgm:t>
    </dgm:pt>
    <dgm:pt modelId="{7DEBC370-FD06-4B23-A596-3CF1BE61EC7B}" type="sibTrans" cxnId="{BF8DBD9B-FEAF-4CE6-82FF-9F4EC9A7B32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649AB34-FFB1-48E2-9AA3-459A39621F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Home adaptations</a:t>
          </a:r>
          <a:endParaRPr lang="en-US"/>
        </a:p>
      </dgm:t>
    </dgm:pt>
    <dgm:pt modelId="{C4CAB0EA-4E43-4436-9A43-31126D49E261}" type="parTrans" cxnId="{0A401D61-EA81-4F8D-A13D-DEF4CD515205}">
      <dgm:prSet/>
      <dgm:spPr/>
      <dgm:t>
        <a:bodyPr/>
        <a:lstStyle/>
        <a:p>
          <a:endParaRPr lang="en-US"/>
        </a:p>
      </dgm:t>
    </dgm:pt>
    <dgm:pt modelId="{7C8C1026-E23E-40DD-ACC5-A6F4E28A3C8D}" type="sibTrans" cxnId="{0A401D61-EA81-4F8D-A13D-DEF4CD515205}">
      <dgm:prSet/>
      <dgm:spPr/>
      <dgm:t>
        <a:bodyPr/>
        <a:lstStyle/>
        <a:p>
          <a:endParaRPr lang="en-US"/>
        </a:p>
      </dgm:t>
    </dgm:pt>
    <dgm:pt modelId="{851FF1C4-219D-4BE0-B185-8CE18516BFAB}" type="pres">
      <dgm:prSet presAssocID="{98CB94DF-016B-44D1-A573-3F2C25698D15}" presName="root" presStyleCnt="0">
        <dgm:presLayoutVars>
          <dgm:dir/>
          <dgm:resizeHandles val="exact"/>
        </dgm:presLayoutVars>
      </dgm:prSet>
      <dgm:spPr/>
    </dgm:pt>
    <dgm:pt modelId="{E3F8AB48-A2F7-4030-941E-46677B15A5DC}" type="pres">
      <dgm:prSet presAssocID="{98CB94DF-016B-44D1-A573-3F2C25698D15}" presName="container" presStyleCnt="0">
        <dgm:presLayoutVars>
          <dgm:dir/>
          <dgm:resizeHandles val="exact"/>
        </dgm:presLayoutVars>
      </dgm:prSet>
      <dgm:spPr/>
    </dgm:pt>
    <dgm:pt modelId="{A6FED26E-A404-4ECF-8860-A16F8461201B}" type="pres">
      <dgm:prSet presAssocID="{A1355C1B-5518-40A7-8EDD-98E405D5C8B2}" presName="compNode" presStyleCnt="0"/>
      <dgm:spPr/>
    </dgm:pt>
    <dgm:pt modelId="{8CD0923B-CFF4-42EC-9876-44A42B33B615}" type="pres">
      <dgm:prSet presAssocID="{A1355C1B-5518-40A7-8EDD-98E405D5C8B2}" presName="iconBgRect" presStyleLbl="bgShp" presStyleIdx="0" presStyleCnt="3"/>
      <dgm:spPr/>
    </dgm:pt>
    <dgm:pt modelId="{C1DA3084-704A-40C6-859C-E948721EB49A}" type="pres">
      <dgm:prSet presAssocID="{A1355C1B-5518-40A7-8EDD-98E405D5C8B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CCFDE13C-5798-474F-B37B-400225227CDA}" type="pres">
      <dgm:prSet presAssocID="{A1355C1B-5518-40A7-8EDD-98E405D5C8B2}" presName="spaceRect" presStyleCnt="0"/>
      <dgm:spPr/>
    </dgm:pt>
    <dgm:pt modelId="{402C7EEC-2E0B-47FC-804E-4B85278DA7BD}" type="pres">
      <dgm:prSet presAssocID="{A1355C1B-5518-40A7-8EDD-98E405D5C8B2}" presName="textRect" presStyleLbl="revTx" presStyleIdx="0" presStyleCnt="3">
        <dgm:presLayoutVars>
          <dgm:chMax val="1"/>
          <dgm:chPref val="1"/>
        </dgm:presLayoutVars>
      </dgm:prSet>
      <dgm:spPr/>
    </dgm:pt>
    <dgm:pt modelId="{3586CA0D-58A8-47C8-A6DD-36B29C8B7EDD}" type="pres">
      <dgm:prSet presAssocID="{72F63C9C-C5D8-4B9E-81A8-1CADCFC0D54E}" presName="sibTrans" presStyleLbl="sibTrans2D1" presStyleIdx="0" presStyleCnt="0"/>
      <dgm:spPr/>
    </dgm:pt>
    <dgm:pt modelId="{60B0F51B-F7B4-4F93-B561-C3F7EA806D12}" type="pres">
      <dgm:prSet presAssocID="{161F34EB-7107-4B27-A473-5636E3824050}" presName="compNode" presStyleCnt="0"/>
      <dgm:spPr/>
    </dgm:pt>
    <dgm:pt modelId="{CCCBF5CF-DBD8-4C56-8921-4674274AC429}" type="pres">
      <dgm:prSet presAssocID="{161F34EB-7107-4B27-A473-5636E3824050}" presName="iconBgRect" presStyleLbl="bgShp" presStyleIdx="1" presStyleCnt="3"/>
      <dgm:spPr/>
    </dgm:pt>
    <dgm:pt modelId="{55993108-C749-4156-A8BE-7589935085A9}" type="pres">
      <dgm:prSet presAssocID="{161F34EB-7107-4B27-A473-5636E38240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886EA6E0-6F67-4521-B8AA-34CD58B19244}" type="pres">
      <dgm:prSet presAssocID="{161F34EB-7107-4B27-A473-5636E3824050}" presName="spaceRect" presStyleCnt="0"/>
      <dgm:spPr/>
    </dgm:pt>
    <dgm:pt modelId="{767AB01A-8991-4A34-8835-DFA4257E0DD7}" type="pres">
      <dgm:prSet presAssocID="{161F34EB-7107-4B27-A473-5636E3824050}" presName="textRect" presStyleLbl="revTx" presStyleIdx="1" presStyleCnt="3">
        <dgm:presLayoutVars>
          <dgm:chMax val="1"/>
          <dgm:chPref val="1"/>
        </dgm:presLayoutVars>
      </dgm:prSet>
      <dgm:spPr/>
    </dgm:pt>
    <dgm:pt modelId="{96503834-C727-4D4C-A1F1-7945E70978F2}" type="pres">
      <dgm:prSet presAssocID="{7DEBC370-FD06-4B23-A596-3CF1BE61EC7B}" presName="sibTrans" presStyleLbl="sibTrans2D1" presStyleIdx="0" presStyleCnt="0"/>
      <dgm:spPr/>
    </dgm:pt>
    <dgm:pt modelId="{82F6B9CB-6498-4799-A23F-A6EDFA1DF691}" type="pres">
      <dgm:prSet presAssocID="{F649AB34-FFB1-48E2-9AA3-459A39621F1F}" presName="compNode" presStyleCnt="0"/>
      <dgm:spPr/>
    </dgm:pt>
    <dgm:pt modelId="{54BFCC07-3370-41A3-9086-CC7EABB0B93B}" type="pres">
      <dgm:prSet presAssocID="{F649AB34-FFB1-48E2-9AA3-459A39621F1F}" presName="iconBgRect" presStyleLbl="bgShp" presStyleIdx="2" presStyleCnt="3"/>
      <dgm:spPr/>
    </dgm:pt>
    <dgm:pt modelId="{D28F7B21-A86A-4F62-B7AC-9B5D763D1E8A}" type="pres">
      <dgm:prSet presAssocID="{F649AB34-FFB1-48E2-9AA3-459A39621F1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57F00EB7-A280-429B-B5E0-FD73CCD3A82D}" type="pres">
      <dgm:prSet presAssocID="{F649AB34-FFB1-48E2-9AA3-459A39621F1F}" presName="spaceRect" presStyleCnt="0"/>
      <dgm:spPr/>
    </dgm:pt>
    <dgm:pt modelId="{CBA91396-F9C1-4BFB-8E8C-A73EE05DFFA6}" type="pres">
      <dgm:prSet presAssocID="{F649AB34-FFB1-48E2-9AA3-459A39621F1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FDA6215-DA83-4048-B573-CD6635390945}" type="presOf" srcId="{7DEBC370-FD06-4B23-A596-3CF1BE61EC7B}" destId="{96503834-C727-4D4C-A1F1-7945E70978F2}" srcOrd="0" destOrd="0" presId="urn:microsoft.com/office/officeart/2018/2/layout/IconCircleList"/>
    <dgm:cxn modelId="{2757D439-1B1C-49A7-8A04-DBBB8D8387AC}" type="presOf" srcId="{98CB94DF-016B-44D1-A573-3F2C25698D15}" destId="{851FF1C4-219D-4BE0-B185-8CE18516BFAB}" srcOrd="0" destOrd="0" presId="urn:microsoft.com/office/officeart/2018/2/layout/IconCircleList"/>
    <dgm:cxn modelId="{0A401D61-EA81-4F8D-A13D-DEF4CD515205}" srcId="{98CB94DF-016B-44D1-A573-3F2C25698D15}" destId="{F649AB34-FFB1-48E2-9AA3-459A39621F1F}" srcOrd="2" destOrd="0" parTransId="{C4CAB0EA-4E43-4436-9A43-31126D49E261}" sibTransId="{7C8C1026-E23E-40DD-ACC5-A6F4E28A3C8D}"/>
    <dgm:cxn modelId="{BF8DBD9B-FEAF-4CE6-82FF-9F4EC9A7B32B}" srcId="{98CB94DF-016B-44D1-A573-3F2C25698D15}" destId="{161F34EB-7107-4B27-A473-5636E3824050}" srcOrd="1" destOrd="0" parTransId="{C38EF8C0-4A0B-424C-8BB6-F83EB221A639}" sibTransId="{7DEBC370-FD06-4B23-A596-3CF1BE61EC7B}"/>
    <dgm:cxn modelId="{021414A2-DCE0-4124-AEED-CCA6BEE274B8}" type="presOf" srcId="{A1355C1B-5518-40A7-8EDD-98E405D5C8B2}" destId="{402C7EEC-2E0B-47FC-804E-4B85278DA7BD}" srcOrd="0" destOrd="0" presId="urn:microsoft.com/office/officeart/2018/2/layout/IconCircleList"/>
    <dgm:cxn modelId="{AE49E2A3-18AA-4145-8C42-ADA351C1B742}" type="presOf" srcId="{161F34EB-7107-4B27-A473-5636E3824050}" destId="{767AB01A-8991-4A34-8835-DFA4257E0DD7}" srcOrd="0" destOrd="0" presId="urn:microsoft.com/office/officeart/2018/2/layout/IconCircleList"/>
    <dgm:cxn modelId="{9F33EDC8-BCE1-4FEF-8229-8940C07635F6}" srcId="{98CB94DF-016B-44D1-A573-3F2C25698D15}" destId="{A1355C1B-5518-40A7-8EDD-98E405D5C8B2}" srcOrd="0" destOrd="0" parTransId="{94817567-5DB6-4731-89D2-E14CAF0EBB81}" sibTransId="{72F63C9C-C5D8-4B9E-81A8-1CADCFC0D54E}"/>
    <dgm:cxn modelId="{53D93CF4-1765-446C-B79E-D4E19A2F9C3B}" type="presOf" srcId="{72F63C9C-C5D8-4B9E-81A8-1CADCFC0D54E}" destId="{3586CA0D-58A8-47C8-A6DD-36B29C8B7EDD}" srcOrd="0" destOrd="0" presId="urn:microsoft.com/office/officeart/2018/2/layout/IconCircleList"/>
    <dgm:cxn modelId="{CF4269F8-EB61-444E-9E52-D76BAA56E3F5}" type="presOf" srcId="{F649AB34-FFB1-48E2-9AA3-459A39621F1F}" destId="{CBA91396-F9C1-4BFB-8E8C-A73EE05DFFA6}" srcOrd="0" destOrd="0" presId="urn:microsoft.com/office/officeart/2018/2/layout/IconCircleList"/>
    <dgm:cxn modelId="{7474FF74-9CB1-44AD-85D9-9CEE261FC1DA}" type="presParOf" srcId="{851FF1C4-219D-4BE0-B185-8CE18516BFAB}" destId="{E3F8AB48-A2F7-4030-941E-46677B15A5DC}" srcOrd="0" destOrd="0" presId="urn:microsoft.com/office/officeart/2018/2/layout/IconCircleList"/>
    <dgm:cxn modelId="{C01F64AC-380D-4E98-9F3D-64CBE645C1DB}" type="presParOf" srcId="{E3F8AB48-A2F7-4030-941E-46677B15A5DC}" destId="{A6FED26E-A404-4ECF-8860-A16F8461201B}" srcOrd="0" destOrd="0" presId="urn:microsoft.com/office/officeart/2018/2/layout/IconCircleList"/>
    <dgm:cxn modelId="{82B2B875-ED55-430A-B052-49FF168FF040}" type="presParOf" srcId="{A6FED26E-A404-4ECF-8860-A16F8461201B}" destId="{8CD0923B-CFF4-42EC-9876-44A42B33B615}" srcOrd="0" destOrd="0" presId="urn:microsoft.com/office/officeart/2018/2/layout/IconCircleList"/>
    <dgm:cxn modelId="{19716F65-E364-4CA4-B16E-EABC4B8B7228}" type="presParOf" srcId="{A6FED26E-A404-4ECF-8860-A16F8461201B}" destId="{C1DA3084-704A-40C6-859C-E948721EB49A}" srcOrd="1" destOrd="0" presId="urn:microsoft.com/office/officeart/2018/2/layout/IconCircleList"/>
    <dgm:cxn modelId="{75EE1BE8-6AF1-4C93-9CC2-3DBE79C76B94}" type="presParOf" srcId="{A6FED26E-A404-4ECF-8860-A16F8461201B}" destId="{CCFDE13C-5798-474F-B37B-400225227CDA}" srcOrd="2" destOrd="0" presId="urn:microsoft.com/office/officeart/2018/2/layout/IconCircleList"/>
    <dgm:cxn modelId="{2164546E-2787-49B4-A31E-91D8822D5FFE}" type="presParOf" srcId="{A6FED26E-A404-4ECF-8860-A16F8461201B}" destId="{402C7EEC-2E0B-47FC-804E-4B85278DA7BD}" srcOrd="3" destOrd="0" presId="urn:microsoft.com/office/officeart/2018/2/layout/IconCircleList"/>
    <dgm:cxn modelId="{3267F4E7-0541-4343-A910-3EAE55D18FF1}" type="presParOf" srcId="{E3F8AB48-A2F7-4030-941E-46677B15A5DC}" destId="{3586CA0D-58A8-47C8-A6DD-36B29C8B7EDD}" srcOrd="1" destOrd="0" presId="urn:microsoft.com/office/officeart/2018/2/layout/IconCircleList"/>
    <dgm:cxn modelId="{6574A26D-A2C1-41C2-B74C-8936726FCDB8}" type="presParOf" srcId="{E3F8AB48-A2F7-4030-941E-46677B15A5DC}" destId="{60B0F51B-F7B4-4F93-B561-C3F7EA806D12}" srcOrd="2" destOrd="0" presId="urn:microsoft.com/office/officeart/2018/2/layout/IconCircleList"/>
    <dgm:cxn modelId="{DD4CEBE4-5C60-4B8D-92A7-986E7A2C0D47}" type="presParOf" srcId="{60B0F51B-F7B4-4F93-B561-C3F7EA806D12}" destId="{CCCBF5CF-DBD8-4C56-8921-4674274AC429}" srcOrd="0" destOrd="0" presId="urn:microsoft.com/office/officeart/2018/2/layout/IconCircleList"/>
    <dgm:cxn modelId="{EC746DB2-D2BC-4E1F-A4F2-B058AD81D34A}" type="presParOf" srcId="{60B0F51B-F7B4-4F93-B561-C3F7EA806D12}" destId="{55993108-C749-4156-A8BE-7589935085A9}" srcOrd="1" destOrd="0" presId="urn:microsoft.com/office/officeart/2018/2/layout/IconCircleList"/>
    <dgm:cxn modelId="{3F6D81E9-77E0-49A2-BDC8-A9A28943867E}" type="presParOf" srcId="{60B0F51B-F7B4-4F93-B561-C3F7EA806D12}" destId="{886EA6E0-6F67-4521-B8AA-34CD58B19244}" srcOrd="2" destOrd="0" presId="urn:microsoft.com/office/officeart/2018/2/layout/IconCircleList"/>
    <dgm:cxn modelId="{2724E741-2EF2-4036-A6E2-6FCF3BBBB52B}" type="presParOf" srcId="{60B0F51B-F7B4-4F93-B561-C3F7EA806D12}" destId="{767AB01A-8991-4A34-8835-DFA4257E0DD7}" srcOrd="3" destOrd="0" presId="urn:microsoft.com/office/officeart/2018/2/layout/IconCircleList"/>
    <dgm:cxn modelId="{EE043FEE-352C-498D-9212-5C17F102C5E7}" type="presParOf" srcId="{E3F8AB48-A2F7-4030-941E-46677B15A5DC}" destId="{96503834-C727-4D4C-A1F1-7945E70978F2}" srcOrd="3" destOrd="0" presId="urn:microsoft.com/office/officeart/2018/2/layout/IconCircleList"/>
    <dgm:cxn modelId="{39B11CCF-963B-4E39-8764-0E3764D2D8FE}" type="presParOf" srcId="{E3F8AB48-A2F7-4030-941E-46677B15A5DC}" destId="{82F6B9CB-6498-4799-A23F-A6EDFA1DF691}" srcOrd="4" destOrd="0" presId="urn:microsoft.com/office/officeart/2018/2/layout/IconCircleList"/>
    <dgm:cxn modelId="{DD6D2D49-89B9-46D1-BE0A-AE39061527AF}" type="presParOf" srcId="{82F6B9CB-6498-4799-A23F-A6EDFA1DF691}" destId="{54BFCC07-3370-41A3-9086-CC7EABB0B93B}" srcOrd="0" destOrd="0" presId="urn:microsoft.com/office/officeart/2018/2/layout/IconCircleList"/>
    <dgm:cxn modelId="{527A0341-BAB3-4029-A105-D93EA52A6978}" type="presParOf" srcId="{82F6B9CB-6498-4799-A23F-A6EDFA1DF691}" destId="{D28F7B21-A86A-4F62-B7AC-9B5D763D1E8A}" srcOrd="1" destOrd="0" presId="urn:microsoft.com/office/officeart/2018/2/layout/IconCircleList"/>
    <dgm:cxn modelId="{BB1D0A0A-5B44-4466-9F51-6BAE8D1DEA16}" type="presParOf" srcId="{82F6B9CB-6498-4799-A23F-A6EDFA1DF691}" destId="{57F00EB7-A280-429B-B5E0-FD73CCD3A82D}" srcOrd="2" destOrd="0" presId="urn:microsoft.com/office/officeart/2018/2/layout/IconCircleList"/>
    <dgm:cxn modelId="{D9EA6BCC-681B-47B7-9242-053DA2EBB155}" type="presParOf" srcId="{82F6B9CB-6498-4799-A23F-A6EDFA1DF691}" destId="{CBA91396-F9C1-4BFB-8E8C-A73EE05DFFA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503D04-C97E-4622-AE07-D0307CB3B4CA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 phldr="1"/>
      <dgm:spPr/>
      <dgm:t>
        <a:bodyPr rtlCol="0"/>
        <a:lstStyle/>
        <a:p>
          <a:pPr rtl="0"/>
          <a:endParaRPr lang="en-US"/>
        </a:p>
      </dgm:t>
    </dgm:pt>
    <dgm:pt modelId="{AAC263CB-8256-4B03-92FE-1622698FB3E9}">
      <dgm:prSet/>
      <dgm:spPr/>
      <dgm:t>
        <a:bodyPr rtlCol="0" anchor="ctr"/>
        <a:lstStyle/>
        <a:p>
          <a:pPr rtl="0"/>
          <a:r>
            <a:rPr lang="en-GB" b="0" noProof="0" dirty="0"/>
            <a:t>Guidance</a:t>
          </a:r>
        </a:p>
      </dgm:t>
    </dgm:pt>
    <dgm:pt modelId="{0BEED663-FC38-4EAD-940F-4C475D2C87DB}" type="parTrans" cxnId="{C5E94186-9CB6-4C42-92B3-C546CC53A7B9}">
      <dgm:prSet/>
      <dgm:spPr/>
      <dgm:t>
        <a:bodyPr rtlCol="0"/>
        <a:lstStyle/>
        <a:p>
          <a:pPr rtl="0"/>
          <a:endParaRPr lang="en-GB" sz="700" noProof="0" dirty="0"/>
        </a:p>
      </dgm:t>
    </dgm:pt>
    <dgm:pt modelId="{808B76D0-8EC7-469A-93AC-7A6017188A9D}" type="sibTrans" cxnId="{C5E94186-9CB6-4C42-92B3-C546CC53A7B9}">
      <dgm:prSet phldrT="1"/>
      <dgm:spPr/>
      <dgm:t>
        <a:bodyPr rtlCol="0"/>
        <a:lstStyle/>
        <a:p>
          <a:pPr rtl="0"/>
          <a:endParaRPr lang="en-GB" noProof="0" dirty="0"/>
        </a:p>
      </dgm:t>
    </dgm:pt>
    <dgm:pt modelId="{4E8D2E69-0173-4BD3-B96A-7A9C5DD12B47}">
      <dgm:prSet/>
      <dgm:spPr/>
      <dgm:t>
        <a:bodyPr rtlCol="0" anchor="ctr"/>
        <a:lstStyle/>
        <a:p>
          <a:pPr rtl="0"/>
          <a:r>
            <a:rPr lang="en-GB" noProof="0" dirty="0"/>
            <a:t>Priorities</a:t>
          </a:r>
        </a:p>
      </dgm:t>
    </dgm:pt>
    <dgm:pt modelId="{B954BF22-E3B3-4A1C-802E-590228BE2D9C}" type="parTrans" cxnId="{0F866C41-EB5F-47BD-A2CD-A58671F15B67}">
      <dgm:prSet/>
      <dgm:spPr/>
      <dgm:t>
        <a:bodyPr rtlCol="0"/>
        <a:lstStyle/>
        <a:p>
          <a:pPr rtl="0"/>
          <a:endParaRPr lang="en-GB" sz="700" noProof="0" dirty="0"/>
        </a:p>
      </dgm:t>
    </dgm:pt>
    <dgm:pt modelId="{FEF1E80E-8A9E-4B0A-817C-2A4CFDCF3FB2}" type="sibTrans" cxnId="{0F866C41-EB5F-47BD-A2CD-A58671F15B67}">
      <dgm:prSet phldrT="2"/>
      <dgm:spPr/>
      <dgm:t>
        <a:bodyPr rtlCol="0"/>
        <a:lstStyle/>
        <a:p>
          <a:pPr rtl="0"/>
          <a:endParaRPr lang="en-GB" noProof="0" dirty="0"/>
        </a:p>
      </dgm:t>
    </dgm:pt>
    <dgm:pt modelId="{93A6A030-ABAB-4EFA-B539-0FDB3E07C1EF}">
      <dgm:prSet/>
      <dgm:spPr/>
      <dgm:t>
        <a:bodyPr rtlCol="0" anchor="ctr"/>
        <a:lstStyle/>
        <a:p>
          <a:pPr rtl="0"/>
          <a:r>
            <a:rPr lang="en-GB" noProof="0"/>
            <a:t>Approaches</a:t>
          </a:r>
        </a:p>
      </dgm:t>
    </dgm:pt>
    <dgm:pt modelId="{3D674B97-6DC6-4A12-85BA-0976D3064237}" type="parTrans" cxnId="{4B40C8DC-6B57-4F5B-8440-7241C649700B}">
      <dgm:prSet/>
      <dgm:spPr/>
      <dgm:t>
        <a:bodyPr rtlCol="0"/>
        <a:lstStyle/>
        <a:p>
          <a:pPr rtl="0"/>
          <a:endParaRPr lang="en-GB" sz="700" noProof="0" dirty="0"/>
        </a:p>
      </dgm:t>
    </dgm:pt>
    <dgm:pt modelId="{BFE0749E-E343-4A6F-BD09-2810EE6B4BD7}" type="sibTrans" cxnId="{4B40C8DC-6B57-4F5B-8440-7241C649700B}">
      <dgm:prSet phldrT="3"/>
      <dgm:spPr/>
      <dgm:t>
        <a:bodyPr rtlCol="0"/>
        <a:lstStyle/>
        <a:p>
          <a:pPr rtl="0"/>
          <a:endParaRPr lang="en-GB" noProof="0" dirty="0"/>
        </a:p>
      </dgm:t>
    </dgm:pt>
    <dgm:pt modelId="{4DD33778-AF83-48CC-BB8F-89E432B8BBF9}" type="pres">
      <dgm:prSet presAssocID="{D4503D04-C97E-4622-AE07-D0307CB3B4C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4B4EB6-4F7C-49C6-9A29-BFCB8BC71856}" type="pres">
      <dgm:prSet presAssocID="{AAC263CB-8256-4B03-92FE-1622698FB3E9}" presName="hierRoot1" presStyleCnt="0"/>
      <dgm:spPr/>
    </dgm:pt>
    <dgm:pt modelId="{44A78D8A-6242-442A-94E1-6BFC1EA89D21}" type="pres">
      <dgm:prSet presAssocID="{AAC263CB-8256-4B03-92FE-1622698FB3E9}" presName="composite" presStyleCnt="0"/>
      <dgm:spPr/>
    </dgm:pt>
    <dgm:pt modelId="{0EAB3196-2804-4210-AFBF-7EFD8CD4D7CB}" type="pres">
      <dgm:prSet presAssocID="{AAC263CB-8256-4B03-92FE-1622698FB3E9}" presName="background" presStyleLbl="node0" presStyleIdx="0" presStyleCnt="3"/>
      <dgm:spPr/>
    </dgm:pt>
    <dgm:pt modelId="{D35B10C0-B7AC-46B1-9546-66C032DAA800}" type="pres">
      <dgm:prSet presAssocID="{AAC263CB-8256-4B03-92FE-1622698FB3E9}" presName="text" presStyleLbl="fgAcc0" presStyleIdx="0" presStyleCnt="3">
        <dgm:presLayoutVars>
          <dgm:chPref val="3"/>
        </dgm:presLayoutVars>
      </dgm:prSet>
      <dgm:spPr/>
    </dgm:pt>
    <dgm:pt modelId="{276E4A99-4F76-4CD6-8BDA-84DA93D045C6}" type="pres">
      <dgm:prSet presAssocID="{AAC263CB-8256-4B03-92FE-1622698FB3E9}" presName="hierChild2" presStyleCnt="0"/>
      <dgm:spPr/>
    </dgm:pt>
    <dgm:pt modelId="{066C68F6-FD29-4FCA-8786-032B761FB73D}" type="pres">
      <dgm:prSet presAssocID="{4E8D2E69-0173-4BD3-B96A-7A9C5DD12B47}" presName="hierRoot1" presStyleCnt="0"/>
      <dgm:spPr/>
    </dgm:pt>
    <dgm:pt modelId="{15C693D2-4F69-4873-8E9C-D07534D88C2B}" type="pres">
      <dgm:prSet presAssocID="{4E8D2E69-0173-4BD3-B96A-7A9C5DD12B47}" presName="composite" presStyleCnt="0"/>
      <dgm:spPr/>
    </dgm:pt>
    <dgm:pt modelId="{6BCBEA2B-6A2C-4335-ACED-7561E7655BB8}" type="pres">
      <dgm:prSet presAssocID="{4E8D2E69-0173-4BD3-B96A-7A9C5DD12B47}" presName="background" presStyleLbl="node0" presStyleIdx="1" presStyleCnt="3"/>
      <dgm:spPr/>
    </dgm:pt>
    <dgm:pt modelId="{7C638CB2-71EF-4B67-9EBF-AAC69EDE1C7A}" type="pres">
      <dgm:prSet presAssocID="{4E8D2E69-0173-4BD3-B96A-7A9C5DD12B47}" presName="text" presStyleLbl="fgAcc0" presStyleIdx="1" presStyleCnt="3">
        <dgm:presLayoutVars>
          <dgm:chPref val="3"/>
        </dgm:presLayoutVars>
      </dgm:prSet>
      <dgm:spPr/>
    </dgm:pt>
    <dgm:pt modelId="{B9A08131-F714-4EE4-9C64-0A07E7A09C70}" type="pres">
      <dgm:prSet presAssocID="{4E8D2E69-0173-4BD3-B96A-7A9C5DD12B47}" presName="hierChild2" presStyleCnt="0"/>
      <dgm:spPr/>
    </dgm:pt>
    <dgm:pt modelId="{7A037C68-A864-40AF-B117-0133442556C4}" type="pres">
      <dgm:prSet presAssocID="{93A6A030-ABAB-4EFA-B539-0FDB3E07C1EF}" presName="hierRoot1" presStyleCnt="0"/>
      <dgm:spPr/>
    </dgm:pt>
    <dgm:pt modelId="{D811FC50-D5C7-409D-A714-7FBC9958828E}" type="pres">
      <dgm:prSet presAssocID="{93A6A030-ABAB-4EFA-B539-0FDB3E07C1EF}" presName="composite" presStyleCnt="0"/>
      <dgm:spPr/>
    </dgm:pt>
    <dgm:pt modelId="{E8555337-BE79-42CB-BD86-F2C0018D1FCA}" type="pres">
      <dgm:prSet presAssocID="{93A6A030-ABAB-4EFA-B539-0FDB3E07C1EF}" presName="background" presStyleLbl="node0" presStyleIdx="2" presStyleCnt="3"/>
      <dgm:spPr/>
    </dgm:pt>
    <dgm:pt modelId="{DED34083-7684-415A-BEF0-892F4C214935}" type="pres">
      <dgm:prSet presAssocID="{93A6A030-ABAB-4EFA-B539-0FDB3E07C1EF}" presName="text" presStyleLbl="fgAcc0" presStyleIdx="2" presStyleCnt="3">
        <dgm:presLayoutVars>
          <dgm:chPref val="3"/>
        </dgm:presLayoutVars>
      </dgm:prSet>
      <dgm:spPr/>
    </dgm:pt>
    <dgm:pt modelId="{3825F06E-BB4F-4ABE-AC90-5E2E3402D7C4}" type="pres">
      <dgm:prSet presAssocID="{93A6A030-ABAB-4EFA-B539-0FDB3E07C1EF}" presName="hierChild2" presStyleCnt="0"/>
      <dgm:spPr/>
    </dgm:pt>
  </dgm:ptLst>
  <dgm:cxnLst>
    <dgm:cxn modelId="{1E39EF1C-8D2B-4181-94E1-3D7D0D7C832D}" type="presOf" srcId="{D4503D04-C97E-4622-AE07-D0307CB3B4CA}" destId="{4DD33778-AF83-48CC-BB8F-89E432B8BBF9}" srcOrd="0" destOrd="0" presId="urn:microsoft.com/office/officeart/2005/8/layout/hierarchy1"/>
    <dgm:cxn modelId="{0F866C41-EB5F-47BD-A2CD-A58671F15B67}" srcId="{D4503D04-C97E-4622-AE07-D0307CB3B4CA}" destId="{4E8D2E69-0173-4BD3-B96A-7A9C5DD12B47}" srcOrd="1" destOrd="0" parTransId="{B954BF22-E3B3-4A1C-802E-590228BE2D9C}" sibTransId="{FEF1E80E-8A9E-4B0A-817C-2A4CFDCF3FB2}"/>
    <dgm:cxn modelId="{53960147-02D0-4B9F-9295-3F9D576F0E57}" type="presOf" srcId="{4E8D2E69-0173-4BD3-B96A-7A9C5DD12B47}" destId="{7C638CB2-71EF-4B67-9EBF-AAC69EDE1C7A}" srcOrd="0" destOrd="0" presId="urn:microsoft.com/office/officeart/2005/8/layout/hierarchy1"/>
    <dgm:cxn modelId="{BBE8B871-E730-433D-BBCC-C3EA2229685A}" type="presOf" srcId="{AAC263CB-8256-4B03-92FE-1622698FB3E9}" destId="{D35B10C0-B7AC-46B1-9546-66C032DAA800}" srcOrd="0" destOrd="0" presId="urn:microsoft.com/office/officeart/2005/8/layout/hierarchy1"/>
    <dgm:cxn modelId="{AA38A97D-8E90-46B7-BAB0-C10EC776CBA7}" type="presOf" srcId="{93A6A030-ABAB-4EFA-B539-0FDB3E07C1EF}" destId="{DED34083-7684-415A-BEF0-892F4C214935}" srcOrd="0" destOrd="0" presId="urn:microsoft.com/office/officeart/2005/8/layout/hierarchy1"/>
    <dgm:cxn modelId="{C5E94186-9CB6-4C42-92B3-C546CC53A7B9}" srcId="{D4503D04-C97E-4622-AE07-D0307CB3B4CA}" destId="{AAC263CB-8256-4B03-92FE-1622698FB3E9}" srcOrd="0" destOrd="0" parTransId="{0BEED663-FC38-4EAD-940F-4C475D2C87DB}" sibTransId="{808B76D0-8EC7-469A-93AC-7A6017188A9D}"/>
    <dgm:cxn modelId="{4B40C8DC-6B57-4F5B-8440-7241C649700B}" srcId="{D4503D04-C97E-4622-AE07-D0307CB3B4CA}" destId="{93A6A030-ABAB-4EFA-B539-0FDB3E07C1EF}" srcOrd="2" destOrd="0" parTransId="{3D674B97-6DC6-4A12-85BA-0976D3064237}" sibTransId="{BFE0749E-E343-4A6F-BD09-2810EE6B4BD7}"/>
    <dgm:cxn modelId="{E7DBEC3B-8C2B-466F-A1D2-606838332D39}" type="presParOf" srcId="{4DD33778-AF83-48CC-BB8F-89E432B8BBF9}" destId="{0E4B4EB6-4F7C-49C6-9A29-BFCB8BC71856}" srcOrd="0" destOrd="0" presId="urn:microsoft.com/office/officeart/2005/8/layout/hierarchy1"/>
    <dgm:cxn modelId="{6A505535-0249-4238-83E1-A7FEB27A7C14}" type="presParOf" srcId="{0E4B4EB6-4F7C-49C6-9A29-BFCB8BC71856}" destId="{44A78D8A-6242-442A-94E1-6BFC1EA89D21}" srcOrd="0" destOrd="0" presId="urn:microsoft.com/office/officeart/2005/8/layout/hierarchy1"/>
    <dgm:cxn modelId="{75BBE1DE-F001-43BF-931A-E3C7CB1AF162}" type="presParOf" srcId="{44A78D8A-6242-442A-94E1-6BFC1EA89D21}" destId="{0EAB3196-2804-4210-AFBF-7EFD8CD4D7CB}" srcOrd="0" destOrd="0" presId="urn:microsoft.com/office/officeart/2005/8/layout/hierarchy1"/>
    <dgm:cxn modelId="{FAD248F9-F6B7-46F0-9A23-DD698AD1A566}" type="presParOf" srcId="{44A78D8A-6242-442A-94E1-6BFC1EA89D21}" destId="{D35B10C0-B7AC-46B1-9546-66C032DAA800}" srcOrd="1" destOrd="0" presId="urn:microsoft.com/office/officeart/2005/8/layout/hierarchy1"/>
    <dgm:cxn modelId="{1CA61B0B-DDF8-491B-A782-EE3554B7BBA2}" type="presParOf" srcId="{0E4B4EB6-4F7C-49C6-9A29-BFCB8BC71856}" destId="{276E4A99-4F76-4CD6-8BDA-84DA93D045C6}" srcOrd="1" destOrd="0" presId="urn:microsoft.com/office/officeart/2005/8/layout/hierarchy1"/>
    <dgm:cxn modelId="{CD292F94-8022-4D77-9AE5-BEB389CEAD5E}" type="presParOf" srcId="{4DD33778-AF83-48CC-BB8F-89E432B8BBF9}" destId="{066C68F6-FD29-4FCA-8786-032B761FB73D}" srcOrd="1" destOrd="0" presId="urn:microsoft.com/office/officeart/2005/8/layout/hierarchy1"/>
    <dgm:cxn modelId="{541F37E2-0B45-4FBF-93F0-72EB40BF7D84}" type="presParOf" srcId="{066C68F6-FD29-4FCA-8786-032B761FB73D}" destId="{15C693D2-4F69-4873-8E9C-D07534D88C2B}" srcOrd="0" destOrd="0" presId="urn:microsoft.com/office/officeart/2005/8/layout/hierarchy1"/>
    <dgm:cxn modelId="{7EC0EEC8-0201-4E36-9126-358EB24DE0B8}" type="presParOf" srcId="{15C693D2-4F69-4873-8E9C-D07534D88C2B}" destId="{6BCBEA2B-6A2C-4335-ACED-7561E7655BB8}" srcOrd="0" destOrd="0" presId="urn:microsoft.com/office/officeart/2005/8/layout/hierarchy1"/>
    <dgm:cxn modelId="{69A3CF81-BC3B-4007-B296-E4A20C6E06EA}" type="presParOf" srcId="{15C693D2-4F69-4873-8E9C-D07534D88C2B}" destId="{7C638CB2-71EF-4B67-9EBF-AAC69EDE1C7A}" srcOrd="1" destOrd="0" presId="urn:microsoft.com/office/officeart/2005/8/layout/hierarchy1"/>
    <dgm:cxn modelId="{89D0193B-163F-41BF-BE8D-B73104B2495C}" type="presParOf" srcId="{066C68F6-FD29-4FCA-8786-032B761FB73D}" destId="{B9A08131-F714-4EE4-9C64-0A07E7A09C70}" srcOrd="1" destOrd="0" presId="urn:microsoft.com/office/officeart/2005/8/layout/hierarchy1"/>
    <dgm:cxn modelId="{D8B9F8A1-1BA4-486D-BA7C-B78C4456D848}" type="presParOf" srcId="{4DD33778-AF83-48CC-BB8F-89E432B8BBF9}" destId="{7A037C68-A864-40AF-B117-0133442556C4}" srcOrd="2" destOrd="0" presId="urn:microsoft.com/office/officeart/2005/8/layout/hierarchy1"/>
    <dgm:cxn modelId="{50781DF2-211A-43CD-B4C0-838267F3836F}" type="presParOf" srcId="{7A037C68-A864-40AF-B117-0133442556C4}" destId="{D811FC50-D5C7-409D-A714-7FBC9958828E}" srcOrd="0" destOrd="0" presId="urn:microsoft.com/office/officeart/2005/8/layout/hierarchy1"/>
    <dgm:cxn modelId="{6CF971C7-2E01-487F-A305-96A28FB3CF75}" type="presParOf" srcId="{D811FC50-D5C7-409D-A714-7FBC9958828E}" destId="{E8555337-BE79-42CB-BD86-F2C0018D1FCA}" srcOrd="0" destOrd="0" presId="urn:microsoft.com/office/officeart/2005/8/layout/hierarchy1"/>
    <dgm:cxn modelId="{8CA1D5FF-880D-4DA6-9B2C-150B67D95E4B}" type="presParOf" srcId="{D811FC50-D5C7-409D-A714-7FBC9958828E}" destId="{DED34083-7684-415A-BEF0-892F4C214935}" srcOrd="1" destOrd="0" presId="urn:microsoft.com/office/officeart/2005/8/layout/hierarchy1"/>
    <dgm:cxn modelId="{FF1DE82F-5FF8-441B-8CF2-4712869163A5}" type="presParOf" srcId="{7A037C68-A864-40AF-B117-0133442556C4}" destId="{3825F06E-BB4F-4ABE-AC90-5E2E3402D7C4}" srcOrd="1" destOrd="0" presId="urn:microsoft.com/office/officeart/2005/8/layout/hierarchy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01BD5C-970C-412A-83D7-FB37C7B37753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FABE9A1-0184-4DD3-9ECC-0A7386C482A0}">
      <dgm:prSet phldrT="[Text]"/>
      <dgm:spPr/>
      <dgm:t>
        <a:bodyPr/>
        <a:lstStyle/>
        <a:p>
          <a:r>
            <a:rPr lang="en-GB" dirty="0"/>
            <a:t>Who</a:t>
          </a:r>
        </a:p>
      </dgm:t>
    </dgm:pt>
    <dgm:pt modelId="{647C01AE-D651-44DC-B3CC-EB6914932291}" type="parTrans" cxnId="{469CAA50-94AD-4809-8C2F-5F2B9E1F1F30}">
      <dgm:prSet/>
      <dgm:spPr/>
      <dgm:t>
        <a:bodyPr/>
        <a:lstStyle/>
        <a:p>
          <a:endParaRPr lang="en-GB"/>
        </a:p>
      </dgm:t>
    </dgm:pt>
    <dgm:pt modelId="{BC22B4B0-E030-4CAB-9D6E-8C328F904401}" type="sibTrans" cxnId="{469CAA50-94AD-4809-8C2F-5F2B9E1F1F30}">
      <dgm:prSet/>
      <dgm:spPr/>
      <dgm:t>
        <a:bodyPr/>
        <a:lstStyle/>
        <a:p>
          <a:endParaRPr lang="en-GB"/>
        </a:p>
      </dgm:t>
    </dgm:pt>
    <dgm:pt modelId="{4CAC9863-9E3E-4D0A-9433-06972A24AECA}">
      <dgm:prSet phldrT="[Text]"/>
      <dgm:spPr/>
      <dgm:t>
        <a:bodyPr/>
        <a:lstStyle/>
        <a:p>
          <a:r>
            <a:rPr lang="en-GB" dirty="0"/>
            <a:t>What</a:t>
          </a:r>
        </a:p>
      </dgm:t>
    </dgm:pt>
    <dgm:pt modelId="{C9945133-750A-43A9-B964-5079F4A36624}" type="parTrans" cxnId="{45EF40C3-1906-4796-872E-70552A6E4619}">
      <dgm:prSet/>
      <dgm:spPr/>
      <dgm:t>
        <a:bodyPr/>
        <a:lstStyle/>
        <a:p>
          <a:endParaRPr lang="en-GB"/>
        </a:p>
      </dgm:t>
    </dgm:pt>
    <dgm:pt modelId="{787AB7D8-7AB8-48D3-BA04-E681733C54A2}" type="sibTrans" cxnId="{45EF40C3-1906-4796-872E-70552A6E4619}">
      <dgm:prSet/>
      <dgm:spPr/>
      <dgm:t>
        <a:bodyPr/>
        <a:lstStyle/>
        <a:p>
          <a:endParaRPr lang="en-GB"/>
        </a:p>
      </dgm:t>
    </dgm:pt>
    <dgm:pt modelId="{FB104F88-A815-4A2E-8655-E53ABAE3D974}">
      <dgm:prSet phldrT="[Text]"/>
      <dgm:spPr/>
      <dgm:t>
        <a:bodyPr/>
        <a:lstStyle/>
        <a:p>
          <a:r>
            <a:rPr lang="en-GB" dirty="0"/>
            <a:t>How</a:t>
          </a:r>
        </a:p>
      </dgm:t>
    </dgm:pt>
    <dgm:pt modelId="{DBF05A9A-F8CE-4F21-9BBE-9CF40A93B0D0}" type="parTrans" cxnId="{4A6D304A-9202-4748-B658-F7208108CB19}">
      <dgm:prSet/>
      <dgm:spPr/>
      <dgm:t>
        <a:bodyPr/>
        <a:lstStyle/>
        <a:p>
          <a:endParaRPr lang="en-GB"/>
        </a:p>
      </dgm:t>
    </dgm:pt>
    <dgm:pt modelId="{17CA2A4C-6A30-4290-B97C-2245040BD489}" type="sibTrans" cxnId="{4A6D304A-9202-4748-B658-F7208108CB19}">
      <dgm:prSet/>
      <dgm:spPr/>
      <dgm:t>
        <a:bodyPr/>
        <a:lstStyle/>
        <a:p>
          <a:endParaRPr lang="en-GB"/>
        </a:p>
      </dgm:t>
    </dgm:pt>
    <dgm:pt modelId="{2B8466FA-AEF2-41AC-BF06-CE1054BDDDEA}" type="pres">
      <dgm:prSet presAssocID="{2101BD5C-970C-412A-83D7-FB37C7B37753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DC4165FC-6265-40C9-A681-9E9421105956}" type="pres">
      <dgm:prSet presAssocID="{FB104F88-A815-4A2E-8655-E53ABAE3D974}" presName="Accent3" presStyleCnt="0"/>
      <dgm:spPr/>
    </dgm:pt>
    <dgm:pt modelId="{6A27E027-76AB-4991-A63C-BE5332883C0B}" type="pres">
      <dgm:prSet presAssocID="{FB104F88-A815-4A2E-8655-E53ABAE3D974}" presName="Accent" presStyleLbl="node1" presStyleIdx="0" presStyleCnt="3"/>
      <dgm:spPr/>
    </dgm:pt>
    <dgm:pt modelId="{6981C2E2-8711-45EF-9C80-52AC9CB928B4}" type="pres">
      <dgm:prSet presAssocID="{FB104F88-A815-4A2E-8655-E53ABAE3D974}" presName="ParentBackground3" presStyleCnt="0"/>
      <dgm:spPr/>
    </dgm:pt>
    <dgm:pt modelId="{5351E4C3-815D-4A6C-BB82-FB4F5D85E498}" type="pres">
      <dgm:prSet presAssocID="{FB104F88-A815-4A2E-8655-E53ABAE3D974}" presName="ParentBackground" presStyleLbl="fgAcc1" presStyleIdx="0" presStyleCnt="3"/>
      <dgm:spPr/>
    </dgm:pt>
    <dgm:pt modelId="{2D806E8D-A290-4897-8E40-642ED679DB90}" type="pres">
      <dgm:prSet presAssocID="{FB104F88-A815-4A2E-8655-E53ABAE3D974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1540CF1D-3DB7-4310-BFC9-0EE3E2E8C4E8}" type="pres">
      <dgm:prSet presAssocID="{4CAC9863-9E3E-4D0A-9433-06972A24AECA}" presName="Accent2" presStyleCnt="0"/>
      <dgm:spPr/>
    </dgm:pt>
    <dgm:pt modelId="{5A85E95A-662C-430C-A386-D13ABF608587}" type="pres">
      <dgm:prSet presAssocID="{4CAC9863-9E3E-4D0A-9433-06972A24AECA}" presName="Accent" presStyleLbl="node1" presStyleIdx="1" presStyleCnt="3"/>
      <dgm:spPr/>
    </dgm:pt>
    <dgm:pt modelId="{97F178EC-FBDB-4C2A-934E-2E8486B8F73D}" type="pres">
      <dgm:prSet presAssocID="{4CAC9863-9E3E-4D0A-9433-06972A24AECA}" presName="ParentBackground2" presStyleCnt="0"/>
      <dgm:spPr/>
    </dgm:pt>
    <dgm:pt modelId="{574A5EC0-B955-4B81-B979-9B3AE08A6B3C}" type="pres">
      <dgm:prSet presAssocID="{4CAC9863-9E3E-4D0A-9433-06972A24AECA}" presName="ParentBackground" presStyleLbl="fgAcc1" presStyleIdx="1" presStyleCnt="3"/>
      <dgm:spPr/>
    </dgm:pt>
    <dgm:pt modelId="{97F741FE-EBFB-44BA-8A85-D9EBAF10935D}" type="pres">
      <dgm:prSet presAssocID="{4CAC9863-9E3E-4D0A-9433-06972A24AECA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2603C3B8-2F1A-4E4A-8445-09092A318D49}" type="pres">
      <dgm:prSet presAssocID="{8FABE9A1-0184-4DD3-9ECC-0A7386C482A0}" presName="Accent1" presStyleCnt="0"/>
      <dgm:spPr/>
    </dgm:pt>
    <dgm:pt modelId="{2D1A26C2-83AE-41A5-BFBD-D6CC6A9A4F5C}" type="pres">
      <dgm:prSet presAssocID="{8FABE9A1-0184-4DD3-9ECC-0A7386C482A0}" presName="Accent" presStyleLbl="node1" presStyleIdx="2" presStyleCnt="3"/>
      <dgm:spPr/>
    </dgm:pt>
    <dgm:pt modelId="{FBFDCF69-07B0-4D98-BCF5-654DEC25736F}" type="pres">
      <dgm:prSet presAssocID="{8FABE9A1-0184-4DD3-9ECC-0A7386C482A0}" presName="ParentBackground1" presStyleCnt="0"/>
      <dgm:spPr/>
    </dgm:pt>
    <dgm:pt modelId="{728885A7-8091-4ECB-B768-809DC8F878A2}" type="pres">
      <dgm:prSet presAssocID="{8FABE9A1-0184-4DD3-9ECC-0A7386C482A0}" presName="ParentBackground" presStyleLbl="fgAcc1" presStyleIdx="2" presStyleCnt="3"/>
      <dgm:spPr/>
    </dgm:pt>
    <dgm:pt modelId="{8F2478FD-B8D0-4CCA-B923-69CD4D79BD7E}" type="pres">
      <dgm:prSet presAssocID="{8FABE9A1-0184-4DD3-9ECC-0A7386C482A0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0587B60A-EBDA-4CC8-AB72-C9A5D750D80B}" type="presOf" srcId="{8FABE9A1-0184-4DD3-9ECC-0A7386C482A0}" destId="{728885A7-8091-4ECB-B768-809DC8F878A2}" srcOrd="0" destOrd="0" presId="urn:microsoft.com/office/officeart/2011/layout/CircleProcess"/>
    <dgm:cxn modelId="{4C1A9F1B-58D3-40D2-A796-C85D006F7317}" type="presOf" srcId="{8FABE9A1-0184-4DD3-9ECC-0A7386C482A0}" destId="{8F2478FD-B8D0-4CCA-B923-69CD4D79BD7E}" srcOrd="1" destOrd="0" presId="urn:microsoft.com/office/officeart/2011/layout/CircleProcess"/>
    <dgm:cxn modelId="{571A6D36-4FBE-4725-ABB2-621FA74CFCFD}" type="presOf" srcId="{4CAC9863-9E3E-4D0A-9433-06972A24AECA}" destId="{97F741FE-EBFB-44BA-8A85-D9EBAF10935D}" srcOrd="1" destOrd="0" presId="urn:microsoft.com/office/officeart/2011/layout/CircleProcess"/>
    <dgm:cxn modelId="{74649D5C-A279-4697-9F42-E939B6C2AEAF}" type="presOf" srcId="{FB104F88-A815-4A2E-8655-E53ABAE3D974}" destId="{2D806E8D-A290-4897-8E40-642ED679DB90}" srcOrd="1" destOrd="0" presId="urn:microsoft.com/office/officeart/2011/layout/CircleProcess"/>
    <dgm:cxn modelId="{5EAC4949-0B8E-4041-BE54-5BA32A487C36}" type="presOf" srcId="{FB104F88-A815-4A2E-8655-E53ABAE3D974}" destId="{5351E4C3-815D-4A6C-BB82-FB4F5D85E498}" srcOrd="0" destOrd="0" presId="urn:microsoft.com/office/officeart/2011/layout/CircleProcess"/>
    <dgm:cxn modelId="{4A6D304A-9202-4748-B658-F7208108CB19}" srcId="{2101BD5C-970C-412A-83D7-FB37C7B37753}" destId="{FB104F88-A815-4A2E-8655-E53ABAE3D974}" srcOrd="2" destOrd="0" parTransId="{DBF05A9A-F8CE-4F21-9BBE-9CF40A93B0D0}" sibTransId="{17CA2A4C-6A30-4290-B97C-2245040BD489}"/>
    <dgm:cxn modelId="{175B6B4F-4E6B-41A7-AE33-ABD780A09477}" type="presOf" srcId="{4CAC9863-9E3E-4D0A-9433-06972A24AECA}" destId="{574A5EC0-B955-4B81-B979-9B3AE08A6B3C}" srcOrd="0" destOrd="0" presId="urn:microsoft.com/office/officeart/2011/layout/CircleProcess"/>
    <dgm:cxn modelId="{469CAA50-94AD-4809-8C2F-5F2B9E1F1F30}" srcId="{2101BD5C-970C-412A-83D7-FB37C7B37753}" destId="{8FABE9A1-0184-4DD3-9ECC-0A7386C482A0}" srcOrd="0" destOrd="0" parTransId="{647C01AE-D651-44DC-B3CC-EB6914932291}" sibTransId="{BC22B4B0-E030-4CAB-9D6E-8C328F904401}"/>
    <dgm:cxn modelId="{FEB7DFC1-8F3F-4C8E-A2D6-3C74B56FD3FF}" type="presOf" srcId="{2101BD5C-970C-412A-83D7-FB37C7B37753}" destId="{2B8466FA-AEF2-41AC-BF06-CE1054BDDDEA}" srcOrd="0" destOrd="0" presId="urn:microsoft.com/office/officeart/2011/layout/CircleProcess"/>
    <dgm:cxn modelId="{45EF40C3-1906-4796-872E-70552A6E4619}" srcId="{2101BD5C-970C-412A-83D7-FB37C7B37753}" destId="{4CAC9863-9E3E-4D0A-9433-06972A24AECA}" srcOrd="1" destOrd="0" parTransId="{C9945133-750A-43A9-B964-5079F4A36624}" sibTransId="{787AB7D8-7AB8-48D3-BA04-E681733C54A2}"/>
    <dgm:cxn modelId="{E074D559-3E5D-4504-B40A-6C2C2AC5FD5A}" type="presParOf" srcId="{2B8466FA-AEF2-41AC-BF06-CE1054BDDDEA}" destId="{DC4165FC-6265-40C9-A681-9E9421105956}" srcOrd="0" destOrd="0" presId="urn:microsoft.com/office/officeart/2011/layout/CircleProcess"/>
    <dgm:cxn modelId="{CD2C76F6-F56F-436D-8487-B3C7ED94ED97}" type="presParOf" srcId="{DC4165FC-6265-40C9-A681-9E9421105956}" destId="{6A27E027-76AB-4991-A63C-BE5332883C0B}" srcOrd="0" destOrd="0" presId="urn:microsoft.com/office/officeart/2011/layout/CircleProcess"/>
    <dgm:cxn modelId="{B8B6F6A1-BFB0-496A-9B3D-539A53A1A144}" type="presParOf" srcId="{2B8466FA-AEF2-41AC-BF06-CE1054BDDDEA}" destId="{6981C2E2-8711-45EF-9C80-52AC9CB928B4}" srcOrd="1" destOrd="0" presId="urn:microsoft.com/office/officeart/2011/layout/CircleProcess"/>
    <dgm:cxn modelId="{9F0AC572-3713-4997-A66B-4525241B84FB}" type="presParOf" srcId="{6981C2E2-8711-45EF-9C80-52AC9CB928B4}" destId="{5351E4C3-815D-4A6C-BB82-FB4F5D85E498}" srcOrd="0" destOrd="0" presId="urn:microsoft.com/office/officeart/2011/layout/CircleProcess"/>
    <dgm:cxn modelId="{2E125689-C321-4CC3-85CD-F9D5A4736489}" type="presParOf" srcId="{2B8466FA-AEF2-41AC-BF06-CE1054BDDDEA}" destId="{2D806E8D-A290-4897-8E40-642ED679DB90}" srcOrd="2" destOrd="0" presId="urn:microsoft.com/office/officeart/2011/layout/CircleProcess"/>
    <dgm:cxn modelId="{0CAB0613-3878-40B1-A816-ACC14A3EE612}" type="presParOf" srcId="{2B8466FA-AEF2-41AC-BF06-CE1054BDDDEA}" destId="{1540CF1D-3DB7-4310-BFC9-0EE3E2E8C4E8}" srcOrd="3" destOrd="0" presId="urn:microsoft.com/office/officeart/2011/layout/CircleProcess"/>
    <dgm:cxn modelId="{A3B257B6-22C1-4E18-A2A0-8CC5F193E88D}" type="presParOf" srcId="{1540CF1D-3DB7-4310-BFC9-0EE3E2E8C4E8}" destId="{5A85E95A-662C-430C-A386-D13ABF608587}" srcOrd="0" destOrd="0" presId="urn:microsoft.com/office/officeart/2011/layout/CircleProcess"/>
    <dgm:cxn modelId="{B63A9062-2EF4-4D06-8B32-6134DB9961EB}" type="presParOf" srcId="{2B8466FA-AEF2-41AC-BF06-CE1054BDDDEA}" destId="{97F178EC-FBDB-4C2A-934E-2E8486B8F73D}" srcOrd="4" destOrd="0" presId="urn:microsoft.com/office/officeart/2011/layout/CircleProcess"/>
    <dgm:cxn modelId="{C14B814D-2E9D-411B-A807-25AEE951B07D}" type="presParOf" srcId="{97F178EC-FBDB-4C2A-934E-2E8486B8F73D}" destId="{574A5EC0-B955-4B81-B979-9B3AE08A6B3C}" srcOrd="0" destOrd="0" presId="urn:microsoft.com/office/officeart/2011/layout/CircleProcess"/>
    <dgm:cxn modelId="{72D4643A-7C04-4303-8995-F1E9F547C685}" type="presParOf" srcId="{2B8466FA-AEF2-41AC-BF06-CE1054BDDDEA}" destId="{97F741FE-EBFB-44BA-8A85-D9EBAF10935D}" srcOrd="5" destOrd="0" presId="urn:microsoft.com/office/officeart/2011/layout/CircleProcess"/>
    <dgm:cxn modelId="{26E27446-665B-4AB5-8F00-477940E7D3E4}" type="presParOf" srcId="{2B8466FA-AEF2-41AC-BF06-CE1054BDDDEA}" destId="{2603C3B8-2F1A-4E4A-8445-09092A318D49}" srcOrd="6" destOrd="0" presId="urn:microsoft.com/office/officeart/2011/layout/CircleProcess"/>
    <dgm:cxn modelId="{A9DC4E8F-F2A9-4FD2-985C-98A10B8505D8}" type="presParOf" srcId="{2603C3B8-2F1A-4E4A-8445-09092A318D49}" destId="{2D1A26C2-83AE-41A5-BFBD-D6CC6A9A4F5C}" srcOrd="0" destOrd="0" presId="urn:microsoft.com/office/officeart/2011/layout/CircleProcess"/>
    <dgm:cxn modelId="{6BBB73CA-9243-4982-B15C-8181A6C465AF}" type="presParOf" srcId="{2B8466FA-AEF2-41AC-BF06-CE1054BDDDEA}" destId="{FBFDCF69-07B0-4D98-BCF5-654DEC25736F}" srcOrd="7" destOrd="0" presId="urn:microsoft.com/office/officeart/2011/layout/CircleProcess"/>
    <dgm:cxn modelId="{B894C169-1BD0-41C9-BD44-D8B58D50F171}" type="presParOf" srcId="{FBFDCF69-07B0-4D98-BCF5-654DEC25736F}" destId="{728885A7-8091-4ECB-B768-809DC8F878A2}" srcOrd="0" destOrd="0" presId="urn:microsoft.com/office/officeart/2011/layout/CircleProcess"/>
    <dgm:cxn modelId="{5E069D37-0E04-4F73-B507-6C5C3D3CB42E}" type="presParOf" srcId="{2B8466FA-AEF2-41AC-BF06-CE1054BDDDEA}" destId="{8F2478FD-B8D0-4CCA-B923-69CD4D79BD7E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FC76AE0-2629-4143-9417-4E391132E55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4663E5C-3A10-49ED-A4F7-B100E26686A9}">
      <dgm:prSet/>
      <dgm:spPr/>
      <dgm:t>
        <a:bodyPr/>
        <a:lstStyle/>
        <a:p>
          <a:pPr>
            <a:defRPr cap="all"/>
          </a:pPr>
          <a:r>
            <a:rPr lang="en-GB"/>
            <a:t>Stay active and stay strong</a:t>
          </a:r>
          <a:endParaRPr lang="en-US"/>
        </a:p>
      </dgm:t>
    </dgm:pt>
    <dgm:pt modelId="{445C2D1B-BCAE-4EFE-A165-C8F82AB9706B}" type="parTrans" cxnId="{77C53427-5AF9-45F2-9008-819B69EA241C}">
      <dgm:prSet/>
      <dgm:spPr/>
      <dgm:t>
        <a:bodyPr/>
        <a:lstStyle/>
        <a:p>
          <a:endParaRPr lang="en-US"/>
        </a:p>
      </dgm:t>
    </dgm:pt>
    <dgm:pt modelId="{D223796F-DF11-4B26-A59D-FD4635E64BF6}" type="sibTrans" cxnId="{77C53427-5AF9-45F2-9008-819B69EA241C}">
      <dgm:prSet/>
      <dgm:spPr/>
      <dgm:t>
        <a:bodyPr/>
        <a:lstStyle/>
        <a:p>
          <a:endParaRPr lang="en-US"/>
        </a:p>
      </dgm:t>
    </dgm:pt>
    <dgm:pt modelId="{5F133B48-C64B-43D6-9EED-41C4CBF1A523}">
      <dgm:prSet/>
      <dgm:spPr/>
      <dgm:t>
        <a:bodyPr/>
        <a:lstStyle/>
        <a:p>
          <a:pPr>
            <a:defRPr cap="all"/>
          </a:pPr>
          <a:r>
            <a:rPr lang="en-GB"/>
            <a:t>If you fall, tell someone</a:t>
          </a:r>
          <a:endParaRPr lang="en-US"/>
        </a:p>
      </dgm:t>
    </dgm:pt>
    <dgm:pt modelId="{AB755577-D57A-4AED-88CA-C6BDD6A725D0}" type="parTrans" cxnId="{CD10AF6D-148D-4D14-8B70-F7C53DA11339}">
      <dgm:prSet/>
      <dgm:spPr/>
      <dgm:t>
        <a:bodyPr/>
        <a:lstStyle/>
        <a:p>
          <a:endParaRPr lang="en-US"/>
        </a:p>
      </dgm:t>
    </dgm:pt>
    <dgm:pt modelId="{5DAAB1FE-2D13-4268-9033-3F801B1E5C2C}" type="sibTrans" cxnId="{CD10AF6D-148D-4D14-8B70-F7C53DA11339}">
      <dgm:prSet/>
      <dgm:spPr/>
      <dgm:t>
        <a:bodyPr/>
        <a:lstStyle/>
        <a:p>
          <a:endParaRPr lang="en-US"/>
        </a:p>
      </dgm:t>
    </dgm:pt>
    <dgm:pt modelId="{F86B6B1F-4399-4360-BE17-FF27E066A520}">
      <dgm:prSet/>
      <dgm:spPr/>
      <dgm:t>
        <a:bodyPr/>
        <a:lstStyle/>
        <a:p>
          <a:pPr>
            <a:defRPr cap="all"/>
          </a:pPr>
          <a:r>
            <a:rPr lang="en-GB"/>
            <a:t>Watch your step – be aware of trip hazards</a:t>
          </a:r>
          <a:endParaRPr lang="en-US"/>
        </a:p>
      </dgm:t>
    </dgm:pt>
    <dgm:pt modelId="{4053EE82-D9C3-4730-9E5E-3460451473E9}" type="parTrans" cxnId="{EC084B7E-C8BA-4347-B3DC-BDDAE0329AB7}">
      <dgm:prSet/>
      <dgm:spPr/>
      <dgm:t>
        <a:bodyPr/>
        <a:lstStyle/>
        <a:p>
          <a:endParaRPr lang="en-US"/>
        </a:p>
      </dgm:t>
    </dgm:pt>
    <dgm:pt modelId="{3C616A04-2A57-467F-B995-279800F895C8}" type="sibTrans" cxnId="{EC084B7E-C8BA-4347-B3DC-BDDAE0329AB7}">
      <dgm:prSet/>
      <dgm:spPr/>
      <dgm:t>
        <a:bodyPr/>
        <a:lstStyle/>
        <a:p>
          <a:endParaRPr lang="en-US"/>
        </a:p>
      </dgm:t>
    </dgm:pt>
    <dgm:pt modelId="{AE386D3B-854D-4D39-8B28-D38145E4EC1A}" type="pres">
      <dgm:prSet presAssocID="{5FC76AE0-2629-4143-9417-4E391132E55A}" presName="root" presStyleCnt="0">
        <dgm:presLayoutVars>
          <dgm:dir/>
          <dgm:resizeHandles val="exact"/>
        </dgm:presLayoutVars>
      </dgm:prSet>
      <dgm:spPr/>
    </dgm:pt>
    <dgm:pt modelId="{F9678202-2A92-440B-8C23-74CED26A4FC4}" type="pres">
      <dgm:prSet presAssocID="{84663E5C-3A10-49ED-A4F7-B100E26686A9}" presName="compNode" presStyleCnt="0"/>
      <dgm:spPr/>
    </dgm:pt>
    <dgm:pt modelId="{04252DBB-0FE0-4A01-9456-042D3CAE607A}" type="pres">
      <dgm:prSet presAssocID="{84663E5C-3A10-49ED-A4F7-B100E26686A9}" presName="iconBgRect" presStyleLbl="bgShp" presStyleIdx="0" presStyleCnt="3"/>
      <dgm:spPr/>
    </dgm:pt>
    <dgm:pt modelId="{6F5B0CE4-671C-4909-85CC-7471818DA9B7}" type="pres">
      <dgm:prSet presAssocID="{84663E5C-3A10-49ED-A4F7-B100E26686A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46D6A86D-41FB-447F-9434-DD9B708C8263}" type="pres">
      <dgm:prSet presAssocID="{84663E5C-3A10-49ED-A4F7-B100E26686A9}" presName="spaceRect" presStyleCnt="0"/>
      <dgm:spPr/>
    </dgm:pt>
    <dgm:pt modelId="{416FBA65-83DD-404B-ADE0-5BDDA70785F5}" type="pres">
      <dgm:prSet presAssocID="{84663E5C-3A10-49ED-A4F7-B100E26686A9}" presName="textRect" presStyleLbl="revTx" presStyleIdx="0" presStyleCnt="3">
        <dgm:presLayoutVars>
          <dgm:chMax val="1"/>
          <dgm:chPref val="1"/>
        </dgm:presLayoutVars>
      </dgm:prSet>
      <dgm:spPr/>
    </dgm:pt>
    <dgm:pt modelId="{F263C41B-4C36-4C39-B2A8-80D912404DCB}" type="pres">
      <dgm:prSet presAssocID="{D223796F-DF11-4B26-A59D-FD4635E64BF6}" presName="sibTrans" presStyleCnt="0"/>
      <dgm:spPr/>
    </dgm:pt>
    <dgm:pt modelId="{52C5BBDB-7EBD-4C66-BD8F-369DBC2AE04E}" type="pres">
      <dgm:prSet presAssocID="{5F133B48-C64B-43D6-9EED-41C4CBF1A523}" presName="compNode" presStyleCnt="0"/>
      <dgm:spPr/>
    </dgm:pt>
    <dgm:pt modelId="{805638EA-63FC-4DB5-B25E-4A87AC4AC055}" type="pres">
      <dgm:prSet presAssocID="{5F133B48-C64B-43D6-9EED-41C4CBF1A523}" presName="iconBgRect" presStyleLbl="bgShp" presStyleIdx="1" presStyleCnt="3"/>
      <dgm:spPr/>
    </dgm:pt>
    <dgm:pt modelId="{52B9D73F-8FB4-439A-8F46-13AE66FADBD5}" type="pres">
      <dgm:prSet presAssocID="{5F133B48-C64B-43D6-9EED-41C4CBF1A52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s"/>
        </a:ext>
      </dgm:extLst>
    </dgm:pt>
    <dgm:pt modelId="{9AFAD64E-04FD-4D87-8FA0-2146DC9909E8}" type="pres">
      <dgm:prSet presAssocID="{5F133B48-C64B-43D6-9EED-41C4CBF1A523}" presName="spaceRect" presStyleCnt="0"/>
      <dgm:spPr/>
    </dgm:pt>
    <dgm:pt modelId="{2DC54ACB-BB05-4979-B2C4-90BD26BB72E4}" type="pres">
      <dgm:prSet presAssocID="{5F133B48-C64B-43D6-9EED-41C4CBF1A523}" presName="textRect" presStyleLbl="revTx" presStyleIdx="1" presStyleCnt="3">
        <dgm:presLayoutVars>
          <dgm:chMax val="1"/>
          <dgm:chPref val="1"/>
        </dgm:presLayoutVars>
      </dgm:prSet>
      <dgm:spPr/>
    </dgm:pt>
    <dgm:pt modelId="{847612A6-5067-43A2-8448-469ECE609E2E}" type="pres">
      <dgm:prSet presAssocID="{5DAAB1FE-2D13-4268-9033-3F801B1E5C2C}" presName="sibTrans" presStyleCnt="0"/>
      <dgm:spPr/>
    </dgm:pt>
    <dgm:pt modelId="{AD352A30-F7A0-4CE9-8188-EA30CA92756A}" type="pres">
      <dgm:prSet presAssocID="{F86B6B1F-4399-4360-BE17-FF27E066A520}" presName="compNode" presStyleCnt="0"/>
      <dgm:spPr/>
    </dgm:pt>
    <dgm:pt modelId="{F2E4813C-99C3-4466-97A6-3FA3F8B8D90F}" type="pres">
      <dgm:prSet presAssocID="{F86B6B1F-4399-4360-BE17-FF27E066A520}" presName="iconBgRect" presStyleLbl="bgShp" presStyleIdx="2" presStyleCnt="3"/>
      <dgm:spPr/>
    </dgm:pt>
    <dgm:pt modelId="{A54890D6-B685-41CC-B649-F496B8DA4038}" type="pres">
      <dgm:prSet presAssocID="{F86B6B1F-4399-4360-BE17-FF27E066A52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2B2ECF03-5907-4688-B80F-CBB89C40197D}" type="pres">
      <dgm:prSet presAssocID="{F86B6B1F-4399-4360-BE17-FF27E066A520}" presName="spaceRect" presStyleCnt="0"/>
      <dgm:spPr/>
    </dgm:pt>
    <dgm:pt modelId="{4E12BDA3-EA23-4998-B6CC-88AC2ABE3BB4}" type="pres">
      <dgm:prSet presAssocID="{F86B6B1F-4399-4360-BE17-FF27E066A52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7C53427-5AF9-45F2-9008-819B69EA241C}" srcId="{5FC76AE0-2629-4143-9417-4E391132E55A}" destId="{84663E5C-3A10-49ED-A4F7-B100E26686A9}" srcOrd="0" destOrd="0" parTransId="{445C2D1B-BCAE-4EFE-A165-C8F82AB9706B}" sibTransId="{D223796F-DF11-4B26-A59D-FD4635E64BF6}"/>
    <dgm:cxn modelId="{2AACB461-3154-4E13-92FB-1FA2B4E60758}" type="presOf" srcId="{5F133B48-C64B-43D6-9EED-41C4CBF1A523}" destId="{2DC54ACB-BB05-4979-B2C4-90BD26BB72E4}" srcOrd="0" destOrd="0" presId="urn:microsoft.com/office/officeart/2018/5/layout/IconCircleLabelList"/>
    <dgm:cxn modelId="{CD10AF6D-148D-4D14-8B70-F7C53DA11339}" srcId="{5FC76AE0-2629-4143-9417-4E391132E55A}" destId="{5F133B48-C64B-43D6-9EED-41C4CBF1A523}" srcOrd="1" destOrd="0" parTransId="{AB755577-D57A-4AED-88CA-C6BDD6A725D0}" sibTransId="{5DAAB1FE-2D13-4268-9033-3F801B1E5C2C}"/>
    <dgm:cxn modelId="{43373050-AC19-4A88-AF56-2BCF0A90F855}" type="presOf" srcId="{F86B6B1F-4399-4360-BE17-FF27E066A520}" destId="{4E12BDA3-EA23-4998-B6CC-88AC2ABE3BB4}" srcOrd="0" destOrd="0" presId="urn:microsoft.com/office/officeart/2018/5/layout/IconCircleLabelList"/>
    <dgm:cxn modelId="{EC084B7E-C8BA-4347-B3DC-BDDAE0329AB7}" srcId="{5FC76AE0-2629-4143-9417-4E391132E55A}" destId="{F86B6B1F-4399-4360-BE17-FF27E066A520}" srcOrd="2" destOrd="0" parTransId="{4053EE82-D9C3-4730-9E5E-3460451473E9}" sibTransId="{3C616A04-2A57-467F-B995-279800F895C8}"/>
    <dgm:cxn modelId="{7AD980BA-660C-4B37-B248-F069934E7044}" type="presOf" srcId="{5FC76AE0-2629-4143-9417-4E391132E55A}" destId="{AE386D3B-854D-4D39-8B28-D38145E4EC1A}" srcOrd="0" destOrd="0" presId="urn:microsoft.com/office/officeart/2018/5/layout/IconCircleLabelList"/>
    <dgm:cxn modelId="{EBF787EC-A175-4868-9D09-D264D2D44890}" type="presOf" srcId="{84663E5C-3A10-49ED-A4F7-B100E26686A9}" destId="{416FBA65-83DD-404B-ADE0-5BDDA70785F5}" srcOrd="0" destOrd="0" presId="urn:microsoft.com/office/officeart/2018/5/layout/IconCircleLabelList"/>
    <dgm:cxn modelId="{A5660D08-A7DA-4A34-B955-F66BED790834}" type="presParOf" srcId="{AE386D3B-854D-4D39-8B28-D38145E4EC1A}" destId="{F9678202-2A92-440B-8C23-74CED26A4FC4}" srcOrd="0" destOrd="0" presId="urn:microsoft.com/office/officeart/2018/5/layout/IconCircleLabelList"/>
    <dgm:cxn modelId="{7126A20C-6C21-46A7-BEBC-BEA4AD8516C9}" type="presParOf" srcId="{F9678202-2A92-440B-8C23-74CED26A4FC4}" destId="{04252DBB-0FE0-4A01-9456-042D3CAE607A}" srcOrd="0" destOrd="0" presId="urn:microsoft.com/office/officeart/2018/5/layout/IconCircleLabelList"/>
    <dgm:cxn modelId="{A62C56BE-34E9-4D86-A609-A03E7D13E1D0}" type="presParOf" srcId="{F9678202-2A92-440B-8C23-74CED26A4FC4}" destId="{6F5B0CE4-671C-4909-85CC-7471818DA9B7}" srcOrd="1" destOrd="0" presId="urn:microsoft.com/office/officeart/2018/5/layout/IconCircleLabelList"/>
    <dgm:cxn modelId="{D1922911-BDB4-4453-A5FB-FE98C8F0A21C}" type="presParOf" srcId="{F9678202-2A92-440B-8C23-74CED26A4FC4}" destId="{46D6A86D-41FB-447F-9434-DD9B708C8263}" srcOrd="2" destOrd="0" presId="urn:microsoft.com/office/officeart/2018/5/layout/IconCircleLabelList"/>
    <dgm:cxn modelId="{B4667020-4610-4BDB-B6C5-09C1FB7A5997}" type="presParOf" srcId="{F9678202-2A92-440B-8C23-74CED26A4FC4}" destId="{416FBA65-83DD-404B-ADE0-5BDDA70785F5}" srcOrd="3" destOrd="0" presId="urn:microsoft.com/office/officeart/2018/5/layout/IconCircleLabelList"/>
    <dgm:cxn modelId="{48FEB8F8-8643-46FA-B69B-CC2125B4C041}" type="presParOf" srcId="{AE386D3B-854D-4D39-8B28-D38145E4EC1A}" destId="{F263C41B-4C36-4C39-B2A8-80D912404DCB}" srcOrd="1" destOrd="0" presId="urn:microsoft.com/office/officeart/2018/5/layout/IconCircleLabelList"/>
    <dgm:cxn modelId="{71ADB91F-3D8B-4DC6-BB68-8BFEB7E8B1C4}" type="presParOf" srcId="{AE386D3B-854D-4D39-8B28-D38145E4EC1A}" destId="{52C5BBDB-7EBD-4C66-BD8F-369DBC2AE04E}" srcOrd="2" destOrd="0" presId="urn:microsoft.com/office/officeart/2018/5/layout/IconCircleLabelList"/>
    <dgm:cxn modelId="{89B7D971-8BC4-4530-9BA5-50FEEDC9A5A2}" type="presParOf" srcId="{52C5BBDB-7EBD-4C66-BD8F-369DBC2AE04E}" destId="{805638EA-63FC-4DB5-B25E-4A87AC4AC055}" srcOrd="0" destOrd="0" presId="urn:microsoft.com/office/officeart/2018/5/layout/IconCircleLabelList"/>
    <dgm:cxn modelId="{9D362289-0D6C-4227-8B70-CE39C960EE3F}" type="presParOf" srcId="{52C5BBDB-7EBD-4C66-BD8F-369DBC2AE04E}" destId="{52B9D73F-8FB4-439A-8F46-13AE66FADBD5}" srcOrd="1" destOrd="0" presId="urn:microsoft.com/office/officeart/2018/5/layout/IconCircleLabelList"/>
    <dgm:cxn modelId="{D1C447E6-636A-433C-A99F-299D5F83350B}" type="presParOf" srcId="{52C5BBDB-7EBD-4C66-BD8F-369DBC2AE04E}" destId="{9AFAD64E-04FD-4D87-8FA0-2146DC9909E8}" srcOrd="2" destOrd="0" presId="urn:microsoft.com/office/officeart/2018/5/layout/IconCircleLabelList"/>
    <dgm:cxn modelId="{FB7B32BC-8F5F-47B1-92DF-E0E5287945D1}" type="presParOf" srcId="{52C5BBDB-7EBD-4C66-BD8F-369DBC2AE04E}" destId="{2DC54ACB-BB05-4979-B2C4-90BD26BB72E4}" srcOrd="3" destOrd="0" presId="urn:microsoft.com/office/officeart/2018/5/layout/IconCircleLabelList"/>
    <dgm:cxn modelId="{F91DFC1E-0F68-44F4-AE49-A147D99F22F4}" type="presParOf" srcId="{AE386D3B-854D-4D39-8B28-D38145E4EC1A}" destId="{847612A6-5067-43A2-8448-469ECE609E2E}" srcOrd="3" destOrd="0" presId="urn:microsoft.com/office/officeart/2018/5/layout/IconCircleLabelList"/>
    <dgm:cxn modelId="{0B35218F-B567-4425-BB61-D6298855AB97}" type="presParOf" srcId="{AE386D3B-854D-4D39-8B28-D38145E4EC1A}" destId="{AD352A30-F7A0-4CE9-8188-EA30CA92756A}" srcOrd="4" destOrd="0" presId="urn:microsoft.com/office/officeart/2018/5/layout/IconCircleLabelList"/>
    <dgm:cxn modelId="{9A2D17FC-7A61-468C-8B19-C9907F6ACB52}" type="presParOf" srcId="{AD352A30-F7A0-4CE9-8188-EA30CA92756A}" destId="{F2E4813C-99C3-4466-97A6-3FA3F8B8D90F}" srcOrd="0" destOrd="0" presId="urn:microsoft.com/office/officeart/2018/5/layout/IconCircleLabelList"/>
    <dgm:cxn modelId="{5709FE39-74FB-4450-A24F-C50A3EB30E00}" type="presParOf" srcId="{AD352A30-F7A0-4CE9-8188-EA30CA92756A}" destId="{A54890D6-B685-41CC-B649-F496B8DA4038}" srcOrd="1" destOrd="0" presId="urn:microsoft.com/office/officeart/2018/5/layout/IconCircleLabelList"/>
    <dgm:cxn modelId="{7A072F21-769F-4CAA-85EE-2F06995C6274}" type="presParOf" srcId="{AD352A30-F7A0-4CE9-8188-EA30CA92756A}" destId="{2B2ECF03-5907-4688-B80F-CBB89C40197D}" srcOrd="2" destOrd="0" presId="urn:microsoft.com/office/officeart/2018/5/layout/IconCircleLabelList"/>
    <dgm:cxn modelId="{0B41B0E8-C298-4706-8450-393FF52B53B6}" type="presParOf" srcId="{AD352A30-F7A0-4CE9-8188-EA30CA92756A}" destId="{4E12BDA3-EA23-4998-B6CC-88AC2ABE3BB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5D8558E-F5FD-4C87-8715-14E8397F5ADA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747C8D-4AC4-46F1-9F57-24596B9B03D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Grant funding</a:t>
          </a:r>
          <a:endParaRPr lang="en-US"/>
        </a:p>
      </dgm:t>
    </dgm:pt>
    <dgm:pt modelId="{FA8720FA-9CD1-4D44-8364-EE4B902BBA12}" type="parTrans" cxnId="{FAAA3964-1244-49BE-BBB0-C8CB267412AB}">
      <dgm:prSet/>
      <dgm:spPr/>
      <dgm:t>
        <a:bodyPr/>
        <a:lstStyle/>
        <a:p>
          <a:endParaRPr lang="en-US"/>
        </a:p>
      </dgm:t>
    </dgm:pt>
    <dgm:pt modelId="{B3F38546-775E-4D14-8371-B5C755EAACBB}" type="sibTrans" cxnId="{FAAA3964-1244-49BE-BBB0-C8CB267412AB}">
      <dgm:prSet/>
      <dgm:spPr/>
      <dgm:t>
        <a:bodyPr/>
        <a:lstStyle/>
        <a:p>
          <a:endParaRPr lang="en-US"/>
        </a:p>
      </dgm:t>
    </dgm:pt>
    <dgm:pt modelId="{F81CDADC-4C12-4CBA-9AC3-75B98FC7857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GP take two</a:t>
          </a:r>
          <a:endParaRPr lang="en-US"/>
        </a:p>
      </dgm:t>
    </dgm:pt>
    <dgm:pt modelId="{E4920A87-6EEC-4D91-9E04-2EE9DC2978B7}" type="parTrans" cxnId="{B4A72655-C5DA-4A9F-8110-3FDEC4268674}">
      <dgm:prSet/>
      <dgm:spPr/>
      <dgm:t>
        <a:bodyPr/>
        <a:lstStyle/>
        <a:p>
          <a:endParaRPr lang="en-US"/>
        </a:p>
      </dgm:t>
    </dgm:pt>
    <dgm:pt modelId="{21863D7F-9C71-4669-96E0-0FEB6815E479}" type="sibTrans" cxnId="{B4A72655-C5DA-4A9F-8110-3FDEC4268674}">
      <dgm:prSet/>
      <dgm:spPr/>
      <dgm:t>
        <a:bodyPr/>
        <a:lstStyle/>
        <a:p>
          <a:endParaRPr lang="en-US"/>
        </a:p>
      </dgm:t>
    </dgm:pt>
    <dgm:pt modelId="{10D456C5-5140-455B-83A0-6395FDA6539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Posters</a:t>
          </a:r>
          <a:endParaRPr lang="en-US"/>
        </a:p>
      </dgm:t>
    </dgm:pt>
    <dgm:pt modelId="{4CDADB30-1C0B-461A-BC21-D5A056BC8AD1}" type="parTrans" cxnId="{CA5951F9-5F99-452B-B257-BE5FFA403280}">
      <dgm:prSet/>
      <dgm:spPr/>
      <dgm:t>
        <a:bodyPr/>
        <a:lstStyle/>
        <a:p>
          <a:endParaRPr lang="en-US"/>
        </a:p>
      </dgm:t>
    </dgm:pt>
    <dgm:pt modelId="{62546891-150E-40EC-9E9A-06FDA2A276F7}" type="sibTrans" cxnId="{CA5951F9-5F99-452B-B257-BE5FFA403280}">
      <dgm:prSet/>
      <dgm:spPr/>
      <dgm:t>
        <a:bodyPr/>
        <a:lstStyle/>
        <a:p>
          <a:endParaRPr lang="en-US"/>
        </a:p>
      </dgm:t>
    </dgm:pt>
    <dgm:pt modelId="{058549BA-F535-4B13-9BB8-4F65CCDE892E}" type="pres">
      <dgm:prSet presAssocID="{A5D8558E-F5FD-4C87-8715-14E8397F5ADA}" presName="root" presStyleCnt="0">
        <dgm:presLayoutVars>
          <dgm:dir/>
          <dgm:resizeHandles val="exact"/>
        </dgm:presLayoutVars>
      </dgm:prSet>
      <dgm:spPr/>
    </dgm:pt>
    <dgm:pt modelId="{ABB5B15F-BC6C-4EA7-82DF-F6E7ED1323C6}" type="pres">
      <dgm:prSet presAssocID="{60747C8D-4AC4-46F1-9F57-24596B9B03DD}" presName="compNode" presStyleCnt="0"/>
      <dgm:spPr/>
    </dgm:pt>
    <dgm:pt modelId="{227799C4-3E77-46C3-B662-30019E31DF5B}" type="pres">
      <dgm:prSet presAssocID="{60747C8D-4AC4-46F1-9F57-24596B9B03DD}" presName="iconBgRect" presStyleLbl="bgShp" presStyleIdx="0" presStyleCnt="3"/>
      <dgm:spPr/>
    </dgm:pt>
    <dgm:pt modelId="{109A4D5D-750F-4B94-8355-A11B089211B9}" type="pres">
      <dgm:prSet presAssocID="{60747C8D-4AC4-46F1-9F57-24596B9B03D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8687990-3005-44CE-9071-978C73305E2A}" type="pres">
      <dgm:prSet presAssocID="{60747C8D-4AC4-46F1-9F57-24596B9B03DD}" presName="spaceRect" presStyleCnt="0"/>
      <dgm:spPr/>
    </dgm:pt>
    <dgm:pt modelId="{27D66DFD-3610-4068-B1EB-207240B73784}" type="pres">
      <dgm:prSet presAssocID="{60747C8D-4AC4-46F1-9F57-24596B9B03DD}" presName="textRect" presStyleLbl="revTx" presStyleIdx="0" presStyleCnt="3">
        <dgm:presLayoutVars>
          <dgm:chMax val="1"/>
          <dgm:chPref val="1"/>
        </dgm:presLayoutVars>
      </dgm:prSet>
      <dgm:spPr/>
    </dgm:pt>
    <dgm:pt modelId="{0841276A-C4EF-46C1-889E-A339B04E4086}" type="pres">
      <dgm:prSet presAssocID="{B3F38546-775E-4D14-8371-B5C755EAACBB}" presName="sibTrans" presStyleCnt="0"/>
      <dgm:spPr/>
    </dgm:pt>
    <dgm:pt modelId="{5B56611B-F24D-446A-B95F-C99CCA3A9175}" type="pres">
      <dgm:prSet presAssocID="{F81CDADC-4C12-4CBA-9AC3-75B98FC78579}" presName="compNode" presStyleCnt="0"/>
      <dgm:spPr/>
    </dgm:pt>
    <dgm:pt modelId="{58E96C20-7489-4012-B1C6-77E1A6524287}" type="pres">
      <dgm:prSet presAssocID="{F81CDADC-4C12-4CBA-9AC3-75B98FC78579}" presName="iconBgRect" presStyleLbl="bgShp" presStyleIdx="1" presStyleCnt="3"/>
      <dgm:spPr/>
    </dgm:pt>
    <dgm:pt modelId="{113B03B5-2FE8-4F97-8A03-3AC5F3BF9C3A}" type="pres">
      <dgm:prSet presAssocID="{F81CDADC-4C12-4CBA-9AC3-75B98FC7857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79F8533-8BB2-4026-B188-7C44CF827ECF}" type="pres">
      <dgm:prSet presAssocID="{F81CDADC-4C12-4CBA-9AC3-75B98FC78579}" presName="spaceRect" presStyleCnt="0"/>
      <dgm:spPr/>
    </dgm:pt>
    <dgm:pt modelId="{C52051A7-9700-45CC-8003-92E4F7BC826D}" type="pres">
      <dgm:prSet presAssocID="{F81CDADC-4C12-4CBA-9AC3-75B98FC78579}" presName="textRect" presStyleLbl="revTx" presStyleIdx="1" presStyleCnt="3">
        <dgm:presLayoutVars>
          <dgm:chMax val="1"/>
          <dgm:chPref val="1"/>
        </dgm:presLayoutVars>
      </dgm:prSet>
      <dgm:spPr/>
    </dgm:pt>
    <dgm:pt modelId="{B2E8E7D3-D60F-4476-ACC2-4DC3D1BB2FB0}" type="pres">
      <dgm:prSet presAssocID="{21863D7F-9C71-4669-96E0-0FEB6815E479}" presName="sibTrans" presStyleCnt="0"/>
      <dgm:spPr/>
    </dgm:pt>
    <dgm:pt modelId="{D6943B39-39E1-4847-929C-37BFF28AF165}" type="pres">
      <dgm:prSet presAssocID="{10D456C5-5140-455B-83A0-6395FDA65393}" presName="compNode" presStyleCnt="0"/>
      <dgm:spPr/>
    </dgm:pt>
    <dgm:pt modelId="{B98C460A-942D-4C30-9A85-0F6BAC8EADD8}" type="pres">
      <dgm:prSet presAssocID="{10D456C5-5140-455B-83A0-6395FDA65393}" presName="iconBgRect" presStyleLbl="bgShp" presStyleIdx="2" presStyleCnt="3"/>
      <dgm:spPr/>
    </dgm:pt>
    <dgm:pt modelId="{6AA44A58-D6E8-4CD9-BAFF-82C7851647DC}" type="pres">
      <dgm:prSet presAssocID="{10D456C5-5140-455B-83A0-6395FDA653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B710B783-227C-47EB-84CB-E6BF50E48E82}" type="pres">
      <dgm:prSet presAssocID="{10D456C5-5140-455B-83A0-6395FDA65393}" presName="spaceRect" presStyleCnt="0"/>
      <dgm:spPr/>
    </dgm:pt>
    <dgm:pt modelId="{7B945244-7271-4FA4-A7D8-C39D1B7FB8F8}" type="pres">
      <dgm:prSet presAssocID="{10D456C5-5140-455B-83A0-6395FDA6539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AAA3964-1244-49BE-BBB0-C8CB267412AB}" srcId="{A5D8558E-F5FD-4C87-8715-14E8397F5ADA}" destId="{60747C8D-4AC4-46F1-9F57-24596B9B03DD}" srcOrd="0" destOrd="0" parTransId="{FA8720FA-9CD1-4D44-8364-EE4B902BBA12}" sibTransId="{B3F38546-775E-4D14-8371-B5C755EAACBB}"/>
    <dgm:cxn modelId="{43A3AE6C-6C5A-4CB4-8D22-710C3E659EFA}" type="presOf" srcId="{60747C8D-4AC4-46F1-9F57-24596B9B03DD}" destId="{27D66DFD-3610-4068-B1EB-207240B73784}" srcOrd="0" destOrd="0" presId="urn:microsoft.com/office/officeart/2018/5/layout/IconCircleLabelList"/>
    <dgm:cxn modelId="{B4A72655-C5DA-4A9F-8110-3FDEC4268674}" srcId="{A5D8558E-F5FD-4C87-8715-14E8397F5ADA}" destId="{F81CDADC-4C12-4CBA-9AC3-75B98FC78579}" srcOrd="1" destOrd="0" parTransId="{E4920A87-6EEC-4D91-9E04-2EE9DC2978B7}" sibTransId="{21863D7F-9C71-4669-96E0-0FEB6815E479}"/>
    <dgm:cxn modelId="{FF119DA8-6F8D-4E33-9254-B9CDACE8B4F9}" type="presOf" srcId="{10D456C5-5140-455B-83A0-6395FDA65393}" destId="{7B945244-7271-4FA4-A7D8-C39D1B7FB8F8}" srcOrd="0" destOrd="0" presId="urn:microsoft.com/office/officeart/2018/5/layout/IconCircleLabelList"/>
    <dgm:cxn modelId="{9451EFD7-F689-4A8F-A71A-F52F122F58FC}" type="presOf" srcId="{F81CDADC-4C12-4CBA-9AC3-75B98FC78579}" destId="{C52051A7-9700-45CC-8003-92E4F7BC826D}" srcOrd="0" destOrd="0" presId="urn:microsoft.com/office/officeart/2018/5/layout/IconCircleLabelList"/>
    <dgm:cxn modelId="{394B15E4-BEE5-478D-9C08-E2EAD5078C8D}" type="presOf" srcId="{A5D8558E-F5FD-4C87-8715-14E8397F5ADA}" destId="{058549BA-F535-4B13-9BB8-4F65CCDE892E}" srcOrd="0" destOrd="0" presId="urn:microsoft.com/office/officeart/2018/5/layout/IconCircleLabelList"/>
    <dgm:cxn modelId="{CA5951F9-5F99-452B-B257-BE5FFA403280}" srcId="{A5D8558E-F5FD-4C87-8715-14E8397F5ADA}" destId="{10D456C5-5140-455B-83A0-6395FDA65393}" srcOrd="2" destOrd="0" parTransId="{4CDADB30-1C0B-461A-BC21-D5A056BC8AD1}" sibTransId="{62546891-150E-40EC-9E9A-06FDA2A276F7}"/>
    <dgm:cxn modelId="{9940FC56-1C05-4F0A-AAB9-B471CE95F699}" type="presParOf" srcId="{058549BA-F535-4B13-9BB8-4F65CCDE892E}" destId="{ABB5B15F-BC6C-4EA7-82DF-F6E7ED1323C6}" srcOrd="0" destOrd="0" presId="urn:microsoft.com/office/officeart/2018/5/layout/IconCircleLabelList"/>
    <dgm:cxn modelId="{9B5A5189-CA81-4A83-9C06-C6AE7824D4B6}" type="presParOf" srcId="{ABB5B15F-BC6C-4EA7-82DF-F6E7ED1323C6}" destId="{227799C4-3E77-46C3-B662-30019E31DF5B}" srcOrd="0" destOrd="0" presId="urn:microsoft.com/office/officeart/2018/5/layout/IconCircleLabelList"/>
    <dgm:cxn modelId="{91613A09-DE3C-49D0-B46B-268805B83A35}" type="presParOf" srcId="{ABB5B15F-BC6C-4EA7-82DF-F6E7ED1323C6}" destId="{109A4D5D-750F-4B94-8355-A11B089211B9}" srcOrd="1" destOrd="0" presId="urn:microsoft.com/office/officeart/2018/5/layout/IconCircleLabelList"/>
    <dgm:cxn modelId="{4BBAA052-A079-4B65-96CE-92C254144BD8}" type="presParOf" srcId="{ABB5B15F-BC6C-4EA7-82DF-F6E7ED1323C6}" destId="{A8687990-3005-44CE-9071-978C73305E2A}" srcOrd="2" destOrd="0" presId="urn:microsoft.com/office/officeart/2018/5/layout/IconCircleLabelList"/>
    <dgm:cxn modelId="{B98BE449-1BE4-4BF9-BE4B-9146A65978C6}" type="presParOf" srcId="{ABB5B15F-BC6C-4EA7-82DF-F6E7ED1323C6}" destId="{27D66DFD-3610-4068-B1EB-207240B73784}" srcOrd="3" destOrd="0" presId="urn:microsoft.com/office/officeart/2018/5/layout/IconCircleLabelList"/>
    <dgm:cxn modelId="{A814051A-A467-416A-9CC4-71F258FA438D}" type="presParOf" srcId="{058549BA-F535-4B13-9BB8-4F65CCDE892E}" destId="{0841276A-C4EF-46C1-889E-A339B04E4086}" srcOrd="1" destOrd="0" presId="urn:microsoft.com/office/officeart/2018/5/layout/IconCircleLabelList"/>
    <dgm:cxn modelId="{C3ABE4CA-F26C-4E81-914A-2D57AF5D5A8B}" type="presParOf" srcId="{058549BA-F535-4B13-9BB8-4F65CCDE892E}" destId="{5B56611B-F24D-446A-B95F-C99CCA3A9175}" srcOrd="2" destOrd="0" presId="urn:microsoft.com/office/officeart/2018/5/layout/IconCircleLabelList"/>
    <dgm:cxn modelId="{3BD884DE-FD02-4AC4-B65F-C9CAE82E452F}" type="presParOf" srcId="{5B56611B-F24D-446A-B95F-C99CCA3A9175}" destId="{58E96C20-7489-4012-B1C6-77E1A6524287}" srcOrd="0" destOrd="0" presId="urn:microsoft.com/office/officeart/2018/5/layout/IconCircleLabelList"/>
    <dgm:cxn modelId="{3259D17C-68E8-4ABA-B926-9F770745C8DD}" type="presParOf" srcId="{5B56611B-F24D-446A-B95F-C99CCA3A9175}" destId="{113B03B5-2FE8-4F97-8A03-3AC5F3BF9C3A}" srcOrd="1" destOrd="0" presId="urn:microsoft.com/office/officeart/2018/5/layout/IconCircleLabelList"/>
    <dgm:cxn modelId="{2965E616-F5A1-4D17-9769-DAF04CB32AAF}" type="presParOf" srcId="{5B56611B-F24D-446A-B95F-C99CCA3A9175}" destId="{979F8533-8BB2-4026-B188-7C44CF827ECF}" srcOrd="2" destOrd="0" presId="urn:microsoft.com/office/officeart/2018/5/layout/IconCircleLabelList"/>
    <dgm:cxn modelId="{107E78D2-75CA-463E-8B5B-83E772145951}" type="presParOf" srcId="{5B56611B-F24D-446A-B95F-C99CCA3A9175}" destId="{C52051A7-9700-45CC-8003-92E4F7BC826D}" srcOrd="3" destOrd="0" presId="urn:microsoft.com/office/officeart/2018/5/layout/IconCircleLabelList"/>
    <dgm:cxn modelId="{FBB99752-3EA7-4D35-946A-3AF8A972B2D8}" type="presParOf" srcId="{058549BA-F535-4B13-9BB8-4F65CCDE892E}" destId="{B2E8E7D3-D60F-4476-ACC2-4DC3D1BB2FB0}" srcOrd="3" destOrd="0" presId="urn:microsoft.com/office/officeart/2018/5/layout/IconCircleLabelList"/>
    <dgm:cxn modelId="{E5ED0AA7-4C16-443C-B67D-D769F306630B}" type="presParOf" srcId="{058549BA-F535-4B13-9BB8-4F65CCDE892E}" destId="{D6943B39-39E1-4847-929C-37BFF28AF165}" srcOrd="4" destOrd="0" presId="urn:microsoft.com/office/officeart/2018/5/layout/IconCircleLabelList"/>
    <dgm:cxn modelId="{B66022B5-EB6E-4DAD-AFB0-3C9CBE3FC8FB}" type="presParOf" srcId="{D6943B39-39E1-4847-929C-37BFF28AF165}" destId="{B98C460A-942D-4C30-9A85-0F6BAC8EADD8}" srcOrd="0" destOrd="0" presId="urn:microsoft.com/office/officeart/2018/5/layout/IconCircleLabelList"/>
    <dgm:cxn modelId="{3A5108DB-3070-44C2-A4AD-6343A3805980}" type="presParOf" srcId="{D6943B39-39E1-4847-929C-37BFF28AF165}" destId="{6AA44A58-D6E8-4CD9-BAFF-82C7851647DC}" srcOrd="1" destOrd="0" presId="urn:microsoft.com/office/officeart/2018/5/layout/IconCircleLabelList"/>
    <dgm:cxn modelId="{34675384-0C18-4DA7-8775-2E87A12D3F23}" type="presParOf" srcId="{D6943B39-39E1-4847-929C-37BFF28AF165}" destId="{B710B783-227C-47EB-84CB-E6BF50E48E82}" srcOrd="2" destOrd="0" presId="urn:microsoft.com/office/officeart/2018/5/layout/IconCircleLabelList"/>
    <dgm:cxn modelId="{44FF01D2-778E-4B17-9541-12EA9F45F8C3}" type="presParOf" srcId="{D6943B39-39E1-4847-929C-37BFF28AF165}" destId="{7B945244-7271-4FA4-A7D8-C39D1B7FB8F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83AAE92-A50D-4EE1-B1D5-9ABF1D3EF8D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221CCFB-E86A-417D-9AE7-12EBF3453E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Wearable technology</a:t>
          </a:r>
        </a:p>
      </dgm:t>
    </dgm:pt>
    <dgm:pt modelId="{E342F15C-833B-4BFA-872C-D4612775AA79}" type="parTrans" cxnId="{1AC251B8-3ECB-4A54-AB0C-25846843E607}">
      <dgm:prSet/>
      <dgm:spPr/>
      <dgm:t>
        <a:bodyPr/>
        <a:lstStyle/>
        <a:p>
          <a:endParaRPr lang="en-GB"/>
        </a:p>
      </dgm:t>
    </dgm:pt>
    <dgm:pt modelId="{9B2D0C0D-632E-4AE7-8266-3A837969F512}" type="sibTrans" cxnId="{1AC251B8-3ECB-4A54-AB0C-25846843E607}">
      <dgm:prSet/>
      <dgm:spPr/>
      <dgm:t>
        <a:bodyPr/>
        <a:lstStyle/>
        <a:p>
          <a:endParaRPr lang="en-GB"/>
        </a:p>
      </dgm:t>
    </dgm:pt>
    <dgm:pt modelId="{1A968907-39B5-4B26-BC32-31EA6D27A9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chemeClr val="bg1"/>
              </a:solidFill>
            </a:rPr>
            <a:t>Lifeline pendants</a:t>
          </a:r>
        </a:p>
      </dgm:t>
    </dgm:pt>
    <dgm:pt modelId="{E176C56A-2646-409D-80C8-A1A413F768D0}" type="parTrans" cxnId="{9105604B-E449-4D61-AF88-BDC1CC3618E2}">
      <dgm:prSet/>
      <dgm:spPr/>
      <dgm:t>
        <a:bodyPr/>
        <a:lstStyle/>
        <a:p>
          <a:endParaRPr lang="en-GB"/>
        </a:p>
      </dgm:t>
    </dgm:pt>
    <dgm:pt modelId="{DA8B7893-E2D9-441E-A68A-B7691C208C0E}" type="sibTrans" cxnId="{9105604B-E449-4D61-AF88-BDC1CC3618E2}">
      <dgm:prSet/>
      <dgm:spPr/>
      <dgm:t>
        <a:bodyPr/>
        <a:lstStyle/>
        <a:p>
          <a:endParaRPr lang="en-GB"/>
        </a:p>
      </dgm:t>
    </dgm:pt>
    <dgm:pt modelId="{81011595-3B00-4C01-B57D-DFDC3E4365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solidFill>
                <a:schemeClr val="bg1"/>
              </a:solidFill>
            </a:rPr>
            <a:t>Falls sensors</a:t>
          </a:r>
        </a:p>
      </dgm:t>
    </dgm:pt>
    <dgm:pt modelId="{2D446AFA-2C9D-4265-8BB9-833A748B8ECF}" type="parTrans" cxnId="{CA3E971A-98B2-46BA-8389-21C7C2BBB0BA}">
      <dgm:prSet/>
      <dgm:spPr/>
      <dgm:t>
        <a:bodyPr/>
        <a:lstStyle/>
        <a:p>
          <a:endParaRPr lang="en-GB"/>
        </a:p>
      </dgm:t>
    </dgm:pt>
    <dgm:pt modelId="{6AEF39F3-123B-48A6-8DFF-3A4B49DF4754}" type="sibTrans" cxnId="{CA3E971A-98B2-46BA-8389-21C7C2BBB0BA}">
      <dgm:prSet/>
      <dgm:spPr/>
      <dgm:t>
        <a:bodyPr/>
        <a:lstStyle/>
        <a:p>
          <a:endParaRPr lang="en-GB"/>
        </a:p>
      </dgm:t>
    </dgm:pt>
    <dgm:pt modelId="{2D6490DD-3FDB-4FDE-8468-E587ABE04B73}" type="pres">
      <dgm:prSet presAssocID="{883AAE92-A50D-4EE1-B1D5-9ABF1D3EF8D6}" presName="root" presStyleCnt="0">
        <dgm:presLayoutVars>
          <dgm:dir/>
          <dgm:resizeHandles val="exact"/>
        </dgm:presLayoutVars>
      </dgm:prSet>
      <dgm:spPr/>
    </dgm:pt>
    <dgm:pt modelId="{F2CA44A0-74E2-4052-84BF-328D05D224FF}" type="pres">
      <dgm:prSet presAssocID="{3221CCFB-E86A-417D-9AE7-12EBF3453E17}" presName="compNode" presStyleCnt="0"/>
      <dgm:spPr/>
    </dgm:pt>
    <dgm:pt modelId="{838A8DDD-1105-4B19-9E8D-218743F1C694}" type="pres">
      <dgm:prSet presAssocID="{3221CCFB-E86A-417D-9AE7-12EBF3453E1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660EA9B4-3002-46EF-905A-A6EEFEC8DFEB}" type="pres">
      <dgm:prSet presAssocID="{3221CCFB-E86A-417D-9AE7-12EBF3453E17}" presName="spaceRect" presStyleCnt="0"/>
      <dgm:spPr/>
    </dgm:pt>
    <dgm:pt modelId="{E2E14277-BFD2-48A7-A00D-96C3C519180E}" type="pres">
      <dgm:prSet presAssocID="{3221CCFB-E86A-417D-9AE7-12EBF3453E17}" presName="textRect" presStyleLbl="revTx" presStyleIdx="0" presStyleCnt="3" custLinFactNeighborX="-1114" custLinFactNeighborY="-4590">
        <dgm:presLayoutVars>
          <dgm:chMax val="1"/>
          <dgm:chPref val="1"/>
        </dgm:presLayoutVars>
      </dgm:prSet>
      <dgm:spPr/>
    </dgm:pt>
    <dgm:pt modelId="{A6642FC3-C609-4D6C-875F-4D0664535165}" type="pres">
      <dgm:prSet presAssocID="{9B2D0C0D-632E-4AE7-8266-3A837969F512}" presName="sibTrans" presStyleCnt="0"/>
      <dgm:spPr/>
    </dgm:pt>
    <dgm:pt modelId="{BB2E3B34-589C-4E67-8170-D724E882D7D6}" type="pres">
      <dgm:prSet presAssocID="{1A968907-39B5-4B26-BC32-31EA6D27A973}" presName="compNode" presStyleCnt="0"/>
      <dgm:spPr/>
    </dgm:pt>
    <dgm:pt modelId="{AFE55A75-59E9-4685-B4EA-C01BC2625309}" type="pres">
      <dgm:prSet presAssocID="{1A968907-39B5-4B26-BC32-31EA6D27A97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86A2958B-66E6-4827-8DE1-ADADCAF8907F}" type="pres">
      <dgm:prSet presAssocID="{1A968907-39B5-4B26-BC32-31EA6D27A973}" presName="spaceRect" presStyleCnt="0"/>
      <dgm:spPr/>
    </dgm:pt>
    <dgm:pt modelId="{6D202A87-1B86-42C8-9881-411642C7D5D6}" type="pres">
      <dgm:prSet presAssocID="{1A968907-39B5-4B26-BC32-31EA6D27A973}" presName="textRect" presStyleLbl="revTx" presStyleIdx="1" presStyleCnt="3" custLinFactNeighborX="-1114" custLinFactNeighborY="-4590">
        <dgm:presLayoutVars>
          <dgm:chMax val="1"/>
          <dgm:chPref val="1"/>
        </dgm:presLayoutVars>
      </dgm:prSet>
      <dgm:spPr/>
    </dgm:pt>
    <dgm:pt modelId="{8374026E-097E-4311-A429-5FACA4A7CC5E}" type="pres">
      <dgm:prSet presAssocID="{DA8B7893-E2D9-441E-A68A-B7691C208C0E}" presName="sibTrans" presStyleCnt="0"/>
      <dgm:spPr/>
    </dgm:pt>
    <dgm:pt modelId="{DEE789BF-75A4-4DE8-BE43-9589369123BB}" type="pres">
      <dgm:prSet presAssocID="{81011595-3B00-4C01-B57D-DFDC3E4365B6}" presName="compNode" presStyleCnt="0"/>
      <dgm:spPr/>
    </dgm:pt>
    <dgm:pt modelId="{D7AB9B69-F3C2-4408-B1F9-C18889888BC4}" type="pres">
      <dgm:prSet presAssocID="{81011595-3B00-4C01-B57D-DFDC3E4365B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-Fi"/>
        </a:ext>
      </dgm:extLst>
    </dgm:pt>
    <dgm:pt modelId="{5FE4E2D0-236D-4606-8192-57C55E504A12}" type="pres">
      <dgm:prSet presAssocID="{81011595-3B00-4C01-B57D-DFDC3E4365B6}" presName="spaceRect" presStyleCnt="0"/>
      <dgm:spPr/>
    </dgm:pt>
    <dgm:pt modelId="{4564F17A-7F68-42C3-87AB-71554D0C026D}" type="pres">
      <dgm:prSet presAssocID="{81011595-3B00-4C01-B57D-DFDC3E4365B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966B802-6C07-4098-A692-F3158436D23D}" type="presOf" srcId="{1A968907-39B5-4B26-BC32-31EA6D27A973}" destId="{6D202A87-1B86-42C8-9881-411642C7D5D6}" srcOrd="0" destOrd="0" presId="urn:microsoft.com/office/officeart/2018/2/layout/IconLabelList"/>
    <dgm:cxn modelId="{CA3E971A-98B2-46BA-8389-21C7C2BBB0BA}" srcId="{883AAE92-A50D-4EE1-B1D5-9ABF1D3EF8D6}" destId="{81011595-3B00-4C01-B57D-DFDC3E4365B6}" srcOrd="2" destOrd="0" parTransId="{2D446AFA-2C9D-4265-8BB9-833A748B8ECF}" sibTransId="{6AEF39F3-123B-48A6-8DFF-3A4B49DF4754}"/>
    <dgm:cxn modelId="{9105604B-E449-4D61-AF88-BDC1CC3618E2}" srcId="{883AAE92-A50D-4EE1-B1D5-9ABF1D3EF8D6}" destId="{1A968907-39B5-4B26-BC32-31EA6D27A973}" srcOrd="1" destOrd="0" parTransId="{E176C56A-2646-409D-80C8-A1A413F768D0}" sibTransId="{DA8B7893-E2D9-441E-A68A-B7691C208C0E}"/>
    <dgm:cxn modelId="{BA3B9492-AEF9-4728-B591-B3618701597E}" type="presOf" srcId="{81011595-3B00-4C01-B57D-DFDC3E4365B6}" destId="{4564F17A-7F68-42C3-87AB-71554D0C026D}" srcOrd="0" destOrd="0" presId="urn:microsoft.com/office/officeart/2018/2/layout/IconLabelList"/>
    <dgm:cxn modelId="{1AC251B8-3ECB-4A54-AB0C-25846843E607}" srcId="{883AAE92-A50D-4EE1-B1D5-9ABF1D3EF8D6}" destId="{3221CCFB-E86A-417D-9AE7-12EBF3453E17}" srcOrd="0" destOrd="0" parTransId="{E342F15C-833B-4BFA-872C-D4612775AA79}" sibTransId="{9B2D0C0D-632E-4AE7-8266-3A837969F512}"/>
    <dgm:cxn modelId="{7B434ACD-F9F1-4BC1-B7DA-1FB5B94AE29D}" type="presOf" srcId="{3221CCFB-E86A-417D-9AE7-12EBF3453E17}" destId="{E2E14277-BFD2-48A7-A00D-96C3C519180E}" srcOrd="0" destOrd="0" presId="urn:microsoft.com/office/officeart/2018/2/layout/IconLabelList"/>
    <dgm:cxn modelId="{E980B3CF-6D82-4590-BE58-3C491C064A53}" type="presOf" srcId="{883AAE92-A50D-4EE1-B1D5-9ABF1D3EF8D6}" destId="{2D6490DD-3FDB-4FDE-8468-E587ABE04B73}" srcOrd="0" destOrd="0" presId="urn:microsoft.com/office/officeart/2018/2/layout/IconLabelList"/>
    <dgm:cxn modelId="{0EA8A2CB-1422-463A-A5DE-398775FE2990}" type="presParOf" srcId="{2D6490DD-3FDB-4FDE-8468-E587ABE04B73}" destId="{F2CA44A0-74E2-4052-84BF-328D05D224FF}" srcOrd="0" destOrd="0" presId="urn:microsoft.com/office/officeart/2018/2/layout/IconLabelList"/>
    <dgm:cxn modelId="{FCBC1617-F757-4169-84D6-908F79211BB9}" type="presParOf" srcId="{F2CA44A0-74E2-4052-84BF-328D05D224FF}" destId="{838A8DDD-1105-4B19-9E8D-218743F1C694}" srcOrd="0" destOrd="0" presId="urn:microsoft.com/office/officeart/2018/2/layout/IconLabelList"/>
    <dgm:cxn modelId="{ABA60715-B563-446D-8F86-6257C8E73ACA}" type="presParOf" srcId="{F2CA44A0-74E2-4052-84BF-328D05D224FF}" destId="{660EA9B4-3002-46EF-905A-A6EEFEC8DFEB}" srcOrd="1" destOrd="0" presId="urn:microsoft.com/office/officeart/2018/2/layout/IconLabelList"/>
    <dgm:cxn modelId="{2ACCBB99-4CB5-4F8D-85A1-F6F0F3696FC9}" type="presParOf" srcId="{F2CA44A0-74E2-4052-84BF-328D05D224FF}" destId="{E2E14277-BFD2-48A7-A00D-96C3C519180E}" srcOrd="2" destOrd="0" presId="urn:microsoft.com/office/officeart/2018/2/layout/IconLabelList"/>
    <dgm:cxn modelId="{72D24D49-1524-4E1A-8086-774944325806}" type="presParOf" srcId="{2D6490DD-3FDB-4FDE-8468-E587ABE04B73}" destId="{A6642FC3-C609-4D6C-875F-4D0664535165}" srcOrd="1" destOrd="0" presId="urn:microsoft.com/office/officeart/2018/2/layout/IconLabelList"/>
    <dgm:cxn modelId="{DA9F5027-7A12-4C74-94FA-326C95434E09}" type="presParOf" srcId="{2D6490DD-3FDB-4FDE-8468-E587ABE04B73}" destId="{BB2E3B34-589C-4E67-8170-D724E882D7D6}" srcOrd="2" destOrd="0" presId="urn:microsoft.com/office/officeart/2018/2/layout/IconLabelList"/>
    <dgm:cxn modelId="{2B402892-BA62-429A-AE81-0AFB92EC50B6}" type="presParOf" srcId="{BB2E3B34-589C-4E67-8170-D724E882D7D6}" destId="{AFE55A75-59E9-4685-B4EA-C01BC2625309}" srcOrd="0" destOrd="0" presId="urn:microsoft.com/office/officeart/2018/2/layout/IconLabelList"/>
    <dgm:cxn modelId="{7608BF7F-F09A-4DA2-9D06-904731962A35}" type="presParOf" srcId="{BB2E3B34-589C-4E67-8170-D724E882D7D6}" destId="{86A2958B-66E6-4827-8DE1-ADADCAF8907F}" srcOrd="1" destOrd="0" presId="urn:microsoft.com/office/officeart/2018/2/layout/IconLabelList"/>
    <dgm:cxn modelId="{1918274C-E667-443F-A36A-5DDB7530ABC6}" type="presParOf" srcId="{BB2E3B34-589C-4E67-8170-D724E882D7D6}" destId="{6D202A87-1B86-42C8-9881-411642C7D5D6}" srcOrd="2" destOrd="0" presId="urn:microsoft.com/office/officeart/2018/2/layout/IconLabelList"/>
    <dgm:cxn modelId="{39135C14-5C24-4F63-B90C-DCC20EB7F6ED}" type="presParOf" srcId="{2D6490DD-3FDB-4FDE-8468-E587ABE04B73}" destId="{8374026E-097E-4311-A429-5FACA4A7CC5E}" srcOrd="3" destOrd="0" presId="urn:microsoft.com/office/officeart/2018/2/layout/IconLabelList"/>
    <dgm:cxn modelId="{DE12EE39-6906-4FF0-8138-CCB90CDA7828}" type="presParOf" srcId="{2D6490DD-3FDB-4FDE-8468-E587ABE04B73}" destId="{DEE789BF-75A4-4DE8-BE43-9589369123BB}" srcOrd="4" destOrd="0" presId="urn:microsoft.com/office/officeart/2018/2/layout/IconLabelList"/>
    <dgm:cxn modelId="{7798613C-7CBA-4B77-B556-8123A57BDBE4}" type="presParOf" srcId="{DEE789BF-75A4-4DE8-BE43-9589369123BB}" destId="{D7AB9B69-F3C2-4408-B1F9-C18889888BC4}" srcOrd="0" destOrd="0" presId="urn:microsoft.com/office/officeart/2018/2/layout/IconLabelList"/>
    <dgm:cxn modelId="{4B304B84-2958-4BC0-B71C-EAA9D9DB89E4}" type="presParOf" srcId="{DEE789BF-75A4-4DE8-BE43-9589369123BB}" destId="{5FE4E2D0-236D-4606-8192-57C55E504A12}" srcOrd="1" destOrd="0" presId="urn:microsoft.com/office/officeart/2018/2/layout/IconLabelList"/>
    <dgm:cxn modelId="{0E96EACD-7DA4-42BC-A9BE-EA07F254A3CF}" type="presParOf" srcId="{DEE789BF-75A4-4DE8-BE43-9589369123BB}" destId="{4564F17A-7F68-42C3-87AB-71554D0C026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AA8D1F4-138A-4F55-BD95-6847D75D751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7D4FC50-AF95-46BB-A49A-B07FCF1D5D9F}">
      <dgm:prSet/>
      <dgm:spPr/>
      <dgm:t>
        <a:bodyPr/>
        <a:lstStyle/>
        <a:p>
          <a:r>
            <a:rPr lang="en-GB"/>
            <a:t>Falls prevention</a:t>
          </a:r>
          <a:endParaRPr lang="en-US"/>
        </a:p>
      </dgm:t>
    </dgm:pt>
    <dgm:pt modelId="{44B8B102-5924-41F5-826E-263AA38DFC82}" type="parTrans" cxnId="{381991A5-A15F-497E-AC46-2CCBE7BB5B77}">
      <dgm:prSet/>
      <dgm:spPr/>
      <dgm:t>
        <a:bodyPr/>
        <a:lstStyle/>
        <a:p>
          <a:endParaRPr lang="en-US"/>
        </a:p>
      </dgm:t>
    </dgm:pt>
    <dgm:pt modelId="{F7A4D280-D062-47EB-BB7C-F2011DD0C766}" type="sibTrans" cxnId="{381991A5-A15F-497E-AC46-2CCBE7BB5B77}">
      <dgm:prSet/>
      <dgm:spPr/>
      <dgm:t>
        <a:bodyPr/>
        <a:lstStyle/>
        <a:p>
          <a:endParaRPr lang="en-US"/>
        </a:p>
      </dgm:t>
    </dgm:pt>
    <dgm:pt modelId="{E37A0A8F-DEC6-46C6-BEA3-8A9F7675712E}">
      <dgm:prSet/>
      <dgm:spPr/>
      <dgm:t>
        <a:bodyPr/>
        <a:lstStyle/>
        <a:p>
          <a:r>
            <a:rPr lang="en-GB"/>
            <a:t>Research</a:t>
          </a:r>
          <a:endParaRPr lang="en-US"/>
        </a:p>
      </dgm:t>
    </dgm:pt>
    <dgm:pt modelId="{3E149081-AC10-4D59-BD6A-238B0937E35C}" type="parTrans" cxnId="{065B74B1-2DA7-486F-A985-08ED8B29DE55}">
      <dgm:prSet/>
      <dgm:spPr/>
      <dgm:t>
        <a:bodyPr/>
        <a:lstStyle/>
        <a:p>
          <a:endParaRPr lang="en-US"/>
        </a:p>
      </dgm:t>
    </dgm:pt>
    <dgm:pt modelId="{C8EADAF1-931F-4831-81C6-79F093AA36EA}" type="sibTrans" cxnId="{065B74B1-2DA7-486F-A985-08ED8B29DE55}">
      <dgm:prSet/>
      <dgm:spPr/>
      <dgm:t>
        <a:bodyPr/>
        <a:lstStyle/>
        <a:p>
          <a:endParaRPr lang="en-US"/>
        </a:p>
      </dgm:t>
    </dgm:pt>
    <dgm:pt modelId="{91278E6F-EC15-4A20-9B59-2B2479067EFB}">
      <dgm:prSet/>
      <dgm:spPr/>
      <dgm:t>
        <a:bodyPr/>
        <a:lstStyle/>
        <a:p>
          <a:r>
            <a:rPr lang="en-GB"/>
            <a:t>Campaigns</a:t>
          </a:r>
          <a:endParaRPr lang="en-US"/>
        </a:p>
      </dgm:t>
    </dgm:pt>
    <dgm:pt modelId="{3F4C9075-BC21-4E32-9537-1CC002044AB3}" type="parTrans" cxnId="{763183E9-BD59-4673-BAEE-6F131E913360}">
      <dgm:prSet/>
      <dgm:spPr/>
      <dgm:t>
        <a:bodyPr/>
        <a:lstStyle/>
        <a:p>
          <a:endParaRPr lang="en-US"/>
        </a:p>
      </dgm:t>
    </dgm:pt>
    <dgm:pt modelId="{B661763A-E0EB-45C5-AB53-2C063FF6A3AC}" type="sibTrans" cxnId="{763183E9-BD59-4673-BAEE-6F131E913360}">
      <dgm:prSet/>
      <dgm:spPr/>
      <dgm:t>
        <a:bodyPr/>
        <a:lstStyle/>
        <a:p>
          <a:endParaRPr lang="en-US"/>
        </a:p>
      </dgm:t>
    </dgm:pt>
    <dgm:pt modelId="{F63ECCB8-4395-48CD-BEF2-A2A789C2D5A2}">
      <dgm:prSet/>
      <dgm:spPr/>
      <dgm:t>
        <a:bodyPr/>
        <a:lstStyle/>
        <a:p>
          <a:r>
            <a:rPr lang="en-GB" dirty="0"/>
            <a:t>Resources</a:t>
          </a:r>
          <a:endParaRPr lang="en-US" dirty="0"/>
        </a:p>
      </dgm:t>
    </dgm:pt>
    <dgm:pt modelId="{029881BE-3F68-4CBA-948B-73975F21CFDB}" type="parTrans" cxnId="{254A9299-37C5-41F5-A092-048F53E1B950}">
      <dgm:prSet/>
      <dgm:spPr/>
      <dgm:t>
        <a:bodyPr/>
        <a:lstStyle/>
        <a:p>
          <a:endParaRPr lang="en-US"/>
        </a:p>
      </dgm:t>
    </dgm:pt>
    <dgm:pt modelId="{05DF42AC-5056-4A85-A9CF-FBF03CF9268C}" type="sibTrans" cxnId="{254A9299-37C5-41F5-A092-048F53E1B950}">
      <dgm:prSet/>
      <dgm:spPr/>
      <dgm:t>
        <a:bodyPr/>
        <a:lstStyle/>
        <a:p>
          <a:endParaRPr lang="en-US"/>
        </a:p>
      </dgm:t>
    </dgm:pt>
    <dgm:pt modelId="{571E3E7D-BA4F-41B8-B250-40F1B26DA216}">
      <dgm:prSet/>
      <dgm:spPr/>
      <dgm:t>
        <a:bodyPr/>
        <a:lstStyle/>
        <a:p>
          <a:r>
            <a:rPr lang="en-GB"/>
            <a:t>Promotion</a:t>
          </a:r>
          <a:endParaRPr lang="en-US"/>
        </a:p>
      </dgm:t>
    </dgm:pt>
    <dgm:pt modelId="{811B5F78-41C0-4FC1-88D8-210D7953803A}" type="parTrans" cxnId="{811D552A-D24F-4736-B8F4-0ABA6DD443A2}">
      <dgm:prSet/>
      <dgm:spPr/>
      <dgm:t>
        <a:bodyPr/>
        <a:lstStyle/>
        <a:p>
          <a:endParaRPr lang="en-US"/>
        </a:p>
      </dgm:t>
    </dgm:pt>
    <dgm:pt modelId="{74FE7431-C6B0-4FD7-A5B2-A7E160C7A181}" type="sibTrans" cxnId="{811D552A-D24F-4736-B8F4-0ABA6DD443A2}">
      <dgm:prSet/>
      <dgm:spPr/>
      <dgm:t>
        <a:bodyPr/>
        <a:lstStyle/>
        <a:p>
          <a:endParaRPr lang="en-US"/>
        </a:p>
      </dgm:t>
    </dgm:pt>
    <dgm:pt modelId="{4353C09D-072A-43CA-AD27-324BCBB1B95C}" type="pres">
      <dgm:prSet presAssocID="{6AA8D1F4-138A-4F55-BD95-6847D75D7510}" presName="root" presStyleCnt="0">
        <dgm:presLayoutVars>
          <dgm:dir/>
          <dgm:resizeHandles val="exact"/>
        </dgm:presLayoutVars>
      </dgm:prSet>
      <dgm:spPr/>
    </dgm:pt>
    <dgm:pt modelId="{F128862E-214A-497A-9E5D-8DFDAEBDC207}" type="pres">
      <dgm:prSet presAssocID="{87D4FC50-AF95-46BB-A49A-B07FCF1D5D9F}" presName="compNode" presStyleCnt="0"/>
      <dgm:spPr/>
    </dgm:pt>
    <dgm:pt modelId="{B5D7BB1C-BC18-4ECB-9689-AAE48F1BC2F1}" type="pres">
      <dgm:prSet presAssocID="{87D4FC50-AF95-46BB-A49A-B07FCF1D5D9F}" presName="bgRect" presStyleLbl="bgShp" presStyleIdx="0" presStyleCnt="5"/>
      <dgm:spPr/>
    </dgm:pt>
    <dgm:pt modelId="{0761DED6-C3F2-4982-8628-1FB2536E3C56}" type="pres">
      <dgm:prSet presAssocID="{87D4FC50-AF95-46BB-A49A-B07FCF1D5D9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D34F11B3-ABD5-4DC2-B915-336AB8648AE8}" type="pres">
      <dgm:prSet presAssocID="{87D4FC50-AF95-46BB-A49A-B07FCF1D5D9F}" presName="spaceRect" presStyleCnt="0"/>
      <dgm:spPr/>
    </dgm:pt>
    <dgm:pt modelId="{3E520DD6-1C12-420D-84CA-BC6BA1613430}" type="pres">
      <dgm:prSet presAssocID="{87D4FC50-AF95-46BB-A49A-B07FCF1D5D9F}" presName="parTx" presStyleLbl="revTx" presStyleIdx="0" presStyleCnt="5">
        <dgm:presLayoutVars>
          <dgm:chMax val="0"/>
          <dgm:chPref val="0"/>
        </dgm:presLayoutVars>
      </dgm:prSet>
      <dgm:spPr/>
    </dgm:pt>
    <dgm:pt modelId="{A03D4B34-9D3D-427E-A6EB-7A1115594375}" type="pres">
      <dgm:prSet presAssocID="{F7A4D280-D062-47EB-BB7C-F2011DD0C766}" presName="sibTrans" presStyleCnt="0"/>
      <dgm:spPr/>
    </dgm:pt>
    <dgm:pt modelId="{CDE96696-864A-4C36-A3EC-4BF45B510C53}" type="pres">
      <dgm:prSet presAssocID="{E37A0A8F-DEC6-46C6-BEA3-8A9F7675712E}" presName="compNode" presStyleCnt="0"/>
      <dgm:spPr/>
    </dgm:pt>
    <dgm:pt modelId="{DA773DE0-0660-45D0-AF9A-77EFB1109D02}" type="pres">
      <dgm:prSet presAssocID="{E37A0A8F-DEC6-46C6-BEA3-8A9F7675712E}" presName="bgRect" presStyleLbl="bgShp" presStyleIdx="1" presStyleCnt="5"/>
      <dgm:spPr/>
    </dgm:pt>
    <dgm:pt modelId="{BDFB4B0A-8A49-422D-B639-C10E602E592E}" type="pres">
      <dgm:prSet presAssocID="{E37A0A8F-DEC6-46C6-BEA3-8A9F7675712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200E7DEA-8864-49C4-8A2F-7653FFC2EEFE}" type="pres">
      <dgm:prSet presAssocID="{E37A0A8F-DEC6-46C6-BEA3-8A9F7675712E}" presName="spaceRect" presStyleCnt="0"/>
      <dgm:spPr/>
    </dgm:pt>
    <dgm:pt modelId="{20944E91-54E7-4BF3-99C1-2FC79ED753E4}" type="pres">
      <dgm:prSet presAssocID="{E37A0A8F-DEC6-46C6-BEA3-8A9F7675712E}" presName="parTx" presStyleLbl="revTx" presStyleIdx="1" presStyleCnt="5">
        <dgm:presLayoutVars>
          <dgm:chMax val="0"/>
          <dgm:chPref val="0"/>
        </dgm:presLayoutVars>
      </dgm:prSet>
      <dgm:spPr/>
    </dgm:pt>
    <dgm:pt modelId="{74DD084D-EC34-4C55-A92B-CE06BB810C3D}" type="pres">
      <dgm:prSet presAssocID="{C8EADAF1-931F-4831-81C6-79F093AA36EA}" presName="sibTrans" presStyleCnt="0"/>
      <dgm:spPr/>
    </dgm:pt>
    <dgm:pt modelId="{F0B39BD5-8789-476F-8559-E8303F02061D}" type="pres">
      <dgm:prSet presAssocID="{91278E6F-EC15-4A20-9B59-2B2479067EFB}" presName="compNode" presStyleCnt="0"/>
      <dgm:spPr/>
    </dgm:pt>
    <dgm:pt modelId="{87426F5B-99DF-4B37-9337-47683E4C91FD}" type="pres">
      <dgm:prSet presAssocID="{91278E6F-EC15-4A20-9B59-2B2479067EFB}" presName="bgRect" presStyleLbl="bgShp" presStyleIdx="2" presStyleCnt="5"/>
      <dgm:spPr/>
    </dgm:pt>
    <dgm:pt modelId="{3FD99701-B049-4FD7-AEC2-F1B8F15FE90A}" type="pres">
      <dgm:prSet presAssocID="{91278E6F-EC15-4A20-9B59-2B2479067EF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346AB1E-5AF4-4BBB-AA3B-8179D4425CFA}" type="pres">
      <dgm:prSet presAssocID="{91278E6F-EC15-4A20-9B59-2B2479067EFB}" presName="spaceRect" presStyleCnt="0"/>
      <dgm:spPr/>
    </dgm:pt>
    <dgm:pt modelId="{F06AF412-DA2A-4650-A2A3-83C88B29E384}" type="pres">
      <dgm:prSet presAssocID="{91278E6F-EC15-4A20-9B59-2B2479067EFB}" presName="parTx" presStyleLbl="revTx" presStyleIdx="2" presStyleCnt="5">
        <dgm:presLayoutVars>
          <dgm:chMax val="0"/>
          <dgm:chPref val="0"/>
        </dgm:presLayoutVars>
      </dgm:prSet>
      <dgm:spPr/>
    </dgm:pt>
    <dgm:pt modelId="{C0CCCF2C-7152-482D-9C50-D6D2C64532B5}" type="pres">
      <dgm:prSet presAssocID="{B661763A-E0EB-45C5-AB53-2C063FF6A3AC}" presName="sibTrans" presStyleCnt="0"/>
      <dgm:spPr/>
    </dgm:pt>
    <dgm:pt modelId="{73289143-6BBB-499F-BA0C-790F6B65D968}" type="pres">
      <dgm:prSet presAssocID="{F63ECCB8-4395-48CD-BEF2-A2A789C2D5A2}" presName="compNode" presStyleCnt="0"/>
      <dgm:spPr/>
    </dgm:pt>
    <dgm:pt modelId="{DED05B54-C423-4508-B178-C6B73CA95F9C}" type="pres">
      <dgm:prSet presAssocID="{F63ECCB8-4395-48CD-BEF2-A2A789C2D5A2}" presName="bgRect" presStyleLbl="bgShp" presStyleIdx="3" presStyleCnt="5"/>
      <dgm:spPr/>
    </dgm:pt>
    <dgm:pt modelId="{9600700C-219B-4ACF-AAA1-549F9A96727F}" type="pres">
      <dgm:prSet presAssocID="{F63ECCB8-4395-48CD-BEF2-A2A789C2D5A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5EBBC922-73DC-4B0C-B3A7-42DEE7F679ED}" type="pres">
      <dgm:prSet presAssocID="{F63ECCB8-4395-48CD-BEF2-A2A789C2D5A2}" presName="spaceRect" presStyleCnt="0"/>
      <dgm:spPr/>
    </dgm:pt>
    <dgm:pt modelId="{CFC42FFB-BFC6-4A6A-B806-D826DA9EB97A}" type="pres">
      <dgm:prSet presAssocID="{F63ECCB8-4395-48CD-BEF2-A2A789C2D5A2}" presName="parTx" presStyleLbl="revTx" presStyleIdx="3" presStyleCnt="5">
        <dgm:presLayoutVars>
          <dgm:chMax val="0"/>
          <dgm:chPref val="0"/>
        </dgm:presLayoutVars>
      </dgm:prSet>
      <dgm:spPr/>
    </dgm:pt>
    <dgm:pt modelId="{76A81B72-1D3C-4ED8-BF02-FC865087495B}" type="pres">
      <dgm:prSet presAssocID="{05DF42AC-5056-4A85-A9CF-FBF03CF9268C}" presName="sibTrans" presStyleCnt="0"/>
      <dgm:spPr/>
    </dgm:pt>
    <dgm:pt modelId="{CE8C5679-A28E-4449-922B-3B98AF5BC459}" type="pres">
      <dgm:prSet presAssocID="{571E3E7D-BA4F-41B8-B250-40F1B26DA216}" presName="compNode" presStyleCnt="0"/>
      <dgm:spPr/>
    </dgm:pt>
    <dgm:pt modelId="{96678963-2B3E-474F-B79A-4622A88320FC}" type="pres">
      <dgm:prSet presAssocID="{571E3E7D-BA4F-41B8-B250-40F1B26DA216}" presName="bgRect" presStyleLbl="bgShp" presStyleIdx="4" presStyleCnt="5"/>
      <dgm:spPr/>
    </dgm:pt>
    <dgm:pt modelId="{BE24EEE1-9699-4AEF-9C45-F22C4792CF48}" type="pres">
      <dgm:prSet presAssocID="{571E3E7D-BA4F-41B8-B250-40F1B26DA21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B3433684-3AEE-43CE-B77E-EBAA5CED58EE}" type="pres">
      <dgm:prSet presAssocID="{571E3E7D-BA4F-41B8-B250-40F1B26DA216}" presName="spaceRect" presStyleCnt="0"/>
      <dgm:spPr/>
    </dgm:pt>
    <dgm:pt modelId="{8C204B85-7A05-44EC-B5B6-5394166C16F4}" type="pres">
      <dgm:prSet presAssocID="{571E3E7D-BA4F-41B8-B250-40F1B26DA21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11D552A-D24F-4736-B8F4-0ABA6DD443A2}" srcId="{6AA8D1F4-138A-4F55-BD95-6847D75D7510}" destId="{571E3E7D-BA4F-41B8-B250-40F1B26DA216}" srcOrd="4" destOrd="0" parTransId="{811B5F78-41C0-4FC1-88D8-210D7953803A}" sibTransId="{74FE7431-C6B0-4FD7-A5B2-A7E160C7A181}"/>
    <dgm:cxn modelId="{6FCE2C6C-C6DE-48AE-8705-F34B758A2F93}" type="presOf" srcId="{91278E6F-EC15-4A20-9B59-2B2479067EFB}" destId="{F06AF412-DA2A-4650-A2A3-83C88B29E384}" srcOrd="0" destOrd="0" presId="urn:microsoft.com/office/officeart/2018/2/layout/IconVerticalSolidList"/>
    <dgm:cxn modelId="{E266898A-1EBD-4C33-8E5A-7E18B86C4B9D}" type="presOf" srcId="{571E3E7D-BA4F-41B8-B250-40F1B26DA216}" destId="{8C204B85-7A05-44EC-B5B6-5394166C16F4}" srcOrd="0" destOrd="0" presId="urn:microsoft.com/office/officeart/2018/2/layout/IconVerticalSolidList"/>
    <dgm:cxn modelId="{254A9299-37C5-41F5-A092-048F53E1B950}" srcId="{6AA8D1F4-138A-4F55-BD95-6847D75D7510}" destId="{F63ECCB8-4395-48CD-BEF2-A2A789C2D5A2}" srcOrd="3" destOrd="0" parTransId="{029881BE-3F68-4CBA-948B-73975F21CFDB}" sibTransId="{05DF42AC-5056-4A85-A9CF-FBF03CF9268C}"/>
    <dgm:cxn modelId="{381991A5-A15F-497E-AC46-2CCBE7BB5B77}" srcId="{6AA8D1F4-138A-4F55-BD95-6847D75D7510}" destId="{87D4FC50-AF95-46BB-A49A-B07FCF1D5D9F}" srcOrd="0" destOrd="0" parTransId="{44B8B102-5924-41F5-826E-263AA38DFC82}" sibTransId="{F7A4D280-D062-47EB-BB7C-F2011DD0C766}"/>
    <dgm:cxn modelId="{065B74B1-2DA7-486F-A985-08ED8B29DE55}" srcId="{6AA8D1F4-138A-4F55-BD95-6847D75D7510}" destId="{E37A0A8F-DEC6-46C6-BEA3-8A9F7675712E}" srcOrd="1" destOrd="0" parTransId="{3E149081-AC10-4D59-BD6A-238B0937E35C}" sibTransId="{C8EADAF1-931F-4831-81C6-79F093AA36EA}"/>
    <dgm:cxn modelId="{4F03C8CA-EF09-4D76-8F3D-ECD5103D9108}" type="presOf" srcId="{F63ECCB8-4395-48CD-BEF2-A2A789C2D5A2}" destId="{CFC42FFB-BFC6-4A6A-B806-D826DA9EB97A}" srcOrd="0" destOrd="0" presId="urn:microsoft.com/office/officeart/2018/2/layout/IconVerticalSolidList"/>
    <dgm:cxn modelId="{8DEC41CC-F7B6-4268-8422-2AD14E8F33DC}" type="presOf" srcId="{87D4FC50-AF95-46BB-A49A-B07FCF1D5D9F}" destId="{3E520DD6-1C12-420D-84CA-BC6BA1613430}" srcOrd="0" destOrd="0" presId="urn:microsoft.com/office/officeart/2018/2/layout/IconVerticalSolidList"/>
    <dgm:cxn modelId="{66EF87DB-95EB-4B11-A63D-F0BC645E4413}" type="presOf" srcId="{6AA8D1F4-138A-4F55-BD95-6847D75D7510}" destId="{4353C09D-072A-43CA-AD27-324BCBB1B95C}" srcOrd="0" destOrd="0" presId="urn:microsoft.com/office/officeart/2018/2/layout/IconVerticalSolidList"/>
    <dgm:cxn modelId="{763183E9-BD59-4673-BAEE-6F131E913360}" srcId="{6AA8D1F4-138A-4F55-BD95-6847D75D7510}" destId="{91278E6F-EC15-4A20-9B59-2B2479067EFB}" srcOrd="2" destOrd="0" parTransId="{3F4C9075-BC21-4E32-9537-1CC002044AB3}" sibTransId="{B661763A-E0EB-45C5-AB53-2C063FF6A3AC}"/>
    <dgm:cxn modelId="{051370F6-10B4-4080-90A0-75849E651E46}" type="presOf" srcId="{E37A0A8F-DEC6-46C6-BEA3-8A9F7675712E}" destId="{20944E91-54E7-4BF3-99C1-2FC79ED753E4}" srcOrd="0" destOrd="0" presId="urn:microsoft.com/office/officeart/2018/2/layout/IconVerticalSolidList"/>
    <dgm:cxn modelId="{AADEBCAB-B73A-4757-A9AE-290D46966DDC}" type="presParOf" srcId="{4353C09D-072A-43CA-AD27-324BCBB1B95C}" destId="{F128862E-214A-497A-9E5D-8DFDAEBDC207}" srcOrd="0" destOrd="0" presId="urn:microsoft.com/office/officeart/2018/2/layout/IconVerticalSolidList"/>
    <dgm:cxn modelId="{F7F17795-EF40-4CDF-A7AE-FE54B861A2AB}" type="presParOf" srcId="{F128862E-214A-497A-9E5D-8DFDAEBDC207}" destId="{B5D7BB1C-BC18-4ECB-9689-AAE48F1BC2F1}" srcOrd="0" destOrd="0" presId="urn:microsoft.com/office/officeart/2018/2/layout/IconVerticalSolidList"/>
    <dgm:cxn modelId="{438067FE-455F-4C57-9A95-5CF8EB4AC900}" type="presParOf" srcId="{F128862E-214A-497A-9E5D-8DFDAEBDC207}" destId="{0761DED6-C3F2-4982-8628-1FB2536E3C56}" srcOrd="1" destOrd="0" presId="urn:microsoft.com/office/officeart/2018/2/layout/IconVerticalSolidList"/>
    <dgm:cxn modelId="{94C50ADC-A0D0-41AB-BF01-EF19AA10BB16}" type="presParOf" srcId="{F128862E-214A-497A-9E5D-8DFDAEBDC207}" destId="{D34F11B3-ABD5-4DC2-B915-336AB8648AE8}" srcOrd="2" destOrd="0" presId="urn:microsoft.com/office/officeart/2018/2/layout/IconVerticalSolidList"/>
    <dgm:cxn modelId="{F1FBDE3D-D648-4F99-9C4A-8571F4A26AA6}" type="presParOf" srcId="{F128862E-214A-497A-9E5D-8DFDAEBDC207}" destId="{3E520DD6-1C12-420D-84CA-BC6BA1613430}" srcOrd="3" destOrd="0" presId="urn:microsoft.com/office/officeart/2018/2/layout/IconVerticalSolidList"/>
    <dgm:cxn modelId="{5F12B14A-69F3-48DE-AF9C-16D6E7C87525}" type="presParOf" srcId="{4353C09D-072A-43CA-AD27-324BCBB1B95C}" destId="{A03D4B34-9D3D-427E-A6EB-7A1115594375}" srcOrd="1" destOrd="0" presId="urn:microsoft.com/office/officeart/2018/2/layout/IconVerticalSolidList"/>
    <dgm:cxn modelId="{343DD96B-29BC-42B2-8888-F24A46AD8C3C}" type="presParOf" srcId="{4353C09D-072A-43CA-AD27-324BCBB1B95C}" destId="{CDE96696-864A-4C36-A3EC-4BF45B510C53}" srcOrd="2" destOrd="0" presId="urn:microsoft.com/office/officeart/2018/2/layout/IconVerticalSolidList"/>
    <dgm:cxn modelId="{2FDFA633-9D8D-427E-AAFD-1C0CF2B42049}" type="presParOf" srcId="{CDE96696-864A-4C36-A3EC-4BF45B510C53}" destId="{DA773DE0-0660-45D0-AF9A-77EFB1109D02}" srcOrd="0" destOrd="0" presId="urn:microsoft.com/office/officeart/2018/2/layout/IconVerticalSolidList"/>
    <dgm:cxn modelId="{E9F247B7-A79E-4758-AB25-15944E50D033}" type="presParOf" srcId="{CDE96696-864A-4C36-A3EC-4BF45B510C53}" destId="{BDFB4B0A-8A49-422D-B639-C10E602E592E}" srcOrd="1" destOrd="0" presId="urn:microsoft.com/office/officeart/2018/2/layout/IconVerticalSolidList"/>
    <dgm:cxn modelId="{4CE36C3B-77B4-4541-BB16-275CC9E75B24}" type="presParOf" srcId="{CDE96696-864A-4C36-A3EC-4BF45B510C53}" destId="{200E7DEA-8864-49C4-8A2F-7653FFC2EEFE}" srcOrd="2" destOrd="0" presId="urn:microsoft.com/office/officeart/2018/2/layout/IconVerticalSolidList"/>
    <dgm:cxn modelId="{0F24EBE5-F40C-4C2D-822D-A1CEDBE28144}" type="presParOf" srcId="{CDE96696-864A-4C36-A3EC-4BF45B510C53}" destId="{20944E91-54E7-4BF3-99C1-2FC79ED753E4}" srcOrd="3" destOrd="0" presId="urn:microsoft.com/office/officeart/2018/2/layout/IconVerticalSolidList"/>
    <dgm:cxn modelId="{50824560-CD16-41B2-8713-6334E972964C}" type="presParOf" srcId="{4353C09D-072A-43CA-AD27-324BCBB1B95C}" destId="{74DD084D-EC34-4C55-A92B-CE06BB810C3D}" srcOrd="3" destOrd="0" presId="urn:microsoft.com/office/officeart/2018/2/layout/IconVerticalSolidList"/>
    <dgm:cxn modelId="{3F31BDAD-8E79-43BF-A401-65618A5AA53B}" type="presParOf" srcId="{4353C09D-072A-43CA-AD27-324BCBB1B95C}" destId="{F0B39BD5-8789-476F-8559-E8303F02061D}" srcOrd="4" destOrd="0" presId="urn:microsoft.com/office/officeart/2018/2/layout/IconVerticalSolidList"/>
    <dgm:cxn modelId="{1E0D265D-43CD-4D43-9FEB-9CC02A87FAAB}" type="presParOf" srcId="{F0B39BD5-8789-476F-8559-E8303F02061D}" destId="{87426F5B-99DF-4B37-9337-47683E4C91FD}" srcOrd="0" destOrd="0" presId="urn:microsoft.com/office/officeart/2018/2/layout/IconVerticalSolidList"/>
    <dgm:cxn modelId="{AE1AA156-E387-4735-9F70-3D2BE076034C}" type="presParOf" srcId="{F0B39BD5-8789-476F-8559-E8303F02061D}" destId="{3FD99701-B049-4FD7-AEC2-F1B8F15FE90A}" srcOrd="1" destOrd="0" presId="urn:microsoft.com/office/officeart/2018/2/layout/IconVerticalSolidList"/>
    <dgm:cxn modelId="{293B53D3-3341-4F0E-B8A9-52888570E190}" type="presParOf" srcId="{F0B39BD5-8789-476F-8559-E8303F02061D}" destId="{1346AB1E-5AF4-4BBB-AA3B-8179D4425CFA}" srcOrd="2" destOrd="0" presId="urn:microsoft.com/office/officeart/2018/2/layout/IconVerticalSolidList"/>
    <dgm:cxn modelId="{E6C751E2-A3CA-4398-8B45-3F070E286F9B}" type="presParOf" srcId="{F0B39BD5-8789-476F-8559-E8303F02061D}" destId="{F06AF412-DA2A-4650-A2A3-83C88B29E384}" srcOrd="3" destOrd="0" presId="urn:microsoft.com/office/officeart/2018/2/layout/IconVerticalSolidList"/>
    <dgm:cxn modelId="{CE768EED-C21B-47EF-8F73-76D81B3AEC80}" type="presParOf" srcId="{4353C09D-072A-43CA-AD27-324BCBB1B95C}" destId="{C0CCCF2C-7152-482D-9C50-D6D2C64532B5}" srcOrd="5" destOrd="0" presId="urn:microsoft.com/office/officeart/2018/2/layout/IconVerticalSolidList"/>
    <dgm:cxn modelId="{A8AF647D-9297-4A6F-AED3-D5F78D9CE01E}" type="presParOf" srcId="{4353C09D-072A-43CA-AD27-324BCBB1B95C}" destId="{73289143-6BBB-499F-BA0C-790F6B65D968}" srcOrd="6" destOrd="0" presId="urn:microsoft.com/office/officeart/2018/2/layout/IconVerticalSolidList"/>
    <dgm:cxn modelId="{67EA75B6-04AD-404B-8855-9D755CF6FB0F}" type="presParOf" srcId="{73289143-6BBB-499F-BA0C-790F6B65D968}" destId="{DED05B54-C423-4508-B178-C6B73CA95F9C}" srcOrd="0" destOrd="0" presId="urn:microsoft.com/office/officeart/2018/2/layout/IconVerticalSolidList"/>
    <dgm:cxn modelId="{77FEB73D-BC05-4AF0-9110-76A24F2A89FE}" type="presParOf" srcId="{73289143-6BBB-499F-BA0C-790F6B65D968}" destId="{9600700C-219B-4ACF-AAA1-549F9A96727F}" srcOrd="1" destOrd="0" presId="urn:microsoft.com/office/officeart/2018/2/layout/IconVerticalSolidList"/>
    <dgm:cxn modelId="{800A0D1F-0518-449C-BBD4-6889207E031E}" type="presParOf" srcId="{73289143-6BBB-499F-BA0C-790F6B65D968}" destId="{5EBBC922-73DC-4B0C-B3A7-42DEE7F679ED}" srcOrd="2" destOrd="0" presId="urn:microsoft.com/office/officeart/2018/2/layout/IconVerticalSolidList"/>
    <dgm:cxn modelId="{DDD652A2-7162-4BEE-96F3-988A4166B8D9}" type="presParOf" srcId="{73289143-6BBB-499F-BA0C-790F6B65D968}" destId="{CFC42FFB-BFC6-4A6A-B806-D826DA9EB97A}" srcOrd="3" destOrd="0" presId="urn:microsoft.com/office/officeart/2018/2/layout/IconVerticalSolidList"/>
    <dgm:cxn modelId="{2E1D7F99-02FD-4381-B503-A79965E6BFAD}" type="presParOf" srcId="{4353C09D-072A-43CA-AD27-324BCBB1B95C}" destId="{76A81B72-1D3C-4ED8-BF02-FC865087495B}" srcOrd="7" destOrd="0" presId="urn:microsoft.com/office/officeart/2018/2/layout/IconVerticalSolidList"/>
    <dgm:cxn modelId="{1F5B46D2-FA66-4AA5-838E-DD8A81D6BF24}" type="presParOf" srcId="{4353C09D-072A-43CA-AD27-324BCBB1B95C}" destId="{CE8C5679-A28E-4449-922B-3B98AF5BC459}" srcOrd="8" destOrd="0" presId="urn:microsoft.com/office/officeart/2018/2/layout/IconVerticalSolidList"/>
    <dgm:cxn modelId="{8139DCEC-4901-4080-B9F7-28091EA2DFCC}" type="presParOf" srcId="{CE8C5679-A28E-4449-922B-3B98AF5BC459}" destId="{96678963-2B3E-474F-B79A-4622A88320FC}" srcOrd="0" destOrd="0" presId="urn:microsoft.com/office/officeart/2018/2/layout/IconVerticalSolidList"/>
    <dgm:cxn modelId="{12ADCE7E-3EEC-4F6D-8E0A-BFADB0E2ADE8}" type="presParOf" srcId="{CE8C5679-A28E-4449-922B-3B98AF5BC459}" destId="{BE24EEE1-9699-4AEF-9C45-F22C4792CF48}" srcOrd="1" destOrd="0" presId="urn:microsoft.com/office/officeart/2018/2/layout/IconVerticalSolidList"/>
    <dgm:cxn modelId="{71CD33D3-D939-4F76-A3F6-73A6A600017A}" type="presParOf" srcId="{CE8C5679-A28E-4449-922B-3B98AF5BC459}" destId="{B3433684-3AEE-43CE-B77E-EBAA5CED58EE}" srcOrd="2" destOrd="0" presId="urn:microsoft.com/office/officeart/2018/2/layout/IconVerticalSolidList"/>
    <dgm:cxn modelId="{E612DB24-0F15-4B19-83F7-D95679794DD6}" type="presParOf" srcId="{CE8C5679-A28E-4449-922B-3B98AF5BC459}" destId="{8C204B85-7A05-44EC-B5B6-5394166C16F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CEBFB-B6C0-4518-9E76-B1250D3AEE20}">
      <dsp:nvSpPr>
        <dsp:cNvPr id="0" name=""/>
        <dsp:cNvSpPr/>
      </dsp:nvSpPr>
      <dsp:spPr>
        <a:xfrm rot="8100000">
          <a:off x="544950" y="333159"/>
          <a:ext cx="1612687" cy="1612687"/>
        </a:xfrm>
        <a:prstGeom prst="teardrop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EC3BB2D-F9F1-4489-93C4-A156AC3849E7}">
      <dsp:nvSpPr>
        <dsp:cNvPr id="0" name=""/>
        <dsp:cNvSpPr/>
      </dsp:nvSpPr>
      <dsp:spPr>
        <a:xfrm>
          <a:off x="888637" y="603240"/>
          <a:ext cx="925312" cy="925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00CD1A-2D28-4054-8809-838E618A0595}">
      <dsp:nvSpPr>
        <dsp:cNvPr id="0" name=""/>
        <dsp:cNvSpPr/>
      </dsp:nvSpPr>
      <dsp:spPr>
        <a:xfrm>
          <a:off x="43928" y="2586625"/>
          <a:ext cx="258538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300" kern="1200" noProof="0" dirty="0"/>
            <a:t>overview</a:t>
          </a:r>
        </a:p>
      </dsp:txBody>
      <dsp:txXfrm>
        <a:off x="43928" y="2586625"/>
        <a:ext cx="2585384" cy="720000"/>
      </dsp:txXfrm>
    </dsp:sp>
    <dsp:sp modelId="{F82A6E7C-4234-4816-9EB8-ED399009E25C}">
      <dsp:nvSpPr>
        <dsp:cNvPr id="0" name=""/>
        <dsp:cNvSpPr/>
      </dsp:nvSpPr>
      <dsp:spPr>
        <a:xfrm rot="8100000">
          <a:off x="3651356" y="333159"/>
          <a:ext cx="1612687" cy="1612687"/>
        </a:xfrm>
        <a:prstGeom prst="teardrop">
          <a:avLst/>
        </a:prstGeom>
        <a:solidFill>
          <a:schemeClr val="accent5">
            <a:hueOff val="1074947"/>
            <a:satOff val="-11617"/>
            <a:lumOff val="-3726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BA5F9BB-3E28-4026-A392-7F4C0A3085E2}">
      <dsp:nvSpPr>
        <dsp:cNvPr id="0" name=""/>
        <dsp:cNvSpPr/>
      </dsp:nvSpPr>
      <dsp:spPr>
        <a:xfrm>
          <a:off x="3976444" y="727611"/>
          <a:ext cx="925312" cy="925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9F61D3-444E-4541-AC4F-326FDA9BEAF3}">
      <dsp:nvSpPr>
        <dsp:cNvPr id="0" name=""/>
        <dsp:cNvSpPr/>
      </dsp:nvSpPr>
      <dsp:spPr>
        <a:xfrm>
          <a:off x="3135825" y="2586625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300" kern="1200" noProof="0" dirty="0"/>
            <a:t>campaigns</a:t>
          </a:r>
        </a:p>
      </dsp:txBody>
      <dsp:txXfrm>
        <a:off x="3135825" y="2586625"/>
        <a:ext cx="2643750" cy="720000"/>
      </dsp:txXfrm>
    </dsp:sp>
    <dsp:sp modelId="{CA848760-99D5-488A-AFB3-9EA6BD946B87}">
      <dsp:nvSpPr>
        <dsp:cNvPr id="0" name=""/>
        <dsp:cNvSpPr/>
      </dsp:nvSpPr>
      <dsp:spPr>
        <a:xfrm rot="8100000">
          <a:off x="6757762" y="333159"/>
          <a:ext cx="1612687" cy="1612687"/>
        </a:xfrm>
        <a:prstGeom prst="teardrop">
          <a:avLst/>
        </a:prstGeom>
        <a:solidFill>
          <a:schemeClr val="accent5">
            <a:hueOff val="2149893"/>
            <a:satOff val="-23233"/>
            <a:lumOff val="-7452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D5546ED-1D49-469E-BE29-17C87FAFD7C8}">
      <dsp:nvSpPr>
        <dsp:cNvPr id="0" name=""/>
        <dsp:cNvSpPr/>
      </dsp:nvSpPr>
      <dsp:spPr>
        <a:xfrm>
          <a:off x="7081962" y="749346"/>
          <a:ext cx="925312" cy="9253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60347C-5C69-4C15-9A6A-3E9A9E20C3DA}">
      <dsp:nvSpPr>
        <dsp:cNvPr id="0" name=""/>
        <dsp:cNvSpPr/>
      </dsp:nvSpPr>
      <dsp:spPr>
        <a:xfrm>
          <a:off x="6242231" y="2586625"/>
          <a:ext cx="26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300" kern="1200" noProof="0" dirty="0"/>
            <a:t>MATERIALS</a:t>
          </a:r>
        </a:p>
      </dsp:txBody>
      <dsp:txXfrm>
        <a:off x="6242231" y="2586625"/>
        <a:ext cx="264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D0923B-CFF4-42EC-9876-44A42B33B615}">
      <dsp:nvSpPr>
        <dsp:cNvPr id="0" name=""/>
        <dsp:cNvSpPr/>
      </dsp:nvSpPr>
      <dsp:spPr>
        <a:xfrm>
          <a:off x="51466" y="1309379"/>
          <a:ext cx="687026" cy="6870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A3084-704A-40C6-859C-E948721EB49A}">
      <dsp:nvSpPr>
        <dsp:cNvPr id="0" name=""/>
        <dsp:cNvSpPr/>
      </dsp:nvSpPr>
      <dsp:spPr>
        <a:xfrm>
          <a:off x="195741" y="1453655"/>
          <a:ext cx="398475" cy="398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C7EEC-2E0B-47FC-804E-4B85278DA7BD}">
      <dsp:nvSpPr>
        <dsp:cNvPr id="0" name=""/>
        <dsp:cNvSpPr/>
      </dsp:nvSpPr>
      <dsp:spPr>
        <a:xfrm>
          <a:off x="885712" y="1309379"/>
          <a:ext cx="1619419" cy="687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Risk factors</a:t>
          </a:r>
          <a:endParaRPr lang="en-US" sz="2100" kern="1200"/>
        </a:p>
      </dsp:txBody>
      <dsp:txXfrm>
        <a:off x="885712" y="1309379"/>
        <a:ext cx="1619419" cy="687026"/>
      </dsp:txXfrm>
    </dsp:sp>
    <dsp:sp modelId="{CCCBF5CF-DBD8-4C56-8921-4674274AC429}">
      <dsp:nvSpPr>
        <dsp:cNvPr id="0" name=""/>
        <dsp:cNvSpPr/>
      </dsp:nvSpPr>
      <dsp:spPr>
        <a:xfrm>
          <a:off x="2787303" y="1309379"/>
          <a:ext cx="687026" cy="6870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993108-C749-4156-A8BE-7589935085A9}">
      <dsp:nvSpPr>
        <dsp:cNvPr id="0" name=""/>
        <dsp:cNvSpPr/>
      </dsp:nvSpPr>
      <dsp:spPr>
        <a:xfrm>
          <a:off x="2931579" y="1453655"/>
          <a:ext cx="398475" cy="398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7AB01A-8991-4A34-8835-DFA4257E0DD7}">
      <dsp:nvSpPr>
        <dsp:cNvPr id="0" name=""/>
        <dsp:cNvSpPr/>
      </dsp:nvSpPr>
      <dsp:spPr>
        <a:xfrm>
          <a:off x="3621550" y="1309379"/>
          <a:ext cx="1619419" cy="687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Exercise</a:t>
          </a:r>
          <a:endParaRPr lang="en-US" sz="2100" kern="1200"/>
        </a:p>
      </dsp:txBody>
      <dsp:txXfrm>
        <a:off x="3621550" y="1309379"/>
        <a:ext cx="1619419" cy="687026"/>
      </dsp:txXfrm>
    </dsp:sp>
    <dsp:sp modelId="{54BFCC07-3370-41A3-9086-CC7EABB0B93B}">
      <dsp:nvSpPr>
        <dsp:cNvPr id="0" name=""/>
        <dsp:cNvSpPr/>
      </dsp:nvSpPr>
      <dsp:spPr>
        <a:xfrm>
          <a:off x="51466" y="2287727"/>
          <a:ext cx="687026" cy="6870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8F7B21-A86A-4F62-B7AC-9B5D763D1E8A}">
      <dsp:nvSpPr>
        <dsp:cNvPr id="0" name=""/>
        <dsp:cNvSpPr/>
      </dsp:nvSpPr>
      <dsp:spPr>
        <a:xfrm>
          <a:off x="195741" y="2432003"/>
          <a:ext cx="398475" cy="398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91396-F9C1-4BFB-8E8C-A73EE05DFFA6}">
      <dsp:nvSpPr>
        <dsp:cNvPr id="0" name=""/>
        <dsp:cNvSpPr/>
      </dsp:nvSpPr>
      <dsp:spPr>
        <a:xfrm>
          <a:off x="885712" y="2287727"/>
          <a:ext cx="1619419" cy="6870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Home adaptations</a:t>
          </a:r>
          <a:endParaRPr lang="en-US" sz="2100" kern="1200"/>
        </a:p>
      </dsp:txBody>
      <dsp:txXfrm>
        <a:off x="885712" y="2287727"/>
        <a:ext cx="1619419" cy="6870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B3196-2804-4210-AFBF-7EFD8CD4D7CB}">
      <dsp:nvSpPr>
        <dsp:cNvPr id="0" name=""/>
        <dsp:cNvSpPr/>
      </dsp:nvSpPr>
      <dsp:spPr>
        <a:xfrm>
          <a:off x="0" y="411912"/>
          <a:ext cx="2887252" cy="18334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5B10C0-B7AC-46B1-9546-66C032DAA800}">
      <dsp:nvSpPr>
        <dsp:cNvPr id="0" name=""/>
        <dsp:cNvSpPr/>
      </dsp:nvSpPr>
      <dsp:spPr>
        <a:xfrm>
          <a:off x="320805" y="716678"/>
          <a:ext cx="2887252" cy="18334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rtlCol="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noProof="0" dirty="0"/>
            <a:t>Guidance</a:t>
          </a:r>
        </a:p>
      </dsp:txBody>
      <dsp:txXfrm>
        <a:off x="374504" y="770377"/>
        <a:ext cx="2779854" cy="1726007"/>
      </dsp:txXfrm>
    </dsp:sp>
    <dsp:sp modelId="{6BCBEA2B-6A2C-4335-ACED-7561E7655BB8}">
      <dsp:nvSpPr>
        <dsp:cNvPr id="0" name=""/>
        <dsp:cNvSpPr/>
      </dsp:nvSpPr>
      <dsp:spPr>
        <a:xfrm>
          <a:off x="3528863" y="411912"/>
          <a:ext cx="2887252" cy="18334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638CB2-71EF-4B67-9EBF-AAC69EDE1C7A}">
      <dsp:nvSpPr>
        <dsp:cNvPr id="0" name=""/>
        <dsp:cNvSpPr/>
      </dsp:nvSpPr>
      <dsp:spPr>
        <a:xfrm>
          <a:off x="3849669" y="716678"/>
          <a:ext cx="2887252" cy="18334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rtlCol="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noProof="0" dirty="0"/>
            <a:t>Priorities</a:t>
          </a:r>
        </a:p>
      </dsp:txBody>
      <dsp:txXfrm>
        <a:off x="3903368" y="770377"/>
        <a:ext cx="2779854" cy="1726007"/>
      </dsp:txXfrm>
    </dsp:sp>
    <dsp:sp modelId="{E8555337-BE79-42CB-BD86-F2C0018D1FCA}">
      <dsp:nvSpPr>
        <dsp:cNvPr id="0" name=""/>
        <dsp:cNvSpPr/>
      </dsp:nvSpPr>
      <dsp:spPr>
        <a:xfrm>
          <a:off x="7057727" y="411912"/>
          <a:ext cx="2887252" cy="18334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D34083-7684-415A-BEF0-892F4C214935}">
      <dsp:nvSpPr>
        <dsp:cNvPr id="0" name=""/>
        <dsp:cNvSpPr/>
      </dsp:nvSpPr>
      <dsp:spPr>
        <a:xfrm>
          <a:off x="7378533" y="716678"/>
          <a:ext cx="2887252" cy="18334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rtlCol="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noProof="0"/>
            <a:t>Approaches</a:t>
          </a:r>
        </a:p>
      </dsp:txBody>
      <dsp:txXfrm>
        <a:off x="7432232" y="770377"/>
        <a:ext cx="2779854" cy="17260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27E027-76AB-4991-A63C-BE5332883C0B}">
      <dsp:nvSpPr>
        <dsp:cNvPr id="0" name=""/>
        <dsp:cNvSpPr/>
      </dsp:nvSpPr>
      <dsp:spPr>
        <a:xfrm>
          <a:off x="3763497" y="771077"/>
          <a:ext cx="1641703" cy="16420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51E4C3-815D-4A6C-BB82-FB4F5D85E498}">
      <dsp:nvSpPr>
        <dsp:cNvPr id="0" name=""/>
        <dsp:cNvSpPr/>
      </dsp:nvSpPr>
      <dsp:spPr>
        <a:xfrm>
          <a:off x="3818007" y="825820"/>
          <a:ext cx="1532684" cy="153252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How</a:t>
          </a:r>
        </a:p>
      </dsp:txBody>
      <dsp:txXfrm>
        <a:off x="4037114" y="1044793"/>
        <a:ext cx="1094469" cy="1094575"/>
      </dsp:txXfrm>
    </dsp:sp>
    <dsp:sp modelId="{5A85E95A-662C-430C-A386-D13ABF608587}">
      <dsp:nvSpPr>
        <dsp:cNvPr id="0" name=""/>
        <dsp:cNvSpPr/>
      </dsp:nvSpPr>
      <dsp:spPr>
        <a:xfrm rot="2700000">
          <a:off x="2068726" y="773062"/>
          <a:ext cx="1637749" cy="1637749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A5EC0-B955-4B81-B979-9B3AE08A6B3C}">
      <dsp:nvSpPr>
        <dsp:cNvPr id="0" name=""/>
        <dsp:cNvSpPr/>
      </dsp:nvSpPr>
      <dsp:spPr>
        <a:xfrm>
          <a:off x="2121259" y="825820"/>
          <a:ext cx="1532684" cy="153252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What</a:t>
          </a:r>
        </a:p>
      </dsp:txBody>
      <dsp:txXfrm>
        <a:off x="2340366" y="1044793"/>
        <a:ext cx="1094469" cy="1094575"/>
      </dsp:txXfrm>
    </dsp:sp>
    <dsp:sp modelId="{2D1A26C2-83AE-41A5-BFBD-D6CC6A9A4F5C}">
      <dsp:nvSpPr>
        <dsp:cNvPr id="0" name=""/>
        <dsp:cNvSpPr/>
      </dsp:nvSpPr>
      <dsp:spPr>
        <a:xfrm rot="2700000">
          <a:off x="371978" y="773062"/>
          <a:ext cx="1637749" cy="1637749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8885A7-8091-4ECB-B768-809DC8F878A2}">
      <dsp:nvSpPr>
        <dsp:cNvPr id="0" name=""/>
        <dsp:cNvSpPr/>
      </dsp:nvSpPr>
      <dsp:spPr>
        <a:xfrm>
          <a:off x="424511" y="825820"/>
          <a:ext cx="1532684" cy="153252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Who</a:t>
          </a:r>
        </a:p>
      </dsp:txBody>
      <dsp:txXfrm>
        <a:off x="643618" y="1044793"/>
        <a:ext cx="1094469" cy="10945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252DBB-0FE0-4A01-9456-042D3CAE607A}">
      <dsp:nvSpPr>
        <dsp:cNvPr id="0" name=""/>
        <dsp:cNvSpPr/>
      </dsp:nvSpPr>
      <dsp:spPr>
        <a:xfrm>
          <a:off x="1053642" y="18497"/>
          <a:ext cx="1681312" cy="16813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5B0CE4-671C-4909-85CC-7471818DA9B7}">
      <dsp:nvSpPr>
        <dsp:cNvPr id="0" name=""/>
        <dsp:cNvSpPr/>
      </dsp:nvSpPr>
      <dsp:spPr>
        <a:xfrm>
          <a:off x="1411955" y="376810"/>
          <a:ext cx="964687" cy="9646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FBA65-83DD-404B-ADE0-5BDDA70785F5}">
      <dsp:nvSpPr>
        <dsp:cNvPr id="0" name=""/>
        <dsp:cNvSpPr/>
      </dsp:nvSpPr>
      <dsp:spPr>
        <a:xfrm>
          <a:off x="516174" y="2223498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Stay active and stay strong</a:t>
          </a:r>
          <a:endParaRPr lang="en-US" sz="1700" kern="1200"/>
        </a:p>
      </dsp:txBody>
      <dsp:txXfrm>
        <a:off x="516174" y="2223498"/>
        <a:ext cx="2756250" cy="720000"/>
      </dsp:txXfrm>
    </dsp:sp>
    <dsp:sp modelId="{805638EA-63FC-4DB5-B25E-4A87AC4AC055}">
      <dsp:nvSpPr>
        <dsp:cNvPr id="0" name=""/>
        <dsp:cNvSpPr/>
      </dsp:nvSpPr>
      <dsp:spPr>
        <a:xfrm>
          <a:off x="4292236" y="18497"/>
          <a:ext cx="1681312" cy="16813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B9D73F-8FB4-439A-8F46-13AE66FADBD5}">
      <dsp:nvSpPr>
        <dsp:cNvPr id="0" name=""/>
        <dsp:cNvSpPr/>
      </dsp:nvSpPr>
      <dsp:spPr>
        <a:xfrm>
          <a:off x="4650549" y="376810"/>
          <a:ext cx="964687" cy="9646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54ACB-BB05-4979-B2C4-90BD26BB72E4}">
      <dsp:nvSpPr>
        <dsp:cNvPr id="0" name=""/>
        <dsp:cNvSpPr/>
      </dsp:nvSpPr>
      <dsp:spPr>
        <a:xfrm>
          <a:off x="3754768" y="2223498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If you fall, tell someone</a:t>
          </a:r>
          <a:endParaRPr lang="en-US" sz="1700" kern="1200"/>
        </a:p>
      </dsp:txBody>
      <dsp:txXfrm>
        <a:off x="3754768" y="2223498"/>
        <a:ext cx="2756250" cy="720000"/>
      </dsp:txXfrm>
    </dsp:sp>
    <dsp:sp modelId="{F2E4813C-99C3-4466-97A6-3FA3F8B8D90F}">
      <dsp:nvSpPr>
        <dsp:cNvPr id="0" name=""/>
        <dsp:cNvSpPr/>
      </dsp:nvSpPr>
      <dsp:spPr>
        <a:xfrm>
          <a:off x="7530830" y="18497"/>
          <a:ext cx="1681312" cy="16813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4890D6-B685-41CC-B649-F496B8DA4038}">
      <dsp:nvSpPr>
        <dsp:cNvPr id="0" name=""/>
        <dsp:cNvSpPr/>
      </dsp:nvSpPr>
      <dsp:spPr>
        <a:xfrm>
          <a:off x="7889143" y="376810"/>
          <a:ext cx="964687" cy="9646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12BDA3-EA23-4998-B6CC-88AC2ABE3BB4}">
      <dsp:nvSpPr>
        <dsp:cNvPr id="0" name=""/>
        <dsp:cNvSpPr/>
      </dsp:nvSpPr>
      <dsp:spPr>
        <a:xfrm>
          <a:off x="6993361" y="2223498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Watch your step – be aware of trip hazards</a:t>
          </a:r>
          <a:endParaRPr lang="en-US" sz="1700" kern="1200"/>
        </a:p>
      </dsp:txBody>
      <dsp:txXfrm>
        <a:off x="6993361" y="2223498"/>
        <a:ext cx="275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7799C4-3E77-46C3-B662-30019E31DF5B}">
      <dsp:nvSpPr>
        <dsp:cNvPr id="0" name=""/>
        <dsp:cNvSpPr/>
      </dsp:nvSpPr>
      <dsp:spPr>
        <a:xfrm>
          <a:off x="486025" y="561311"/>
          <a:ext cx="1475437" cy="1475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A4D5D-750F-4B94-8355-A11B089211B9}">
      <dsp:nvSpPr>
        <dsp:cNvPr id="0" name=""/>
        <dsp:cNvSpPr/>
      </dsp:nvSpPr>
      <dsp:spPr>
        <a:xfrm>
          <a:off x="800462" y="875748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D66DFD-3610-4068-B1EB-207240B73784}">
      <dsp:nvSpPr>
        <dsp:cNvPr id="0" name=""/>
        <dsp:cNvSpPr/>
      </dsp:nvSpPr>
      <dsp:spPr>
        <a:xfrm>
          <a:off x="14368" y="2496311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Grant funding</a:t>
          </a:r>
          <a:endParaRPr lang="en-US" sz="2300" kern="1200"/>
        </a:p>
      </dsp:txBody>
      <dsp:txXfrm>
        <a:off x="14368" y="2496311"/>
        <a:ext cx="2418750" cy="720000"/>
      </dsp:txXfrm>
    </dsp:sp>
    <dsp:sp modelId="{58E96C20-7489-4012-B1C6-77E1A6524287}">
      <dsp:nvSpPr>
        <dsp:cNvPr id="0" name=""/>
        <dsp:cNvSpPr/>
      </dsp:nvSpPr>
      <dsp:spPr>
        <a:xfrm>
          <a:off x="3328056" y="561311"/>
          <a:ext cx="1475437" cy="1475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3B03B5-2FE8-4F97-8A03-3AC5F3BF9C3A}">
      <dsp:nvSpPr>
        <dsp:cNvPr id="0" name=""/>
        <dsp:cNvSpPr/>
      </dsp:nvSpPr>
      <dsp:spPr>
        <a:xfrm>
          <a:off x="3642493" y="875748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051A7-9700-45CC-8003-92E4F7BC826D}">
      <dsp:nvSpPr>
        <dsp:cNvPr id="0" name=""/>
        <dsp:cNvSpPr/>
      </dsp:nvSpPr>
      <dsp:spPr>
        <a:xfrm>
          <a:off x="2856400" y="2496311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GP take two</a:t>
          </a:r>
          <a:endParaRPr lang="en-US" sz="2300" kern="1200"/>
        </a:p>
      </dsp:txBody>
      <dsp:txXfrm>
        <a:off x="2856400" y="2496311"/>
        <a:ext cx="2418750" cy="720000"/>
      </dsp:txXfrm>
    </dsp:sp>
    <dsp:sp modelId="{B98C460A-942D-4C30-9A85-0F6BAC8EADD8}">
      <dsp:nvSpPr>
        <dsp:cNvPr id="0" name=""/>
        <dsp:cNvSpPr/>
      </dsp:nvSpPr>
      <dsp:spPr>
        <a:xfrm>
          <a:off x="6170087" y="561311"/>
          <a:ext cx="1475437" cy="1475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A44A58-D6E8-4CD9-BAFF-82C7851647DC}">
      <dsp:nvSpPr>
        <dsp:cNvPr id="0" name=""/>
        <dsp:cNvSpPr/>
      </dsp:nvSpPr>
      <dsp:spPr>
        <a:xfrm>
          <a:off x="6484525" y="875748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945244-7271-4FA4-A7D8-C39D1B7FB8F8}">
      <dsp:nvSpPr>
        <dsp:cNvPr id="0" name=""/>
        <dsp:cNvSpPr/>
      </dsp:nvSpPr>
      <dsp:spPr>
        <a:xfrm>
          <a:off x="5698431" y="2496311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Posters</a:t>
          </a:r>
          <a:endParaRPr lang="en-US" sz="2300" kern="1200"/>
        </a:p>
      </dsp:txBody>
      <dsp:txXfrm>
        <a:off x="5698431" y="2496311"/>
        <a:ext cx="24187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8A8DDD-1105-4B19-9E8D-218743F1C694}">
      <dsp:nvSpPr>
        <dsp:cNvPr id="0" name=""/>
        <dsp:cNvSpPr/>
      </dsp:nvSpPr>
      <dsp:spPr>
        <a:xfrm>
          <a:off x="515045" y="862604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14277-BFD2-48A7-A00D-96C3C519180E}">
      <dsp:nvSpPr>
        <dsp:cNvPr id="0" name=""/>
        <dsp:cNvSpPr/>
      </dsp:nvSpPr>
      <dsp:spPr>
        <a:xfrm>
          <a:off x="0" y="19097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bg1"/>
              </a:solidFill>
            </a:rPr>
            <a:t>Wearable technology</a:t>
          </a:r>
        </a:p>
      </dsp:txBody>
      <dsp:txXfrm>
        <a:off x="0" y="1909744"/>
        <a:ext cx="1800000" cy="720000"/>
      </dsp:txXfrm>
    </dsp:sp>
    <dsp:sp modelId="{AFE55A75-59E9-4685-B4EA-C01BC2625309}">
      <dsp:nvSpPr>
        <dsp:cNvPr id="0" name=""/>
        <dsp:cNvSpPr/>
      </dsp:nvSpPr>
      <dsp:spPr>
        <a:xfrm>
          <a:off x="2630045" y="862604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02A87-1B86-42C8-9881-411642C7D5D6}">
      <dsp:nvSpPr>
        <dsp:cNvPr id="0" name=""/>
        <dsp:cNvSpPr/>
      </dsp:nvSpPr>
      <dsp:spPr>
        <a:xfrm>
          <a:off x="2114993" y="19097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chemeClr val="bg1"/>
              </a:solidFill>
            </a:rPr>
            <a:t>Lifeline pendants</a:t>
          </a:r>
        </a:p>
      </dsp:txBody>
      <dsp:txXfrm>
        <a:off x="2114993" y="1909744"/>
        <a:ext cx="1800000" cy="720000"/>
      </dsp:txXfrm>
    </dsp:sp>
    <dsp:sp modelId="{D7AB9B69-F3C2-4408-B1F9-C18889888BC4}">
      <dsp:nvSpPr>
        <dsp:cNvPr id="0" name=""/>
        <dsp:cNvSpPr/>
      </dsp:nvSpPr>
      <dsp:spPr>
        <a:xfrm>
          <a:off x="4745045" y="862604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64F17A-7F68-42C3-87AB-71554D0C026D}">
      <dsp:nvSpPr>
        <dsp:cNvPr id="0" name=""/>
        <dsp:cNvSpPr/>
      </dsp:nvSpPr>
      <dsp:spPr>
        <a:xfrm>
          <a:off x="4250045" y="194279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chemeClr val="bg1"/>
              </a:solidFill>
            </a:rPr>
            <a:t>Falls sensors</a:t>
          </a:r>
        </a:p>
      </dsp:txBody>
      <dsp:txXfrm>
        <a:off x="4250045" y="1942792"/>
        <a:ext cx="180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D7BB1C-BC18-4ECB-9689-AAE48F1BC2F1}">
      <dsp:nvSpPr>
        <dsp:cNvPr id="0" name=""/>
        <dsp:cNvSpPr/>
      </dsp:nvSpPr>
      <dsp:spPr>
        <a:xfrm>
          <a:off x="0" y="411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61DED6-C3F2-4982-8628-1FB2536E3C56}">
      <dsp:nvSpPr>
        <dsp:cNvPr id="0" name=""/>
        <dsp:cNvSpPr/>
      </dsp:nvSpPr>
      <dsp:spPr>
        <a:xfrm>
          <a:off x="265017" y="201233"/>
          <a:ext cx="481850" cy="4818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520DD6-1C12-420D-84CA-BC6BA1613430}">
      <dsp:nvSpPr>
        <dsp:cNvPr id="0" name=""/>
        <dsp:cNvSpPr/>
      </dsp:nvSpPr>
      <dsp:spPr>
        <a:xfrm>
          <a:off x="1011886" y="411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Falls prevention</a:t>
          </a:r>
          <a:endParaRPr lang="en-US" sz="1900" kern="1200"/>
        </a:p>
      </dsp:txBody>
      <dsp:txXfrm>
        <a:off x="1011886" y="4113"/>
        <a:ext cx="5820325" cy="876092"/>
      </dsp:txXfrm>
    </dsp:sp>
    <dsp:sp modelId="{DA773DE0-0660-45D0-AF9A-77EFB1109D02}">
      <dsp:nvSpPr>
        <dsp:cNvPr id="0" name=""/>
        <dsp:cNvSpPr/>
      </dsp:nvSpPr>
      <dsp:spPr>
        <a:xfrm>
          <a:off x="0" y="1099228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FB4B0A-8A49-422D-B639-C10E602E592E}">
      <dsp:nvSpPr>
        <dsp:cNvPr id="0" name=""/>
        <dsp:cNvSpPr/>
      </dsp:nvSpPr>
      <dsp:spPr>
        <a:xfrm>
          <a:off x="265017" y="1296349"/>
          <a:ext cx="481850" cy="4818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944E91-54E7-4BF3-99C1-2FC79ED753E4}">
      <dsp:nvSpPr>
        <dsp:cNvPr id="0" name=""/>
        <dsp:cNvSpPr/>
      </dsp:nvSpPr>
      <dsp:spPr>
        <a:xfrm>
          <a:off x="1011886" y="1099228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</a:t>
          </a:r>
          <a:endParaRPr lang="en-US" sz="1900" kern="1200"/>
        </a:p>
      </dsp:txBody>
      <dsp:txXfrm>
        <a:off x="1011886" y="1099228"/>
        <a:ext cx="5820325" cy="876092"/>
      </dsp:txXfrm>
    </dsp:sp>
    <dsp:sp modelId="{87426F5B-99DF-4B37-9337-47683E4C91FD}">
      <dsp:nvSpPr>
        <dsp:cNvPr id="0" name=""/>
        <dsp:cNvSpPr/>
      </dsp:nvSpPr>
      <dsp:spPr>
        <a:xfrm>
          <a:off x="0" y="219434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D99701-B049-4FD7-AEC2-F1B8F15FE90A}">
      <dsp:nvSpPr>
        <dsp:cNvPr id="0" name=""/>
        <dsp:cNvSpPr/>
      </dsp:nvSpPr>
      <dsp:spPr>
        <a:xfrm>
          <a:off x="265017" y="2391464"/>
          <a:ext cx="481850" cy="4818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6AF412-DA2A-4650-A2A3-83C88B29E384}">
      <dsp:nvSpPr>
        <dsp:cNvPr id="0" name=""/>
        <dsp:cNvSpPr/>
      </dsp:nvSpPr>
      <dsp:spPr>
        <a:xfrm>
          <a:off x="1011886" y="219434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Campaigns</a:t>
          </a:r>
          <a:endParaRPr lang="en-US" sz="1900" kern="1200"/>
        </a:p>
      </dsp:txBody>
      <dsp:txXfrm>
        <a:off x="1011886" y="2194343"/>
        <a:ext cx="5820325" cy="876092"/>
      </dsp:txXfrm>
    </dsp:sp>
    <dsp:sp modelId="{DED05B54-C423-4508-B178-C6B73CA95F9C}">
      <dsp:nvSpPr>
        <dsp:cNvPr id="0" name=""/>
        <dsp:cNvSpPr/>
      </dsp:nvSpPr>
      <dsp:spPr>
        <a:xfrm>
          <a:off x="0" y="3289458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00700C-219B-4ACF-AAA1-549F9A96727F}">
      <dsp:nvSpPr>
        <dsp:cNvPr id="0" name=""/>
        <dsp:cNvSpPr/>
      </dsp:nvSpPr>
      <dsp:spPr>
        <a:xfrm>
          <a:off x="265017" y="3486579"/>
          <a:ext cx="481850" cy="4818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C42FFB-BFC6-4A6A-B806-D826DA9EB97A}">
      <dsp:nvSpPr>
        <dsp:cNvPr id="0" name=""/>
        <dsp:cNvSpPr/>
      </dsp:nvSpPr>
      <dsp:spPr>
        <a:xfrm>
          <a:off x="1011886" y="3289458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Resources</a:t>
          </a:r>
          <a:endParaRPr lang="en-US" sz="1900" kern="1200" dirty="0"/>
        </a:p>
      </dsp:txBody>
      <dsp:txXfrm>
        <a:off x="1011886" y="3289458"/>
        <a:ext cx="5820325" cy="876092"/>
      </dsp:txXfrm>
    </dsp:sp>
    <dsp:sp modelId="{96678963-2B3E-474F-B79A-4622A88320FC}">
      <dsp:nvSpPr>
        <dsp:cNvPr id="0" name=""/>
        <dsp:cNvSpPr/>
      </dsp:nvSpPr>
      <dsp:spPr>
        <a:xfrm>
          <a:off x="0" y="4384573"/>
          <a:ext cx="6832212" cy="8760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24EEE1-9699-4AEF-9C45-F22C4792CF48}">
      <dsp:nvSpPr>
        <dsp:cNvPr id="0" name=""/>
        <dsp:cNvSpPr/>
      </dsp:nvSpPr>
      <dsp:spPr>
        <a:xfrm>
          <a:off x="265017" y="4581694"/>
          <a:ext cx="481850" cy="4818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04B85-7A05-44EC-B5B6-5394166C16F4}">
      <dsp:nvSpPr>
        <dsp:cNvPr id="0" name=""/>
        <dsp:cNvSpPr/>
      </dsp:nvSpPr>
      <dsp:spPr>
        <a:xfrm>
          <a:off x="1011886" y="4384573"/>
          <a:ext cx="5820325" cy="876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720" tIns="92720" rIns="92720" bIns="927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Promotion</a:t>
          </a:r>
          <a:endParaRPr lang="en-US" sz="1900" kern="1200"/>
        </a:p>
      </dsp:txBody>
      <dsp:txXfrm>
        <a:off x="1011886" y="4384573"/>
        <a:ext cx="5820325" cy="8760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79CFC03-B425-4F17-A66F-D3A494D4D92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0CF0BB-912B-4618-9DDA-D2D2FDC57F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E3839-DE98-4DF0-AF0A-2A69A12CD277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BA82D-B7B8-45FA-8E53-EE9001C21CA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012E5B-1427-4A5D-93C8-C6938835F35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78243B-F942-4F1E-963E-759E234C56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8430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B45CB7-ADDC-4CA0-93D7-A59D3565FF0C}" type="datetimeFigureOut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6AA6D5-2F42-4F9E-A12A-EE28AC96310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0533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AA6D5-2F42-4F9E-A12A-EE28AC96310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590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AA6D5-2F42-4F9E-A12A-EE28AC96310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8094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AA6D5-2F42-4F9E-A12A-EE28AC96310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170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AA6D5-2F42-4F9E-A12A-EE28AC96310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4883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6AA6D5-2F42-4F9E-A12A-EE28AC96310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527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6294CD3-019E-4CF0-9E7A-204A437BADAC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14100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78563E68-1111-49D9-9723-F7B6C6617A9A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7076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BCFF93E-9B55-461C-AE07-FC5DD9E8CA20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9922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19FD8264-99F9-479A-9CAE-6E40EFD9D804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55978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D724B97-C7DB-46A2-A1D1-C8241A0FB409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036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73DD8611-D9B0-41E8-9EE2-629CFE20922D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2248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EC92F2E-BFFE-4B83-B8F5-32303CAD2D4C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5198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71139BD-0805-48C9-9814-8F6AE09CBA09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68178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99654D0-B49E-4E7B-BE4D-796D0BC0C1EA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4927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6544B4E-148F-466A-A4F1-8643E4106669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77794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7D6EF295-FDF1-4CA5-8CAE-35B7D8CD2597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90642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96C327F-ED94-4B20-B539-6115DEDB466C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17843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12569CD0-E63F-433B-8C23-613FE71F6B32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7223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277C95C-0D0A-4F86-925D-869EE6557123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44085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2FF93EE-7CFB-4ED5-917A-3E325F086003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80723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26E06870-F451-4A39-AA7A-9427C52AB79C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0244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08BFC9A1-3309-4B87-8669-EA95B8AB6E85}" type="datetime1">
              <a:rPr lang="en-GB" noProof="0" smtClean="0"/>
              <a:t>12/05/2022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2270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  <p:sldLayoutId id="2147483796" r:id="rId12"/>
    <p:sldLayoutId id="2147483797" r:id="rId13"/>
    <p:sldLayoutId id="2147483798" r:id="rId14"/>
    <p:sldLayoutId id="2147483799" r:id="rId15"/>
    <p:sldLayoutId id="214748380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30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38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7">
            <a:extLst>
              <a:ext uri="{FF2B5EF4-FFF2-40B4-BE49-F238E27FC236}">
                <a16:creationId xmlns:a16="http://schemas.microsoft.com/office/drawing/2014/main" id="{34542078-E6A8-432D-8A8B-24604A3A5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1A23FE0C-9A67-334E-9B7F-83AA9CF636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grpSp>
        <p:nvGrpSpPr>
          <p:cNvPr id="16" name="Group 19">
            <a:extLst>
              <a:ext uri="{FF2B5EF4-FFF2-40B4-BE49-F238E27FC236}">
                <a16:creationId xmlns:a16="http://schemas.microsoft.com/office/drawing/2014/main" id="{A4E48887-9270-4938-917C-2297B0C11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5E97A4B5-D696-4FFB-96EC-3969211AC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F4247FDA-9D72-4A20-A953-DB75522DB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13">
              <a:extLst>
                <a:ext uri="{FF2B5EF4-FFF2-40B4-BE49-F238E27FC236}">
                  <a16:creationId xmlns:a16="http://schemas.microsoft.com/office/drawing/2014/main" id="{178119CE-10A3-403E-B327-39FD33628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BF9051C7-DAAA-4503-B8B3-2FDE0E055B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4B7EA962-12FB-487A-B341-0A6DE77E51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6">
              <a:extLst>
                <a:ext uri="{FF2B5EF4-FFF2-40B4-BE49-F238E27FC236}">
                  <a16:creationId xmlns:a16="http://schemas.microsoft.com/office/drawing/2014/main" id="{3610D4C8-EFBD-414C-8846-54C5698FB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7">
              <a:extLst>
                <a:ext uri="{FF2B5EF4-FFF2-40B4-BE49-F238E27FC236}">
                  <a16:creationId xmlns:a16="http://schemas.microsoft.com/office/drawing/2014/main" id="{C21E675F-1DAB-4885-B9DA-AB4632E51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7FE17559-57E1-41D8-9A82-52F0E1EC8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19">
              <a:extLst>
                <a:ext uri="{FF2B5EF4-FFF2-40B4-BE49-F238E27FC236}">
                  <a16:creationId xmlns:a16="http://schemas.microsoft.com/office/drawing/2014/main" id="{4D6BE54E-E15B-4BF7-AE9B-CA850E4C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20">
              <a:extLst>
                <a:ext uri="{FF2B5EF4-FFF2-40B4-BE49-F238E27FC236}">
                  <a16:creationId xmlns:a16="http://schemas.microsoft.com/office/drawing/2014/main" id="{C8CF1FE0-6D44-40D4-BC9E-2D2BAAC0F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21">
              <a:extLst>
                <a:ext uri="{FF2B5EF4-FFF2-40B4-BE49-F238E27FC236}">
                  <a16:creationId xmlns:a16="http://schemas.microsoft.com/office/drawing/2014/main" id="{4D8CD99F-0D63-4EC0-9E69-33C935AA9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22">
              <a:extLst>
                <a:ext uri="{FF2B5EF4-FFF2-40B4-BE49-F238E27FC236}">
                  <a16:creationId xmlns:a16="http://schemas.microsoft.com/office/drawing/2014/main" id="{2D1B0E6D-2301-4B85-87D9-2600A123F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66081D-517B-5D43-A7B4-E67DDEDC0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Falls Prevention</a:t>
            </a:r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F05262DB-6398-4AF9-96A3-041CFB112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Sarah Duggan</a:t>
            </a:r>
          </a:p>
        </p:txBody>
      </p:sp>
      <p:grpSp>
        <p:nvGrpSpPr>
          <p:cNvPr id="58" name="Group 33">
            <a:extLst>
              <a:ext uri="{FF2B5EF4-FFF2-40B4-BE49-F238E27FC236}">
                <a16:creationId xmlns:a16="http://schemas.microsoft.com/office/drawing/2014/main" id="{C9FB5BCB-55FF-44E8-B475-CB515D39D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59" name="Freeform 27">
              <a:extLst>
                <a:ext uri="{FF2B5EF4-FFF2-40B4-BE49-F238E27FC236}">
                  <a16:creationId xmlns:a16="http://schemas.microsoft.com/office/drawing/2014/main" id="{842B4885-EC21-455B-8A5B-7CDE2D30F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28">
              <a:extLst>
                <a:ext uri="{FF2B5EF4-FFF2-40B4-BE49-F238E27FC236}">
                  <a16:creationId xmlns:a16="http://schemas.microsoft.com/office/drawing/2014/main" id="{CE92F8D5-5207-478F-9179-D21A5D86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29">
              <a:extLst>
                <a:ext uri="{FF2B5EF4-FFF2-40B4-BE49-F238E27FC236}">
                  <a16:creationId xmlns:a16="http://schemas.microsoft.com/office/drawing/2014/main" id="{4C8A7AE2-A784-4F54-9BF4-F4EB9C536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2" name="Freeform 30">
              <a:extLst>
                <a:ext uri="{FF2B5EF4-FFF2-40B4-BE49-F238E27FC236}">
                  <a16:creationId xmlns:a16="http://schemas.microsoft.com/office/drawing/2014/main" id="{AEAB3670-1604-4BFA-B67E-36C910957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3" name="Freeform 31">
              <a:extLst>
                <a:ext uri="{FF2B5EF4-FFF2-40B4-BE49-F238E27FC236}">
                  <a16:creationId xmlns:a16="http://schemas.microsoft.com/office/drawing/2014/main" id="{FBA6345B-00E7-445F-9ED1-912D336F7E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32">
              <a:extLst>
                <a:ext uri="{FF2B5EF4-FFF2-40B4-BE49-F238E27FC236}">
                  <a16:creationId xmlns:a16="http://schemas.microsoft.com/office/drawing/2014/main" id="{A71B4879-E81B-4A29-9124-003FE383B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33">
              <a:extLst>
                <a:ext uri="{FF2B5EF4-FFF2-40B4-BE49-F238E27FC236}">
                  <a16:creationId xmlns:a16="http://schemas.microsoft.com/office/drawing/2014/main" id="{18C79535-6DB6-4370-B6AD-61618DEC2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4">
              <a:extLst>
                <a:ext uri="{FF2B5EF4-FFF2-40B4-BE49-F238E27FC236}">
                  <a16:creationId xmlns:a16="http://schemas.microsoft.com/office/drawing/2014/main" id="{592032C5-4D35-44F8-839E-268D55CBC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5">
              <a:extLst>
                <a:ext uri="{FF2B5EF4-FFF2-40B4-BE49-F238E27FC236}">
                  <a16:creationId xmlns:a16="http://schemas.microsoft.com/office/drawing/2014/main" id="{DDE5CD19-C4AD-4E06-AB6B-4D7CC554F6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6">
              <a:extLst>
                <a:ext uri="{FF2B5EF4-FFF2-40B4-BE49-F238E27FC236}">
                  <a16:creationId xmlns:a16="http://schemas.microsoft.com/office/drawing/2014/main" id="{9767786B-D368-4A7A-A045-B98239B13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7">
              <a:extLst>
                <a:ext uri="{FF2B5EF4-FFF2-40B4-BE49-F238E27FC236}">
                  <a16:creationId xmlns:a16="http://schemas.microsoft.com/office/drawing/2014/main" id="{7B496475-025E-42C3-B075-3AF1731E3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38">
              <a:extLst>
                <a:ext uri="{FF2B5EF4-FFF2-40B4-BE49-F238E27FC236}">
                  <a16:creationId xmlns:a16="http://schemas.microsoft.com/office/drawing/2014/main" id="{148AF32A-DFE9-4CA7-9CFE-945ED38C7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1" name="Rectangle 47">
            <a:extLst>
              <a:ext uri="{FF2B5EF4-FFF2-40B4-BE49-F238E27FC236}">
                <a16:creationId xmlns:a16="http://schemas.microsoft.com/office/drawing/2014/main" id="{B2AA32FB-B608-41B6-8760-AA1367392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2" name="Freeform 33">
            <a:extLst>
              <a:ext uri="{FF2B5EF4-FFF2-40B4-BE49-F238E27FC236}">
                <a16:creationId xmlns:a16="http://schemas.microsoft.com/office/drawing/2014/main" id="{BCEEA0D8-22D2-4E96-ABCB-99344CEBC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129412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light spots">
            <a:extLst>
              <a:ext uri="{FF2B5EF4-FFF2-40B4-BE49-F238E27FC236}">
                <a16:creationId xmlns:a16="http://schemas.microsoft.com/office/drawing/2014/main" id="{91359E98-53EA-154C-9838-95AAA23C9E6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F6D5E8-15CF-4755-910B-1B5A1E777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graphicFrame>
        <p:nvGraphicFramePr>
          <p:cNvPr id="62" name="Content Placeholder 2" descr="Icon SmartArt Graphic">
            <a:extLst>
              <a:ext uri="{FF2B5EF4-FFF2-40B4-BE49-F238E27FC236}">
                <a16:creationId xmlns:a16="http://schemas.microsoft.com/office/drawing/2014/main" id="{4F2B137F-C2B7-49C4-9A78-29FD71A009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3967658"/>
              </p:ext>
            </p:extLst>
          </p:nvPr>
        </p:nvGraphicFramePr>
        <p:xfrm>
          <a:off x="2589213" y="21336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3655742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F6C66-D6D7-4A72-9928-967AEA40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9710" y="624110"/>
            <a:ext cx="8911687" cy="128089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Falls Prevention – Why is it Important?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4684BBC-C402-8B4A-FFD2-1D16AA388D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7518" y="1651097"/>
            <a:ext cx="10116070" cy="36641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6DA7E4E-297C-409F-89BA-21CEE81E550D}"/>
              </a:ext>
            </a:extLst>
          </p:cNvPr>
          <p:cNvSpPr txBox="1"/>
          <p:nvPr/>
        </p:nvSpPr>
        <p:spPr>
          <a:xfrm>
            <a:off x="8957117" y="6233890"/>
            <a:ext cx="2169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(NHS Wales, 2022)</a:t>
            </a:r>
          </a:p>
        </p:txBody>
      </p:sp>
    </p:spTree>
    <p:extLst>
      <p:ext uri="{BB962C8B-B14F-4D97-AF65-F5344CB8AC3E}">
        <p14:creationId xmlns:p14="http://schemas.microsoft.com/office/powerpoint/2010/main" val="27702674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AFD431-09B7-42CA-BF39-9FE5DBE53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711C96E-3D2D-48C8-AAB9-C1CB02D1D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tx2">
              <a:lumMod val="90000"/>
              <a:alpha val="70000"/>
            </a:schemeClr>
          </a:solidFill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0D18AF42-7CD5-4754-91D4-1BE53B5D1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28C8F1A-9407-4D67-8250-D8923BC6D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5CE0A2B0-F7F1-442C-A287-CD6F729E2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9E69CFA3-AE12-4EAF-A3A1-564BEEFEF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ECB64037-2AE8-4CA9-AD8E-7ACC8618F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8D319B10-EE8E-453F-A137-D7EEFA208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3283F486-509C-4A42-8EED-794A991D2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EBBFBB12-E756-4386-9C17-CA5743838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7ADD0E7E-F4A6-4B3F-8A2F-BCBFAFBA23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C19FCFB7-5E71-4197-8EC7-2ACB6DB02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AA533FE-4903-48DD-A921-421A9C44A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54CC5D8E-0D6C-4021-B84E-5D6182C0E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02AC23-AB6E-CF49-7CB2-C1B4DD688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9756" y="1159566"/>
            <a:ext cx="3662939" cy="4568264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Research</a:t>
            </a:r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E7D63BAB-D0DB-4F66-92F9-4D2E0A2E5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643468"/>
            <a:ext cx="7560245" cy="5571066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59068FEE-6EDC-64A2-C844-D256EC2A51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37310" y="1286934"/>
          <a:ext cx="5292436" cy="42841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DD5C2337-584F-C94D-2C01-C9B18B0E6EC8}"/>
              </a:ext>
            </a:extLst>
          </p:cNvPr>
          <p:cNvSpPr txBox="1"/>
          <p:nvPr/>
        </p:nvSpPr>
        <p:spPr>
          <a:xfrm>
            <a:off x="162738" y="5088049"/>
            <a:ext cx="60978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Stalenhoef</a:t>
            </a:r>
            <a:r>
              <a:rPr lang="en-GB" dirty="0"/>
              <a:t> et al, 2002), (</a:t>
            </a:r>
            <a:r>
              <a:rPr lang="en-GB" dirty="0" err="1"/>
              <a:t>Bjerk</a:t>
            </a:r>
            <a:r>
              <a:rPr lang="en-GB" dirty="0"/>
              <a:t> et al, 2019), (</a:t>
            </a:r>
            <a:r>
              <a:rPr lang="en-GB" dirty="0" err="1"/>
              <a:t>Hollinghurst</a:t>
            </a:r>
            <a:r>
              <a:rPr lang="en-GB" dirty="0"/>
              <a:t> et al, 2021)</a:t>
            </a:r>
          </a:p>
        </p:txBody>
      </p:sp>
    </p:spTree>
    <p:extLst>
      <p:ext uri="{BB962C8B-B14F-4D97-AF65-F5344CB8AC3E}">
        <p14:creationId xmlns:p14="http://schemas.microsoft.com/office/powerpoint/2010/main" val="28216330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graphicEl>
                                              <a:dgm id="{C1DA3084-704A-40C6-859C-E948721EB4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graphicEl>
                                              <a:dgm id="{8CD0923B-CFF4-42EC-9876-44A42B33B6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graphicEl>
                                              <a:dgm id="{402C7EEC-2E0B-47FC-804E-4B85278DA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graphicEl>
                                              <a:dgm id="{55993108-C749-4156-A8BE-7589935085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graphicEl>
                                              <a:dgm id="{CCCBF5CF-DBD8-4C56-8921-4674274AC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graphicEl>
                                              <a:dgm id="{767AB01A-8991-4A34-8835-DFA4257E0D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graphicEl>
                                              <a:dgm id="{54BFCC07-3370-41A3-9086-CC7EABB0B9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graphicEl>
                                              <a:dgm id="{D28F7B21-A86A-4F62-B7AC-9B5D763D1E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graphicEl>
                                              <a:dgm id="{CBA91396-F9C1-4BFB-8E8C-A73EE05DFF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8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EE1A71F-2664-4E38-A47B-A6F74A66A5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95A2202-3CDB-4BEB-B357-591207B19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F6C66-D6D7-4A72-9928-967AEA40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solidFill>
                  <a:schemeClr val="bg1"/>
                </a:solidFill>
              </a:rPr>
              <a:t>Falls Prevention</a:t>
            </a: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3AD441E9-6D75-456C-B0AE-40B2012E1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Content Placeholder 2" descr="Icon List SmartArt graphic">
            <a:extLst>
              <a:ext uri="{FF2B5EF4-FFF2-40B4-BE49-F238E27FC236}">
                <a16:creationId xmlns:a16="http://schemas.microsoft.com/office/drawing/2014/main" id="{7201ED44-E43F-0F4D-9EE4-135AC6924F3C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2380762"/>
              </p:ext>
            </p:extLst>
          </p:nvPr>
        </p:nvGraphicFramePr>
        <p:xfrm>
          <a:off x="961012" y="2257560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3D5B80A-B794-782B-E3FE-FF2F60A953B8}"/>
              </a:ext>
            </a:extLst>
          </p:cNvPr>
          <p:cNvSpPr txBox="1"/>
          <p:nvPr/>
        </p:nvSpPr>
        <p:spPr>
          <a:xfrm>
            <a:off x="8177880" y="6255444"/>
            <a:ext cx="36521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(NHS Wales, 2022), (NICE, 2013)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A2E8AA-D815-B085-DF95-562E76BCCB27}"/>
              </a:ext>
            </a:extLst>
          </p:cNvPr>
          <p:cNvSpPr txBox="1"/>
          <p:nvPr/>
        </p:nvSpPr>
        <p:spPr>
          <a:xfrm>
            <a:off x="790074" y="4896390"/>
            <a:ext cx="40245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National Institution of Health and Care Excellence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2845B0-66D6-8444-F6A8-1EA28A4BCC20}"/>
              </a:ext>
            </a:extLst>
          </p:cNvPr>
          <p:cNvSpPr txBox="1"/>
          <p:nvPr/>
        </p:nvSpPr>
        <p:spPr>
          <a:xfrm>
            <a:off x="4814647" y="4896390"/>
            <a:ext cx="61124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National Task Force – Ageing Well in Wales Expert Advisory Group</a:t>
            </a:r>
          </a:p>
        </p:txBody>
      </p:sp>
    </p:spTree>
    <p:extLst>
      <p:ext uri="{BB962C8B-B14F-4D97-AF65-F5344CB8AC3E}">
        <p14:creationId xmlns:p14="http://schemas.microsoft.com/office/powerpoint/2010/main" val="14968508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EAB3196-2804-4210-AFBF-7EFD8CD4D7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graphicEl>
                                              <a:dgm id="{0EAB3196-2804-4210-AFBF-7EFD8CD4D7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35B10C0-B7AC-46B1-9546-66C032DAA8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graphicEl>
                                              <a:dgm id="{D35B10C0-B7AC-46B1-9546-66C032DAA8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BCBEA2B-6A2C-4335-ACED-7561E7655B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graphicEl>
                                              <a:dgm id="{6BCBEA2B-6A2C-4335-ACED-7561E7655B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C638CB2-71EF-4B67-9EBF-AAC69EDE1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graphicEl>
                                              <a:dgm id="{7C638CB2-71EF-4B67-9EBF-AAC69EDE1C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8555337-BE79-42CB-BD86-F2C0018D1F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E8555337-BE79-42CB-BD86-F2C0018D1F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ED34083-7684-415A-BEF0-892F4C2149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graphicEl>
                                              <a:dgm id="{DED34083-7684-415A-BEF0-892F4C2149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71000">
              <a:schemeClr val="accent3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1A23FE0C-9A67-334E-9B7F-83AA9CF636A8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8303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66081D-517B-5D43-A7B4-E67DDEDC0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0403" y="2856123"/>
            <a:ext cx="8915399" cy="226278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Ageing Well in Wales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CB87EA3-2F53-AF2E-F406-97302F50F2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52109618"/>
              </p:ext>
            </p:extLst>
          </p:nvPr>
        </p:nvGraphicFramePr>
        <p:xfrm>
          <a:off x="3526066" y="864196"/>
          <a:ext cx="5437991" cy="3183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BF059814-C59C-EA16-1481-15932D8C98B9}"/>
              </a:ext>
            </a:extLst>
          </p:cNvPr>
          <p:cNvSpPr txBox="1"/>
          <p:nvPr/>
        </p:nvSpPr>
        <p:spPr>
          <a:xfrm>
            <a:off x="1346812" y="5918883"/>
            <a:ext cx="7664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(Ageing Well in Wales, 2022a), (Ageing Well in Wales, 2022b)</a:t>
            </a:r>
          </a:p>
        </p:txBody>
      </p:sp>
    </p:spTree>
    <p:extLst>
      <p:ext uri="{BB962C8B-B14F-4D97-AF65-F5344CB8AC3E}">
        <p14:creationId xmlns:p14="http://schemas.microsoft.com/office/powerpoint/2010/main" val="40637399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1A26C2-83AE-41A5-BFBD-D6CC6A9A4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D1A26C2-83AE-41A5-BFBD-D6CC6A9A4F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8885A7-8091-4ECB-B768-809DC8F878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728885A7-8091-4ECB-B768-809DC8F878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85E95A-662C-430C-A386-D13ABF6085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5A85E95A-662C-430C-A386-D13ABF6085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4A5EC0-B955-4B81-B979-9B3AE08A6B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574A5EC0-B955-4B81-B979-9B3AE08A6B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27E027-76AB-4991-A63C-BE5332883C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6A27E027-76AB-4991-A63C-BE5332883C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51E4C3-815D-4A6C-BB82-FB4F5D85E4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5351E4C3-815D-4A6C-BB82-FB4F5D85E4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3EE1A71F-2664-4E38-A47B-A6F74A66A5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895A2202-3CDB-4BEB-B357-591207B19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5C062-25A1-A247-489E-C0ABF2D9A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3391" y="624110"/>
            <a:ext cx="9383408" cy="128089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Steady on Stay Safe Campaign </a:t>
            </a:r>
          </a:p>
        </p:txBody>
      </p:sp>
      <p:sp>
        <p:nvSpPr>
          <p:cNvPr id="17" name="Freeform 11">
            <a:extLst>
              <a:ext uri="{FF2B5EF4-FFF2-40B4-BE49-F238E27FC236}">
                <a16:creationId xmlns:a16="http://schemas.microsoft.com/office/drawing/2014/main" id="{3AD441E9-6D75-456C-B0AE-40B2012E1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568E10B-3446-B741-D912-5C694CEAF2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8978389"/>
              </p:ext>
            </p:extLst>
          </p:nvPr>
        </p:nvGraphicFramePr>
        <p:xfrm>
          <a:off x="961012" y="2930805"/>
          <a:ext cx="10265786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12DC0639-640C-7996-0346-9043F744C6D7}"/>
              </a:ext>
            </a:extLst>
          </p:cNvPr>
          <p:cNvSpPr txBox="1"/>
          <p:nvPr/>
        </p:nvSpPr>
        <p:spPr>
          <a:xfrm>
            <a:off x="790074" y="6190734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Ageing Well in Wales, 2022c)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20292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graphicEl>
                                              <a:dgm id="{6F5B0CE4-671C-4909-85CC-7471818DA9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>
                                            <p:graphicEl>
                                              <a:dgm id="{6F5B0CE4-671C-4909-85CC-7471818DA9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graphicEl>
                                              <a:dgm id="{04252DBB-0FE0-4A01-9456-042D3CAE6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>
                                            <p:graphicEl>
                                              <a:dgm id="{04252DBB-0FE0-4A01-9456-042D3CAE60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graphicEl>
                                              <a:dgm id="{416FBA65-83DD-404B-ADE0-5BDDA70785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>
                                            <p:graphicEl>
                                              <a:dgm id="{416FBA65-83DD-404B-ADE0-5BDDA70785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graphicEl>
                                              <a:dgm id="{805638EA-63FC-4DB5-B25E-4A87AC4AC0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>
                                            <p:graphicEl>
                                              <a:dgm id="{805638EA-63FC-4DB5-B25E-4A87AC4AC0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graphicEl>
                                              <a:dgm id="{52B9D73F-8FB4-439A-8F46-13AE66FADB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>
                                            <p:graphicEl>
                                              <a:dgm id="{52B9D73F-8FB4-439A-8F46-13AE66FADB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graphicEl>
                                              <a:dgm id="{2DC54ACB-BB05-4979-B2C4-90BD26BB7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>
                                            <p:graphicEl>
                                              <a:dgm id="{2DC54ACB-BB05-4979-B2C4-90BD26BB72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graphicEl>
                                              <a:dgm id="{A54890D6-B685-41CC-B649-F496B8DA40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>
                                            <p:graphicEl>
                                              <a:dgm id="{A54890D6-B685-41CC-B649-F496B8DA40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graphicEl>
                                              <a:dgm id="{F2E4813C-99C3-4466-97A6-3FA3F8B8D9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>
                                            <p:graphicEl>
                                              <a:dgm id="{F2E4813C-99C3-4466-97A6-3FA3F8B8D9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graphicEl>
                                              <a:dgm id="{4E12BDA3-EA23-4998-B6CC-88AC2ABE3B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>
                                            <p:graphicEl>
                                              <a:dgm id="{4E12BDA3-EA23-4998-B6CC-88AC2ABE3B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8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251EF-2B15-C00E-4C64-8AC670DCC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7632" y="624109"/>
            <a:ext cx="2487168" cy="5614951"/>
          </a:xfrm>
        </p:spPr>
        <p:txBody>
          <a:bodyPr>
            <a:normAutofit/>
          </a:bodyPr>
          <a:lstStyle/>
          <a:p>
            <a:r>
              <a:rPr lang="en-GB" sz="3200" dirty="0"/>
              <a:t>Cardiff and Vale University Health 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6042E-80BF-651E-FC4A-B42AD9563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0016" y="624110"/>
            <a:ext cx="6804596" cy="2640297"/>
          </a:xfrm>
        </p:spPr>
        <p:txBody>
          <a:bodyPr>
            <a:normAutofit/>
          </a:bodyPr>
          <a:lstStyle/>
          <a:p>
            <a:pPr>
              <a:buClr>
                <a:schemeClr val="bg2"/>
              </a:buClr>
            </a:pPr>
            <a:r>
              <a:rPr lang="en-GB" dirty="0"/>
              <a:t>Training courses</a:t>
            </a:r>
          </a:p>
          <a:p>
            <a:pPr>
              <a:buClr>
                <a:schemeClr val="bg2"/>
              </a:buClr>
            </a:pPr>
            <a:r>
              <a:rPr lang="en-GB" dirty="0"/>
              <a:t>Fuel tank promotion video</a:t>
            </a:r>
          </a:p>
          <a:p>
            <a:pPr>
              <a:buClr>
                <a:schemeClr val="bg2"/>
              </a:buClr>
            </a:pPr>
            <a:r>
              <a:rPr lang="en-GB" dirty="0"/>
              <a:t>Stay steady clinics</a:t>
            </a:r>
          </a:p>
          <a:p>
            <a:pPr>
              <a:buClr>
                <a:schemeClr val="bg2"/>
              </a:buClr>
            </a:pPr>
            <a:r>
              <a:rPr lang="en-GB" dirty="0"/>
              <a:t>Intergenerational Falls Awareness: Staying Steady Schools</a:t>
            </a:r>
          </a:p>
          <a:p>
            <a:pPr>
              <a:buClr>
                <a:schemeClr val="bg2"/>
              </a:buClr>
            </a:pPr>
            <a:r>
              <a:rPr lang="en-GB" dirty="0"/>
              <a:t>Exercise classes</a:t>
            </a:r>
          </a:p>
          <a:p>
            <a:endParaRPr lang="en-GB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3065E2A-B9FF-4EE6-A1FD-F1368B93C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07826" y="3429000"/>
            <a:ext cx="6804597" cy="2810059"/>
          </a:xfrm>
          <a:prstGeom prst="rect">
            <a:avLst/>
          </a:prstGeom>
          <a:solidFill>
            <a:srgbClr val="FFFFFE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095E35-2543-F951-6D2C-15BA83F52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847" y="3593592"/>
            <a:ext cx="2494119" cy="24941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EB52C0-92ED-4372-C971-5E284A934D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6781" y="3593591"/>
            <a:ext cx="2519312" cy="249411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9DE95F5D-B700-703D-7316-B38498A3DD24}"/>
              </a:ext>
            </a:extLst>
          </p:cNvPr>
          <p:cNvSpPr txBox="1"/>
          <p:nvPr/>
        </p:nvSpPr>
        <p:spPr>
          <a:xfrm>
            <a:off x="2153928" y="6403651"/>
            <a:ext cx="96781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(Cardiff and Vale University Health Board, 2020a), Cardiff and Vale University Health Board (2020b) 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AA9A2DB-023F-6E3D-25F7-3FA3CE1FAFA9}"/>
              </a:ext>
            </a:extLst>
          </p:cNvPr>
          <p:cNvSpPr txBox="1">
            <a:spLocks/>
          </p:cNvSpPr>
          <p:nvPr/>
        </p:nvSpPr>
        <p:spPr>
          <a:xfrm>
            <a:off x="4707827" y="624110"/>
            <a:ext cx="6804596" cy="26402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bg2"/>
              </a:buClr>
            </a:pPr>
            <a:r>
              <a:rPr lang="en-GB" dirty="0"/>
              <a:t>Training courses</a:t>
            </a:r>
          </a:p>
          <a:p>
            <a:pPr>
              <a:buClr>
                <a:schemeClr val="bg2"/>
              </a:buClr>
            </a:pPr>
            <a:r>
              <a:rPr lang="en-GB" dirty="0"/>
              <a:t>Fuel tank promotion video</a:t>
            </a:r>
          </a:p>
          <a:p>
            <a:pPr>
              <a:buClr>
                <a:schemeClr val="bg2"/>
              </a:buClr>
            </a:pPr>
            <a:r>
              <a:rPr lang="en-GB" dirty="0"/>
              <a:t>Stay steady clinics</a:t>
            </a:r>
          </a:p>
          <a:p>
            <a:pPr>
              <a:buClr>
                <a:schemeClr val="bg2"/>
              </a:buClr>
            </a:pPr>
            <a:r>
              <a:rPr lang="en-GB" dirty="0"/>
              <a:t>Intergenerational Falls Awareness: Staying Steady Schools</a:t>
            </a:r>
          </a:p>
          <a:p>
            <a:pPr>
              <a:buClr>
                <a:schemeClr val="bg2"/>
              </a:buClr>
            </a:pPr>
            <a:r>
              <a:rPr lang="en-GB" dirty="0"/>
              <a:t>Exercise classes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E158A3-24FE-D140-5140-8BE7F8AB09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658" y="3593592"/>
            <a:ext cx="2494119" cy="249411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7C8EC8-5916-5A6D-7147-DBF77611F3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4592" y="3593591"/>
            <a:ext cx="2519312" cy="2494119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F4996564-33CE-93AC-AF39-0D6AA7F48D58}"/>
              </a:ext>
            </a:extLst>
          </p:cNvPr>
          <p:cNvSpPr txBox="1">
            <a:spLocks/>
          </p:cNvSpPr>
          <p:nvPr/>
        </p:nvSpPr>
        <p:spPr>
          <a:xfrm>
            <a:off x="1627632" y="618939"/>
            <a:ext cx="2487168" cy="56149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200" dirty="0"/>
              <a:t>Cardiff and Vale University Health Board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E1E4F6-8BC5-2822-B172-EECA08E8B2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658" y="3588422"/>
            <a:ext cx="2494119" cy="2494119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1C3CE12-32DA-9A92-C05E-A224A3E4528A}"/>
              </a:ext>
            </a:extLst>
          </p:cNvPr>
          <p:cNvSpPr txBox="1">
            <a:spLocks/>
          </p:cNvSpPr>
          <p:nvPr/>
        </p:nvSpPr>
        <p:spPr>
          <a:xfrm>
            <a:off x="4707827" y="624110"/>
            <a:ext cx="6804596" cy="26402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bg2"/>
              </a:buClr>
            </a:pPr>
            <a:r>
              <a:rPr lang="en-GB" dirty="0"/>
              <a:t>Training courses</a:t>
            </a:r>
          </a:p>
          <a:p>
            <a:pPr>
              <a:buClr>
                <a:schemeClr val="bg2"/>
              </a:buClr>
            </a:pPr>
            <a:r>
              <a:rPr lang="en-GB" dirty="0"/>
              <a:t>Fuel tank promotion video</a:t>
            </a:r>
          </a:p>
          <a:p>
            <a:pPr>
              <a:buClr>
                <a:schemeClr val="bg2"/>
              </a:buClr>
            </a:pPr>
            <a:r>
              <a:rPr lang="en-GB" dirty="0"/>
              <a:t>Stay steady clinics</a:t>
            </a:r>
          </a:p>
          <a:p>
            <a:pPr>
              <a:buClr>
                <a:schemeClr val="bg2"/>
              </a:buClr>
            </a:pPr>
            <a:r>
              <a:rPr lang="en-GB" dirty="0"/>
              <a:t>Intergenerational Falls Awareness: Staying Steady Schools</a:t>
            </a:r>
          </a:p>
          <a:p>
            <a:pPr>
              <a:buClr>
                <a:schemeClr val="bg2"/>
              </a:buClr>
            </a:pPr>
            <a:r>
              <a:rPr lang="en-GB" dirty="0"/>
              <a:t>Exercise classes</a:t>
            </a:r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420AD3C-FBDD-8E64-31CC-0970A17C30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2403" y="3593591"/>
            <a:ext cx="2519312" cy="249411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89B25BF-6F77-DD9C-DA51-69DDE19836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8469" y="3588422"/>
            <a:ext cx="2494119" cy="2494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469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204108-8185-6D7B-30B7-B4FD1CD52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dirty="0"/>
              <a:t>Care and Repair Cymru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" y="228600"/>
            <a:ext cx="2969842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6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300A0821-27EC-DBD6-4A33-A163D17BA6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273980"/>
              </p:ext>
            </p:extLst>
          </p:nvPr>
        </p:nvGraphicFramePr>
        <p:xfrm>
          <a:off x="3373062" y="999339"/>
          <a:ext cx="813155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38FD95EA-1575-C8ED-2708-7315B3149869}"/>
              </a:ext>
            </a:extLst>
          </p:cNvPr>
          <p:cNvSpPr txBox="1"/>
          <p:nvPr/>
        </p:nvSpPr>
        <p:spPr>
          <a:xfrm>
            <a:off x="3548362" y="6157141"/>
            <a:ext cx="60978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(Care and Repair Cymru, 2022a), (Care and Repair Cymru, 2022b), (Care and Repair Cymru, 2022c)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2D1508-DF88-5B6B-63E1-9AA5045742A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54476" y="1320246"/>
            <a:ext cx="3190208" cy="45777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DE25FFC-55EA-7A8C-C138-5C8FCA1672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62889" y="1226996"/>
            <a:ext cx="3367418" cy="4764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4702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0F1E87C-C9CB-44C0-A79E-F23843684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A4A957B-DB4E-4D89-ADEF-2767404BD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73513" y="0"/>
            <a:ext cx="5613431" cy="6853245"/>
            <a:chOff x="2487613" y="285750"/>
            <a:chExt cx="2428876" cy="5654676"/>
          </a:xfrm>
          <a:solidFill>
            <a:schemeClr val="accent1">
              <a:alpha val="50000"/>
            </a:schemeClr>
          </a:solidFill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FEFD42E2-99CE-445B-AA1F-C21E53519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8E92F5F9-DE8A-4BBB-997F-4E44BB9A1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5C77A6FD-178A-4B20-AA36-3461ACD5AF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45B92CCA-B898-4F54-A2BD-95F8436C0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E6D01F94-F16C-4C71-B0C2-DDB804F73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DA7D28FD-A8D1-425D-B123-FE4CFB84E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7B3020C1-8314-4CA9-8B0A-98A516932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04D0BE3D-E410-49F1-B3BD-83B7BE5A4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35429240-0626-4EED-8118-78FA4661AB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AFD09B3B-0200-4C44-9419-2DC69B53E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B4953E3F-F70C-429A-B9A5-D49FB6484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20E66111-8E38-4E7A-85D6-9CD7FAE4D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F36E82C-0482-4521-3053-5A87CC341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9756" y="1159566"/>
            <a:ext cx="3662939" cy="4568264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Age Cymru</a:t>
            </a:r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31FE9B99-9825-4E0E-B4FB-432E59A85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643467"/>
            <a:ext cx="7560245" cy="5571068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4211C-D396-E242-4800-EE7EFC604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470" y="2333458"/>
            <a:ext cx="4435309" cy="2469818"/>
          </a:xfrm>
        </p:spPr>
        <p:txBody>
          <a:bodyPr anchor="ctr">
            <a:normAutofit/>
          </a:bodyPr>
          <a:lstStyle/>
          <a:p>
            <a:pPr>
              <a:buClr>
                <a:schemeClr val="tx1"/>
              </a:buClr>
            </a:pPr>
            <a:r>
              <a:rPr lang="en-GB" sz="2800" dirty="0">
                <a:solidFill>
                  <a:srgbClr val="FFFFFF"/>
                </a:solidFill>
              </a:rPr>
              <a:t>Health and well-being promotion</a:t>
            </a:r>
          </a:p>
          <a:p>
            <a:pPr>
              <a:buClr>
                <a:schemeClr val="tx1"/>
              </a:buClr>
            </a:pPr>
            <a:r>
              <a:rPr lang="en-GB" sz="2800" dirty="0">
                <a:solidFill>
                  <a:srgbClr val="FFFFFF"/>
                </a:solidFill>
              </a:rPr>
              <a:t>Falls awareness resources</a:t>
            </a:r>
          </a:p>
          <a:p>
            <a:pPr>
              <a:buClr>
                <a:schemeClr val="tx1"/>
              </a:buClr>
            </a:pPr>
            <a:endParaRPr lang="en-GB" dirty="0">
              <a:solidFill>
                <a:srgbClr val="FFFFFF"/>
              </a:solidFill>
            </a:endParaRPr>
          </a:p>
          <a:p>
            <a:pPr>
              <a:buClr>
                <a:schemeClr val="tx1"/>
              </a:buClr>
            </a:pP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6899D5B-06E9-D86B-C81C-CAD465E9FBEB}"/>
              </a:ext>
            </a:extLst>
          </p:cNvPr>
          <p:cNvSpPr txBox="1"/>
          <p:nvPr/>
        </p:nvSpPr>
        <p:spPr>
          <a:xfrm>
            <a:off x="351403" y="5663207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 Cymru (2022)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054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70">
            <a:extLst>
              <a:ext uri="{FF2B5EF4-FFF2-40B4-BE49-F238E27FC236}">
                <a16:creationId xmlns:a16="http://schemas.microsoft.com/office/drawing/2014/main" id="{0A696357-B315-4D9E-BB00-C5180F54B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2" name="Rectangle 72">
            <a:extLst>
              <a:ext uri="{FF2B5EF4-FFF2-40B4-BE49-F238E27FC236}">
                <a16:creationId xmlns:a16="http://schemas.microsoft.com/office/drawing/2014/main" id="{472F6C6C-999D-43D5-AC07-AF3425144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3" name="Freeform 5">
            <a:extLst>
              <a:ext uri="{FF2B5EF4-FFF2-40B4-BE49-F238E27FC236}">
                <a16:creationId xmlns:a16="http://schemas.microsoft.com/office/drawing/2014/main" id="{EC04F56B-9315-467D-9EEF-52DE7F0B5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0157F-86DD-E73F-9A20-E831064E2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EFFFF"/>
                </a:solidFill>
              </a:rPr>
              <a:t>Hywel </a:t>
            </a:r>
            <a:r>
              <a:rPr lang="en-GB" sz="3200" dirty="0" err="1">
                <a:solidFill>
                  <a:srgbClr val="FEFFFF"/>
                </a:solidFill>
              </a:rPr>
              <a:t>Dda</a:t>
            </a:r>
            <a:r>
              <a:rPr lang="en-GB" sz="3200" dirty="0">
                <a:solidFill>
                  <a:srgbClr val="FEFFFF"/>
                </a:solidFill>
              </a:rPr>
              <a:t> University Health Board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8DFD26D-6244-BABC-8022-2AE427A0E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8136866"/>
              </p:ext>
            </p:extLst>
          </p:nvPr>
        </p:nvGraphicFramePr>
        <p:xfrm>
          <a:off x="1079754" y="2101701"/>
          <a:ext cx="6070090" cy="3525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6" name="TextBox 55">
            <a:extLst>
              <a:ext uri="{FF2B5EF4-FFF2-40B4-BE49-F238E27FC236}">
                <a16:creationId xmlns:a16="http://schemas.microsoft.com/office/drawing/2014/main" id="{621433BB-C46C-C402-B347-0017C0300228}"/>
              </a:ext>
            </a:extLst>
          </p:cNvPr>
          <p:cNvSpPr txBox="1"/>
          <p:nvPr/>
        </p:nvSpPr>
        <p:spPr>
          <a:xfrm>
            <a:off x="200344" y="6034621"/>
            <a:ext cx="44818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(Hywel </a:t>
            </a:r>
            <a:r>
              <a:rPr lang="en-GB" sz="1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University Health Board, 2022a), (Hywel </a:t>
            </a:r>
            <a:r>
              <a:rPr lang="en-GB" sz="1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University Health Board, 2022b) 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726B1B7-02A5-3B66-E79E-26DF2BA882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2691" y="787400"/>
            <a:ext cx="2952902" cy="96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491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5E4CBEC-18A2-4509-A45D-D5E653582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F9523-E0D8-3497-C402-33E28638E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A5EA4A7-4381-4FC6-AA9A-C9EA77B84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6295D53-0474-4725-85BE-1F15FCC2D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2A89B3-B41E-3CD5-5631-5113F07396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3802744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90249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1B860BB-F934-4DE1-A930-090DD475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61927C55-8047-466F-9FE4-B42D3D1AF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E914D83D-75AE-426B-90AC-E37CBA2BD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DDB740D6-20EA-4164-9EDB-243B210E8F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0843EF7D-8FF7-4B1B-810B-AA92D132E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F995A1BF-26D5-42BA-83D6-B74B0793A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706BB22B-358C-43E3-A01E-2CCD2EFD4A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09828090-C04F-4B25-BD86-CE7A94A346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B062093C-CFDD-4759-8CD6-EB2CCD1DB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FB33C2A8-7609-427D-BC55-13F956201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9FF51B36-24F3-42B4-9ACD-2B83F4B57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6EBCB31E-7CBF-45FC-B7A3-7FE8E8C8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404CB86A-82A5-40B9-8D4B-159ED1A3C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D17BCFA-C80F-4670-B8B9-034B5B1C8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F705DA76-B301-4098-9966-310A00C31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7484AECD-B027-45E9-8764-6E1A4A4A0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CB341AF9-DEB1-42CB-8D1D-F262CFE46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1C7213C3-CCDC-48BD-BF51-7AB8EE57A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7568F4E5-84C7-4F79-A40F-AC4885CB6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81654B91-DAE7-4763-8F60-7A35727C2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E9C665F1-5409-4590-AA69-79EABC1EA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C3192F7D-0C18-4DB2-A88B-EBF562748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86BE4725-AC90-44AE-8B17-D13BA4BF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2C0C171A-856F-4606-9D98-B5318639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B6D57E3C-42A8-4054-B617-CE82DD8B7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C0A815A3-B7C7-4090-88EA-DA48AE474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AE2F7D72-C98C-4C79-88A4-1DD7AAE7B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C03B0394-07A3-4767-BDD5-04B2F3E6B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EA50189A-2FD4-4608-A527-341A1811A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5ECFC88-1E40-4C47-960F-87C500F10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ECE31C-3F53-28C3-5FF5-64CF9434A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967417"/>
            <a:ext cx="3778870" cy="39432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solidFill>
                  <a:srgbClr val="FEFFFF"/>
                </a:solidFill>
              </a:rPr>
              <a:t>Questions</a:t>
            </a:r>
          </a:p>
        </p:txBody>
      </p:sp>
      <p:sp>
        <p:nvSpPr>
          <p:cNvPr id="45" name="Freeform 5">
            <a:extLst>
              <a:ext uri="{FF2B5EF4-FFF2-40B4-BE49-F238E27FC236}">
                <a16:creationId xmlns:a16="http://schemas.microsoft.com/office/drawing/2014/main" id="{3B61BD80-022D-4577-9D14-EAD5DFD13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Graphic 5" descr="Help">
            <a:extLst>
              <a:ext uri="{FF2B5EF4-FFF2-40B4-BE49-F238E27FC236}">
                <a16:creationId xmlns:a16="http://schemas.microsoft.com/office/drawing/2014/main" id="{8FE7380C-3F82-95D6-5E32-2036C8916F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43011" y="967417"/>
            <a:ext cx="4930468" cy="493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453930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71730-9588-1036-F12E-15E42F4C0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2967" y="196721"/>
            <a:ext cx="8131550" cy="1280890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" y="228600"/>
            <a:ext cx="2969842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60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5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6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7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8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9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0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1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3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4D218-EDFD-45E3-49AE-34DAE0B78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2967" y="837166"/>
            <a:ext cx="8131550" cy="377762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 Cymru (2022)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Falls Awareness Week.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https://www.ageuk.org.uk/cymru/our-work/promoting-health-and-wellbeing/falls/ (Accessed on: 10/05/2022)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Ageing Well in Wales (2022a)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Ageing Well In Wales.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https://ageingwellinwales.com/en/about-us (Accessed on: 09/05/2022)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Ageing Well in Wales (2022b)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Falls Prevention Resource Hub.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https://www.ageingwellinwales.com/en/resource-hub/fp-resources?msclkid=7b700078cfa011eca5334ec396a62784 (Accessed on: 09/05/2022)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Ageing Well in Wales (2022c)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Steady on Stay Safe.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http://www.ageingwellinwales.com/en/SteadyOn?msclkid=cb4efad4cfe111ecb9933d23b05b4b29 (Accessed on: 08/05/2022)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Bjerk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Brovold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Skelton, D.A., Liu-Ambrose, T. and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Bergland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(2019) ‘Effects of a falls prevention exercise programme on health-related quality of life in older home care recipients: a randomised controlled trial’,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Age and ageing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48(2), pp. 213-219.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Cardiff and Vale University Health Board (2020b)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Falls Prevention Fuel Tank.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https://cavuhb.nhs.wales/patient-advice/keeping-people-well/public-health-help-and-advice/falls-prevention/falls-prevention/falls-prevention-fuel-tank/ (Accessed on: 08/05/2022)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Cardiff and Vale University Health Board (2020a)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Falls Prevention.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https://cavuhb.nhs.wales/patient-advice/keeping-people-well/public-health-help-and-advice/falls-prevention/falls-prevention/ (Accessed on: 10/05/2022)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and Repair Cymru (2022a)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Falls Awareness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https://www.careandrepair.org.uk/en/projects/prevent-fall-falls-are-not-inevitable-part-growing-older/ (Accessed on: 10/05/2022)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and Repair Cymru (2022b)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GPs Asked to Take Two Minutes: Falls Awareness Week.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(Available at: https://www.careandrepair.org.uk/en/news/gps-asked-take-two-minutes-falls-awareness-week/ (Accessed on: 10/05/2022)</a:t>
            </a:r>
          </a:p>
        </p:txBody>
      </p:sp>
    </p:spTree>
    <p:extLst>
      <p:ext uri="{BB962C8B-B14F-4D97-AF65-F5344CB8AC3E}">
        <p14:creationId xmlns:p14="http://schemas.microsoft.com/office/powerpoint/2010/main" val="3510078485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71730-9588-1036-F12E-15E42F4C0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2967" y="196721"/>
            <a:ext cx="8131550" cy="1280890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" y="228600"/>
            <a:ext cx="2969842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60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5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6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7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8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9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0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1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3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4D218-EDFD-45E3-49AE-34DAE0B78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2967" y="837166"/>
            <a:ext cx="8131550" cy="377762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and Repair Cymru (2022c)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&amp; Repair Cymru welcomes grant funding for Care &amp; Repair.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https://www.careandrepair.org.uk/en/news/care-repair-cymru-welcomes-grant-funding-care-repair/ (Accessed on: 10/05/2022)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Hollinghurst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Daniels, H., Fry, R., Akbari, A., Rodgers, S., Watkins, A.,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Hillcoat-Nallétamby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Williams, N.,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Nikolova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Meads, D. and Clegg, A., (2021) ‘Do home adaptation interventions help to reduce emergency fall admissions? A national longitudinal data-linkage study of 657,536 older adults living in Wales (UK) between 2010 and 2017’,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 and Ageing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51(1).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Hywel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University Health Board (2022a)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Wearable technology for falls prevention.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https://hduhb.nhs.wales/digital/wearable-technology-for-falls-prevention/ (Accessed: 10/05/2022)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Hywel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University Health Board (2022b)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(WIP) Falls Prevention Programme: Making the Connections.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http://www.1000livesplus.wales.nhs.uk/sitesplus/documents/1011/Making%20the%20Connections%20-%20Rhian%20Dawson.pdf?msclkid=02480cb7cfe311ec8946a29c5139eccf (Accessed on: 11/05/2022)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Institute for Health and Care Excellence (NICE) (2013)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Falls in older people: assessing risk and prevention.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https://www.nice.org.uk/Guidance/CG161?msclkid=77ba007ecfa111ecbfe0a5dbfcd0a4af (Accessed on: 09/05/2022)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Wales (2022)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BCUHB Community Falls Prevention Pathway.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www.primarycareone.wales.nhs.uk/sitesplus/documents/1191/BCUHB%20Community%20Falls%20Prevention%20Pathways%20BRIEFING%20DOCUMENT.pdf#:~:text=Key%20priorities%20for%20falls%20prevention%20are%3A%20Raising%20public,integral%20part%20of%20falls%20prevention%20services%20across%20Wales?msclkid=7b6ed190cfa011ec90f64d2702d61606 (Accessed on: 09/05/2022)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Stalenhoef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P.A.,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Diederiks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J.P.M.,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Knottnerus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J.A., Kester, A.D.M. and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Crebolder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F. J. M. (2002) 'A risk model for the prediction of recurrent falls in community-dwelling elderly: A prospective cohort study',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clinical epidemiology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55(11), pp. 1088-1094.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628157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7C3E52-A0B1-49C0-88BD-66B715EE8B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CB8F5F2-61AB-4CE6-A5E3-F34B87B0EE4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D575CB40-8686-4C48-810A-C2974D3D3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1376</TotalTime>
  <Words>1118</Words>
  <Application>Microsoft Office PowerPoint</Application>
  <PresentationFormat>Widescreen</PresentationFormat>
  <Paragraphs>92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Century Gothic</vt:lpstr>
      <vt:lpstr>Times New Roman</vt:lpstr>
      <vt:lpstr>Wingdings 3</vt:lpstr>
      <vt:lpstr>Wisp</vt:lpstr>
      <vt:lpstr>Falls Prevention</vt:lpstr>
      <vt:lpstr>Introduction</vt:lpstr>
      <vt:lpstr>Falls Prevention – Why is it Important?</vt:lpstr>
      <vt:lpstr>Research</vt:lpstr>
      <vt:lpstr>Falls Prevention</vt:lpstr>
      <vt:lpstr>Ageing Well in Wales</vt:lpstr>
      <vt:lpstr>Steady on Stay Safe Campaign </vt:lpstr>
      <vt:lpstr>Cardiff and Vale University Health Board</vt:lpstr>
      <vt:lpstr>Care and Repair Cymru</vt:lpstr>
      <vt:lpstr>Age Cymru</vt:lpstr>
      <vt:lpstr>Hywel Dda University Health Board</vt:lpstr>
      <vt:lpstr>Conclusion</vt:lpstr>
      <vt:lpstr>Questions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Falls Prevention</dc:title>
  <dc:creator>Sarah-Jayne Duggan</dc:creator>
  <cp:lastModifiedBy>Sarah-Jayne Duggan</cp:lastModifiedBy>
  <cp:revision>4</cp:revision>
  <dcterms:created xsi:type="dcterms:W3CDTF">2022-04-23T21:43:25Z</dcterms:created>
  <dcterms:modified xsi:type="dcterms:W3CDTF">2022-05-12T22:48:27Z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