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1"/>
  </p:notesMasterIdLst>
  <p:handoutMasterIdLst>
    <p:handoutMasterId r:id="rId12"/>
  </p:handoutMasterIdLst>
  <p:sldIdLst>
    <p:sldId id="2596" r:id="rId2"/>
    <p:sldId id="2540" r:id="rId3"/>
    <p:sldId id="2565" r:id="rId4"/>
    <p:sldId id="2567" r:id="rId5"/>
    <p:sldId id="2560" r:id="rId6"/>
    <p:sldId id="2571" r:id="rId7"/>
    <p:sldId id="2581" r:id="rId8"/>
    <p:sldId id="2597" r:id="rId9"/>
    <p:sldId id="2598"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3840" userDrawn="1">
          <p15:clr>
            <a:srgbClr val="A4A3A4"/>
          </p15:clr>
        </p15:guide>
        <p15:guide id="3" orient="horz" pos="216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2" name="Author" initials="A" lastIdx="0"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1F1F26"/>
    <a:srgbClr val="5DAAB0"/>
    <a:srgbClr val="3B7579"/>
    <a:srgbClr val="AAD3D6"/>
    <a:srgbClr val="418287"/>
    <a:srgbClr val="DFE3E9"/>
    <a:srgbClr val="D6DBE2"/>
    <a:srgbClr val="CCD2DA"/>
    <a:srgbClr val="BBC3CD"/>
    <a:srgbClr val="D3D8D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3C2FFA5D-87B4-456A-9821-1D502468CF0F}" styleName="Themed Style 1 - Accent 1">
    <a:tblBg>
      <a:fillRef idx="2">
        <a:schemeClr val="accent1"/>
      </a:fillRef>
      <a:effectRef idx="1">
        <a:schemeClr val="accent1"/>
      </a:effectRef>
    </a:tblBg>
    <a:wholeTbl>
      <a:tcTxStyle>
        <a:fontRef idx="minor">
          <a:scrgbClr r="0" g="0" b="0"/>
        </a:fontRef>
        <a:schemeClr val="dk1"/>
      </a:tcTxStyle>
      <a:tcStyle>
        <a:tcBdr>
          <a:left>
            <a:lnRef idx="1">
              <a:schemeClr val="accent1"/>
            </a:lnRef>
          </a:left>
          <a:right>
            <a:lnRef idx="1">
              <a:schemeClr val="accent1"/>
            </a:lnRef>
          </a:right>
          <a:top>
            <a:lnRef idx="1">
              <a:schemeClr val="accent1"/>
            </a:lnRef>
          </a:top>
          <a:bottom>
            <a:lnRef idx="1">
              <a:schemeClr val="accent1"/>
            </a:lnRef>
          </a:bottom>
          <a:insideH>
            <a:lnRef idx="1">
              <a:schemeClr val="accent1"/>
            </a:lnRef>
          </a:insideH>
          <a:insideV>
            <a:lnRef idx="1">
              <a:schemeClr val="accent1"/>
            </a:lnRef>
          </a:insideV>
        </a:tcBdr>
        <a:fill>
          <a:noFill/>
        </a:fill>
      </a:tcStyle>
    </a:wholeTbl>
    <a:band1H>
      <a:tcStyle>
        <a:tcBdr/>
        <a:fill>
          <a:solidFill>
            <a:schemeClr val="accent1">
              <a:alpha val="40000"/>
            </a:schemeClr>
          </a:solidFill>
        </a:fill>
      </a:tcStyle>
    </a:band1H>
    <a:band2H>
      <a:tcStyle>
        <a:tcBdr/>
      </a:tcStyle>
    </a:band2H>
    <a:band1V>
      <a:tcStyle>
        <a:tcBdr>
          <a:top>
            <a:lnRef idx="1">
              <a:schemeClr val="accent1"/>
            </a:lnRef>
          </a:top>
          <a:bottom>
            <a:lnRef idx="1">
              <a:schemeClr val="accent1"/>
            </a:lnRef>
          </a:bottom>
        </a:tcBdr>
        <a:fill>
          <a:solidFill>
            <a:schemeClr val="accent1">
              <a:alpha val="40000"/>
            </a:schemeClr>
          </a:solidFill>
        </a:fill>
      </a:tcStyle>
    </a:band1V>
    <a:band2V>
      <a:tcStyle>
        <a:tcBdr/>
      </a:tcStyle>
    </a:band2V>
    <a:lastCol>
      <a:tcTxStyle b="on"/>
      <a:tcStyle>
        <a:tcBdr>
          <a:left>
            <a:lnRef idx="2">
              <a:schemeClr val="accent1"/>
            </a:lnRef>
          </a:left>
          <a:right>
            <a:lnRef idx="1">
              <a:schemeClr val="accent1"/>
            </a:lnRef>
          </a:right>
          <a:top>
            <a:lnRef idx="1">
              <a:schemeClr val="accent1"/>
            </a:lnRef>
          </a:top>
          <a:bottom>
            <a:lnRef idx="1">
              <a:schemeClr val="accent1"/>
            </a:lnRef>
          </a:bottom>
          <a:insideH>
            <a:lnRef idx="1">
              <a:schemeClr val="accent1"/>
            </a:lnRef>
          </a:insideH>
          <a:insideV>
            <a:ln>
              <a:noFill/>
            </a:ln>
          </a:insideV>
        </a:tcBdr>
      </a:tcStyle>
    </a:lastCol>
    <a:firstCol>
      <a:tcTxStyle b="on"/>
      <a:tcStyle>
        <a:tcBdr>
          <a:left>
            <a:lnRef idx="1">
              <a:schemeClr val="accent1"/>
            </a:lnRef>
          </a:left>
          <a:right>
            <a:lnRef idx="2">
              <a:schemeClr val="accent1"/>
            </a:lnRef>
          </a:right>
          <a:top>
            <a:lnRef idx="1">
              <a:schemeClr val="accent1"/>
            </a:lnRef>
          </a:top>
          <a:bottom>
            <a:lnRef idx="1">
              <a:schemeClr val="accent1"/>
            </a:lnRef>
          </a:bottom>
          <a:insideH>
            <a:lnRef idx="1">
              <a:schemeClr val="accent1"/>
            </a:lnRef>
          </a:insideH>
          <a:insideV>
            <a:ln>
              <a:noFill/>
            </a:ln>
          </a:insideV>
        </a:tcBdr>
      </a:tcStyle>
    </a:firstCol>
    <a:lastRow>
      <a:tcTxStyle b="on"/>
      <a:tcStyle>
        <a:tcBdr>
          <a:left>
            <a:lnRef idx="1">
              <a:schemeClr val="accent1"/>
            </a:lnRef>
          </a:left>
          <a:right>
            <a:lnRef idx="1">
              <a:schemeClr val="accent1"/>
            </a:lnRef>
          </a:right>
          <a:top>
            <a:lnRef idx="2">
              <a:schemeClr val="accent1"/>
            </a:lnRef>
          </a:top>
          <a:bottom>
            <a:lnRef idx="2">
              <a:schemeClr val="accent1"/>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1"/>
            </a:lnRef>
          </a:left>
          <a:right>
            <a:lnRef idx="1">
              <a:schemeClr val="accent1"/>
            </a:lnRef>
          </a:right>
          <a:top>
            <a:lnRef idx="1">
              <a:schemeClr val="accent1"/>
            </a:lnRef>
          </a:top>
          <a:bottom>
            <a:lnRef idx="2">
              <a:schemeClr val="lt1"/>
            </a:lnRef>
          </a:bottom>
          <a:insideH>
            <a:ln>
              <a:noFill/>
            </a:ln>
          </a:insideH>
          <a:insideV>
            <a:ln>
              <a:noFill/>
            </a:ln>
          </a:insideV>
        </a:tcBdr>
        <a:fill>
          <a:solidFill>
            <a:schemeClr val="accent1"/>
          </a:solidFill>
        </a:fill>
      </a:tcStyle>
    </a:firstRow>
  </a:tblStyle>
  <a:tblStyle styleId="{284E427A-3D55-4303-BF80-6455036E1DE7}" styleName="Themed Style 1 - Accent 2">
    <a:tblBg>
      <a:fillRef idx="2">
        <a:schemeClr val="accent2"/>
      </a:fillRef>
      <a:effectRef idx="1">
        <a:schemeClr val="accent2"/>
      </a:effectRef>
    </a:tblBg>
    <a:wholeTbl>
      <a:tcTxStyle>
        <a:fontRef idx="minor">
          <a:scrgbClr r="0" g="0" b="0"/>
        </a:fontRef>
        <a:schemeClr val="dk1"/>
      </a:tcTxStyle>
      <a:tcStyle>
        <a:tcBdr>
          <a:left>
            <a:lnRef idx="1">
              <a:schemeClr val="accent2"/>
            </a:lnRef>
          </a:left>
          <a:right>
            <a:lnRef idx="1">
              <a:schemeClr val="accent2"/>
            </a:lnRef>
          </a:right>
          <a:top>
            <a:lnRef idx="1">
              <a:schemeClr val="accent2"/>
            </a:lnRef>
          </a:top>
          <a:bottom>
            <a:lnRef idx="1">
              <a:schemeClr val="accent2"/>
            </a:lnRef>
          </a:bottom>
          <a:insideH>
            <a:lnRef idx="1">
              <a:schemeClr val="accent2"/>
            </a:lnRef>
          </a:insideH>
          <a:insideV>
            <a:lnRef idx="1">
              <a:schemeClr val="accent2"/>
            </a:lnRef>
          </a:insideV>
        </a:tcBdr>
        <a:fill>
          <a:noFill/>
        </a:fill>
      </a:tcStyle>
    </a:wholeTbl>
    <a:band1H>
      <a:tcStyle>
        <a:tcBdr/>
        <a:fill>
          <a:solidFill>
            <a:schemeClr val="accent2">
              <a:alpha val="40000"/>
            </a:schemeClr>
          </a:solidFill>
        </a:fill>
      </a:tcStyle>
    </a:band1H>
    <a:band2H>
      <a:tcStyle>
        <a:tcBdr/>
      </a:tcStyle>
    </a:band2H>
    <a:band1V>
      <a:tcStyle>
        <a:tcBdr>
          <a:top>
            <a:lnRef idx="1">
              <a:schemeClr val="accent2"/>
            </a:lnRef>
          </a:top>
          <a:bottom>
            <a:lnRef idx="1">
              <a:schemeClr val="accent2"/>
            </a:lnRef>
          </a:bottom>
        </a:tcBdr>
        <a:fill>
          <a:solidFill>
            <a:schemeClr val="accent2">
              <a:alpha val="40000"/>
            </a:schemeClr>
          </a:solidFill>
        </a:fill>
      </a:tcStyle>
    </a:band1V>
    <a:band2V>
      <a:tcStyle>
        <a:tcBdr/>
      </a:tcStyle>
    </a:band2V>
    <a:lastCol>
      <a:tcTxStyle b="on"/>
      <a:tcStyle>
        <a:tcBdr>
          <a:left>
            <a:lnRef idx="2">
              <a:schemeClr val="accent2"/>
            </a:lnRef>
          </a:left>
          <a:right>
            <a:lnRef idx="1">
              <a:schemeClr val="accent2"/>
            </a:lnRef>
          </a:right>
          <a:top>
            <a:lnRef idx="1">
              <a:schemeClr val="accent2"/>
            </a:lnRef>
          </a:top>
          <a:bottom>
            <a:lnRef idx="1">
              <a:schemeClr val="accent2"/>
            </a:lnRef>
          </a:bottom>
          <a:insideH>
            <a:lnRef idx="1">
              <a:schemeClr val="accent2"/>
            </a:lnRef>
          </a:insideH>
          <a:insideV>
            <a:ln>
              <a:noFill/>
            </a:ln>
          </a:insideV>
        </a:tcBdr>
      </a:tcStyle>
    </a:lastCol>
    <a:firstCol>
      <a:tcTxStyle b="on"/>
      <a:tcStyle>
        <a:tcBdr>
          <a:left>
            <a:lnRef idx="1">
              <a:schemeClr val="accent2"/>
            </a:lnRef>
          </a:left>
          <a:right>
            <a:lnRef idx="2">
              <a:schemeClr val="accent2"/>
            </a:lnRef>
          </a:right>
          <a:top>
            <a:lnRef idx="1">
              <a:schemeClr val="accent2"/>
            </a:lnRef>
          </a:top>
          <a:bottom>
            <a:lnRef idx="1">
              <a:schemeClr val="accent2"/>
            </a:lnRef>
          </a:bottom>
          <a:insideH>
            <a:lnRef idx="1">
              <a:schemeClr val="accent2"/>
            </a:lnRef>
          </a:insideH>
          <a:insideV>
            <a:ln>
              <a:noFill/>
            </a:ln>
          </a:insideV>
        </a:tcBdr>
      </a:tcStyle>
    </a:firstCol>
    <a:lastRow>
      <a:tcTxStyle b="on"/>
      <a:tcStyle>
        <a:tcBdr>
          <a:left>
            <a:lnRef idx="1">
              <a:schemeClr val="accent2"/>
            </a:lnRef>
          </a:left>
          <a:right>
            <a:lnRef idx="1">
              <a:schemeClr val="accent2"/>
            </a:lnRef>
          </a:right>
          <a:top>
            <a:lnRef idx="2">
              <a:schemeClr val="accent2"/>
            </a:lnRef>
          </a:top>
          <a:bottom>
            <a:lnRef idx="2">
              <a:schemeClr val="accent2"/>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2"/>
            </a:lnRef>
          </a:left>
          <a:right>
            <a:lnRef idx="1">
              <a:schemeClr val="accent2"/>
            </a:lnRef>
          </a:right>
          <a:top>
            <a:lnRef idx="1">
              <a:schemeClr val="accent2"/>
            </a:lnRef>
          </a:top>
          <a:bottom>
            <a:lnRef idx="2">
              <a:schemeClr val="lt1"/>
            </a:lnRef>
          </a:bottom>
          <a:insideH>
            <a:ln>
              <a:noFill/>
            </a:ln>
          </a:insideH>
          <a:insideV>
            <a:ln>
              <a:noFill/>
            </a:ln>
          </a:insideV>
        </a:tcBdr>
        <a:fill>
          <a:solidFill>
            <a:schemeClr val="accent2"/>
          </a:solidFill>
        </a:fill>
      </a:tcStyle>
    </a:firstRow>
  </a:tblStyle>
  <a:tblStyle styleId="{2D5ABB26-0587-4C30-8999-92F81FD0307C}" styleName="No Style, No Grid">
    <a:wholeTbl>
      <a:tcTxStyle>
        <a:fontRef idx="minor">
          <a:scrgbClr r="0" g="0" b="0"/>
        </a:fontRef>
        <a:schemeClr val="tx1"/>
      </a:tcTxStyle>
      <a:tcStyle>
        <a:tcBdr>
          <a:left>
            <a:ln>
              <a:noFill/>
            </a:ln>
          </a:left>
          <a:right>
            <a:ln>
              <a:noFill/>
            </a:ln>
          </a:right>
          <a:top>
            <a:ln>
              <a:noFill/>
            </a:ln>
          </a:top>
          <a:bottom>
            <a:ln>
              <a:noFill/>
            </a:ln>
          </a:bottom>
          <a:insideH>
            <a:ln>
              <a:noFill/>
            </a:ln>
          </a:insideH>
          <a:insideV>
            <a:ln>
              <a:noFill/>
            </a:ln>
          </a:insideV>
        </a:tcBdr>
        <a:fill>
          <a:noFill/>
        </a:fill>
      </a:tcStyle>
    </a:wholeTbl>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0" autoAdjust="0"/>
    <p:restoredTop sz="95280" autoAdjust="0"/>
  </p:normalViewPr>
  <p:slideViewPr>
    <p:cSldViewPr snapToGrid="0" snapToObjects="1" showGuides="1">
      <p:cViewPr varScale="1">
        <p:scale>
          <a:sx n="96" d="100"/>
          <a:sy n="96" d="100"/>
        </p:scale>
        <p:origin x="86" y="125"/>
      </p:cViewPr>
      <p:guideLst>
        <p:guide pos="3840"/>
        <p:guide orient="horz" pos="2160"/>
      </p:guideLst>
    </p:cSldViewPr>
  </p:slideViewPr>
  <p:outlineViewPr>
    <p:cViewPr>
      <p:scale>
        <a:sx n="33" d="100"/>
        <a:sy n="33" d="100"/>
      </p:scale>
      <p:origin x="0" y="-44142"/>
    </p:cViewPr>
  </p:outlineViewPr>
  <p:notesTextViewPr>
    <p:cViewPr>
      <p:scale>
        <a:sx n="1" d="1"/>
        <a:sy n="1" d="1"/>
      </p:scale>
      <p:origin x="0" y="0"/>
    </p:cViewPr>
  </p:notesTextViewPr>
  <p:sorterViewPr>
    <p:cViewPr>
      <p:scale>
        <a:sx n="66" d="100"/>
        <a:sy n="66" d="100"/>
      </p:scale>
      <p:origin x="0" y="-5136"/>
    </p:cViewPr>
  </p:sorterViewPr>
  <p:notesViewPr>
    <p:cSldViewPr snapToGrid="0" snapToObjects="1">
      <p:cViewPr varScale="1">
        <p:scale>
          <a:sx n="60" d="100"/>
          <a:sy n="60" d="100"/>
        </p:scale>
        <p:origin x="3187" y="43"/>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commentAuthors" Target="commentAuthor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handoutMaster" Target="handoutMasters/handoutMaster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92018837-64B5-4E20-83A5-89B993CB3C9A}"/>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99C2A4FB-A56B-4413-A08B-0E9894B98B4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248B25D-8766-427E-8C9E-4845048D8DFC}" type="datetimeFigureOut">
              <a:rPr lang="en-US" smtClean="0"/>
              <a:t>11/7/2021</a:t>
            </a:fld>
            <a:endParaRPr lang="en-US" dirty="0"/>
          </a:p>
        </p:txBody>
      </p:sp>
      <p:sp>
        <p:nvSpPr>
          <p:cNvPr id="4" name="Footer Placeholder 3">
            <a:extLst>
              <a:ext uri="{FF2B5EF4-FFF2-40B4-BE49-F238E27FC236}">
                <a16:creationId xmlns:a16="http://schemas.microsoft.com/office/drawing/2014/main" id="{A3977F36-950D-4655-BC4A-F80BE1DBF79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56C246FD-229D-4B04-9855-212AD8D784A9}"/>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8DA8A28B-0568-4092-BB1A-13C9B073E3A0}" type="slidenum">
              <a:rPr lang="en-US" smtClean="0"/>
              <a:t>‹#›</a:t>
            </a:fld>
            <a:endParaRPr lang="en-US" dirty="0"/>
          </a:p>
        </p:txBody>
      </p:sp>
    </p:spTree>
    <p:extLst>
      <p:ext uri="{BB962C8B-B14F-4D97-AF65-F5344CB8AC3E}">
        <p14:creationId xmlns:p14="http://schemas.microsoft.com/office/powerpoint/2010/main" val="1640525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6F439B-391B-4B41-826A-951FCF412C34}" type="datetimeFigureOut">
              <a:rPr lang="en-US" smtClean="0"/>
              <a:t>11/7/2021</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CFA0038-7055-434C-B6C4-B8C69565C600}" type="slidenum">
              <a:rPr lang="en-US" smtClean="0"/>
              <a:t>‹#›</a:t>
            </a:fld>
            <a:endParaRPr lang="en-US" dirty="0"/>
          </a:p>
        </p:txBody>
      </p:sp>
    </p:spTree>
    <p:extLst>
      <p:ext uri="{BB962C8B-B14F-4D97-AF65-F5344CB8AC3E}">
        <p14:creationId xmlns:p14="http://schemas.microsoft.com/office/powerpoint/2010/main" val="13908641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4618512"/>
          </a:xfrm>
          <a:solidFill>
            <a:schemeClr val="bg1">
              <a:lumMod val="95000"/>
            </a:schemeClr>
          </a:solidFill>
        </p:spPr>
        <p:txBody>
          <a:bodyPr/>
          <a:lstStyle/>
          <a:p>
            <a:r>
              <a:rPr lang="en-US"/>
              <a:t>Click icon to add picture</a:t>
            </a:r>
            <a:endParaRPr lang="en-US" dirty="0"/>
          </a:p>
        </p:txBody>
      </p:sp>
      <p:sp>
        <p:nvSpPr>
          <p:cNvPr id="2" name="Rectangle 1">
            <a:extLst>
              <a:ext uri="{FF2B5EF4-FFF2-40B4-BE49-F238E27FC236}">
                <a16:creationId xmlns:a16="http://schemas.microsoft.com/office/drawing/2014/main" id="{BB940F57-02B1-4B56-8BA7-24557BFCBB01}"/>
              </a:ext>
            </a:extLst>
          </p:cNvPr>
          <p:cNvSpPr/>
          <p:nvPr userDrawn="1"/>
        </p:nvSpPr>
        <p:spPr>
          <a:xfrm>
            <a:off x="0" y="4622800"/>
            <a:ext cx="12192000" cy="223091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5037721"/>
            <a:ext cx="9575801" cy="891250"/>
          </a:xfrm>
        </p:spPr>
        <p:txBody>
          <a:bodyPr anchor="t">
            <a:noAutofit/>
          </a:bodyPr>
          <a:lstStyle>
            <a:lvl1pP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6125744"/>
            <a:ext cx="9575800"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2079137" y="4855144"/>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3994676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3_Title Slide with Image">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0" y="4288"/>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838199" y="2002421"/>
            <a:ext cx="7252505" cy="891250"/>
          </a:xfrm>
        </p:spPr>
        <p:txBody>
          <a:bodyPr anchor="t">
            <a:noAutofit/>
          </a:bodyPr>
          <a:lstStyle>
            <a:lvl1pP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838200" y="3090444"/>
            <a:ext cx="7252504"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1819845"/>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6047623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2_Title Slide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5295899" y="4288"/>
            <a:ext cx="6896100" cy="6853712"/>
          </a:xfrm>
          <a:solidFill>
            <a:schemeClr val="bg1">
              <a:lumMod val="95000"/>
            </a:schemeClr>
          </a:solidFill>
        </p:spPr>
        <p:txBody>
          <a:bodyPr/>
          <a:lstStyle/>
          <a:p>
            <a:r>
              <a:rPr lang="en-US"/>
              <a:t>Click icon to add picture</a:t>
            </a:r>
            <a:endParaRPr lang="en-US" dirty="0"/>
          </a:p>
        </p:txBody>
      </p:sp>
      <p:sp>
        <p:nvSpPr>
          <p:cNvPr id="9" name="Rectangle 8">
            <a:extLst>
              <a:ext uri="{FF2B5EF4-FFF2-40B4-BE49-F238E27FC236}">
                <a16:creationId xmlns:a16="http://schemas.microsoft.com/office/drawing/2014/main" id="{38CBA09E-664D-42AC-81A8-E6756A655750}"/>
              </a:ext>
            </a:extLst>
          </p:cNvPr>
          <p:cNvSpPr/>
          <p:nvPr userDrawn="1"/>
        </p:nvSpPr>
        <p:spPr>
          <a:xfrm>
            <a:off x="0" y="1539433"/>
            <a:ext cx="8866207" cy="5318567"/>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Rectangle 7" title="Decorative"/>
          <p:cNvSpPr/>
          <p:nvPr userDrawn="1"/>
        </p:nvSpPr>
        <p:spPr>
          <a:xfrm>
            <a:off x="0" y="0"/>
            <a:ext cx="5295899" cy="6858000"/>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798690" y="2040520"/>
            <a:ext cx="4120444" cy="1818655"/>
          </a:xfrm>
        </p:spPr>
        <p:txBody>
          <a:bodyPr anchor="b">
            <a:noAutofit/>
          </a:bodyPr>
          <a:lstStyle>
            <a:lvl1pPr algn="l">
              <a:defRPr sz="5000" b="1">
                <a:solidFill>
                  <a:schemeClr val="bg1"/>
                </a:solidFill>
                <a:latin typeface="+mj-lt"/>
              </a:defRPr>
            </a:lvl1pPr>
          </a:lstStyle>
          <a:p>
            <a:r>
              <a:rPr lang="en-US" dirty="0"/>
              <a:t>CLICK TO ADD TITLE</a:t>
            </a:r>
          </a:p>
        </p:txBody>
      </p:sp>
      <p:sp>
        <p:nvSpPr>
          <p:cNvPr id="10" name="Text Placeholder 12">
            <a:extLst>
              <a:ext uri="{FF2B5EF4-FFF2-40B4-BE49-F238E27FC236}">
                <a16:creationId xmlns:a16="http://schemas.microsoft.com/office/drawing/2014/main" id="{1221857D-ECFA-4D4D-91DF-E36500791501}"/>
              </a:ext>
            </a:extLst>
          </p:cNvPr>
          <p:cNvSpPr>
            <a:spLocks noGrp="1"/>
          </p:cNvSpPr>
          <p:nvPr>
            <p:ph type="body" sz="quarter" idx="15" hasCustomPrompt="1"/>
          </p:nvPr>
        </p:nvSpPr>
        <p:spPr>
          <a:xfrm>
            <a:off x="798690" y="4031658"/>
            <a:ext cx="4120443" cy="338549"/>
          </a:xfrm>
        </p:spPr>
        <p:txBody>
          <a:bodyPr>
            <a:normAutofit/>
          </a:bodyPr>
          <a:lstStyle>
            <a:lvl1pPr marL="0" indent="0" algn="l">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1" name="Shape 62" title="Decorative">
            <a:extLst>
              <a:ext uri="{FF2B5EF4-FFF2-40B4-BE49-F238E27FC236}">
                <a16:creationId xmlns:a16="http://schemas.microsoft.com/office/drawing/2014/main" id="{E1A23DB6-E067-4A30-8C4B-98B452428518}"/>
              </a:ext>
            </a:extLst>
          </p:cNvPr>
          <p:cNvSpPr/>
          <p:nvPr userDrawn="1"/>
        </p:nvSpPr>
        <p:spPr>
          <a:xfrm rot="16200000" flipV="1">
            <a:off x="1893092" y="2764774"/>
            <a:ext cx="0" cy="2188806"/>
          </a:xfrm>
          <a:prstGeom prst="line">
            <a:avLst/>
          </a:prstGeom>
          <a:ln w="25400">
            <a:solidFill>
              <a:schemeClr val="bg1"/>
            </a:solidFill>
            <a:miter lim="400000"/>
          </a:ln>
        </p:spPr>
        <p:txBody>
          <a:bodyPr lIns="19050" tIns="19050" rIns="19050" bIns="19050" anchor="ctr"/>
          <a:lstStyle/>
          <a:p>
            <a:pPr algn="l">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55885000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thank you">
    <p:spTree>
      <p:nvGrpSpPr>
        <p:cNvPr id="1" name=""/>
        <p:cNvGrpSpPr/>
        <p:nvPr/>
      </p:nvGrpSpPr>
      <p:grpSpPr>
        <a:xfrm>
          <a:off x="0" y="0"/>
          <a:ext cx="0" cy="0"/>
          <a:chOff x="0" y="0"/>
          <a:chExt cx="0" cy="0"/>
        </a:xfrm>
      </p:grpSpPr>
      <p:sp>
        <p:nvSpPr>
          <p:cNvPr id="8"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3872090" y="2905535"/>
            <a:ext cx="4120444" cy="891250"/>
          </a:xfrm>
        </p:spPr>
        <p:txBody>
          <a:bodyPr anchor="t">
            <a:noAutofit/>
          </a:bodyPr>
          <a:lstStyle>
            <a:lvl1pPr algn="ctr">
              <a:defRPr sz="5000" b="1">
                <a:solidFill>
                  <a:schemeClr val="bg1"/>
                </a:solidFill>
                <a:latin typeface="+mj-lt"/>
              </a:defRPr>
            </a:lvl1pPr>
          </a:lstStyle>
          <a:p>
            <a:r>
              <a:rPr lang="en-US" dirty="0"/>
              <a:t>THANK YOU</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3872090" y="3993558"/>
            <a:ext cx="4120443"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WWW.WEBSITENAME.COM</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5932310" y="2726675"/>
            <a:ext cx="1"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2" name="Rectangle 1" title="Decorative"/>
          <p:cNvSpPr/>
          <p:nvPr userDrawn="1"/>
        </p:nvSpPr>
        <p:spPr>
          <a:xfrm>
            <a:off x="3872089" y="860778"/>
            <a:ext cx="4120444"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0916583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Title Slide with Image">
    <p:bg>
      <p:bgPr>
        <a:solidFill>
          <a:schemeClr val="accent1"/>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1">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8533285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5_Title Slide with Image">
    <p:bg>
      <p:bgPr>
        <a:solidFill>
          <a:schemeClr val="accent4"/>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bg2">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87876062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Title Slide with Image">
    <p:bg>
      <p:bgPr>
        <a:solidFill>
          <a:schemeClr val="accent2"/>
        </a:solidFill>
        <a:effectLst/>
      </p:bgPr>
    </p:bg>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AA99C074-A230-B944-8FEA-870A76765C60}"/>
              </a:ext>
            </a:extLst>
          </p:cNvPr>
          <p:cNvSpPr>
            <a:spLocks noGrp="1"/>
          </p:cNvSpPr>
          <p:nvPr>
            <p:ph type="title" hasCustomPrompt="1"/>
          </p:nvPr>
        </p:nvSpPr>
        <p:spPr>
          <a:xfrm>
            <a:off x="2565399" y="3107447"/>
            <a:ext cx="7252505" cy="891250"/>
          </a:xfrm>
        </p:spPr>
        <p:txBody>
          <a:bodyPr anchor="t">
            <a:noAutofit/>
          </a:bodyPr>
          <a:lstStyle>
            <a:lvl1pPr algn="ctr">
              <a:defRPr sz="5000" b="1">
                <a:solidFill>
                  <a:schemeClr val="bg1"/>
                </a:solidFill>
                <a:latin typeface="+mj-lt"/>
              </a:defRPr>
            </a:lvl1pPr>
          </a:lstStyle>
          <a:p>
            <a:r>
              <a:rPr lang="en-US" dirty="0"/>
              <a:t>CLICK TO ADD TITLE</a:t>
            </a:r>
          </a:p>
        </p:txBody>
      </p:sp>
      <p:sp>
        <p:nvSpPr>
          <p:cNvPr id="13" name="Text Placeholder 12">
            <a:extLst>
              <a:ext uri="{FF2B5EF4-FFF2-40B4-BE49-F238E27FC236}">
                <a16:creationId xmlns:a16="http://schemas.microsoft.com/office/drawing/2014/main" id="{1221857D-ECFA-4D4D-91DF-E36500791501}"/>
              </a:ext>
            </a:extLst>
          </p:cNvPr>
          <p:cNvSpPr>
            <a:spLocks noGrp="1"/>
          </p:cNvSpPr>
          <p:nvPr>
            <p:ph type="body" sz="quarter" idx="14" hasCustomPrompt="1"/>
          </p:nvPr>
        </p:nvSpPr>
        <p:spPr>
          <a:xfrm>
            <a:off x="2565400" y="4195470"/>
            <a:ext cx="7252504" cy="338549"/>
          </a:xfrm>
        </p:spPr>
        <p:txBody>
          <a:bodyPr>
            <a:normAutofit/>
          </a:bodyPr>
          <a:lstStyle>
            <a:lvl1pPr marL="0" indent="0" algn="ctr">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924870"/>
            <a:ext cx="0" cy="2188805"/>
          </a:xfrm>
          <a:prstGeom prst="line">
            <a:avLst/>
          </a:prstGeom>
          <a:ln w="254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7" name="Rectangle 6" title="Decorative"/>
          <p:cNvSpPr/>
          <p:nvPr userDrawn="1"/>
        </p:nvSpPr>
        <p:spPr>
          <a:xfrm>
            <a:off x="1238104" y="860778"/>
            <a:ext cx="9715792" cy="5136445"/>
          </a:xfrm>
          <a:prstGeom prst="rect">
            <a:avLst/>
          </a:prstGeom>
          <a:noFill/>
          <a:ln w="76200">
            <a:solidFill>
              <a:schemeClr val="accent2">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0028956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1"/>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3273724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2_Slide Divider with Image">
    <p:bg>
      <p:bgPr>
        <a:solidFill>
          <a:schemeClr val="accent1"/>
        </a:solidFill>
        <a:effectLst/>
      </p:bgPr>
    </p:bg>
    <p:spTree>
      <p:nvGrpSpPr>
        <p:cNvPr id="1" name=""/>
        <p:cNvGrpSpPr/>
        <p:nvPr/>
      </p:nvGrpSpPr>
      <p:grpSpPr>
        <a:xfrm>
          <a:off x="0" y="0"/>
          <a:ext cx="0" cy="0"/>
          <a:chOff x="0" y="0"/>
          <a:chExt cx="0" cy="0"/>
        </a:xfrm>
      </p:grpSpPr>
      <p:sp>
        <p:nvSpPr>
          <p:cNvPr id="11"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838199" y="3673179"/>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9" name="Text Placeholder 12" title="Decorative">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664542" y="3665204"/>
            <a:ext cx="4527458" cy="2196780"/>
          </a:xfrm>
          <a:solidFill>
            <a:schemeClr val="accent2"/>
          </a:solid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7664541" y="3673179"/>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1420661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Slide Divider with Image">
    <p:bg>
      <p:bgPr>
        <a:solidFill>
          <a:schemeClr val="accent1"/>
        </a:solidFill>
        <a:effectLst/>
      </p:bgPr>
    </p:bg>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4769712" y="3138616"/>
            <a:ext cx="7422288" cy="3212757"/>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14413" y="4304207"/>
            <a:ext cx="6439156" cy="891250"/>
          </a:xfrm>
        </p:spPr>
        <p:txBody>
          <a:bodyPr anchor="t">
            <a:noAutofit/>
          </a:bodyPr>
          <a:lstStyle>
            <a:lvl1pPr>
              <a:defRPr sz="5000" b="1">
                <a:solidFill>
                  <a:schemeClr val="bg1"/>
                </a:solidFill>
                <a:latin typeface="+mj-lt"/>
              </a:defRPr>
            </a:lvl1pPr>
          </a:lstStyle>
          <a:p>
            <a:r>
              <a:rPr lang="en-US" dirty="0"/>
              <a:t>CLICK TO ADD TITLE</a:t>
            </a:r>
          </a:p>
        </p:txBody>
      </p:sp>
      <p:sp>
        <p:nvSpPr>
          <p:cNvPr id="9"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5114413" y="5505120"/>
            <a:ext cx="6439155" cy="338549"/>
          </a:xfrm>
        </p:spPr>
        <p:txBody>
          <a:bodyP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rot="16200000" flipV="1">
            <a:off x="6208815" y="4226947"/>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356504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Slide Divider 2">
    <p:bg>
      <p:bgPr>
        <a:solidFill>
          <a:schemeClr val="accent1"/>
        </a:solidFill>
        <a:effectLst/>
      </p:bgPr>
    </p:bg>
    <p:spTree>
      <p:nvGrpSpPr>
        <p:cNvPr id="1" name=""/>
        <p:cNvGrpSpPr/>
        <p:nvPr/>
      </p:nvGrpSpPr>
      <p:grpSpPr>
        <a:xfrm>
          <a:off x="0" y="0"/>
          <a:ext cx="0" cy="0"/>
          <a:chOff x="0" y="0"/>
          <a:chExt cx="0" cy="0"/>
        </a:xfrm>
      </p:grpSpPr>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5"/>
          </p:nvPr>
        </p:nvSpPr>
        <p:spPr>
          <a:xfrm>
            <a:off x="0" y="0"/>
            <a:ext cx="12192000" cy="6853712"/>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0" y="4387695"/>
            <a:ext cx="12192000" cy="2196780"/>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itle 1">
            <a:extLst>
              <a:ext uri="{FF2B5EF4-FFF2-40B4-BE49-F238E27FC236}">
                <a16:creationId xmlns:a16="http://schemas.microsoft.com/office/drawing/2014/main" id="{0E919B9B-5D3F-4FF0-A499-8925E9560B94}"/>
              </a:ext>
            </a:extLst>
          </p:cNvPr>
          <p:cNvSpPr>
            <a:spLocks noGrp="1"/>
          </p:cNvSpPr>
          <p:nvPr>
            <p:ph type="title" hasCustomPrompt="1"/>
          </p:nvPr>
        </p:nvSpPr>
        <p:spPr>
          <a:xfrm>
            <a:off x="510821" y="4395670"/>
            <a:ext cx="6826342" cy="2188805"/>
          </a:xfrm>
        </p:spPr>
        <p:txBody>
          <a:bodyPr rIns="457200" anchor="ctr">
            <a:noAutofit/>
          </a:bodyPr>
          <a:lstStyle>
            <a:lvl1pPr algn="r">
              <a:defRPr sz="5000" b="1">
                <a:solidFill>
                  <a:schemeClr val="bg1"/>
                </a:solidFill>
                <a:latin typeface="+mj-lt"/>
              </a:defRPr>
            </a:lvl1pPr>
          </a:lstStyle>
          <a:p>
            <a:r>
              <a:rPr lang="en-US" dirty="0"/>
              <a:t>CLICK TO ADD TITLE</a:t>
            </a:r>
          </a:p>
        </p:txBody>
      </p:sp>
      <p:sp>
        <p:nvSpPr>
          <p:cNvPr id="12" name="Text Placeholder 12">
            <a:extLst>
              <a:ext uri="{FF2B5EF4-FFF2-40B4-BE49-F238E27FC236}">
                <a16:creationId xmlns:a16="http://schemas.microsoft.com/office/drawing/2014/main" id="{89A80859-BDA6-44AA-A750-4E06108B9B2B}"/>
              </a:ext>
            </a:extLst>
          </p:cNvPr>
          <p:cNvSpPr>
            <a:spLocks noGrp="1"/>
          </p:cNvSpPr>
          <p:nvPr>
            <p:ph type="body" sz="quarter" idx="14" hasCustomPrompt="1"/>
          </p:nvPr>
        </p:nvSpPr>
        <p:spPr>
          <a:xfrm>
            <a:off x="7337164" y="4387695"/>
            <a:ext cx="4527458" cy="2196780"/>
          </a:xfrm>
          <a:noFill/>
        </p:spPr>
        <p:txBody>
          <a:bodyPr lIns="274320" tIns="182880" rIns="182880" bIns="182880" anchor="ctr">
            <a:normAutofit/>
          </a:bodyPr>
          <a:lstStyle>
            <a:lvl1pPr marL="0" indent="0">
              <a:buNone/>
              <a:defRPr sz="1600" spc="300">
                <a:solidFill>
                  <a:schemeClr val="bg1"/>
                </a:solidFill>
                <a:latin typeface="+mn-lt"/>
                <a:cs typeface="Arial" panose="020B0604020202020204" pitchFamily="34" charset="0"/>
              </a:defRPr>
            </a:lvl1pPr>
          </a:lstStyle>
          <a:p>
            <a:pPr lvl="0"/>
            <a:r>
              <a:rPr lang="en-US" dirty="0"/>
              <a:t>SUBTITLE GOES HERE</a:t>
            </a:r>
          </a:p>
        </p:txBody>
      </p:sp>
      <p:sp>
        <p:nvSpPr>
          <p:cNvPr id="13" name="Shape 62" title="Decorative">
            <a:extLst>
              <a:ext uri="{FF2B5EF4-FFF2-40B4-BE49-F238E27FC236}">
                <a16:creationId xmlns:a16="http://schemas.microsoft.com/office/drawing/2014/main" id="{E1A23DB6-E067-4A30-8C4B-98B452428518}"/>
              </a:ext>
            </a:extLst>
          </p:cNvPr>
          <p:cNvSpPr/>
          <p:nvPr userDrawn="1"/>
        </p:nvSpPr>
        <p:spPr>
          <a:xfrm flipV="1">
            <a:off x="7337163" y="4742580"/>
            <a:ext cx="1" cy="1494984"/>
          </a:xfrm>
          <a:prstGeom prst="line">
            <a:avLst/>
          </a:prstGeom>
          <a:ln w="76200">
            <a:solidFill>
              <a:schemeClr val="bg1"/>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934178817"/>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dirty="0"/>
              <a:t>Agenda</a:t>
            </a:r>
          </a:p>
        </p:txBody>
      </p:sp>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8634413" y="812800"/>
            <a:ext cx="3557587" cy="52324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155313" y="879710"/>
            <a:ext cx="4294206"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155313" y="195615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155313" y="303260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155313" y="4109045"/>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155313" y="5185490"/>
            <a:ext cx="4294206"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42" name="Shape 62" title="Decorative">
            <a:extLst>
              <a:ext uri="{FF2B5EF4-FFF2-40B4-BE49-F238E27FC236}">
                <a16:creationId xmlns:a16="http://schemas.microsoft.com/office/drawing/2014/main" id="{2683CBB0-468F-4DD2-853B-FBFFA91B662E}"/>
              </a:ext>
            </a:extLst>
          </p:cNvPr>
          <p:cNvSpPr/>
          <p:nvPr userDrawn="1"/>
        </p:nvSpPr>
        <p:spPr>
          <a:xfrm rot="16200000" flipV="1">
            <a:off x="1791782" y="3899540"/>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22606040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8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361244" y="2225040"/>
            <a:ext cx="4536079" cy="463296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5121031" y="2055335"/>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5121031" y="278244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5121031" y="4352427"/>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5121031" y="356743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5121031" y="5137415"/>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2">
                <a:lumMod val="75000"/>
                <a:lumOff val="25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950430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41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6264877" y="0"/>
            <a:ext cx="5927124" cy="6858000"/>
          </a:xfrm>
        </p:spPr>
        <p:txBody>
          <a:bodyPr/>
          <a:lstStyle/>
          <a:p>
            <a:r>
              <a:rPr lang="en-US"/>
              <a:t>Click icon to add picture</a:t>
            </a:r>
            <a:endParaRPr lang="en-US"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471529" y="2348736"/>
            <a:ext cx="4294206" cy="755650"/>
          </a:xfrm>
        </p:spPr>
        <p:txBody>
          <a:bodyPr anchor="ctr">
            <a:normAutofit/>
          </a:bodyPr>
          <a:lstStyle>
            <a:lvl1pPr marL="0" indent="0">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471529" y="3075850"/>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471529" y="4645828"/>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471529" y="3860839"/>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471529" y="5430816"/>
            <a:ext cx="4294206" cy="755650"/>
          </a:xfrm>
        </p:spPr>
        <p:txBody>
          <a:bodyPr anchor="ctr">
            <a:normAutofit/>
          </a:bodyPr>
          <a:lstStyle>
            <a:lvl1pPr marL="0" indent="0">
              <a:spcBef>
                <a:spcPts val="0"/>
              </a:spcBef>
              <a:buNone/>
              <a:defRPr sz="1400">
                <a:solidFill>
                  <a:schemeClr val="tx2"/>
                </a:solidFill>
                <a:latin typeface="+mn-lt"/>
                <a:cs typeface="Arial" panose="020B0604020202020204" pitchFamily="34" charset="0"/>
              </a:defRPr>
            </a:lvl1pPr>
            <a:lvl2pPr marL="457200" indent="0">
              <a:buNone/>
              <a:defRPr/>
            </a:lvl2pPr>
          </a:lstStyle>
          <a:p>
            <a:pPr lvl="0"/>
            <a:r>
              <a:rPr lang="en-US" dirty="0"/>
              <a:t>Click to edit Master </a:t>
            </a:r>
            <a:br>
              <a:rPr lang="en-US" dirty="0"/>
            </a:br>
            <a:r>
              <a:rPr lang="en-US" dirty="0"/>
              <a:t>text styles</a:t>
            </a:r>
          </a:p>
        </p:txBody>
      </p:sp>
      <p:sp>
        <p:nvSpPr>
          <p:cNvPr id="3" name="Rectangle 2" title="Decorative">
            <a:extLst>
              <a:ext uri="{FF2B5EF4-FFF2-40B4-BE49-F238E27FC236}">
                <a16:creationId xmlns:a16="http://schemas.microsoft.com/office/drawing/2014/main" id="{E2F3CED5-D6C7-4A0B-B731-FDB78F4E3341}"/>
              </a:ext>
            </a:extLst>
          </p:cNvPr>
          <p:cNvSpPr/>
          <p:nvPr userDrawn="1"/>
        </p:nvSpPr>
        <p:spPr>
          <a:xfrm>
            <a:off x="353385" y="0"/>
            <a:ext cx="4572513" cy="2059305"/>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Shape 62" title="Decorative">
            <a:extLst>
              <a:ext uri="{FF2B5EF4-FFF2-40B4-BE49-F238E27FC236}">
                <a16:creationId xmlns:a16="http://schemas.microsoft.com/office/drawing/2014/main" id="{2683CBB0-468F-4DD2-853B-FBFFA91B662E}"/>
              </a:ext>
            </a:extLst>
          </p:cNvPr>
          <p:cNvSpPr/>
          <p:nvPr userDrawn="1"/>
        </p:nvSpPr>
        <p:spPr>
          <a:xfrm rot="16200000" flipV="1">
            <a:off x="1560255" y="445140"/>
            <a:ext cx="0" cy="1930310"/>
          </a:xfrm>
          <a:prstGeom prst="line">
            <a:avLst/>
          </a:prstGeom>
          <a:ln w="76200">
            <a:solidFill>
              <a:schemeClr val="accent1">
                <a:lumMod val="60000"/>
                <a:lumOff val="40000"/>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13"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595100" y="192385"/>
            <a:ext cx="2275389" cy="1025525"/>
          </a:xfrm>
          <a:noFill/>
        </p:spPr>
        <p:txBody>
          <a:bodyPr vert="horz" lIns="0" tIns="45720" rIns="91440" bIns="0" rtlCol="0" anchor="b">
            <a:noAutofit/>
          </a:bodyPr>
          <a:lstStyle>
            <a:lvl1pPr>
              <a:defRPr lang="en-US" sz="5000" b="1">
                <a:solidFill>
                  <a:schemeClr val="bg1"/>
                </a:solidFill>
                <a:latin typeface="+mj-lt"/>
              </a:defRPr>
            </a:lvl1pPr>
          </a:lstStyle>
          <a:p>
            <a:pPr marL="0" lvl="0"/>
            <a:r>
              <a:rPr lang="en-US" dirty="0"/>
              <a:t>Agenda</a:t>
            </a:r>
          </a:p>
        </p:txBody>
      </p:sp>
    </p:spTree>
    <p:extLst>
      <p:ext uri="{BB962C8B-B14F-4D97-AF65-F5344CB8AC3E}">
        <p14:creationId xmlns:p14="http://schemas.microsoft.com/office/powerpoint/2010/main" val="257341286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7_Custom Layout">
    <p:bg>
      <p:bgPr>
        <a:solidFill>
          <a:schemeClr val="bg1"/>
        </a:solidFill>
        <a:effectLst/>
      </p:bgPr>
    </p:bg>
    <p:spTree>
      <p:nvGrpSpPr>
        <p:cNvPr id="1" name=""/>
        <p:cNvGrpSpPr/>
        <p:nvPr/>
      </p:nvGrpSpPr>
      <p:grpSpPr>
        <a:xfrm>
          <a:off x="0" y="0"/>
          <a:ext cx="0" cy="0"/>
          <a:chOff x="0" y="0"/>
          <a:chExt cx="0" cy="0"/>
        </a:xfrm>
      </p:grpSpPr>
      <p:sp>
        <p:nvSpPr>
          <p:cNvPr id="29" name="Picture Placeholder 28" title="Decorative">
            <a:extLst>
              <a:ext uri="{FF2B5EF4-FFF2-40B4-BE49-F238E27FC236}">
                <a16:creationId xmlns:a16="http://schemas.microsoft.com/office/drawing/2014/main" id="{AA648B5A-E380-4E42-882E-71EBF6838E22}"/>
              </a:ext>
            </a:extLst>
          </p:cNvPr>
          <p:cNvSpPr>
            <a:spLocks noGrp="1"/>
          </p:cNvSpPr>
          <p:nvPr>
            <p:ph type="pic" sz="quarter" idx="12"/>
          </p:nvPr>
        </p:nvSpPr>
        <p:spPr>
          <a:xfrm>
            <a:off x="1" y="0"/>
            <a:ext cx="4910666" cy="6858000"/>
          </a:xfrm>
        </p:spPr>
        <p:txBody>
          <a:bodyPr/>
          <a:lstStyle/>
          <a:p>
            <a:r>
              <a:rPr lang="en-US" noProof="0"/>
              <a:t>Click icon to add picture</a:t>
            </a:r>
            <a:endParaRPr lang="en-US" noProof="0" dirty="0"/>
          </a:p>
        </p:txBody>
      </p:sp>
      <p:sp>
        <p:nvSpPr>
          <p:cNvPr id="3" name="Rectangle 2" title="Decorative"/>
          <p:cNvSpPr/>
          <p:nvPr userDrawn="1"/>
        </p:nvSpPr>
        <p:spPr>
          <a:xfrm>
            <a:off x="4910667" y="0"/>
            <a:ext cx="117404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32" name="Text Placeholder 30">
            <a:extLst>
              <a:ext uri="{FF2B5EF4-FFF2-40B4-BE49-F238E27FC236}">
                <a16:creationId xmlns:a16="http://schemas.microsoft.com/office/drawing/2014/main" id="{A0A47E85-3BCA-460F-8AB1-52D89AC152B5}"/>
              </a:ext>
            </a:extLst>
          </p:cNvPr>
          <p:cNvSpPr>
            <a:spLocks noGrp="1"/>
          </p:cNvSpPr>
          <p:nvPr>
            <p:ph type="body" sz="quarter" idx="11" hasCustomPrompt="1"/>
          </p:nvPr>
        </p:nvSpPr>
        <p:spPr>
          <a:xfrm>
            <a:off x="6295131" y="879710"/>
            <a:ext cx="4801847" cy="755650"/>
          </a:xfrm>
        </p:spPr>
        <p:txBody>
          <a:bodyPr anchor="ctr">
            <a:normAutofit/>
          </a:bodyPr>
          <a:lstStyle>
            <a:lvl1pPr marL="0" indent="0">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3" name="Text Placeholder 30">
            <a:extLst>
              <a:ext uri="{FF2B5EF4-FFF2-40B4-BE49-F238E27FC236}">
                <a16:creationId xmlns:a16="http://schemas.microsoft.com/office/drawing/2014/main" id="{D357C748-EEC9-489A-BCC6-CA3A91E3F2AD}"/>
              </a:ext>
            </a:extLst>
          </p:cNvPr>
          <p:cNvSpPr>
            <a:spLocks noGrp="1"/>
          </p:cNvSpPr>
          <p:nvPr>
            <p:ph type="body" sz="quarter" idx="13" hasCustomPrompt="1"/>
          </p:nvPr>
        </p:nvSpPr>
        <p:spPr>
          <a:xfrm>
            <a:off x="6295131" y="195615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4" name="Text Placeholder 30">
            <a:extLst>
              <a:ext uri="{FF2B5EF4-FFF2-40B4-BE49-F238E27FC236}">
                <a16:creationId xmlns:a16="http://schemas.microsoft.com/office/drawing/2014/main" id="{59136E3C-98E8-457D-ABD1-BA278DBB491B}"/>
              </a:ext>
            </a:extLst>
          </p:cNvPr>
          <p:cNvSpPr>
            <a:spLocks noGrp="1"/>
          </p:cNvSpPr>
          <p:nvPr>
            <p:ph type="body" sz="quarter" idx="14" hasCustomPrompt="1"/>
          </p:nvPr>
        </p:nvSpPr>
        <p:spPr>
          <a:xfrm>
            <a:off x="6295131" y="303260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5" name="Text Placeholder 30">
            <a:extLst>
              <a:ext uri="{FF2B5EF4-FFF2-40B4-BE49-F238E27FC236}">
                <a16:creationId xmlns:a16="http://schemas.microsoft.com/office/drawing/2014/main" id="{3F9938E0-7CFD-4C1C-88B0-388D25B8B1B8}"/>
              </a:ext>
            </a:extLst>
          </p:cNvPr>
          <p:cNvSpPr>
            <a:spLocks noGrp="1"/>
          </p:cNvSpPr>
          <p:nvPr>
            <p:ph type="body" sz="quarter" idx="15" hasCustomPrompt="1"/>
          </p:nvPr>
        </p:nvSpPr>
        <p:spPr>
          <a:xfrm>
            <a:off x="6295131" y="4109045"/>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6" name="Text Placeholder 30">
            <a:extLst>
              <a:ext uri="{FF2B5EF4-FFF2-40B4-BE49-F238E27FC236}">
                <a16:creationId xmlns:a16="http://schemas.microsoft.com/office/drawing/2014/main" id="{D274E9A2-3272-442A-A247-A383255C45F7}"/>
              </a:ext>
            </a:extLst>
          </p:cNvPr>
          <p:cNvSpPr>
            <a:spLocks noGrp="1"/>
          </p:cNvSpPr>
          <p:nvPr>
            <p:ph type="body" sz="quarter" idx="16" hasCustomPrompt="1"/>
          </p:nvPr>
        </p:nvSpPr>
        <p:spPr>
          <a:xfrm>
            <a:off x="6295131" y="5185490"/>
            <a:ext cx="4801847" cy="755650"/>
          </a:xfrm>
        </p:spPr>
        <p:txBody>
          <a:bodyPr anchor="ctr">
            <a:normAutofit/>
          </a:bodyPr>
          <a:lstStyle>
            <a:lvl1pPr marL="0" indent="0">
              <a:spcBef>
                <a:spcPts val="0"/>
              </a:spcBef>
              <a:buNone/>
              <a:defRPr sz="1600">
                <a:solidFill>
                  <a:schemeClr val="tx2"/>
                </a:solidFill>
                <a:latin typeface="+mn-lt"/>
                <a:cs typeface="Arial" panose="020B0604020202020204" pitchFamily="34" charset="0"/>
              </a:defRPr>
            </a:lvl1pPr>
            <a:lvl2pPr marL="457200" indent="0">
              <a:buNone/>
              <a:defRPr/>
            </a:lvl2pPr>
          </a:lstStyle>
          <a:p>
            <a:pPr lvl="0"/>
            <a:r>
              <a:rPr lang="en-US" noProof="0"/>
              <a:t>Click to edit Master </a:t>
            </a:r>
            <a:br>
              <a:rPr lang="en-US" noProof="0"/>
            </a:br>
            <a:r>
              <a:rPr lang="en-US" noProof="0"/>
              <a:t>text styles</a:t>
            </a:r>
          </a:p>
        </p:txBody>
      </p:sp>
      <p:sp>
        <p:nvSpPr>
          <p:cNvPr id="37" name="Text Placeholder 30">
            <a:extLst>
              <a:ext uri="{FF2B5EF4-FFF2-40B4-BE49-F238E27FC236}">
                <a16:creationId xmlns:a16="http://schemas.microsoft.com/office/drawing/2014/main" id="{2D435A30-7C8E-4847-B027-91CBFA159229}"/>
              </a:ext>
            </a:extLst>
          </p:cNvPr>
          <p:cNvSpPr>
            <a:spLocks noGrp="1"/>
          </p:cNvSpPr>
          <p:nvPr>
            <p:ph type="body" sz="quarter" idx="17" hasCustomPrompt="1"/>
          </p:nvPr>
        </p:nvSpPr>
        <p:spPr>
          <a:xfrm>
            <a:off x="5084074" y="87971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1</a:t>
            </a:r>
          </a:p>
        </p:txBody>
      </p:sp>
      <p:sp>
        <p:nvSpPr>
          <p:cNvPr id="38" name="Text Placeholder 30">
            <a:extLst>
              <a:ext uri="{FF2B5EF4-FFF2-40B4-BE49-F238E27FC236}">
                <a16:creationId xmlns:a16="http://schemas.microsoft.com/office/drawing/2014/main" id="{819BB324-34C6-4FF7-8780-D294AC6EC5AC}"/>
              </a:ext>
            </a:extLst>
          </p:cNvPr>
          <p:cNvSpPr>
            <a:spLocks noGrp="1"/>
          </p:cNvSpPr>
          <p:nvPr>
            <p:ph type="body" sz="quarter" idx="18" hasCustomPrompt="1"/>
          </p:nvPr>
        </p:nvSpPr>
        <p:spPr>
          <a:xfrm>
            <a:off x="5084074" y="195615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2</a:t>
            </a:r>
          </a:p>
        </p:txBody>
      </p:sp>
      <p:sp>
        <p:nvSpPr>
          <p:cNvPr id="39" name="Text Placeholder 30">
            <a:extLst>
              <a:ext uri="{FF2B5EF4-FFF2-40B4-BE49-F238E27FC236}">
                <a16:creationId xmlns:a16="http://schemas.microsoft.com/office/drawing/2014/main" id="{43B3C496-FB0A-4924-A341-696D17E2D9C5}"/>
              </a:ext>
            </a:extLst>
          </p:cNvPr>
          <p:cNvSpPr>
            <a:spLocks noGrp="1"/>
          </p:cNvSpPr>
          <p:nvPr>
            <p:ph type="body" sz="quarter" idx="19" hasCustomPrompt="1"/>
          </p:nvPr>
        </p:nvSpPr>
        <p:spPr>
          <a:xfrm>
            <a:off x="5084074" y="303260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3</a:t>
            </a:r>
          </a:p>
        </p:txBody>
      </p:sp>
      <p:sp>
        <p:nvSpPr>
          <p:cNvPr id="40" name="Text Placeholder 30">
            <a:extLst>
              <a:ext uri="{FF2B5EF4-FFF2-40B4-BE49-F238E27FC236}">
                <a16:creationId xmlns:a16="http://schemas.microsoft.com/office/drawing/2014/main" id="{FEACD5FF-800E-4BB0-82F3-2E0AEF1215D5}"/>
              </a:ext>
            </a:extLst>
          </p:cNvPr>
          <p:cNvSpPr>
            <a:spLocks noGrp="1"/>
          </p:cNvSpPr>
          <p:nvPr>
            <p:ph type="body" sz="quarter" idx="20" hasCustomPrompt="1"/>
          </p:nvPr>
        </p:nvSpPr>
        <p:spPr>
          <a:xfrm>
            <a:off x="5084074" y="4109045"/>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4</a:t>
            </a:r>
          </a:p>
        </p:txBody>
      </p:sp>
      <p:sp>
        <p:nvSpPr>
          <p:cNvPr id="41" name="Text Placeholder 30">
            <a:extLst>
              <a:ext uri="{FF2B5EF4-FFF2-40B4-BE49-F238E27FC236}">
                <a16:creationId xmlns:a16="http://schemas.microsoft.com/office/drawing/2014/main" id="{58B97284-E1BE-4DCD-9CC1-C441D1A8573A}"/>
              </a:ext>
            </a:extLst>
          </p:cNvPr>
          <p:cNvSpPr>
            <a:spLocks noGrp="1"/>
          </p:cNvSpPr>
          <p:nvPr>
            <p:ph type="body" sz="quarter" idx="21" hasCustomPrompt="1"/>
          </p:nvPr>
        </p:nvSpPr>
        <p:spPr>
          <a:xfrm>
            <a:off x="5084074" y="5185490"/>
            <a:ext cx="741082" cy="755650"/>
          </a:xfrm>
        </p:spPr>
        <p:txBody>
          <a:bodyPr rIns="0" anchor="ctr">
            <a:noAutofit/>
          </a:bodyPr>
          <a:lstStyle>
            <a:lvl1pPr marL="0" indent="0" algn="r">
              <a:buNone/>
              <a:defRPr sz="6000">
                <a:solidFill>
                  <a:schemeClr val="bg1"/>
                </a:solidFill>
                <a:latin typeface="+mj-lt"/>
                <a:cs typeface="Arial" panose="020B0604020202020204" pitchFamily="34" charset="0"/>
              </a:defRPr>
            </a:lvl1pPr>
            <a:lvl2pPr marL="457200" indent="0">
              <a:buNone/>
              <a:defRPr/>
            </a:lvl2pPr>
          </a:lstStyle>
          <a:p>
            <a:pPr lvl="0"/>
            <a:r>
              <a:rPr lang="en-US" noProof="0"/>
              <a:t>5</a:t>
            </a:r>
          </a:p>
        </p:txBody>
      </p:sp>
      <p:sp>
        <p:nvSpPr>
          <p:cNvPr id="15" name="Title 1">
            <a:extLst>
              <a:ext uri="{FF2B5EF4-FFF2-40B4-BE49-F238E27FC236}">
                <a16:creationId xmlns:a16="http://schemas.microsoft.com/office/drawing/2014/main" id="{408AC775-D0E4-4AE8-B104-8AF0CC99549B}"/>
              </a:ext>
            </a:extLst>
          </p:cNvPr>
          <p:cNvSpPr>
            <a:spLocks noGrp="1"/>
          </p:cNvSpPr>
          <p:nvPr>
            <p:ph type="title" hasCustomPrompt="1"/>
          </p:nvPr>
        </p:nvSpPr>
        <p:spPr>
          <a:xfrm>
            <a:off x="826626" y="3727361"/>
            <a:ext cx="2275389" cy="1025525"/>
          </a:xfrm>
          <a:noFill/>
        </p:spPr>
        <p:txBody>
          <a:bodyPr vert="horz" lIns="0" tIns="45720" rIns="91440" bIns="0" rtlCol="0" anchor="b">
            <a:noAutofit/>
          </a:bodyPr>
          <a:lstStyle>
            <a:lvl1pPr>
              <a:defRPr lang="en-US" sz="5000" b="1">
                <a:solidFill>
                  <a:schemeClr val="tx2"/>
                </a:solidFill>
                <a:latin typeface="+mj-lt"/>
              </a:defRPr>
            </a:lvl1pPr>
          </a:lstStyle>
          <a:p>
            <a:pPr marL="0" lvl="0"/>
            <a:r>
              <a:rPr lang="en-US" noProof="0"/>
              <a:t>Agenda</a:t>
            </a:r>
          </a:p>
        </p:txBody>
      </p:sp>
    </p:spTree>
    <p:extLst>
      <p:ext uri="{BB962C8B-B14F-4D97-AF65-F5344CB8AC3E}">
        <p14:creationId xmlns:p14="http://schemas.microsoft.com/office/powerpoint/2010/main" val="428314580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769354" y="2596916"/>
            <a:ext cx="4385841" cy="1325563"/>
          </a:xfrm>
        </p:spPr>
        <p:txBody>
          <a:bodyPr anchor="b"/>
          <a:lstStyle>
            <a:lvl1pPr algn="l">
              <a:defRPr>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6096000" y="1"/>
            <a:ext cx="6096000" cy="6858000"/>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769353" y="4628132"/>
            <a:ext cx="4385841" cy="1325562"/>
          </a:xfrm>
        </p:spPr>
        <p:txBody>
          <a:bodyPr>
            <a:noAutofit/>
          </a:bodyPr>
          <a:lstStyle>
            <a:lvl1pPr marL="0" indent="0" algn="l">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p:nvPr>
        </p:nvSpPr>
        <p:spPr>
          <a:xfrm>
            <a:off x="769353" y="4165142"/>
            <a:ext cx="4385841" cy="382749"/>
          </a:xfrm>
        </p:spPr>
        <p:txBody>
          <a:bodyPr anchor="b">
            <a:normAutofit/>
          </a:bodyPr>
          <a:lstStyle>
            <a:lvl1pPr marL="0" indent="0" algn="l">
              <a:buNone/>
              <a:defRPr sz="1600" b="1">
                <a:latin typeface="+mj-lt"/>
                <a:cs typeface="Arial" panose="020B0604020202020204" pitchFamily="34" charset="0"/>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2683CBB0-468F-4DD2-853B-FBFFA91B662E}"/>
              </a:ext>
            </a:extLst>
          </p:cNvPr>
          <p:cNvSpPr/>
          <p:nvPr userDrawn="1"/>
        </p:nvSpPr>
        <p:spPr>
          <a:xfrm flipV="1">
            <a:off x="527427" y="1631760"/>
            <a:ext cx="0" cy="4321933"/>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
        <p:nvSpPr>
          <p:cNvPr id="9"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769354" y="1631760"/>
            <a:ext cx="804759" cy="804759"/>
          </a:xfrm>
          <a:prstGeom prst="rect">
            <a:avLst/>
          </a:prstGeom>
          <a:solidFill>
            <a:schemeClr val="bg1"/>
          </a:solidFill>
          <a:ln w="19050">
            <a:noFill/>
          </a:ln>
        </p:spPr>
        <p:txBody>
          <a:bodyPr>
            <a:normAutofit/>
          </a:bodyPr>
          <a:lstStyle>
            <a:lvl1pPr>
              <a:defRPr sz="800"/>
            </a:lvl1pPr>
          </a:lstStyle>
          <a:p>
            <a:r>
              <a:rPr lang="en-US"/>
              <a:t>Click icon to add picture</a:t>
            </a:r>
            <a:endParaRPr lang="en-US" dirty="0"/>
          </a:p>
        </p:txBody>
      </p:sp>
    </p:spTree>
    <p:extLst>
      <p:ext uri="{BB962C8B-B14F-4D97-AF65-F5344CB8AC3E}">
        <p14:creationId xmlns:p14="http://schemas.microsoft.com/office/powerpoint/2010/main" val="198493421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4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2808079"/>
            <a:ext cx="6096000" cy="404992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38200" y="571465"/>
            <a:ext cx="525780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87825" y="2808079"/>
            <a:ext cx="4312353"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87825" y="3212363"/>
            <a:ext cx="4312353" cy="2962659"/>
          </a:xfrm>
        </p:spPr>
        <p:txBody>
          <a:bodyPr lIns="0" tIns="72000">
            <a:normAutofit/>
          </a:bodyPr>
          <a:lstStyle>
            <a:lvl1pPr>
              <a:defRPr sz="1400">
                <a:latin typeface="+mn-lt"/>
              </a:defRPr>
            </a:lvl1pPr>
            <a:lvl2pPr>
              <a:defRPr sz="1200">
                <a:latin typeface="+mn-lt"/>
              </a:defRPr>
            </a:lvl2pPr>
            <a:lvl3pPr>
              <a:defRPr sz="1100">
                <a:latin typeface="+mn-lt"/>
              </a:defRPr>
            </a:lvl3pPr>
            <a:lvl4pPr>
              <a:defRPr sz="1050">
                <a:latin typeface="+mn-lt"/>
              </a:defRPr>
            </a:lvl4pPr>
            <a:lvl5pPr>
              <a:defRPr sz="1050">
                <a:latin typeface="+mn-lt"/>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Shape 62" title="Decorative">
            <a:extLst>
              <a:ext uri="{FF2B5EF4-FFF2-40B4-BE49-F238E27FC236}">
                <a16:creationId xmlns:a16="http://schemas.microsoft.com/office/drawing/2014/main" id="{2683CBB0-468F-4DD2-853B-FBFFA91B662E}"/>
              </a:ext>
            </a:extLst>
          </p:cNvPr>
          <p:cNvSpPr/>
          <p:nvPr userDrawn="1"/>
        </p:nvSpPr>
        <p:spPr>
          <a:xfrm rot="16200000" flipV="1">
            <a:off x="5130846" y="1256529"/>
            <a:ext cx="0" cy="1930310"/>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114414102"/>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20_Custom Layout">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71E5DCEB-1CC8-4AEE-9DEC-6C62AD4FB42C}"/>
              </a:ext>
            </a:extLst>
          </p:cNvPr>
          <p:cNvSpPr/>
          <p:nvPr userDrawn="1"/>
        </p:nvSpPr>
        <p:spPr>
          <a:xfrm>
            <a:off x="0" y="3429000"/>
            <a:ext cx="6096001" cy="3429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1" y="0"/>
            <a:ext cx="6096000" cy="3429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6987825" y="1190909"/>
            <a:ext cx="4554008" cy="1325563"/>
          </a:xfrm>
        </p:spPr>
        <p:txBody>
          <a:bodyPr lIns="0" anchor="b">
            <a:normAutofit/>
          </a:bodyPr>
          <a:lstStyle>
            <a:lvl1pPr algn="l">
              <a:defRPr sz="4000">
                <a:latin typeface="+mj-lt"/>
              </a:defRPr>
            </a:lvl1pPr>
          </a:lstStyle>
          <a:p>
            <a:r>
              <a:rPr lang="en-US"/>
              <a:t>Click to edit Master title style</a:t>
            </a:r>
            <a:endParaRPr lang="en-US" dirty="0"/>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97253" y="2516138"/>
            <a:ext cx="4544580" cy="382749"/>
          </a:xfrm>
        </p:spPr>
        <p:txBody>
          <a:bodyPr vert="horz" lIns="0" tIns="45720" rIns="91440" bIns="45720" rtlCol="0" anchor="b">
            <a:normAutofit/>
          </a:bodyPr>
          <a:lstStyle>
            <a:lvl1pPr>
              <a:defRPr lang="en-US" sz="1600" b="1" dirty="0">
                <a:latin typeface="+mj-lt"/>
              </a:defRPr>
            </a:lvl1pPr>
          </a:lstStyle>
          <a:p>
            <a:pPr marL="0" lvl="0" indent="0">
              <a:buNone/>
            </a:pPr>
            <a:r>
              <a:rPr lang="en-US" dirty="0"/>
              <a:t>Click to add title here</a:t>
            </a:r>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97253" y="2920422"/>
            <a:ext cx="4544580" cy="3226378"/>
          </a:xfrm>
        </p:spPr>
        <p:txBody>
          <a:bodyPr lIns="0" tIns="72000">
            <a:normAutofit/>
          </a:bodyPr>
          <a:lstStyle>
            <a:lvl1pPr>
              <a:defRPr sz="1400"/>
            </a:lvl1pPr>
            <a:lvl2pPr>
              <a:defRPr sz="1200"/>
            </a:lvl2pPr>
            <a:lvl3pPr>
              <a:defRPr sz="1100"/>
            </a:lvl3pPr>
            <a:lvl4pPr>
              <a:defRPr sz="1050"/>
            </a:lvl4pPr>
            <a:lvl5pPr>
              <a:defRPr sz="105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38199" y="3606800"/>
            <a:ext cx="4927601" cy="2540000"/>
          </a:xfrm>
        </p:spPr>
        <p:txBody>
          <a:bodyPr lIns="0" tIns="72000">
            <a:normAutofit/>
          </a:bodyPr>
          <a:lstStyle>
            <a:lvl1pPr>
              <a:defRPr sz="2800">
                <a:solidFill>
                  <a:schemeClr val="bg1"/>
                </a:solidFill>
              </a:defRPr>
            </a:lvl1pPr>
            <a:lvl2pPr>
              <a:defRPr sz="2400">
                <a:solidFill>
                  <a:schemeClr val="bg1"/>
                </a:solidFill>
              </a:defRPr>
            </a:lvl2pPr>
            <a:lvl3pPr>
              <a:defRPr sz="2000">
                <a:solidFill>
                  <a:schemeClr val="bg1"/>
                </a:solidFill>
              </a:defRPr>
            </a:lvl3pPr>
            <a:lvl4pPr>
              <a:defRPr sz="1800">
                <a:solidFill>
                  <a:schemeClr val="bg1"/>
                </a:solidFill>
              </a:defRPr>
            </a:lvl4pPr>
            <a:lvl5pPr>
              <a:defRPr sz="180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extLst>
      <p:ext uri="{BB962C8B-B14F-4D97-AF65-F5344CB8AC3E}">
        <p14:creationId xmlns:p14="http://schemas.microsoft.com/office/powerpoint/2010/main" val="261660340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21_Custom Layout">
    <p:spTree>
      <p:nvGrpSpPr>
        <p:cNvPr id="1" name=""/>
        <p:cNvGrpSpPr/>
        <p:nvPr/>
      </p:nvGrpSpPr>
      <p:grpSpPr>
        <a:xfrm>
          <a:off x="0" y="0"/>
          <a:ext cx="0" cy="0"/>
          <a:chOff x="0" y="0"/>
          <a:chExt cx="0" cy="0"/>
        </a:xfrm>
      </p:grpSpPr>
      <p:sp>
        <p:nvSpPr>
          <p:cNvPr id="7"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6"/>
          </p:nvPr>
        </p:nvSpPr>
        <p:spPr>
          <a:xfrm>
            <a:off x="0" y="0"/>
            <a:ext cx="3708400" cy="6853712"/>
          </a:xfrm>
          <a:solidFill>
            <a:schemeClr val="bg1">
              <a:lumMod val="95000"/>
            </a:schemeClr>
          </a:solidFill>
        </p:spPr>
        <p:txBody>
          <a:bodyPr/>
          <a:lstStyle/>
          <a:p>
            <a:r>
              <a:rPr lang="en-US"/>
              <a:t>Click icon to add picture</a:t>
            </a:r>
            <a:endParaRPr lang="en-US" dirty="0"/>
          </a:p>
        </p:txBody>
      </p:sp>
      <p:sp>
        <p:nvSpPr>
          <p:cNvPr id="11" name="Rectangle 10" title="Decorative"/>
          <p:cNvSpPr/>
          <p:nvPr userDrawn="1"/>
        </p:nvSpPr>
        <p:spPr>
          <a:xfrm>
            <a:off x="3708400" y="0"/>
            <a:ext cx="4775200"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4252921" y="936980"/>
            <a:ext cx="3686159" cy="1466055"/>
          </a:xfrm>
        </p:spPr>
        <p:txBody>
          <a:bodyPr lIns="0" anchor="t">
            <a:normAutofit/>
          </a:bodyPr>
          <a:lstStyle>
            <a:lvl1pPr algn="l">
              <a:defRPr sz="4000">
                <a:solidFill>
                  <a:schemeClr val="bg1"/>
                </a:solidFill>
                <a:latin typeface="+mj-lt"/>
              </a:defRPr>
            </a:lvl1pPr>
          </a:lstStyle>
          <a:p>
            <a:r>
              <a:rPr lang="en-US"/>
              <a:t>Click to edit Master title style</a:t>
            </a: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252988" y="2407322"/>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252921" y="2811606"/>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7"/>
          </p:nvPr>
        </p:nvSpPr>
        <p:spPr>
          <a:xfrm>
            <a:off x="8483600" y="0"/>
            <a:ext cx="3708400" cy="6853712"/>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3155064344"/>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2_Custom Layout">
    <p:spTree>
      <p:nvGrpSpPr>
        <p:cNvPr id="1" name=""/>
        <p:cNvGrpSpPr/>
        <p:nvPr/>
      </p:nvGrpSpPr>
      <p:grpSpPr>
        <a:xfrm>
          <a:off x="0" y="0"/>
          <a:ext cx="0" cy="0"/>
          <a:chOff x="0" y="0"/>
          <a:chExt cx="0" cy="0"/>
        </a:xfrm>
      </p:grpSpPr>
      <p:sp>
        <p:nvSpPr>
          <p:cNvPr id="12" name="Rectangle 11" title="Decorative">
            <a:extLst>
              <a:ext uri="{FF2B5EF4-FFF2-40B4-BE49-F238E27FC236}">
                <a16:creationId xmlns:a16="http://schemas.microsoft.com/office/drawing/2014/main" id="{60EEF041-4EFF-410A-AFB4-25A65B462B2D}"/>
              </a:ext>
            </a:extLst>
          </p:cNvPr>
          <p:cNvSpPr/>
          <p:nvPr userDrawn="1"/>
        </p:nvSpPr>
        <p:spPr>
          <a:xfrm>
            <a:off x="8181847" y="0"/>
            <a:ext cx="4010153"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Rectangle 2" title="Decorative">
            <a:extLst>
              <a:ext uri="{FF2B5EF4-FFF2-40B4-BE49-F238E27FC236}">
                <a16:creationId xmlns:a16="http://schemas.microsoft.com/office/drawing/2014/main" id="{60EEF041-4EFF-410A-AFB4-25A65B462B2D}"/>
              </a:ext>
            </a:extLst>
          </p:cNvPr>
          <p:cNvSpPr/>
          <p:nvPr userDrawn="1"/>
        </p:nvSpPr>
        <p:spPr>
          <a:xfrm>
            <a:off x="4171694" y="0"/>
            <a:ext cx="4010153"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333757" y="1680547"/>
            <a:ext cx="368602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375228" y="1680547"/>
            <a:ext cx="3658010"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333454" y="2084831"/>
            <a:ext cx="3686159"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375228" y="2084831"/>
            <a:ext cx="3658010" cy="3044825"/>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itle 1">
            <a:extLst>
              <a:ext uri="{FF2B5EF4-FFF2-40B4-BE49-F238E27FC236}">
                <a16:creationId xmlns:a16="http://schemas.microsoft.com/office/drawing/2014/main" id="{110731EC-67BA-493B-B1C7-6258DD2B6042}"/>
              </a:ext>
            </a:extLst>
          </p:cNvPr>
          <p:cNvSpPr>
            <a:spLocks noGrp="1"/>
          </p:cNvSpPr>
          <p:nvPr>
            <p:ph type="title"/>
          </p:nvPr>
        </p:nvSpPr>
        <p:spPr>
          <a:xfrm>
            <a:off x="403410" y="1670007"/>
            <a:ext cx="3686159" cy="1466055"/>
          </a:xfrm>
        </p:spPr>
        <p:txBody>
          <a:bodyPr lIns="0" anchor="t">
            <a:normAutofit/>
          </a:bodyPr>
          <a:lstStyle>
            <a:lvl1pPr algn="l">
              <a:defRPr sz="4000">
                <a:solidFill>
                  <a:schemeClr val="tx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390449067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3_Custom Layout">
    <p:spTree>
      <p:nvGrpSpPr>
        <p:cNvPr id="1" name=""/>
        <p:cNvGrpSpPr/>
        <p:nvPr/>
      </p:nvGrpSpPr>
      <p:grpSpPr>
        <a:xfrm>
          <a:off x="0" y="0"/>
          <a:ext cx="0" cy="0"/>
          <a:chOff x="0" y="0"/>
          <a:chExt cx="0" cy="0"/>
        </a:xfrm>
      </p:grpSpPr>
      <p:sp>
        <p:nvSpPr>
          <p:cNvPr id="6" name="Picture Placeholder 5" title="Decorative">
            <a:extLst>
              <a:ext uri="{FF2B5EF4-FFF2-40B4-BE49-F238E27FC236}">
                <a16:creationId xmlns:a16="http://schemas.microsoft.com/office/drawing/2014/main" id="{09156155-C47D-47A0-A08D-DCAC4D742D3F}"/>
              </a:ext>
            </a:extLst>
          </p:cNvPr>
          <p:cNvSpPr>
            <a:spLocks noGrp="1"/>
          </p:cNvSpPr>
          <p:nvPr>
            <p:ph type="pic" sz="quarter" idx="17"/>
          </p:nvPr>
        </p:nvSpPr>
        <p:spPr>
          <a:xfrm>
            <a:off x="0" y="0"/>
            <a:ext cx="12192000" cy="3408892"/>
          </a:xfrm>
        </p:spPr>
        <p:txBody>
          <a:bodyPr/>
          <a:lstStyle/>
          <a:p>
            <a:r>
              <a:rPr lang="en-US"/>
              <a:t>Click icon to add picture</a:t>
            </a:r>
            <a:endParaRPr lang="en-US" dirty="0"/>
          </a:p>
        </p:txBody>
      </p:sp>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3408891"/>
            <a:ext cx="12203575" cy="344910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4568750" y="3666354"/>
            <a:ext cx="3448800"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8254055" y="3666354"/>
            <a:ext cx="3450265"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4568447" y="4070639"/>
            <a:ext cx="3448800"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8254055" y="4070639"/>
            <a:ext cx="345026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838200" y="4049104"/>
            <a:ext cx="3136900" cy="2168682"/>
          </a:xfrm>
        </p:spPr>
        <p:txBody>
          <a:bodyPr lIns="0" anchor="ctr">
            <a:normAutofit/>
          </a:bodyPr>
          <a:lstStyle>
            <a:lvl1pPr algn="l">
              <a:defRPr sz="4000">
                <a:solidFill>
                  <a:schemeClr val="bg1"/>
                </a:solidFill>
                <a:latin typeface="+mj-lt"/>
              </a:defRPr>
            </a:lvl1pPr>
          </a:lstStyle>
          <a:p>
            <a:r>
              <a:rPr lang="en-US"/>
              <a:t>Click to edit Master title style</a:t>
            </a:r>
            <a:endParaRPr lang="en-US" dirty="0"/>
          </a:p>
        </p:txBody>
      </p:sp>
    </p:spTree>
    <p:extLst>
      <p:ext uri="{BB962C8B-B14F-4D97-AF65-F5344CB8AC3E}">
        <p14:creationId xmlns:p14="http://schemas.microsoft.com/office/powerpoint/2010/main" val="10072104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31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1"/>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1">
              <a:lumMod val="60000"/>
              <a:lumOff val="40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40000"/>
                <a:lumOff val="6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723485818"/>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42_Custom Layout">
    <p:spTree>
      <p:nvGrpSpPr>
        <p:cNvPr id="1" name=""/>
        <p:cNvGrpSpPr/>
        <p:nvPr/>
      </p:nvGrpSpPr>
      <p:grpSpPr>
        <a:xfrm>
          <a:off x="0" y="0"/>
          <a:ext cx="0" cy="0"/>
          <a:chOff x="0" y="0"/>
          <a:chExt cx="0" cy="0"/>
        </a:xfrm>
      </p:grpSpPr>
      <p:sp>
        <p:nvSpPr>
          <p:cNvPr id="11" name="Title 1" title="Decorative">
            <a:extLst>
              <a:ext uri="{FF2B5EF4-FFF2-40B4-BE49-F238E27FC236}">
                <a16:creationId xmlns:a16="http://schemas.microsoft.com/office/drawing/2014/main" id="{FC8F08DC-8736-4BFE-8B72-8DD4184DEBE1}"/>
              </a:ext>
            </a:extLst>
          </p:cNvPr>
          <p:cNvSpPr txBox="1">
            <a:spLocks/>
          </p:cNvSpPr>
          <p:nvPr userDrawn="1"/>
        </p:nvSpPr>
        <p:spPr>
          <a:xfrm>
            <a:off x="-1" y="2360141"/>
            <a:ext cx="6096001" cy="4497859"/>
          </a:xfrm>
          <a:prstGeom prst="rect">
            <a:avLst/>
          </a:prstGeom>
          <a:solidFill>
            <a:schemeClr val="accent2"/>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12" name="Title 1" title="Decorative">
            <a:extLst>
              <a:ext uri="{FF2B5EF4-FFF2-40B4-BE49-F238E27FC236}">
                <a16:creationId xmlns:a16="http://schemas.microsoft.com/office/drawing/2014/main" id="{FC8F08DC-8736-4BFE-8B72-8DD4184DEBE1}"/>
              </a:ext>
            </a:extLst>
          </p:cNvPr>
          <p:cNvSpPr txBox="1">
            <a:spLocks/>
          </p:cNvSpPr>
          <p:nvPr userDrawn="1"/>
        </p:nvSpPr>
        <p:spPr>
          <a:xfrm>
            <a:off x="6095999" y="2360141"/>
            <a:ext cx="6096001" cy="4497859"/>
          </a:xfrm>
          <a:prstGeom prst="rect">
            <a:avLst/>
          </a:prstGeom>
          <a:solidFill>
            <a:schemeClr val="accent2">
              <a:lumMod val="75000"/>
              <a:lumOff val="25000"/>
            </a:schemeClr>
          </a:solidFill>
        </p:spPr>
        <p:txBody>
          <a:bodyPr vert="horz" lIns="0" tIns="45720" rIns="324000" bIns="45720" rtlCol="0" anchor="ctr">
            <a:normAutofit/>
          </a:bodyPr>
          <a:lstStyle>
            <a:lvl1pPr algn="r">
              <a:lnSpc>
                <a:spcPct val="90000"/>
              </a:lnSpc>
              <a:spcBef>
                <a:spcPct val="0"/>
              </a:spcBef>
              <a:buNone/>
              <a:defRPr sz="4000" b="1" i="0" spc="-150">
                <a:solidFill>
                  <a:schemeClr val="tx2"/>
                </a:solidFill>
                <a:latin typeface="Constantia" panose="02030602050306030303" pitchFamily="18" charset="0"/>
                <a:ea typeface="+mj-ea"/>
                <a:cs typeface="Gill Sans" panose="020B0502020104020203" pitchFamily="34" charset="-79"/>
              </a:defRPr>
            </a:lvl1pPr>
          </a:lstStyle>
          <a:p>
            <a:pPr lvl="0"/>
            <a:endParaRPr lang="en-US" dirty="0"/>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877607" y="2962016"/>
            <a:ext cx="4340785" cy="382749"/>
          </a:xfrm>
        </p:spPr>
        <p:txBody>
          <a:bodyPr lIns="0" anchor="b">
            <a:normAutofit/>
          </a:bodyPr>
          <a:lstStyle>
            <a:lvl1pPr marL="0" indent="0">
              <a:buNone/>
              <a:defRPr sz="1600" b="1">
                <a:solidFill>
                  <a:schemeClr val="bg1"/>
                </a:solidFill>
                <a:latin typeface="+mj-lt"/>
                <a:cs typeface="Arial" panose="020B0604020202020204" pitchFamily="34" charset="0"/>
              </a:defRPr>
            </a:lvl1pPr>
          </a:lstStyle>
          <a:p>
            <a:pPr lvl="0"/>
            <a:r>
              <a:rPr lang="en-US" dirty="0"/>
              <a:t>Click to add title here</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972685" y="2962016"/>
            <a:ext cx="4342629" cy="382749"/>
          </a:xfrm>
        </p:spPr>
        <p:txBody>
          <a:bodyPr vert="horz" lIns="0" tIns="45720" rIns="91440" bIns="45720" rtlCol="0" anchor="b">
            <a:normAutofit/>
          </a:bodyPr>
          <a:lstStyle>
            <a:lvl1pPr marL="0" indent="0">
              <a:buNone/>
              <a:defRPr lang="en-US" sz="1600" b="1" dirty="0">
                <a:solidFill>
                  <a:schemeClr val="bg1"/>
                </a:solidFill>
                <a:latin typeface="+mj-lt"/>
              </a:defRPr>
            </a:lvl1pPr>
          </a:lstStyle>
          <a:p>
            <a:pPr marL="228600" lvl="0" indent="-228600"/>
            <a:r>
              <a:rPr lang="en-US" dirty="0"/>
              <a:t>Click to add title here</a:t>
            </a:r>
          </a:p>
        </p:txBody>
      </p:sp>
      <p:sp>
        <p:nvSpPr>
          <p:cNvPr id="4" name="Text Placeholder 3">
            <a:extLst>
              <a:ext uri="{FF2B5EF4-FFF2-40B4-BE49-F238E27FC236}">
                <a16:creationId xmlns:a16="http://schemas.microsoft.com/office/drawing/2014/main" id="{9B53E20B-DD70-4AFB-9D9B-17969F880C06}"/>
              </a:ext>
            </a:extLst>
          </p:cNvPr>
          <p:cNvSpPr>
            <a:spLocks noGrp="1"/>
          </p:cNvSpPr>
          <p:nvPr>
            <p:ph type="body" sz="quarter" idx="15"/>
          </p:nvPr>
        </p:nvSpPr>
        <p:spPr>
          <a:xfrm>
            <a:off x="877607" y="3366301"/>
            <a:ext cx="4340785"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Text Placeholder 3">
            <a:extLst>
              <a:ext uri="{FF2B5EF4-FFF2-40B4-BE49-F238E27FC236}">
                <a16:creationId xmlns:a16="http://schemas.microsoft.com/office/drawing/2014/main" id="{37EBF543-63D2-4169-AB73-3F4BD242FA61}"/>
              </a:ext>
            </a:extLst>
          </p:cNvPr>
          <p:cNvSpPr>
            <a:spLocks noGrp="1"/>
          </p:cNvSpPr>
          <p:nvPr>
            <p:ph type="body" sz="quarter" idx="16"/>
          </p:nvPr>
        </p:nvSpPr>
        <p:spPr>
          <a:xfrm>
            <a:off x="6972685" y="3366301"/>
            <a:ext cx="4342629" cy="2253961"/>
          </a:xfrm>
        </p:spPr>
        <p:txBody>
          <a:bodyPr lIns="0" tIns="72000">
            <a:normAutofit/>
          </a:bodyPr>
          <a:lstStyle>
            <a:lvl1pPr>
              <a:defRPr sz="1400">
                <a:solidFill>
                  <a:schemeClr val="bg1"/>
                </a:solidFill>
              </a:defRPr>
            </a:lvl1pPr>
            <a:lvl2pPr>
              <a:defRPr sz="1200">
                <a:solidFill>
                  <a:schemeClr val="bg1"/>
                </a:solidFill>
              </a:defRPr>
            </a:lvl2pPr>
            <a:lvl3pPr>
              <a:defRPr sz="1100">
                <a:solidFill>
                  <a:schemeClr val="bg1"/>
                </a:solidFill>
              </a:defRPr>
            </a:lvl3pPr>
            <a:lvl4pPr>
              <a:defRPr sz="1050">
                <a:solidFill>
                  <a:schemeClr val="bg1"/>
                </a:solidFill>
              </a:defRPr>
            </a:lvl4pPr>
            <a:lvl5pPr>
              <a:defRPr sz="1050">
                <a:solidFill>
                  <a:schemeClr val="bg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4" name="Title 1">
            <a:extLst>
              <a:ext uri="{FF2B5EF4-FFF2-40B4-BE49-F238E27FC236}">
                <a16:creationId xmlns:a16="http://schemas.microsoft.com/office/drawing/2014/main" id="{110731EC-67BA-493B-B1C7-6258DD2B6042}"/>
              </a:ext>
            </a:extLst>
          </p:cNvPr>
          <p:cNvSpPr>
            <a:spLocks noGrp="1"/>
          </p:cNvSpPr>
          <p:nvPr>
            <p:ph type="title"/>
          </p:nvPr>
        </p:nvSpPr>
        <p:spPr>
          <a:xfrm>
            <a:off x="2528215" y="358610"/>
            <a:ext cx="7135570" cy="822240"/>
          </a:xfrm>
        </p:spPr>
        <p:txBody>
          <a:bodyPr lIns="0" anchor="t">
            <a:normAutofit/>
          </a:bodyPr>
          <a:lstStyle>
            <a:lvl1pPr algn="ctr">
              <a:defRPr sz="4000">
                <a:solidFill>
                  <a:schemeClr val="tx1"/>
                </a:solidFill>
                <a:latin typeface="+mj-lt"/>
              </a:defRPr>
            </a:lvl1pPr>
          </a:lstStyle>
          <a:p>
            <a:r>
              <a:rPr lang="en-US"/>
              <a:t>Click to edit Master title style</a:t>
            </a:r>
            <a:endParaRPr lang="en-US" dirty="0"/>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1849647263"/>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15_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0731EC-67BA-493B-B1C7-6258DD2B6042}"/>
              </a:ext>
            </a:extLst>
          </p:cNvPr>
          <p:cNvSpPr>
            <a:spLocks noGrp="1"/>
          </p:cNvSpPr>
          <p:nvPr>
            <p:ph type="title"/>
          </p:nvPr>
        </p:nvSpPr>
        <p:spPr>
          <a:xfrm>
            <a:off x="844948" y="1193765"/>
            <a:ext cx="4385841" cy="1325563"/>
          </a:xfrm>
        </p:spPr>
        <p:txBody>
          <a:bodyPr anchor="b">
            <a:normAutofit/>
          </a:bodyPr>
          <a:lstStyle>
            <a:lvl1pPr algn="r">
              <a:defRPr sz="4000">
                <a:latin typeface="+mj-lt"/>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78814" y="2632337"/>
            <a:ext cx="4385841" cy="3357563"/>
          </a:xfrm>
        </p:spPr>
        <p:txBody>
          <a:bodyPr/>
          <a:lstStyle/>
          <a:p>
            <a:r>
              <a:rPr lang="en-US"/>
              <a:t>Click icon to add picture</a:t>
            </a:r>
            <a:endParaRPr lang="en-US" dirty="0"/>
          </a:p>
        </p:txBody>
      </p:sp>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6182016" y="1598619"/>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8" name="Text Placeholder 6">
            <a:extLst>
              <a:ext uri="{FF2B5EF4-FFF2-40B4-BE49-F238E27FC236}">
                <a16:creationId xmlns:a16="http://schemas.microsoft.com/office/drawing/2014/main" id="{75D558A5-D3BF-4DB7-928F-A20868F3C37D}"/>
              </a:ext>
            </a:extLst>
          </p:cNvPr>
          <p:cNvSpPr>
            <a:spLocks noGrp="1"/>
          </p:cNvSpPr>
          <p:nvPr>
            <p:ph type="body" sz="quarter" idx="12" hasCustomPrompt="1"/>
          </p:nvPr>
        </p:nvSpPr>
        <p:spPr>
          <a:xfrm>
            <a:off x="6182016" y="1194294"/>
            <a:ext cx="4869806"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6" name="Text Placeholder 6">
            <a:extLst>
              <a:ext uri="{FF2B5EF4-FFF2-40B4-BE49-F238E27FC236}">
                <a16:creationId xmlns:a16="http://schemas.microsoft.com/office/drawing/2014/main" id="{B2C5FA2F-DD81-4A72-AB26-A4C663724F42}"/>
              </a:ext>
            </a:extLst>
          </p:cNvPr>
          <p:cNvSpPr>
            <a:spLocks noGrp="1"/>
          </p:cNvSpPr>
          <p:nvPr>
            <p:ph type="body" sz="quarter" idx="13"/>
          </p:nvPr>
        </p:nvSpPr>
        <p:spPr>
          <a:xfrm>
            <a:off x="6182018" y="4093464"/>
            <a:ext cx="4869806" cy="1896435"/>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a:t>Click to edit Master text styles</a:t>
            </a:r>
          </a:p>
        </p:txBody>
      </p:sp>
      <p:sp>
        <p:nvSpPr>
          <p:cNvPr id="9" name="Text Placeholder 6">
            <a:extLst>
              <a:ext uri="{FF2B5EF4-FFF2-40B4-BE49-F238E27FC236}">
                <a16:creationId xmlns:a16="http://schemas.microsoft.com/office/drawing/2014/main" id="{92EBEB66-5E12-4FD8-AC09-10C992CA7CFE}"/>
              </a:ext>
            </a:extLst>
          </p:cNvPr>
          <p:cNvSpPr>
            <a:spLocks noGrp="1"/>
          </p:cNvSpPr>
          <p:nvPr>
            <p:ph type="body" sz="quarter" idx="14" hasCustomPrompt="1"/>
          </p:nvPr>
        </p:nvSpPr>
        <p:spPr>
          <a:xfrm>
            <a:off x="6182017" y="3689139"/>
            <a:ext cx="4832794" cy="382749"/>
          </a:xfrm>
        </p:spPr>
        <p:txBody>
          <a:bodyPr lIns="0" anchor="b">
            <a:noAutofit/>
          </a:bodyPr>
          <a:lstStyle>
            <a:lvl1pPr marL="0" indent="0">
              <a:buNone/>
              <a:defRPr sz="1600" b="1">
                <a:latin typeface="+mj-lt"/>
                <a:cs typeface="Arial" panose="020B0604020202020204" pitchFamily="34" charset="0"/>
              </a:defRPr>
            </a:lvl1pPr>
          </a:lstStyle>
          <a:p>
            <a:pPr lvl="0"/>
            <a:r>
              <a:rPr lang="en-US" dirty="0"/>
              <a:t>Click to add title here</a:t>
            </a:r>
          </a:p>
        </p:txBody>
      </p:sp>
      <p:sp>
        <p:nvSpPr>
          <p:cNvPr id="10" name="Shape 62" title="Decorative">
            <a:extLst>
              <a:ext uri="{FF2B5EF4-FFF2-40B4-BE49-F238E27FC236}">
                <a16:creationId xmlns:a16="http://schemas.microsoft.com/office/drawing/2014/main" id="{2683CBB0-468F-4DD2-853B-FBFFA91B662E}"/>
              </a:ext>
            </a:extLst>
          </p:cNvPr>
          <p:cNvSpPr/>
          <p:nvPr userDrawn="1"/>
        </p:nvSpPr>
        <p:spPr>
          <a:xfrm flipV="1">
            <a:off x="830507" y="1194294"/>
            <a:ext cx="0" cy="4795606"/>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970810597"/>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13_Custom Layout">
    <p:spTree>
      <p:nvGrpSpPr>
        <p:cNvPr id="1" name=""/>
        <p:cNvGrpSpPr/>
        <p:nvPr/>
      </p:nvGrpSpPr>
      <p:grpSpPr>
        <a:xfrm>
          <a:off x="0" y="0"/>
          <a:ext cx="0" cy="0"/>
          <a:chOff x="0" y="0"/>
          <a:chExt cx="0" cy="0"/>
        </a:xfrm>
      </p:grpSpPr>
      <p:sp>
        <p:nvSpPr>
          <p:cNvPr id="5" name="Picture Placeholder 4">
            <a:extLst>
              <a:ext uri="{FF2B5EF4-FFF2-40B4-BE49-F238E27FC236}">
                <a16:creationId xmlns:a16="http://schemas.microsoft.com/office/drawing/2014/main" id="{BE84B7CE-D997-4F92-BD9D-3F9DE2782EF8}"/>
              </a:ext>
            </a:extLst>
          </p:cNvPr>
          <p:cNvSpPr>
            <a:spLocks noGrp="1"/>
          </p:cNvSpPr>
          <p:nvPr>
            <p:ph type="pic" sz="quarter" idx="10"/>
          </p:nvPr>
        </p:nvSpPr>
        <p:spPr>
          <a:xfrm>
            <a:off x="7928658" y="836271"/>
            <a:ext cx="4263342" cy="5185458"/>
          </a:xfrm>
        </p:spPr>
        <p:txBody>
          <a:bodyPr/>
          <a:lstStyle/>
          <a:p>
            <a:r>
              <a:rPr lang="en-US"/>
              <a:t>Click icon to add picture</a:t>
            </a:r>
            <a:endParaRPr lang="en-US" dirty="0"/>
          </a:p>
        </p:txBody>
      </p:sp>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3657597" y="836271"/>
            <a:ext cx="4262400" cy="5185458"/>
          </a:xfrm>
          <a:solidFill>
            <a:schemeClr val="accent1"/>
          </a:solidFill>
        </p:spPr>
        <p:txBody>
          <a:bodyPr lIns="252000" tIns="144000" rIns="144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625033" y="1659770"/>
            <a:ext cx="2558005" cy="1325563"/>
          </a:xfrm>
        </p:spPr>
        <p:txBody>
          <a:bodyPr anchor="t"/>
          <a:lstStyle>
            <a:lvl1pPr algn="l">
              <a:defRPr>
                <a:latin typeface="+mj-lt"/>
              </a:defRPr>
            </a:lvl1pPr>
          </a:lstStyle>
          <a:p>
            <a:r>
              <a:rPr lang="en-US" dirty="0"/>
              <a:t>Click to </a:t>
            </a:r>
            <a:br>
              <a:rPr lang="en-US" dirty="0"/>
            </a:br>
            <a:r>
              <a:rPr lang="en-US" dirty="0"/>
              <a:t>Add Title</a:t>
            </a:r>
          </a:p>
        </p:txBody>
      </p:sp>
      <p:sp>
        <p:nvSpPr>
          <p:cNvPr id="9" name="Shape 62" title="Decorative">
            <a:extLst>
              <a:ext uri="{FF2B5EF4-FFF2-40B4-BE49-F238E27FC236}">
                <a16:creationId xmlns:a16="http://schemas.microsoft.com/office/drawing/2014/main" id="{E1A23DB6-E067-4A30-8C4B-98B452428518}"/>
              </a:ext>
            </a:extLst>
          </p:cNvPr>
          <p:cNvSpPr/>
          <p:nvPr userDrawn="1"/>
        </p:nvSpPr>
        <p:spPr>
          <a:xfrm rot="16200000" flipV="1">
            <a:off x="1756506" y="1915220"/>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3217407422"/>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24_Custom Layout">
    <p:spTree>
      <p:nvGrpSpPr>
        <p:cNvPr id="1" name=""/>
        <p:cNvGrpSpPr/>
        <p:nvPr/>
      </p:nvGrpSpPr>
      <p:grpSpPr>
        <a:xfrm>
          <a:off x="0" y="0"/>
          <a:ext cx="0" cy="0"/>
          <a:chOff x="0" y="0"/>
          <a:chExt cx="0" cy="0"/>
        </a:xfrm>
      </p:grpSpPr>
      <p:sp>
        <p:nvSpPr>
          <p:cNvPr id="7" name="Text Placeholder 6" title="Decorative">
            <a:extLst>
              <a:ext uri="{FF2B5EF4-FFF2-40B4-BE49-F238E27FC236}">
                <a16:creationId xmlns:a16="http://schemas.microsoft.com/office/drawing/2014/main" id="{233D39E2-2188-4621-B115-A912A057E8AC}"/>
              </a:ext>
            </a:extLst>
          </p:cNvPr>
          <p:cNvSpPr>
            <a:spLocks noGrp="1"/>
          </p:cNvSpPr>
          <p:nvPr>
            <p:ph type="body" sz="quarter" idx="11"/>
          </p:nvPr>
        </p:nvSpPr>
        <p:spPr>
          <a:xfrm>
            <a:off x="0" y="3206186"/>
            <a:ext cx="12192000" cy="3651813"/>
          </a:xfrm>
          <a:solidFill>
            <a:schemeClr val="accent2"/>
          </a:solidFill>
        </p:spPr>
        <p:txBody>
          <a:bodyPr lIns="5400000" tIns="216000" rIns="180000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5278053" y="1775520"/>
            <a:ext cx="6435524" cy="1325563"/>
          </a:xfrm>
        </p:spPr>
        <p:txBody>
          <a:bodyPr anchor="b"/>
          <a:lstStyle>
            <a:lvl1pPr algn="l">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971836" y="1"/>
            <a:ext cx="3523423" cy="3206186"/>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2"/>
          </p:nvPr>
        </p:nvSpPr>
        <p:spPr>
          <a:xfrm>
            <a:off x="971836" y="3358587"/>
            <a:ext cx="3523423" cy="3206186"/>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99722714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25_Custom Layout">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233D39E2-2188-4621-B115-A912A057E8AC}"/>
              </a:ext>
            </a:extLst>
          </p:cNvPr>
          <p:cNvSpPr>
            <a:spLocks noGrp="1"/>
          </p:cNvSpPr>
          <p:nvPr>
            <p:ph type="body" sz="quarter" idx="11"/>
          </p:nvPr>
        </p:nvSpPr>
        <p:spPr>
          <a:xfrm>
            <a:off x="838199" y="4586456"/>
            <a:ext cx="10349090" cy="1577281"/>
          </a:xfrm>
          <a:noFill/>
          <a:ln>
            <a:noFill/>
          </a:ln>
        </p:spPr>
        <p:txBody>
          <a:bodyPr lIns="0" tIns="216000" rIns="0">
            <a:noAutofit/>
          </a:bodyPr>
          <a:lstStyle>
            <a:lvl1pPr marL="0" indent="0" algn="ctr">
              <a:lnSpc>
                <a:spcPct val="100000"/>
              </a:lnSpc>
              <a:buNone/>
              <a:defRPr sz="1400">
                <a:latin typeface="+mn-lt"/>
                <a:cs typeface="Arial" panose="020B0604020202020204" pitchFamily="34" charset="0"/>
              </a:defRPr>
            </a:lvl1pPr>
          </a:lstStyle>
          <a:p>
            <a:pPr lvl="0"/>
            <a:r>
              <a:rPr lang="en-US"/>
              <a:t>Click to edit Master text styles</a:t>
            </a:r>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199" y="3717212"/>
            <a:ext cx="10349089" cy="854791"/>
          </a:xfrm>
        </p:spPr>
        <p:txBody>
          <a:bodyPr lIns="0" rIns="0" anchor="b"/>
          <a:lstStyle>
            <a:lvl1pPr algn="ctr">
              <a:defRPr>
                <a:latin typeface="+mj-lt"/>
              </a:defRPr>
            </a:lvl1pPr>
          </a:lstStyle>
          <a:p>
            <a:r>
              <a:rPr lang="en-US" dirty="0"/>
              <a:t>Click to Add Title</a:t>
            </a: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838200" y="836271"/>
            <a:ext cx="10349089" cy="2516529"/>
          </a:xfrm>
          <a:solidFill>
            <a:schemeClr val="bg1">
              <a:lumMod val="95000"/>
            </a:schemeClr>
          </a:solidFill>
        </p:spPr>
        <p:txBody>
          <a:bodyPr/>
          <a:lstStyle/>
          <a:p>
            <a:r>
              <a:rPr lang="en-US"/>
              <a:t>Click icon to add picture</a:t>
            </a:r>
            <a:endParaRPr lang="en-US" dirty="0"/>
          </a:p>
        </p:txBody>
      </p:sp>
    </p:spTree>
    <p:extLst>
      <p:ext uri="{BB962C8B-B14F-4D97-AF65-F5344CB8AC3E}">
        <p14:creationId xmlns:p14="http://schemas.microsoft.com/office/powerpoint/2010/main" val="583128200"/>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26_Custom Layout">
    <p:spTree>
      <p:nvGrpSpPr>
        <p:cNvPr id="1" name=""/>
        <p:cNvGrpSpPr/>
        <p:nvPr/>
      </p:nvGrpSpPr>
      <p:grpSpPr>
        <a:xfrm>
          <a:off x="0" y="0"/>
          <a:ext cx="0" cy="0"/>
          <a:chOff x="0" y="0"/>
          <a:chExt cx="0" cy="0"/>
        </a:xfrm>
      </p:grpSpPr>
      <p:sp>
        <p:nvSpPr>
          <p:cNvPr id="3" name="Rectangle 2" title="Decorative">
            <a:extLst>
              <a:ext uri="{FF2B5EF4-FFF2-40B4-BE49-F238E27FC236}">
                <a16:creationId xmlns:a16="http://schemas.microsoft.com/office/drawing/2014/main" id="{9DF8596F-E730-47C4-86C3-F4A9B3F78268}"/>
              </a:ext>
            </a:extLst>
          </p:cNvPr>
          <p:cNvSpPr/>
          <p:nvPr userDrawn="1"/>
        </p:nvSpPr>
        <p:spPr>
          <a:xfrm>
            <a:off x="0" y="0"/>
            <a:ext cx="4745620" cy="3428990"/>
          </a:xfrm>
          <a:prstGeom prst="rect">
            <a:avLst/>
          </a:prstGeom>
          <a:solidFill>
            <a:schemeClr val="accent2"/>
          </a:solidFill>
        </p:spPr>
        <p:txBody>
          <a:bodyPr vert="horz" lIns="252000" tIns="144000" rIns="144000" bIns="45720" rtlCol="0">
            <a:noAutofit/>
          </a:bodyPr>
          <a:lstStyle/>
          <a:p>
            <a:pPr lvl="0" indent="0">
              <a:lnSpc>
                <a:spcPct val="100000"/>
              </a:lnSpc>
              <a:spcBef>
                <a:spcPts val="1000"/>
              </a:spcBef>
              <a:buFont typeface="Arial" panose="020B0604020202020204" pitchFamily="34" charset="0"/>
              <a:buNone/>
            </a:pPr>
            <a:endParaRPr lang="en-US" sz="1400" b="0" i="0" dirty="0">
              <a:solidFill>
                <a:schemeClr val="tx2"/>
              </a:solidFill>
              <a:latin typeface="Arial" panose="020B0604020202020204" pitchFamily="34" charset="0"/>
              <a:cs typeface="Arial" panose="020B0604020202020204" pitchFamily="34" charset="0"/>
            </a:endParaRPr>
          </a:p>
        </p:txBody>
      </p:sp>
      <p:sp>
        <p:nvSpPr>
          <p:cNvPr id="5" name="Picture Placeholder 4" title="Decorative">
            <a:extLst>
              <a:ext uri="{FF2B5EF4-FFF2-40B4-BE49-F238E27FC236}">
                <a16:creationId xmlns:a16="http://schemas.microsoft.com/office/drawing/2014/main" id="{BE84B7CE-D997-4F92-BD9D-3F9DE2782EF8}"/>
              </a:ext>
            </a:extLst>
          </p:cNvPr>
          <p:cNvSpPr>
            <a:spLocks noGrp="1"/>
          </p:cNvSpPr>
          <p:nvPr>
            <p:ph type="pic" sz="quarter" idx="10"/>
          </p:nvPr>
        </p:nvSpPr>
        <p:spPr>
          <a:xfrm>
            <a:off x="4745620" y="3428990"/>
            <a:ext cx="7446380" cy="3429009"/>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110731EC-67BA-493B-B1C7-6258DD2B6042}"/>
              </a:ext>
            </a:extLst>
          </p:cNvPr>
          <p:cNvSpPr>
            <a:spLocks noGrp="1"/>
          </p:cNvSpPr>
          <p:nvPr>
            <p:ph type="title" hasCustomPrompt="1"/>
          </p:nvPr>
        </p:nvSpPr>
        <p:spPr>
          <a:xfrm>
            <a:off x="838200" y="1659770"/>
            <a:ext cx="3085618" cy="1325563"/>
          </a:xfrm>
        </p:spPr>
        <p:txBody>
          <a:bodyPr lIns="0" anchor="t"/>
          <a:lstStyle>
            <a:lvl1pPr algn="l">
              <a:defRPr>
                <a:solidFill>
                  <a:schemeClr val="bg1"/>
                </a:solidFill>
                <a:latin typeface="+mj-lt"/>
              </a:defRPr>
            </a:lvl1pPr>
          </a:lstStyle>
          <a:p>
            <a:r>
              <a:rPr lang="en-US" dirty="0"/>
              <a:t>Click to </a:t>
            </a:r>
            <a:br>
              <a:rPr lang="en-US" dirty="0"/>
            </a:br>
            <a:r>
              <a:rPr lang="en-US" dirty="0"/>
              <a:t>Add Title</a:t>
            </a:r>
          </a:p>
        </p:txBody>
      </p:sp>
      <p:sp>
        <p:nvSpPr>
          <p:cNvPr id="8" name="Text Placeholder 6">
            <a:extLst>
              <a:ext uri="{FF2B5EF4-FFF2-40B4-BE49-F238E27FC236}">
                <a16:creationId xmlns:a16="http://schemas.microsoft.com/office/drawing/2014/main" id="{2E0AB4DF-4264-4631-9A72-72B25F9BEED8}"/>
              </a:ext>
            </a:extLst>
          </p:cNvPr>
          <p:cNvSpPr>
            <a:spLocks noGrp="1"/>
          </p:cNvSpPr>
          <p:nvPr>
            <p:ph type="body" sz="quarter" idx="12" hasCustomPrompt="1"/>
          </p:nvPr>
        </p:nvSpPr>
        <p:spPr>
          <a:xfrm>
            <a:off x="5359078" y="1197273"/>
            <a:ext cx="6121722" cy="382749"/>
          </a:xfrm>
        </p:spPr>
        <p:txBody>
          <a:bodyPr lIns="0" tIns="0" anchor="t">
            <a:normAutofit/>
          </a:bodyPr>
          <a:lstStyle>
            <a:lvl1pPr marL="0" indent="0">
              <a:buNone/>
              <a:defRPr sz="1600" b="1">
                <a:solidFill>
                  <a:schemeClr val="tx1"/>
                </a:solidFill>
                <a:latin typeface="+mj-lt"/>
                <a:cs typeface="Arial" panose="020B0604020202020204" pitchFamily="34" charset="0"/>
              </a:defRPr>
            </a:lvl1pPr>
          </a:lstStyle>
          <a:p>
            <a:pPr lvl="0"/>
            <a:r>
              <a:rPr lang="en-US" dirty="0"/>
              <a:t>Click to add title here</a:t>
            </a:r>
          </a:p>
        </p:txBody>
      </p:sp>
      <p:sp>
        <p:nvSpPr>
          <p:cNvPr id="9" name="Text Placeholder 3">
            <a:extLst>
              <a:ext uri="{FF2B5EF4-FFF2-40B4-BE49-F238E27FC236}">
                <a16:creationId xmlns:a16="http://schemas.microsoft.com/office/drawing/2014/main" id="{0E3F0CD0-D764-45BB-9798-E9046593B3AC}"/>
              </a:ext>
            </a:extLst>
          </p:cNvPr>
          <p:cNvSpPr>
            <a:spLocks noGrp="1"/>
          </p:cNvSpPr>
          <p:nvPr>
            <p:ph type="body" sz="quarter" idx="15"/>
          </p:nvPr>
        </p:nvSpPr>
        <p:spPr>
          <a:xfrm>
            <a:off x="5359078" y="1588155"/>
            <a:ext cx="6121722" cy="1397178"/>
          </a:xfrm>
        </p:spPr>
        <p:txBody>
          <a:bodyPr lIns="0" tIns="0">
            <a:normAutofit/>
          </a:bodyPr>
          <a:lstStyle>
            <a:lvl1pPr marL="0" indent="0">
              <a:lnSpc>
                <a:spcPct val="100000"/>
              </a:lnSpc>
              <a:buNone/>
              <a:defRPr sz="14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
        <p:nvSpPr>
          <p:cNvPr id="10" name="Text Placeholder 3">
            <a:extLst>
              <a:ext uri="{FF2B5EF4-FFF2-40B4-BE49-F238E27FC236}">
                <a16:creationId xmlns:a16="http://schemas.microsoft.com/office/drawing/2014/main" id="{0E3F0CD0-D764-45BB-9798-E9046593B3AC}"/>
              </a:ext>
            </a:extLst>
          </p:cNvPr>
          <p:cNvSpPr>
            <a:spLocks noGrp="1"/>
          </p:cNvSpPr>
          <p:nvPr>
            <p:ph type="body" sz="quarter" idx="16"/>
          </p:nvPr>
        </p:nvSpPr>
        <p:spPr>
          <a:xfrm>
            <a:off x="838200" y="3737092"/>
            <a:ext cx="3085618" cy="2663707"/>
          </a:xfrm>
        </p:spPr>
        <p:txBody>
          <a:bodyPr lIns="0" tIns="0">
            <a:normAutofit/>
          </a:bodyPr>
          <a:lstStyle>
            <a:lvl1pPr marL="0" indent="0">
              <a:lnSpc>
                <a:spcPct val="100000"/>
              </a:lnSpc>
              <a:buNone/>
              <a:defRPr sz="2000">
                <a:solidFill>
                  <a:schemeClr val="tx1"/>
                </a:solidFill>
              </a:defRPr>
            </a:lvl1pPr>
            <a:lvl2pPr marL="457200" indent="0">
              <a:buNone/>
              <a:defRPr sz="1200"/>
            </a:lvl2pPr>
            <a:lvl3pPr marL="914400" indent="0">
              <a:buNone/>
              <a:defRPr sz="1100"/>
            </a:lvl3pPr>
            <a:lvl4pPr>
              <a:defRPr sz="1050"/>
            </a:lvl4pPr>
            <a:lvl5pPr>
              <a:defRPr sz="1050"/>
            </a:lvl5pPr>
          </a:lstStyle>
          <a:p>
            <a:pPr lvl="0"/>
            <a:r>
              <a:rPr lang="en-US"/>
              <a:t>Click to edit Master text styles</a:t>
            </a:r>
          </a:p>
        </p:txBody>
      </p:sp>
    </p:spTree>
    <p:extLst>
      <p:ext uri="{BB962C8B-B14F-4D97-AF65-F5344CB8AC3E}">
        <p14:creationId xmlns:p14="http://schemas.microsoft.com/office/powerpoint/2010/main" val="3336362204"/>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2" name="Title 1">
            <a:extLst>
              <a:ext uri="{FF2B5EF4-FFF2-40B4-BE49-F238E27FC236}">
                <a16:creationId xmlns:a16="http://schemas.microsoft.com/office/drawing/2014/main" id="{C7F92C0C-7E68-45AE-8824-6858C6874760}"/>
              </a:ext>
            </a:extLst>
          </p:cNvPr>
          <p:cNvSpPr>
            <a:spLocks noGrp="1"/>
          </p:cNvSpPr>
          <p:nvPr>
            <p:ph type="title" hasCustomPrompt="1"/>
          </p:nvPr>
        </p:nvSpPr>
        <p:spPr>
          <a:xfrm>
            <a:off x="2282502" y="4973519"/>
            <a:ext cx="7299618" cy="1440000"/>
          </a:xfrm>
          <a:solidFill>
            <a:schemeClr val="accent1"/>
          </a:solidFill>
        </p:spPr>
        <p:txBody>
          <a:bodyPr lIns="216000">
            <a:normAutofit/>
          </a:bodyPr>
          <a:lstStyle>
            <a:lvl1pPr algn="ctr">
              <a:defRPr sz="4000">
                <a:solidFill>
                  <a:schemeClr val="bg1"/>
                </a:solidFill>
                <a:latin typeface="+mj-lt"/>
              </a:defRPr>
            </a:lvl1pPr>
          </a:lstStyle>
          <a:p>
            <a:r>
              <a:rPr lang="en-US" dirty="0"/>
              <a:t>Click to edit </a:t>
            </a:r>
            <a:br>
              <a:rPr lang="en-US" dirty="0"/>
            </a:br>
            <a:r>
              <a:rPr lang="en-US" dirty="0"/>
              <a:t>Master title style</a:t>
            </a:r>
          </a:p>
        </p:txBody>
      </p:sp>
    </p:spTree>
    <p:extLst>
      <p:ext uri="{BB962C8B-B14F-4D97-AF65-F5344CB8AC3E}">
        <p14:creationId xmlns:p14="http://schemas.microsoft.com/office/powerpoint/2010/main" val="95360238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sp>
        <p:nvSpPr>
          <p:cNvPr id="5" name="Picture Placeholder 4" title="Decorative">
            <a:extLst>
              <a:ext uri="{FF2B5EF4-FFF2-40B4-BE49-F238E27FC236}">
                <a16:creationId xmlns:a16="http://schemas.microsoft.com/office/drawing/2014/main" id="{9B9B3BD2-24FF-4E30-B0DA-4DCD6E57D9FC}"/>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Tree>
    <p:extLst>
      <p:ext uri="{BB962C8B-B14F-4D97-AF65-F5344CB8AC3E}">
        <p14:creationId xmlns:p14="http://schemas.microsoft.com/office/powerpoint/2010/main" val="263202713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5"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1"/>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6"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425974026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29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8000"/>
          </a:xfrm>
        </p:spPr>
        <p:txBody>
          <a:bodyPr/>
          <a:lstStyle/>
          <a:p>
            <a:r>
              <a:rPr lang="en-US"/>
              <a:t>Click icon to add picture</a:t>
            </a:r>
            <a:endParaRPr lang="en-US" dirty="0"/>
          </a:p>
        </p:txBody>
      </p:sp>
      <p:sp>
        <p:nvSpPr>
          <p:cNvPr id="3" name="Text Placeholder 12">
            <a:extLst>
              <a:ext uri="{FF2B5EF4-FFF2-40B4-BE49-F238E27FC236}">
                <a16:creationId xmlns:a16="http://schemas.microsoft.com/office/drawing/2014/main" id="{89A80859-BDA6-44AA-A750-4E06108B9B2B}"/>
              </a:ext>
            </a:extLst>
          </p:cNvPr>
          <p:cNvSpPr>
            <a:spLocks noGrp="1"/>
          </p:cNvSpPr>
          <p:nvPr>
            <p:ph type="body" sz="quarter" idx="14"/>
          </p:nvPr>
        </p:nvSpPr>
        <p:spPr>
          <a:xfrm>
            <a:off x="4887474" y="3665204"/>
            <a:ext cx="7304526" cy="2196780"/>
          </a:xfrm>
          <a:solidFill>
            <a:schemeClr val="accent2"/>
          </a:solidFill>
        </p:spPr>
        <p:txBody>
          <a:bodyPr lIns="274320" tIns="182880" rIns="182880" bIns="182880" anchor="ctr">
            <a:normAutofit/>
          </a:bodyPr>
          <a:lstStyle>
            <a:lvl1pPr marL="0" indent="0" algn="l" defTabSz="914400" rtl="0" eaLnBrk="1" latinLnBrk="0" hangingPunct="1">
              <a:lnSpc>
                <a:spcPct val="90000"/>
              </a:lnSpc>
              <a:spcBef>
                <a:spcPct val="0"/>
              </a:spcBef>
              <a:buNone/>
              <a:defRPr lang="en-US" sz="4000" b="1" i="0" kern="1200" spc="-150" dirty="0">
                <a:solidFill>
                  <a:schemeClr val="bg1"/>
                </a:solidFill>
                <a:latin typeface="+mj-lt"/>
                <a:ea typeface="+mj-ea"/>
                <a:cs typeface="Gill Sans" panose="020B0502020104020203" pitchFamily="34" charset="-79"/>
              </a:defRPr>
            </a:lvl1pPr>
          </a:lstStyle>
          <a:p>
            <a:pPr lvl="0"/>
            <a:r>
              <a:rPr lang="en-US"/>
              <a:t>Click to edit Master text styles</a:t>
            </a:r>
          </a:p>
        </p:txBody>
      </p:sp>
      <p:sp>
        <p:nvSpPr>
          <p:cNvPr id="5" name="Shape 62" title="Decorative">
            <a:extLst>
              <a:ext uri="{FF2B5EF4-FFF2-40B4-BE49-F238E27FC236}">
                <a16:creationId xmlns:a16="http://schemas.microsoft.com/office/drawing/2014/main" id="{E1A23DB6-E067-4A30-8C4B-98B452428518}"/>
              </a:ext>
            </a:extLst>
          </p:cNvPr>
          <p:cNvSpPr/>
          <p:nvPr userDrawn="1"/>
        </p:nvSpPr>
        <p:spPr>
          <a:xfrm flipV="1">
            <a:off x="4887473" y="3665204"/>
            <a:ext cx="1"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p>
        </p:txBody>
      </p:sp>
    </p:spTree>
    <p:extLst>
      <p:ext uri="{BB962C8B-B14F-4D97-AF65-F5344CB8AC3E}">
        <p14:creationId xmlns:p14="http://schemas.microsoft.com/office/powerpoint/2010/main" val="29559417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1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66147277"/>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30_Custom Layout">
    <p:bg>
      <p:bgPr>
        <a:solidFill>
          <a:schemeClr val="accent1"/>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2125954109"/>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preserve="1" userDrawn="1">
  <p:cSld name="33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5497975"/>
          </a:xfrm>
        </p:spPr>
        <p:txBody>
          <a:bodyPr/>
          <a:lstStyle/>
          <a:p>
            <a:r>
              <a:rPr lang="en-US"/>
              <a:t>Click icon to add picture</a:t>
            </a:r>
            <a:endParaRPr lang="en-US" dirty="0"/>
          </a:p>
        </p:txBody>
      </p:sp>
      <p:sp>
        <p:nvSpPr>
          <p:cNvPr id="3" name="Title 4">
            <a:extLst>
              <a:ext uri="{FF2B5EF4-FFF2-40B4-BE49-F238E27FC236}">
                <a16:creationId xmlns:a16="http://schemas.microsoft.com/office/drawing/2014/main" id="{8DF09845-7890-4D10-A53B-2A4D05316878}"/>
              </a:ext>
            </a:extLst>
          </p:cNvPr>
          <p:cNvSpPr>
            <a:spLocks noGrp="1"/>
          </p:cNvSpPr>
          <p:nvPr>
            <p:ph type="title"/>
          </p:nvPr>
        </p:nvSpPr>
        <p:spPr>
          <a:xfrm>
            <a:off x="853440" y="5688402"/>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4084389190"/>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preserve="1" userDrawn="1">
  <p:cSld name="34_Custom Layout">
    <p:bg>
      <p:bgPr>
        <a:solidFill>
          <a:schemeClr val="accent2"/>
        </a:solidFill>
        <a:effectLst/>
      </p:bgPr>
    </p:bg>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680013"/>
            <a:ext cx="12192000" cy="5497975"/>
          </a:xfrm>
        </p:spPr>
        <p:txBody>
          <a:bodyPr/>
          <a:lstStyle/>
          <a:p>
            <a:r>
              <a:rPr lang="en-US"/>
              <a:t>Click icon to add picture</a:t>
            </a:r>
            <a:endParaRPr lang="en-US" dirty="0"/>
          </a:p>
        </p:txBody>
      </p:sp>
    </p:spTree>
    <p:extLst>
      <p:ext uri="{BB962C8B-B14F-4D97-AF65-F5344CB8AC3E}">
        <p14:creationId xmlns:p14="http://schemas.microsoft.com/office/powerpoint/2010/main" val="338258207"/>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userDrawn="1">
  <p:cSld name="11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p:cNvSpPr/>
          <p:nvPr userDrawn="1"/>
        </p:nvSpPr>
        <p:spPr>
          <a:xfrm>
            <a:off x="0" y="4735870"/>
            <a:ext cx="12192000" cy="1500431"/>
          </a:xfrm>
          <a:prstGeom prst="rect">
            <a:avLst/>
          </a:pr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713661146"/>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userDrawn="1">
  <p:cSld name="35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2">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200179706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userDrawn="1">
  <p:cSld name="36_Custom Layout">
    <p:spTree>
      <p:nvGrpSpPr>
        <p:cNvPr id="1" name=""/>
        <p:cNvGrpSpPr/>
        <p:nvPr/>
      </p:nvGrpSpPr>
      <p:grpSpPr>
        <a:xfrm>
          <a:off x="0" y="0"/>
          <a:ext cx="0" cy="0"/>
          <a:chOff x="0" y="0"/>
          <a:chExt cx="0" cy="0"/>
        </a:xfrm>
      </p:grpSpPr>
      <p:sp>
        <p:nvSpPr>
          <p:cNvPr id="4" name="Picture Placeholder 4" title="Decorative">
            <a:extLst>
              <a:ext uri="{FF2B5EF4-FFF2-40B4-BE49-F238E27FC236}">
                <a16:creationId xmlns:a16="http://schemas.microsoft.com/office/drawing/2014/main" id="{8DE1C71F-8DD3-4FFB-B233-CF08AE5260F8}"/>
              </a:ext>
            </a:extLst>
          </p:cNvPr>
          <p:cNvSpPr>
            <a:spLocks noGrp="1"/>
          </p:cNvSpPr>
          <p:nvPr>
            <p:ph type="pic" sz="quarter" idx="10"/>
          </p:nvPr>
        </p:nvSpPr>
        <p:spPr>
          <a:xfrm>
            <a:off x="0" y="0"/>
            <a:ext cx="12192000" cy="6857999"/>
          </a:xfrm>
        </p:spPr>
        <p:txBody>
          <a:bodyPr/>
          <a:lstStyle/>
          <a:p>
            <a:r>
              <a:rPr lang="en-US"/>
              <a:t>Click icon to add picture</a:t>
            </a:r>
            <a:endParaRPr lang="en-US" dirty="0"/>
          </a:p>
        </p:txBody>
      </p:sp>
      <p:sp>
        <p:nvSpPr>
          <p:cNvPr id="5" name="Rectangle 4" title="Decorative"/>
          <p:cNvSpPr/>
          <p:nvPr userDrawn="1"/>
        </p:nvSpPr>
        <p:spPr>
          <a:xfrm>
            <a:off x="0" y="4735870"/>
            <a:ext cx="12192000" cy="1500431"/>
          </a:xfrm>
          <a:prstGeom prst="rect">
            <a:avLst/>
          </a:prstGeom>
          <a:solidFill>
            <a:schemeClr val="accent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itle 4">
            <a:extLst>
              <a:ext uri="{FF2B5EF4-FFF2-40B4-BE49-F238E27FC236}">
                <a16:creationId xmlns:a16="http://schemas.microsoft.com/office/drawing/2014/main" id="{7EBB9618-FC05-4C85-8241-A1EFCE8127AD}"/>
              </a:ext>
            </a:extLst>
          </p:cNvPr>
          <p:cNvSpPr>
            <a:spLocks noGrp="1"/>
          </p:cNvSpPr>
          <p:nvPr>
            <p:ph type="title"/>
          </p:nvPr>
        </p:nvSpPr>
        <p:spPr>
          <a:xfrm>
            <a:off x="695396" y="5074550"/>
            <a:ext cx="8717280" cy="823070"/>
          </a:xfrm>
          <a:noFill/>
        </p:spPr>
        <p:txBody>
          <a:bodyPr lIns="0"/>
          <a:lstStyle>
            <a:lvl1pPr>
              <a:defRPr>
                <a:solidFill>
                  <a:schemeClr val="bg1"/>
                </a:solidFill>
              </a:defRPr>
            </a:lvl1pPr>
          </a:lstStyle>
          <a:p>
            <a:r>
              <a:rPr lang="en-US"/>
              <a:t>Click to edit Master title style</a:t>
            </a:r>
            <a:endParaRPr lang="en-US" dirty="0"/>
          </a:p>
        </p:txBody>
      </p:sp>
    </p:spTree>
    <p:extLst>
      <p:ext uri="{BB962C8B-B14F-4D97-AF65-F5344CB8AC3E}">
        <p14:creationId xmlns:p14="http://schemas.microsoft.com/office/powerpoint/2010/main" val="3826337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userDrawn="1">
  <p:cSld name="5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2"/>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2">
                    <a:lumMod val="75000"/>
                    <a:lumOff val="25000"/>
                    <a:alpha val="20000"/>
                  </a:schemeClr>
                </a:solidFill>
                <a:latin typeface="+mj-lt"/>
                <a:cs typeface="Arial" panose="020B0604020202020204" pitchFamily="34" charset="0"/>
              </a:defRPr>
            </a:lvl1pPr>
          </a:lstStyle>
          <a:p>
            <a:pPr lvl="0"/>
            <a:r>
              <a:rPr lang="en-US" dirty="0"/>
              <a:t>1</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94804328"/>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userDrawn="1">
  <p:cSld name="37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1"/>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1">
                    <a:lumMod val="60000"/>
                    <a:lumOff val="40000"/>
                    <a:alpha val="20000"/>
                  </a:schemeClr>
                </a:solidFill>
                <a:latin typeface="+mj-lt"/>
                <a:cs typeface="Arial" panose="020B0604020202020204" pitchFamily="34" charset="0"/>
              </a:defRPr>
            </a:lvl1pPr>
          </a:lstStyle>
          <a:p>
            <a:pPr lvl="0"/>
            <a:r>
              <a:rPr lang="en-US" dirty="0"/>
              <a:t>2</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26495172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userDrawn="1">
  <p:cSld name="38_Custom Layout">
    <p:bg>
      <p:bgPr>
        <a:solidFill>
          <a:schemeClr val="bg1"/>
        </a:solidFill>
        <a:effectLst/>
      </p:bgPr>
    </p:bg>
    <p:spTree>
      <p:nvGrpSpPr>
        <p:cNvPr id="1" name=""/>
        <p:cNvGrpSpPr/>
        <p:nvPr/>
      </p:nvGrpSpPr>
      <p:grpSpPr>
        <a:xfrm>
          <a:off x="0" y="0"/>
          <a:ext cx="0" cy="0"/>
          <a:chOff x="0" y="0"/>
          <a:chExt cx="0" cy="0"/>
        </a:xfrm>
      </p:grpSpPr>
      <p:grpSp>
        <p:nvGrpSpPr>
          <p:cNvPr id="3" name="Group 2"/>
          <p:cNvGrpSpPr/>
          <p:nvPr userDrawn="1"/>
        </p:nvGrpSpPr>
        <p:grpSpPr>
          <a:xfrm>
            <a:off x="3413895" y="419827"/>
            <a:ext cx="7939904" cy="6018346"/>
            <a:chOff x="8585200" y="440266"/>
            <a:chExt cx="14753564" cy="11183013"/>
          </a:xfrm>
        </p:grpSpPr>
        <p:sp>
          <p:nvSpPr>
            <p:cNvPr id="5" name="Dikdörtgen" title="Decorative"/>
            <p:cNvSpPr/>
            <p:nvPr userDrawn="1"/>
          </p:nvSpPr>
          <p:spPr>
            <a:xfrm>
              <a:off x="8585200" y="440266"/>
              <a:ext cx="6156127" cy="9967848"/>
            </a:xfrm>
            <a:prstGeom prst="rect">
              <a:avLst/>
            </a:prstGeom>
            <a:solidFill>
              <a:srgbClr val="1F1F2A">
                <a:alpha val="13798"/>
              </a:srgbClr>
            </a:solidFill>
            <a:ln w="12700">
              <a:miter lim="400000"/>
            </a:ln>
          </p:spPr>
          <p:txBody>
            <a:bodyPr lIns="0" tIns="0" rIns="0" bIns="0" anchor="ctr"/>
            <a:lstStyle/>
            <a:p>
              <a:pPr>
                <a:defRPr sz="3200" b="0">
                  <a:solidFill>
                    <a:srgbClr val="FFFFFF"/>
                  </a:solidFill>
                  <a:latin typeface="+mn-lt"/>
                  <a:ea typeface="+mn-ea"/>
                  <a:cs typeface="+mn-cs"/>
                  <a:sym typeface="Helvetica Neue Medium"/>
                </a:defRPr>
              </a:pPr>
              <a:endParaRPr dirty="0"/>
            </a:p>
          </p:txBody>
        </p:sp>
        <p:sp>
          <p:nvSpPr>
            <p:cNvPr id="6" name="IMAGE PLACEHOLDER" title="Decorative"/>
            <p:cNvSpPr/>
            <p:nvPr userDrawn="1"/>
          </p:nvSpPr>
          <p:spPr>
            <a:xfrm>
              <a:off x="10168466" y="1092200"/>
              <a:ext cx="13170298" cy="10531079"/>
            </a:xfrm>
            <a:prstGeom prst="rect">
              <a:avLst/>
            </a:prstGeom>
            <a:solidFill>
              <a:schemeClr val="accent4"/>
            </a:solidFill>
            <a:ln w="12700">
              <a:miter lim="400000"/>
            </a:ln>
            <a:extLst>
              <a:ext uri="{C572A759-6A51-4108-AA02-DFA0A04FC94B}">
                <ma14:wrappingTextBoxFlag xmlns:ma14="http://schemas.microsoft.com/office/mac/drawingml/2011/main" xmlns="" val="1"/>
              </a:ext>
            </a:extLst>
          </p:spPr>
          <p:txBody>
            <a:bodyPr lIns="0" tIns="0" rIns="0" bIns="0" anchor="ctr"/>
            <a:lstStyle>
              <a:lvl1pPr>
                <a:defRPr b="0">
                  <a:solidFill>
                    <a:srgbClr val="F3F3F3"/>
                  </a:solidFill>
                  <a:latin typeface="Raleway"/>
                  <a:ea typeface="Raleway"/>
                  <a:cs typeface="Raleway"/>
                  <a:sym typeface="Raleway"/>
                </a:defRPr>
              </a:lvl1pPr>
            </a:lstStyle>
            <a:p>
              <a:endParaRPr dirty="0"/>
            </a:p>
          </p:txBody>
        </p:sp>
      </p:grpSp>
      <p:sp>
        <p:nvSpPr>
          <p:cNvPr id="4" name="Text Placeholder 3">
            <a:extLst>
              <a:ext uri="{FF2B5EF4-FFF2-40B4-BE49-F238E27FC236}">
                <a16:creationId xmlns:a16="http://schemas.microsoft.com/office/drawing/2014/main" id="{D3710961-EE19-42C5-8B1B-B6C986226248}"/>
              </a:ext>
            </a:extLst>
          </p:cNvPr>
          <p:cNvSpPr>
            <a:spLocks noGrp="1"/>
          </p:cNvSpPr>
          <p:nvPr>
            <p:ph type="body" sz="quarter" idx="10" hasCustomPrompt="1"/>
          </p:nvPr>
        </p:nvSpPr>
        <p:spPr>
          <a:xfrm>
            <a:off x="838200" y="369027"/>
            <a:ext cx="2489200" cy="3124200"/>
          </a:xfrm>
        </p:spPr>
        <p:txBody>
          <a:bodyPr tIns="0" bIns="0" anchor="b">
            <a:noAutofit/>
          </a:bodyPr>
          <a:lstStyle>
            <a:lvl1pPr marL="0" indent="0" algn="r">
              <a:buNone/>
              <a:defRPr sz="30000">
                <a:solidFill>
                  <a:schemeClr val="accent4">
                    <a:lumMod val="40000"/>
                    <a:lumOff val="60000"/>
                    <a:alpha val="20000"/>
                  </a:schemeClr>
                </a:solidFill>
                <a:latin typeface="+mj-lt"/>
                <a:cs typeface="Arial" panose="020B0604020202020204" pitchFamily="34" charset="0"/>
              </a:defRPr>
            </a:lvl1pPr>
          </a:lstStyle>
          <a:p>
            <a:pPr lvl="0"/>
            <a:r>
              <a:rPr lang="en-US" dirty="0"/>
              <a:t>3</a:t>
            </a:r>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4571575" y="4500560"/>
            <a:ext cx="6536692" cy="1325563"/>
          </a:xfrm>
        </p:spPr>
        <p:txBody>
          <a:bodyPr>
            <a:normAutofit/>
          </a:bodyPr>
          <a:lstStyle>
            <a:lvl1pPr>
              <a:defRPr sz="6000" b="1">
                <a:solidFill>
                  <a:schemeClr val="bg1"/>
                </a:solidFill>
                <a:latin typeface="+mj-lt"/>
              </a:defRPr>
            </a:lvl1pPr>
          </a:lstStyle>
          <a:p>
            <a:r>
              <a:rPr lang="en-US" dirty="0"/>
              <a:t>Section Header</a:t>
            </a:r>
          </a:p>
        </p:txBody>
      </p:sp>
    </p:spTree>
    <p:extLst>
      <p:ext uri="{BB962C8B-B14F-4D97-AF65-F5344CB8AC3E}">
        <p14:creationId xmlns:p14="http://schemas.microsoft.com/office/powerpoint/2010/main" val="3683442216"/>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preserve="1" userDrawn="1">
  <p:cSld name="39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2">
              <a:lumMod val="75000"/>
              <a:lumOff val="25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1</a:t>
            </a:r>
          </a:p>
        </p:txBody>
      </p:sp>
    </p:spTree>
    <p:extLst>
      <p:ext uri="{BB962C8B-B14F-4D97-AF65-F5344CB8AC3E}">
        <p14:creationId xmlns:p14="http://schemas.microsoft.com/office/powerpoint/2010/main" val="4055230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preserve="1" userDrawn="1">
  <p:cSld name="16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1">
              <a:lumMod val="60000"/>
              <a:lumOff val="4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1171768878"/>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preserve="1" userDrawn="1">
  <p:cSld name="40_Custom Layout">
    <p:bg>
      <p:bgPr>
        <a:solidFill>
          <a:schemeClr val="bg1"/>
        </a:solidFill>
        <a:effectLst/>
      </p:bgPr>
    </p:bg>
    <p:spTree>
      <p:nvGrpSpPr>
        <p:cNvPr id="1" name=""/>
        <p:cNvGrpSpPr/>
        <p:nvPr/>
      </p:nvGrpSpPr>
      <p:grpSpPr>
        <a:xfrm>
          <a:off x="0" y="0"/>
          <a:ext cx="0" cy="0"/>
          <a:chOff x="0" y="0"/>
          <a:chExt cx="0" cy="0"/>
        </a:xfrm>
      </p:grpSpPr>
      <p:sp>
        <p:nvSpPr>
          <p:cNvPr id="16" name="Rectangle 15" title="Decorative">
            <a:extLst>
              <a:ext uri="{FF2B5EF4-FFF2-40B4-BE49-F238E27FC236}">
                <a16:creationId xmlns:a16="http://schemas.microsoft.com/office/drawing/2014/main" id="{E0729B41-53A1-4BDC-BF75-A9E553C70D89}"/>
              </a:ext>
            </a:extLst>
          </p:cNvPr>
          <p:cNvSpPr/>
          <p:nvPr userDrawn="1"/>
        </p:nvSpPr>
        <p:spPr>
          <a:xfrm>
            <a:off x="0" y="1405466"/>
            <a:ext cx="12192000" cy="365760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7C2A57E-453E-4CB0-8392-79C88345290A}"/>
              </a:ext>
            </a:extLst>
          </p:cNvPr>
          <p:cNvSpPr>
            <a:spLocks noGrp="1"/>
          </p:cNvSpPr>
          <p:nvPr>
            <p:ph type="title" hasCustomPrompt="1"/>
          </p:nvPr>
        </p:nvSpPr>
        <p:spPr>
          <a:xfrm>
            <a:off x="838199" y="1906059"/>
            <a:ext cx="7882467" cy="1694180"/>
          </a:xfrm>
        </p:spPr>
        <p:txBody>
          <a:bodyPr lIns="0" anchor="t">
            <a:noAutofit/>
          </a:bodyPr>
          <a:lstStyle>
            <a:lvl1pPr>
              <a:defRPr sz="6600" b="1">
                <a:solidFill>
                  <a:schemeClr val="bg1"/>
                </a:solidFill>
                <a:latin typeface="+mj-lt"/>
              </a:defRPr>
            </a:lvl1pPr>
          </a:lstStyle>
          <a:p>
            <a:r>
              <a:rPr lang="en-US" dirty="0"/>
              <a:t>Section Header</a:t>
            </a:r>
          </a:p>
        </p:txBody>
      </p:sp>
      <p:sp>
        <p:nvSpPr>
          <p:cNvPr id="18" name="Text Placeholder 3">
            <a:extLst>
              <a:ext uri="{FF2B5EF4-FFF2-40B4-BE49-F238E27FC236}">
                <a16:creationId xmlns:a16="http://schemas.microsoft.com/office/drawing/2014/main" id="{6E820AC0-D6D8-48F9-9D9F-A17400A404BB}"/>
              </a:ext>
            </a:extLst>
          </p:cNvPr>
          <p:cNvSpPr>
            <a:spLocks noGrp="1"/>
          </p:cNvSpPr>
          <p:nvPr>
            <p:ph type="body" sz="quarter" idx="10" hasCustomPrompt="1"/>
          </p:nvPr>
        </p:nvSpPr>
        <p:spPr>
          <a:xfrm>
            <a:off x="8530361" y="4554447"/>
            <a:ext cx="2489200" cy="3124198"/>
          </a:xfrm>
          <a:solidFill>
            <a:schemeClr val="accent4">
              <a:lumMod val="40000"/>
              <a:lumOff val="60000"/>
            </a:schemeClr>
          </a:solidFill>
        </p:spPr>
        <p:txBody>
          <a:bodyPr bIns="0" anchor="b">
            <a:noAutofit/>
          </a:bodyPr>
          <a:lstStyle>
            <a:lvl1pPr marL="0" indent="0" algn="ctr">
              <a:buNone/>
              <a:defRPr sz="25000">
                <a:solidFill>
                  <a:schemeClr val="bg1"/>
                </a:solidFill>
                <a:latin typeface="+mj-lt"/>
                <a:cs typeface="Arial" panose="020B0604020202020204" pitchFamily="34" charset="0"/>
              </a:defRPr>
            </a:lvl1pPr>
          </a:lstStyle>
          <a:p>
            <a:pPr lvl="0"/>
            <a:r>
              <a:rPr lang="en-US" dirty="0"/>
              <a:t>2</a:t>
            </a:r>
          </a:p>
        </p:txBody>
      </p:sp>
    </p:spTree>
    <p:extLst>
      <p:ext uri="{BB962C8B-B14F-4D97-AF65-F5344CB8AC3E}">
        <p14:creationId xmlns:p14="http://schemas.microsoft.com/office/powerpoint/2010/main" val="272174979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73497916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preserve="1" userDrawn="1">
  <p:cSld name="3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0"/>
            <a:ext cx="6057900" cy="6857995"/>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Picture Placeholder 5" title="Decorative">
            <a:extLst>
              <a:ext uri="{FF2B5EF4-FFF2-40B4-BE49-F238E27FC236}">
                <a16:creationId xmlns:a16="http://schemas.microsoft.com/office/drawing/2014/main" id="{EADDC907-00BA-437D-8631-DCDAA19616AC}"/>
              </a:ext>
            </a:extLst>
          </p:cNvPr>
          <p:cNvSpPr>
            <a:spLocks noGrp="1"/>
          </p:cNvSpPr>
          <p:nvPr>
            <p:ph type="pic" sz="quarter" idx="13"/>
          </p:nvPr>
        </p:nvSpPr>
        <p:spPr>
          <a:xfrm>
            <a:off x="6749917" y="1002146"/>
            <a:ext cx="885235" cy="885235"/>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21" name="Picture Placeholder 5" title="Decorative">
            <a:extLst>
              <a:ext uri="{FF2B5EF4-FFF2-40B4-BE49-F238E27FC236}">
                <a16:creationId xmlns:a16="http://schemas.microsoft.com/office/drawing/2014/main" id="{44A0EDB5-B80A-4225-9741-99690ADBCE8D}"/>
              </a:ext>
            </a:extLst>
          </p:cNvPr>
          <p:cNvSpPr>
            <a:spLocks noGrp="1"/>
          </p:cNvSpPr>
          <p:nvPr>
            <p:ph type="pic" sz="quarter" idx="14"/>
          </p:nvPr>
        </p:nvSpPr>
        <p:spPr>
          <a:xfrm>
            <a:off x="6749917" y="2291505"/>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2" name="Picture Placeholder 5" title="Decorative">
            <a:extLst>
              <a:ext uri="{FF2B5EF4-FFF2-40B4-BE49-F238E27FC236}">
                <a16:creationId xmlns:a16="http://schemas.microsoft.com/office/drawing/2014/main" id="{E5C18081-A6EE-421D-96AC-0A7FA46F744A}"/>
              </a:ext>
            </a:extLst>
          </p:cNvPr>
          <p:cNvSpPr>
            <a:spLocks noGrp="1"/>
          </p:cNvSpPr>
          <p:nvPr>
            <p:ph type="pic" sz="quarter" idx="15"/>
          </p:nvPr>
        </p:nvSpPr>
        <p:spPr>
          <a:xfrm>
            <a:off x="6749917" y="3580864"/>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3" name="Picture Placeholder 5" title="Decorative">
            <a:extLst>
              <a:ext uri="{FF2B5EF4-FFF2-40B4-BE49-F238E27FC236}">
                <a16:creationId xmlns:a16="http://schemas.microsoft.com/office/drawing/2014/main" id="{1D21CB0A-3210-4B51-85A0-5111AEBA214F}"/>
              </a:ext>
            </a:extLst>
          </p:cNvPr>
          <p:cNvSpPr>
            <a:spLocks noGrp="1"/>
          </p:cNvSpPr>
          <p:nvPr>
            <p:ph type="pic" sz="quarter" idx="16"/>
          </p:nvPr>
        </p:nvSpPr>
        <p:spPr>
          <a:xfrm>
            <a:off x="6749917" y="4870223"/>
            <a:ext cx="885235" cy="885235"/>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2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solidFill>
                  <a:schemeClr val="bg1"/>
                </a:solidFill>
              </a:defRPr>
            </a:lvl1pPr>
          </a:lstStyle>
          <a:p>
            <a:r>
              <a:rPr lang="en-US" noProof="0"/>
              <a:t>Click to Add Slide Title Here</a:t>
            </a:r>
          </a:p>
        </p:txBody>
      </p:sp>
      <p:sp>
        <p:nvSpPr>
          <p:cNvPr id="25"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bg1"/>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6"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solidFill>
                  <a:schemeClr val="bg1"/>
                </a:solidFill>
                <a:latin typeface="+mn-lt"/>
                <a:cs typeface="Arial" panose="020B0604020202020204" pitchFamily="34" charset="0"/>
              </a:defRPr>
            </a:lvl1pPr>
          </a:lstStyle>
          <a:p>
            <a:pPr lvl="0"/>
            <a:r>
              <a:rPr lang="en-US" noProof="0"/>
              <a:t>Click to edit Master text styles</a:t>
            </a:r>
          </a:p>
        </p:txBody>
      </p:sp>
      <p:sp>
        <p:nvSpPr>
          <p:cNvPr id="27"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2">
                <a:lumMod val="50000"/>
                <a:lumOff val="5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solidFill>
                <a:schemeClr val="bg1"/>
              </a:solidFill>
            </a:endParaRPr>
          </a:p>
        </p:txBody>
      </p:sp>
    </p:spTree>
    <p:extLst>
      <p:ext uri="{BB962C8B-B14F-4D97-AF65-F5344CB8AC3E}">
        <p14:creationId xmlns:p14="http://schemas.microsoft.com/office/powerpoint/2010/main" val="4144426491"/>
      </p:ext>
    </p:extLst>
  </p:cSld>
  <p:clrMapOvr>
    <a:masterClrMapping/>
  </p:clrMapOvr>
  <p:extLst>
    <p:ext uri="{DCECCB84-F9BA-43D5-87BE-67443E8EF086}">
      <p15:sldGuideLst xmlns:p15="http://schemas.microsoft.com/office/powerpoint/2012/main">
        <p15:guide id="1" orient="horz" pos="2160">
          <p15:clr>
            <a:srgbClr val="FBAE40"/>
          </p15:clr>
        </p15:guide>
        <p15:guide id="2" pos="5382" userDrawn="1">
          <p15:clr>
            <a:srgbClr val="FBAE40"/>
          </p15:clr>
        </p15:guide>
      </p15:sldGuideLst>
    </p:ext>
  </p:extLst>
</p:sldLayout>
</file>

<file path=ppt/slideLayouts/slideLayout48.xml><?xml version="1.0" encoding="utf-8"?>
<p:sldLayout xmlns:a="http://schemas.openxmlformats.org/drawingml/2006/main" xmlns:r="http://schemas.openxmlformats.org/officeDocument/2006/relationships" xmlns:p="http://schemas.openxmlformats.org/presentationml/2006/main" preserve="1" userDrawn="1">
  <p:cSld name="4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58980"/>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4"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1100290"/>
            <a:ext cx="4008437" cy="1395208"/>
          </a:xfrm>
        </p:spPr>
        <p:txBody>
          <a:bodyPr lIns="0" anchor="b"/>
          <a:lstStyle>
            <a:lvl1pPr>
              <a:defRPr b="1"/>
            </a:lvl1pPr>
          </a:lstStyle>
          <a:p>
            <a:r>
              <a:rPr lang="en-US" noProof="0"/>
              <a:t>Click to Add Slide Title Here</a:t>
            </a:r>
          </a:p>
        </p:txBody>
      </p:sp>
      <p:sp>
        <p:nvSpPr>
          <p:cNvPr id="20"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256115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24"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838200" y="3498661"/>
            <a:ext cx="4008438" cy="2560899"/>
          </a:xfrm>
        </p:spPr>
        <p:txBody>
          <a:bodyPr lIns="0">
            <a:noAutofit/>
          </a:bodyPr>
          <a:lstStyle>
            <a:lvl1pPr marL="0" indent="0">
              <a:lnSpc>
                <a:spcPct val="100000"/>
              </a:lnSpc>
              <a:buNone/>
              <a:defRPr sz="1400">
                <a:latin typeface="+mn-lt"/>
                <a:cs typeface="Arial" panose="020B0604020202020204" pitchFamily="34" charset="0"/>
              </a:defRPr>
            </a:lvl1pPr>
          </a:lstStyle>
          <a:p>
            <a:pPr lvl="0"/>
            <a:r>
              <a:rPr lang="en-US" noProof="0"/>
              <a:t>Click to edit Master text styles</a:t>
            </a:r>
          </a:p>
        </p:txBody>
      </p:sp>
      <p:sp>
        <p:nvSpPr>
          <p:cNvPr id="2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2124643"/>
            <a:ext cx="0" cy="2188806"/>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 name="Oval 1">
            <a:extLst>
              <a:ext uri="{FF2B5EF4-FFF2-40B4-BE49-F238E27FC236}">
                <a16:creationId xmlns:a16="http://schemas.microsoft.com/office/drawing/2014/main" id="{7E5B409A-28A1-4F13-9C1C-E15291930DF1}"/>
              </a:ext>
            </a:extLst>
          </p:cNvPr>
          <p:cNvSpPr/>
          <p:nvPr userDrawn="1"/>
        </p:nvSpPr>
        <p:spPr>
          <a:xfrm>
            <a:off x="6721671" y="1047456"/>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7" name="Oval 16">
            <a:extLst>
              <a:ext uri="{FF2B5EF4-FFF2-40B4-BE49-F238E27FC236}">
                <a16:creationId xmlns:a16="http://schemas.microsoft.com/office/drawing/2014/main" id="{B0A9508C-D302-4643-AFFA-37BE20A4CF91}"/>
              </a:ext>
            </a:extLst>
          </p:cNvPr>
          <p:cNvSpPr/>
          <p:nvPr userDrawn="1"/>
        </p:nvSpPr>
        <p:spPr>
          <a:xfrm>
            <a:off x="6721671" y="2342488"/>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6" name="Oval 25">
            <a:extLst>
              <a:ext uri="{FF2B5EF4-FFF2-40B4-BE49-F238E27FC236}">
                <a16:creationId xmlns:a16="http://schemas.microsoft.com/office/drawing/2014/main" id="{3C430BF1-F654-4C13-9094-97AE78B80696}"/>
              </a:ext>
            </a:extLst>
          </p:cNvPr>
          <p:cNvSpPr/>
          <p:nvPr userDrawn="1"/>
        </p:nvSpPr>
        <p:spPr>
          <a:xfrm>
            <a:off x="6721671" y="3644740"/>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7" name="Oval 26">
            <a:extLst>
              <a:ext uri="{FF2B5EF4-FFF2-40B4-BE49-F238E27FC236}">
                <a16:creationId xmlns:a16="http://schemas.microsoft.com/office/drawing/2014/main" id="{94F3E6A2-CCB8-4870-9797-40002216D2B3}"/>
              </a:ext>
            </a:extLst>
          </p:cNvPr>
          <p:cNvSpPr/>
          <p:nvPr userDrawn="1"/>
        </p:nvSpPr>
        <p:spPr>
          <a:xfrm>
            <a:off x="6721671" y="4935469"/>
            <a:ext cx="754743" cy="754743"/>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3">
            <a:extLst>
              <a:ext uri="{FF2B5EF4-FFF2-40B4-BE49-F238E27FC236}">
                <a16:creationId xmlns:a16="http://schemas.microsoft.com/office/drawing/2014/main" id="{83725AD6-E3CC-4FAC-94F3-1F4CB56D222F}"/>
              </a:ext>
            </a:extLst>
          </p:cNvPr>
          <p:cNvSpPr>
            <a:spLocks noGrp="1"/>
          </p:cNvSpPr>
          <p:nvPr>
            <p:ph type="pic" sz="quarter" idx="21"/>
          </p:nvPr>
        </p:nvSpPr>
        <p:spPr>
          <a:xfrm>
            <a:off x="6874411" y="1200196"/>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8" name="Picture Placeholder 3">
            <a:extLst>
              <a:ext uri="{FF2B5EF4-FFF2-40B4-BE49-F238E27FC236}">
                <a16:creationId xmlns:a16="http://schemas.microsoft.com/office/drawing/2014/main" id="{C80D4B49-1275-4A83-A987-EC233FB6CC38}"/>
              </a:ext>
            </a:extLst>
          </p:cNvPr>
          <p:cNvSpPr>
            <a:spLocks noGrp="1"/>
          </p:cNvSpPr>
          <p:nvPr>
            <p:ph type="pic" sz="quarter" idx="22"/>
          </p:nvPr>
        </p:nvSpPr>
        <p:spPr>
          <a:xfrm>
            <a:off x="6874411" y="2506752"/>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29" name="Picture Placeholder 3">
            <a:extLst>
              <a:ext uri="{FF2B5EF4-FFF2-40B4-BE49-F238E27FC236}">
                <a16:creationId xmlns:a16="http://schemas.microsoft.com/office/drawing/2014/main" id="{7B475AE2-C1A9-4191-A31B-5D6893397E23}"/>
              </a:ext>
            </a:extLst>
          </p:cNvPr>
          <p:cNvSpPr>
            <a:spLocks noGrp="1"/>
          </p:cNvSpPr>
          <p:nvPr>
            <p:ph type="pic" sz="quarter" idx="23"/>
          </p:nvPr>
        </p:nvSpPr>
        <p:spPr>
          <a:xfrm>
            <a:off x="6874411" y="3797479"/>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
        <p:nvSpPr>
          <p:cNvPr id="30" name="Picture Placeholder 3">
            <a:extLst>
              <a:ext uri="{FF2B5EF4-FFF2-40B4-BE49-F238E27FC236}">
                <a16:creationId xmlns:a16="http://schemas.microsoft.com/office/drawing/2014/main" id="{C29F28E2-C28B-447C-818F-8676A82EEAA9}"/>
              </a:ext>
            </a:extLst>
          </p:cNvPr>
          <p:cNvSpPr>
            <a:spLocks noGrp="1"/>
          </p:cNvSpPr>
          <p:nvPr>
            <p:ph type="pic" sz="quarter" idx="24"/>
          </p:nvPr>
        </p:nvSpPr>
        <p:spPr>
          <a:xfrm>
            <a:off x="6874411" y="5088208"/>
            <a:ext cx="449262" cy="449263"/>
          </a:xfrm>
        </p:spPr>
        <p:txBody>
          <a:bodyPr anchor="ctr">
            <a:normAutofit/>
          </a:bodyPr>
          <a:lstStyle>
            <a:lvl1pPr marL="0" indent="0" algn="ctr">
              <a:buNone/>
              <a:defRPr sz="7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219225103"/>
      </p:ext>
    </p:extLst>
  </p:cSld>
  <p:clrMapOvr>
    <a:masterClrMapping/>
  </p:clrMapOvr>
  <p:extLst>
    <p:ext uri="{DCECCB84-F9BA-43D5-87BE-67443E8EF086}">
      <p15:sldGuideLst xmlns:p15="http://schemas.microsoft.com/office/powerpoint/2012/main">
        <p15:guide id="1" orient="horz" pos="2160">
          <p15:clr>
            <a:srgbClr val="FBAE40"/>
          </p15:clr>
        </p15:guide>
        <p15:guide id="2" pos="3863">
          <p15:clr>
            <a:srgbClr val="FBAE40"/>
          </p15:clr>
        </p15:guide>
      </p15:sldGuideLst>
    </p:ext>
  </p:extLst>
</p:sldLayout>
</file>

<file path=ppt/slideLayouts/slideLayout49.xml><?xml version="1.0" encoding="utf-8"?>
<p:sldLayout xmlns:a="http://schemas.openxmlformats.org/drawingml/2006/main" xmlns:r="http://schemas.openxmlformats.org/officeDocument/2006/relationships" xmlns:p="http://schemas.openxmlformats.org/presentationml/2006/main" preserve="1" userDrawn="1">
  <p:cSld name="2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0" y="3721472"/>
            <a:ext cx="12192000" cy="3136523"/>
          </a:xfrm>
          <a:prstGeom prst="rect">
            <a:avLst/>
          </a:prstGeom>
          <a:solidFill>
            <a:schemeClr val="accent2"/>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1378803" y="2592710"/>
            <a:ext cx="973759" cy="973759"/>
          </a:xfrm>
          <a:prstGeom prst="ellipse">
            <a:avLst/>
          </a:prstGeom>
          <a:solidFill>
            <a:schemeClr val="bg1"/>
          </a:solidFill>
          <a:ln w="1905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422610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7073413"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9920718" y="2592710"/>
            <a:ext cx="973759" cy="973759"/>
          </a:xfrm>
          <a:prstGeom prst="ellipse">
            <a:avLst/>
          </a:prstGeom>
          <a:solidFill>
            <a:schemeClr val="bg1"/>
          </a:solidFill>
          <a:ln w="1905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3923752"/>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3920809"/>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3916626"/>
            <a:ext cx="2469806" cy="731694"/>
          </a:xfrm>
        </p:spPr>
        <p:txBody>
          <a:bodyPr anchor="t">
            <a:normAutofit/>
          </a:bodyPr>
          <a:lstStyle>
            <a:lvl1pPr marL="0" indent="0" algn="ctr">
              <a:buNone/>
              <a:defRPr sz="1400">
                <a:solidFill>
                  <a:schemeClr val="bg1"/>
                </a:solidFill>
              </a:defRPr>
            </a:lvl1pPr>
          </a:lstStyle>
          <a:p>
            <a:pPr lvl="0"/>
            <a:r>
              <a:rPr lang="en-US" noProof="0"/>
              <a:t>Click to edit Master text styles</a:t>
            </a:r>
          </a:p>
        </p:txBody>
      </p:sp>
      <p:sp>
        <p:nvSpPr>
          <p:cNvPr id="20"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541483"/>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2">
                <a:lumMod val="75000"/>
                <a:lumOff val="25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638410284"/>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0.xml><?xml version="1.0" encoding="utf-8"?>
<p:sldLayout xmlns:a="http://schemas.openxmlformats.org/drawingml/2006/main" xmlns:r="http://schemas.openxmlformats.org/officeDocument/2006/relationships" xmlns:p="http://schemas.openxmlformats.org/presentationml/2006/main" preserve="1" userDrawn="1">
  <p:cSld name="5_Image and Content">
    <p:spTree>
      <p:nvGrpSpPr>
        <p:cNvPr id="1" name=""/>
        <p:cNvGrpSpPr/>
        <p:nvPr/>
      </p:nvGrpSpPr>
      <p:grpSpPr>
        <a:xfrm>
          <a:off x="0" y="0"/>
          <a:ext cx="0" cy="0"/>
          <a:chOff x="0" y="0"/>
          <a:chExt cx="0" cy="0"/>
        </a:xfrm>
      </p:grpSpPr>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63078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3476825" y="4604472"/>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6322870" y="4601529"/>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9168916" y="4597346"/>
            <a:ext cx="2469806" cy="1562154"/>
          </a:xfrm>
        </p:spPr>
        <p:txBody>
          <a:bodyPr anchor="t">
            <a:normAutofit/>
          </a:bodyPr>
          <a:lstStyle>
            <a:lvl1pPr marL="0" indent="0" algn="ctr">
              <a:buNone/>
              <a:defRPr sz="1400"/>
            </a:lvl1pPr>
          </a:lstStyle>
          <a:p>
            <a:pPr lvl="0"/>
            <a:r>
              <a:rPr lang="en-US" noProof="0"/>
              <a:t>Click to edit Master text styles</a:t>
            </a:r>
          </a:p>
        </p:txBody>
      </p:sp>
      <p:sp>
        <p:nvSpPr>
          <p:cNvPr id="12"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668543" y="358610"/>
            <a:ext cx="10854914" cy="804759"/>
          </a:xfrm>
        </p:spPr>
        <p:txBody>
          <a:bodyPr lIns="0" anchor="b">
            <a:normAutofit/>
          </a:bodyPr>
          <a:lstStyle>
            <a:lvl1pPr algn="ctr">
              <a:defRPr sz="4000" b="1"/>
            </a:lvl1pPr>
          </a:lstStyle>
          <a:p>
            <a:r>
              <a:rPr lang="en-US" noProof="0"/>
              <a:t>Click to Add Slide Title Here</a:t>
            </a:r>
          </a:p>
        </p:txBody>
      </p:sp>
      <p:sp>
        <p:nvSpPr>
          <p:cNvPr id="15" name="Text Placeholder 6">
            <a:extLst>
              <a:ext uri="{FF2B5EF4-FFF2-40B4-BE49-F238E27FC236}">
                <a16:creationId xmlns:a16="http://schemas.microsoft.com/office/drawing/2014/main" id="{A4E9B315-244E-41A8-B655-63FCC22CCF4C}"/>
              </a:ext>
            </a:extLst>
          </p:cNvPr>
          <p:cNvSpPr>
            <a:spLocks noGrp="1"/>
          </p:cNvSpPr>
          <p:nvPr>
            <p:ph type="body" sz="quarter" idx="11"/>
          </p:nvPr>
        </p:nvSpPr>
        <p:spPr>
          <a:xfrm>
            <a:off x="668544" y="1489701"/>
            <a:ext cx="10854914" cy="731691"/>
          </a:xfrm>
        </p:spPr>
        <p:txBody>
          <a:bodyPr lIns="0">
            <a:noAutofit/>
          </a:bodyPr>
          <a:lstStyle>
            <a:lvl1pPr marL="0" indent="0" algn="ctr">
              <a:lnSpc>
                <a:spcPct val="100000"/>
              </a:lnSpc>
              <a:buNone/>
              <a:defRPr sz="1400">
                <a:latin typeface="+mj-lt"/>
                <a:cs typeface="Arial" panose="020B0604020202020204" pitchFamily="34" charset="0"/>
              </a:defRPr>
            </a:lvl1pPr>
          </a:lstStyle>
          <a:p>
            <a:pPr lvl="0"/>
            <a:r>
              <a:rPr lang="en-US" noProof="0"/>
              <a:t>Click to edit Master text styles</a:t>
            </a:r>
          </a:p>
        </p:txBody>
      </p:sp>
      <p:sp>
        <p:nvSpPr>
          <p:cNvPr id="17"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222583"/>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
        <p:nvSpPr>
          <p:cNvPr id="20" name="Oval 19">
            <a:extLst>
              <a:ext uri="{FF2B5EF4-FFF2-40B4-BE49-F238E27FC236}">
                <a16:creationId xmlns:a16="http://schemas.microsoft.com/office/drawing/2014/main" id="{7D7457D0-C252-49A3-9635-C29B38A49BDC}"/>
              </a:ext>
            </a:extLst>
          </p:cNvPr>
          <p:cNvSpPr/>
          <p:nvPr userDrawn="1"/>
        </p:nvSpPr>
        <p:spPr>
          <a:xfrm>
            <a:off x="117962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1" name="Oval 20">
            <a:extLst>
              <a:ext uri="{FF2B5EF4-FFF2-40B4-BE49-F238E27FC236}">
                <a16:creationId xmlns:a16="http://schemas.microsoft.com/office/drawing/2014/main" id="{566715FF-568E-4151-A75B-79EC2EC52AED}"/>
              </a:ext>
            </a:extLst>
          </p:cNvPr>
          <p:cNvSpPr/>
          <p:nvPr userDrawn="1"/>
        </p:nvSpPr>
        <p:spPr>
          <a:xfrm>
            <a:off x="4025670"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2" name="Oval 21">
            <a:extLst>
              <a:ext uri="{FF2B5EF4-FFF2-40B4-BE49-F238E27FC236}">
                <a16:creationId xmlns:a16="http://schemas.microsoft.com/office/drawing/2014/main" id="{EE41CAAB-44C4-48D7-80E1-3BF0D8006A5A}"/>
              </a:ext>
            </a:extLst>
          </p:cNvPr>
          <p:cNvSpPr/>
          <p:nvPr userDrawn="1"/>
        </p:nvSpPr>
        <p:spPr>
          <a:xfrm>
            <a:off x="6871715"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3" name="Oval 22">
            <a:extLst>
              <a:ext uri="{FF2B5EF4-FFF2-40B4-BE49-F238E27FC236}">
                <a16:creationId xmlns:a16="http://schemas.microsoft.com/office/drawing/2014/main" id="{3251A171-181E-416A-9BB8-F6DBEB470707}"/>
              </a:ext>
            </a:extLst>
          </p:cNvPr>
          <p:cNvSpPr/>
          <p:nvPr userDrawn="1"/>
        </p:nvSpPr>
        <p:spPr>
          <a:xfrm>
            <a:off x="9717761" y="3047656"/>
            <a:ext cx="1372116" cy="1372116"/>
          </a:xfrm>
          <a:prstGeom prst="ellipse">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24" name="Picture Placeholder 3">
            <a:extLst>
              <a:ext uri="{FF2B5EF4-FFF2-40B4-BE49-F238E27FC236}">
                <a16:creationId xmlns:a16="http://schemas.microsoft.com/office/drawing/2014/main" id="{FE6EF7CF-2190-49FE-8BAE-D2863ECD5CAD}"/>
              </a:ext>
            </a:extLst>
          </p:cNvPr>
          <p:cNvSpPr>
            <a:spLocks noGrp="1"/>
          </p:cNvSpPr>
          <p:nvPr>
            <p:ph type="pic" sz="quarter" idx="21"/>
          </p:nvPr>
        </p:nvSpPr>
        <p:spPr>
          <a:xfrm>
            <a:off x="13955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5" name="Picture Placeholder 3">
            <a:extLst>
              <a:ext uri="{FF2B5EF4-FFF2-40B4-BE49-F238E27FC236}">
                <a16:creationId xmlns:a16="http://schemas.microsoft.com/office/drawing/2014/main" id="{47D99824-ECF4-4A44-A7CE-84F3AC262C34}"/>
              </a:ext>
            </a:extLst>
          </p:cNvPr>
          <p:cNvSpPr>
            <a:spLocks noGrp="1"/>
          </p:cNvSpPr>
          <p:nvPr>
            <p:ph type="pic" sz="quarter" idx="22"/>
          </p:nvPr>
        </p:nvSpPr>
        <p:spPr>
          <a:xfrm>
            <a:off x="42149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6" name="Picture Placeholder 3">
            <a:extLst>
              <a:ext uri="{FF2B5EF4-FFF2-40B4-BE49-F238E27FC236}">
                <a16:creationId xmlns:a16="http://schemas.microsoft.com/office/drawing/2014/main" id="{F1AE9D02-1431-4CC3-8919-5D21732C45C5}"/>
              </a:ext>
            </a:extLst>
          </p:cNvPr>
          <p:cNvSpPr>
            <a:spLocks noGrp="1"/>
          </p:cNvSpPr>
          <p:nvPr>
            <p:ph type="pic" sz="quarter" idx="23"/>
          </p:nvPr>
        </p:nvSpPr>
        <p:spPr>
          <a:xfrm>
            <a:off x="70978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
        <p:nvSpPr>
          <p:cNvPr id="27" name="Picture Placeholder 3">
            <a:extLst>
              <a:ext uri="{FF2B5EF4-FFF2-40B4-BE49-F238E27FC236}">
                <a16:creationId xmlns:a16="http://schemas.microsoft.com/office/drawing/2014/main" id="{69207058-4EB8-4D3C-B236-53DC24F30D93}"/>
              </a:ext>
            </a:extLst>
          </p:cNvPr>
          <p:cNvSpPr>
            <a:spLocks noGrp="1"/>
          </p:cNvSpPr>
          <p:nvPr>
            <p:ph type="pic" sz="quarter" idx="24"/>
          </p:nvPr>
        </p:nvSpPr>
        <p:spPr>
          <a:xfrm>
            <a:off x="9955325" y="3263556"/>
            <a:ext cx="940316" cy="940316"/>
          </a:xfrm>
        </p:spPr>
        <p:txBody>
          <a:bodyPr anchor="t">
            <a:normAutofit/>
          </a:bodyPr>
          <a:lstStyle>
            <a:lvl1pPr marL="0" indent="0" algn="ctr">
              <a:buNone/>
              <a:defRPr sz="1200">
                <a:solidFill>
                  <a:schemeClr val="bg1"/>
                </a:solidFill>
              </a:defRPr>
            </a:lvl1pPr>
          </a:lstStyle>
          <a:p>
            <a:r>
              <a:rPr lang="en-US" noProof="0"/>
              <a:t>Click icon to add picture</a:t>
            </a:r>
            <a:endParaRPr lang="en-US" noProof="0" dirty="0"/>
          </a:p>
        </p:txBody>
      </p:sp>
    </p:spTree>
    <p:extLst>
      <p:ext uri="{BB962C8B-B14F-4D97-AF65-F5344CB8AC3E}">
        <p14:creationId xmlns:p14="http://schemas.microsoft.com/office/powerpoint/2010/main" val="262005503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1.xml><?xml version="1.0" encoding="utf-8"?>
<p:sldLayout xmlns:a="http://schemas.openxmlformats.org/drawingml/2006/main" xmlns:r="http://schemas.openxmlformats.org/officeDocument/2006/relationships" xmlns:p="http://schemas.openxmlformats.org/presentationml/2006/main" preserve="1" userDrawn="1">
  <p:cSld name="1_Image and Content">
    <p:spTree>
      <p:nvGrpSpPr>
        <p:cNvPr id="1" name=""/>
        <p:cNvGrpSpPr/>
        <p:nvPr/>
      </p:nvGrpSpPr>
      <p:grpSpPr>
        <a:xfrm>
          <a:off x="0" y="0"/>
          <a:ext cx="0" cy="0"/>
          <a:chOff x="0" y="0"/>
          <a:chExt cx="0" cy="0"/>
        </a:xfrm>
      </p:grpSpPr>
      <p:sp>
        <p:nvSpPr>
          <p:cNvPr id="7" name="Rectangle 6" title="Decorative">
            <a:extLst>
              <a:ext uri="{FF2B5EF4-FFF2-40B4-BE49-F238E27FC236}">
                <a16:creationId xmlns:a16="http://schemas.microsoft.com/office/drawing/2014/main" id="{BC0DB138-926E-4EF2-BFC2-93D610E35703}"/>
              </a:ext>
            </a:extLst>
          </p:cNvPr>
          <p:cNvSpPr/>
          <p:nvPr userDrawn="1"/>
        </p:nvSpPr>
        <p:spPr>
          <a:xfrm>
            <a:off x="6134100" y="0"/>
            <a:ext cx="6057900" cy="6857995"/>
          </a:xfrm>
          <a:prstGeom prst="rect">
            <a:avLst/>
          </a:prstGeom>
          <a:solidFill>
            <a:srgbClr val="DFE3E9"/>
          </a:solidFill>
        </p:spPr>
        <p:txBody>
          <a:bodyPr vert="horz" lIns="1296000" tIns="45720" rIns="432000" bIns="45720" rtlCol="0" anchor="ctr">
            <a:normAutofit/>
          </a:bodyPr>
          <a:lstStyle/>
          <a:p>
            <a:pPr lvl="0" indent="0">
              <a:lnSpc>
                <a:spcPct val="100000"/>
              </a:lnSpc>
              <a:spcBef>
                <a:spcPts val="1000"/>
              </a:spcBef>
              <a:buFontTx/>
              <a:buNone/>
            </a:pPr>
            <a:endParaRPr lang="en-US" sz="1400" b="0" i="0" spc="0" noProof="0" dirty="0">
              <a:solidFill>
                <a:schemeClr val="tx2"/>
              </a:solidFill>
              <a:latin typeface="Arial" panose="020B0604020202020204" pitchFamily="34" charset="0"/>
              <a:cs typeface="Arial" panose="020B0604020202020204" pitchFamily="34" charset="0"/>
            </a:endParaRPr>
          </a:p>
        </p:txBody>
      </p:sp>
      <p:sp>
        <p:nvSpPr>
          <p:cNvPr id="10" name="Title 1">
            <a:extLst>
              <a:ext uri="{FF2B5EF4-FFF2-40B4-BE49-F238E27FC236}">
                <a16:creationId xmlns:a16="http://schemas.microsoft.com/office/drawing/2014/main" id="{95B2C2DA-ADF3-D44B-8824-9B44E01F747F}"/>
              </a:ext>
            </a:extLst>
          </p:cNvPr>
          <p:cNvSpPr>
            <a:spLocks noGrp="1"/>
          </p:cNvSpPr>
          <p:nvPr>
            <p:ph type="title" hasCustomPrompt="1"/>
          </p:nvPr>
        </p:nvSpPr>
        <p:spPr>
          <a:xfrm>
            <a:off x="841057" y="2234610"/>
            <a:ext cx="4008437" cy="1395208"/>
          </a:xfrm>
        </p:spPr>
        <p:txBody>
          <a:bodyPr lIns="0" anchor="b"/>
          <a:lstStyle>
            <a:lvl1pPr>
              <a:defRPr b="1"/>
            </a:lvl1pPr>
          </a:lstStyle>
          <a:p>
            <a:r>
              <a:rPr lang="en-US" noProof="0"/>
              <a:t>Click to Add Slide Title Here</a:t>
            </a:r>
          </a:p>
        </p:txBody>
      </p:sp>
      <p:sp>
        <p:nvSpPr>
          <p:cNvPr id="17" name="Text Placeholder 11">
            <a:extLst>
              <a:ext uri="{FF2B5EF4-FFF2-40B4-BE49-F238E27FC236}">
                <a16:creationId xmlns:a16="http://schemas.microsoft.com/office/drawing/2014/main" id="{6CAA743B-32D9-CE44-9E46-D38DB57EFACE}"/>
              </a:ext>
            </a:extLst>
          </p:cNvPr>
          <p:cNvSpPr>
            <a:spLocks noGrp="1"/>
          </p:cNvSpPr>
          <p:nvPr>
            <p:ph type="body" sz="quarter" idx="12" hasCustomPrompt="1"/>
          </p:nvPr>
        </p:nvSpPr>
        <p:spPr>
          <a:xfrm>
            <a:off x="841058" y="3695479"/>
            <a:ext cx="4008437" cy="602887"/>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6" name="Picture Placeholder 5" title="Decorative">
            <a:extLst>
              <a:ext uri="{FF2B5EF4-FFF2-40B4-BE49-F238E27FC236}">
                <a16:creationId xmlns:a16="http://schemas.microsoft.com/office/drawing/2014/main" id="{8C7AA169-6546-4620-BD7B-7B36553C28F7}"/>
              </a:ext>
            </a:extLst>
          </p:cNvPr>
          <p:cNvSpPr>
            <a:spLocks noGrp="1"/>
          </p:cNvSpPr>
          <p:nvPr>
            <p:ph type="pic" sz="quarter" idx="13"/>
          </p:nvPr>
        </p:nvSpPr>
        <p:spPr>
          <a:xfrm>
            <a:off x="6602922" y="954224"/>
            <a:ext cx="973759" cy="973759"/>
          </a:xfrm>
          <a:prstGeom prst="ellipse">
            <a:avLst/>
          </a:prstGeom>
          <a:noFill/>
          <a:ln w="38100">
            <a:noFill/>
          </a:ln>
        </p:spPr>
        <p:txBody>
          <a:bodyPr>
            <a:normAutofit/>
          </a:bodyPr>
          <a:lstStyle>
            <a:lvl1pPr>
              <a:defRPr sz="800"/>
            </a:lvl1pPr>
          </a:lstStyle>
          <a:p>
            <a:r>
              <a:rPr lang="en-US" noProof="0"/>
              <a:t>Click icon to add picture</a:t>
            </a:r>
            <a:endParaRPr lang="en-US" noProof="0" dirty="0"/>
          </a:p>
        </p:txBody>
      </p:sp>
      <p:sp>
        <p:nvSpPr>
          <p:cNvPr id="11" name="Picture Placeholder 5" title="Decorative">
            <a:extLst>
              <a:ext uri="{FF2B5EF4-FFF2-40B4-BE49-F238E27FC236}">
                <a16:creationId xmlns:a16="http://schemas.microsoft.com/office/drawing/2014/main" id="{CE9C16DA-A24B-4516-BCC8-C747730478D8}"/>
              </a:ext>
            </a:extLst>
          </p:cNvPr>
          <p:cNvSpPr>
            <a:spLocks noGrp="1"/>
          </p:cNvSpPr>
          <p:nvPr>
            <p:ph type="pic" sz="quarter" idx="14"/>
          </p:nvPr>
        </p:nvSpPr>
        <p:spPr>
          <a:xfrm>
            <a:off x="6602922" y="2245735"/>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3" name="Picture Placeholder 5" title="Decorative">
            <a:extLst>
              <a:ext uri="{FF2B5EF4-FFF2-40B4-BE49-F238E27FC236}">
                <a16:creationId xmlns:a16="http://schemas.microsoft.com/office/drawing/2014/main" id="{A498122E-BB6F-4765-B85E-6410B9CE17AC}"/>
              </a:ext>
            </a:extLst>
          </p:cNvPr>
          <p:cNvSpPr>
            <a:spLocks noGrp="1"/>
          </p:cNvSpPr>
          <p:nvPr>
            <p:ph type="pic" sz="quarter" idx="15"/>
          </p:nvPr>
        </p:nvSpPr>
        <p:spPr>
          <a:xfrm>
            <a:off x="6602922" y="3537246"/>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14" name="Picture Placeholder 5" title="Decorative">
            <a:extLst>
              <a:ext uri="{FF2B5EF4-FFF2-40B4-BE49-F238E27FC236}">
                <a16:creationId xmlns:a16="http://schemas.microsoft.com/office/drawing/2014/main" id="{D19B2F25-5E98-4166-8476-BE599D16121D}"/>
              </a:ext>
            </a:extLst>
          </p:cNvPr>
          <p:cNvSpPr>
            <a:spLocks noGrp="1"/>
          </p:cNvSpPr>
          <p:nvPr>
            <p:ph type="pic" sz="quarter" idx="16"/>
          </p:nvPr>
        </p:nvSpPr>
        <p:spPr>
          <a:xfrm>
            <a:off x="6602922" y="4828757"/>
            <a:ext cx="973759" cy="973759"/>
          </a:xfrm>
          <a:prstGeom prst="ellipse">
            <a:avLst/>
          </a:prstGeom>
          <a:noFill/>
          <a:ln w="38100">
            <a:noFill/>
          </a:ln>
        </p:spPr>
        <p:txBody>
          <a:bodyPr vert="horz" lIns="91440" tIns="45720" rIns="91440" bIns="45720" rtlCol="0">
            <a:normAutofit/>
          </a:bodyPr>
          <a:lstStyle>
            <a:lvl1pPr>
              <a:defRPr lang="en-US" sz="800" dirty="0"/>
            </a:lvl1pPr>
          </a:lstStyle>
          <a:p>
            <a:pPr lvl="0"/>
            <a:r>
              <a:rPr lang="en-US" noProof="0"/>
              <a:t>Click icon to add picture</a:t>
            </a:r>
            <a:endParaRPr lang="en-US" noProof="0" dirty="0"/>
          </a:p>
        </p:txBody>
      </p:sp>
      <p:sp>
        <p:nvSpPr>
          <p:cNvPr id="9" name="Text Placeholder 8">
            <a:extLst>
              <a:ext uri="{FF2B5EF4-FFF2-40B4-BE49-F238E27FC236}">
                <a16:creationId xmlns:a16="http://schemas.microsoft.com/office/drawing/2014/main" id="{A985C547-771F-4BD4-ADA8-B270DC50BDBC}"/>
              </a:ext>
            </a:extLst>
          </p:cNvPr>
          <p:cNvSpPr>
            <a:spLocks noGrp="1"/>
          </p:cNvSpPr>
          <p:nvPr>
            <p:ph type="body" sz="quarter" idx="17"/>
          </p:nvPr>
        </p:nvSpPr>
        <p:spPr>
          <a:xfrm>
            <a:off x="7718323" y="1074809"/>
            <a:ext cx="3977648" cy="731694"/>
          </a:xfrm>
        </p:spPr>
        <p:txBody>
          <a:bodyPr anchor="ctr">
            <a:normAutofit/>
          </a:bodyPr>
          <a:lstStyle>
            <a:lvl1pPr marL="0" indent="0">
              <a:buNone/>
              <a:defRPr sz="1400"/>
            </a:lvl1pPr>
          </a:lstStyle>
          <a:p>
            <a:pPr lvl="0"/>
            <a:r>
              <a:rPr lang="en-US" noProof="0"/>
              <a:t>Click to edit Master text styles</a:t>
            </a:r>
          </a:p>
        </p:txBody>
      </p:sp>
      <p:sp>
        <p:nvSpPr>
          <p:cNvPr id="16" name="Text Placeholder 8">
            <a:extLst>
              <a:ext uri="{FF2B5EF4-FFF2-40B4-BE49-F238E27FC236}">
                <a16:creationId xmlns:a16="http://schemas.microsoft.com/office/drawing/2014/main" id="{5726DA1D-D34F-4505-9722-98586A88D858}"/>
              </a:ext>
            </a:extLst>
          </p:cNvPr>
          <p:cNvSpPr>
            <a:spLocks noGrp="1"/>
          </p:cNvSpPr>
          <p:nvPr>
            <p:ph type="body" sz="quarter" idx="18"/>
          </p:nvPr>
        </p:nvSpPr>
        <p:spPr>
          <a:xfrm>
            <a:off x="7718323" y="2365537"/>
            <a:ext cx="3977648" cy="731694"/>
          </a:xfrm>
        </p:spPr>
        <p:txBody>
          <a:bodyPr anchor="ctr">
            <a:normAutofit/>
          </a:bodyPr>
          <a:lstStyle>
            <a:lvl1pPr marL="0" indent="0">
              <a:buNone/>
              <a:defRPr sz="1400"/>
            </a:lvl1pPr>
          </a:lstStyle>
          <a:p>
            <a:pPr lvl="0"/>
            <a:r>
              <a:rPr lang="en-US" noProof="0"/>
              <a:t>Click to edit Master text styles</a:t>
            </a:r>
          </a:p>
        </p:txBody>
      </p:sp>
      <p:sp>
        <p:nvSpPr>
          <p:cNvPr id="18" name="Text Placeholder 8">
            <a:extLst>
              <a:ext uri="{FF2B5EF4-FFF2-40B4-BE49-F238E27FC236}">
                <a16:creationId xmlns:a16="http://schemas.microsoft.com/office/drawing/2014/main" id="{DA05F0E8-C4BA-4839-9D3B-C830E7398021}"/>
              </a:ext>
            </a:extLst>
          </p:cNvPr>
          <p:cNvSpPr>
            <a:spLocks noGrp="1"/>
          </p:cNvSpPr>
          <p:nvPr>
            <p:ph type="body" sz="quarter" idx="19"/>
          </p:nvPr>
        </p:nvSpPr>
        <p:spPr>
          <a:xfrm>
            <a:off x="7718323" y="3656265"/>
            <a:ext cx="3977648" cy="731694"/>
          </a:xfrm>
        </p:spPr>
        <p:txBody>
          <a:bodyPr anchor="ctr">
            <a:normAutofit/>
          </a:bodyPr>
          <a:lstStyle>
            <a:lvl1pPr marL="0" indent="0">
              <a:buNone/>
              <a:defRPr sz="1400"/>
            </a:lvl1pPr>
          </a:lstStyle>
          <a:p>
            <a:pPr lvl="0"/>
            <a:r>
              <a:rPr lang="en-US" noProof="0"/>
              <a:t>Click to edit Master text styles</a:t>
            </a:r>
          </a:p>
        </p:txBody>
      </p:sp>
      <p:sp>
        <p:nvSpPr>
          <p:cNvPr id="19" name="Text Placeholder 8">
            <a:extLst>
              <a:ext uri="{FF2B5EF4-FFF2-40B4-BE49-F238E27FC236}">
                <a16:creationId xmlns:a16="http://schemas.microsoft.com/office/drawing/2014/main" id="{3BDE5625-360A-435B-8812-2FFD30C937B1}"/>
              </a:ext>
            </a:extLst>
          </p:cNvPr>
          <p:cNvSpPr>
            <a:spLocks noGrp="1"/>
          </p:cNvSpPr>
          <p:nvPr>
            <p:ph type="body" sz="quarter" idx="20"/>
          </p:nvPr>
        </p:nvSpPr>
        <p:spPr>
          <a:xfrm>
            <a:off x="7718323" y="4946994"/>
            <a:ext cx="3977648" cy="731694"/>
          </a:xfrm>
        </p:spPr>
        <p:txBody>
          <a:bodyPr anchor="ctr">
            <a:normAutofit/>
          </a:bodyPr>
          <a:lstStyle>
            <a:lvl1pPr marL="0" indent="0">
              <a:buNone/>
              <a:defRPr sz="1400"/>
            </a:lvl1pPr>
          </a:lstStyle>
          <a:p>
            <a:pPr lvl="0"/>
            <a:r>
              <a:rPr lang="en-US" noProof="0"/>
              <a:t>Click to edit Master text styles</a:t>
            </a:r>
          </a:p>
        </p:txBody>
      </p:sp>
      <p:sp>
        <p:nvSpPr>
          <p:cNvPr id="15" name="Shape 62" title="Decorative">
            <a:extLst>
              <a:ext uri="{FF2B5EF4-FFF2-40B4-BE49-F238E27FC236}">
                <a16:creationId xmlns:a16="http://schemas.microsoft.com/office/drawing/2014/main" id="{E1A23DB6-E067-4A30-8C4B-98B452428518}"/>
              </a:ext>
            </a:extLst>
          </p:cNvPr>
          <p:cNvSpPr/>
          <p:nvPr userDrawn="1"/>
        </p:nvSpPr>
        <p:spPr>
          <a:xfrm rot="16200000" flipV="1">
            <a:off x="1918496" y="3276108"/>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4194667956"/>
      </p:ext>
    </p:extLst>
  </p:cSld>
  <p:clrMapOvr>
    <a:masterClrMapping/>
  </p:clrMapOvr>
  <p:extLst>
    <p:ext uri="{DCECCB84-F9BA-43D5-87BE-67443E8EF086}">
      <p15:sldGuideLst xmlns:p15="http://schemas.microsoft.com/office/powerpoint/2012/main">
        <p15:guide id="1" orient="horz" pos="2160">
          <p15:clr>
            <a:srgbClr val="FBAE40"/>
          </p15:clr>
        </p15:guide>
        <p15:guide id="2" pos="3864">
          <p15:clr>
            <a:srgbClr val="FBAE40"/>
          </p15:clr>
        </p15:guide>
      </p15:sldGuideLst>
    </p:ext>
  </p:extLst>
</p:sldLayout>
</file>

<file path=ppt/slideLayouts/slideLayout52.xml><?xml version="1.0" encoding="utf-8"?>
<p:sldLayout xmlns:a="http://schemas.openxmlformats.org/drawingml/2006/main" xmlns:r="http://schemas.openxmlformats.org/officeDocument/2006/relationships" xmlns:p="http://schemas.openxmlformats.org/presentationml/2006/main" preserve="1" userDrawn="1">
  <p:cSld name="27_Custom Layout">
    <p:spTree>
      <p:nvGrpSpPr>
        <p:cNvPr id="1" name=""/>
        <p:cNvGrpSpPr/>
        <p:nvPr/>
      </p:nvGrpSpPr>
      <p:grpSpPr>
        <a:xfrm>
          <a:off x="0" y="0"/>
          <a:ext cx="0" cy="0"/>
          <a:chOff x="0" y="0"/>
          <a:chExt cx="0" cy="0"/>
        </a:xfrm>
      </p:grpSpPr>
      <p:sp>
        <p:nvSpPr>
          <p:cNvPr id="3" name="Rectangle 2" title="Decorative"/>
          <p:cNvSpPr/>
          <p:nvPr userDrawn="1"/>
        </p:nvSpPr>
        <p:spPr>
          <a:xfrm>
            <a:off x="0" y="0"/>
            <a:ext cx="12192000" cy="280969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p:ph type="title"/>
          </p:nvPr>
        </p:nvSpPr>
        <p:spPr>
          <a:xfrm>
            <a:off x="1513581" y="597067"/>
            <a:ext cx="8768625" cy="1149325"/>
          </a:xfrm>
        </p:spPr>
        <p:txBody>
          <a:bodyPr lIns="0"/>
          <a:lstStyle>
            <a:lvl1pPr algn="ctr">
              <a:defRPr>
                <a:solidFill>
                  <a:schemeClr val="bg1"/>
                </a:solidFill>
              </a:defRPr>
            </a:lvl1pPr>
          </a:lstStyle>
          <a:p>
            <a:r>
              <a:rPr lang="en-US"/>
              <a:t>Click to edit Master title style</a:t>
            </a:r>
            <a:endParaRPr lang="en-US" dirty="0"/>
          </a:p>
        </p:txBody>
      </p:sp>
      <p:sp>
        <p:nvSpPr>
          <p:cNvPr id="5"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1038871" y="3050995"/>
            <a:ext cx="1643384" cy="1643384"/>
          </a:xfrm>
          <a:prstGeom prst="rect">
            <a:avLst/>
          </a:prstGeom>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3842264" y="3050995"/>
            <a:ext cx="1643384" cy="1643384"/>
          </a:xfrm>
          <a:prstGeom prst="rect">
            <a:avLst/>
          </a:prstGeom>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6645657" y="3061267"/>
            <a:ext cx="1643384" cy="1643384"/>
          </a:xfrm>
          <a:prstGeom prst="rect">
            <a:avLst/>
          </a:prstGeom>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449049" y="3061267"/>
            <a:ext cx="1643384" cy="1643384"/>
          </a:xfrm>
          <a:prstGeom prst="rect">
            <a:avLst/>
          </a:prstGeom>
        </p:spPr>
        <p:txBody>
          <a:bodyPr/>
          <a:lstStyle/>
          <a:p>
            <a:r>
              <a:rPr lang="en-US"/>
              <a:t>Click icon to add picture</a:t>
            </a: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p:ph type="body" sz="quarter" idx="15"/>
          </p:nvPr>
        </p:nvSpPr>
        <p:spPr>
          <a:xfrm>
            <a:off x="604711"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p:ph type="body" sz="quarter" idx="16" hasCustomPrompt="1"/>
          </p:nvPr>
        </p:nvSpPr>
        <p:spPr>
          <a:xfrm>
            <a:off x="604711"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p:ph type="body" sz="quarter" idx="17"/>
          </p:nvPr>
        </p:nvSpPr>
        <p:spPr>
          <a:xfrm>
            <a:off x="3410942" y="527200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p:ph type="body" sz="quarter" idx="18" hasCustomPrompt="1"/>
          </p:nvPr>
        </p:nvSpPr>
        <p:spPr>
          <a:xfrm>
            <a:off x="3410942" y="479147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7" name="Text Placeholder 6">
            <a:extLst>
              <a:ext uri="{FF2B5EF4-FFF2-40B4-BE49-F238E27FC236}">
                <a16:creationId xmlns:a16="http://schemas.microsoft.com/office/drawing/2014/main" id="{5A499762-AEDB-43BC-89CC-CC0602BEAF73}"/>
              </a:ext>
            </a:extLst>
          </p:cNvPr>
          <p:cNvSpPr>
            <a:spLocks noGrp="1"/>
          </p:cNvSpPr>
          <p:nvPr>
            <p:ph type="body" sz="quarter" idx="23"/>
          </p:nvPr>
        </p:nvSpPr>
        <p:spPr>
          <a:xfrm>
            <a:off x="621717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18" name="Text Placeholder 6">
            <a:extLst>
              <a:ext uri="{FF2B5EF4-FFF2-40B4-BE49-F238E27FC236}">
                <a16:creationId xmlns:a16="http://schemas.microsoft.com/office/drawing/2014/main" id="{880EDD7E-326D-47DC-B58D-88ECE1D00F94}"/>
              </a:ext>
            </a:extLst>
          </p:cNvPr>
          <p:cNvSpPr>
            <a:spLocks noGrp="1"/>
          </p:cNvSpPr>
          <p:nvPr>
            <p:ph type="body" sz="quarter" idx="24" hasCustomPrompt="1"/>
          </p:nvPr>
        </p:nvSpPr>
        <p:spPr>
          <a:xfrm>
            <a:off x="621717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19" name="Text Placeholder 6">
            <a:extLst>
              <a:ext uri="{FF2B5EF4-FFF2-40B4-BE49-F238E27FC236}">
                <a16:creationId xmlns:a16="http://schemas.microsoft.com/office/drawing/2014/main" id="{DB92C933-F978-486C-A305-0BAC73E0F152}"/>
              </a:ext>
            </a:extLst>
          </p:cNvPr>
          <p:cNvSpPr>
            <a:spLocks noGrp="1"/>
          </p:cNvSpPr>
          <p:nvPr>
            <p:ph type="body" sz="quarter" idx="25"/>
          </p:nvPr>
        </p:nvSpPr>
        <p:spPr>
          <a:xfrm>
            <a:off x="9023403" y="5282275"/>
            <a:ext cx="2517605" cy="1029458"/>
          </a:xfrm>
        </p:spPr>
        <p:txBody>
          <a:bodyPr lIns="0">
            <a:noAutofit/>
          </a:bodyPr>
          <a:lstStyle>
            <a:lvl1pPr marL="0" indent="0" algn="ctr">
              <a:buNone/>
              <a:defRPr sz="1400">
                <a:latin typeface="+mn-lt"/>
                <a:cs typeface="Arial" panose="020B0604020202020204" pitchFamily="34" charset="0"/>
              </a:defRPr>
            </a:lvl1pPr>
          </a:lstStyle>
          <a:p>
            <a:pPr lvl="0"/>
            <a:r>
              <a:rPr lang="en-US"/>
              <a:t>Click to edit Master text styles</a:t>
            </a:r>
          </a:p>
        </p:txBody>
      </p:sp>
      <p:sp>
        <p:nvSpPr>
          <p:cNvPr id="20" name="Text Placeholder 6">
            <a:extLst>
              <a:ext uri="{FF2B5EF4-FFF2-40B4-BE49-F238E27FC236}">
                <a16:creationId xmlns:a16="http://schemas.microsoft.com/office/drawing/2014/main" id="{B18BFAE0-942E-42DB-BD07-596D50E07E37}"/>
              </a:ext>
            </a:extLst>
          </p:cNvPr>
          <p:cNvSpPr>
            <a:spLocks noGrp="1"/>
          </p:cNvSpPr>
          <p:nvPr>
            <p:ph type="body" sz="quarter" idx="26" hasCustomPrompt="1"/>
          </p:nvPr>
        </p:nvSpPr>
        <p:spPr>
          <a:xfrm>
            <a:off x="9023403" y="4801749"/>
            <a:ext cx="2517605" cy="382749"/>
          </a:xfrm>
        </p:spPr>
        <p:txBody>
          <a:bodyPr lIns="0" anchor="b">
            <a:noAutofit/>
          </a:bodyPr>
          <a:lstStyle>
            <a:lvl1pPr marL="0" indent="0" algn="ctr">
              <a:buNone/>
              <a:defRPr sz="1600" b="1">
                <a:latin typeface="+mj-lt"/>
                <a:cs typeface="Arial" panose="020B0604020202020204" pitchFamily="34" charset="0"/>
              </a:defRPr>
            </a:lvl1pPr>
          </a:lstStyle>
          <a:p>
            <a:pPr lvl="0"/>
            <a:r>
              <a:rPr lang="en-US" dirty="0"/>
              <a:t>ADD NAME HERE</a:t>
            </a:r>
          </a:p>
        </p:txBody>
      </p:sp>
      <p:sp>
        <p:nvSpPr>
          <p:cNvPr id="21" name="Shape 62" title="Decorative">
            <a:extLst>
              <a:ext uri="{FF2B5EF4-FFF2-40B4-BE49-F238E27FC236}">
                <a16:creationId xmlns:a16="http://schemas.microsoft.com/office/drawing/2014/main" id="{E1A23DB6-E067-4A30-8C4B-98B452428518}"/>
              </a:ext>
            </a:extLst>
          </p:cNvPr>
          <p:cNvSpPr/>
          <p:nvPr userDrawn="1"/>
        </p:nvSpPr>
        <p:spPr>
          <a:xfrm rot="16200000" flipV="1">
            <a:off x="6096000" y="759266"/>
            <a:ext cx="0" cy="2188805"/>
          </a:xfrm>
          <a:prstGeom prst="line">
            <a:avLst/>
          </a:prstGeom>
          <a:ln w="76200">
            <a:solidFill>
              <a:schemeClr val="accent1">
                <a:lumMod val="60000"/>
                <a:lumOff val="40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sz="1500" dirty="0">
              <a:solidFill>
                <a:schemeClr val="bg1"/>
              </a:solidFill>
            </a:endParaRPr>
          </a:p>
        </p:txBody>
      </p:sp>
    </p:spTree>
    <p:extLst>
      <p:ext uri="{BB962C8B-B14F-4D97-AF65-F5344CB8AC3E}">
        <p14:creationId xmlns:p14="http://schemas.microsoft.com/office/powerpoint/2010/main" val="68776455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preserve="1" userDrawn="1">
  <p:cSld name="28_Custom Layout">
    <p:spTree>
      <p:nvGrpSpPr>
        <p:cNvPr id="1" name=""/>
        <p:cNvGrpSpPr/>
        <p:nvPr/>
      </p:nvGrpSpPr>
      <p:grpSpPr>
        <a:xfrm>
          <a:off x="0" y="0"/>
          <a:ext cx="0" cy="0"/>
          <a:chOff x="0" y="0"/>
          <a:chExt cx="0" cy="0"/>
        </a:xfrm>
      </p:grpSpPr>
      <p:sp>
        <p:nvSpPr>
          <p:cNvPr id="4" name="Rectangle 3" title="Decorative"/>
          <p:cNvSpPr/>
          <p:nvPr userDrawn="1"/>
        </p:nvSpPr>
        <p:spPr>
          <a:xfrm>
            <a:off x="0" y="1964267"/>
            <a:ext cx="3052729" cy="2443502"/>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title="Decorative"/>
          <p:cNvSpPr/>
          <p:nvPr userDrawn="1"/>
        </p:nvSpPr>
        <p:spPr>
          <a:xfrm>
            <a:off x="6092848" y="1964267"/>
            <a:ext cx="3052729" cy="244350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title="Decorative"/>
          <p:cNvSpPr/>
          <p:nvPr userDrawn="1"/>
        </p:nvSpPr>
        <p:spPr>
          <a:xfrm>
            <a:off x="9139272" y="4414498"/>
            <a:ext cx="3052729" cy="2443502"/>
          </a:xfrm>
          <a:prstGeom prst="rect">
            <a:avLst/>
          </a:prstGeom>
          <a:solidFill>
            <a:schemeClr val="accent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FBBE79-9A2D-485C-A5FF-D6F6AFD2AFC3}"/>
              </a:ext>
            </a:extLst>
          </p:cNvPr>
          <p:cNvSpPr>
            <a:spLocks noGrp="1"/>
          </p:cNvSpPr>
          <p:nvPr userDrawn="1">
            <p:ph type="title"/>
          </p:nvPr>
        </p:nvSpPr>
        <p:spPr>
          <a:xfrm>
            <a:off x="2106887" y="616350"/>
            <a:ext cx="7978227" cy="1062602"/>
          </a:xfrm>
        </p:spPr>
        <p:txBody>
          <a:bodyPr lIns="0"/>
          <a:lstStyle>
            <a:lvl1pPr algn="ctr">
              <a:defRPr>
                <a:solidFill>
                  <a:schemeClr val="tx2"/>
                </a:solidFill>
              </a:defRPr>
            </a:lvl1pPr>
          </a:lstStyle>
          <a:p>
            <a:r>
              <a:rPr lang="en-US"/>
              <a:t>Click to edit Master title style</a:t>
            </a:r>
            <a:endParaRPr lang="en-US" dirty="0"/>
          </a:p>
        </p:txBody>
      </p:sp>
      <p:sp>
        <p:nvSpPr>
          <p:cNvPr id="30" name="Picture Placeholder 4" title="Decorative">
            <a:extLst>
              <a:ext uri="{FF2B5EF4-FFF2-40B4-BE49-F238E27FC236}">
                <a16:creationId xmlns:a16="http://schemas.microsoft.com/office/drawing/2014/main" id="{0D8C8A61-C19F-4EF6-A991-5B6EFC5F7AFB}"/>
              </a:ext>
            </a:extLst>
          </p:cNvPr>
          <p:cNvSpPr>
            <a:spLocks noGrp="1"/>
          </p:cNvSpPr>
          <p:nvPr>
            <p:ph type="pic" sz="quarter" idx="11"/>
          </p:nvPr>
        </p:nvSpPr>
        <p:spPr>
          <a:xfrm>
            <a:off x="0"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2" name="Picture Placeholder 4" title="Decorative">
            <a:extLst>
              <a:ext uri="{FF2B5EF4-FFF2-40B4-BE49-F238E27FC236}">
                <a16:creationId xmlns:a16="http://schemas.microsoft.com/office/drawing/2014/main" id="{12606688-9042-46BE-82EA-2A9034C21250}"/>
              </a:ext>
            </a:extLst>
          </p:cNvPr>
          <p:cNvSpPr>
            <a:spLocks noGrp="1"/>
          </p:cNvSpPr>
          <p:nvPr>
            <p:ph type="pic" sz="quarter" idx="13"/>
          </p:nvPr>
        </p:nvSpPr>
        <p:spPr>
          <a:xfrm>
            <a:off x="304642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33" name="Picture Placeholder 4" title="Decorative">
            <a:extLst>
              <a:ext uri="{FF2B5EF4-FFF2-40B4-BE49-F238E27FC236}">
                <a16:creationId xmlns:a16="http://schemas.microsoft.com/office/drawing/2014/main" id="{94A72397-DF36-48ED-9888-0827D143B9BE}"/>
              </a:ext>
            </a:extLst>
          </p:cNvPr>
          <p:cNvSpPr>
            <a:spLocks noGrp="1"/>
          </p:cNvSpPr>
          <p:nvPr>
            <p:ph type="pic" sz="quarter" idx="14"/>
          </p:nvPr>
        </p:nvSpPr>
        <p:spPr>
          <a:xfrm>
            <a:off x="9137904" y="1964267"/>
            <a:ext cx="3054096" cy="2441448"/>
          </a:xfrm>
          <a:prstGeom prst="rect">
            <a:avLst/>
          </a:prstGeom>
        </p:spPr>
        <p:txBody>
          <a:bodyPr>
            <a:normAutofit/>
          </a:bodyPr>
          <a:lstStyle>
            <a:lvl1pPr algn="ctr">
              <a:defRPr sz="1600"/>
            </a:lvl1pPr>
          </a:lstStyle>
          <a:p>
            <a:r>
              <a:rPr lang="en-US"/>
              <a:t>Click icon to add picture</a:t>
            </a:r>
            <a:endParaRPr lang="en-US" dirty="0"/>
          </a:p>
        </p:txBody>
      </p:sp>
      <p:sp>
        <p:nvSpPr>
          <p:cNvPr id="26" name="Rectangle 25" title="Decorative"/>
          <p:cNvSpPr/>
          <p:nvPr userDrawn="1"/>
        </p:nvSpPr>
        <p:spPr>
          <a:xfrm>
            <a:off x="3046424" y="4414498"/>
            <a:ext cx="3052729" cy="244350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Text Placeholder 6">
            <a:extLst>
              <a:ext uri="{FF2B5EF4-FFF2-40B4-BE49-F238E27FC236}">
                <a16:creationId xmlns:a16="http://schemas.microsoft.com/office/drawing/2014/main" id="{DD736A8B-DD51-4DE5-A500-3F2E06CA9E12}"/>
              </a:ext>
            </a:extLst>
          </p:cNvPr>
          <p:cNvSpPr>
            <a:spLocks noGrp="1"/>
          </p:cNvSpPr>
          <p:nvPr userDrawn="1">
            <p:ph type="body" sz="quarter" idx="15"/>
          </p:nvPr>
        </p:nvSpPr>
        <p:spPr>
          <a:xfrm>
            <a:off x="264410"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0" name="Text Placeholder 6">
            <a:extLst>
              <a:ext uri="{FF2B5EF4-FFF2-40B4-BE49-F238E27FC236}">
                <a16:creationId xmlns:a16="http://schemas.microsoft.com/office/drawing/2014/main" id="{088F0D2C-15BE-4CDF-B390-80500DDD7436}"/>
              </a:ext>
            </a:extLst>
          </p:cNvPr>
          <p:cNvSpPr>
            <a:spLocks noGrp="1"/>
          </p:cNvSpPr>
          <p:nvPr userDrawn="1">
            <p:ph type="body" sz="quarter" idx="16" hasCustomPrompt="1"/>
          </p:nvPr>
        </p:nvSpPr>
        <p:spPr>
          <a:xfrm>
            <a:off x="264410"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1" name="Text Placeholder 6">
            <a:extLst>
              <a:ext uri="{FF2B5EF4-FFF2-40B4-BE49-F238E27FC236}">
                <a16:creationId xmlns:a16="http://schemas.microsoft.com/office/drawing/2014/main" id="{BC14EC5C-D80F-42F2-A5F0-D4F07AADAECE}"/>
              </a:ext>
            </a:extLst>
          </p:cNvPr>
          <p:cNvSpPr>
            <a:spLocks noGrp="1"/>
          </p:cNvSpPr>
          <p:nvPr userDrawn="1">
            <p:ph type="body" sz="quarter" idx="17"/>
          </p:nvPr>
        </p:nvSpPr>
        <p:spPr>
          <a:xfrm>
            <a:off x="6359042" y="3652861"/>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2" name="Text Placeholder 6">
            <a:extLst>
              <a:ext uri="{FF2B5EF4-FFF2-40B4-BE49-F238E27FC236}">
                <a16:creationId xmlns:a16="http://schemas.microsoft.com/office/drawing/2014/main" id="{235DD3B7-76E7-45B9-B75B-30D7AFC8EE6C}"/>
              </a:ext>
            </a:extLst>
          </p:cNvPr>
          <p:cNvSpPr>
            <a:spLocks noGrp="1"/>
          </p:cNvSpPr>
          <p:nvPr userDrawn="1">
            <p:ph type="body" sz="quarter" idx="18" hasCustomPrompt="1"/>
          </p:nvPr>
        </p:nvSpPr>
        <p:spPr>
          <a:xfrm>
            <a:off x="6359042" y="3248535"/>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3" name="Text Placeholder 6">
            <a:extLst>
              <a:ext uri="{FF2B5EF4-FFF2-40B4-BE49-F238E27FC236}">
                <a16:creationId xmlns:a16="http://schemas.microsoft.com/office/drawing/2014/main" id="{3B9FAC90-EA8D-4C0E-A0D1-0D252B50A12F}"/>
              </a:ext>
            </a:extLst>
          </p:cNvPr>
          <p:cNvSpPr>
            <a:spLocks noGrp="1"/>
          </p:cNvSpPr>
          <p:nvPr userDrawn="1">
            <p:ph type="body" sz="quarter" idx="19"/>
          </p:nvPr>
        </p:nvSpPr>
        <p:spPr>
          <a:xfrm>
            <a:off x="3288925"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4" name="Text Placeholder 6">
            <a:extLst>
              <a:ext uri="{FF2B5EF4-FFF2-40B4-BE49-F238E27FC236}">
                <a16:creationId xmlns:a16="http://schemas.microsoft.com/office/drawing/2014/main" id="{5556F808-0B84-4923-9C86-83F13CFABBB6}"/>
              </a:ext>
            </a:extLst>
          </p:cNvPr>
          <p:cNvSpPr>
            <a:spLocks noGrp="1"/>
          </p:cNvSpPr>
          <p:nvPr userDrawn="1">
            <p:ph type="body" sz="quarter" idx="20" hasCustomPrompt="1"/>
          </p:nvPr>
        </p:nvSpPr>
        <p:spPr>
          <a:xfrm>
            <a:off x="3288925"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15" name="Text Placeholder 6">
            <a:extLst>
              <a:ext uri="{FF2B5EF4-FFF2-40B4-BE49-F238E27FC236}">
                <a16:creationId xmlns:a16="http://schemas.microsoft.com/office/drawing/2014/main" id="{6D49870F-68D7-4CDC-8F2A-696151FA2B90}"/>
              </a:ext>
            </a:extLst>
          </p:cNvPr>
          <p:cNvSpPr>
            <a:spLocks noGrp="1"/>
          </p:cNvSpPr>
          <p:nvPr userDrawn="1">
            <p:ph type="body" sz="quarter" idx="21"/>
          </p:nvPr>
        </p:nvSpPr>
        <p:spPr>
          <a:xfrm>
            <a:off x="9412281" y="5167572"/>
            <a:ext cx="2517605" cy="484146"/>
          </a:xfrm>
        </p:spPr>
        <p:txBody>
          <a:bodyPr lIns="0">
            <a:noAutofit/>
          </a:bodyPr>
          <a:lstStyle>
            <a:lvl1pPr marL="0" indent="0" algn="ctr">
              <a:buNone/>
              <a:defRPr sz="1400">
                <a:solidFill>
                  <a:schemeClr val="bg1"/>
                </a:solidFill>
                <a:latin typeface="+mn-lt"/>
                <a:cs typeface="Arial" panose="020B0604020202020204" pitchFamily="34" charset="0"/>
              </a:defRPr>
            </a:lvl1pPr>
          </a:lstStyle>
          <a:p>
            <a:pPr lvl="0"/>
            <a:r>
              <a:rPr lang="en-US"/>
              <a:t>Click to edit Master text styles</a:t>
            </a:r>
          </a:p>
        </p:txBody>
      </p:sp>
      <p:sp>
        <p:nvSpPr>
          <p:cNvPr id="16" name="Text Placeholder 6">
            <a:extLst>
              <a:ext uri="{FF2B5EF4-FFF2-40B4-BE49-F238E27FC236}">
                <a16:creationId xmlns:a16="http://schemas.microsoft.com/office/drawing/2014/main" id="{530C251D-6B9A-485B-A02D-AAF34ECA7B5D}"/>
              </a:ext>
            </a:extLst>
          </p:cNvPr>
          <p:cNvSpPr>
            <a:spLocks noGrp="1"/>
          </p:cNvSpPr>
          <p:nvPr userDrawn="1">
            <p:ph type="body" sz="quarter" idx="22" hasCustomPrompt="1"/>
          </p:nvPr>
        </p:nvSpPr>
        <p:spPr>
          <a:xfrm>
            <a:off x="9412281" y="4763246"/>
            <a:ext cx="2517605" cy="382749"/>
          </a:xfrm>
        </p:spPr>
        <p:txBody>
          <a:bodyPr lIns="0" anchor="b">
            <a:noAutofit/>
          </a:bodyPr>
          <a:lstStyle>
            <a:lvl1pPr marL="0" indent="0" algn="ctr">
              <a:buNone/>
              <a:defRPr sz="1600" b="1">
                <a:solidFill>
                  <a:schemeClr val="bg1"/>
                </a:solidFill>
                <a:latin typeface="+mj-lt"/>
                <a:cs typeface="Arial" panose="020B0604020202020204" pitchFamily="34" charset="0"/>
              </a:defRPr>
            </a:lvl1pPr>
          </a:lstStyle>
          <a:p>
            <a:pPr lvl="0"/>
            <a:r>
              <a:rPr lang="en-US" dirty="0"/>
              <a:t>ADD NAME HERE</a:t>
            </a:r>
          </a:p>
        </p:txBody>
      </p:sp>
      <p:sp>
        <p:nvSpPr>
          <p:cNvPr id="31" name="Picture Placeholder 4" title="Decorative">
            <a:extLst>
              <a:ext uri="{FF2B5EF4-FFF2-40B4-BE49-F238E27FC236}">
                <a16:creationId xmlns:a16="http://schemas.microsoft.com/office/drawing/2014/main" id="{FB28CC40-CBF3-4E1C-841D-45C7739F95EE}"/>
              </a:ext>
            </a:extLst>
          </p:cNvPr>
          <p:cNvSpPr>
            <a:spLocks noGrp="1"/>
          </p:cNvSpPr>
          <p:nvPr>
            <p:ph type="pic" sz="quarter" idx="12"/>
          </p:nvPr>
        </p:nvSpPr>
        <p:spPr>
          <a:xfrm>
            <a:off x="6092848" y="4416552"/>
            <a:ext cx="3054096" cy="2441448"/>
          </a:xfrm>
          <a:prstGeom prst="rect">
            <a:avLst/>
          </a:prstGeom>
        </p:spPr>
        <p:txBody>
          <a:bodyPr>
            <a:normAutofit/>
          </a:bodyPr>
          <a:lstStyle>
            <a:lvl1pPr algn="ctr">
              <a:defRPr sz="1600"/>
            </a:lvl1pPr>
          </a:lstStyle>
          <a:p>
            <a:r>
              <a:rPr lang="en-US"/>
              <a:t>Click icon to add picture</a:t>
            </a:r>
            <a:endParaRPr lang="en-US" dirty="0"/>
          </a:p>
        </p:txBody>
      </p:sp>
    </p:spTree>
    <p:extLst>
      <p:ext uri="{BB962C8B-B14F-4D97-AF65-F5344CB8AC3E}">
        <p14:creationId xmlns:p14="http://schemas.microsoft.com/office/powerpoint/2010/main" val="3331175097"/>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userDrawn="1">
  <p:cSld name="3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accent1"/>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2247900"/>
            <a:ext cx="5620473" cy="3870325"/>
          </a:xfrm>
        </p:spPr>
        <p:txBody>
          <a:bodyPr/>
          <a:lstStyle/>
          <a:p>
            <a:r>
              <a:rPr lang="en-US" noProof="0"/>
              <a:t>Click icon to add chart</a:t>
            </a:r>
            <a:endParaRPr lang="en-US" noProof="0" dirty="0"/>
          </a:p>
        </p:txBody>
      </p:sp>
      <p:sp>
        <p:nvSpPr>
          <p:cNvPr id="2" name="Rectangle 1">
            <a:extLst>
              <a:ext uri="{FF2B5EF4-FFF2-40B4-BE49-F238E27FC236}">
                <a16:creationId xmlns:a16="http://schemas.microsoft.com/office/drawing/2014/main" id="{2B5F4DF3-3822-4AC9-9C82-C8D284E443EB}"/>
              </a:ext>
            </a:extLst>
          </p:cNvPr>
          <p:cNvSpPr/>
          <p:nvPr userDrawn="1"/>
        </p:nvSpPr>
        <p:spPr>
          <a:xfrm>
            <a:off x="5937569" y="2082800"/>
            <a:ext cx="5620473" cy="1016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Tree>
    <p:extLst>
      <p:ext uri="{BB962C8B-B14F-4D97-AF65-F5344CB8AC3E}">
        <p14:creationId xmlns:p14="http://schemas.microsoft.com/office/powerpoint/2010/main" val="2900963532"/>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userDrawn="1">
  <p:cSld name="4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p>
            <a:r>
              <a:rPr lang="en-US" noProof="0"/>
              <a:t>Click icon to add chart</a:t>
            </a:r>
            <a:endParaRPr lang="en-US" noProof="0" dirty="0"/>
          </a:p>
        </p:txBody>
      </p:sp>
      <p:sp>
        <p:nvSpPr>
          <p:cNvPr id="7" name="Shape 62" title="Decorative">
            <a:extLst>
              <a:ext uri="{FF2B5EF4-FFF2-40B4-BE49-F238E27FC236}">
                <a16:creationId xmlns:a16="http://schemas.microsoft.com/office/drawing/2014/main" id="{5C48ADE8-5D65-4FF2-93E1-D504137454D1}"/>
              </a:ext>
            </a:extLst>
          </p:cNvPr>
          <p:cNvSpPr/>
          <p:nvPr userDrawn="1"/>
        </p:nvSpPr>
        <p:spPr>
          <a:xfrm flipV="1">
            <a:off x="5770807" y="839972"/>
            <a:ext cx="0" cy="5370328"/>
          </a:xfrm>
          <a:prstGeom prst="line">
            <a:avLst/>
          </a:prstGeom>
          <a:ln w="76200">
            <a:solidFill>
              <a:schemeClr val="accent1">
                <a:alpha val="97000"/>
              </a:schemeClr>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31012737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userDrawn="1">
  <p:cSld name="5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191476893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userDrawn="1">
  <p:cSld name="6_Blank ">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5EE74C1-9E1A-46A4-9261-8F389FEAB7F4}"/>
              </a:ext>
            </a:extLst>
          </p:cNvPr>
          <p:cNvSpPr/>
          <p:nvPr userDrawn="1"/>
        </p:nvSpPr>
        <p:spPr>
          <a:xfrm>
            <a:off x="5727700" y="0"/>
            <a:ext cx="64643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38200" y="839972"/>
            <a:ext cx="4767262" cy="1342045"/>
          </a:xfrm>
        </p:spPr>
        <p:txBody>
          <a:bodyPr lIns="0" anchor="b">
            <a:normAutofit/>
          </a:bodyPr>
          <a:lstStyle>
            <a:lvl1pPr>
              <a:defRPr sz="4000">
                <a:solidFill>
                  <a:schemeClr val="tx2"/>
                </a:solidFill>
              </a:defRPr>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838200" y="2635242"/>
            <a:ext cx="4767262" cy="3483263"/>
          </a:xfrm>
        </p:spPr>
        <p:txBody>
          <a:bodyPr lIns="0">
            <a:normAutofit/>
          </a:bodyPr>
          <a:lstStyle>
            <a:lvl1pPr marL="0" indent="0">
              <a:lnSpc>
                <a:spcPct val="100000"/>
              </a:lnSpc>
              <a:buNone/>
              <a:defRPr sz="1400" spc="0">
                <a:solidFill>
                  <a:schemeClr val="tx2"/>
                </a:solidFill>
                <a:latin typeface="+mn-lt"/>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14" name="Text Placeholder 11">
            <a:extLst>
              <a:ext uri="{FF2B5EF4-FFF2-40B4-BE49-F238E27FC236}">
                <a16:creationId xmlns:a16="http://schemas.microsoft.com/office/drawing/2014/main" id="{BC005EA5-AC3E-B248-B6E7-9CA2F3092AAD}"/>
              </a:ext>
            </a:extLst>
          </p:cNvPr>
          <p:cNvSpPr>
            <a:spLocks noGrp="1"/>
          </p:cNvSpPr>
          <p:nvPr>
            <p:ph type="body" sz="quarter" idx="12" hasCustomPrompt="1"/>
          </p:nvPr>
        </p:nvSpPr>
        <p:spPr>
          <a:xfrm>
            <a:off x="838200" y="2247679"/>
            <a:ext cx="4767262" cy="321901"/>
          </a:xfrm>
        </p:spPr>
        <p:txBody>
          <a:bodyPr lIns="0" anchor="t">
            <a:normAutofit/>
          </a:bodyPr>
          <a:lstStyle>
            <a:lvl1pPr marL="0" indent="0">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noProof="0"/>
              <a:t>SUBTITLE HERE</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937569" y="839972"/>
            <a:ext cx="5620473" cy="5278253"/>
          </a:xfrm>
        </p:spPr>
        <p:txBody>
          <a:bodyPr/>
          <a:lstStyle>
            <a:lvl1pPr>
              <a:defRPr>
                <a:solidFill>
                  <a:schemeClr val="bg1"/>
                </a:solidFill>
              </a:defRPr>
            </a:lvl1pPr>
          </a:lstStyle>
          <a:p>
            <a:r>
              <a:rPr lang="en-US" noProof="0"/>
              <a:t>Click icon to add chart</a:t>
            </a:r>
            <a:endParaRPr lang="en-US" noProof="0" dirty="0"/>
          </a:p>
        </p:txBody>
      </p:sp>
    </p:spTree>
    <p:extLst>
      <p:ext uri="{BB962C8B-B14F-4D97-AF65-F5344CB8AC3E}">
        <p14:creationId xmlns:p14="http://schemas.microsoft.com/office/powerpoint/2010/main" val="2115425809"/>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1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838200" y="2392680"/>
            <a:ext cx="10719842" cy="4167505"/>
          </a:xfrm>
        </p:spPr>
        <p:txBody>
          <a:bodyPr/>
          <a:lstStyle/>
          <a:p>
            <a:r>
              <a:rPr lang="en-US" noProof="0"/>
              <a:t>Click icon to add chart</a:t>
            </a:r>
            <a:endParaRPr lang="en-US" noProof="0" dirty="0"/>
          </a:p>
        </p:txBody>
      </p:sp>
    </p:spTree>
    <p:extLst>
      <p:ext uri="{BB962C8B-B14F-4D97-AF65-F5344CB8AC3E}">
        <p14:creationId xmlns:p14="http://schemas.microsoft.com/office/powerpoint/2010/main" val="744560749"/>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2_Blank ">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8F6D2B1F-21AB-FC4C-ADF6-BC4463A62DC7}"/>
              </a:ext>
            </a:extLst>
          </p:cNvPr>
          <p:cNvSpPr>
            <a:spLocks noGrp="1"/>
          </p:cNvSpPr>
          <p:nvPr>
            <p:ph type="title" hasCustomPrompt="1"/>
          </p:nvPr>
        </p:nvSpPr>
        <p:spPr>
          <a:xfrm>
            <a:off x="847180" y="687572"/>
            <a:ext cx="4767262" cy="1342045"/>
          </a:xfrm>
        </p:spPr>
        <p:txBody>
          <a:bodyPr lIns="0" anchor="b">
            <a:normAutofit/>
          </a:bodyPr>
          <a:lstStyle>
            <a:lvl1pPr algn="r">
              <a:defRPr sz="4000"/>
            </a:lvl1pPr>
          </a:lstStyle>
          <a:p>
            <a:r>
              <a:rPr lang="en-US" noProof="0"/>
              <a:t>Click to Add </a:t>
            </a:r>
            <a:br>
              <a:rPr lang="en-US" noProof="0"/>
            </a:br>
            <a:r>
              <a:rPr lang="en-US" noProof="0"/>
              <a:t>Slide Title Here</a:t>
            </a:r>
          </a:p>
        </p:txBody>
      </p:sp>
      <p:sp>
        <p:nvSpPr>
          <p:cNvPr id="13" name="Text Placeholder 11">
            <a:extLst>
              <a:ext uri="{FF2B5EF4-FFF2-40B4-BE49-F238E27FC236}">
                <a16:creationId xmlns:a16="http://schemas.microsoft.com/office/drawing/2014/main" id="{F1372009-C299-3A49-80B3-22EAC70160E8}"/>
              </a:ext>
            </a:extLst>
          </p:cNvPr>
          <p:cNvSpPr>
            <a:spLocks noGrp="1"/>
          </p:cNvSpPr>
          <p:nvPr>
            <p:ph type="body" sz="quarter" idx="11"/>
          </p:nvPr>
        </p:nvSpPr>
        <p:spPr>
          <a:xfrm>
            <a:off x="5815420" y="687573"/>
            <a:ext cx="5370740" cy="1342044"/>
          </a:xfrm>
        </p:spPr>
        <p:txBody>
          <a:bodyPr lIns="0">
            <a:normAutofit/>
          </a:bodyPr>
          <a:lstStyle>
            <a:lvl1pPr marL="0" indent="0">
              <a:lnSpc>
                <a:spcPct val="100000"/>
              </a:lnSpc>
              <a:buNone/>
              <a:defRPr sz="1400" spc="0">
                <a:solidFill>
                  <a:schemeClr val="tx2"/>
                </a:solidFill>
              </a:defRPr>
            </a:lvl1pPr>
            <a:lvl2pPr marL="457200" indent="0">
              <a:lnSpc>
                <a:spcPct val="100000"/>
              </a:lnSpc>
              <a:buNone/>
              <a:defRPr sz="1100" spc="0">
                <a:solidFill>
                  <a:schemeClr val="tx2"/>
                </a:solidFill>
              </a:defRPr>
            </a:lvl2pPr>
            <a:lvl3pPr marL="914400" indent="0">
              <a:lnSpc>
                <a:spcPct val="100000"/>
              </a:lnSpc>
              <a:buNone/>
              <a:defRPr sz="1050" spc="0">
                <a:solidFill>
                  <a:schemeClr val="tx2"/>
                </a:solidFill>
              </a:defRPr>
            </a:lvl3pPr>
            <a:lvl4pPr marL="1371600" indent="0">
              <a:lnSpc>
                <a:spcPct val="100000"/>
              </a:lnSpc>
              <a:buNone/>
              <a:defRPr sz="1000" spc="0">
                <a:solidFill>
                  <a:schemeClr val="tx2"/>
                </a:solidFill>
              </a:defRPr>
            </a:lvl4pPr>
            <a:lvl5pPr marL="1828800" indent="0">
              <a:lnSpc>
                <a:spcPct val="100000"/>
              </a:lnSpc>
              <a:buNone/>
              <a:defRPr sz="1000" spc="0">
                <a:solidFill>
                  <a:schemeClr val="tx2"/>
                </a:solidFill>
              </a:defRPr>
            </a:lvl5pPr>
          </a:lstStyle>
          <a:p>
            <a:pPr lvl="0"/>
            <a:r>
              <a:rPr lang="en-US" noProof="0"/>
              <a:t>Click to edit Master text styles</a:t>
            </a:r>
          </a:p>
        </p:txBody>
      </p:sp>
      <p:sp>
        <p:nvSpPr>
          <p:cNvPr id="3" name="Chart Placeholder 2" title="Decorative">
            <a:extLst>
              <a:ext uri="{FF2B5EF4-FFF2-40B4-BE49-F238E27FC236}">
                <a16:creationId xmlns:a16="http://schemas.microsoft.com/office/drawing/2014/main" id="{D352E4A8-F531-4E6C-BD45-CE540EDB1D48}"/>
              </a:ext>
            </a:extLst>
          </p:cNvPr>
          <p:cNvSpPr>
            <a:spLocks noGrp="1"/>
          </p:cNvSpPr>
          <p:nvPr>
            <p:ph type="chart" sz="quarter" idx="13"/>
          </p:nvPr>
        </p:nvSpPr>
        <p:spPr>
          <a:xfrm>
            <a:off x="5815420" y="2392680"/>
            <a:ext cx="5742622" cy="4023995"/>
          </a:xfrm>
        </p:spPr>
        <p:txBody>
          <a:bodyPr/>
          <a:lstStyle/>
          <a:p>
            <a:r>
              <a:rPr lang="en-US" noProof="0"/>
              <a:t>Click icon to add chart</a:t>
            </a:r>
            <a:endParaRPr lang="en-US" noProof="0" dirty="0"/>
          </a:p>
        </p:txBody>
      </p:sp>
      <p:sp>
        <p:nvSpPr>
          <p:cNvPr id="4" name="Picture Placeholder 3" title="Decorative">
            <a:extLst>
              <a:ext uri="{FF2B5EF4-FFF2-40B4-BE49-F238E27FC236}">
                <a16:creationId xmlns:a16="http://schemas.microsoft.com/office/drawing/2014/main" id="{C9E9201F-1E54-4CE0-974D-2A45F04F48B9}"/>
              </a:ext>
            </a:extLst>
          </p:cNvPr>
          <p:cNvSpPr>
            <a:spLocks noGrp="1"/>
          </p:cNvSpPr>
          <p:nvPr>
            <p:ph type="pic" sz="quarter" idx="14"/>
          </p:nvPr>
        </p:nvSpPr>
        <p:spPr>
          <a:xfrm>
            <a:off x="838200" y="2392045"/>
            <a:ext cx="4776788" cy="4023995"/>
          </a:xfrm>
        </p:spPr>
        <p:txBody>
          <a:bodyPr/>
          <a:lstStyle/>
          <a:p>
            <a:r>
              <a:rPr lang="en-US" noProof="0"/>
              <a:t>Click icon to add picture</a:t>
            </a:r>
            <a:endParaRPr lang="en-US" noProof="0" dirty="0"/>
          </a:p>
        </p:txBody>
      </p:sp>
    </p:spTree>
    <p:extLst>
      <p:ext uri="{BB962C8B-B14F-4D97-AF65-F5344CB8AC3E}">
        <p14:creationId xmlns:p14="http://schemas.microsoft.com/office/powerpoint/2010/main" val="698514559"/>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674535-13A9-914D-A6BC-97AFF288301C}"/>
              </a:ext>
            </a:extLst>
          </p:cNvPr>
          <p:cNvSpPr>
            <a:spLocks noGrp="1"/>
          </p:cNvSpPr>
          <p:nvPr>
            <p:ph type="title" hasCustomPrompt="1"/>
          </p:nvPr>
        </p:nvSpPr>
        <p:spPr>
          <a:xfrm>
            <a:off x="647700" y="289560"/>
            <a:ext cx="10896600" cy="893218"/>
          </a:xfrm>
        </p:spPr>
        <p:txBody>
          <a:bodyPr anchor="b"/>
          <a:lstStyle>
            <a:lvl1pPr algn="ctr">
              <a:defRPr/>
            </a:lvl1pPr>
          </a:lstStyle>
          <a:p>
            <a:r>
              <a:rPr lang="en-US" dirty="0"/>
              <a:t>CLICK TO EDIT MASTER TITLE STYLE</a:t>
            </a:r>
          </a:p>
        </p:txBody>
      </p:sp>
      <p:sp>
        <p:nvSpPr>
          <p:cNvPr id="11" name="Text Placeholder 11">
            <a:extLst>
              <a:ext uri="{FF2B5EF4-FFF2-40B4-BE49-F238E27FC236}">
                <a16:creationId xmlns:a16="http://schemas.microsoft.com/office/drawing/2014/main" id="{43A40995-514F-A74C-B120-F2ADB492062F}"/>
              </a:ext>
            </a:extLst>
          </p:cNvPr>
          <p:cNvSpPr>
            <a:spLocks noGrp="1"/>
          </p:cNvSpPr>
          <p:nvPr>
            <p:ph type="body" sz="quarter" idx="12" hasCustomPrompt="1"/>
          </p:nvPr>
        </p:nvSpPr>
        <p:spPr>
          <a:xfrm>
            <a:off x="647700" y="1097363"/>
            <a:ext cx="10896600" cy="602887"/>
          </a:xfrm>
        </p:spPr>
        <p:txBody>
          <a:bodyPr anchor="ctr">
            <a:normAutofit/>
          </a:bodyPr>
          <a:lstStyle>
            <a:lvl1pPr marL="0" indent="0" algn="ctr">
              <a:buNone/>
              <a:defRPr sz="1400" spc="300">
                <a:solidFill>
                  <a:schemeClr val="tx2"/>
                </a:solidFill>
                <a:latin typeface="+mj-lt"/>
              </a:defRPr>
            </a:lvl1pPr>
            <a:lvl2pPr>
              <a:defRPr sz="1100">
                <a:solidFill>
                  <a:schemeClr val="tx2"/>
                </a:solidFill>
              </a:defRPr>
            </a:lvl2pPr>
            <a:lvl3pPr>
              <a:defRPr sz="1050">
                <a:solidFill>
                  <a:schemeClr val="tx2"/>
                </a:solidFill>
              </a:defRPr>
            </a:lvl3pPr>
            <a:lvl4pPr>
              <a:defRPr sz="1000">
                <a:solidFill>
                  <a:schemeClr val="tx2"/>
                </a:solidFill>
              </a:defRPr>
            </a:lvl4pPr>
            <a:lvl5pPr>
              <a:defRPr sz="1000">
                <a:solidFill>
                  <a:schemeClr val="tx2"/>
                </a:solidFill>
              </a:defRPr>
            </a:lvl5pPr>
          </a:lstStyle>
          <a:p>
            <a:pPr lvl="0"/>
            <a:r>
              <a:rPr lang="en-US" dirty="0"/>
              <a:t>SUBTITLE HERE</a:t>
            </a:r>
          </a:p>
        </p:txBody>
      </p:sp>
      <p:sp>
        <p:nvSpPr>
          <p:cNvPr id="4" name="Table Placeholder 3" title="Decorative">
            <a:extLst>
              <a:ext uri="{FF2B5EF4-FFF2-40B4-BE49-F238E27FC236}">
                <a16:creationId xmlns:a16="http://schemas.microsoft.com/office/drawing/2014/main" id="{EC1740A4-BBA1-4296-9738-ADD3B80B2439}"/>
              </a:ext>
            </a:extLst>
          </p:cNvPr>
          <p:cNvSpPr>
            <a:spLocks noGrp="1"/>
          </p:cNvSpPr>
          <p:nvPr>
            <p:ph type="tbl" sz="quarter" idx="13"/>
          </p:nvPr>
        </p:nvSpPr>
        <p:spPr>
          <a:xfrm>
            <a:off x="647700" y="1806575"/>
            <a:ext cx="10896600" cy="4578350"/>
          </a:xfrm>
        </p:spPr>
        <p:txBody>
          <a:bodyPr/>
          <a:lstStyle/>
          <a:p>
            <a:r>
              <a:rPr lang="en-US"/>
              <a:t>Click icon to add table</a:t>
            </a:r>
            <a:endParaRPr lang="en-US" dirty="0"/>
          </a:p>
        </p:txBody>
      </p:sp>
    </p:spTree>
    <p:extLst>
      <p:ext uri="{BB962C8B-B14F-4D97-AF65-F5344CB8AC3E}">
        <p14:creationId xmlns:p14="http://schemas.microsoft.com/office/powerpoint/2010/main" val="85082984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286972320"/>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3_Blank">
    <p:spTree>
      <p:nvGrpSpPr>
        <p:cNvPr id="1" name=""/>
        <p:cNvGrpSpPr/>
        <p:nvPr/>
      </p:nvGrpSpPr>
      <p:grpSpPr>
        <a:xfrm>
          <a:off x="0" y="0"/>
          <a:ext cx="0" cy="0"/>
          <a:chOff x="0" y="0"/>
          <a:chExt cx="0" cy="0"/>
        </a:xfrm>
      </p:grpSpPr>
      <p:sp>
        <p:nvSpPr>
          <p:cNvPr id="3" name="Rectangle 2">
            <a:extLst>
              <a:ext uri="{FF2B5EF4-FFF2-40B4-BE49-F238E27FC236}">
                <a16:creationId xmlns:a16="http://schemas.microsoft.com/office/drawing/2014/main" id="{EAB4EF4F-0A84-4C50-B171-F044231527B2}"/>
              </a:ext>
            </a:extLst>
          </p:cNvPr>
          <p:cNvSpPr/>
          <p:nvPr userDrawn="1"/>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noProof="0" dirty="0"/>
          </a:p>
        </p:txBody>
      </p:sp>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3236595" y="260350"/>
            <a:ext cx="4492625" cy="630078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7839076" y="260350"/>
            <a:ext cx="4052888" cy="3803650"/>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7" name="Picture Placeholder 6" title="Decorative">
            <a:extLst>
              <a:ext uri="{FF2B5EF4-FFF2-40B4-BE49-F238E27FC236}">
                <a16:creationId xmlns:a16="http://schemas.microsoft.com/office/drawing/2014/main" id="{B64BDA74-9644-41EB-984D-939D27B60F3F}"/>
              </a:ext>
            </a:extLst>
          </p:cNvPr>
          <p:cNvSpPr>
            <a:spLocks noGrp="1"/>
          </p:cNvSpPr>
          <p:nvPr>
            <p:ph type="pic" sz="quarter" idx="16"/>
          </p:nvPr>
        </p:nvSpPr>
        <p:spPr>
          <a:xfrm>
            <a:off x="7839076" y="4165600"/>
            <a:ext cx="4052888" cy="2395538"/>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518160" y="450030"/>
            <a:ext cx="2578099"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1612562" y="1959892"/>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252937798"/>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4_Blank">
    <p:spTree>
      <p:nvGrpSpPr>
        <p:cNvPr id="1" name=""/>
        <p:cNvGrpSpPr/>
        <p:nvPr/>
      </p:nvGrpSpPr>
      <p:grpSpPr>
        <a:xfrm>
          <a:off x="0" y="0"/>
          <a:ext cx="0" cy="0"/>
          <a:chOff x="0" y="0"/>
          <a:chExt cx="0" cy="0"/>
        </a:xfrm>
      </p:grpSpPr>
      <p:sp>
        <p:nvSpPr>
          <p:cNvPr id="4" name="Picture Placeholder 6" title="Decorative">
            <a:extLst>
              <a:ext uri="{FF2B5EF4-FFF2-40B4-BE49-F238E27FC236}">
                <a16:creationId xmlns:a16="http://schemas.microsoft.com/office/drawing/2014/main" id="{18957288-25D1-4D25-BECD-5A2E6A888185}"/>
              </a:ext>
            </a:extLst>
          </p:cNvPr>
          <p:cNvSpPr>
            <a:spLocks noGrp="1"/>
          </p:cNvSpPr>
          <p:nvPr>
            <p:ph type="pic" sz="quarter" idx="13"/>
          </p:nvPr>
        </p:nvSpPr>
        <p:spPr>
          <a:xfrm>
            <a:off x="2315" y="1497808"/>
            <a:ext cx="3129335" cy="5360192"/>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6" name="Picture Placeholder 6" title="Decorative">
            <a:extLst>
              <a:ext uri="{FF2B5EF4-FFF2-40B4-BE49-F238E27FC236}">
                <a16:creationId xmlns:a16="http://schemas.microsoft.com/office/drawing/2014/main" id="{3F6FD22A-5FDA-45EC-BE49-3C0E30A397B0}"/>
              </a:ext>
            </a:extLst>
          </p:cNvPr>
          <p:cNvSpPr>
            <a:spLocks noGrp="1"/>
          </p:cNvSpPr>
          <p:nvPr>
            <p:ph type="pic" sz="quarter" idx="15"/>
          </p:nvPr>
        </p:nvSpPr>
        <p:spPr>
          <a:xfrm>
            <a:off x="3366714" y="-20671"/>
            <a:ext cx="3129336" cy="5397069"/>
          </a:xfrm>
          <a:solidFill>
            <a:schemeClr val="bg1">
              <a:lumMod val="95000"/>
            </a:schemeClr>
          </a:solidFill>
        </p:spPr>
        <p:txBody>
          <a:bodyPr vert="horz" lIns="91440" tIns="45720" rIns="91440" bIns="45720" rtlCol="0">
            <a:normAutofit/>
          </a:bodyPr>
          <a:lstStyle>
            <a:lvl1pPr>
              <a:defRPr lang="en-US" sz="1800"/>
            </a:lvl1pPr>
          </a:lstStyle>
          <a:p>
            <a:pPr marL="0" lvl="0" indent="0" algn="ctr">
              <a:buNone/>
            </a:pPr>
            <a:r>
              <a:rPr lang="en-US" noProof="0"/>
              <a:t>Click icon to add picture</a:t>
            </a:r>
            <a:endParaRPr lang="en-US" noProof="0" dirty="0"/>
          </a:p>
        </p:txBody>
      </p:sp>
      <p:sp>
        <p:nvSpPr>
          <p:cNvPr id="8" name="Title 1">
            <a:extLst>
              <a:ext uri="{FF2B5EF4-FFF2-40B4-BE49-F238E27FC236}">
                <a16:creationId xmlns:a16="http://schemas.microsoft.com/office/drawing/2014/main" id="{531D0563-B39F-46E6-AC0D-1CDBD9E8989A}"/>
              </a:ext>
            </a:extLst>
          </p:cNvPr>
          <p:cNvSpPr>
            <a:spLocks noGrp="1"/>
          </p:cNvSpPr>
          <p:nvPr>
            <p:ph type="title" hasCustomPrompt="1"/>
          </p:nvPr>
        </p:nvSpPr>
        <p:spPr>
          <a:xfrm>
            <a:off x="7461446" y="2718684"/>
            <a:ext cx="3415560" cy="2508588"/>
          </a:xfrm>
        </p:spPr>
        <p:txBody>
          <a:bodyPr lIns="0" anchor="b">
            <a:normAutofit/>
          </a:bodyPr>
          <a:lstStyle>
            <a:lvl1pPr algn="l">
              <a:defRPr sz="4000"/>
            </a:lvl1pPr>
          </a:lstStyle>
          <a:p>
            <a:r>
              <a:rPr lang="en-US" noProof="0"/>
              <a:t>Click to Add </a:t>
            </a:r>
            <a:br>
              <a:rPr lang="en-US" noProof="0"/>
            </a:br>
            <a:r>
              <a:rPr lang="en-US" noProof="0"/>
              <a:t>Slide Title Here</a:t>
            </a:r>
          </a:p>
        </p:txBody>
      </p:sp>
      <p:sp>
        <p:nvSpPr>
          <p:cNvPr id="10" name="Shape 62" title="Decorative">
            <a:extLst>
              <a:ext uri="{FF2B5EF4-FFF2-40B4-BE49-F238E27FC236}">
                <a16:creationId xmlns:a16="http://schemas.microsoft.com/office/drawing/2014/main" id="{E1A23DB6-E067-4A30-8C4B-98B452428518}"/>
              </a:ext>
            </a:extLst>
          </p:cNvPr>
          <p:cNvSpPr/>
          <p:nvPr userDrawn="1"/>
        </p:nvSpPr>
        <p:spPr>
          <a:xfrm rot="16200000" flipV="1">
            <a:off x="8555848" y="4281994"/>
            <a:ext cx="0" cy="2188805"/>
          </a:xfrm>
          <a:prstGeom prst="line">
            <a:avLst/>
          </a:prstGeom>
          <a:ln w="76200">
            <a:solidFill>
              <a:schemeClr val="accent4"/>
            </a:solidFill>
            <a:miter lim="400000"/>
          </a:ln>
        </p:spPr>
        <p:txBody>
          <a:bodyPr lIns="19050" tIns="19050" rIns="19050" bIns="19050" anchor="ctr"/>
          <a:lstStyle/>
          <a:p>
            <a:pPr algn="ctr">
              <a:defRPr sz="3000">
                <a:solidFill>
                  <a:srgbClr val="000000"/>
                </a:solidFill>
                <a:latin typeface="Helvetica Light"/>
                <a:ea typeface="Helvetica Light"/>
                <a:cs typeface="Helvetica Light"/>
                <a:sym typeface="Helvetica Light"/>
              </a:defRPr>
            </a:pPr>
            <a:endParaRPr lang="en-US" sz="1500" noProof="0" dirty="0"/>
          </a:p>
        </p:txBody>
      </p:sp>
    </p:spTree>
    <p:extLst>
      <p:ext uri="{BB962C8B-B14F-4D97-AF65-F5344CB8AC3E}">
        <p14:creationId xmlns:p14="http://schemas.microsoft.com/office/powerpoint/2010/main" val="109676180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2_Blank">
    <p:spTree>
      <p:nvGrpSpPr>
        <p:cNvPr id="1" name=""/>
        <p:cNvGrpSpPr/>
        <p:nvPr/>
      </p:nvGrpSpPr>
      <p:grpSpPr>
        <a:xfrm>
          <a:off x="0" y="0"/>
          <a:ext cx="0" cy="0"/>
          <a:chOff x="0" y="0"/>
          <a:chExt cx="0" cy="0"/>
        </a:xfrm>
      </p:grpSpPr>
      <p:sp>
        <p:nvSpPr>
          <p:cNvPr id="3" name="Picture Placeholder 4" title="Decorative">
            <a:extLst>
              <a:ext uri="{FF2B5EF4-FFF2-40B4-BE49-F238E27FC236}">
                <a16:creationId xmlns:a16="http://schemas.microsoft.com/office/drawing/2014/main" id="{AC817481-FC70-46B9-B779-4E5C04778C8E}"/>
              </a:ext>
            </a:extLst>
          </p:cNvPr>
          <p:cNvSpPr>
            <a:spLocks noGrp="1"/>
          </p:cNvSpPr>
          <p:nvPr>
            <p:ph type="pic" sz="quarter" idx="10"/>
          </p:nvPr>
        </p:nvSpPr>
        <p:spPr>
          <a:xfrm>
            <a:off x="212725" y="1260389"/>
            <a:ext cx="2816352" cy="3173816"/>
          </a:xfrm>
          <a:solidFill>
            <a:schemeClr val="bg1">
              <a:lumMod val="95000"/>
            </a:schemeClr>
          </a:solidFill>
        </p:spPr>
        <p:txBody>
          <a:bodyPr/>
          <a:lstStyle/>
          <a:p>
            <a:r>
              <a:rPr lang="en-US"/>
              <a:t>Click icon to add picture</a:t>
            </a:r>
            <a:endParaRPr lang="en-US" dirty="0"/>
          </a:p>
        </p:txBody>
      </p:sp>
      <p:sp>
        <p:nvSpPr>
          <p:cNvPr id="4"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1"/>
          </p:nvPr>
        </p:nvSpPr>
        <p:spPr>
          <a:xfrm>
            <a:off x="3194701" y="0"/>
            <a:ext cx="2817564" cy="3175686"/>
          </a:xfrm>
          <a:solidFill>
            <a:schemeClr val="bg1">
              <a:lumMod val="95000"/>
            </a:schemeClr>
          </a:solidFill>
        </p:spPr>
        <p:txBody>
          <a:bodyPr/>
          <a:lstStyle/>
          <a:p>
            <a:r>
              <a:rPr lang="en-US"/>
              <a:t>Click icon to add picture</a:t>
            </a:r>
            <a:endParaRPr lang="en-US" dirty="0"/>
          </a:p>
        </p:txBody>
      </p:sp>
      <p:sp>
        <p:nvSpPr>
          <p:cNvPr id="5" name="Picture Placeholder 4" title="Decorative">
            <a:extLst>
              <a:ext uri="{FF2B5EF4-FFF2-40B4-BE49-F238E27FC236}">
                <a16:creationId xmlns:a16="http://schemas.microsoft.com/office/drawing/2014/main" id="{00DB6AEA-811C-4554-97AF-7D4F2639BDC7}"/>
              </a:ext>
            </a:extLst>
          </p:cNvPr>
          <p:cNvSpPr>
            <a:spLocks noGrp="1"/>
          </p:cNvSpPr>
          <p:nvPr>
            <p:ph type="pic" sz="quarter" idx="12"/>
          </p:nvPr>
        </p:nvSpPr>
        <p:spPr>
          <a:xfrm>
            <a:off x="213361" y="4586414"/>
            <a:ext cx="5798904" cy="2271585"/>
          </a:xfrm>
          <a:solidFill>
            <a:schemeClr val="bg1">
              <a:lumMod val="95000"/>
            </a:schemeClr>
          </a:solidFill>
        </p:spPr>
        <p:txBody>
          <a:bodyPr/>
          <a:lstStyle/>
          <a:p>
            <a:r>
              <a:rPr lang="en-US"/>
              <a:t>Click icon to add picture</a:t>
            </a:r>
            <a:endParaRPr lang="en-US" dirty="0"/>
          </a:p>
        </p:txBody>
      </p:sp>
      <p:sp>
        <p:nvSpPr>
          <p:cNvPr id="6" name="Picture Placeholder 4" title="Decorative">
            <a:extLst>
              <a:ext uri="{FF2B5EF4-FFF2-40B4-BE49-F238E27FC236}">
                <a16:creationId xmlns:a16="http://schemas.microsoft.com/office/drawing/2014/main" id="{75694821-2A94-40B8-8AAD-3E3762AFD388}"/>
              </a:ext>
            </a:extLst>
          </p:cNvPr>
          <p:cNvSpPr>
            <a:spLocks noGrp="1"/>
          </p:cNvSpPr>
          <p:nvPr>
            <p:ph type="pic" sz="quarter" idx="13"/>
          </p:nvPr>
        </p:nvSpPr>
        <p:spPr>
          <a:xfrm>
            <a:off x="6179737" y="4586414"/>
            <a:ext cx="2817564" cy="2271585"/>
          </a:xfrm>
          <a:solidFill>
            <a:schemeClr val="bg1">
              <a:lumMod val="95000"/>
            </a:schemeClr>
          </a:solidFill>
        </p:spPr>
        <p:txBody>
          <a:bodyPr/>
          <a:lstStyle/>
          <a:p>
            <a:r>
              <a:rPr lang="en-US"/>
              <a:t>Click icon to add picture</a:t>
            </a:r>
            <a:endParaRPr lang="en-US" dirty="0"/>
          </a:p>
        </p:txBody>
      </p:sp>
      <p:sp>
        <p:nvSpPr>
          <p:cNvPr id="7"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4"/>
          </p:nvPr>
        </p:nvSpPr>
        <p:spPr>
          <a:xfrm>
            <a:off x="6177889" y="2030436"/>
            <a:ext cx="2817564" cy="2403769"/>
          </a:xfrm>
          <a:solidFill>
            <a:schemeClr val="bg1">
              <a:lumMod val="95000"/>
            </a:schemeClr>
          </a:solidFill>
        </p:spPr>
        <p:txBody>
          <a:bodyPr/>
          <a:lstStyle/>
          <a:p>
            <a:r>
              <a:rPr lang="en-US"/>
              <a:t>Click icon to add picture</a:t>
            </a:r>
            <a:endParaRPr lang="en-US" dirty="0"/>
          </a:p>
        </p:txBody>
      </p:sp>
      <p:sp>
        <p:nvSpPr>
          <p:cNvPr id="8" name="Picture Placeholder 4" title="Decorative">
            <a:extLst>
              <a:ext uri="{FF2B5EF4-FFF2-40B4-BE49-F238E27FC236}">
                <a16:creationId xmlns:a16="http://schemas.microsoft.com/office/drawing/2014/main" id="{D653D0B5-B695-4544-91E9-B8223EA713FF}"/>
              </a:ext>
            </a:extLst>
          </p:cNvPr>
          <p:cNvSpPr>
            <a:spLocks noGrp="1"/>
          </p:cNvSpPr>
          <p:nvPr>
            <p:ph type="pic" sz="quarter" idx="15"/>
          </p:nvPr>
        </p:nvSpPr>
        <p:spPr>
          <a:xfrm>
            <a:off x="9161076" y="0"/>
            <a:ext cx="2817564" cy="4434205"/>
          </a:xfrm>
          <a:solidFill>
            <a:schemeClr val="bg1">
              <a:lumMod val="95000"/>
            </a:schemeClr>
          </a:solidFill>
        </p:spPr>
        <p:txBody>
          <a:bodyPr/>
          <a:lstStyle/>
          <a:p>
            <a:r>
              <a:rPr lang="en-US"/>
              <a:t>Click icon to add picture</a:t>
            </a:r>
            <a:endParaRPr lang="en-US" dirty="0"/>
          </a:p>
        </p:txBody>
      </p:sp>
      <p:sp>
        <p:nvSpPr>
          <p:cNvPr id="2" name="Rectangle 1" title="Decorative"/>
          <p:cNvSpPr/>
          <p:nvPr userDrawn="1"/>
        </p:nvSpPr>
        <p:spPr>
          <a:xfrm>
            <a:off x="213361" y="0"/>
            <a:ext cx="2815716" cy="109975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9" name="Rectangle 8" title="Decorative"/>
          <p:cNvSpPr/>
          <p:nvPr userDrawn="1"/>
        </p:nvSpPr>
        <p:spPr>
          <a:xfrm>
            <a:off x="3196549" y="3334454"/>
            <a:ext cx="2815716" cy="109975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Rectangle 9" title="Decorative"/>
          <p:cNvSpPr/>
          <p:nvPr userDrawn="1"/>
        </p:nvSpPr>
        <p:spPr>
          <a:xfrm>
            <a:off x="6179737" y="0"/>
            <a:ext cx="2815716" cy="1878227"/>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title="Decorative"/>
          <p:cNvSpPr/>
          <p:nvPr userDrawn="1"/>
        </p:nvSpPr>
        <p:spPr>
          <a:xfrm>
            <a:off x="9162924" y="4598770"/>
            <a:ext cx="2815716" cy="2259229"/>
          </a:xfrm>
          <a:prstGeom prst="rect">
            <a:avLst/>
          </a:prstGeom>
          <a:solidFill>
            <a:schemeClr val="accent1">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3532277177"/>
      </p:ext>
    </p:extLst>
  </p:cSld>
  <p:clrMapOvr>
    <a:masterClrMapping/>
  </p:clrMapOvr>
</p:sldLayout>
</file>

<file path=ppt/slideMasters/_rels/slideMaster1.xml.rels><?xml version="1.0" encoding="UTF-8" standalone="yes"?>
<Relationships xmlns="http://schemas.openxmlformats.org/package/2006/relationships"><Relationship Id="rId13" Type="http://schemas.openxmlformats.org/officeDocument/2006/relationships/slideLayout" Target="../slideLayouts/slideLayout13.xml"/><Relationship Id="rId18" Type="http://schemas.openxmlformats.org/officeDocument/2006/relationships/slideLayout" Target="../slideLayouts/slideLayout18.xml"/><Relationship Id="rId26" Type="http://schemas.openxmlformats.org/officeDocument/2006/relationships/slideLayout" Target="../slideLayouts/slideLayout26.xml"/><Relationship Id="rId39" Type="http://schemas.openxmlformats.org/officeDocument/2006/relationships/slideLayout" Target="../slideLayouts/slideLayout39.xml"/><Relationship Id="rId21" Type="http://schemas.openxmlformats.org/officeDocument/2006/relationships/slideLayout" Target="../slideLayouts/slideLayout21.xml"/><Relationship Id="rId34" Type="http://schemas.openxmlformats.org/officeDocument/2006/relationships/slideLayout" Target="../slideLayouts/slideLayout34.xml"/><Relationship Id="rId42" Type="http://schemas.openxmlformats.org/officeDocument/2006/relationships/slideLayout" Target="../slideLayouts/slideLayout42.xml"/><Relationship Id="rId47" Type="http://schemas.openxmlformats.org/officeDocument/2006/relationships/slideLayout" Target="../slideLayouts/slideLayout47.xml"/><Relationship Id="rId50" Type="http://schemas.openxmlformats.org/officeDocument/2006/relationships/slideLayout" Target="../slideLayouts/slideLayout50.xml"/><Relationship Id="rId55" Type="http://schemas.openxmlformats.org/officeDocument/2006/relationships/slideLayout" Target="../slideLayouts/slideLayout55.xml"/><Relationship Id="rId63" Type="http://schemas.openxmlformats.org/officeDocument/2006/relationships/slideLayout" Target="../slideLayouts/slideLayout63.xml"/><Relationship Id="rId7" Type="http://schemas.openxmlformats.org/officeDocument/2006/relationships/slideLayout" Target="../slideLayouts/slideLayout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29" Type="http://schemas.openxmlformats.org/officeDocument/2006/relationships/slideLayout" Target="../slideLayouts/slideLayout29.xml"/><Relationship Id="rId41" Type="http://schemas.openxmlformats.org/officeDocument/2006/relationships/slideLayout" Target="../slideLayouts/slideLayout41.xml"/><Relationship Id="rId54" Type="http://schemas.openxmlformats.org/officeDocument/2006/relationships/slideLayout" Target="../slideLayouts/slideLayout54.xml"/><Relationship Id="rId62" Type="http://schemas.openxmlformats.org/officeDocument/2006/relationships/slideLayout" Target="../slideLayouts/slideLayout6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slideLayout" Target="../slideLayouts/slideLayout24.xml"/><Relationship Id="rId32" Type="http://schemas.openxmlformats.org/officeDocument/2006/relationships/slideLayout" Target="../slideLayouts/slideLayout32.xml"/><Relationship Id="rId37" Type="http://schemas.openxmlformats.org/officeDocument/2006/relationships/slideLayout" Target="../slideLayouts/slideLayout37.xml"/><Relationship Id="rId40" Type="http://schemas.openxmlformats.org/officeDocument/2006/relationships/slideLayout" Target="../slideLayouts/slideLayout40.xml"/><Relationship Id="rId45" Type="http://schemas.openxmlformats.org/officeDocument/2006/relationships/slideLayout" Target="../slideLayouts/slideLayout45.xml"/><Relationship Id="rId53" Type="http://schemas.openxmlformats.org/officeDocument/2006/relationships/slideLayout" Target="../slideLayouts/slideLayout53.xml"/><Relationship Id="rId58" Type="http://schemas.openxmlformats.org/officeDocument/2006/relationships/slideLayout" Target="../slideLayouts/slideLayout58.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28" Type="http://schemas.openxmlformats.org/officeDocument/2006/relationships/slideLayout" Target="../slideLayouts/slideLayout28.xml"/><Relationship Id="rId36" Type="http://schemas.openxmlformats.org/officeDocument/2006/relationships/slideLayout" Target="../slideLayouts/slideLayout36.xml"/><Relationship Id="rId49" Type="http://schemas.openxmlformats.org/officeDocument/2006/relationships/slideLayout" Target="../slideLayouts/slideLayout49.xml"/><Relationship Id="rId57" Type="http://schemas.openxmlformats.org/officeDocument/2006/relationships/slideLayout" Target="../slideLayouts/slideLayout57.xml"/><Relationship Id="rId61" Type="http://schemas.openxmlformats.org/officeDocument/2006/relationships/slideLayout" Target="../slideLayouts/slideLayout61.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31" Type="http://schemas.openxmlformats.org/officeDocument/2006/relationships/slideLayout" Target="../slideLayouts/slideLayout31.xml"/><Relationship Id="rId44" Type="http://schemas.openxmlformats.org/officeDocument/2006/relationships/slideLayout" Target="../slideLayouts/slideLayout44.xml"/><Relationship Id="rId52" Type="http://schemas.openxmlformats.org/officeDocument/2006/relationships/slideLayout" Target="../slideLayouts/slideLayout52.xml"/><Relationship Id="rId60" Type="http://schemas.openxmlformats.org/officeDocument/2006/relationships/slideLayout" Target="../slideLayouts/slideLayout60.xml"/><Relationship Id="rId65"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 Id="rId27" Type="http://schemas.openxmlformats.org/officeDocument/2006/relationships/slideLayout" Target="../slideLayouts/slideLayout27.xml"/><Relationship Id="rId30" Type="http://schemas.openxmlformats.org/officeDocument/2006/relationships/slideLayout" Target="../slideLayouts/slideLayout30.xml"/><Relationship Id="rId35" Type="http://schemas.openxmlformats.org/officeDocument/2006/relationships/slideLayout" Target="../slideLayouts/slideLayout35.xml"/><Relationship Id="rId43" Type="http://schemas.openxmlformats.org/officeDocument/2006/relationships/slideLayout" Target="../slideLayouts/slideLayout43.xml"/><Relationship Id="rId48" Type="http://schemas.openxmlformats.org/officeDocument/2006/relationships/slideLayout" Target="../slideLayouts/slideLayout48.xml"/><Relationship Id="rId56" Type="http://schemas.openxmlformats.org/officeDocument/2006/relationships/slideLayout" Target="../slideLayouts/slideLayout56.xml"/><Relationship Id="rId64" Type="http://schemas.openxmlformats.org/officeDocument/2006/relationships/slideLayout" Target="../slideLayouts/slideLayout64.xml"/><Relationship Id="rId8" Type="http://schemas.openxmlformats.org/officeDocument/2006/relationships/slideLayout" Target="../slideLayouts/slideLayout8.xml"/><Relationship Id="rId51" Type="http://schemas.openxmlformats.org/officeDocument/2006/relationships/slideLayout" Target="../slideLayouts/slideLayout51.xml"/><Relationship Id="rId3" Type="http://schemas.openxmlformats.org/officeDocument/2006/relationships/slideLayout" Target="../slideLayouts/slideLayout3.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5" Type="http://schemas.openxmlformats.org/officeDocument/2006/relationships/slideLayout" Target="../slideLayouts/slideLayout25.xml"/><Relationship Id="rId33" Type="http://schemas.openxmlformats.org/officeDocument/2006/relationships/slideLayout" Target="../slideLayouts/slideLayout33.xml"/><Relationship Id="rId38" Type="http://schemas.openxmlformats.org/officeDocument/2006/relationships/slideLayout" Target="../slideLayouts/slideLayout38.xml"/><Relationship Id="rId46" Type="http://schemas.openxmlformats.org/officeDocument/2006/relationships/slideLayout" Target="../slideLayouts/slideLayout46.xml"/><Relationship Id="rId59" Type="http://schemas.openxmlformats.org/officeDocument/2006/relationships/slideLayout" Target="../slideLayouts/slideLayout5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F0FA98-2EE8-734A-95BB-A4637DCAD5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E655A45B-F495-F641-AA7A-36292C3CC99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89227B26-65C5-5A4B-AAEC-70B3B5201C5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Tree>
    <p:extLst>
      <p:ext uri="{BB962C8B-B14F-4D97-AF65-F5344CB8AC3E}">
        <p14:creationId xmlns:p14="http://schemas.microsoft.com/office/powerpoint/2010/main" val="4050737061"/>
      </p:ext>
    </p:extLst>
  </p:cSld>
  <p:clrMap bg1="lt1" tx1="dk1" bg2="lt2" tx2="dk2" accent1="accent1" accent2="accent2" accent3="accent3" accent4="accent4" accent5="accent5" accent6="accent6" hlink="hlink" folHlink="folHlink"/>
  <p:sldLayoutIdLst>
    <p:sldLayoutId id="2147483673" r:id="rId1"/>
    <p:sldLayoutId id="2147483736" r:id="rId2"/>
    <p:sldLayoutId id="2147483689" r:id="rId3"/>
    <p:sldLayoutId id="2147483735" r:id="rId4"/>
    <p:sldLayoutId id="2147483684" r:id="rId5"/>
    <p:sldLayoutId id="2147483752" r:id="rId6"/>
    <p:sldLayoutId id="2147483737" r:id="rId7"/>
    <p:sldLayoutId id="2147483651" r:id="rId8"/>
    <p:sldLayoutId id="2147483738" r:id="rId9"/>
    <p:sldLayoutId id="2147483685" r:id="rId10"/>
    <p:sldLayoutId id="2147483674" r:id="rId11"/>
    <p:sldLayoutId id="2147483690" r:id="rId12"/>
    <p:sldLayoutId id="2147483694" r:id="rId13"/>
    <p:sldLayoutId id="2147483748" r:id="rId14"/>
    <p:sldLayoutId id="2147483693" r:id="rId15"/>
    <p:sldLayoutId id="2147483686" r:id="rId16"/>
    <p:sldLayoutId id="2147483703" r:id="rId17"/>
    <p:sldLayoutId id="2147483709" r:id="rId18"/>
    <p:sldLayoutId id="2147483710" r:id="rId19"/>
    <p:sldLayoutId id="2147483711" r:id="rId20"/>
    <p:sldLayoutId id="2147483712" r:id="rId21"/>
    <p:sldLayoutId id="2147483749" r:id="rId22"/>
    <p:sldLayoutId id="2147483751" r:id="rId23"/>
    <p:sldLayoutId id="2147483704" r:id="rId24"/>
    <p:sldLayoutId id="2147483702" r:id="rId25"/>
    <p:sldLayoutId id="2147483713" r:id="rId26"/>
    <p:sldLayoutId id="2147483714" r:id="rId27"/>
    <p:sldLayoutId id="2147483715" r:id="rId28"/>
    <p:sldLayoutId id="2147483695" r:id="rId29"/>
    <p:sldLayoutId id="2147483730" r:id="rId30"/>
    <p:sldLayoutId id="2147483698" r:id="rId31"/>
    <p:sldLayoutId id="2147483731" r:id="rId32"/>
    <p:sldLayoutId id="2147483699" r:id="rId33"/>
    <p:sldLayoutId id="2147483732" r:id="rId34"/>
    <p:sldLayoutId id="2147483739" r:id="rId35"/>
    <p:sldLayoutId id="2147483740" r:id="rId36"/>
    <p:sldLayoutId id="2147483700" r:id="rId37"/>
    <p:sldLayoutId id="2147483741" r:id="rId38"/>
    <p:sldLayoutId id="2147483742" r:id="rId39"/>
    <p:sldLayoutId id="2147483696" r:id="rId40"/>
    <p:sldLayoutId id="2147483743" r:id="rId41"/>
    <p:sldLayoutId id="2147483744" r:id="rId42"/>
    <p:sldLayoutId id="2147483745" r:id="rId43"/>
    <p:sldLayoutId id="2147483705" r:id="rId44"/>
    <p:sldLayoutId id="2147483746" r:id="rId45"/>
    <p:sldLayoutId id="2147483687" r:id="rId46"/>
    <p:sldLayoutId id="2147483719" r:id="rId47"/>
    <p:sldLayoutId id="2147483720" r:id="rId48"/>
    <p:sldLayoutId id="2147483718" r:id="rId49"/>
    <p:sldLayoutId id="2147483721" r:id="rId50"/>
    <p:sldLayoutId id="2147483716" r:id="rId51"/>
    <p:sldLayoutId id="2147483722" r:id="rId52"/>
    <p:sldLayoutId id="2147483723" r:id="rId53"/>
    <p:sldLayoutId id="2147483753" r:id="rId54"/>
    <p:sldLayoutId id="2147483754" r:id="rId55"/>
    <p:sldLayoutId id="2147483755" r:id="rId56"/>
    <p:sldLayoutId id="2147483756" r:id="rId57"/>
    <p:sldLayoutId id="2147483725" r:id="rId58"/>
    <p:sldLayoutId id="2147483726" r:id="rId59"/>
    <p:sldLayoutId id="2147483675" r:id="rId60"/>
    <p:sldLayoutId id="2147483677" r:id="rId61"/>
    <p:sldLayoutId id="2147483729" r:id="rId62"/>
    <p:sldLayoutId id="2147483747" r:id="rId63"/>
    <p:sldLayoutId id="2147483728" r:id="rId64"/>
  </p:sldLayoutIdLst>
  <p:txStyles>
    <p:titleStyle>
      <a:lvl1pPr algn="l" defTabSz="914400" rtl="0" eaLnBrk="1" latinLnBrk="0" hangingPunct="1">
        <a:lnSpc>
          <a:spcPct val="90000"/>
        </a:lnSpc>
        <a:spcBef>
          <a:spcPct val="0"/>
        </a:spcBef>
        <a:buNone/>
        <a:defRPr sz="4400" b="1" i="0" kern="1200" spc="-150">
          <a:solidFill>
            <a:schemeClr val="tx2"/>
          </a:solidFill>
          <a:latin typeface="+mj-lt"/>
          <a:ea typeface="+mj-ea"/>
          <a:cs typeface="Gill Sans" panose="020B0502020104020203" pitchFamily="34" charset="-79"/>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000" b="0" i="0" kern="1200">
          <a:solidFill>
            <a:schemeClr val="tx2"/>
          </a:solidFill>
          <a:latin typeface="+mn-lt"/>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1800" b="0" i="0" kern="1200">
          <a:solidFill>
            <a:schemeClr val="tx2"/>
          </a:solidFill>
          <a:latin typeface="+mn-lt"/>
          <a:ea typeface="+mn-ea"/>
          <a:cs typeface="Arial" panose="020B0604020202020204" pitchFamily="34" charset="0"/>
        </a:defRPr>
      </a:lvl2pPr>
      <a:lvl3pPr marL="1143000" indent="-228600" algn="l" defTabSz="914400" rtl="0" eaLnBrk="1" latinLnBrk="0" hangingPunct="1">
        <a:lnSpc>
          <a:spcPct val="90000"/>
        </a:lnSpc>
        <a:spcBef>
          <a:spcPts val="500"/>
        </a:spcBef>
        <a:buFont typeface="Arial" panose="020B0604020202020204" pitchFamily="34" charset="0"/>
        <a:buChar char="•"/>
        <a:defRPr sz="1600" b="0" i="0" kern="1200">
          <a:solidFill>
            <a:schemeClr val="tx2"/>
          </a:solidFill>
          <a:latin typeface="+mn-lt"/>
          <a:ea typeface="+mn-ea"/>
          <a:cs typeface="Arial" panose="020B0604020202020204" pitchFamily="34" charset="0"/>
        </a:defRPr>
      </a:lvl3pPr>
      <a:lvl4pPr marL="16002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4pPr>
      <a:lvl5pPr marL="2057400" indent="-228600" algn="l" defTabSz="914400" rtl="0" eaLnBrk="1" latinLnBrk="0" hangingPunct="1">
        <a:lnSpc>
          <a:spcPct val="90000"/>
        </a:lnSpc>
        <a:spcBef>
          <a:spcPts val="500"/>
        </a:spcBef>
        <a:buFont typeface="Arial" panose="020B0604020202020204" pitchFamily="34" charset="0"/>
        <a:buChar char="•"/>
        <a:defRPr sz="1400" b="0" i="0" kern="1200">
          <a:solidFill>
            <a:schemeClr val="tx2"/>
          </a:solidFill>
          <a:latin typeface="+mn-lt"/>
          <a:ea typeface="+mn-ea"/>
          <a:cs typeface="Arial" panose="020B0604020202020204" pitchFamily="34" charset="0"/>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528" userDrawn="1">
          <p15:clr>
            <a:srgbClr val="F26B43"/>
          </p15:clr>
        </p15:guide>
        <p15:guide id="2" orient="horz" pos="4042" userDrawn="1">
          <p15:clr>
            <a:srgbClr val="F26B43"/>
          </p15:clr>
        </p15:guide>
      </p15:sldGuideLst>
    </p:ext>
  </p:extLst>
</p:sldMaster>
</file>

<file path=ppt/slides/_rels/slide1.xml.rels><?xml version="1.0" encoding="UTF-8" standalone="yes"?>
<Relationships xmlns="http://schemas.openxmlformats.org/package/2006/relationships"><Relationship Id="rId3" Type="http://schemas.microsoft.com/office/2007/relationships/media" Target="../media/media2.m4a"/><Relationship Id="rId7" Type="http://schemas.openxmlformats.org/officeDocument/2006/relationships/image" Target="../media/image2.png"/><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1.jpeg"/><Relationship Id="rId5" Type="http://schemas.openxmlformats.org/officeDocument/2006/relationships/slideLayout" Target="../slideLayouts/slideLayout1.xml"/><Relationship Id="rId4" Type="http://schemas.openxmlformats.org/officeDocument/2006/relationships/audio" Target="../media/media2.m4a"/></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1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2.pn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6.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2.png"/><Relationship Id="rId5" Type="http://schemas.openxmlformats.org/officeDocument/2006/relationships/image" Target="../media/image5.jpeg"/><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2.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9.xml"/><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2.png"/><Relationship Id="rId5" Type="http://schemas.openxmlformats.org/officeDocument/2006/relationships/image" Target="../media/image8.jpeg"/><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8" Type="http://schemas.openxmlformats.org/officeDocument/2006/relationships/image" Target="../media/image11.png"/><Relationship Id="rId3" Type="http://schemas.openxmlformats.org/officeDocument/2006/relationships/slideLayout" Target="../slideLayouts/slideLayout47.xml"/><Relationship Id="rId7" Type="http://schemas.microsoft.com/office/2007/relationships/hdphoto" Target="../media/hdphoto2.wdp"/><Relationship Id="rId12" Type="http://schemas.openxmlformats.org/officeDocument/2006/relationships/image" Target="../media/image2.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10.png"/><Relationship Id="rId11" Type="http://schemas.microsoft.com/office/2007/relationships/hdphoto" Target="../media/hdphoto4.wdp"/><Relationship Id="rId5" Type="http://schemas.microsoft.com/office/2007/relationships/hdphoto" Target="../media/hdphoto1.wdp"/><Relationship Id="rId10" Type="http://schemas.openxmlformats.org/officeDocument/2006/relationships/image" Target="../media/image12.png"/><Relationship Id="rId4" Type="http://schemas.openxmlformats.org/officeDocument/2006/relationships/image" Target="../media/image9.png"/><Relationship Id="rId9" Type="http://schemas.microsoft.com/office/2007/relationships/hdphoto" Target="../media/hdphoto3.wdp"/></Relationships>
</file>

<file path=ppt/slides/_rels/slide7.xml.rels><?xml version="1.0" encoding="UTF-8" standalone="yes"?>
<Relationships xmlns="http://schemas.openxmlformats.org/package/2006/relationships"><Relationship Id="rId8" Type="http://schemas.openxmlformats.org/officeDocument/2006/relationships/image" Target="../media/image16.jpeg"/><Relationship Id="rId3" Type="http://schemas.openxmlformats.org/officeDocument/2006/relationships/slideLayout" Target="../slideLayouts/slideLayout64.xml"/><Relationship Id="rId7" Type="http://schemas.openxmlformats.org/officeDocument/2006/relationships/image" Target="../media/image15.png"/><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14.jpeg"/><Relationship Id="rId5" Type="http://schemas.openxmlformats.org/officeDocument/2006/relationships/image" Target="../media/image1.jpeg"/><Relationship Id="rId4" Type="http://schemas.openxmlformats.org/officeDocument/2006/relationships/image" Target="../media/image13.jpeg"/><Relationship Id="rId9" Type="http://schemas.openxmlformats.org/officeDocument/2006/relationships/image" Target="../media/image2.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23991-6F5F-45D3-883F-8179BE10396D}"/>
              </a:ext>
            </a:extLst>
          </p:cNvPr>
          <p:cNvSpPr>
            <a:spLocks noGrp="1"/>
          </p:cNvSpPr>
          <p:nvPr>
            <p:ph type="title"/>
          </p:nvPr>
        </p:nvSpPr>
        <p:spPr>
          <a:xfrm>
            <a:off x="838199" y="5037721"/>
            <a:ext cx="9575801" cy="891250"/>
          </a:xfrm>
          <a:prstGeom prst="rect">
            <a:avLst/>
          </a:prstGeom>
        </p:spPr>
        <p:txBody>
          <a:bodyPr anchor="t">
            <a:normAutofit fontScale="90000"/>
          </a:bodyPr>
          <a:lstStyle/>
          <a:p>
            <a:r>
              <a:rPr lang="en-US" dirty="0"/>
              <a:t>Strategies for Resilience and Prosperity</a:t>
            </a:r>
          </a:p>
        </p:txBody>
      </p:sp>
      <p:sp>
        <p:nvSpPr>
          <p:cNvPr id="3" name="Text Placeholder 2">
            <a:extLst>
              <a:ext uri="{FF2B5EF4-FFF2-40B4-BE49-F238E27FC236}">
                <a16:creationId xmlns:a16="http://schemas.microsoft.com/office/drawing/2014/main" id="{7555E40E-3256-4272-A29D-F2438D5C136F}"/>
              </a:ext>
            </a:extLst>
          </p:cNvPr>
          <p:cNvSpPr>
            <a:spLocks noGrp="1"/>
          </p:cNvSpPr>
          <p:nvPr>
            <p:ph type="body" sz="quarter" idx="14"/>
          </p:nvPr>
        </p:nvSpPr>
        <p:spPr>
          <a:xfrm>
            <a:off x="838200" y="6125744"/>
            <a:ext cx="9575800" cy="338549"/>
          </a:xfrm>
          <a:prstGeom prst="rect">
            <a:avLst/>
          </a:prstGeom>
        </p:spPr>
        <p:txBody>
          <a:bodyPr>
            <a:normAutofit/>
          </a:bodyPr>
          <a:lstStyle/>
          <a:p>
            <a:r>
              <a:rPr lang="en-US" dirty="0"/>
              <a:t>BMSP6006  Sandra Richards-Davies Level 6 November 2021</a:t>
            </a:r>
          </a:p>
        </p:txBody>
      </p:sp>
      <p:pic>
        <p:nvPicPr>
          <p:cNvPr id="1026" name="Picture 2" descr="Costa Coffee Flat White">
            <a:extLst>
              <a:ext uri="{FF2B5EF4-FFF2-40B4-BE49-F238E27FC236}">
                <a16:creationId xmlns:a16="http://schemas.microsoft.com/office/drawing/2014/main" id="{12EF8B49-0319-4379-9743-BA10886CD8E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1"/>
            <a:ext cx="12192000" cy="4603804"/>
          </a:xfrm>
          <a:prstGeom prst="rect">
            <a:avLst/>
          </a:prstGeom>
          <a:noFill/>
          <a:extLst>
            <a:ext uri="{909E8E84-426E-40DD-AFC4-6F175D3DCCD1}">
              <a14:hiddenFill xmlns:a14="http://schemas.microsoft.com/office/drawing/2010/main">
                <a:solidFill>
                  <a:srgbClr val="FFFFFF"/>
                </a:solidFill>
              </a14:hiddenFill>
            </a:ext>
          </a:extLst>
        </p:spPr>
      </p:pic>
      <p:pic>
        <p:nvPicPr>
          <p:cNvPr id="12" name="Audio 11">
            <a:hlinkClick r:id="" action="ppaction://media"/>
            <a:extLst>
              <a:ext uri="{FF2B5EF4-FFF2-40B4-BE49-F238E27FC236}">
                <a16:creationId xmlns:a16="http://schemas.microsoft.com/office/drawing/2014/main" id="{86A0CC94-1772-431E-9471-91EF63F6FE5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pic>
        <p:nvPicPr>
          <p:cNvPr id="5" name="Audio 4">
            <a:hlinkClick r:id="" action="ppaction://media"/>
            <a:extLst>
              <a:ext uri="{FF2B5EF4-FFF2-40B4-BE49-F238E27FC236}">
                <a16:creationId xmlns:a16="http://schemas.microsoft.com/office/drawing/2014/main" id="{81798F3E-1766-43CD-B531-1E86A7900F2E}"/>
              </a:ext>
            </a:extLst>
          </p:cNvPr>
          <p:cNvPicPr>
            <a:picLocks noChangeAspect="1"/>
          </p:cNvPicPr>
          <p:nvPr>
            <a:audioFile r:link="rId4"/>
            <p:extLst>
              <p:ext uri="{DAA4B4D4-6D71-4841-9C94-3DE7FCFB9230}">
                <p14:media xmlns:p14="http://schemas.microsoft.com/office/powerpoint/2010/main" r:embed="rId3"/>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79592761"/>
      </p:ext>
    </p:extLst>
  </p:cSld>
  <p:clrMapOvr>
    <a:masterClrMapping/>
  </p:clrMapOvr>
  <mc:AlternateContent xmlns:mc="http://schemas.openxmlformats.org/markup-compatibility/2006">
    <mc:Choice xmlns:p14="http://schemas.microsoft.com/office/powerpoint/2010/main" Requires="p14">
      <p:transition spd="slow" p14:dur="2000" advTm="12652"/>
    </mc:Choice>
    <mc:Fallback>
      <p:transition spd="slow" advTm="126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6" name="Text Placeholder 35">
            <a:extLst>
              <a:ext uri="{FF2B5EF4-FFF2-40B4-BE49-F238E27FC236}">
                <a16:creationId xmlns:a16="http://schemas.microsoft.com/office/drawing/2014/main" id="{0391FA66-BCDC-4C12-B812-A0DEE14539EE}"/>
              </a:ext>
            </a:extLst>
          </p:cNvPr>
          <p:cNvSpPr>
            <a:spLocks noGrp="1"/>
          </p:cNvSpPr>
          <p:nvPr>
            <p:ph type="body" sz="quarter" idx="11"/>
          </p:nvPr>
        </p:nvSpPr>
        <p:spPr>
          <a:xfrm>
            <a:off x="471055" y="73891"/>
            <a:ext cx="6371706" cy="1655519"/>
          </a:xfrm>
        </p:spPr>
        <p:txBody>
          <a:bodyPr>
            <a:normAutofit fontScale="25000" lnSpcReduction="20000"/>
          </a:bodyPr>
          <a:lstStyle/>
          <a:p>
            <a:pPr marL="457200" algn="just"/>
            <a:endParaRPr lang="en-GB" sz="7200" b="1" dirty="0">
              <a:effectLst/>
              <a:latin typeface="Arial" panose="020B0604020202020204" pitchFamily="34" charset="0"/>
              <a:ea typeface="Times New Roman" panose="02020603050405020304" pitchFamily="18" charset="0"/>
            </a:endParaRPr>
          </a:p>
          <a:p>
            <a:pPr marL="457200" algn="just"/>
            <a:endParaRPr lang="en-GB" sz="9600" b="1" dirty="0">
              <a:solidFill>
                <a:srgbClr val="0070C0"/>
              </a:solidFill>
              <a:effectLst/>
              <a:latin typeface="Arial" panose="020B0604020202020204" pitchFamily="34" charset="0"/>
              <a:ea typeface="Times New Roman" panose="02020603050405020304" pitchFamily="18" charset="0"/>
            </a:endParaRPr>
          </a:p>
          <a:p>
            <a:pPr marL="457200" algn="just"/>
            <a:r>
              <a:rPr lang="en-GB" sz="12800" b="1" dirty="0">
                <a:solidFill>
                  <a:srgbClr val="0070C0"/>
                </a:solidFill>
                <a:effectLst/>
                <a:latin typeface="Arial" panose="020B0604020202020204" pitchFamily="34" charset="0"/>
                <a:ea typeface="Times New Roman" panose="02020603050405020304" pitchFamily="18" charset="0"/>
              </a:rPr>
              <a:t>AIM of this presentation</a:t>
            </a:r>
          </a:p>
          <a:p>
            <a:pPr marL="457200" algn="just"/>
            <a:r>
              <a:rPr lang="en-GB" sz="8000" b="1" dirty="0">
                <a:latin typeface="Arial" panose="020B0604020202020204" pitchFamily="34" charset="0"/>
                <a:ea typeface="Times New Roman" panose="02020603050405020304" pitchFamily="18" charset="0"/>
              </a:rPr>
              <a:t>T</a:t>
            </a:r>
            <a:r>
              <a:rPr lang="en-GB" sz="8000" b="1" dirty="0">
                <a:effectLst/>
                <a:latin typeface="Arial" panose="020B0604020202020204" pitchFamily="34" charset="0"/>
                <a:ea typeface="Times New Roman" panose="02020603050405020304" pitchFamily="18" charset="0"/>
              </a:rPr>
              <a:t>o offer global coffee chain, Costa Coffee a new strategy, based on sustainable principles.</a:t>
            </a:r>
          </a:p>
          <a:p>
            <a:pPr marL="457200" algn="just"/>
            <a:r>
              <a:rPr lang="en-GB" sz="4800" dirty="0">
                <a:effectLst/>
                <a:latin typeface="Arial" panose="020B0604020202020204" pitchFamily="34" charset="0"/>
                <a:ea typeface="Times New Roman" panose="02020603050405020304" pitchFamily="18" charset="0"/>
              </a:rPr>
              <a:t> </a:t>
            </a:r>
            <a:endParaRPr lang="en-GB" sz="4800" dirty="0">
              <a:effectLst/>
              <a:latin typeface="Times New Roman" panose="02020603050405020304" pitchFamily="18" charset="0"/>
              <a:ea typeface="Times New Roman" panose="02020603050405020304" pitchFamily="18" charset="0"/>
            </a:endParaRPr>
          </a:p>
          <a:p>
            <a:endParaRPr lang="en-US" dirty="0"/>
          </a:p>
        </p:txBody>
      </p:sp>
      <p:sp>
        <p:nvSpPr>
          <p:cNvPr id="35" name="Text Placeholder 34">
            <a:extLst>
              <a:ext uri="{FF2B5EF4-FFF2-40B4-BE49-F238E27FC236}">
                <a16:creationId xmlns:a16="http://schemas.microsoft.com/office/drawing/2014/main" id="{ADE35233-6DEE-4B97-AFFB-06DE78443B4A}"/>
              </a:ext>
            </a:extLst>
          </p:cNvPr>
          <p:cNvSpPr>
            <a:spLocks noGrp="1"/>
          </p:cNvSpPr>
          <p:nvPr>
            <p:ph type="body" sz="quarter" idx="13"/>
          </p:nvPr>
        </p:nvSpPr>
        <p:spPr>
          <a:xfrm>
            <a:off x="876693" y="1649692"/>
            <a:ext cx="6033154" cy="3714160"/>
          </a:xfrm>
        </p:spPr>
        <p:txBody>
          <a:bodyPr>
            <a:normAutofit fontScale="92500" lnSpcReduction="20000"/>
          </a:bodyPr>
          <a:lstStyle/>
          <a:p>
            <a:endParaRPr lang="en-GB" sz="3200" b="1" dirty="0">
              <a:solidFill>
                <a:srgbClr val="0070C0"/>
              </a:solidFill>
              <a:effectLst/>
              <a:latin typeface="Arial" panose="020B0604020202020204" pitchFamily="34" charset="0"/>
              <a:ea typeface="Times New Roman" panose="02020603050405020304" pitchFamily="18" charset="0"/>
            </a:endParaRPr>
          </a:p>
          <a:p>
            <a:endParaRPr lang="en-GB" sz="3200" b="1" dirty="0">
              <a:solidFill>
                <a:srgbClr val="0070C0"/>
              </a:solidFill>
              <a:latin typeface="Arial" panose="020B0604020202020204" pitchFamily="34" charset="0"/>
              <a:ea typeface="Times New Roman" panose="02020603050405020304" pitchFamily="18" charset="0"/>
            </a:endParaRPr>
          </a:p>
          <a:p>
            <a:endParaRPr lang="en-GB" sz="3200" b="1" dirty="0">
              <a:solidFill>
                <a:srgbClr val="0070C0"/>
              </a:solidFill>
              <a:effectLst/>
              <a:latin typeface="Arial" panose="020B0604020202020204" pitchFamily="34" charset="0"/>
              <a:ea typeface="Times New Roman" panose="02020603050405020304" pitchFamily="18" charset="0"/>
            </a:endParaRPr>
          </a:p>
          <a:p>
            <a:r>
              <a:rPr lang="en-GB" sz="3200" b="1" dirty="0">
                <a:solidFill>
                  <a:srgbClr val="0070C0"/>
                </a:solidFill>
                <a:effectLst/>
                <a:latin typeface="Arial" panose="020B0604020202020204" pitchFamily="34" charset="0"/>
                <a:ea typeface="Times New Roman" panose="02020603050405020304" pitchFamily="18" charset="0"/>
              </a:rPr>
              <a:t>OBJECTIVES</a:t>
            </a:r>
          </a:p>
          <a:p>
            <a:pPr marL="457200" indent="-457200">
              <a:buFont typeface="Arial" panose="020B0604020202020204" pitchFamily="34" charset="0"/>
              <a:buChar char="•"/>
            </a:pPr>
            <a:r>
              <a:rPr lang="en-GB" sz="2000" dirty="0">
                <a:solidFill>
                  <a:schemeClr val="accent5"/>
                </a:solidFill>
                <a:effectLst/>
                <a:latin typeface="Arial" panose="020B0604020202020204" pitchFamily="34" charset="0"/>
                <a:ea typeface="Times New Roman" panose="02020603050405020304" pitchFamily="18" charset="0"/>
              </a:rPr>
              <a:t>To ensure clarity of the terms strategy and sustainability.</a:t>
            </a:r>
          </a:p>
          <a:p>
            <a:pPr marL="457200" indent="-457200">
              <a:buFont typeface="Arial" panose="020B0604020202020204" pitchFamily="34" charset="0"/>
              <a:buChar char="•"/>
            </a:pPr>
            <a:r>
              <a:rPr lang="en-GB" sz="2000" dirty="0">
                <a:solidFill>
                  <a:schemeClr val="accent5"/>
                </a:solidFill>
                <a:latin typeface="Arial" panose="020B0604020202020204" pitchFamily="34" charset="0"/>
                <a:ea typeface="Times New Roman" panose="02020603050405020304" pitchFamily="18" charset="0"/>
              </a:rPr>
              <a:t>To demonstrate the use of strategic management tools in the process of developing strategy</a:t>
            </a:r>
          </a:p>
          <a:p>
            <a:pPr marL="457200" indent="-457200">
              <a:buFont typeface="Arial" panose="020B0604020202020204" pitchFamily="34" charset="0"/>
              <a:buChar char="•"/>
            </a:pPr>
            <a:r>
              <a:rPr lang="en-GB" sz="2000" dirty="0">
                <a:solidFill>
                  <a:schemeClr val="accent5"/>
                </a:solidFill>
                <a:latin typeface="Arial" panose="020B0604020202020204" pitchFamily="34" charset="0"/>
                <a:ea typeface="Times New Roman" panose="02020603050405020304" pitchFamily="18" charset="0"/>
              </a:rPr>
              <a:t>Outcomes and Recommendations from strategic analysis</a:t>
            </a:r>
          </a:p>
          <a:p>
            <a:pPr marL="457200" indent="-457200">
              <a:buFont typeface="Arial" panose="020B0604020202020204" pitchFamily="34" charset="0"/>
              <a:buChar char="•"/>
            </a:pPr>
            <a:r>
              <a:rPr lang="en-GB" sz="2000" dirty="0">
                <a:solidFill>
                  <a:schemeClr val="accent5"/>
                </a:solidFill>
                <a:latin typeface="Arial" panose="020B0604020202020204" pitchFamily="34" charset="0"/>
                <a:ea typeface="Times New Roman" panose="02020603050405020304" pitchFamily="18" charset="0"/>
              </a:rPr>
              <a:t>Recommending application of Mintzberg`s 5 Ps</a:t>
            </a:r>
          </a:p>
          <a:p>
            <a:pPr marL="457200" indent="-457200">
              <a:buFont typeface="Arial" panose="020B0604020202020204" pitchFamily="34" charset="0"/>
              <a:buChar char="•"/>
            </a:pPr>
            <a:r>
              <a:rPr lang="en-GB" sz="2000" dirty="0">
                <a:solidFill>
                  <a:schemeClr val="accent5"/>
                </a:solidFill>
                <a:latin typeface="Arial" panose="020B0604020202020204" pitchFamily="34" charset="0"/>
                <a:ea typeface="Times New Roman" panose="02020603050405020304" pitchFamily="18" charset="0"/>
              </a:rPr>
              <a:t>5Ps as applied to Costa Coffee</a:t>
            </a:r>
          </a:p>
          <a:p>
            <a:pPr marL="457200" indent="-457200">
              <a:buFont typeface="Arial" panose="020B0604020202020204" pitchFamily="34" charset="0"/>
              <a:buChar char="•"/>
            </a:pPr>
            <a:r>
              <a:rPr lang="en-GB" sz="2000" dirty="0">
                <a:solidFill>
                  <a:schemeClr val="accent5"/>
                </a:solidFill>
                <a:latin typeface="Arial" panose="020B0604020202020204" pitchFamily="34" charset="0"/>
                <a:ea typeface="Times New Roman" panose="02020603050405020304" pitchFamily="18" charset="0"/>
              </a:rPr>
              <a:t>To use Pictures to demonstrate commitment to sustainability based on company values </a:t>
            </a:r>
          </a:p>
          <a:p>
            <a:pPr marL="457200" indent="-457200">
              <a:buFont typeface="Arial" panose="020B0604020202020204" pitchFamily="34" charset="0"/>
              <a:buChar char="•"/>
            </a:pPr>
            <a:endParaRPr lang="en-GB" sz="2000" b="1" dirty="0">
              <a:solidFill>
                <a:schemeClr val="accent5"/>
              </a:solidFill>
              <a:latin typeface="Arial" panose="020B0604020202020204" pitchFamily="34" charset="0"/>
              <a:ea typeface="Times New Roman" panose="02020603050405020304" pitchFamily="18" charset="0"/>
            </a:endParaRPr>
          </a:p>
          <a:p>
            <a:pPr marL="457200" indent="-457200">
              <a:buFont typeface="Arial" panose="020B0604020202020204" pitchFamily="34" charset="0"/>
              <a:buChar char="•"/>
            </a:pPr>
            <a:endParaRPr lang="en-GB" sz="2000" b="1" dirty="0">
              <a:solidFill>
                <a:schemeClr val="accent5"/>
              </a:solidFill>
              <a:latin typeface="Arial" panose="020B0604020202020204" pitchFamily="34" charset="0"/>
              <a:ea typeface="Times New Roman" panose="02020603050405020304" pitchFamily="18" charset="0"/>
            </a:endParaRPr>
          </a:p>
          <a:p>
            <a:pPr marL="457200" indent="-457200">
              <a:buFont typeface="Arial" panose="020B0604020202020204" pitchFamily="34" charset="0"/>
              <a:buChar char="•"/>
            </a:pPr>
            <a:endParaRPr lang="en-GB" sz="2000" b="1" dirty="0">
              <a:solidFill>
                <a:schemeClr val="accent5"/>
              </a:solidFill>
              <a:effectLst/>
              <a:latin typeface="Arial" panose="020B0604020202020204" pitchFamily="34" charset="0"/>
              <a:ea typeface="Times New Roman" panose="02020603050405020304" pitchFamily="18" charset="0"/>
            </a:endParaRPr>
          </a:p>
          <a:p>
            <a:pPr marL="457200" indent="-457200">
              <a:buFont typeface="Arial" panose="020B0604020202020204" pitchFamily="34" charset="0"/>
              <a:buChar char="•"/>
            </a:pPr>
            <a:endParaRPr lang="en-GB" sz="2000" b="1" dirty="0">
              <a:solidFill>
                <a:schemeClr val="accent5"/>
              </a:solidFill>
              <a:effectLst/>
              <a:latin typeface="Arial" panose="020B0604020202020204" pitchFamily="34" charset="0"/>
              <a:ea typeface="Times New Roman" panose="02020603050405020304" pitchFamily="18" charset="0"/>
            </a:endParaRPr>
          </a:p>
          <a:p>
            <a:pPr marL="457200" indent="-457200">
              <a:buFont typeface="Arial" panose="020B0604020202020204" pitchFamily="34" charset="0"/>
              <a:buChar char="•"/>
            </a:pPr>
            <a:endParaRPr lang="en-GB" sz="3200" b="1" dirty="0">
              <a:solidFill>
                <a:srgbClr val="0070C0"/>
              </a:solidFill>
              <a:effectLst/>
              <a:latin typeface="Arial" panose="020B0604020202020204" pitchFamily="34" charset="0"/>
              <a:ea typeface="Times New Roman" panose="02020603050405020304" pitchFamily="18" charset="0"/>
            </a:endParaRPr>
          </a:p>
          <a:p>
            <a:endParaRPr lang="en-GB" sz="2000" b="1" dirty="0">
              <a:solidFill>
                <a:srgbClr val="0070C0"/>
              </a:solidFill>
              <a:effectLst/>
              <a:latin typeface="Arial" panose="020B0604020202020204" pitchFamily="34" charset="0"/>
              <a:ea typeface="Times New Roman" panose="02020603050405020304" pitchFamily="18" charset="0"/>
            </a:endParaRPr>
          </a:p>
        </p:txBody>
      </p:sp>
      <p:pic>
        <p:nvPicPr>
          <p:cNvPr id="4098" name="Picture 2" descr="Image result for image of definition of objectives">
            <a:extLst>
              <a:ext uri="{FF2B5EF4-FFF2-40B4-BE49-F238E27FC236}">
                <a16:creationId xmlns:a16="http://schemas.microsoft.com/office/drawing/2014/main" id="{BECE89D7-328F-4D6C-B763-D78A818F6D1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38082" y="509048"/>
            <a:ext cx="4149411" cy="5420412"/>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7F13EE4E-4DD7-4B4D-B2C3-658E2EF67679}"/>
              </a:ext>
            </a:extLst>
          </p:cNvPr>
          <p:cNvSpPr txBox="1"/>
          <p:nvPr/>
        </p:nvSpPr>
        <p:spPr>
          <a:xfrm>
            <a:off x="7626285" y="6212264"/>
            <a:ext cx="3961207" cy="369332"/>
          </a:xfrm>
          <a:prstGeom prst="rect">
            <a:avLst/>
          </a:prstGeom>
          <a:noFill/>
        </p:spPr>
        <p:txBody>
          <a:bodyPr wrap="square" rtlCol="0">
            <a:spAutoFit/>
          </a:bodyPr>
          <a:lstStyle/>
          <a:p>
            <a:r>
              <a:rPr lang="en-GB" sz="1800" b="1" dirty="0">
                <a:effectLst/>
                <a:latin typeface="Times New Roman" panose="02020603050405020304" pitchFamily="18" charset="0"/>
                <a:ea typeface="Times New Roman" panose="02020603050405020304" pitchFamily="18" charset="0"/>
              </a:rPr>
              <a:t> </a:t>
            </a:r>
            <a:r>
              <a:rPr lang="en-GB" sz="1800" b="0" dirty="0">
                <a:effectLst/>
                <a:latin typeface="Arial" panose="020B0604020202020204" pitchFamily="34" charset="0"/>
                <a:ea typeface="Times New Roman" panose="02020603050405020304" pitchFamily="18" charset="0"/>
                <a:cs typeface="Arial" panose="020B0604020202020204" pitchFamily="34" charset="0"/>
              </a:rPr>
              <a:t>(slide model.com, 2021) Figure 1.A</a:t>
            </a:r>
            <a:endParaRPr lang="en-GB" dirty="0">
              <a:latin typeface="Arial" panose="020B0604020202020204" pitchFamily="34"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75A5137E-BD9A-47CA-A7D7-0027736DB18C}"/>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130115587"/>
      </p:ext>
    </p:extLst>
  </p:cSld>
  <p:clrMapOvr>
    <a:masterClrMapping/>
  </p:clrMapOvr>
  <mc:AlternateContent xmlns:mc="http://schemas.openxmlformats.org/markup-compatibility/2006">
    <mc:Choice xmlns:p14="http://schemas.microsoft.com/office/powerpoint/2010/main" Requires="p14">
      <p:transition spd="slow" p14:dur="2000" advTm="48842"/>
    </mc:Choice>
    <mc:Fallback>
      <p:transition spd="slow" advTm="4884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9">
            <a:extLst>
              <a:ext uri="{FF2B5EF4-FFF2-40B4-BE49-F238E27FC236}">
                <a16:creationId xmlns:a16="http://schemas.microsoft.com/office/drawing/2014/main" id="{577946A2-8DCE-4047-9CAE-38128B4BAF3B}"/>
              </a:ext>
            </a:extLst>
          </p:cNvPr>
          <p:cNvSpPr>
            <a:spLocks noGrp="1"/>
          </p:cNvSpPr>
          <p:nvPr>
            <p:ph type="body" sz="quarter" idx="11"/>
          </p:nvPr>
        </p:nvSpPr>
        <p:spPr>
          <a:xfrm>
            <a:off x="-96612" y="13471"/>
            <a:ext cx="11851178" cy="6857997"/>
          </a:xfrm>
        </p:spPr>
        <p:txBody>
          <a:bodyPr/>
          <a:lstStyle/>
          <a:p>
            <a:endParaRPr lang="en-GB" sz="1400" b="1" dirty="0">
              <a:latin typeface="Comic Sans MS" pitchFamily="66" charset="0"/>
            </a:endParaRPr>
          </a:p>
          <a:p>
            <a:endParaRPr lang="en-GB" b="1" dirty="0">
              <a:solidFill>
                <a:srgbClr val="CC0099"/>
              </a:solidFill>
              <a:latin typeface="Comic Sans MS" pitchFamily="66" charset="0"/>
            </a:endParaRPr>
          </a:p>
          <a:p>
            <a:endParaRPr lang="en-GB" sz="1400" b="1" dirty="0">
              <a:solidFill>
                <a:srgbClr val="CC0099"/>
              </a:solidFill>
              <a:latin typeface="Comic Sans MS" pitchFamily="66" charset="0"/>
            </a:endParaRPr>
          </a:p>
          <a:p>
            <a:r>
              <a:rPr lang="en-GB" sz="1800" b="1" dirty="0">
                <a:solidFill>
                  <a:srgbClr val="CC0099"/>
                </a:solidFill>
                <a:latin typeface="Arial" panose="020B0604020202020204" pitchFamily="34" charset="0"/>
              </a:rPr>
              <a:t>“Strategy</a:t>
            </a:r>
            <a:r>
              <a:rPr lang="en-GB" sz="1800" b="1" dirty="0">
                <a:latin typeface="Arial" panose="020B0604020202020204" pitchFamily="34" charset="0"/>
              </a:rPr>
              <a:t> </a:t>
            </a:r>
            <a:r>
              <a:rPr lang="en-GB" sz="1800" dirty="0">
                <a:latin typeface="Arial" panose="020B0604020202020204" pitchFamily="34" charset="0"/>
              </a:rPr>
              <a:t>is the direction and scope of an organisation over the long term, which achieves advantage in a changing environment through its configuration of resources and competences with the aim of fulfilling stakeholder expectations (Johnson </a:t>
            </a:r>
            <a:r>
              <a:rPr lang="en-GB" sz="1800" i="1" dirty="0">
                <a:latin typeface="Arial" panose="020B0604020202020204" pitchFamily="34" charset="0"/>
              </a:rPr>
              <a:t>et al </a:t>
            </a:r>
            <a:r>
              <a:rPr lang="en-GB" sz="1800" dirty="0">
                <a:latin typeface="Arial" panose="020B0604020202020204" pitchFamily="34" charset="0"/>
              </a:rPr>
              <a:t>2011)”</a:t>
            </a:r>
            <a:r>
              <a:rPr lang="en-GB" dirty="0">
                <a:solidFill>
                  <a:srgbClr val="FF0000"/>
                </a:solidFill>
                <a:latin typeface="Comic Sans MS" pitchFamily="66" charset="0"/>
              </a:rPr>
              <a:t> (unable to provide </a:t>
            </a:r>
            <a:r>
              <a:rPr lang="en-GB" dirty="0" err="1">
                <a:solidFill>
                  <a:srgbClr val="FF0000"/>
                </a:solidFill>
                <a:latin typeface="Comic Sans MS" pitchFamily="66" charset="0"/>
              </a:rPr>
              <a:t>moodle</a:t>
            </a:r>
            <a:r>
              <a:rPr lang="en-GB" dirty="0">
                <a:solidFill>
                  <a:srgbClr val="FF0000"/>
                </a:solidFill>
                <a:latin typeface="Comic Sans MS" pitchFamily="66" charset="0"/>
              </a:rPr>
              <a:t> reference as Moodle is not working at time of submission)</a:t>
            </a:r>
            <a:endParaRPr lang="en-GB" sz="1400" dirty="0">
              <a:solidFill>
                <a:srgbClr val="FF0000"/>
              </a:solidFill>
              <a:latin typeface="Comic Sans MS" pitchFamily="66" charset="0"/>
            </a:endParaRPr>
          </a:p>
          <a:p>
            <a:endParaRPr lang="en-GB" sz="1400" dirty="0">
              <a:solidFill>
                <a:srgbClr val="FF0000"/>
              </a:solidFill>
            </a:endParaRPr>
          </a:p>
          <a:p>
            <a:endParaRPr lang="en-US" dirty="0"/>
          </a:p>
          <a:p>
            <a:r>
              <a:rPr lang="en-US" sz="1800" b="1" dirty="0">
                <a:latin typeface="Arial" panose="020B0604020202020204" pitchFamily="34" charset="0"/>
              </a:rPr>
              <a:t>Sustainability "</a:t>
            </a:r>
            <a:r>
              <a:rPr lang="en-US" sz="1800" dirty="0">
                <a:latin typeface="Arial" panose="020B0604020202020204" pitchFamily="34" charset="0"/>
              </a:rPr>
              <a:t>…sustainability demands ways of living, working and being that enable all people of the world to lead healthy, fulfilling, and economically secure lives without destroying the environment and without endangering the future welfare of people and the planet. (Janet. Hammer,2017). </a:t>
            </a:r>
            <a:endParaRPr lang="en-US" sz="1800" dirty="0">
              <a:solidFill>
                <a:srgbClr val="FF0000"/>
              </a:solidFill>
              <a:latin typeface="Arial" panose="020B0604020202020204" pitchFamily="34" charset="0"/>
            </a:endParaRPr>
          </a:p>
        </p:txBody>
      </p:sp>
      <p:sp>
        <p:nvSpPr>
          <p:cNvPr id="8" name="Title 7">
            <a:extLst>
              <a:ext uri="{FF2B5EF4-FFF2-40B4-BE49-F238E27FC236}">
                <a16:creationId xmlns:a16="http://schemas.microsoft.com/office/drawing/2014/main" id="{3BE52921-898C-4569-9D8A-F1C5E0ABE804}"/>
              </a:ext>
            </a:extLst>
          </p:cNvPr>
          <p:cNvSpPr>
            <a:spLocks noGrp="1"/>
          </p:cNvSpPr>
          <p:nvPr>
            <p:ph type="title"/>
          </p:nvPr>
        </p:nvSpPr>
        <p:spPr>
          <a:xfrm>
            <a:off x="6179127" y="157162"/>
            <a:ext cx="4202546" cy="960437"/>
          </a:xfrm>
        </p:spPr>
        <p:txBody>
          <a:bodyPr>
            <a:normAutofit/>
          </a:bodyPr>
          <a:lstStyle/>
          <a:p>
            <a:r>
              <a:rPr lang="en-US" dirty="0">
                <a:solidFill>
                  <a:schemeClr val="bg1"/>
                </a:solidFill>
              </a:rPr>
              <a:t>Definition`s</a:t>
            </a:r>
          </a:p>
        </p:txBody>
      </p:sp>
      <p:cxnSp>
        <p:nvCxnSpPr>
          <p:cNvPr id="13" name="Straight Arrow Connector 12">
            <a:extLst>
              <a:ext uri="{FF2B5EF4-FFF2-40B4-BE49-F238E27FC236}">
                <a16:creationId xmlns:a16="http://schemas.microsoft.com/office/drawing/2014/main" id="{8408DEED-296A-4F7F-907E-884A14CAF06A}"/>
              </a:ext>
            </a:extLst>
          </p:cNvPr>
          <p:cNvCxnSpPr>
            <a:cxnSpLocks noChangeShapeType="1"/>
          </p:cNvCxnSpPr>
          <p:nvPr/>
        </p:nvCxnSpPr>
        <p:spPr bwMode="auto">
          <a:xfrm>
            <a:off x="7500620" y="12378055"/>
            <a:ext cx="5067300" cy="0"/>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sp>
        <p:nvSpPr>
          <p:cNvPr id="14" name="TextBox 13">
            <a:extLst>
              <a:ext uri="{FF2B5EF4-FFF2-40B4-BE49-F238E27FC236}">
                <a16:creationId xmlns:a16="http://schemas.microsoft.com/office/drawing/2014/main" id="{F09A314A-8BD8-4AB2-8BC9-CC8B012DBC5E}"/>
              </a:ext>
            </a:extLst>
          </p:cNvPr>
          <p:cNvSpPr txBox="1"/>
          <p:nvPr/>
        </p:nvSpPr>
        <p:spPr>
          <a:xfrm>
            <a:off x="2733547" y="3572251"/>
            <a:ext cx="45719" cy="369332"/>
          </a:xfrm>
          <a:prstGeom prst="rect">
            <a:avLst/>
          </a:prstGeom>
          <a:noFill/>
        </p:spPr>
        <p:txBody>
          <a:bodyPr wrap="square" rtlCol="0">
            <a:spAutoFit/>
          </a:bodyPr>
          <a:lstStyle/>
          <a:p>
            <a:endParaRPr lang="en-GB" dirty="0"/>
          </a:p>
        </p:txBody>
      </p:sp>
      <p:pic>
        <p:nvPicPr>
          <p:cNvPr id="3074" name="Picture 2" descr="Image result for Sustainability Model">
            <a:extLst>
              <a:ext uri="{FF2B5EF4-FFF2-40B4-BE49-F238E27FC236}">
                <a16:creationId xmlns:a16="http://schemas.microsoft.com/office/drawing/2014/main" id="{03A1D1ED-A976-47C6-A639-705924DA82F5}"/>
              </a:ext>
            </a:extLst>
          </p:cNvPr>
          <p:cNvPicPr>
            <a:picLocks noGrp="1" noChangeAspect="1" noChangeArrowheads="1"/>
          </p:cNvPicPr>
          <p:nvPr>
            <p:ph type="pic" sz="quarter" idx="12"/>
          </p:nvPr>
        </p:nvPicPr>
        <p:blipFill>
          <a:blip r:embed="rId4">
            <a:extLst>
              <a:ext uri="{28A0092B-C50C-407E-A947-70E740481C1C}">
                <a14:useLocalDpi xmlns:a14="http://schemas.microsoft.com/office/drawing/2010/main" val="0"/>
              </a:ext>
            </a:extLst>
          </a:blip>
          <a:srcRect l="5601" r="5601"/>
          <a:stretch>
            <a:fillRect/>
          </a:stretch>
        </p:blipFill>
        <p:spPr bwMode="auto">
          <a:xfrm>
            <a:off x="772997" y="3975086"/>
            <a:ext cx="3360737" cy="288766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trategy">
            <a:extLst>
              <a:ext uri="{FF2B5EF4-FFF2-40B4-BE49-F238E27FC236}">
                <a16:creationId xmlns:a16="http://schemas.microsoft.com/office/drawing/2014/main" id="{599809A2-9922-454A-BC49-18ADAE90B760}"/>
              </a:ext>
            </a:extLst>
          </p:cNvPr>
          <p:cNvPicPr>
            <a:picLocks noGrp="1" noChangeAspect="1" noChangeArrowheads="1"/>
          </p:cNvPicPr>
          <p:nvPr>
            <p:ph type="pic" sz="quarter" idx="10"/>
          </p:nvPr>
        </p:nvPicPr>
        <p:blipFill>
          <a:blip r:embed="rId5">
            <a:extLst>
              <a:ext uri="{28A0092B-C50C-407E-A947-70E740481C1C}">
                <a14:useLocalDpi xmlns:a14="http://schemas.microsoft.com/office/drawing/2010/main" val="0"/>
              </a:ext>
            </a:extLst>
          </a:blip>
          <a:srcRect l="25347" r="25347"/>
          <a:stretch>
            <a:fillRect/>
          </a:stretch>
        </p:blipFill>
        <p:spPr bwMode="auto">
          <a:xfrm>
            <a:off x="858428" y="760705"/>
            <a:ext cx="3524250" cy="2602095"/>
          </a:xfrm>
          <a:prstGeom prst="rect">
            <a:avLst/>
          </a:prstGeom>
          <a:noFill/>
          <a:extLst>
            <a:ext uri="{909E8E84-426E-40DD-AFC4-6F175D3DCCD1}">
              <a14:hiddenFill xmlns:a14="http://schemas.microsoft.com/office/drawing/2010/main">
                <a:solidFill>
                  <a:srgbClr val="FFFFFF"/>
                </a:solidFill>
              </a14:hiddenFill>
            </a:ext>
          </a:extLst>
        </p:spPr>
      </p:pic>
      <p:sp>
        <p:nvSpPr>
          <p:cNvPr id="4" name="Rectangle 5">
            <a:extLst>
              <a:ext uri="{FF2B5EF4-FFF2-40B4-BE49-F238E27FC236}">
                <a16:creationId xmlns:a16="http://schemas.microsoft.com/office/drawing/2014/main" id="{08E72FCD-F56E-40BD-8C28-E713339CA486}"/>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 (Neasmith, 2016)</a:t>
            </a:r>
            <a:endParaRPr kumimoji="0" lang="en-US" altLang="en-US" sz="1600" b="0" i="0" u="none" strike="noStrike" cap="none" normalizeH="0" baseline="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a:ln>
                <a:noFill/>
              </a:ln>
              <a:solidFill>
                <a:schemeClr val="tx1"/>
              </a:solidFill>
              <a:effectLst/>
              <a:latin typeface="Arial" panose="020B0604020202020204" pitchFamily="34" charset="0"/>
            </a:endParaRPr>
          </a:p>
        </p:txBody>
      </p:sp>
      <p:sp>
        <p:nvSpPr>
          <p:cNvPr id="15" name="TextBox 14">
            <a:extLst>
              <a:ext uri="{FF2B5EF4-FFF2-40B4-BE49-F238E27FC236}">
                <a16:creationId xmlns:a16="http://schemas.microsoft.com/office/drawing/2014/main" id="{F26EC81B-229A-49DB-9748-0339D2FC628D}"/>
              </a:ext>
            </a:extLst>
          </p:cNvPr>
          <p:cNvSpPr txBox="1"/>
          <p:nvPr/>
        </p:nvSpPr>
        <p:spPr>
          <a:xfrm>
            <a:off x="691240" y="3490222"/>
            <a:ext cx="3524250" cy="276999"/>
          </a:xfrm>
          <a:prstGeom prst="rect">
            <a:avLst/>
          </a:prstGeom>
          <a:solidFill>
            <a:schemeClr val="bg1"/>
          </a:solidFill>
        </p:spPr>
        <p:txBody>
          <a:bodyPr wrap="square" rtlCol="0">
            <a:spAutoFit/>
          </a:bodyPr>
          <a:lstStyle/>
          <a:p>
            <a:r>
              <a:rPr lang="en-GB" sz="1200" dirty="0">
                <a:effectLst/>
                <a:latin typeface="Arial" panose="020B0604020202020204" pitchFamily="34" charset="0"/>
                <a:ea typeface="Times New Roman" panose="02020603050405020304" pitchFamily="18" charset="0"/>
                <a:cs typeface="Arial" panose="020B0604020202020204" pitchFamily="34" charset="0"/>
              </a:rPr>
              <a:t>(Janet Hammer, 2017) Figure 1.C below</a:t>
            </a:r>
          </a:p>
        </p:txBody>
      </p:sp>
      <p:sp>
        <p:nvSpPr>
          <p:cNvPr id="16" name="Rectangle 6">
            <a:extLst>
              <a:ext uri="{FF2B5EF4-FFF2-40B4-BE49-F238E27FC236}">
                <a16:creationId xmlns:a16="http://schemas.microsoft.com/office/drawing/2014/main" id="{63BF48DB-169F-4AED-B924-8E94884A2F16}"/>
              </a:ext>
            </a:extLst>
          </p:cNvPr>
          <p:cNvSpPr>
            <a:spLocks noChangeArrowheads="1"/>
          </p:cNvSpPr>
          <p:nvPr/>
        </p:nvSpPr>
        <p:spPr bwMode="auto">
          <a:xfrm>
            <a:off x="772997" y="-11391"/>
            <a:ext cx="3722802" cy="78478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152352"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000" b="0" i="0" u="none" strike="noStrike" cap="none" normalizeH="0" baseline="0" dirty="0">
                <a:ln>
                  <a:noFill/>
                </a:ln>
                <a:solidFill>
                  <a:schemeClr val="tx1"/>
                </a:solidFill>
                <a:effectLst/>
                <a:latin typeface="Calibri Light" panose="020F0302020204030204" pitchFamily="34" charset="0"/>
                <a:ea typeface="Times New Roman" panose="02020603050405020304" pitchFamily="18" charset="0"/>
                <a:cs typeface="Times New Roman" panose="02020603050405020304" pitchFamily="18" charset="0"/>
              </a:rPr>
              <a:t> (</a:t>
            </a:r>
          </a:p>
          <a:p>
            <a:pPr marL="0" marR="0" lvl="0" indent="0" algn="l" defTabSz="914400" rtl="0" eaLnBrk="0" fontAlgn="base" latinLnBrk="0" hangingPunct="0">
              <a:lnSpc>
                <a:spcPct val="100000"/>
              </a:lnSpc>
              <a:spcBef>
                <a:spcPct val="0"/>
              </a:spcBef>
              <a:spcAft>
                <a:spcPct val="0"/>
              </a:spcAft>
              <a:buClrTx/>
              <a:buSzTx/>
              <a:buFontTx/>
              <a:buNone/>
              <a:tabLst/>
            </a:pPr>
            <a:r>
              <a:rPr kumimoji="0" lang="en-GB" altLang="en-US" sz="1400" b="0" i="0" u="none" strike="noStrike" cap="none" normalizeH="0" baseline="0" dirty="0" err="1">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Neasmith</a:t>
            </a:r>
            <a:r>
              <a:rPr kumimoji="0" lang="en-GB" altLang="en-US" sz="1400" b="0" i="0" u="none" strike="noStrike" cap="none" normalizeH="0" baseline="0" dirty="0">
                <a:ln>
                  <a:noFill/>
                </a:ln>
                <a:solidFill>
                  <a:schemeClr val="bg1"/>
                </a:solidFill>
                <a:effectLst/>
                <a:latin typeface="Arial" panose="020B0604020202020204" pitchFamily="34" charset="0"/>
                <a:ea typeface="Times New Roman" panose="02020603050405020304" pitchFamily="18" charset="0"/>
                <a:cs typeface="Arial" panose="020B0604020202020204" pitchFamily="34" charset="0"/>
              </a:rPr>
              <a:t>, 2016</a:t>
            </a:r>
            <a:r>
              <a:rPr kumimoji="0" lang="en-GB" altLang="en-US" sz="1000" b="0"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a:t>
            </a:r>
            <a:endParaRPr kumimoji="0" lang="en-US" altLang="en-US" sz="1600" b="0" i="0" u="none" strike="noStrike" cap="none" normalizeH="0" baseline="0" dirty="0">
              <a:ln>
                <a:noFill/>
              </a:ln>
              <a:solidFill>
                <a:srgbClr val="2F5496"/>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chemeClr val="bg1"/>
                </a:solidFill>
                <a:effectLst/>
                <a:latin typeface="Arial" panose="020B0604020202020204" pitchFamily="34" charset="0"/>
              </a:rPr>
              <a:t>Figure 1.B below</a:t>
            </a:r>
          </a:p>
        </p:txBody>
      </p:sp>
      <p:pic>
        <p:nvPicPr>
          <p:cNvPr id="3" name="Audio 2">
            <a:hlinkClick r:id="" action="ppaction://media"/>
            <a:extLst>
              <a:ext uri="{FF2B5EF4-FFF2-40B4-BE49-F238E27FC236}">
                <a16:creationId xmlns:a16="http://schemas.microsoft.com/office/drawing/2014/main" id="{23082641-7AF6-49B4-82B2-518378FC6D7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29917605"/>
      </p:ext>
    </p:extLst>
  </p:cSld>
  <p:clrMapOvr>
    <a:masterClrMapping/>
  </p:clrMapOvr>
  <mc:AlternateContent xmlns:mc="http://schemas.openxmlformats.org/markup-compatibility/2006">
    <mc:Choice xmlns:p14="http://schemas.microsoft.com/office/powerpoint/2010/main" Requires="p14">
      <p:transition spd="slow" p14:dur="2000" advTm="78239"/>
    </mc:Choice>
    <mc:Fallback>
      <p:transition spd="slow" advTm="7823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44A0257C-3D98-4E46-86D3-1B752C8374C9}"/>
              </a:ext>
            </a:extLst>
          </p:cNvPr>
          <p:cNvSpPr>
            <a:spLocks noGrp="1"/>
          </p:cNvSpPr>
          <p:nvPr>
            <p:ph type="title"/>
          </p:nvPr>
        </p:nvSpPr>
        <p:spPr>
          <a:xfrm>
            <a:off x="92365" y="110836"/>
            <a:ext cx="4304144" cy="3260517"/>
          </a:xfrm>
        </p:spPr>
        <p:txBody>
          <a:bodyPr>
            <a:normAutofit fontScale="90000"/>
          </a:bodyPr>
          <a:lstStyle/>
          <a:p>
            <a:r>
              <a:rPr lang="en-US" dirty="0"/>
              <a:t>Strategic Management Analysis Tools / Frameworks used to identify  Costas current strategies:</a:t>
            </a:r>
            <a:br>
              <a:rPr lang="en-US" dirty="0"/>
            </a:br>
            <a:br>
              <a:rPr lang="en-US" dirty="0"/>
            </a:br>
            <a:br>
              <a:rPr lang="en-US" dirty="0"/>
            </a:br>
            <a:r>
              <a:rPr lang="en-US" dirty="0"/>
              <a:t>=</a:t>
            </a:r>
          </a:p>
        </p:txBody>
      </p:sp>
      <p:sp>
        <p:nvSpPr>
          <p:cNvPr id="7" name="Text Placeholder 6">
            <a:extLst>
              <a:ext uri="{FF2B5EF4-FFF2-40B4-BE49-F238E27FC236}">
                <a16:creationId xmlns:a16="http://schemas.microsoft.com/office/drawing/2014/main" id="{A07FC37E-9058-4ED1-8333-F003F720C943}"/>
              </a:ext>
            </a:extLst>
          </p:cNvPr>
          <p:cNvSpPr>
            <a:spLocks noGrp="1"/>
          </p:cNvSpPr>
          <p:nvPr>
            <p:ph type="body" sz="quarter" idx="12"/>
          </p:nvPr>
        </p:nvSpPr>
        <p:spPr>
          <a:xfrm>
            <a:off x="5359078" y="236875"/>
            <a:ext cx="6121722" cy="327668"/>
          </a:xfrm>
        </p:spPr>
        <p:txBody>
          <a:bodyPr>
            <a:normAutofit/>
          </a:bodyPr>
          <a:lstStyle/>
          <a:p>
            <a:r>
              <a:rPr lang="en-US" sz="2000" dirty="0">
                <a:latin typeface="Arial" panose="020B0604020202020204" pitchFamily="34" charset="0"/>
              </a:rPr>
              <a:t>SWOT</a:t>
            </a:r>
          </a:p>
        </p:txBody>
      </p:sp>
      <p:sp>
        <p:nvSpPr>
          <p:cNvPr id="8" name="Text Placeholder 7">
            <a:extLst>
              <a:ext uri="{FF2B5EF4-FFF2-40B4-BE49-F238E27FC236}">
                <a16:creationId xmlns:a16="http://schemas.microsoft.com/office/drawing/2014/main" id="{8DB1292A-975D-418D-86AF-8C3CD2A23AC3}"/>
              </a:ext>
            </a:extLst>
          </p:cNvPr>
          <p:cNvSpPr>
            <a:spLocks noGrp="1"/>
          </p:cNvSpPr>
          <p:nvPr>
            <p:ph type="body" sz="quarter" idx="15"/>
          </p:nvPr>
        </p:nvSpPr>
        <p:spPr>
          <a:xfrm>
            <a:off x="4969565" y="477078"/>
            <a:ext cx="6511235" cy="2508255"/>
          </a:xfrm>
        </p:spPr>
        <p:txBody>
          <a:bodyPr>
            <a:normAutofit/>
          </a:bodyPr>
          <a:lstStyle/>
          <a:p>
            <a:r>
              <a:rPr lang="en-GB" sz="1800" dirty="0">
                <a:solidFill>
                  <a:srgbClr val="000000"/>
                </a:solidFill>
                <a:effectLst/>
                <a:latin typeface="Arial" panose="020B0604020202020204" pitchFamily="34" charset="0"/>
                <a:ea typeface="Times New Roman" panose="02020603050405020304" pitchFamily="18" charset="0"/>
              </a:rPr>
              <a:t>The </a:t>
            </a:r>
            <a:r>
              <a:rPr lang="en-GB" sz="1800" dirty="0">
                <a:solidFill>
                  <a:srgbClr val="000000"/>
                </a:solidFill>
                <a:latin typeface="Arial" panose="020B0604020202020204" pitchFamily="34" charset="0"/>
                <a:ea typeface="Times New Roman" panose="02020603050405020304" pitchFamily="18" charset="0"/>
              </a:rPr>
              <a:t>strategic framework broke down </a:t>
            </a:r>
            <a:r>
              <a:rPr lang="en-GB" sz="1800" dirty="0">
                <a:solidFill>
                  <a:srgbClr val="000000"/>
                </a:solidFill>
                <a:effectLst/>
                <a:latin typeface="Arial" panose="020B0604020202020204" pitchFamily="34" charset="0"/>
                <a:ea typeface="Times New Roman" panose="02020603050405020304" pitchFamily="18" charset="0"/>
              </a:rPr>
              <a:t>the Costa brand by its strengths, weaknesses (internal environments), and its opportunities &amp; threats (external environments) providing opportunity to identify, position and review the organisations performance in comparison to others in the global coffee industry. Full findings can be reviewed by accessing assignment 1 and reviewing figure 1.1 p6. </a:t>
            </a:r>
            <a:r>
              <a:rPr lang="en-GB" sz="1800" dirty="0">
                <a:effectLst/>
                <a:latin typeface="Arial" panose="020B0604020202020204" pitchFamily="34" charset="0"/>
                <a:ea typeface="Times New Roman" panose="02020603050405020304" pitchFamily="18" charset="0"/>
              </a:rPr>
              <a:t>(Richards-Davies, 2021)</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dirty="0"/>
          </a:p>
        </p:txBody>
      </p:sp>
      <p:sp>
        <p:nvSpPr>
          <p:cNvPr id="9" name="Text Placeholder 8"/>
          <p:cNvSpPr>
            <a:spLocks noGrp="1"/>
          </p:cNvSpPr>
          <p:nvPr>
            <p:ph type="body" sz="quarter" idx="16"/>
          </p:nvPr>
        </p:nvSpPr>
        <p:spPr>
          <a:xfrm>
            <a:off x="73894" y="3737092"/>
            <a:ext cx="4877200" cy="2663707"/>
          </a:xfrm>
        </p:spPr>
        <p:txBody>
          <a:bodyPr>
            <a:normAutofit fontScale="85000" lnSpcReduction="10000"/>
          </a:bodyPr>
          <a:lstStyle/>
          <a:p>
            <a:r>
              <a:rPr lang="en-US" b="1" dirty="0">
                <a:latin typeface="Arial" panose="020B0604020202020204" pitchFamily="34" charset="0"/>
              </a:rPr>
              <a:t>STAKE-HOLDER ANALYSIS</a:t>
            </a:r>
          </a:p>
          <a:p>
            <a:r>
              <a:rPr lang="en-GB" sz="1800" dirty="0">
                <a:solidFill>
                  <a:srgbClr val="000000"/>
                </a:solidFill>
                <a:effectLst/>
                <a:latin typeface="Arial" panose="020B0604020202020204" pitchFamily="34" charset="0"/>
                <a:ea typeface="Times New Roman" panose="02020603050405020304" pitchFamily="18" charset="0"/>
              </a:rPr>
              <a:t>The stakeholder's analysis was plotted using </a:t>
            </a:r>
            <a:r>
              <a:rPr lang="en-GB" sz="1800" dirty="0" err="1">
                <a:solidFill>
                  <a:srgbClr val="000000"/>
                </a:solidFill>
                <a:effectLst/>
                <a:latin typeface="Arial" panose="020B0604020202020204" pitchFamily="34" charset="0"/>
                <a:ea typeface="Times New Roman" panose="02020603050405020304" pitchFamily="18" charset="0"/>
              </a:rPr>
              <a:t>Mendelow`s</a:t>
            </a:r>
            <a:r>
              <a:rPr lang="en-GB" sz="1800" dirty="0">
                <a:solidFill>
                  <a:srgbClr val="000000"/>
                </a:solidFill>
                <a:effectLst/>
                <a:latin typeface="Arial" panose="020B0604020202020204" pitchFamily="34" charset="0"/>
                <a:ea typeface="Times New Roman" panose="02020603050405020304" pitchFamily="18" charset="0"/>
              </a:rPr>
              <a:t> (1981) power/interest grid, The grid reveals who has high and low impact on the goals of the business, </a:t>
            </a:r>
            <a:r>
              <a:rPr lang="en-GB" sz="1800" b="1" dirty="0">
                <a:solidFill>
                  <a:srgbClr val="000000"/>
                </a:solidFill>
                <a:effectLst/>
                <a:latin typeface="Arial" panose="020B0604020202020204" pitchFamily="34" charset="0"/>
                <a:ea typeface="Times New Roman" panose="02020603050405020304" pitchFamily="18" charset="0"/>
              </a:rPr>
              <a:t>and</a:t>
            </a:r>
            <a:r>
              <a:rPr lang="en-GB" sz="1800" dirty="0">
                <a:solidFill>
                  <a:srgbClr val="000000"/>
                </a:solidFill>
                <a:effectLst/>
                <a:latin typeface="Arial" panose="020B0604020202020204" pitchFamily="34" charset="0"/>
                <a:ea typeface="Times New Roman" panose="02020603050405020304" pitchFamily="18" charset="0"/>
              </a:rPr>
              <a:t> who demonstrates attention and at what level. The power / interest grid tells Costa who holds a high power  of impact and reminds the business that these </a:t>
            </a:r>
            <a:r>
              <a:rPr lang="en-GB" sz="1800" dirty="0">
                <a:solidFill>
                  <a:srgbClr val="000000"/>
                </a:solidFill>
                <a:latin typeface="Arial" panose="020B0604020202020204" pitchFamily="34" charset="0"/>
                <a:ea typeface="Times New Roman" panose="02020603050405020304" pitchFamily="18" charset="0"/>
              </a:rPr>
              <a:t>groups </a:t>
            </a:r>
            <a:r>
              <a:rPr lang="en-GB" sz="1800" b="1" dirty="0">
                <a:solidFill>
                  <a:srgbClr val="000000"/>
                </a:solidFill>
                <a:latin typeface="Arial" panose="020B0604020202020204" pitchFamily="34" charset="0"/>
                <a:ea typeface="Times New Roman" panose="02020603050405020304" pitchFamily="18" charset="0"/>
              </a:rPr>
              <a:t>must </a:t>
            </a:r>
            <a:r>
              <a:rPr lang="en-GB" sz="1800" dirty="0">
                <a:solidFill>
                  <a:srgbClr val="000000"/>
                </a:solidFill>
                <a:effectLst/>
                <a:latin typeface="Arial" panose="020B0604020202020204" pitchFamily="34" charset="0"/>
                <a:ea typeface="Times New Roman" panose="02020603050405020304" pitchFamily="18" charset="0"/>
              </a:rPr>
              <a:t>be kept happy, whilst the people with high interest </a:t>
            </a:r>
            <a:r>
              <a:rPr lang="en-GB" sz="1800" b="1" dirty="0">
                <a:solidFill>
                  <a:srgbClr val="000000"/>
                </a:solidFill>
                <a:effectLst/>
                <a:latin typeface="Arial" panose="020B0604020202020204" pitchFamily="34" charset="0"/>
                <a:ea typeface="Times New Roman" panose="02020603050405020304" pitchFamily="18" charset="0"/>
              </a:rPr>
              <a:t>should only </a:t>
            </a:r>
            <a:r>
              <a:rPr lang="en-GB" sz="1800" dirty="0">
                <a:solidFill>
                  <a:srgbClr val="000000"/>
                </a:solidFill>
                <a:effectLst/>
                <a:latin typeface="Arial" panose="020B0604020202020204" pitchFamily="34" charset="0"/>
                <a:ea typeface="Times New Roman" panose="02020603050405020304" pitchFamily="18" charset="0"/>
              </a:rPr>
              <a:t>need to be kept informed. Full findings can be reviewed by accessing assignment 1 reviewing figure 1.3 p11. </a:t>
            </a:r>
            <a:r>
              <a:rPr lang="en-GB" sz="1800" dirty="0">
                <a:effectLst/>
                <a:latin typeface="Arial" panose="020B0604020202020204" pitchFamily="34" charset="0"/>
                <a:ea typeface="Times New Roman" panose="02020603050405020304" pitchFamily="18" charset="0"/>
              </a:rPr>
              <a:t>(Richards-Davies, 2021)</a:t>
            </a:r>
            <a:endParaRPr lang="en-GB" sz="1800" dirty="0">
              <a:effectLst/>
              <a:latin typeface="Times New Roman" panose="02020603050405020304" pitchFamily="18" charset="0"/>
              <a:ea typeface="Times New Roman" panose="02020603050405020304" pitchFamily="18" charset="0"/>
            </a:endParaRPr>
          </a:p>
          <a:p>
            <a:endParaRPr lang="en-GB" sz="1800" dirty="0">
              <a:effectLst/>
              <a:latin typeface="Times New Roman" panose="02020603050405020304" pitchFamily="18" charset="0"/>
              <a:ea typeface="Times New Roman" panose="02020603050405020304" pitchFamily="18" charset="0"/>
            </a:endParaRPr>
          </a:p>
          <a:p>
            <a:endParaRPr lang="en-US" b="1" dirty="0">
              <a:latin typeface="Arial" panose="020B0604020202020204" pitchFamily="34" charset="0"/>
            </a:endParaRPr>
          </a:p>
        </p:txBody>
      </p:sp>
      <p:cxnSp>
        <p:nvCxnSpPr>
          <p:cNvPr id="10" name="Straight Arrow Connector 9">
            <a:extLst>
              <a:ext uri="{FF2B5EF4-FFF2-40B4-BE49-F238E27FC236}">
                <a16:creationId xmlns:a16="http://schemas.microsoft.com/office/drawing/2014/main" id="{2DE6A7D3-DE2B-4DD6-AB25-90349321575C}"/>
              </a:ext>
            </a:extLst>
          </p:cNvPr>
          <p:cNvCxnSpPr>
            <a:cxnSpLocks noChangeShapeType="1"/>
          </p:cNvCxnSpPr>
          <p:nvPr/>
        </p:nvCxnSpPr>
        <p:spPr bwMode="auto">
          <a:xfrm flipV="1">
            <a:off x="5957796" y="8209280"/>
            <a:ext cx="2462143" cy="3033395"/>
          </a:xfrm>
          <a:prstGeom prst="straightConnector1">
            <a:avLst/>
          </a:prstGeom>
          <a:noFill/>
          <a:ln w="9525">
            <a:solidFill>
              <a:srgbClr val="000000"/>
            </a:solidFill>
            <a:round/>
            <a:headEnd/>
            <a:tailEnd type="triangle" w="med" len="med"/>
          </a:ln>
          <a:extLst>
            <a:ext uri="{909E8E84-426E-40DD-AFC4-6F175D3DCCD1}">
              <a14:hiddenFill xmlns:a14="http://schemas.microsoft.com/office/drawing/2010/main">
                <a:noFill/>
              </a14:hiddenFill>
            </a:ext>
          </a:extLst>
        </p:spPr>
      </p:cxnSp>
      <p:pic>
        <p:nvPicPr>
          <p:cNvPr id="18" name="Picture Placeholder 17" descr="Chart, radar chart&#10;&#10;Description automatically generated">
            <a:extLst>
              <a:ext uri="{FF2B5EF4-FFF2-40B4-BE49-F238E27FC236}">
                <a16:creationId xmlns:a16="http://schemas.microsoft.com/office/drawing/2014/main" id="{356686F4-AB54-4E9D-8698-C701533C4431}"/>
              </a:ext>
            </a:extLst>
          </p:cNvPr>
          <p:cNvPicPr>
            <a:picLocks noGrp="1" noChangeAspect="1"/>
          </p:cNvPicPr>
          <p:nvPr>
            <p:ph type="pic" sz="quarter" idx="10"/>
          </p:nvPr>
        </p:nvPicPr>
        <p:blipFill>
          <a:blip r:embed="rId4">
            <a:extLst>
              <a:ext uri="{28A0092B-C50C-407E-A947-70E740481C1C}">
                <a14:useLocalDpi xmlns:a14="http://schemas.microsoft.com/office/drawing/2010/main" val="0"/>
              </a:ext>
            </a:extLst>
          </a:blip>
          <a:srcRect t="13473" b="13473"/>
          <a:stretch>
            <a:fillRect/>
          </a:stretch>
        </p:blipFill>
        <p:spPr bwMode="auto">
          <a:xfrm>
            <a:off x="5156462" y="3471370"/>
            <a:ext cx="6961644" cy="3149755"/>
          </a:xfrm>
          <a:prstGeom prst="rect">
            <a:avLst/>
          </a:prstGeom>
          <a:noFill/>
          <a:ln>
            <a:noFill/>
          </a:ln>
        </p:spPr>
      </p:pic>
      <p:sp>
        <p:nvSpPr>
          <p:cNvPr id="2" name="TextBox 1">
            <a:extLst>
              <a:ext uri="{FF2B5EF4-FFF2-40B4-BE49-F238E27FC236}">
                <a16:creationId xmlns:a16="http://schemas.microsoft.com/office/drawing/2014/main" id="{4A804DD2-A4FB-442A-B0C9-69DDE63FE0C6}"/>
              </a:ext>
            </a:extLst>
          </p:cNvPr>
          <p:cNvSpPr txBox="1"/>
          <p:nvPr/>
        </p:nvSpPr>
        <p:spPr>
          <a:xfrm>
            <a:off x="4951094" y="3043685"/>
            <a:ext cx="6606168" cy="369332"/>
          </a:xfrm>
          <a:prstGeom prst="rect">
            <a:avLst/>
          </a:prstGeom>
          <a:noFill/>
        </p:spPr>
        <p:txBody>
          <a:bodyPr wrap="square" rtlCol="0">
            <a:spAutoFit/>
          </a:bodyPr>
          <a:lstStyle/>
          <a:p>
            <a:r>
              <a:rPr lang="en-GB" sz="1800" dirty="0">
                <a:effectLst/>
                <a:latin typeface="Arial" panose="020B0604020202020204" pitchFamily="34" charset="0"/>
                <a:ea typeface="Times New Roman" panose="02020603050405020304" pitchFamily="18" charset="0"/>
              </a:rPr>
              <a:t>(Richards-Davies, 2021)Figure 1.D below</a:t>
            </a:r>
            <a:endParaRPr lang="en-GB" sz="1800" dirty="0">
              <a:effectLst/>
              <a:latin typeface="Times New Roman" panose="02020603050405020304" pitchFamily="18" charset="0"/>
              <a:ea typeface="Times New Roman" panose="02020603050405020304" pitchFamily="18" charset="0"/>
            </a:endParaRPr>
          </a:p>
        </p:txBody>
      </p:sp>
      <p:pic>
        <p:nvPicPr>
          <p:cNvPr id="15" name="Audio 14">
            <a:hlinkClick r:id="" action="ppaction://media"/>
            <a:extLst>
              <a:ext uri="{FF2B5EF4-FFF2-40B4-BE49-F238E27FC236}">
                <a16:creationId xmlns:a16="http://schemas.microsoft.com/office/drawing/2014/main" id="{DC1679FB-31DB-4610-827A-220ABD0CA85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68795821"/>
      </p:ext>
    </p:extLst>
  </p:cSld>
  <p:clrMapOvr>
    <a:masterClrMapping/>
  </p:clrMapOvr>
  <mc:AlternateContent xmlns:mc="http://schemas.openxmlformats.org/markup-compatibility/2006">
    <mc:Choice xmlns:p14="http://schemas.microsoft.com/office/powerpoint/2010/main" Requires="p14">
      <p:transition spd="slow" p14:dur="2000" advTm="178364"/>
    </mc:Choice>
    <mc:Fallback>
      <p:transition spd="slow" advTm="17836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a:extLst>
              <a:ext uri="{FF2B5EF4-FFF2-40B4-BE49-F238E27FC236}">
                <a16:creationId xmlns:a16="http://schemas.microsoft.com/office/drawing/2014/main" id="{EF0240E2-270B-47F4-97C1-065A42CC2737}"/>
              </a:ext>
            </a:extLst>
          </p:cNvPr>
          <p:cNvSpPr>
            <a:spLocks noGrp="1"/>
          </p:cNvSpPr>
          <p:nvPr>
            <p:ph type="title"/>
          </p:nvPr>
        </p:nvSpPr>
        <p:spPr>
          <a:xfrm>
            <a:off x="4252921" y="274321"/>
            <a:ext cx="3686159" cy="1828800"/>
          </a:xfrm>
        </p:spPr>
        <p:txBody>
          <a:bodyPr>
            <a:noAutofit/>
          </a:bodyPr>
          <a:lstStyle/>
          <a:p>
            <a:r>
              <a:rPr lang="en-US" sz="2800" dirty="0"/>
              <a:t>STRATEGY RECOMENDATIONS FROM THE CONSIDERED ANALYSIS</a:t>
            </a:r>
          </a:p>
        </p:txBody>
      </p:sp>
      <p:sp>
        <p:nvSpPr>
          <p:cNvPr id="3" name="Picture Placeholder 2">
            <a:extLst>
              <a:ext uri="{FF2B5EF4-FFF2-40B4-BE49-F238E27FC236}">
                <a16:creationId xmlns:a16="http://schemas.microsoft.com/office/drawing/2014/main" id="{757A5466-74A9-464F-B848-E56623C8E9FC}"/>
              </a:ext>
            </a:extLst>
          </p:cNvPr>
          <p:cNvSpPr>
            <a:spLocks noGrp="1"/>
          </p:cNvSpPr>
          <p:nvPr>
            <p:ph type="pic" sz="quarter" idx="16"/>
          </p:nvPr>
        </p:nvSpPr>
        <p:spPr>
          <a:xfrm>
            <a:off x="-51435" y="28454"/>
            <a:ext cx="3708400" cy="6853712"/>
          </a:xfrm>
        </p:spPr>
      </p:sp>
      <p:pic>
        <p:nvPicPr>
          <p:cNvPr id="12" name="Picture 11" descr="Image result for Mintzberg's 5 Ps. Size: 173 x 170. Source: drvidyahattangadi.com">
            <a:extLst>
              <a:ext uri="{FF2B5EF4-FFF2-40B4-BE49-F238E27FC236}">
                <a16:creationId xmlns:a16="http://schemas.microsoft.com/office/drawing/2014/main" id="{C810745D-673D-43A7-A329-D77E76C02734}"/>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51435" y="70107"/>
            <a:ext cx="3759769" cy="5585975"/>
          </a:xfrm>
          <a:prstGeom prst="rect">
            <a:avLst/>
          </a:prstGeom>
          <a:noFill/>
          <a:ln>
            <a:noFill/>
          </a:ln>
        </p:spPr>
      </p:pic>
      <p:sp>
        <p:nvSpPr>
          <p:cNvPr id="14" name="Text Placeholder 10">
            <a:extLst>
              <a:ext uri="{FF2B5EF4-FFF2-40B4-BE49-F238E27FC236}">
                <a16:creationId xmlns:a16="http://schemas.microsoft.com/office/drawing/2014/main" id="{3D2AD00D-798B-42FD-BEA3-34E240D2E1E3}"/>
              </a:ext>
            </a:extLst>
          </p:cNvPr>
          <p:cNvSpPr>
            <a:spLocks noGrp="1"/>
          </p:cNvSpPr>
          <p:nvPr>
            <p:ph type="body" sz="quarter" idx="15"/>
          </p:nvPr>
        </p:nvSpPr>
        <p:spPr>
          <a:xfrm>
            <a:off x="4252913" y="1882065"/>
            <a:ext cx="3686175" cy="4851243"/>
          </a:xfrm>
        </p:spPr>
        <p:txBody>
          <a:bodyPr>
            <a:normAutofit/>
          </a:bodyPr>
          <a:lstStyle/>
          <a:p>
            <a:pPr>
              <a:buFont typeface="Wingdings" panose="05000000000000000000" pitchFamily="2" charset="2"/>
              <a:buChar char="Ø"/>
            </a:pPr>
            <a:r>
              <a:rPr lang="en-US" sz="1600" dirty="0">
                <a:latin typeface="Arial" panose="020B0604020202020204" pitchFamily="34" charset="0"/>
              </a:rPr>
              <a:t>SWOT ANALYSIS applied by one member of the senor management team has too many weaknesses: 1. subjective not objective, 2. one perspective only RECOMMENDATION : a single member of senior management team should avoid SWOT and consider an alternative strategic management tool such as Mintzberg`s 5ps if partnership working is not available. </a:t>
            </a:r>
          </a:p>
          <a:p>
            <a:pPr>
              <a:buFont typeface="Wingdings" panose="05000000000000000000" pitchFamily="2" charset="2"/>
              <a:buChar char="Ø"/>
            </a:pPr>
            <a:endParaRPr lang="en-US" sz="1600" dirty="0">
              <a:latin typeface="Arial" panose="020B0604020202020204" pitchFamily="34" charset="0"/>
            </a:endParaRPr>
          </a:p>
          <a:p>
            <a:pPr>
              <a:buFont typeface="Wingdings" panose="05000000000000000000" pitchFamily="2" charset="2"/>
              <a:buChar char="Ø"/>
            </a:pPr>
            <a:endParaRPr lang="en-US" sz="1600" dirty="0">
              <a:latin typeface="Arial" panose="020B0604020202020204" pitchFamily="34" charset="0"/>
            </a:endParaRPr>
          </a:p>
          <a:p>
            <a:pPr>
              <a:buFont typeface="Wingdings" panose="05000000000000000000" pitchFamily="2" charset="2"/>
              <a:buChar char="Ø"/>
            </a:pPr>
            <a:r>
              <a:rPr lang="en-US" sz="1800" dirty="0">
                <a:latin typeface="Arial" panose="020B0604020202020204" pitchFamily="34" charset="0"/>
              </a:rPr>
              <a:t>SWOT ANALYSIS –showed a weakness in presence of outlets and work in India impacting on the organizations vision to be the WORLDS number 1 coffee brand. </a:t>
            </a:r>
          </a:p>
        </p:txBody>
      </p:sp>
      <p:pic>
        <p:nvPicPr>
          <p:cNvPr id="5122" name="Picture 2" descr="India Map">
            <a:extLst>
              <a:ext uri="{FF2B5EF4-FFF2-40B4-BE49-F238E27FC236}">
                <a16:creationId xmlns:a16="http://schemas.microsoft.com/office/drawing/2014/main" id="{327DF4F8-CDF5-4B6C-A243-CFB4630F2B9F}"/>
              </a:ext>
            </a:extLst>
          </p:cNvPr>
          <p:cNvPicPr>
            <a:picLocks noGrp="1" noChangeAspect="1" noChangeArrowheads="1"/>
          </p:cNvPicPr>
          <p:nvPr>
            <p:ph type="pic" sz="quarter" idx="17"/>
          </p:nvPr>
        </p:nvPicPr>
        <p:blipFill>
          <a:blip r:embed="rId5">
            <a:extLst>
              <a:ext uri="{28A0092B-C50C-407E-A947-70E740481C1C}">
                <a14:useLocalDpi xmlns:a14="http://schemas.microsoft.com/office/drawing/2010/main" val="0"/>
              </a:ext>
            </a:extLst>
          </a:blip>
          <a:srcRect l="22944" r="22944"/>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1EC7E427-D565-4FA1-9844-15686EDBF6B8}"/>
              </a:ext>
            </a:extLst>
          </p:cNvPr>
          <p:cNvSpPr txBox="1"/>
          <p:nvPr/>
        </p:nvSpPr>
        <p:spPr>
          <a:xfrm>
            <a:off x="339366" y="5656082"/>
            <a:ext cx="3101418" cy="738664"/>
          </a:xfrm>
          <a:prstGeom prst="rect">
            <a:avLst/>
          </a:prstGeom>
          <a:noFill/>
        </p:spPr>
        <p:txBody>
          <a:bodyPr wrap="square" rtlCol="0">
            <a:spAutoFit/>
          </a:bodyPr>
          <a:lstStyle/>
          <a:p>
            <a:r>
              <a:rPr lang="en-GB" sz="1800" dirty="0">
                <a:solidFill>
                  <a:srgbClr val="000000"/>
                </a:solidFill>
                <a:effectLst/>
                <a:latin typeface="Arial" panose="020B0604020202020204" pitchFamily="34" charset="0"/>
                <a:ea typeface="Times New Roman" panose="02020603050405020304" pitchFamily="18" charset="0"/>
              </a:rPr>
              <a:t> </a:t>
            </a:r>
            <a:r>
              <a:rPr lang="en-GB" sz="1200" dirty="0">
                <a:solidFill>
                  <a:srgbClr val="000000"/>
                </a:solidFill>
                <a:effectLst/>
                <a:latin typeface="Arial" panose="020B0604020202020204" pitchFamily="34" charset="0"/>
                <a:ea typeface="Times New Roman" panose="02020603050405020304" pitchFamily="18" charset="0"/>
              </a:rPr>
              <a:t>(http://drvidyahattangadi.com/henry-mintzbergs-5-ps-for-strategy/, 2016) Figure 1.D above</a:t>
            </a:r>
            <a:r>
              <a:rPr lang="en-GB" sz="1200" dirty="0">
                <a:effectLst/>
                <a:latin typeface="Arial" panose="020B0604020202020204" pitchFamily="34" charset="0"/>
                <a:ea typeface="Times New Roman" panose="02020603050405020304" pitchFamily="18" charset="0"/>
              </a:rPr>
              <a:t> </a:t>
            </a:r>
            <a:endParaRPr lang="en-GB" sz="1200" dirty="0"/>
          </a:p>
        </p:txBody>
      </p:sp>
      <p:pic>
        <p:nvPicPr>
          <p:cNvPr id="5" name="Audio 4">
            <a:hlinkClick r:id="" action="ppaction://media"/>
            <a:extLst>
              <a:ext uri="{FF2B5EF4-FFF2-40B4-BE49-F238E27FC236}">
                <a16:creationId xmlns:a16="http://schemas.microsoft.com/office/drawing/2014/main" id="{B5BB573A-D511-49B4-8255-00E45D84ED0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85941167"/>
      </p:ext>
    </p:extLst>
  </p:cSld>
  <p:clrMapOvr>
    <a:masterClrMapping/>
  </p:clrMapOvr>
  <mc:AlternateContent xmlns:mc="http://schemas.openxmlformats.org/markup-compatibility/2006">
    <mc:Choice xmlns:p14="http://schemas.microsoft.com/office/powerpoint/2010/main" Requires="p14">
      <p:transition spd="slow" p14:dur="2000" advTm="157931"/>
    </mc:Choice>
    <mc:Fallback>
      <p:transition spd="slow" advTm="15793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 Placeholder 6">
            <a:extLst>
              <a:ext uri="{FF2B5EF4-FFF2-40B4-BE49-F238E27FC236}">
                <a16:creationId xmlns:a16="http://schemas.microsoft.com/office/drawing/2014/main" id="{87FCC6D1-213C-4A86-A2D0-742E15438C09}"/>
              </a:ext>
            </a:extLst>
          </p:cNvPr>
          <p:cNvSpPr>
            <a:spLocks noGrp="1"/>
          </p:cNvSpPr>
          <p:nvPr>
            <p:ph type="body" sz="quarter" idx="17"/>
          </p:nvPr>
        </p:nvSpPr>
        <p:spPr>
          <a:xfrm>
            <a:off x="7718323" y="744718"/>
            <a:ext cx="3977648" cy="1546787"/>
          </a:xfrm>
        </p:spPr>
        <p:txBody>
          <a:bodyPr>
            <a:normAutofit/>
          </a:bodyPr>
          <a:lstStyle/>
          <a:p>
            <a:r>
              <a:rPr lang="en-US" sz="2000" b="1" dirty="0">
                <a:latin typeface="Arial" panose="020B0604020202020204" pitchFamily="34" charset="0"/>
              </a:rPr>
              <a:t>P</a:t>
            </a:r>
            <a:r>
              <a:rPr lang="en-US" sz="1600" b="1" dirty="0">
                <a:latin typeface="Arial" panose="020B0604020202020204" pitchFamily="34" charset="0"/>
              </a:rPr>
              <a:t>lan : Costa wants to have a stronger hold in India, this requires further competitive analysis and stakeholder discussions </a:t>
            </a:r>
          </a:p>
        </p:txBody>
      </p:sp>
      <p:sp>
        <p:nvSpPr>
          <p:cNvPr id="20" name="Text Placeholder 19">
            <a:extLst>
              <a:ext uri="{FF2B5EF4-FFF2-40B4-BE49-F238E27FC236}">
                <a16:creationId xmlns:a16="http://schemas.microsoft.com/office/drawing/2014/main" id="{82414D74-66D2-4C65-A48E-39F723FB2B2F}"/>
              </a:ext>
            </a:extLst>
          </p:cNvPr>
          <p:cNvSpPr>
            <a:spLocks noGrp="1"/>
          </p:cNvSpPr>
          <p:nvPr>
            <p:ph type="body" sz="quarter" idx="18"/>
          </p:nvPr>
        </p:nvSpPr>
        <p:spPr>
          <a:xfrm>
            <a:off x="7635152" y="2291506"/>
            <a:ext cx="3822280" cy="1137494"/>
          </a:xfrm>
        </p:spPr>
        <p:txBody>
          <a:bodyPr>
            <a:normAutofit/>
          </a:bodyPr>
          <a:lstStyle/>
          <a:p>
            <a:r>
              <a:rPr lang="en-US" sz="2000" b="1" dirty="0">
                <a:latin typeface="Arial" panose="020B0604020202020204" pitchFamily="34" charset="0"/>
              </a:rPr>
              <a:t>P</a:t>
            </a:r>
            <a:r>
              <a:rPr lang="en-US" sz="1600" b="1" dirty="0"/>
              <a:t>loy: </a:t>
            </a:r>
            <a:r>
              <a:rPr lang="en-US" sz="1600" b="1" dirty="0">
                <a:latin typeface="Arial" panose="020B0604020202020204" pitchFamily="34" charset="0"/>
              </a:rPr>
              <a:t>Outsmart the competitors by continuing to lead innovatively with sustainability distracting from up-scaling</a:t>
            </a:r>
          </a:p>
        </p:txBody>
      </p:sp>
      <p:sp>
        <p:nvSpPr>
          <p:cNvPr id="21" name="Text Placeholder 20">
            <a:extLst>
              <a:ext uri="{FF2B5EF4-FFF2-40B4-BE49-F238E27FC236}">
                <a16:creationId xmlns:a16="http://schemas.microsoft.com/office/drawing/2014/main" id="{E4D7EF6E-37B1-4694-B769-3DDEC29D8381}"/>
              </a:ext>
            </a:extLst>
          </p:cNvPr>
          <p:cNvSpPr>
            <a:spLocks noGrp="1"/>
          </p:cNvSpPr>
          <p:nvPr>
            <p:ph type="body" sz="quarter" idx="19"/>
          </p:nvPr>
        </p:nvSpPr>
        <p:spPr>
          <a:xfrm>
            <a:off x="7718323" y="3656265"/>
            <a:ext cx="3977648" cy="1047710"/>
          </a:xfrm>
        </p:spPr>
        <p:txBody>
          <a:bodyPr>
            <a:normAutofit/>
          </a:bodyPr>
          <a:lstStyle/>
          <a:p>
            <a:r>
              <a:rPr lang="en-GB" sz="2000" b="1" dirty="0">
                <a:effectLst/>
                <a:latin typeface="Arial" panose="020B0604020202020204" pitchFamily="34" charset="0"/>
                <a:ea typeface="Times New Roman" panose="02020603050405020304" pitchFamily="18" charset="0"/>
              </a:rPr>
              <a:t>P</a:t>
            </a:r>
            <a:r>
              <a:rPr lang="en-GB" sz="1600" b="1" dirty="0">
                <a:effectLst/>
                <a:latin typeface="Arial" panose="020B0604020202020204" pitchFamily="34" charset="0"/>
                <a:ea typeface="Times New Roman" panose="02020603050405020304" pitchFamily="18" charset="0"/>
              </a:rPr>
              <a:t>attern: reflect on the previous patterns of behaviour and what has worked for Costa in the past when moving into new continents ? </a:t>
            </a:r>
          </a:p>
        </p:txBody>
      </p:sp>
      <p:sp>
        <p:nvSpPr>
          <p:cNvPr id="22" name="Text Placeholder 21">
            <a:extLst>
              <a:ext uri="{FF2B5EF4-FFF2-40B4-BE49-F238E27FC236}">
                <a16:creationId xmlns:a16="http://schemas.microsoft.com/office/drawing/2014/main" id="{ABF89FBA-20AC-4FD7-833B-ADA0EEFFCADC}"/>
              </a:ext>
            </a:extLst>
          </p:cNvPr>
          <p:cNvSpPr>
            <a:spLocks noGrp="1"/>
          </p:cNvSpPr>
          <p:nvPr>
            <p:ph type="body" sz="quarter" idx="20"/>
          </p:nvPr>
        </p:nvSpPr>
        <p:spPr>
          <a:xfrm>
            <a:off x="7635152" y="4946993"/>
            <a:ext cx="3977648" cy="1493563"/>
          </a:xfrm>
        </p:spPr>
        <p:txBody>
          <a:bodyPr>
            <a:normAutofit fontScale="92500"/>
          </a:bodyPr>
          <a:lstStyle/>
          <a:p>
            <a:r>
              <a:rPr lang="en-US" sz="1800" b="1" dirty="0">
                <a:latin typeface="Arial" panose="020B0604020202020204" pitchFamily="34" charset="0"/>
              </a:rPr>
              <a:t>Position: innovative, world leading collaborations and relationships with Rainforest alliance and currently positioned on Bowmans's clock between differentiation and focused differentiation. </a:t>
            </a:r>
          </a:p>
        </p:txBody>
      </p:sp>
      <p:sp>
        <p:nvSpPr>
          <p:cNvPr id="5" name="Title 4">
            <a:extLst>
              <a:ext uri="{FF2B5EF4-FFF2-40B4-BE49-F238E27FC236}">
                <a16:creationId xmlns:a16="http://schemas.microsoft.com/office/drawing/2014/main" id="{96DBE169-BA91-4B17-9AF2-4BAD528BEE06}"/>
              </a:ext>
            </a:extLst>
          </p:cNvPr>
          <p:cNvSpPr>
            <a:spLocks noGrp="1"/>
          </p:cNvSpPr>
          <p:nvPr>
            <p:ph type="title"/>
          </p:nvPr>
        </p:nvSpPr>
        <p:spPr>
          <a:xfrm>
            <a:off x="841057" y="178904"/>
            <a:ext cx="4008437" cy="1627599"/>
          </a:xfrm>
        </p:spPr>
        <p:txBody>
          <a:bodyPr>
            <a:normAutofit/>
          </a:bodyPr>
          <a:lstStyle/>
          <a:p>
            <a:r>
              <a:rPr lang="en-US"/>
              <a:t>The 5ps </a:t>
            </a:r>
            <a:r>
              <a:rPr lang="en-US" dirty="0"/>
              <a:t>applied to Costa Coffee</a:t>
            </a:r>
          </a:p>
        </p:txBody>
      </p:sp>
      <p:sp>
        <p:nvSpPr>
          <p:cNvPr id="66" name="Text Placeholder 65">
            <a:extLst>
              <a:ext uri="{FF2B5EF4-FFF2-40B4-BE49-F238E27FC236}">
                <a16:creationId xmlns:a16="http://schemas.microsoft.com/office/drawing/2014/main" id="{1AEF3ED8-A75C-4318-877C-139C98C0007D}"/>
              </a:ext>
            </a:extLst>
          </p:cNvPr>
          <p:cNvSpPr>
            <a:spLocks noGrp="1"/>
          </p:cNvSpPr>
          <p:nvPr>
            <p:ph type="body" sz="quarter" idx="12"/>
          </p:nvPr>
        </p:nvSpPr>
        <p:spPr>
          <a:xfrm>
            <a:off x="278296" y="2166077"/>
            <a:ext cx="4959626" cy="885235"/>
          </a:xfrm>
        </p:spPr>
        <p:txBody>
          <a:bodyPr>
            <a:noAutofit/>
          </a:bodyPr>
          <a:lstStyle/>
          <a:p>
            <a:r>
              <a:rPr lang="en-GB" sz="1800" b="1" dirty="0">
                <a:effectLst/>
                <a:latin typeface="Arial" panose="020B0604020202020204" pitchFamily="34" charset="0"/>
                <a:ea typeface="Times New Roman" panose="02020603050405020304" pitchFamily="18" charset="0"/>
              </a:rPr>
              <a:t>“to be the </a:t>
            </a:r>
            <a:r>
              <a:rPr lang="en-GB" sz="1800" b="1" u="sng" dirty="0">
                <a:effectLst/>
                <a:latin typeface="Arial" panose="020B0604020202020204" pitchFamily="34" charset="0"/>
                <a:ea typeface="Times New Roman" panose="02020603050405020304" pitchFamily="18" charset="0"/>
              </a:rPr>
              <a:t>worlds</a:t>
            </a:r>
            <a:r>
              <a:rPr lang="en-GB" sz="1800" b="1" dirty="0">
                <a:effectLst/>
                <a:latin typeface="Arial" panose="020B0604020202020204" pitchFamily="34" charset="0"/>
                <a:ea typeface="Times New Roman" panose="02020603050405020304" pitchFamily="18" charset="0"/>
              </a:rPr>
              <a:t> most loved coffee brand” (Costa Coffee,2021).</a:t>
            </a:r>
          </a:p>
          <a:p>
            <a:endParaRPr lang="en-GB" sz="1800" b="1" dirty="0">
              <a:solidFill>
                <a:schemeClr val="tx2"/>
              </a:solidFill>
              <a:latin typeface="Arial" panose="020B0604020202020204" pitchFamily="34" charset="0"/>
            </a:endParaRPr>
          </a:p>
          <a:p>
            <a:endParaRPr lang="en-GB" b="1" dirty="0">
              <a:latin typeface="Arial" panose="020B0604020202020204" pitchFamily="34" charset="0"/>
            </a:endParaRPr>
          </a:p>
          <a:p>
            <a:endParaRPr lang="en-GB" b="1" dirty="0">
              <a:latin typeface="Arial" panose="020B0604020202020204" pitchFamily="34" charset="0"/>
            </a:endParaRPr>
          </a:p>
          <a:p>
            <a:endParaRPr lang="en-GB" b="1" dirty="0">
              <a:latin typeface="Arial" panose="020B0604020202020204" pitchFamily="34" charset="0"/>
            </a:endParaRPr>
          </a:p>
          <a:p>
            <a:endParaRPr lang="en-US" b="1" dirty="0">
              <a:latin typeface="Arial" panose="020B0604020202020204" pitchFamily="34" charset="0"/>
            </a:endParaRPr>
          </a:p>
        </p:txBody>
      </p:sp>
      <p:sp>
        <p:nvSpPr>
          <p:cNvPr id="8" name="Text Placeholder 7">
            <a:extLst>
              <a:ext uri="{FF2B5EF4-FFF2-40B4-BE49-F238E27FC236}">
                <a16:creationId xmlns:a16="http://schemas.microsoft.com/office/drawing/2014/main" id="{D9C2EAA8-D3C6-403B-B439-F95C60D0B3B9}"/>
              </a:ext>
            </a:extLst>
          </p:cNvPr>
          <p:cNvSpPr>
            <a:spLocks noGrp="1"/>
          </p:cNvSpPr>
          <p:nvPr>
            <p:ph type="body" sz="quarter" idx="11"/>
          </p:nvPr>
        </p:nvSpPr>
        <p:spPr>
          <a:xfrm>
            <a:off x="838200" y="3956366"/>
            <a:ext cx="4008438" cy="2484189"/>
          </a:xfrm>
        </p:spPr>
        <p:txBody>
          <a:bodyPr/>
          <a:lstStyle/>
          <a:p>
            <a:r>
              <a:rPr lang="en-US" sz="2000" b="1" dirty="0">
                <a:latin typeface="Arial" panose="020B0604020202020204" pitchFamily="34" charset="0"/>
              </a:rPr>
              <a:t>P</a:t>
            </a:r>
            <a:r>
              <a:rPr lang="en-US" sz="1600" b="1" dirty="0">
                <a:latin typeface="Arial" panose="020B0604020202020204" pitchFamily="34" charset="0"/>
              </a:rPr>
              <a:t>erspective :  share the vision with India, establish a shared goal and commitment to their local communities, creating and celebrating inclusive working environments, respect the planet, reduce the environmental footprint and continue to produce “great tasting coffee” (Costa Coffee, 2021)</a:t>
            </a:r>
          </a:p>
        </p:txBody>
      </p:sp>
      <p:pic>
        <p:nvPicPr>
          <p:cNvPr id="40" name="Picture Placeholder 39" title="Decorative"/>
          <p:cNvPicPr>
            <a:picLocks noGrp="1" noChangeAspect="1"/>
          </p:cNvPicPr>
          <p:nvPr>
            <p:ph type="pic" sz="quarter" idx="13"/>
          </p:nvPr>
        </p:nvPicPr>
        <p:blipFill rotWithShape="1">
          <a:blip r:embed="rId4" cstate="email">
            <a:extLst>
              <a:ext uri="{BEBA8EAE-BF5A-486C-A8C5-ECC9F3942E4B}">
                <a14:imgProps xmlns:a14="http://schemas.microsoft.com/office/drawing/2010/main">
                  <a14:imgLayer r:embed="rId5">
                    <a14:imgEffect>
                      <a14:brightnessContrast bright="-100000"/>
                    </a14:imgEffect>
                  </a14:imgLayer>
                </a14:imgProps>
              </a:ext>
              <a:ext uri="{28A0092B-C50C-407E-A947-70E740481C1C}">
                <a14:useLocalDpi xmlns:a14="http://schemas.microsoft.com/office/drawing/2010/main"/>
              </a:ext>
            </a:extLst>
          </a:blip>
          <a:srcRect l="-14976" t="-18769" r="-20858" b="-17066"/>
          <a:stretch/>
        </p:blipFill>
        <p:spPr>
          <a:prstGeom prst="rect">
            <a:avLst/>
          </a:prstGeom>
        </p:spPr>
      </p:pic>
      <p:pic>
        <p:nvPicPr>
          <p:cNvPr id="41" name="Picture Placeholder 40" title="Decorative"/>
          <p:cNvPicPr>
            <a:picLocks noGrp="1" noChangeAspect="1"/>
          </p:cNvPicPr>
          <p:nvPr>
            <p:ph type="pic" sz="quarter" idx="14"/>
          </p:nvPr>
        </p:nvPicPr>
        <p:blipFill rotWithShape="1">
          <a:blip r:embed="rId6" cstate="email">
            <a:extLst>
              <a:ext uri="{BEBA8EAE-BF5A-486C-A8C5-ECC9F3942E4B}">
                <a14:imgProps xmlns:a14="http://schemas.microsoft.com/office/drawing/2010/main">
                  <a14:imgLayer r:embed="rId7">
                    <a14:imgEffect>
                      <a14:brightnessContrast bright="-100000"/>
                    </a14:imgEffect>
                  </a14:imgLayer>
                </a14:imgProps>
              </a:ext>
              <a:ext uri="{28A0092B-C50C-407E-A947-70E740481C1C}">
                <a14:useLocalDpi xmlns:a14="http://schemas.microsoft.com/office/drawing/2010/main"/>
              </a:ext>
            </a:extLst>
          </a:blip>
          <a:srcRect l="-13860" t="-15649" r="-14314" b="-12525"/>
          <a:stretch/>
        </p:blipFill>
        <p:spPr>
          <a:prstGeom prst="rect">
            <a:avLst/>
          </a:prstGeom>
        </p:spPr>
      </p:pic>
      <p:pic>
        <p:nvPicPr>
          <p:cNvPr id="42" name="Picture Placeholder 41" title="Decorative"/>
          <p:cNvPicPr>
            <a:picLocks noGrp="1" noChangeAspect="1"/>
          </p:cNvPicPr>
          <p:nvPr>
            <p:ph type="pic" sz="quarter" idx="15"/>
          </p:nvPr>
        </p:nvPicPr>
        <p:blipFill rotWithShape="1">
          <a:blip r:embed="rId8" cstate="email">
            <a:extLst>
              <a:ext uri="{BEBA8EAE-BF5A-486C-A8C5-ECC9F3942E4B}">
                <a14:imgProps xmlns:a14="http://schemas.microsoft.com/office/drawing/2010/main">
                  <a14:imgLayer r:embed="rId9">
                    <a14:imgEffect>
                      <a14:brightnessContrast bright="-100000"/>
                    </a14:imgEffect>
                  </a14:imgLayer>
                </a14:imgProps>
              </a:ext>
              <a:ext uri="{28A0092B-C50C-407E-A947-70E740481C1C}">
                <a14:useLocalDpi xmlns:a14="http://schemas.microsoft.com/office/drawing/2010/main"/>
              </a:ext>
            </a:extLst>
          </a:blip>
          <a:srcRect l="-21524" t="-8482" r="-20795" b="-8139"/>
          <a:stretch/>
        </p:blipFill>
        <p:spPr>
          <a:prstGeom prst="rect">
            <a:avLst/>
          </a:prstGeom>
        </p:spPr>
      </p:pic>
      <p:pic>
        <p:nvPicPr>
          <p:cNvPr id="43" name="Picture Placeholder 42" title="Decorative"/>
          <p:cNvPicPr>
            <a:picLocks noGrp="1" noChangeAspect="1"/>
          </p:cNvPicPr>
          <p:nvPr>
            <p:ph type="pic" sz="quarter" idx="16"/>
          </p:nvPr>
        </p:nvPicPr>
        <p:blipFill rotWithShape="1">
          <a:blip r:embed="rId10" cstate="email">
            <a:extLst>
              <a:ext uri="{BEBA8EAE-BF5A-486C-A8C5-ECC9F3942E4B}">
                <a14:imgProps xmlns:a14="http://schemas.microsoft.com/office/drawing/2010/main">
                  <a14:imgLayer r:embed="rId11">
                    <a14:imgEffect>
                      <a14:brightnessContrast bright="-100000"/>
                    </a14:imgEffect>
                  </a14:imgLayer>
                </a14:imgProps>
              </a:ext>
              <a:ext uri="{28A0092B-C50C-407E-A947-70E740481C1C}">
                <a14:useLocalDpi xmlns:a14="http://schemas.microsoft.com/office/drawing/2010/main"/>
              </a:ext>
            </a:extLst>
          </a:blip>
          <a:srcRect l="-8214" t="-9857" r="-9487" b="-7844"/>
          <a:stretch/>
        </p:blipFill>
        <p:spPr>
          <a:prstGeom prst="rect">
            <a:avLst/>
          </a:prstGeom>
        </p:spPr>
      </p:pic>
      <p:pic>
        <p:nvPicPr>
          <p:cNvPr id="4" name="Audio 3">
            <a:hlinkClick r:id="" action="ppaction://media"/>
            <a:extLst>
              <a:ext uri="{FF2B5EF4-FFF2-40B4-BE49-F238E27FC236}">
                <a16:creationId xmlns:a16="http://schemas.microsoft.com/office/drawing/2014/main" id="{7F1336F4-D1D2-42D7-8DDA-B5328D9DB07A}"/>
              </a:ext>
            </a:extLst>
          </p:cNvPr>
          <p:cNvPicPr>
            <a:picLocks noChangeAspect="1"/>
          </p:cNvPicPr>
          <p:nvPr>
            <a:audioFile r:link="rId2"/>
            <p:extLst>
              <p:ext uri="{DAA4B4D4-6D71-4841-9C94-3DE7FCFB9230}">
                <p14:media xmlns:p14="http://schemas.microsoft.com/office/powerpoint/2010/main" r:embed="rId1"/>
              </p:ext>
            </p:extLst>
          </p:nvPr>
        </p:nvPicPr>
        <p:blipFill>
          <a:blip r:embed="rId12"/>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032607428"/>
      </p:ext>
    </p:extLst>
  </p:cSld>
  <p:clrMapOvr>
    <a:masterClrMapping/>
  </p:clrMapOvr>
  <mc:AlternateContent xmlns:mc="http://schemas.openxmlformats.org/markup-compatibility/2006">
    <mc:Choice xmlns:p14="http://schemas.microsoft.com/office/powerpoint/2010/main" Requires="p14">
      <p:transition spd="slow" p14:dur="2000" advTm="178062"/>
    </mc:Choice>
    <mc:Fallback>
      <p:transition spd="slow" advTm="1780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 name="Title 53" hidden="1">
            <a:extLst>
              <a:ext uri="{FF2B5EF4-FFF2-40B4-BE49-F238E27FC236}">
                <a16:creationId xmlns:a16="http://schemas.microsoft.com/office/drawing/2014/main" id="{4C6A162B-A7A0-49BC-B7CB-0A66DC41715E}"/>
              </a:ext>
            </a:extLst>
          </p:cNvPr>
          <p:cNvSpPr>
            <a:spLocks noGrp="1"/>
          </p:cNvSpPr>
          <p:nvPr>
            <p:ph type="title" idx="4294967295"/>
          </p:nvPr>
        </p:nvSpPr>
        <p:spPr>
          <a:xfrm>
            <a:off x="0" y="-571500"/>
            <a:ext cx="10515600" cy="555625"/>
          </a:xfrm>
        </p:spPr>
        <p:txBody>
          <a:bodyPr>
            <a:normAutofit/>
          </a:bodyPr>
          <a:lstStyle/>
          <a:p>
            <a:r>
              <a:rPr lang="en-US" sz="2000" dirty="0">
                <a:solidFill>
                  <a:schemeClr val="bg1">
                    <a:lumMod val="85000"/>
                  </a:schemeClr>
                </a:solidFill>
              </a:rPr>
              <a:t>Photo Collage</a:t>
            </a:r>
          </a:p>
        </p:txBody>
      </p:sp>
      <p:pic>
        <p:nvPicPr>
          <p:cNvPr id="3074" name="Picture 2">
            <a:extLst>
              <a:ext uri="{FF2B5EF4-FFF2-40B4-BE49-F238E27FC236}">
                <a16:creationId xmlns:a16="http://schemas.microsoft.com/office/drawing/2014/main" id="{834F840B-E4A2-480B-BF79-04199365AA16}"/>
              </a:ext>
            </a:extLst>
          </p:cNvPr>
          <p:cNvPicPr>
            <a:picLocks noGrp="1" noChangeAspect="1" noChangeArrowheads="1"/>
          </p:cNvPicPr>
          <p:nvPr>
            <p:ph type="pic" sz="quarter" idx="10"/>
          </p:nvPr>
        </p:nvPicPr>
        <p:blipFill>
          <a:blip r:embed="rId4">
            <a:extLst>
              <a:ext uri="{28A0092B-C50C-407E-A947-70E740481C1C}">
                <a14:useLocalDpi xmlns:a14="http://schemas.microsoft.com/office/drawing/2010/main" val="0"/>
              </a:ext>
            </a:extLst>
          </a:blip>
          <a:srcRect l="20969" r="20969"/>
          <a:stretch>
            <a:fillRect/>
          </a:stretch>
        </p:blipFill>
        <p:spPr bwMode="auto">
          <a:xfrm>
            <a:off x="212725" y="1863451"/>
            <a:ext cx="2816352" cy="2722963"/>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Costa Coffee Flat White">
            <a:extLst>
              <a:ext uri="{FF2B5EF4-FFF2-40B4-BE49-F238E27FC236}">
                <a16:creationId xmlns:a16="http://schemas.microsoft.com/office/drawing/2014/main" id="{7790B1E1-F55E-4D16-AA09-33BC2499C7D2}"/>
              </a:ext>
            </a:extLst>
          </p:cNvPr>
          <p:cNvPicPr>
            <a:picLocks noGrp="1" noChangeAspect="1" noChangeArrowheads="1"/>
          </p:cNvPicPr>
          <p:nvPr>
            <p:ph type="pic" sz="quarter" idx="11"/>
          </p:nvPr>
        </p:nvPicPr>
        <p:blipFill>
          <a:blip r:embed="rId5">
            <a:extLst>
              <a:ext uri="{28A0092B-C50C-407E-A947-70E740481C1C}">
                <a14:useLocalDpi xmlns:a14="http://schemas.microsoft.com/office/drawing/2010/main" val="0"/>
              </a:ext>
            </a:extLst>
          </a:blip>
          <a:srcRect l="24063" r="24063"/>
          <a:stretch>
            <a:fillRect/>
          </a:stretch>
        </p:blipFill>
        <p:spPr bwMode="auto">
          <a:xfrm>
            <a:off x="3194050" y="9525"/>
            <a:ext cx="2817813" cy="3176588"/>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D8E6E5A4-D191-4EBF-908E-D5F38C9C491A}"/>
              </a:ext>
            </a:extLst>
          </p:cNvPr>
          <p:cNvPicPr>
            <a:picLocks noGrp="1" noChangeAspect="1" noChangeArrowheads="1"/>
          </p:cNvPicPr>
          <p:nvPr>
            <p:ph type="pic" sz="quarter" idx="12"/>
          </p:nvPr>
        </p:nvPicPr>
        <p:blipFill>
          <a:blip r:embed="rId6">
            <a:extLst>
              <a:ext uri="{28A0092B-C50C-407E-A947-70E740481C1C}">
                <a14:useLocalDpi xmlns:a14="http://schemas.microsoft.com/office/drawing/2010/main" val="0"/>
              </a:ext>
            </a:extLst>
          </a:blip>
          <a:srcRect t="22789" b="22789"/>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3082" name="Picture 10" descr="icon">
            <a:extLst>
              <a:ext uri="{FF2B5EF4-FFF2-40B4-BE49-F238E27FC236}">
                <a16:creationId xmlns:a16="http://schemas.microsoft.com/office/drawing/2014/main" id="{F7FE062F-C5D2-4A04-BBF8-F9EE00E12D4D}"/>
              </a:ext>
            </a:extLst>
          </p:cNvPr>
          <p:cNvPicPr>
            <a:picLocks noGrp="1" noChangeAspect="1" noChangeArrowheads="1"/>
          </p:cNvPicPr>
          <p:nvPr>
            <p:ph type="pic" sz="quarter" idx="13"/>
          </p:nvPr>
        </p:nvPicPr>
        <p:blipFill>
          <a:blip r:embed="rId7">
            <a:extLst>
              <a:ext uri="{28A0092B-C50C-407E-A947-70E740481C1C}">
                <a14:useLocalDpi xmlns:a14="http://schemas.microsoft.com/office/drawing/2010/main" val="0"/>
              </a:ext>
            </a:extLst>
          </a:blip>
          <a:srcRect t="9690" b="9690"/>
          <a:stretch>
            <a:fillRect/>
          </a:stretch>
        </p:blipFill>
        <p:spPr bwMode="auto">
          <a:xfrm>
            <a:off x="6179737" y="4586414"/>
            <a:ext cx="2817564" cy="2271585"/>
          </a:xfrm>
          <a:prstGeom prst="rect">
            <a:avLst/>
          </a:prstGeom>
          <a:noFill/>
          <a:extLst>
            <a:ext uri="{909E8E84-426E-40DD-AFC4-6F175D3DCCD1}">
              <a14:hiddenFill xmlns:a14="http://schemas.microsoft.com/office/drawing/2010/main">
                <a:solidFill>
                  <a:srgbClr val="FFFFFF"/>
                </a:solidFill>
              </a14:hiddenFill>
            </a:ext>
          </a:extLst>
        </p:spPr>
      </p:pic>
      <p:pic>
        <p:nvPicPr>
          <p:cNvPr id="3084" name="Picture 12" descr="Costa Foundation school child">
            <a:extLst>
              <a:ext uri="{FF2B5EF4-FFF2-40B4-BE49-F238E27FC236}">
                <a16:creationId xmlns:a16="http://schemas.microsoft.com/office/drawing/2014/main" id="{9DAD641A-FAF1-469A-BCD3-6201A992BAC9}"/>
              </a:ext>
            </a:extLst>
          </p:cNvPr>
          <p:cNvPicPr>
            <a:picLocks noGrp="1" noChangeAspect="1" noChangeArrowheads="1"/>
          </p:cNvPicPr>
          <p:nvPr>
            <p:ph type="pic" sz="quarter" idx="15"/>
          </p:nvPr>
        </p:nvPicPr>
        <p:blipFill>
          <a:blip r:embed="rId8">
            <a:extLst>
              <a:ext uri="{28A0092B-C50C-407E-A947-70E740481C1C}">
                <a14:useLocalDpi xmlns:a14="http://schemas.microsoft.com/office/drawing/2010/main" val="0"/>
              </a:ext>
            </a:extLst>
          </a:blip>
          <a:srcRect l="26625" r="26625"/>
          <a:stretch>
            <a:fillRect/>
          </a:stretch>
        </p:blipFill>
        <p:spPr bwMode="auto">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A6DF2274-DF95-4D60-B1C1-42B7C5FC9311}"/>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250005957"/>
      </p:ext>
    </p:extLst>
  </p:cSld>
  <p:clrMapOvr>
    <a:masterClrMapping/>
  </p:clrMapOvr>
  <mc:AlternateContent xmlns:mc="http://schemas.openxmlformats.org/markup-compatibility/2006">
    <mc:Choice xmlns:p14="http://schemas.microsoft.com/office/powerpoint/2010/main" Requires="p14">
      <p:transition spd="slow" p14:dur="2000" advTm="49489"/>
    </mc:Choice>
    <mc:Fallback>
      <p:transition spd="slow" advTm="494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519B7E7-F83F-4DA9-926B-75C449543305}"/>
              </a:ext>
            </a:extLst>
          </p:cNvPr>
          <p:cNvSpPr>
            <a:spLocks noChangeArrowheads="1"/>
          </p:cNvSpPr>
          <p:nvPr/>
        </p:nvSpPr>
        <p:spPr bwMode="auto">
          <a:xfrm>
            <a:off x="0" y="-4626542"/>
            <a:ext cx="12971821" cy="971030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152352" rIns="91440" bIns="45720" numCol="1" anchor="ctr" anchorCtr="0" compatLnSpc="1">
            <a:prstTxWarp prst="textNoShape">
              <a:avLst/>
            </a:prstTxWarp>
            <a:spAutoFit/>
          </a:bodyPr>
          <a:lstStyle>
            <a:lvl1pPr eaLnBrk="0" fontAlgn="base" hangingPunct="0">
              <a:spcBef>
                <a:spcPct val="0"/>
              </a:spcBef>
              <a:spcAft>
                <a:spcPct val="0"/>
              </a:spcAft>
              <a:defRPr>
                <a:solidFill>
                  <a:schemeClr val="tx1"/>
                </a:solidFill>
                <a:latin typeface="Arial" panose="020B0604020202020204" pitchFamily="34" charset="0"/>
              </a:defRPr>
            </a:lvl1pPr>
            <a:lvl2pPr eaLnBrk="0" fontAlgn="base" hangingPunct="0">
              <a:spcBef>
                <a:spcPct val="0"/>
              </a:spcBef>
              <a:spcAft>
                <a:spcPct val="0"/>
              </a:spcAft>
              <a:defRPr>
                <a:solidFill>
                  <a:schemeClr val="tx1"/>
                </a:solidFill>
                <a:latin typeface="Arial" panose="020B0604020202020204" pitchFamily="34" charset="0"/>
              </a:defRPr>
            </a:lvl2pPr>
            <a:lvl3pPr eaLnBrk="0" fontAlgn="base" hangingPunct="0">
              <a:spcBef>
                <a:spcPct val="0"/>
              </a:spcBef>
              <a:spcAft>
                <a:spcPct val="0"/>
              </a:spcAft>
              <a:defRPr>
                <a:solidFill>
                  <a:schemeClr val="tx1"/>
                </a:solidFill>
                <a:latin typeface="Arial" panose="020B0604020202020204" pitchFamily="34" charset="0"/>
              </a:defRPr>
            </a:lvl3pPr>
            <a:lvl4pPr eaLnBrk="0" fontAlgn="base" hangingPunct="0">
              <a:spcBef>
                <a:spcPct val="0"/>
              </a:spcBef>
              <a:spcAft>
                <a:spcPct val="0"/>
              </a:spcAft>
              <a:defRPr>
                <a:solidFill>
                  <a:schemeClr val="tx1"/>
                </a:solidFill>
                <a:latin typeface="Arial" panose="020B0604020202020204" pitchFamily="34" charset="0"/>
              </a:defRPr>
            </a:lvl4pPr>
            <a:lvl5pPr eaLnBrk="0" fontAlgn="base" hangingPunct="0">
              <a:spcBef>
                <a:spcPct val="0"/>
              </a:spcBef>
              <a:spcAft>
                <a:spcPct val="0"/>
              </a:spcAft>
              <a:defRPr>
                <a:solidFill>
                  <a:schemeClr val="tx1"/>
                </a:solidFill>
                <a:latin typeface="Arial" panose="020B0604020202020204" pitchFamily="34" charset="0"/>
              </a:defRPr>
            </a:lvl5pPr>
            <a:lvl6pPr eaLnBrk="0" fontAlgn="base" hangingPunct="0">
              <a:spcBef>
                <a:spcPct val="0"/>
              </a:spcBef>
              <a:spcAft>
                <a:spcPct val="0"/>
              </a:spcAft>
              <a:defRPr>
                <a:solidFill>
                  <a:schemeClr val="tx1"/>
                </a:solidFill>
                <a:latin typeface="Arial" panose="020B0604020202020204" pitchFamily="34" charset="0"/>
              </a:defRPr>
            </a:lvl6pPr>
            <a:lvl7pPr eaLnBrk="0" fontAlgn="base" hangingPunct="0">
              <a:spcBef>
                <a:spcPct val="0"/>
              </a:spcBef>
              <a:spcAft>
                <a:spcPct val="0"/>
              </a:spcAft>
              <a:defRPr>
                <a:solidFill>
                  <a:schemeClr val="tx1"/>
                </a:solidFill>
                <a:latin typeface="Arial" panose="020B0604020202020204" pitchFamily="34" charset="0"/>
              </a:defRPr>
            </a:lvl7pPr>
            <a:lvl8pPr eaLnBrk="0" fontAlgn="base" hangingPunct="0">
              <a:spcBef>
                <a:spcPct val="0"/>
              </a:spcBef>
              <a:spcAft>
                <a:spcPct val="0"/>
              </a:spcAft>
              <a:defRPr>
                <a:solidFill>
                  <a:schemeClr val="tx1"/>
                </a:solidFill>
                <a:latin typeface="Arial" panose="020B0604020202020204" pitchFamily="34" charset="0"/>
              </a:defRPr>
            </a:lvl8pPr>
            <a:lvl9pPr eaLnBrk="0" fontAlgn="base" hangingPunct="0">
              <a:spcBef>
                <a:spcPct val="0"/>
              </a:spcBef>
              <a:spcAft>
                <a:spcPct val="0"/>
              </a:spcAft>
              <a:defRPr>
                <a:solidFill>
                  <a:schemeClr val="tx1"/>
                </a:solidFill>
                <a:latin typeface="Arial" panose="020B0604020202020204" pitchFamily="34" charset="0"/>
              </a:defRPr>
            </a:lvl9pPr>
          </a:lstStyle>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1" dirty="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1" dirty="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1" dirty="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GB" altLang="en-US" sz="1600" b="1" dirty="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endParaRPr>
          </a:p>
          <a:p>
            <a:r>
              <a:rPr kumimoji="0" lang="en-GB" altLang="en-US" sz="1600" b="1"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References </a:t>
            </a:r>
            <a:endPar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1600" b="1" dirty="0">
              <a:ea typeface="Times New Roman" panose="02020603050405020304" pitchFamily="18"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600" b="1" i="0" u="none" strike="noStrike" cap="none" normalizeH="0" baseline="0" dirty="0">
                <a:ln>
                  <a:noFill/>
                </a:ln>
                <a:solidFill>
                  <a:schemeClr val="tx1"/>
                </a:solidFill>
                <a:effectLst/>
                <a:latin typeface="Arial" panose="020B0604020202020204" pitchFamily="34" charset="0"/>
                <a:ea typeface="Times New Roman" panose="02020603050405020304" pitchFamily="18" charset="0"/>
                <a:cs typeface="Arial" panose="020B0604020202020204" pitchFamily="34" charset="0"/>
              </a:rPr>
              <a:t>Works Cited</a:t>
            </a:r>
            <a:endParaRPr kumimoji="0" lang="en-US" altLang="en-US" sz="1600" b="0" i="0" u="none" strike="noStrike" cap="none" normalizeH="0" baseline="0" dirty="0">
              <a:ln>
                <a:noFill/>
              </a:ln>
              <a:solidFill>
                <a:srgbClr val="2F5496"/>
              </a:solidFill>
              <a:effectLst/>
              <a:latin typeface="Calibri Light" panose="020F0302020204030204" pitchFamily="34"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Albana</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Berisha </a:t>
            </a: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Qehaja</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E. K. (2017).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Strategic Management Tools and Techniques: A comparative analysis of empirical studies.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Kosovo: Croatian Economic Survey.</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Biznews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Bowmans Strategy Clock</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https://biznewske.com/bowmans-strategy-clock-model/: https://biznewske.com/bowmans-strategy-clock-model/</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Coffee, C. (2021, October).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Our History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Costa Coffee: https://www.costa.co.uk/behind-the-beans/our-story/history</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Costa Coffee. (2021, 04 16).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But First - Costa Coffee a story of our brand history and sustainable future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Costa Coffee: https://vimeo.com/537768610</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Costa Coffee. (2021, September).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https://mission-statement.com/costa-coffee/</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Costa Coffee Mission Statement: https://mission-statement.com/costa-coffee/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Henry Mintzberg, J. B. (1998).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The Strategy Process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Harlow: Financial Times: Prentice Hall: Revised European Edition.</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http://drvidyahattangadi.com/henry-mintzbergs-5-ps-for-strategy/. (2016, September).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Images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Bing Images: http://drvidyahattangadi.com/henry-mintzbergs-5-ps-for-strategy/</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Janet Hammer, G. P. (2017). The triple bottom line and sustainable economic development theory and practice.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Economic Development Quarterly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25-36.</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Mbaskool</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(2021, September).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www.mbaskool.com/brandguide/food-and-beverages/664-costa-coffee.html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a:t>
            </a: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Mbaskool</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Mendelow</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 L. (1981). Environmental Scanning - The impact of the Stakeholder Concept .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ICIS</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Richards-Davies, S.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models prepare a full analysis of the internal and external environment of a specific </a:t>
            </a:r>
            <a:r>
              <a:rPr kumimoji="0" lang="en-US" altLang="en-US" sz="1200" b="0" i="1" u="none" strike="noStrike" cap="none" normalizeH="0" baseline="0" dirty="0" err="1">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organisation</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Carmarthenshire.</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Sinek, S. (2009, 09). How Great Leaders Inspire Action . Washington, USA.</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slide model.com. (2021).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Smart objectives slide for power point</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Retrieved from slide model.com: https://slidemodel.com/templates/smart-objectives-slide-design-powerpoint/</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Ward, A. C. (2020). </a:t>
            </a:r>
            <a:r>
              <a:rPr kumimoji="0" lang="en-US" altLang="en-US" sz="1200" b="0" i="1"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Strategic Management From Theory To Practice.</a:t>
            </a:r>
            <a:r>
              <a:rPr kumimoji="0" lang="en-US" altLang="en-US" sz="1200" b="0" i="0" u="none" strike="noStrike" cap="none" normalizeH="0" baseline="0" dirty="0">
                <a:ln>
                  <a:noFill/>
                </a:ln>
                <a:solidFill>
                  <a:schemeClr val="tx1"/>
                </a:solidFill>
                <a:effectLst/>
                <a:latin typeface="Arial" panose="020B0604020202020204" pitchFamily="34" charset="0"/>
                <a:ea typeface="Calibri" panose="020F0502020204030204" pitchFamily="34" charset="0"/>
                <a:cs typeface="Arial" panose="020B0604020202020204" pitchFamily="34" charset="0"/>
              </a:rPr>
              <a:t> Routledge 2nd Edition.</a:t>
            </a:r>
            <a:endParaRPr kumimoji="0" lang="en-GB" altLang="en-US" sz="8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GB"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66500884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A11F7702-8354-4B23-80A6-6E82807A43F0}"/>
              </a:ext>
            </a:extLst>
          </p:cNvPr>
          <p:cNvSpPr txBox="1"/>
          <p:nvPr/>
        </p:nvSpPr>
        <p:spPr>
          <a:xfrm>
            <a:off x="103695" y="-1"/>
            <a:ext cx="12000321" cy="4971874"/>
          </a:xfrm>
          <a:prstGeom prst="rect">
            <a:avLst/>
          </a:prstGeom>
          <a:noFill/>
        </p:spPr>
        <p:txBody>
          <a:bodyPr wrap="square">
            <a:spAutoFit/>
          </a:bodyPr>
          <a:lstStyle/>
          <a:p>
            <a:pPr>
              <a:lnSpc>
                <a:spcPct val="107000"/>
              </a:lnSpc>
              <a:spcAft>
                <a:spcPts val="800"/>
              </a:spcAft>
            </a:pPr>
            <a:r>
              <a:rPr lang="en-GB" sz="2400" b="1" dirty="0">
                <a:effectLst/>
                <a:latin typeface="Arial" panose="020B0604020202020204" pitchFamily="34" charset="0"/>
                <a:ea typeface="Calibri" panose="020F0502020204030204" pitchFamily="34" charset="0"/>
                <a:cs typeface="Times New Roman" panose="02020603050405020304" pitchFamily="18" charset="0"/>
              </a:rPr>
              <a:t>Bibliography </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457200" indent="-457200">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Albana</a:t>
            </a:r>
            <a:r>
              <a:rPr lang="en-GB" sz="1200" dirty="0">
                <a:effectLst/>
                <a:latin typeface="Arial" panose="020B0604020202020204" pitchFamily="34" charset="0"/>
                <a:ea typeface="Calibri" panose="020F0502020204030204" pitchFamily="34" charset="0"/>
                <a:cs typeface="Arial" panose="020B0604020202020204" pitchFamily="34" charset="0"/>
              </a:rPr>
              <a:t> Berisha </a:t>
            </a:r>
            <a:r>
              <a:rPr lang="en-GB" sz="1200" dirty="0" err="1">
                <a:effectLst/>
                <a:latin typeface="Arial" panose="020B0604020202020204" pitchFamily="34" charset="0"/>
                <a:ea typeface="Calibri" panose="020F0502020204030204" pitchFamily="34" charset="0"/>
                <a:cs typeface="Arial" panose="020B0604020202020204" pitchFamily="34" charset="0"/>
              </a:rPr>
              <a:t>Qehaja</a:t>
            </a:r>
            <a:r>
              <a:rPr lang="en-GB" sz="1200" dirty="0">
                <a:effectLst/>
                <a:latin typeface="Arial" panose="020B0604020202020204" pitchFamily="34" charset="0"/>
                <a:ea typeface="Calibri" panose="020F0502020204030204" pitchFamily="34" charset="0"/>
                <a:cs typeface="Arial" panose="020B0604020202020204" pitchFamily="34" charset="0"/>
              </a:rPr>
              <a:t>, E. K. (2017). </a:t>
            </a:r>
            <a:r>
              <a:rPr lang="en-GB" sz="1200" i="1" dirty="0">
                <a:effectLst/>
                <a:latin typeface="Arial" panose="020B0604020202020204" pitchFamily="34" charset="0"/>
                <a:ea typeface="Calibri" panose="020F0502020204030204" pitchFamily="34" charset="0"/>
                <a:cs typeface="Arial" panose="020B0604020202020204" pitchFamily="34" charset="0"/>
              </a:rPr>
              <a:t>Strategic Management Tools and Techniques: A comparative analysis of empirical studies.</a:t>
            </a:r>
            <a:r>
              <a:rPr lang="en-GB" sz="1200" dirty="0">
                <a:effectLst/>
                <a:latin typeface="Arial" panose="020B0604020202020204" pitchFamily="34" charset="0"/>
                <a:ea typeface="Calibri" panose="020F0502020204030204" pitchFamily="34" charset="0"/>
                <a:cs typeface="Arial" panose="020B0604020202020204" pitchFamily="34" charset="0"/>
              </a:rPr>
              <a:t> Kosovo: Croatian Economic Survey.</a:t>
            </a:r>
          </a:p>
          <a:p>
            <a:pPr marL="457200" indent="-457200">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Biznews</a:t>
            </a:r>
            <a:r>
              <a:rPr lang="en-GB" sz="1200" dirty="0">
                <a:effectLst/>
                <a:latin typeface="Arial" panose="020B0604020202020204" pitchFamily="34" charset="0"/>
                <a:ea typeface="Calibri" panose="020F0502020204030204" pitchFamily="34" charset="0"/>
                <a:cs typeface="Arial" panose="020B0604020202020204" pitchFamily="34" charset="0"/>
              </a:rPr>
              <a:t>. (2021). </a:t>
            </a:r>
            <a:r>
              <a:rPr lang="en-GB" sz="1200" i="1" dirty="0">
                <a:effectLst/>
                <a:latin typeface="Arial" panose="020B0604020202020204" pitchFamily="34" charset="0"/>
                <a:ea typeface="Calibri" panose="020F0502020204030204" pitchFamily="34" charset="0"/>
                <a:cs typeface="Arial" panose="020B0604020202020204" pitchFamily="34" charset="0"/>
              </a:rPr>
              <a:t>Bowmans Strategy Clock</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https://biznewske.com/bowmans-strategy-clock-model/: https://biznewske.com/bowmans-strategy-clock-model/</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Coffee, C. (2021, October). </a:t>
            </a:r>
            <a:r>
              <a:rPr lang="en-GB" sz="1200" i="1" dirty="0">
                <a:effectLst/>
                <a:latin typeface="Arial" panose="020B0604020202020204" pitchFamily="34" charset="0"/>
                <a:ea typeface="Calibri" panose="020F0502020204030204" pitchFamily="34" charset="0"/>
                <a:cs typeface="Arial" panose="020B0604020202020204" pitchFamily="34" charset="0"/>
              </a:rPr>
              <a:t>Our History </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Costa Coffee: https://www.costa.co.uk/behind-the-beans/our-story/history</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Costa Coffee. (2021, 04 16). </a:t>
            </a:r>
            <a:r>
              <a:rPr lang="en-GB" sz="1200" i="1" dirty="0">
                <a:effectLst/>
                <a:latin typeface="Arial" panose="020B0604020202020204" pitchFamily="34" charset="0"/>
                <a:ea typeface="Calibri" panose="020F0502020204030204" pitchFamily="34" charset="0"/>
                <a:cs typeface="Arial" panose="020B0604020202020204" pitchFamily="34" charset="0"/>
              </a:rPr>
              <a:t>But First - Costa Coffee a story of our brand history and sustainable future </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Costa Coffee: https://vimeo.com/537768610</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Costa Coffee. (2021, September). </a:t>
            </a:r>
            <a:r>
              <a:rPr lang="en-GB" sz="1200" i="1" dirty="0">
                <a:effectLst/>
                <a:latin typeface="Arial" panose="020B0604020202020204" pitchFamily="34" charset="0"/>
                <a:ea typeface="Calibri" panose="020F0502020204030204" pitchFamily="34" charset="0"/>
                <a:cs typeface="Arial" panose="020B0604020202020204" pitchFamily="34" charset="0"/>
              </a:rPr>
              <a:t>https://mission-statement.com/costa-coffee/</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Costa Coffee Mission Statement: https://mission-statement.com/costa-coffee/</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Henry Mintzberg, J. B. (1998). </a:t>
            </a:r>
            <a:r>
              <a:rPr lang="en-GB" sz="1200" i="1" dirty="0">
                <a:effectLst/>
                <a:latin typeface="Arial" panose="020B0604020202020204" pitchFamily="34" charset="0"/>
                <a:ea typeface="Calibri" panose="020F0502020204030204" pitchFamily="34" charset="0"/>
                <a:cs typeface="Arial" panose="020B0604020202020204" pitchFamily="34" charset="0"/>
              </a:rPr>
              <a:t>The Strategy Process .</a:t>
            </a:r>
            <a:r>
              <a:rPr lang="en-GB" sz="1200" dirty="0">
                <a:effectLst/>
                <a:latin typeface="Arial" panose="020B0604020202020204" pitchFamily="34" charset="0"/>
                <a:ea typeface="Calibri" panose="020F0502020204030204" pitchFamily="34" charset="0"/>
                <a:cs typeface="Arial" panose="020B0604020202020204" pitchFamily="34" charset="0"/>
              </a:rPr>
              <a:t> Harlow: Financial Times: Prentice Hall: Revised European Edition.</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http://drvidyahattangadi.com/henry-mintzbergs-5-ps-for-strategy/. (2016, September). </a:t>
            </a:r>
            <a:r>
              <a:rPr lang="en-GB" sz="1200" i="1" dirty="0">
                <a:effectLst/>
                <a:latin typeface="Arial" panose="020B0604020202020204" pitchFamily="34" charset="0"/>
                <a:ea typeface="Calibri" panose="020F0502020204030204" pitchFamily="34" charset="0"/>
                <a:cs typeface="Arial" panose="020B0604020202020204" pitchFamily="34" charset="0"/>
              </a:rPr>
              <a:t>Images</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Bing Images: http://drvidyahattangadi.com/henry-mintzbergs-5-ps-for-strategy/</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Janet Hammer, G. P. (2017). The triple bottom line and sustainable economic development theory and practice. </a:t>
            </a:r>
            <a:r>
              <a:rPr lang="en-GB" sz="1200" i="1" dirty="0">
                <a:effectLst/>
                <a:latin typeface="Arial" panose="020B0604020202020204" pitchFamily="34" charset="0"/>
                <a:ea typeface="Calibri" panose="020F0502020204030204" pitchFamily="34" charset="0"/>
                <a:cs typeface="Arial" panose="020B0604020202020204" pitchFamily="34" charset="0"/>
              </a:rPr>
              <a:t>Economic Development Quarterly </a:t>
            </a:r>
            <a:r>
              <a:rPr lang="en-GB" sz="1200" dirty="0">
                <a:effectLst/>
                <a:latin typeface="Arial" panose="020B0604020202020204" pitchFamily="34" charset="0"/>
                <a:ea typeface="Calibri" panose="020F0502020204030204" pitchFamily="34" charset="0"/>
                <a:cs typeface="Arial" panose="020B0604020202020204" pitchFamily="34" charset="0"/>
              </a:rPr>
              <a:t>, 25-36.</a:t>
            </a:r>
          </a:p>
          <a:p>
            <a:pPr marL="457200" indent="-457200">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Mbaskool</a:t>
            </a:r>
            <a:r>
              <a:rPr lang="en-GB" sz="1200" dirty="0">
                <a:effectLst/>
                <a:latin typeface="Arial" panose="020B0604020202020204" pitchFamily="34" charset="0"/>
                <a:ea typeface="Calibri" panose="020F0502020204030204" pitchFamily="34" charset="0"/>
                <a:cs typeface="Arial" panose="020B0604020202020204" pitchFamily="34" charset="0"/>
              </a:rPr>
              <a:t>. (2021, September). </a:t>
            </a:r>
            <a:r>
              <a:rPr lang="en-GB" sz="1200" i="1" dirty="0">
                <a:effectLst/>
                <a:latin typeface="Arial" panose="020B0604020202020204" pitchFamily="34" charset="0"/>
                <a:ea typeface="Calibri" panose="020F0502020204030204" pitchFamily="34" charset="0"/>
                <a:cs typeface="Arial" panose="020B0604020202020204" pitchFamily="34" charset="0"/>
              </a:rPr>
              <a:t>www.mbaskool.com/brandguide/food-and-beverages/664-costa-coffee.html </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a:t>
            </a:r>
            <a:r>
              <a:rPr lang="en-GB" sz="1200" dirty="0" err="1">
                <a:effectLst/>
                <a:latin typeface="Arial" panose="020B0604020202020204" pitchFamily="34" charset="0"/>
                <a:ea typeface="Calibri" panose="020F0502020204030204" pitchFamily="34" charset="0"/>
                <a:cs typeface="Arial" panose="020B0604020202020204" pitchFamily="34" charset="0"/>
              </a:rPr>
              <a:t>Mbaskool</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457200" indent="-457200">
              <a:lnSpc>
                <a:spcPct val="107000"/>
              </a:lnSpc>
              <a:spcAft>
                <a:spcPts val="800"/>
              </a:spcAft>
            </a:pPr>
            <a:r>
              <a:rPr lang="en-GB" sz="1200" dirty="0" err="1">
                <a:effectLst/>
                <a:latin typeface="Arial" panose="020B0604020202020204" pitchFamily="34" charset="0"/>
                <a:ea typeface="Calibri" panose="020F0502020204030204" pitchFamily="34" charset="0"/>
                <a:cs typeface="Arial" panose="020B0604020202020204" pitchFamily="34" charset="0"/>
              </a:rPr>
              <a:t>Mendelow</a:t>
            </a:r>
            <a:r>
              <a:rPr lang="en-GB" sz="1200" dirty="0">
                <a:effectLst/>
                <a:latin typeface="Arial" panose="020B0604020202020204" pitchFamily="34" charset="0"/>
                <a:ea typeface="Calibri" panose="020F0502020204030204" pitchFamily="34" charset="0"/>
                <a:cs typeface="Arial" panose="020B0604020202020204" pitchFamily="34" charset="0"/>
              </a:rPr>
              <a:t>, A. L. (1981). Environmental Scanning - The impact of the Stakeholder Concept . </a:t>
            </a:r>
            <a:r>
              <a:rPr lang="en-GB" sz="1200" i="1" dirty="0">
                <a:effectLst/>
                <a:latin typeface="Arial" panose="020B0604020202020204" pitchFamily="34" charset="0"/>
                <a:ea typeface="Calibri" panose="020F0502020204030204" pitchFamily="34" charset="0"/>
                <a:cs typeface="Arial" panose="020B0604020202020204" pitchFamily="34" charset="0"/>
              </a:rPr>
              <a:t>ICIS</a:t>
            </a:r>
            <a:r>
              <a:rPr lang="en-GB" sz="1200" dirty="0">
                <a:effectLst/>
                <a:latin typeface="Arial" panose="020B0604020202020204" pitchFamily="34" charset="0"/>
                <a:ea typeface="Calibri" panose="020F0502020204030204" pitchFamily="34" charset="0"/>
                <a:cs typeface="Arial" panose="020B0604020202020204" pitchFamily="34" charset="0"/>
              </a:rPr>
              <a:t>.</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Richards-Davies, S. (2021). </a:t>
            </a:r>
            <a:r>
              <a:rPr lang="en-GB" sz="1200" i="1" dirty="0">
                <a:effectLst/>
                <a:latin typeface="Arial" panose="020B0604020202020204" pitchFamily="34" charset="0"/>
                <a:ea typeface="Calibri" panose="020F0502020204030204" pitchFamily="34" charset="0"/>
                <a:cs typeface="Arial" panose="020B0604020202020204" pitchFamily="34" charset="0"/>
              </a:rPr>
              <a:t>models prepare a full analysis of the internal and external environment of a specific organisation, .</a:t>
            </a:r>
            <a:r>
              <a:rPr lang="en-GB" sz="1200" dirty="0">
                <a:effectLst/>
                <a:latin typeface="Arial" panose="020B0604020202020204" pitchFamily="34" charset="0"/>
                <a:ea typeface="Calibri" panose="020F0502020204030204" pitchFamily="34" charset="0"/>
                <a:cs typeface="Arial" panose="020B0604020202020204" pitchFamily="34" charset="0"/>
              </a:rPr>
              <a:t> Carmarthenshire.</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Sinek, S. (2009, 09). How Great Leaders Inspire Action . Washington, USA.</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slide model.com. (2021). </a:t>
            </a:r>
            <a:r>
              <a:rPr lang="en-GB" sz="1200" i="1" dirty="0">
                <a:effectLst/>
                <a:latin typeface="Arial" panose="020B0604020202020204" pitchFamily="34" charset="0"/>
                <a:ea typeface="Calibri" panose="020F0502020204030204" pitchFamily="34" charset="0"/>
                <a:cs typeface="Arial" panose="020B0604020202020204" pitchFamily="34" charset="0"/>
              </a:rPr>
              <a:t>Smart objectives slide for power point</a:t>
            </a:r>
            <a:r>
              <a:rPr lang="en-GB" sz="1200" dirty="0">
                <a:effectLst/>
                <a:latin typeface="Arial" panose="020B0604020202020204" pitchFamily="34" charset="0"/>
                <a:ea typeface="Calibri" panose="020F0502020204030204" pitchFamily="34" charset="0"/>
                <a:cs typeface="Arial" panose="020B0604020202020204" pitchFamily="34" charset="0"/>
              </a:rPr>
              <a:t>. Retrieved from slide model.com: https://slidemodel.com/templates/smart-objectives-slide-design-powerpoint/</a:t>
            </a:r>
          </a:p>
          <a:p>
            <a:pPr marL="457200" indent="-457200">
              <a:lnSpc>
                <a:spcPct val="107000"/>
              </a:lnSpc>
              <a:spcAft>
                <a:spcPts val="800"/>
              </a:spcAft>
            </a:pPr>
            <a:r>
              <a:rPr lang="en-GB" sz="1200" dirty="0">
                <a:effectLst/>
                <a:latin typeface="Arial" panose="020B0604020202020204" pitchFamily="34" charset="0"/>
                <a:ea typeface="Calibri" panose="020F0502020204030204" pitchFamily="34" charset="0"/>
                <a:cs typeface="Arial" panose="020B0604020202020204" pitchFamily="34" charset="0"/>
              </a:rPr>
              <a:t>Ward, A. C. (2020). </a:t>
            </a:r>
            <a:r>
              <a:rPr lang="en-GB" sz="1200" i="1" dirty="0">
                <a:effectLst/>
                <a:latin typeface="Arial" panose="020B0604020202020204" pitchFamily="34" charset="0"/>
                <a:ea typeface="Calibri" panose="020F0502020204030204" pitchFamily="34" charset="0"/>
                <a:cs typeface="Arial" panose="020B0604020202020204" pitchFamily="34" charset="0"/>
              </a:rPr>
              <a:t>Strategic Management From Theory To Practice.</a:t>
            </a:r>
            <a:r>
              <a:rPr lang="en-GB" sz="1200" dirty="0">
                <a:effectLst/>
                <a:latin typeface="Arial" panose="020B0604020202020204" pitchFamily="34" charset="0"/>
                <a:ea typeface="Calibri" panose="020F0502020204030204" pitchFamily="34" charset="0"/>
                <a:cs typeface="Arial" panose="020B0604020202020204" pitchFamily="34" charset="0"/>
              </a:rPr>
              <a:t> Routledge 2nd Edition</a:t>
            </a:r>
            <a:r>
              <a:rPr lang="en-GB" sz="1800" dirty="0">
                <a:effectLst/>
                <a:latin typeface="Arial" panose="020B0604020202020204" pitchFamily="34" charset="0"/>
                <a:ea typeface="Calibri" panose="020F0502020204030204" pitchFamily="34" charset="0"/>
                <a:cs typeface="Times New Roman" panose="02020603050405020304" pitchFamily="18" charset="0"/>
              </a:rPr>
              <a:t>.</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1891824430"/>
      </p:ext>
    </p:extLst>
  </p:cSld>
  <p:clrMapOvr>
    <a:masterClrMapping/>
  </p:clrMapOvr>
</p:sld>
</file>

<file path=ppt/theme/theme1.xml><?xml version="1.0" encoding="utf-8"?>
<a:theme xmlns:a="http://schemas.openxmlformats.org/drawingml/2006/main" name="Office Theme">
  <a:themeElements>
    <a:clrScheme name="Custom 26">
      <a:dk1>
        <a:srgbClr val="3F3F3F"/>
      </a:dk1>
      <a:lt1>
        <a:srgbClr val="FFFFFF"/>
      </a:lt1>
      <a:dk2>
        <a:srgbClr val="000000"/>
      </a:dk2>
      <a:lt2>
        <a:srgbClr val="A5A5A5"/>
      </a:lt2>
      <a:accent1>
        <a:srgbClr val="954F72"/>
      </a:accent1>
      <a:accent2>
        <a:srgbClr val="0F3955"/>
      </a:accent2>
      <a:accent3>
        <a:srgbClr val="BBC3CD"/>
      </a:accent3>
      <a:accent4>
        <a:srgbClr val="484848"/>
      </a:accent4>
      <a:accent5>
        <a:srgbClr val="1F1F26"/>
      </a:accent5>
      <a:accent6>
        <a:srgbClr val="F2CAA2"/>
      </a:accent6>
      <a:hlink>
        <a:srgbClr val="00194C"/>
      </a:hlink>
      <a:folHlink>
        <a:srgbClr val="954F72"/>
      </a:folHlink>
    </a:clrScheme>
    <a:fontScheme name="MSFT template">
      <a:majorFont>
        <a:latin typeface="Corbel"/>
        <a:ea typeface=""/>
        <a:cs typeface=""/>
      </a:majorFont>
      <a:minorFont>
        <a:latin typeface="Calibri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ICK TO ADD TITLE" id="{634D9E51-4949-4732-B929-C29E3E42414E}" vid="{5842DBD6-7D6C-4C1A-8AA9-69FB39037E7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Classic bold sophisticated presentation</Template>
  <TotalTime>1135</TotalTime>
  <Words>1474</Words>
  <Application>Microsoft Office PowerPoint</Application>
  <PresentationFormat>Widescreen</PresentationFormat>
  <Paragraphs>114</Paragraphs>
  <Slides>9</Slides>
  <Notes>0</Notes>
  <HiddenSlides>0</HiddenSlides>
  <MMClips>8</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9</vt:i4>
      </vt:variant>
    </vt:vector>
  </HeadingPairs>
  <TitlesOfParts>
    <vt:vector size="20" baseType="lpstr">
      <vt:lpstr>Arial</vt:lpstr>
      <vt:lpstr>Calibri</vt:lpstr>
      <vt:lpstr>Calibri Light</vt:lpstr>
      <vt:lpstr>Comic Sans MS</vt:lpstr>
      <vt:lpstr>Constantia</vt:lpstr>
      <vt:lpstr>Corbel</vt:lpstr>
      <vt:lpstr>Helvetica Light</vt:lpstr>
      <vt:lpstr>Raleway</vt:lpstr>
      <vt:lpstr>Times New Roman</vt:lpstr>
      <vt:lpstr>Wingdings</vt:lpstr>
      <vt:lpstr>Office Theme</vt:lpstr>
      <vt:lpstr>Strategies for Resilience and Prosperity</vt:lpstr>
      <vt:lpstr>PowerPoint Presentation</vt:lpstr>
      <vt:lpstr>Definition`s</vt:lpstr>
      <vt:lpstr>Strategic Management Analysis Tools / Frameworks used to identify  Costas current strategies:   =</vt:lpstr>
      <vt:lpstr>STRATEGY RECOMENDATIONS FROM THE CONSIDERED ANALYSIS</vt:lpstr>
      <vt:lpstr>The 5ps applied to Costa Coffee</vt:lpstr>
      <vt:lpstr>Photo Collage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Resilience and Prosperity</dc:title>
  <dc:creator>Sandra Terri Richards-Davies (1909084)</dc:creator>
  <cp:lastModifiedBy>Sandra Terri Richards-Davies (1909084)</cp:lastModifiedBy>
  <cp:revision>3</cp:revision>
  <dcterms:created xsi:type="dcterms:W3CDTF">2021-11-04T21:07:56Z</dcterms:created>
  <dcterms:modified xsi:type="dcterms:W3CDTF">2021-11-07T18:10:57Z</dcterms:modified>
</cp:coreProperties>
</file>