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7.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8.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9.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0.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1.xml" ContentType="application/vnd.openxmlformats-officedocument.theme+xml"/>
  <Override PartName="/ppt/slideLayouts/slideLayout52.xml" ContentType="application/vnd.openxmlformats-officedocument.presentationml.slideLayout+xml"/>
  <Override PartName="/ppt/theme/theme12.xml" ContentType="application/vnd.openxmlformats-officedocument.theme+xml"/>
  <Override PartName="/ppt/slideLayouts/slideLayout53.xml" ContentType="application/vnd.openxmlformats-officedocument.presentationml.slideLayout+xml"/>
  <Override PartName="/ppt/theme/theme13.xml" ContentType="application/vnd.openxmlformats-officedocument.theme+xml"/>
  <Override PartName="/ppt/slideLayouts/slideLayout54.xml" ContentType="application/vnd.openxmlformats-officedocument.presentationml.slideLayout+xml"/>
  <Override PartName="/ppt/theme/theme14.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5.xml" ContentType="application/vnd.openxmlformats-officedocument.theme+xml"/>
  <Override PartName="/ppt/slideLayouts/slideLayout58.xml" ContentType="application/vnd.openxmlformats-officedocument.presentationml.slideLayout+xml"/>
  <Override PartName="/ppt/theme/theme16.xml" ContentType="application/vnd.openxmlformats-officedocument.theme+xml"/>
  <Override PartName="/ppt/slideLayouts/slideLayout59.xml" ContentType="application/vnd.openxmlformats-officedocument.presentationml.slideLayout+xml"/>
  <Override PartName="/ppt/theme/theme17.xml" ContentType="application/vnd.openxmlformats-officedocument.theme+xml"/>
  <Override PartName="/ppt/slideLayouts/slideLayout60.xml" ContentType="application/vnd.openxmlformats-officedocument.presentationml.slideLayout+xml"/>
  <Override PartName="/ppt/theme/theme18.xml" ContentType="application/vnd.openxmlformats-officedocument.theme+xml"/>
  <Override PartName="/ppt/slideLayouts/slideLayout61.xml" ContentType="application/vnd.openxmlformats-officedocument.presentationml.slideLayout+xml"/>
  <Override PartName="/ppt/theme/theme19.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20.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4"/>
    <p:sldMasterId id="2147483763" r:id="rId5"/>
    <p:sldMasterId id="2147483764" r:id="rId6"/>
    <p:sldMasterId id="2147483766" r:id="rId7"/>
    <p:sldMasterId id="2147483767" r:id="rId8"/>
    <p:sldMasterId id="2147483755" r:id="rId9"/>
    <p:sldMasterId id="2147483680" r:id="rId10"/>
    <p:sldMasterId id="2147483724" r:id="rId11"/>
    <p:sldMasterId id="2147483712" r:id="rId12"/>
    <p:sldMasterId id="2147483728" r:id="rId13"/>
    <p:sldMasterId id="2147483740" r:id="rId14"/>
    <p:sldMasterId id="2147483823" r:id="rId15"/>
    <p:sldMasterId id="2147483833" r:id="rId16"/>
    <p:sldMasterId id="2147483841" r:id="rId17"/>
    <p:sldMasterId id="2147483843" r:id="rId18"/>
    <p:sldMasterId id="2147483839" r:id="rId19"/>
    <p:sldMasterId id="2147483854" r:id="rId20"/>
    <p:sldMasterId id="2147483837" r:id="rId21"/>
    <p:sldMasterId id="2147483829" r:id="rId22"/>
    <p:sldMasterId id="2147483781" r:id="rId23"/>
    <p:sldMasterId id="2147483871" r:id="rId24"/>
  </p:sldMasterIdLst>
  <p:notesMasterIdLst>
    <p:notesMasterId r:id="rId51"/>
  </p:notesMasterIdLst>
  <p:sldIdLst>
    <p:sldId id="259" r:id="rId25"/>
    <p:sldId id="329" r:id="rId26"/>
    <p:sldId id="590" r:id="rId27"/>
    <p:sldId id="565" r:id="rId28"/>
    <p:sldId id="567" r:id="rId29"/>
    <p:sldId id="568" r:id="rId30"/>
    <p:sldId id="569" r:id="rId31"/>
    <p:sldId id="570" r:id="rId32"/>
    <p:sldId id="593" r:id="rId33"/>
    <p:sldId id="574" r:id="rId34"/>
    <p:sldId id="588" r:id="rId35"/>
    <p:sldId id="575" r:id="rId36"/>
    <p:sldId id="576" r:id="rId37"/>
    <p:sldId id="638" r:id="rId38"/>
    <p:sldId id="373" r:id="rId39"/>
    <p:sldId id="372" r:id="rId40"/>
    <p:sldId id="597" r:id="rId41"/>
    <p:sldId id="324" r:id="rId42"/>
    <p:sldId id="643" r:id="rId43"/>
    <p:sldId id="644" r:id="rId44"/>
    <p:sldId id="598" r:id="rId45"/>
    <p:sldId id="557" r:id="rId46"/>
    <p:sldId id="608" r:id="rId47"/>
    <p:sldId id="645" r:id="rId48"/>
    <p:sldId id="646" r:id="rId49"/>
    <p:sldId id="604" r:id="rId50"/>
  </p:sldIdLst>
  <p:sldSz cx="9906000" cy="6858000" type="A4"/>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E43A904-3B7F-D488-32F0-979510D91DFF}" name="Anna Brychan" initials="AB" userId="S::a.brychan@uwtsd.ac.uk::3256c861-f430-4b9a-9cb0-7503956a072c" providerId="AD"/>
  <p188:author id="{D831F24B-163A-F8D0-A0E1-C7F966AFC781}" name="Nicola Evans (IEH)" initials="NE(" userId="S::n.j.evans@uwtsd.ac.uk::98230340-4193-44b9-8186-3953cc098dd3" providerId="AD"/>
  <p188:author id="{491245A4-4CBB-FCB4-D5E1-53D44EE1D411}" name="David Stacey" initials="DS" userId="S::david.stacey@uwtsd.ac.uk::6e25bcea-c703-499a-b54e-663d1eeaca2d" providerId="AD"/>
  <p188:author id="{AD9F28CB-CBE9-2CAC-2597-D676662A255C}" name="Lilian Martin" initials="LM" userId="S::l.martin@uwtsd.ac.uk::865a25aa-5d86-405e-9b5c-e4f83f7b7fbb" providerId="AD"/>
  <p188:author id="{193DCCCD-5AEA-608E-0D50-6991575FF504}" name="Catherine Morgan" initials="CM" userId="S::c.morgan@uwtsd.ac.uk::35048f38-7f06-4d34-924e-c19b9e3dcaf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004884"/>
    <a:srgbClr val="004782"/>
    <a:srgbClr val="004987"/>
    <a:srgbClr val="004986"/>
    <a:srgbClr val="004E9B"/>
    <a:srgbClr val="00426E"/>
    <a:srgbClr val="023B59"/>
    <a:srgbClr val="C1A850"/>
    <a:srgbClr val="E3BE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3" autoAdjust="0"/>
    <p:restoredTop sz="68805" autoAdjust="0"/>
  </p:normalViewPr>
  <p:slideViewPr>
    <p:cSldViewPr snapToGrid="0">
      <p:cViewPr varScale="1">
        <p:scale>
          <a:sx n="64" d="100"/>
          <a:sy n="64" d="100"/>
        </p:scale>
        <p:origin x="1365" y="45"/>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2.xml"/><Relationship Id="rId39" Type="http://schemas.openxmlformats.org/officeDocument/2006/relationships/slide" Target="slides/slide15.xml"/><Relationship Id="rId21" Type="http://schemas.openxmlformats.org/officeDocument/2006/relationships/slideMaster" Target="slideMasters/slideMaster18.xml"/><Relationship Id="rId34" Type="http://schemas.openxmlformats.org/officeDocument/2006/relationships/slide" Target="slides/slide10.xml"/><Relationship Id="rId42" Type="http://schemas.openxmlformats.org/officeDocument/2006/relationships/slide" Target="slides/slide18.xml"/><Relationship Id="rId47" Type="http://schemas.openxmlformats.org/officeDocument/2006/relationships/slide" Target="slides/slide23.xml"/><Relationship Id="rId50" Type="http://schemas.openxmlformats.org/officeDocument/2006/relationships/slide" Target="slides/slide26.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5.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slide" Target="slides/slide21.xml"/><Relationship Id="rId53"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slide" Target="slides/slide24.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20" Type="http://schemas.openxmlformats.org/officeDocument/2006/relationships/slideMaster" Target="slideMasters/slideMaster17.xml"/><Relationship Id="rId41" Type="http://schemas.openxmlformats.org/officeDocument/2006/relationships/slide" Target="slides/slide1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slide" Target="slides/slide25.xml"/><Relationship Id="rId57" Type="http://schemas.microsoft.com/office/2018/10/relationships/authors" Target="authors.xml"/><Relationship Id="rId10" Type="http://schemas.openxmlformats.org/officeDocument/2006/relationships/slideMaster" Target="slideMasters/slideMaster7.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6FC1F95C-8EF8-48D7-860C-5AAE335726E9}"/>
    <pc:docChg chg="custSel modSld">
      <pc:chgData name="Jessica Roberts" userId="831782ca-6a3f-4cbd-8621-3600d0a72af9" providerId="ADAL" clId="{6FC1F95C-8EF8-48D7-860C-5AAE335726E9}" dt="2023-09-25T18:17:26.227" v="18" actId="20577"/>
      <pc:docMkLst>
        <pc:docMk/>
      </pc:docMkLst>
      <pc:sldChg chg="modNotesTx">
        <pc:chgData name="Jessica Roberts" userId="831782ca-6a3f-4cbd-8621-3600d0a72af9" providerId="ADAL" clId="{6FC1F95C-8EF8-48D7-860C-5AAE335726E9}" dt="2023-09-25T18:13:35.760" v="8" actId="313"/>
        <pc:sldMkLst>
          <pc:docMk/>
          <pc:sldMk cId="3551309928" sldId="329"/>
        </pc:sldMkLst>
      </pc:sldChg>
      <pc:sldChg chg="modSp mod modNotesTx">
        <pc:chgData name="Jessica Roberts" userId="831782ca-6a3f-4cbd-8621-3600d0a72af9" providerId="ADAL" clId="{6FC1F95C-8EF8-48D7-860C-5AAE335726E9}" dt="2023-09-25T18:17:26.227" v="18" actId="20577"/>
        <pc:sldMkLst>
          <pc:docMk/>
          <pc:sldMk cId="2550774942" sldId="574"/>
        </pc:sldMkLst>
        <pc:spChg chg="mod">
          <ac:chgData name="Jessica Roberts" userId="831782ca-6a3f-4cbd-8621-3600d0a72af9" providerId="ADAL" clId="{6FC1F95C-8EF8-48D7-860C-5AAE335726E9}" dt="2023-07-06T13:38:40.469" v="1" actId="20577"/>
          <ac:spMkLst>
            <pc:docMk/>
            <pc:sldMk cId="2550774942" sldId="574"/>
            <ac:spMk id="2" creationId="{A5D165DC-53A7-4E0F-8CEB-15D62F8306D5}"/>
          </ac:spMkLst>
        </pc:spChg>
      </pc:sldChg>
      <pc:sldChg chg="modNotesTx">
        <pc:chgData name="Jessica Roberts" userId="831782ca-6a3f-4cbd-8621-3600d0a72af9" providerId="ADAL" clId="{6FC1F95C-8EF8-48D7-860C-5AAE335726E9}" dt="2023-09-25T18:14:01.129" v="10" actId="20577"/>
        <pc:sldMkLst>
          <pc:docMk/>
          <pc:sldMk cId="1795662148" sldId="590"/>
        </pc:sldMkLst>
      </pc:sldChg>
      <pc:sldChg chg="modNotesTx">
        <pc:chgData name="Jessica Roberts" userId="831782ca-6a3f-4cbd-8621-3600d0a72af9" providerId="ADAL" clId="{6FC1F95C-8EF8-48D7-860C-5AAE335726E9}" dt="2023-09-25T18:16:56.906" v="14" actId="20577"/>
        <pc:sldMkLst>
          <pc:docMk/>
          <pc:sldMk cId="226116740" sldId="593"/>
        </pc:sldMkLst>
      </pc:sldChg>
      <pc:sldChg chg="modSp mod">
        <pc:chgData name="Jessica Roberts" userId="831782ca-6a3f-4cbd-8621-3600d0a72af9" providerId="ADAL" clId="{6FC1F95C-8EF8-48D7-860C-5AAE335726E9}" dt="2023-09-25T14:12:55.241" v="2" actId="20577"/>
        <pc:sldMkLst>
          <pc:docMk/>
          <pc:sldMk cId="667475699" sldId="621"/>
        </pc:sldMkLst>
        <pc:spChg chg="mod">
          <ac:chgData name="Jessica Roberts" userId="831782ca-6a3f-4cbd-8621-3600d0a72af9" providerId="ADAL" clId="{6FC1F95C-8EF8-48D7-860C-5AAE335726E9}" dt="2023-09-25T14:12:55.241" v="2" actId="20577"/>
          <ac:spMkLst>
            <pc:docMk/>
            <pc:sldMk cId="667475699" sldId="621"/>
            <ac:spMk id="4" creationId="{FE8260A6-3A52-310A-0FB7-6AB1166E54B4}"/>
          </ac:spMkLst>
        </pc:spChg>
      </pc:sldChg>
    </pc:docChg>
  </pc:docChgLst>
  <pc:docChgLst>
    <pc:chgData name="Jessica Roberts" userId="831782ca-6a3f-4cbd-8621-3600d0a72af9" providerId="ADAL" clId="{DE69B643-E14F-427A-A25B-BAF8FFF4D8F7}"/>
    <pc:docChg chg="custSel delSld modSld">
      <pc:chgData name="Jessica Roberts" userId="831782ca-6a3f-4cbd-8621-3600d0a72af9" providerId="ADAL" clId="{DE69B643-E14F-427A-A25B-BAF8FFF4D8F7}" dt="2023-09-26T09:25:21.970" v="51" actId="47"/>
      <pc:docMkLst>
        <pc:docMk/>
      </pc:docMkLst>
      <pc:sldChg chg="delSp modSp mod">
        <pc:chgData name="Jessica Roberts" userId="831782ca-6a3f-4cbd-8621-3600d0a72af9" providerId="ADAL" clId="{DE69B643-E14F-427A-A25B-BAF8FFF4D8F7}" dt="2023-09-26T09:04:42.339" v="5" actId="478"/>
        <pc:sldMkLst>
          <pc:docMk/>
          <pc:sldMk cId="2568468026" sldId="259"/>
        </pc:sldMkLst>
        <pc:spChg chg="del">
          <ac:chgData name="Jessica Roberts" userId="831782ca-6a3f-4cbd-8621-3600d0a72af9" providerId="ADAL" clId="{DE69B643-E14F-427A-A25B-BAF8FFF4D8F7}" dt="2023-09-26T09:04:09.973" v="0" actId="478"/>
          <ac:spMkLst>
            <pc:docMk/>
            <pc:sldMk cId="2568468026" sldId="259"/>
            <ac:spMk id="17" creationId="{CC461D30-DDA1-C086-89AF-65509491CBC7}"/>
          </ac:spMkLst>
        </pc:spChg>
        <pc:spChg chg="mod">
          <ac:chgData name="Jessica Roberts" userId="831782ca-6a3f-4cbd-8621-3600d0a72af9" providerId="ADAL" clId="{DE69B643-E14F-427A-A25B-BAF8FFF4D8F7}" dt="2023-09-26T09:04:28.604" v="3" actId="20577"/>
          <ac:spMkLst>
            <pc:docMk/>
            <pc:sldMk cId="2568468026" sldId="259"/>
            <ac:spMk id="19" creationId="{5DF46FB5-3AB6-B1F8-3A20-3BC2A5166C1D}"/>
          </ac:spMkLst>
        </pc:spChg>
        <pc:picChg chg="del mod">
          <ac:chgData name="Jessica Roberts" userId="831782ca-6a3f-4cbd-8621-3600d0a72af9" providerId="ADAL" clId="{DE69B643-E14F-427A-A25B-BAF8FFF4D8F7}" dt="2023-09-26T09:04:42.339" v="5" actId="478"/>
          <ac:picMkLst>
            <pc:docMk/>
            <pc:sldMk cId="2568468026" sldId="259"/>
            <ac:picMk id="14" creationId="{9691A300-1BEE-3DFC-8C8C-1C92806665D1}"/>
          </ac:picMkLst>
        </pc:picChg>
      </pc:sldChg>
      <pc:sldChg chg="del">
        <pc:chgData name="Jessica Roberts" userId="831782ca-6a3f-4cbd-8621-3600d0a72af9" providerId="ADAL" clId="{DE69B643-E14F-427A-A25B-BAF8FFF4D8F7}" dt="2023-09-26T09:21:51.273" v="6" actId="47"/>
        <pc:sldMkLst>
          <pc:docMk/>
          <pc:sldMk cId="2298403482" sldId="280"/>
        </pc:sldMkLst>
      </pc:sldChg>
      <pc:sldChg chg="del">
        <pc:chgData name="Jessica Roberts" userId="831782ca-6a3f-4cbd-8621-3600d0a72af9" providerId="ADAL" clId="{DE69B643-E14F-427A-A25B-BAF8FFF4D8F7}" dt="2023-09-26T09:21:53.642" v="7" actId="47"/>
        <pc:sldMkLst>
          <pc:docMk/>
          <pc:sldMk cId="3787786106" sldId="281"/>
        </pc:sldMkLst>
      </pc:sldChg>
      <pc:sldChg chg="del">
        <pc:chgData name="Jessica Roberts" userId="831782ca-6a3f-4cbd-8621-3600d0a72af9" providerId="ADAL" clId="{DE69B643-E14F-427A-A25B-BAF8FFF4D8F7}" dt="2023-09-26T09:25:12.311" v="42" actId="47"/>
        <pc:sldMkLst>
          <pc:docMk/>
          <pc:sldMk cId="2925203747" sldId="282"/>
        </pc:sldMkLst>
      </pc:sldChg>
      <pc:sldChg chg="del">
        <pc:chgData name="Jessica Roberts" userId="831782ca-6a3f-4cbd-8621-3600d0a72af9" providerId="ADAL" clId="{DE69B643-E14F-427A-A25B-BAF8FFF4D8F7}" dt="2023-09-26T09:25:13.382" v="44" actId="47"/>
        <pc:sldMkLst>
          <pc:docMk/>
          <pc:sldMk cId="3199799105" sldId="286"/>
        </pc:sldMkLst>
      </pc:sldChg>
      <pc:sldChg chg="del">
        <pc:chgData name="Jessica Roberts" userId="831782ca-6a3f-4cbd-8621-3600d0a72af9" providerId="ADAL" clId="{DE69B643-E14F-427A-A25B-BAF8FFF4D8F7}" dt="2023-09-26T09:25:12.958" v="43" actId="47"/>
        <pc:sldMkLst>
          <pc:docMk/>
          <pc:sldMk cId="1450463044" sldId="302"/>
        </pc:sldMkLst>
      </pc:sldChg>
      <pc:sldChg chg="del">
        <pc:chgData name="Jessica Roberts" userId="831782ca-6a3f-4cbd-8621-3600d0a72af9" providerId="ADAL" clId="{DE69B643-E14F-427A-A25B-BAF8FFF4D8F7}" dt="2023-09-26T09:25:11.625" v="39" actId="47"/>
        <pc:sldMkLst>
          <pc:docMk/>
          <pc:sldMk cId="2800828194" sldId="341"/>
        </pc:sldMkLst>
      </pc:sldChg>
      <pc:sldChg chg="del">
        <pc:chgData name="Jessica Roberts" userId="831782ca-6a3f-4cbd-8621-3600d0a72af9" providerId="ADAL" clId="{DE69B643-E14F-427A-A25B-BAF8FFF4D8F7}" dt="2023-09-26T09:25:12.049" v="41" actId="47"/>
        <pc:sldMkLst>
          <pc:docMk/>
          <pc:sldMk cId="2515837855" sldId="347"/>
        </pc:sldMkLst>
      </pc:sldChg>
      <pc:sldChg chg="del">
        <pc:chgData name="Jessica Roberts" userId="831782ca-6a3f-4cbd-8621-3600d0a72af9" providerId="ADAL" clId="{DE69B643-E14F-427A-A25B-BAF8FFF4D8F7}" dt="2023-09-26T09:25:03.915" v="22" actId="47"/>
        <pc:sldMkLst>
          <pc:docMk/>
          <pc:sldMk cId="2499074046" sldId="436"/>
        </pc:sldMkLst>
      </pc:sldChg>
      <pc:sldChg chg="del">
        <pc:chgData name="Jessica Roberts" userId="831782ca-6a3f-4cbd-8621-3600d0a72af9" providerId="ADAL" clId="{DE69B643-E14F-427A-A25B-BAF8FFF4D8F7}" dt="2023-09-26T09:25:03.865" v="21" actId="47"/>
        <pc:sldMkLst>
          <pc:docMk/>
          <pc:sldMk cId="4012879294" sldId="437"/>
        </pc:sldMkLst>
      </pc:sldChg>
      <pc:sldChg chg="del">
        <pc:chgData name="Jessica Roberts" userId="831782ca-6a3f-4cbd-8621-3600d0a72af9" providerId="ADAL" clId="{DE69B643-E14F-427A-A25B-BAF8FFF4D8F7}" dt="2023-09-26T09:25:04.329" v="24" actId="47"/>
        <pc:sldMkLst>
          <pc:docMk/>
          <pc:sldMk cId="3175771648" sldId="478"/>
        </pc:sldMkLst>
      </pc:sldChg>
      <pc:sldChg chg="del">
        <pc:chgData name="Jessica Roberts" userId="831782ca-6a3f-4cbd-8621-3600d0a72af9" providerId="ADAL" clId="{DE69B643-E14F-427A-A25B-BAF8FFF4D8F7}" dt="2023-09-26T09:25:03.978" v="23" actId="47"/>
        <pc:sldMkLst>
          <pc:docMk/>
          <pc:sldMk cId="44353226" sldId="480"/>
        </pc:sldMkLst>
      </pc:sldChg>
      <pc:sldChg chg="del">
        <pc:chgData name="Jessica Roberts" userId="831782ca-6a3f-4cbd-8621-3600d0a72af9" providerId="ADAL" clId="{DE69B643-E14F-427A-A25B-BAF8FFF4D8F7}" dt="2023-09-26T09:25:05.627" v="26" actId="47"/>
        <pc:sldMkLst>
          <pc:docMk/>
          <pc:sldMk cId="2104561785" sldId="522"/>
        </pc:sldMkLst>
      </pc:sldChg>
      <pc:sldChg chg="del">
        <pc:chgData name="Jessica Roberts" userId="831782ca-6a3f-4cbd-8621-3600d0a72af9" providerId="ADAL" clId="{DE69B643-E14F-427A-A25B-BAF8FFF4D8F7}" dt="2023-09-26T09:25:05.978" v="27" actId="47"/>
        <pc:sldMkLst>
          <pc:docMk/>
          <pc:sldMk cId="2976068191" sldId="523"/>
        </pc:sldMkLst>
      </pc:sldChg>
      <pc:sldChg chg="del">
        <pc:chgData name="Jessica Roberts" userId="831782ca-6a3f-4cbd-8621-3600d0a72af9" providerId="ADAL" clId="{DE69B643-E14F-427A-A25B-BAF8FFF4D8F7}" dt="2023-09-26T09:25:11.956" v="40" actId="47"/>
        <pc:sldMkLst>
          <pc:docMk/>
          <pc:sldMk cId="2794490629" sldId="539"/>
        </pc:sldMkLst>
      </pc:sldChg>
      <pc:sldChg chg="del">
        <pc:chgData name="Jessica Roberts" userId="831782ca-6a3f-4cbd-8621-3600d0a72af9" providerId="ADAL" clId="{DE69B643-E14F-427A-A25B-BAF8FFF4D8F7}" dt="2023-09-26T09:25:09.543" v="37" actId="47"/>
        <pc:sldMkLst>
          <pc:docMk/>
          <pc:sldMk cId="16530526" sldId="546"/>
        </pc:sldMkLst>
      </pc:sldChg>
      <pc:sldChg chg="del">
        <pc:chgData name="Jessica Roberts" userId="831782ca-6a3f-4cbd-8621-3600d0a72af9" providerId="ADAL" clId="{DE69B643-E14F-427A-A25B-BAF8FFF4D8F7}" dt="2023-09-26T09:25:04.554" v="25" actId="47"/>
        <pc:sldMkLst>
          <pc:docMk/>
          <pc:sldMk cId="3610951843" sldId="594"/>
        </pc:sldMkLst>
      </pc:sldChg>
      <pc:sldChg chg="del">
        <pc:chgData name="Jessica Roberts" userId="831782ca-6a3f-4cbd-8621-3600d0a72af9" providerId="ADAL" clId="{DE69B643-E14F-427A-A25B-BAF8FFF4D8F7}" dt="2023-09-26T09:25:02.891" v="19" actId="47"/>
        <pc:sldMkLst>
          <pc:docMk/>
          <pc:sldMk cId="4090552112" sldId="595"/>
        </pc:sldMkLst>
      </pc:sldChg>
      <pc:sldChg chg="del">
        <pc:chgData name="Jessica Roberts" userId="831782ca-6a3f-4cbd-8621-3600d0a72af9" providerId="ADAL" clId="{DE69B643-E14F-427A-A25B-BAF8FFF4D8F7}" dt="2023-09-26T09:25:02.101" v="17" actId="47"/>
        <pc:sldMkLst>
          <pc:docMk/>
          <pc:sldMk cId="2736290792" sldId="596"/>
        </pc:sldMkLst>
      </pc:sldChg>
      <pc:sldChg chg="del">
        <pc:chgData name="Jessica Roberts" userId="831782ca-6a3f-4cbd-8621-3600d0a72af9" providerId="ADAL" clId="{DE69B643-E14F-427A-A25B-BAF8FFF4D8F7}" dt="2023-09-26T09:25:00.510" v="11" actId="47"/>
        <pc:sldMkLst>
          <pc:docMk/>
          <pc:sldMk cId="2760093138" sldId="605"/>
        </pc:sldMkLst>
      </pc:sldChg>
      <pc:sldChg chg="del">
        <pc:chgData name="Jessica Roberts" userId="831782ca-6a3f-4cbd-8621-3600d0a72af9" providerId="ADAL" clId="{DE69B643-E14F-427A-A25B-BAF8FFF4D8F7}" dt="2023-09-26T09:25:18.853" v="49" actId="47"/>
        <pc:sldMkLst>
          <pc:docMk/>
          <pc:sldMk cId="3159019875" sldId="606"/>
        </pc:sldMkLst>
      </pc:sldChg>
      <pc:sldChg chg="del">
        <pc:chgData name="Jessica Roberts" userId="831782ca-6a3f-4cbd-8621-3600d0a72af9" providerId="ADAL" clId="{DE69B643-E14F-427A-A25B-BAF8FFF4D8F7}" dt="2023-09-26T09:25:19.563" v="50" actId="47"/>
        <pc:sldMkLst>
          <pc:docMk/>
          <pc:sldMk cId="1424626537" sldId="607"/>
        </pc:sldMkLst>
      </pc:sldChg>
      <pc:sldChg chg="del">
        <pc:chgData name="Jessica Roberts" userId="831782ca-6a3f-4cbd-8621-3600d0a72af9" providerId="ADAL" clId="{DE69B643-E14F-427A-A25B-BAF8FFF4D8F7}" dt="2023-09-26T09:24:50.983" v="8" actId="47"/>
        <pc:sldMkLst>
          <pc:docMk/>
          <pc:sldMk cId="1102269176" sldId="610"/>
        </pc:sldMkLst>
      </pc:sldChg>
      <pc:sldChg chg="del">
        <pc:chgData name="Jessica Roberts" userId="831782ca-6a3f-4cbd-8621-3600d0a72af9" providerId="ADAL" clId="{DE69B643-E14F-427A-A25B-BAF8FFF4D8F7}" dt="2023-09-26T09:25:16.634" v="46" actId="47"/>
        <pc:sldMkLst>
          <pc:docMk/>
          <pc:sldMk cId="236589983" sldId="611"/>
        </pc:sldMkLst>
      </pc:sldChg>
      <pc:sldChg chg="del">
        <pc:chgData name="Jessica Roberts" userId="831782ca-6a3f-4cbd-8621-3600d0a72af9" providerId="ADAL" clId="{DE69B643-E14F-427A-A25B-BAF8FFF4D8F7}" dt="2023-09-26T09:25:21.970" v="51" actId="47"/>
        <pc:sldMkLst>
          <pc:docMk/>
          <pc:sldMk cId="3058850885" sldId="615"/>
        </pc:sldMkLst>
      </pc:sldChg>
      <pc:sldChg chg="del">
        <pc:chgData name="Jessica Roberts" userId="831782ca-6a3f-4cbd-8621-3600d0a72af9" providerId="ADAL" clId="{DE69B643-E14F-427A-A25B-BAF8FFF4D8F7}" dt="2023-09-26T09:25:18.686" v="48" actId="47"/>
        <pc:sldMkLst>
          <pc:docMk/>
          <pc:sldMk cId="3055130438" sldId="616"/>
        </pc:sldMkLst>
      </pc:sldChg>
      <pc:sldChg chg="del">
        <pc:chgData name="Jessica Roberts" userId="831782ca-6a3f-4cbd-8621-3600d0a72af9" providerId="ADAL" clId="{DE69B643-E14F-427A-A25B-BAF8FFF4D8F7}" dt="2023-09-26T09:25:18.352" v="47" actId="47"/>
        <pc:sldMkLst>
          <pc:docMk/>
          <pc:sldMk cId="1994640695" sldId="617"/>
        </pc:sldMkLst>
      </pc:sldChg>
      <pc:sldChg chg="del">
        <pc:chgData name="Jessica Roberts" userId="831782ca-6a3f-4cbd-8621-3600d0a72af9" providerId="ADAL" clId="{DE69B643-E14F-427A-A25B-BAF8FFF4D8F7}" dt="2023-09-26T09:25:16.222" v="45" actId="47"/>
        <pc:sldMkLst>
          <pc:docMk/>
          <pc:sldMk cId="1615257839" sldId="618"/>
        </pc:sldMkLst>
      </pc:sldChg>
      <pc:sldChg chg="del">
        <pc:chgData name="Jessica Roberts" userId="831782ca-6a3f-4cbd-8621-3600d0a72af9" providerId="ADAL" clId="{DE69B643-E14F-427A-A25B-BAF8FFF4D8F7}" dt="2023-09-26T09:25:01.915" v="16" actId="47"/>
        <pc:sldMkLst>
          <pc:docMk/>
          <pc:sldMk cId="532660241" sldId="620"/>
        </pc:sldMkLst>
      </pc:sldChg>
      <pc:sldChg chg="del">
        <pc:chgData name="Jessica Roberts" userId="831782ca-6a3f-4cbd-8621-3600d0a72af9" providerId="ADAL" clId="{DE69B643-E14F-427A-A25B-BAF8FFF4D8F7}" dt="2023-09-26T09:25:11.418" v="38" actId="47"/>
        <pc:sldMkLst>
          <pc:docMk/>
          <pc:sldMk cId="667475699" sldId="621"/>
        </pc:sldMkLst>
      </pc:sldChg>
      <pc:sldChg chg="del">
        <pc:chgData name="Jessica Roberts" userId="831782ca-6a3f-4cbd-8621-3600d0a72af9" providerId="ADAL" clId="{DE69B643-E14F-427A-A25B-BAF8FFF4D8F7}" dt="2023-09-26T09:25:08.949" v="35" actId="47"/>
        <pc:sldMkLst>
          <pc:docMk/>
          <pc:sldMk cId="3236169763" sldId="623"/>
        </pc:sldMkLst>
      </pc:sldChg>
      <pc:sldChg chg="del">
        <pc:chgData name="Jessica Roberts" userId="831782ca-6a3f-4cbd-8621-3600d0a72af9" providerId="ADAL" clId="{DE69B643-E14F-427A-A25B-BAF8FFF4D8F7}" dt="2023-09-26T09:25:09.051" v="36" actId="47"/>
        <pc:sldMkLst>
          <pc:docMk/>
          <pc:sldMk cId="3829773389" sldId="624"/>
        </pc:sldMkLst>
      </pc:sldChg>
      <pc:sldChg chg="del">
        <pc:chgData name="Jessica Roberts" userId="831782ca-6a3f-4cbd-8621-3600d0a72af9" providerId="ADAL" clId="{DE69B643-E14F-427A-A25B-BAF8FFF4D8F7}" dt="2023-09-26T09:25:07.729" v="32" actId="47"/>
        <pc:sldMkLst>
          <pc:docMk/>
          <pc:sldMk cId="1434047350" sldId="625"/>
        </pc:sldMkLst>
      </pc:sldChg>
      <pc:sldChg chg="del">
        <pc:chgData name="Jessica Roberts" userId="831782ca-6a3f-4cbd-8621-3600d0a72af9" providerId="ADAL" clId="{DE69B643-E14F-427A-A25B-BAF8FFF4D8F7}" dt="2023-09-26T09:25:06.937" v="30" actId="47"/>
        <pc:sldMkLst>
          <pc:docMk/>
          <pc:sldMk cId="2298566085" sldId="626"/>
        </pc:sldMkLst>
      </pc:sldChg>
      <pc:sldChg chg="del">
        <pc:chgData name="Jessica Roberts" userId="831782ca-6a3f-4cbd-8621-3600d0a72af9" providerId="ADAL" clId="{DE69B643-E14F-427A-A25B-BAF8FFF4D8F7}" dt="2023-09-26T09:25:01.226" v="14" actId="47"/>
        <pc:sldMkLst>
          <pc:docMk/>
          <pc:sldMk cId="1504242728" sldId="627"/>
        </pc:sldMkLst>
      </pc:sldChg>
      <pc:sldChg chg="del">
        <pc:chgData name="Jessica Roberts" userId="831782ca-6a3f-4cbd-8621-3600d0a72af9" providerId="ADAL" clId="{DE69B643-E14F-427A-A25B-BAF8FFF4D8F7}" dt="2023-09-26T09:25:08.582" v="34" actId="47"/>
        <pc:sldMkLst>
          <pc:docMk/>
          <pc:sldMk cId="1875721136" sldId="629"/>
        </pc:sldMkLst>
      </pc:sldChg>
      <pc:sldChg chg="del">
        <pc:chgData name="Jessica Roberts" userId="831782ca-6a3f-4cbd-8621-3600d0a72af9" providerId="ADAL" clId="{DE69B643-E14F-427A-A25B-BAF8FFF4D8F7}" dt="2023-09-26T09:25:07.804" v="33" actId="47"/>
        <pc:sldMkLst>
          <pc:docMk/>
          <pc:sldMk cId="4061198935" sldId="630"/>
        </pc:sldMkLst>
      </pc:sldChg>
      <pc:sldChg chg="del">
        <pc:chgData name="Jessica Roberts" userId="831782ca-6a3f-4cbd-8621-3600d0a72af9" providerId="ADAL" clId="{DE69B643-E14F-427A-A25B-BAF8FFF4D8F7}" dt="2023-09-26T09:25:02.696" v="18" actId="47"/>
        <pc:sldMkLst>
          <pc:docMk/>
          <pc:sldMk cId="4146974598" sldId="632"/>
        </pc:sldMkLst>
      </pc:sldChg>
      <pc:sldChg chg="del">
        <pc:chgData name="Jessica Roberts" userId="831782ca-6a3f-4cbd-8621-3600d0a72af9" providerId="ADAL" clId="{DE69B643-E14F-427A-A25B-BAF8FFF4D8F7}" dt="2023-09-26T09:25:01.044" v="13" actId="47"/>
        <pc:sldMkLst>
          <pc:docMk/>
          <pc:sldMk cId="1510257719" sldId="633"/>
        </pc:sldMkLst>
      </pc:sldChg>
      <pc:sldChg chg="del">
        <pc:chgData name="Jessica Roberts" userId="831782ca-6a3f-4cbd-8621-3600d0a72af9" providerId="ADAL" clId="{DE69B643-E14F-427A-A25B-BAF8FFF4D8F7}" dt="2023-09-26T09:25:00.813" v="12" actId="47"/>
        <pc:sldMkLst>
          <pc:docMk/>
          <pc:sldMk cId="1727848608" sldId="634"/>
        </pc:sldMkLst>
      </pc:sldChg>
      <pc:sldChg chg="del">
        <pc:chgData name="Jessica Roberts" userId="831782ca-6a3f-4cbd-8621-3600d0a72af9" providerId="ADAL" clId="{DE69B643-E14F-427A-A25B-BAF8FFF4D8F7}" dt="2023-09-26T09:25:01.642" v="15" actId="47"/>
        <pc:sldMkLst>
          <pc:docMk/>
          <pc:sldMk cId="2549401929" sldId="635"/>
        </pc:sldMkLst>
      </pc:sldChg>
      <pc:sldChg chg="del">
        <pc:chgData name="Jessica Roberts" userId="831782ca-6a3f-4cbd-8621-3600d0a72af9" providerId="ADAL" clId="{DE69B643-E14F-427A-A25B-BAF8FFF4D8F7}" dt="2023-09-26T09:25:00.317" v="10" actId="47"/>
        <pc:sldMkLst>
          <pc:docMk/>
          <pc:sldMk cId="3954711983" sldId="636"/>
        </pc:sldMkLst>
      </pc:sldChg>
      <pc:sldChg chg="del">
        <pc:chgData name="Jessica Roberts" userId="831782ca-6a3f-4cbd-8621-3600d0a72af9" providerId="ADAL" clId="{DE69B643-E14F-427A-A25B-BAF8FFF4D8F7}" dt="2023-09-26T09:24:59.967" v="9" actId="47"/>
        <pc:sldMkLst>
          <pc:docMk/>
          <pc:sldMk cId="739196474" sldId="637"/>
        </pc:sldMkLst>
      </pc:sldChg>
      <pc:sldChg chg="del">
        <pc:chgData name="Jessica Roberts" userId="831782ca-6a3f-4cbd-8621-3600d0a72af9" providerId="ADAL" clId="{DE69B643-E14F-427A-A25B-BAF8FFF4D8F7}" dt="2023-09-26T09:25:07.372" v="31" actId="47"/>
        <pc:sldMkLst>
          <pc:docMk/>
          <pc:sldMk cId="69377688" sldId="639"/>
        </pc:sldMkLst>
      </pc:sldChg>
      <pc:sldChg chg="del">
        <pc:chgData name="Jessica Roberts" userId="831782ca-6a3f-4cbd-8621-3600d0a72af9" providerId="ADAL" clId="{DE69B643-E14F-427A-A25B-BAF8FFF4D8F7}" dt="2023-09-26T09:25:06.667" v="29" actId="47"/>
        <pc:sldMkLst>
          <pc:docMk/>
          <pc:sldMk cId="1282172987" sldId="640"/>
        </pc:sldMkLst>
      </pc:sldChg>
      <pc:sldChg chg="del">
        <pc:chgData name="Jessica Roberts" userId="831782ca-6a3f-4cbd-8621-3600d0a72af9" providerId="ADAL" clId="{DE69B643-E14F-427A-A25B-BAF8FFF4D8F7}" dt="2023-09-26T09:25:06.236" v="28" actId="47"/>
        <pc:sldMkLst>
          <pc:docMk/>
          <pc:sldMk cId="2445827644" sldId="641"/>
        </pc:sldMkLst>
      </pc:sldChg>
      <pc:sldChg chg="del">
        <pc:chgData name="Jessica Roberts" userId="831782ca-6a3f-4cbd-8621-3600d0a72af9" providerId="ADAL" clId="{DE69B643-E14F-427A-A25B-BAF8FFF4D8F7}" dt="2023-09-26T09:25:03.414" v="20" actId="47"/>
        <pc:sldMkLst>
          <pc:docMk/>
          <pc:sldMk cId="3384582093" sldId="64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3E62973-5E8C-6249-93BD-BAF7AE7072BD}" type="datetimeFigureOut">
              <a:rPr lang="en-US" smtClean="0"/>
              <a:t>9/26/2023</a:t>
            </a:fld>
            <a:endParaRPr lang="en-US"/>
          </a:p>
        </p:txBody>
      </p:sp>
      <p:sp>
        <p:nvSpPr>
          <p:cNvPr id="4" name="Slide Image Placeholder 3"/>
          <p:cNvSpPr>
            <a:spLocks noGrp="1" noRot="1" noChangeAspect="1"/>
          </p:cNvSpPr>
          <p:nvPr>
            <p:ph type="sldImg" idx="2"/>
          </p:nvPr>
        </p:nvSpPr>
        <p:spPr>
          <a:xfrm>
            <a:off x="981075" y="1222375"/>
            <a:ext cx="4762500"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nrich.maths.org/10367"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d2tic4wvo1iusb.cloudfront.net/eef-guidance-reports/maths-ks-2-3/EEF-Improving-Mathematics-in-Key-Stages-2-and-3-2022-Update.pdf?v=1679916359"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ted.com/talks/dan_meyer_math_class_needs_a_makeover"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makemathmoments.com/dan-meyer-three-act-math-problem-solving/"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problem solving mean/look like to you as practitioners? What does it mean/look like to learners? </a:t>
            </a:r>
          </a:p>
          <a:p>
            <a:r>
              <a:rPr lang="en-GB" dirty="0"/>
              <a:t>‘Doing’ problems (inclusive of worded problems) Vs </a:t>
            </a:r>
            <a:r>
              <a:rPr lang="en-GB" i="1" dirty="0"/>
              <a:t>active problem solving ….</a:t>
            </a:r>
            <a:r>
              <a:rPr lang="en-GB" i="0" dirty="0"/>
              <a:t>is there a difference?</a:t>
            </a:r>
          </a:p>
          <a:p>
            <a:endParaRPr lang="en-GB"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dirty="0">
                <a:solidFill>
                  <a:srgbClr val="000000"/>
                </a:solidFill>
                <a:effectLst/>
                <a:latin typeface="Verdana" panose="020B0604030504040204" pitchFamily="34" charset="0"/>
              </a:rPr>
              <a:t>‘’At one extreme we have sets of 'problems' which are all about practising a technique. In the classroom this typically involves the teacher introducing a task and illustrating the technique, and then the children do lots more 'problems' on the same theme so that they master the technique which becomes part of their mathematical toolkit’’ </a:t>
            </a:r>
            <a:r>
              <a:rPr lang="en-GB" b="0" i="0" dirty="0">
                <a:solidFill>
                  <a:srgbClr val="000000"/>
                </a:solidFill>
                <a:effectLst/>
                <a:latin typeface="Verdana" panose="020B0604030504040204" pitchFamily="34" charset="0"/>
              </a:rPr>
              <a:t>In this scenario, problem solving can be interpreted as an opportunity to practice learners’ fluency of a particular technique. How a teacher designs, constructs or presents these ‘problems’ then this may determine how able the pupils are at solving problems. If the activity involves working through a series of related and predictable questions this might give a false indication of learners’ cognitive ability to solve problems in the future.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Verdan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Verdana" panose="020B0604030504040204" pitchFamily="34" charset="0"/>
              </a:rPr>
              <a:t>Article by Lynne McClure Published 2013 </a:t>
            </a:r>
            <a:r>
              <a:rPr lang="en-GB" b="0" i="1" dirty="0">
                <a:solidFill>
                  <a:srgbClr val="8A8A8A"/>
                </a:solidFill>
                <a:effectLst/>
                <a:latin typeface="Verdana" panose="020B0604030504040204" pitchFamily="34" charset="0"/>
              </a:rPr>
              <a:t>Revised 2019 available at </a:t>
            </a:r>
            <a:r>
              <a:rPr lang="en-GB" dirty="0">
                <a:hlinkClick r:id="rId3"/>
              </a:rPr>
              <a:t>Problem Solving and the New Curriculum (maths.org)</a:t>
            </a:r>
            <a:r>
              <a:rPr lang="en-GB" dirty="0"/>
              <a:t> *note the article is referring to Curriculum in England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Verdana" panose="020B0604030504040204" pitchFamily="34" charset="0"/>
            </a:endParaRPr>
          </a:p>
          <a:p>
            <a:endParaRPr lang="en-GB" i="1"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3053336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ts val="0"/>
              </a:spcBef>
              <a:spcAft>
                <a:spcPts val="600"/>
              </a:spcAft>
              <a:buClrTx/>
              <a:buSzTx/>
              <a:buFont typeface="Arial" panose="020B0604020202020204" pitchFamily="34" charset="0"/>
              <a:buNone/>
              <a:tabLst/>
              <a:defRPr/>
            </a:pPr>
            <a:r>
              <a:rPr lang="en-US" sz="1200" b="1" dirty="0">
                <a:solidFill>
                  <a:schemeClr val="tx1"/>
                </a:solidFill>
              </a:rPr>
              <a:t>Link </a:t>
            </a:r>
            <a:r>
              <a:rPr lang="en-GB" dirty="0">
                <a:hlinkClick r:id="rId3"/>
              </a:rPr>
              <a:t>EEF-Improving-Mathematics-in-Key-Stages-2-and-3-2022-Update.pdf (d2tic4wvo1iusb.cloudfront.net)</a:t>
            </a:r>
            <a:r>
              <a:rPr lang="en-GB" dirty="0"/>
              <a:t> EEF have written their evidence-based guidance based on international research and consultation with experts such as practitioners, this report offers 8 recommendations drawing upon key ideas for effective teaching. The principles which we are next going to consider come from recommendation 3</a:t>
            </a:r>
            <a:r>
              <a:rPr lang="en-US" sz="1200" b="1" dirty="0">
                <a:solidFill>
                  <a:schemeClr val="tx1"/>
                </a:solidFill>
              </a:rPr>
              <a:t>: Teach strategies for solving problems</a:t>
            </a:r>
            <a:endParaRPr lang="en-GB" dirty="0"/>
          </a:p>
          <a:p>
            <a:pPr marL="0" indent="0">
              <a:lnSpc>
                <a:spcPct val="90000"/>
              </a:lnSpc>
              <a:spcAft>
                <a:spcPts val="600"/>
              </a:spcAft>
              <a:buFont typeface="Arial" panose="020B0604020202020204" pitchFamily="34" charset="0"/>
              <a:buNone/>
            </a:pPr>
            <a:r>
              <a:rPr lang="en-GB" sz="1200" b="1" dirty="0">
                <a:solidFill>
                  <a:schemeClr val="tx1"/>
                </a:solidFill>
              </a:rPr>
              <a:t>What is a problem-solving strategy?</a:t>
            </a:r>
          </a:p>
          <a:p>
            <a:pPr marL="0" marR="0" lvl="0" indent="0" algn="l" defTabSz="914400" rtl="0" eaLnBrk="1" fontAlgn="auto" latinLnBrk="0" hangingPunct="1">
              <a:lnSpc>
                <a:spcPct val="90000"/>
              </a:lnSpc>
              <a:spcBef>
                <a:spcPts val="0"/>
              </a:spcBef>
              <a:spcAft>
                <a:spcPts val="600"/>
              </a:spcAft>
              <a:buClrTx/>
              <a:buSzTx/>
              <a:buFont typeface="Arial" panose="020B0604020202020204" pitchFamily="34" charset="0"/>
              <a:buNone/>
              <a:tabLst/>
              <a:defRPr/>
            </a:pPr>
            <a:r>
              <a:rPr lang="en-GB" dirty="0"/>
              <a:t>EEF state </a:t>
            </a:r>
            <a:r>
              <a:rPr lang="en-GB" i="1" dirty="0"/>
              <a:t>A problem-solving strategy is a general approach to solving a problem. The same general strategy can be applied to solving a variety of different problems. For example, a useful problem-solving strategy is to identify a simpler but related problem. Discussing the solution to the simpler problem can give insight into how the original, harder problem may be tackled and the underlying mathematical structure. A strategy is different from an algorithm, which is a well-established sequence of predetermined steps that are executed in a particular order to carry out a commonly-required procedure (</a:t>
            </a:r>
            <a:r>
              <a:rPr lang="en-GB" i="1" dirty="0" err="1"/>
              <a:t>pg</a:t>
            </a:r>
            <a:r>
              <a:rPr lang="en-GB" i="1" dirty="0"/>
              <a:t> 17)</a:t>
            </a:r>
            <a:endParaRPr lang="en-GB" b="0" i="1" dirty="0">
              <a:solidFill>
                <a:srgbClr val="000000"/>
              </a:solidFill>
              <a:effectLst/>
              <a:latin typeface="Verdana" panose="020B0604030504040204" pitchFamily="34" charset="0"/>
            </a:endParaRPr>
          </a:p>
          <a:p>
            <a:pPr marL="0" indent="0">
              <a:lnSpc>
                <a:spcPct val="90000"/>
              </a:lnSpc>
              <a:spcAft>
                <a:spcPts val="600"/>
              </a:spcAft>
              <a:buFont typeface="Arial" panose="020B0604020202020204" pitchFamily="34" charset="0"/>
              <a:buNone/>
            </a:pPr>
            <a:r>
              <a:rPr lang="en-US" sz="1200" b="1" dirty="0">
                <a:solidFill>
                  <a:schemeClr val="tx1"/>
                </a:solidFill>
              </a:rPr>
              <a:t>With this in mind, how might this support your thinking about the provision of effective problem-solving opportunities in your classrooms?</a:t>
            </a:r>
          </a:p>
          <a:p>
            <a:pPr marL="0" indent="0">
              <a:lnSpc>
                <a:spcPct val="90000"/>
              </a:lnSpc>
              <a:spcAft>
                <a:spcPts val="600"/>
              </a:spcAft>
              <a:buFont typeface="Arial" panose="020B0604020202020204" pitchFamily="34" charset="0"/>
              <a:buNone/>
            </a:pPr>
            <a:r>
              <a:rPr lang="en-US" sz="1200" b="1" dirty="0">
                <a:solidFill>
                  <a:schemeClr val="tx1"/>
                </a:solidFill>
              </a:rPr>
              <a:t>The research </a:t>
            </a:r>
          </a:p>
          <a:p>
            <a:pPr indent="-228600">
              <a:lnSpc>
                <a:spcPct val="90000"/>
              </a:lnSpc>
              <a:spcAft>
                <a:spcPts val="600"/>
              </a:spcAft>
              <a:buFont typeface="Arial" panose="020B0604020202020204" pitchFamily="34" charset="0"/>
              <a:buChar char="•"/>
            </a:pPr>
            <a:r>
              <a:rPr lang="en-US" sz="1200" b="1" dirty="0">
                <a:solidFill>
                  <a:schemeClr val="tx1"/>
                </a:solidFill>
              </a:rPr>
              <a:t>Recommendation 3: Teach strategies for solving problems ( 6 best bet ideas)</a:t>
            </a:r>
          </a:p>
          <a:p>
            <a:pPr marL="285750" indent="-228600">
              <a:lnSpc>
                <a:spcPct val="90000"/>
              </a:lnSpc>
              <a:spcAft>
                <a:spcPts val="600"/>
              </a:spcAft>
              <a:buFont typeface="Arial" panose="020B0604020202020204" pitchFamily="34" charset="0"/>
              <a:buChar char="•"/>
            </a:pPr>
            <a:r>
              <a:rPr lang="en-US" sz="1200" dirty="0">
                <a:solidFill>
                  <a:schemeClr val="tx1"/>
                </a:solidFill>
              </a:rPr>
              <a:t>Select problem solving tasks for which pupils do not have ready-made solutions</a:t>
            </a:r>
          </a:p>
          <a:p>
            <a:pPr marL="285750" indent="-228600">
              <a:lnSpc>
                <a:spcPct val="90000"/>
              </a:lnSpc>
              <a:spcAft>
                <a:spcPts val="600"/>
              </a:spcAft>
              <a:buFont typeface="Arial" panose="020B0604020202020204" pitchFamily="34" charset="0"/>
              <a:buChar char="•"/>
            </a:pPr>
            <a:r>
              <a:rPr lang="en-US" sz="1200" dirty="0">
                <a:solidFill>
                  <a:schemeClr val="tx1"/>
                </a:solidFill>
              </a:rPr>
              <a:t>Teach them to use and compare different approaches</a:t>
            </a:r>
          </a:p>
          <a:p>
            <a:pPr marL="285750" indent="-228600">
              <a:lnSpc>
                <a:spcPct val="90000"/>
              </a:lnSpc>
              <a:spcAft>
                <a:spcPts val="600"/>
              </a:spcAft>
              <a:buFont typeface="Arial" panose="020B0604020202020204" pitchFamily="34" charset="0"/>
              <a:buChar char="•"/>
            </a:pPr>
            <a:r>
              <a:rPr lang="en-US" sz="1200" dirty="0">
                <a:solidFill>
                  <a:schemeClr val="tx1"/>
                </a:solidFill>
              </a:rPr>
              <a:t>Show them how to interrogate and use their existing knowledge to solve problems</a:t>
            </a:r>
          </a:p>
          <a:p>
            <a:pPr marL="285750" indent="-228600">
              <a:lnSpc>
                <a:spcPct val="90000"/>
              </a:lnSpc>
              <a:spcAft>
                <a:spcPts val="600"/>
              </a:spcAft>
              <a:buFont typeface="Arial" panose="020B0604020202020204" pitchFamily="34" charset="0"/>
              <a:buChar char="•"/>
            </a:pPr>
            <a:r>
              <a:rPr lang="en-US" sz="1200" dirty="0">
                <a:solidFill>
                  <a:schemeClr val="tx1"/>
                </a:solidFill>
              </a:rPr>
              <a:t>Use worked examples to enable them to </a:t>
            </a:r>
            <a:r>
              <a:rPr lang="en-US" sz="1200" dirty="0" err="1">
                <a:solidFill>
                  <a:schemeClr val="tx1"/>
                </a:solidFill>
              </a:rPr>
              <a:t>analyse</a:t>
            </a:r>
            <a:r>
              <a:rPr lang="en-US" sz="1200" dirty="0">
                <a:solidFill>
                  <a:schemeClr val="tx1"/>
                </a:solidFill>
              </a:rPr>
              <a:t> the use of different strategies</a:t>
            </a:r>
          </a:p>
          <a:p>
            <a:pPr marL="285750" indent="-228600">
              <a:lnSpc>
                <a:spcPct val="90000"/>
              </a:lnSpc>
              <a:spcAft>
                <a:spcPts val="600"/>
              </a:spcAft>
              <a:buFont typeface="Arial" panose="020B0604020202020204" pitchFamily="34" charset="0"/>
              <a:buChar char="•"/>
            </a:pPr>
            <a:r>
              <a:rPr lang="en-US" sz="1200" dirty="0">
                <a:solidFill>
                  <a:schemeClr val="tx1"/>
                </a:solidFill>
              </a:rPr>
              <a:t>Require pupils to monitor, reflect on, and communicate their problem solving.</a:t>
            </a:r>
          </a:p>
          <a:p>
            <a:endParaRPr lang="en-GB" dirty="0"/>
          </a:p>
        </p:txBody>
      </p:sp>
      <p:sp>
        <p:nvSpPr>
          <p:cNvPr id="4" name="Slide Number Placeholder 3"/>
          <p:cNvSpPr>
            <a:spLocks noGrp="1"/>
          </p:cNvSpPr>
          <p:nvPr>
            <p:ph type="sldNum" sz="quarter" idx="5"/>
          </p:nvPr>
        </p:nvSpPr>
        <p:spPr/>
        <p:txBody>
          <a:bodyPr/>
          <a:lstStyle/>
          <a:p>
            <a:fld id="{484A28E1-9352-4FE9-9048-0ED8E89E1D2F}" type="slidenum">
              <a:rPr lang="en-GB" smtClean="0"/>
              <a:t>3</a:t>
            </a:fld>
            <a:endParaRPr lang="en-GB"/>
          </a:p>
        </p:txBody>
      </p:sp>
    </p:spTree>
    <p:extLst>
      <p:ext uri="{BB962C8B-B14F-4D97-AF65-F5344CB8AC3E}">
        <p14:creationId xmlns:p14="http://schemas.microsoft.com/office/powerpoint/2010/main" val="3744444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5568A4-4C6D-4956-9226-33B3E23FFD62}" type="slidenum">
              <a:rPr lang="en-GB" smtClean="0"/>
              <a:t>4</a:t>
            </a:fld>
            <a:endParaRPr lang="en-GB"/>
          </a:p>
        </p:txBody>
      </p:sp>
    </p:spTree>
    <p:extLst>
      <p:ext uri="{BB962C8B-B14F-4D97-AF65-F5344CB8AC3E}">
        <p14:creationId xmlns:p14="http://schemas.microsoft.com/office/powerpoint/2010/main" val="3983755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5568A4-4C6D-4956-9226-33B3E23FFD62}" type="slidenum">
              <a:rPr lang="en-GB" smtClean="0"/>
              <a:t>5</a:t>
            </a:fld>
            <a:endParaRPr lang="en-GB"/>
          </a:p>
        </p:txBody>
      </p:sp>
    </p:spTree>
    <p:extLst>
      <p:ext uri="{BB962C8B-B14F-4D97-AF65-F5344CB8AC3E}">
        <p14:creationId xmlns:p14="http://schemas.microsoft.com/office/powerpoint/2010/main" val="3762088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5568A4-4C6D-4956-9226-33B3E23FFD62}" type="slidenum">
              <a:rPr lang="en-GB" smtClean="0"/>
              <a:t>6</a:t>
            </a:fld>
            <a:endParaRPr lang="en-GB"/>
          </a:p>
        </p:txBody>
      </p:sp>
    </p:spTree>
    <p:extLst>
      <p:ext uri="{BB962C8B-B14F-4D97-AF65-F5344CB8AC3E}">
        <p14:creationId xmlns:p14="http://schemas.microsoft.com/office/powerpoint/2010/main" val="3689696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5568A4-4C6D-4956-9226-33B3E23FFD62}" type="slidenum">
              <a:rPr lang="en-GB" smtClean="0"/>
              <a:t>7</a:t>
            </a:fld>
            <a:endParaRPr lang="en-GB"/>
          </a:p>
        </p:txBody>
      </p:sp>
    </p:spTree>
    <p:extLst>
      <p:ext uri="{BB962C8B-B14F-4D97-AF65-F5344CB8AC3E}">
        <p14:creationId xmlns:p14="http://schemas.microsoft.com/office/powerpoint/2010/main" val="4027807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5568A4-4C6D-4956-9226-33B3E23FFD62}" type="slidenum">
              <a:rPr lang="en-GB" smtClean="0"/>
              <a:t>8</a:t>
            </a:fld>
            <a:endParaRPr lang="en-GB"/>
          </a:p>
        </p:txBody>
      </p:sp>
    </p:spTree>
    <p:extLst>
      <p:ext uri="{BB962C8B-B14F-4D97-AF65-F5344CB8AC3E}">
        <p14:creationId xmlns:p14="http://schemas.microsoft.com/office/powerpoint/2010/main" val="1192403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Learners might have limited knowledge and understanding of how to start a problem-solving task. Which is why problem-solving models can be helpful</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4209631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common problem-solving model is George </a:t>
            </a:r>
            <a:r>
              <a:rPr lang="en-GB" dirty="0" err="1"/>
              <a:t>Polya’s</a:t>
            </a:r>
            <a:r>
              <a:rPr lang="en-GB" dirty="0"/>
              <a:t> method based on 4 key principles </a:t>
            </a:r>
          </a:p>
          <a:p>
            <a:r>
              <a:rPr lang="en-GB" dirty="0"/>
              <a:t>Why use problem solving models?</a:t>
            </a:r>
          </a:p>
          <a:p>
            <a:endParaRPr lang="en-GB" dirty="0"/>
          </a:p>
          <a:p>
            <a:r>
              <a:rPr lang="en-GB" dirty="0"/>
              <a:t>They help learners establish a systematic approach to solving the problem. </a:t>
            </a:r>
            <a:r>
              <a:rPr lang="en-GB"/>
              <a:t>There may be </a:t>
            </a:r>
            <a:r>
              <a:rPr lang="en-GB" dirty="0"/>
              <a:t>others that are being used in schools, such as RUCSAC</a:t>
            </a:r>
          </a:p>
        </p:txBody>
      </p:sp>
      <p:sp>
        <p:nvSpPr>
          <p:cNvPr id="4" name="Slide Number Placeholder 3"/>
          <p:cNvSpPr>
            <a:spLocks noGrp="1"/>
          </p:cNvSpPr>
          <p:nvPr>
            <p:ph type="sldNum" sz="quarter" idx="5"/>
          </p:nvPr>
        </p:nvSpPr>
        <p:spPr/>
        <p:txBody>
          <a:bodyPr/>
          <a:lstStyle/>
          <a:p>
            <a:fld id="{79A00750-AF78-446B-895A-0EE81B4FDE16}" type="slidenum">
              <a:rPr lang="en-GB" smtClean="0"/>
              <a:t>10</a:t>
            </a:fld>
            <a:endParaRPr lang="en-GB"/>
          </a:p>
        </p:txBody>
      </p:sp>
    </p:spTree>
    <p:extLst>
      <p:ext uri="{BB962C8B-B14F-4D97-AF65-F5344CB8AC3E}">
        <p14:creationId xmlns:p14="http://schemas.microsoft.com/office/powerpoint/2010/main" val="3747934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11</a:t>
            </a:fld>
            <a:endParaRPr lang="en-GB"/>
          </a:p>
        </p:txBody>
      </p:sp>
    </p:spTree>
    <p:extLst>
      <p:ext uri="{BB962C8B-B14F-4D97-AF65-F5344CB8AC3E}">
        <p14:creationId xmlns:p14="http://schemas.microsoft.com/office/powerpoint/2010/main" val="871732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12</a:t>
            </a:fld>
            <a:endParaRPr lang="en-GB"/>
          </a:p>
        </p:txBody>
      </p:sp>
    </p:spTree>
    <p:extLst>
      <p:ext uri="{BB962C8B-B14F-4D97-AF65-F5344CB8AC3E}">
        <p14:creationId xmlns:p14="http://schemas.microsoft.com/office/powerpoint/2010/main" val="40265041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13</a:t>
            </a:fld>
            <a:endParaRPr lang="en-GB"/>
          </a:p>
        </p:txBody>
      </p:sp>
    </p:spTree>
    <p:extLst>
      <p:ext uri="{BB962C8B-B14F-4D97-AF65-F5344CB8AC3E}">
        <p14:creationId xmlns:p14="http://schemas.microsoft.com/office/powerpoint/2010/main" val="42265196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description from the Maths and Numeracy AoLE presents a correlation between the expectations and </a:t>
            </a:r>
            <a:r>
              <a:rPr lang="en-GB" dirty="0" err="1"/>
              <a:t>Polya’s</a:t>
            </a:r>
            <a:r>
              <a:rPr lang="en-GB" dirty="0"/>
              <a:t> problem solving model</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9515982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Internet source</a:t>
            </a:r>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5564327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description from the Maths and Numeracy AoLE presents a correlation between the expectations and </a:t>
            </a:r>
            <a:r>
              <a:rPr lang="en-GB" dirty="0" err="1"/>
              <a:t>Polya’s</a:t>
            </a:r>
            <a:r>
              <a:rPr lang="en-GB" dirty="0"/>
              <a:t> problem solving model.</a:t>
            </a:r>
          </a:p>
          <a:p>
            <a:endParaRPr lang="en-GB" dirty="0"/>
          </a:p>
          <a:p>
            <a:r>
              <a:rPr lang="en-GB" dirty="0"/>
              <a:t>Asking Questions – who is asking the questions? How much to we already tell the pupils? </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41662981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Dan Meyer: Math class needs a makeover | TED Talk</a:t>
            </a:r>
            <a:endParaRPr lang="en-GB" dirty="0"/>
          </a:p>
          <a:p>
            <a:endParaRPr lang="en-GB" dirty="0"/>
          </a:p>
          <a:p>
            <a:r>
              <a:rPr lang="en-GB" dirty="0">
                <a:hlinkClick r:id="rId4"/>
              </a:rPr>
              <a:t>Problem Solving With Dan Meyer's Three-Act Math Stories (makemathmoments.com)</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20955588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33649155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One way we can help learners to become better problem solvers is to explicitly and repeatedly provide opportunities for them to develop skills pertinent to solving problems. This can come with some challenges. Engaging in cognitively challenging tasks with a high level of reasoning and problem solving may present a level of ‘uncomfortableness’ for pupils and a reduction in confidence, this maybe because there is more ambiguity or greater need to take risks when problem solving as opposed to doing more routine, procedural tasks. Researchers such as Kate James and Dylan </a:t>
            </a:r>
            <a:r>
              <a:rPr lang="en-GB" i="0" dirty="0" err="1"/>
              <a:t>Wiliam</a:t>
            </a:r>
            <a:r>
              <a:rPr lang="en-GB" i="0" dirty="0"/>
              <a:t> talk about ensuring a task is </a:t>
            </a:r>
            <a:r>
              <a:rPr lang="en-GB" i="1" dirty="0"/>
              <a:t>’desirably challenging</a:t>
            </a:r>
            <a:r>
              <a:rPr lang="en-GB" i="0" dirty="0"/>
              <a:t>’, having learners ‘stuck’ for too long a period of time can lead to lack of motivation or engagement in the task. Similarly, another factor that could lead to unsuccessful implementation of a problem solving task is the lack of alignment with pupils prior knowledge. There is some debate as to whether pupils should be taught the numeracy/maths procedural skill prior to being presented with a problem OR whether the learning of a procedure is developed through the problem, the questions learners ask and the teaching that takes place.   It  is therefore important to recognise the way in which problems are used in the classroom and the teacher actions. Researchers (Henningsen and Stein in </a:t>
            </a:r>
            <a:r>
              <a:rPr lang="en-GB" i="0" dirty="0" err="1"/>
              <a:t>Boaler</a:t>
            </a:r>
            <a:r>
              <a:rPr lang="en-GB" i="0" dirty="0"/>
              <a:t> et al. 2003) have indicated some factors that were present when problem solving approaches have been successful in classrooms and a high level of cognitive demand maintained. These factors included </a:t>
            </a:r>
            <a:r>
              <a:rPr lang="en-GB" i="0" dirty="0" err="1"/>
              <a:t>i</a:t>
            </a:r>
            <a:r>
              <a:rPr lang="en-GB" i="0" dirty="0"/>
              <a:t>)selection of tasks that built on pupils existing knowledge ii) teachers scaffolding learners thinking iii)effective modelling and iv) an expectation of learners to give explanations and justification. Factors that impeded the productivity of a problem solving approach included </a:t>
            </a:r>
            <a:r>
              <a:rPr lang="en-GB" i="0" dirty="0" err="1"/>
              <a:t>i</a:t>
            </a:r>
            <a:r>
              <a:rPr lang="en-GB" i="0" dirty="0"/>
              <a:t>)classroom management problems – unsureness amongst pupils of the expected behaviour ii) poor time management  iii) lack of accountability of learners coherent explanations and iv) a shift in the focus from the thinking process to simply arriving at the ‘correct’ answer</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1123921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27347068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294273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416310" y="1516010"/>
            <a:ext cx="4203644" cy="3607785"/>
          </a:xfrm>
          <a:prstGeom prst="rect">
            <a:avLst/>
          </a:prstGeom>
        </p:spPr>
        <p:txBody>
          <a:bodyPr/>
          <a:lstStyle>
            <a:lvl1pPr>
              <a:defRPr sz="2031">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F261-C42B-413C-A948-A3DEA7B374FF}"/>
              </a:ext>
            </a:extLst>
          </p:cNvPr>
          <p:cNvSpPr>
            <a:spLocks noGrp="1"/>
          </p:cNvSpPr>
          <p:nvPr>
            <p:ph type="ctrTitle"/>
          </p:nvPr>
        </p:nvSpPr>
        <p:spPr>
          <a:xfrm>
            <a:off x="1238250" y="1122363"/>
            <a:ext cx="7429500" cy="2387600"/>
          </a:xfrm>
          <a:prstGeom prst="rect">
            <a:avLst/>
          </a:prstGeom>
        </p:spPr>
        <p:txBody>
          <a:bodyPr anchor="b"/>
          <a:lstStyle>
            <a:lvl1pPr algn="ctr">
              <a:defRPr sz="4875"/>
            </a:lvl1pPr>
          </a:lstStyle>
          <a:p>
            <a:r>
              <a:rPr lang="en-US"/>
              <a:t>Click to edit Master title style</a:t>
            </a:r>
          </a:p>
        </p:txBody>
      </p:sp>
      <p:sp>
        <p:nvSpPr>
          <p:cNvPr id="3" name="Subtitle 2">
            <a:extLst>
              <a:ext uri="{FF2B5EF4-FFF2-40B4-BE49-F238E27FC236}">
                <a16:creationId xmlns:a16="http://schemas.microsoft.com/office/drawing/2014/main" id="{6C34648D-8A8B-4145-A483-E51619309381}"/>
              </a:ext>
            </a:extLst>
          </p:cNvPr>
          <p:cNvSpPr>
            <a:spLocks noGrp="1"/>
          </p:cNvSpPr>
          <p:nvPr>
            <p:ph type="subTitle" idx="1"/>
          </p:nvPr>
        </p:nvSpPr>
        <p:spPr>
          <a:xfrm>
            <a:off x="1238250" y="3602038"/>
            <a:ext cx="7429500" cy="1655762"/>
          </a:xfrm>
          <a:prstGeom prst="rect">
            <a:avLst/>
          </a:prstGeom>
        </p:spPr>
        <p:txBody>
          <a:bodyPr/>
          <a:lstStyle>
            <a:lvl1pPr marL="0" indent="0" algn="ctr">
              <a:buNone/>
              <a:defRPr sz="1950"/>
            </a:lvl1pPr>
            <a:lvl2pPr marL="371475" indent="0" algn="ctr">
              <a:buNone/>
              <a:defRPr sz="1625"/>
            </a:lvl2pPr>
            <a:lvl3pPr marL="742950" indent="0" algn="ctr">
              <a:buNone/>
              <a:defRPr sz="1463"/>
            </a:lvl3pPr>
            <a:lvl4pPr marL="1114425" indent="0" algn="ctr">
              <a:buNone/>
              <a:defRPr sz="1300"/>
            </a:lvl4pPr>
            <a:lvl5pPr marL="1485900" indent="0" algn="ctr">
              <a:buNone/>
              <a:defRPr sz="1300"/>
            </a:lvl5pPr>
            <a:lvl6pPr marL="1857375" indent="0" algn="ctr">
              <a:buNone/>
              <a:defRPr sz="1300"/>
            </a:lvl6pPr>
            <a:lvl7pPr marL="2228850" indent="0" algn="ctr">
              <a:buNone/>
              <a:defRPr sz="1300"/>
            </a:lvl7pPr>
            <a:lvl8pPr marL="2600325" indent="0" algn="ctr">
              <a:buNone/>
              <a:defRPr sz="1300"/>
            </a:lvl8pPr>
            <a:lvl9pPr marL="2971800" indent="0" algn="ctr">
              <a:buNone/>
              <a:defRPr sz="1300"/>
            </a:lvl9pPr>
          </a:lstStyle>
          <a:p>
            <a:r>
              <a:rPr lang="en-US"/>
              <a:t>Click to edit Master subtitle style</a:t>
            </a:r>
          </a:p>
        </p:txBody>
      </p:sp>
    </p:spTree>
    <p:extLst>
      <p:ext uri="{BB962C8B-B14F-4D97-AF65-F5344CB8AC3E}">
        <p14:creationId xmlns:p14="http://schemas.microsoft.com/office/powerpoint/2010/main" val="1702891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416310" y="1516010"/>
            <a:ext cx="4203644"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endParaRPr lang="en-US" sz="2031"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41D8-4C14-400F-8457-05FA33F9987B}"/>
              </a:ext>
            </a:extLst>
          </p:cNvPr>
          <p:cNvSpPr>
            <a:spLocks noGrp="1"/>
          </p:cNvSpPr>
          <p:nvPr>
            <p:ph type="ctrTitle"/>
          </p:nvPr>
        </p:nvSpPr>
        <p:spPr>
          <a:xfrm>
            <a:off x="1238250" y="1122363"/>
            <a:ext cx="7429500" cy="2387600"/>
          </a:xfrm>
          <a:prstGeom prst="rect">
            <a:avLst/>
          </a:prstGeom>
        </p:spPr>
        <p:txBody>
          <a:bodyPr anchor="b"/>
          <a:lstStyle>
            <a:lvl1pPr algn="ctr">
              <a:defRPr sz="4875"/>
            </a:lvl1pPr>
          </a:lstStyle>
          <a:p>
            <a:r>
              <a:rPr lang="en-US"/>
              <a:t>Click to edit Master title style</a:t>
            </a:r>
          </a:p>
        </p:txBody>
      </p:sp>
      <p:sp>
        <p:nvSpPr>
          <p:cNvPr id="3" name="Subtitle 2">
            <a:extLst>
              <a:ext uri="{FF2B5EF4-FFF2-40B4-BE49-F238E27FC236}">
                <a16:creationId xmlns:a16="http://schemas.microsoft.com/office/drawing/2014/main" id="{86A76CF1-1C2F-48BB-AC73-3201731EA268}"/>
              </a:ext>
            </a:extLst>
          </p:cNvPr>
          <p:cNvSpPr>
            <a:spLocks noGrp="1"/>
          </p:cNvSpPr>
          <p:nvPr>
            <p:ph type="subTitle" idx="1"/>
          </p:nvPr>
        </p:nvSpPr>
        <p:spPr>
          <a:xfrm>
            <a:off x="1238250" y="3602038"/>
            <a:ext cx="7429500" cy="1655762"/>
          </a:xfrm>
          <a:prstGeom prst="rect">
            <a:avLst/>
          </a:prstGeom>
        </p:spPr>
        <p:txBody>
          <a:bodyPr/>
          <a:lstStyle>
            <a:lvl1pPr marL="0" indent="0" algn="ctr">
              <a:buNone/>
              <a:defRPr sz="1950"/>
            </a:lvl1pPr>
            <a:lvl2pPr marL="371475" indent="0" algn="ctr">
              <a:buNone/>
              <a:defRPr sz="1625"/>
            </a:lvl2pPr>
            <a:lvl3pPr marL="742950" indent="0" algn="ctr">
              <a:buNone/>
              <a:defRPr sz="1463"/>
            </a:lvl3pPr>
            <a:lvl4pPr marL="1114425" indent="0" algn="ctr">
              <a:buNone/>
              <a:defRPr sz="1300"/>
            </a:lvl4pPr>
            <a:lvl5pPr marL="1485900" indent="0" algn="ctr">
              <a:buNone/>
              <a:defRPr sz="1300"/>
            </a:lvl5pPr>
            <a:lvl6pPr marL="1857375" indent="0" algn="ctr">
              <a:buNone/>
              <a:defRPr sz="1300"/>
            </a:lvl6pPr>
            <a:lvl7pPr marL="2228850" indent="0" algn="ctr">
              <a:buNone/>
              <a:defRPr sz="1300"/>
            </a:lvl7pPr>
            <a:lvl8pPr marL="2600325" indent="0" algn="ctr">
              <a:buNone/>
              <a:defRPr sz="1300"/>
            </a:lvl8pPr>
            <a:lvl9pPr marL="2971800" indent="0" algn="ctr">
              <a:buNone/>
              <a:defRPr sz="1300"/>
            </a:lvl9pPr>
          </a:lstStyle>
          <a:p>
            <a:r>
              <a:rPr lang="en-US"/>
              <a:t>Click to edit Master subtitle style</a:t>
            </a:r>
          </a:p>
        </p:txBody>
      </p:sp>
    </p:spTree>
    <p:extLst>
      <p:ext uri="{BB962C8B-B14F-4D97-AF65-F5344CB8AC3E}">
        <p14:creationId xmlns:p14="http://schemas.microsoft.com/office/powerpoint/2010/main" val="2949359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416310" y="1516010"/>
            <a:ext cx="8729662" cy="3607785"/>
          </a:xfrm>
          <a:prstGeom prst="rect">
            <a:avLst/>
          </a:prstGeom>
        </p:spPr>
        <p:txBody>
          <a:bodyPr/>
          <a:lstStyle>
            <a:lvl1pPr>
              <a:defRPr sz="2031">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416310" y="1516010"/>
            <a:ext cx="4203644" cy="3607785"/>
          </a:xfrm>
          <a:prstGeom prst="rect">
            <a:avLst/>
          </a:prstGeom>
        </p:spPr>
        <p:txBody>
          <a:bodyPr/>
          <a:lstStyle>
            <a:lvl1pPr>
              <a:defRPr sz="2031">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5123261" y="1516008"/>
            <a:ext cx="4192852" cy="3608442"/>
          </a:xfrm>
          <a:prstGeom prst="rect">
            <a:avLst/>
          </a:prstGeom>
          <a:ln>
            <a:noFill/>
          </a:ln>
        </p:spPr>
        <p:txBody>
          <a:bodyPr/>
          <a:lstStyle>
            <a:lvl1pPr marL="0" indent="0">
              <a:buNone/>
              <a:defRPr sz="2031">
                <a:solidFill>
                  <a:schemeClr val="bg1"/>
                </a:solidFill>
                <a:latin typeface="Arial" panose="020B0604020202020204" pitchFamily="34" charset="0"/>
                <a:cs typeface="Arial" panose="020B0604020202020204" pitchFamily="34" charset="0"/>
              </a:defRPr>
            </a:lvl1pPr>
            <a:lvl2pPr marL="371475" indent="0">
              <a:buNone/>
              <a:defRPr>
                <a:solidFill>
                  <a:schemeClr val="bg1"/>
                </a:solidFill>
              </a:defRPr>
            </a:lvl2pPr>
            <a:lvl3pPr marL="742950" indent="0">
              <a:buNone/>
              <a:defRPr>
                <a:solidFill>
                  <a:schemeClr val="bg1"/>
                </a:solidFill>
              </a:defRPr>
            </a:lvl3pPr>
            <a:lvl4pPr marL="1114425" indent="0">
              <a:buNone/>
              <a:defRPr>
                <a:solidFill>
                  <a:schemeClr val="bg1"/>
                </a:solidFill>
              </a:defRPr>
            </a:lvl4pPr>
            <a:lvl5pPr marL="14859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416310" y="1516010"/>
            <a:ext cx="4203644"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031"/>
              <a:t>Click to edit Master title style</a:t>
            </a:r>
            <a:endParaRPr lang="en-US" sz="2031"/>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439761" y="1516008"/>
            <a:ext cx="3876352" cy="3608442"/>
          </a:xfrm>
          <a:prstGeom prst="rect">
            <a:avLst/>
          </a:prstGeom>
          <a:ln>
            <a:noFill/>
          </a:ln>
        </p:spPr>
        <p:txBody>
          <a:bodyPr/>
          <a:lstStyle>
            <a:lvl1pPr marL="0" indent="0">
              <a:buNone/>
              <a:defRPr sz="2031">
                <a:solidFill>
                  <a:schemeClr val="tx1"/>
                </a:solidFill>
                <a:latin typeface="Arial" panose="020B0604020202020204" pitchFamily="34" charset="0"/>
                <a:cs typeface="Arial" panose="020B0604020202020204" pitchFamily="34" charset="0"/>
              </a:defRPr>
            </a:lvl1pPr>
            <a:lvl2pPr marL="371475" indent="0">
              <a:buNone/>
              <a:defRPr>
                <a:solidFill>
                  <a:schemeClr val="bg1"/>
                </a:solidFill>
              </a:defRPr>
            </a:lvl2pPr>
            <a:lvl3pPr marL="742950" indent="0">
              <a:buNone/>
              <a:defRPr>
                <a:solidFill>
                  <a:schemeClr val="bg1"/>
                </a:solidFill>
              </a:defRPr>
            </a:lvl3pPr>
            <a:lvl4pPr marL="1114425" indent="0">
              <a:buNone/>
              <a:defRPr>
                <a:solidFill>
                  <a:schemeClr val="bg1"/>
                </a:solidFill>
              </a:defRPr>
            </a:lvl4pPr>
            <a:lvl5pPr marL="14859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238250" y="1122363"/>
            <a:ext cx="7429500" cy="2387600"/>
          </a:xfrm>
          <a:prstGeom prst="rect">
            <a:avLst/>
          </a:prstGeom>
        </p:spPr>
        <p:txBody>
          <a:bodyPr anchor="b"/>
          <a:lstStyle>
            <a:lvl1pPr algn="ctr">
              <a:defRPr sz="48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238250" y="3602038"/>
            <a:ext cx="7429500" cy="1655762"/>
          </a:xfrm>
          <a:prstGeom prst="rect">
            <a:avLst/>
          </a:prstGeom>
        </p:spPr>
        <p:txBody>
          <a:bodyPr/>
          <a:lstStyle>
            <a:lvl1pPr marL="0" indent="0" algn="ctr">
              <a:buNone/>
              <a:defRPr sz="1950"/>
            </a:lvl1pPr>
            <a:lvl2pPr marL="371475" indent="0" algn="ctr">
              <a:buNone/>
              <a:defRPr sz="1625"/>
            </a:lvl2pPr>
            <a:lvl3pPr marL="742950" indent="0" algn="ctr">
              <a:buNone/>
              <a:defRPr sz="1463"/>
            </a:lvl3pPr>
            <a:lvl4pPr marL="1114425" indent="0" algn="ctr">
              <a:buNone/>
              <a:defRPr sz="1300"/>
            </a:lvl4pPr>
            <a:lvl5pPr marL="1485900" indent="0" algn="ctr">
              <a:buNone/>
              <a:defRPr sz="1300"/>
            </a:lvl5pPr>
            <a:lvl6pPr marL="1857375" indent="0" algn="ctr">
              <a:buNone/>
              <a:defRPr sz="1300"/>
            </a:lvl6pPr>
            <a:lvl7pPr marL="2228850" indent="0" algn="ctr">
              <a:buNone/>
              <a:defRPr sz="1300"/>
            </a:lvl7pPr>
            <a:lvl8pPr marL="2600325" indent="0" algn="ctr">
              <a:buNone/>
              <a:defRPr sz="1300"/>
            </a:lvl8pPr>
            <a:lvl9pPr marL="2971800" indent="0" algn="ctr">
              <a:buNone/>
              <a:defRPr sz="13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81038" y="6356352"/>
            <a:ext cx="2228850" cy="365125"/>
          </a:xfrm>
          <a:prstGeom prst="rect">
            <a:avLst/>
          </a:prstGeom>
        </p:spPr>
        <p:txBody>
          <a:bodyPr/>
          <a:lstStyle/>
          <a:p>
            <a:fld id="{379F1E6B-445D-CA46-80DE-7864B0ECB295}" type="datetimeFigureOut">
              <a:rPr lang="en-US" smtClean="0"/>
              <a:t>9/26/2023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996113" y="6356352"/>
            <a:ext cx="222885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81038" y="365127"/>
            <a:ext cx="8543925"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81038" y="1825625"/>
            <a:ext cx="8543925"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81038" y="6356352"/>
            <a:ext cx="2228850" cy="365125"/>
          </a:xfrm>
          <a:prstGeom prst="rect">
            <a:avLst/>
          </a:prstGeom>
        </p:spPr>
        <p:txBody>
          <a:bodyPr/>
          <a:lstStyle/>
          <a:p>
            <a:fld id="{379F1E6B-445D-CA46-80DE-7864B0ECB295}" type="datetimeFigureOut">
              <a:rPr lang="en-US" smtClean="0"/>
              <a:t>9/26/2023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996113" y="6356352"/>
            <a:ext cx="222885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75879" y="1709740"/>
            <a:ext cx="8543925" cy="2852737"/>
          </a:xfrm>
          <a:prstGeom prst="rect">
            <a:avLst/>
          </a:prstGeom>
        </p:spPr>
        <p:txBody>
          <a:bodyPr anchor="b"/>
          <a:lstStyle>
            <a:lvl1pPr>
              <a:defRPr sz="48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75879" y="4589465"/>
            <a:ext cx="8543925" cy="1500187"/>
          </a:xfrm>
          <a:prstGeom prst="rect">
            <a:avLst/>
          </a:prstGeom>
        </p:spPr>
        <p:txBody>
          <a:bodyPr/>
          <a:lstStyle>
            <a:lvl1pPr marL="0" indent="0">
              <a:buNone/>
              <a:defRPr sz="1950">
                <a:solidFill>
                  <a:schemeClr val="tx1">
                    <a:tint val="75000"/>
                  </a:schemeClr>
                </a:solidFill>
              </a:defRPr>
            </a:lvl1pPr>
            <a:lvl2pPr marL="371475" indent="0">
              <a:buNone/>
              <a:defRPr sz="1625">
                <a:solidFill>
                  <a:schemeClr val="tx1">
                    <a:tint val="75000"/>
                  </a:schemeClr>
                </a:solidFill>
              </a:defRPr>
            </a:lvl2pPr>
            <a:lvl3pPr marL="742950" indent="0">
              <a:buNone/>
              <a:defRPr sz="1463">
                <a:solidFill>
                  <a:schemeClr val="tx1">
                    <a:tint val="75000"/>
                  </a:schemeClr>
                </a:solidFill>
              </a:defRPr>
            </a:lvl3pPr>
            <a:lvl4pPr marL="1114425" indent="0">
              <a:buNone/>
              <a:defRPr sz="1300">
                <a:solidFill>
                  <a:schemeClr val="tx1">
                    <a:tint val="75000"/>
                  </a:schemeClr>
                </a:solidFill>
              </a:defRPr>
            </a:lvl4pPr>
            <a:lvl5pPr marL="1485900" indent="0">
              <a:buNone/>
              <a:defRPr sz="1300">
                <a:solidFill>
                  <a:schemeClr val="tx1">
                    <a:tint val="75000"/>
                  </a:schemeClr>
                </a:solidFill>
              </a:defRPr>
            </a:lvl5pPr>
            <a:lvl6pPr marL="1857375" indent="0">
              <a:buNone/>
              <a:defRPr sz="1300">
                <a:solidFill>
                  <a:schemeClr val="tx1">
                    <a:tint val="75000"/>
                  </a:schemeClr>
                </a:solidFill>
              </a:defRPr>
            </a:lvl6pPr>
            <a:lvl7pPr marL="2228850" indent="0">
              <a:buNone/>
              <a:defRPr sz="1300">
                <a:solidFill>
                  <a:schemeClr val="tx1">
                    <a:tint val="75000"/>
                  </a:schemeClr>
                </a:solidFill>
              </a:defRPr>
            </a:lvl7pPr>
            <a:lvl8pPr marL="2600325" indent="0">
              <a:buNone/>
              <a:defRPr sz="1300">
                <a:solidFill>
                  <a:schemeClr val="tx1">
                    <a:tint val="75000"/>
                  </a:schemeClr>
                </a:solidFill>
              </a:defRPr>
            </a:lvl8pPr>
            <a:lvl9pPr marL="2971800" indent="0">
              <a:buNone/>
              <a:defRPr sz="13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81038" y="6356352"/>
            <a:ext cx="2228850" cy="365125"/>
          </a:xfrm>
          <a:prstGeom prst="rect">
            <a:avLst/>
          </a:prstGeom>
        </p:spPr>
        <p:txBody>
          <a:bodyPr/>
          <a:lstStyle/>
          <a:p>
            <a:fld id="{379F1E6B-445D-CA46-80DE-7864B0ECB295}" type="datetimeFigureOut">
              <a:rPr lang="en-US" smtClean="0"/>
              <a:t>9/26/2023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996113" y="6356352"/>
            <a:ext cx="222885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81038" y="365127"/>
            <a:ext cx="8543925"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81037" y="1825625"/>
            <a:ext cx="4189413"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5035550" y="1825625"/>
            <a:ext cx="4189413"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81038" y="6356352"/>
            <a:ext cx="2228850" cy="365125"/>
          </a:xfrm>
          <a:prstGeom prst="rect">
            <a:avLst/>
          </a:prstGeom>
        </p:spPr>
        <p:txBody>
          <a:bodyPr/>
          <a:lstStyle/>
          <a:p>
            <a:fld id="{379F1E6B-445D-CA46-80DE-7864B0ECB295}" type="datetimeFigureOut">
              <a:rPr lang="en-US" smtClean="0"/>
              <a:t>9/26/2023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996113" y="6356352"/>
            <a:ext cx="222885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82758" y="365127"/>
            <a:ext cx="8543925"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82758" y="1681163"/>
            <a:ext cx="4191132" cy="823912"/>
          </a:xfrm>
          <a:prstGeom prst="rect">
            <a:avLst/>
          </a:prstGeo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82758" y="2505075"/>
            <a:ext cx="4191132"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5014913" y="1681163"/>
            <a:ext cx="4211770" cy="823912"/>
          </a:xfrm>
          <a:prstGeom prst="rect">
            <a:avLst/>
          </a:prstGeo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5014913" y="2505075"/>
            <a:ext cx="4211770"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81038" y="6356352"/>
            <a:ext cx="2228850" cy="365125"/>
          </a:xfrm>
          <a:prstGeom prst="rect">
            <a:avLst/>
          </a:prstGeom>
        </p:spPr>
        <p:txBody>
          <a:bodyPr/>
          <a:lstStyle/>
          <a:p>
            <a:fld id="{379F1E6B-445D-CA46-80DE-7864B0ECB295}" type="datetimeFigureOut">
              <a:rPr lang="en-US" smtClean="0"/>
              <a:t>9/26/2023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996113" y="6356352"/>
            <a:ext cx="222885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81038" y="365127"/>
            <a:ext cx="8543925"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81038" y="6356352"/>
            <a:ext cx="2228850" cy="365125"/>
          </a:xfrm>
          <a:prstGeom prst="rect">
            <a:avLst/>
          </a:prstGeom>
        </p:spPr>
        <p:txBody>
          <a:bodyPr/>
          <a:lstStyle/>
          <a:p>
            <a:fld id="{379F1E6B-445D-CA46-80DE-7864B0ECB295}" type="datetimeFigureOut">
              <a:rPr lang="en-US" smtClean="0"/>
              <a:t>9/26/2023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996113" y="6356352"/>
            <a:ext cx="222885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81038" y="6356352"/>
            <a:ext cx="2228850" cy="365125"/>
          </a:xfrm>
          <a:prstGeom prst="rect">
            <a:avLst/>
          </a:prstGeom>
        </p:spPr>
        <p:txBody>
          <a:bodyPr/>
          <a:lstStyle/>
          <a:p>
            <a:fld id="{379F1E6B-445D-CA46-80DE-7864B0ECB295}" type="datetimeFigureOut">
              <a:rPr lang="en-US" smtClean="0"/>
              <a:t>9/26/2023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996113" y="6356352"/>
            <a:ext cx="222885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82759" y="457200"/>
            <a:ext cx="3195373" cy="1600200"/>
          </a:xfrm>
          <a:prstGeom prst="rect">
            <a:avLst/>
          </a:prstGeom>
        </p:spPr>
        <p:txBody>
          <a:bodyPr anchor="b"/>
          <a:lstStyle>
            <a:lvl1pPr>
              <a:defRPr sz="26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4211770" y="987427"/>
            <a:ext cx="5014913" cy="4873625"/>
          </a:xfrm>
          <a:prstGeom prst="rect">
            <a:avLst/>
          </a:prstGeom>
        </p:spPr>
        <p:txBody>
          <a:bodyPr/>
          <a:lstStyle>
            <a:lvl1pPr>
              <a:defRPr sz="2600"/>
            </a:lvl1pPr>
            <a:lvl2pPr>
              <a:defRPr sz="2275"/>
            </a:lvl2pPr>
            <a:lvl3pPr>
              <a:defRPr sz="1950"/>
            </a:lvl3pPr>
            <a:lvl4pPr>
              <a:defRPr sz="1625"/>
            </a:lvl4pPr>
            <a:lvl5pPr>
              <a:defRPr sz="1625"/>
            </a:lvl5pPr>
            <a:lvl6pPr>
              <a:defRPr sz="1625"/>
            </a:lvl6pPr>
            <a:lvl7pPr>
              <a:defRPr sz="1625"/>
            </a:lvl7pPr>
            <a:lvl8pPr>
              <a:defRPr sz="1625"/>
            </a:lvl8pPr>
            <a:lvl9pPr>
              <a:defRPr sz="16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82759" y="2057400"/>
            <a:ext cx="3195373" cy="3811588"/>
          </a:xfrm>
          <a:prstGeom prst="rect">
            <a:avLst/>
          </a:prstGeo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81038" y="6356352"/>
            <a:ext cx="2228850" cy="365125"/>
          </a:xfrm>
          <a:prstGeom prst="rect">
            <a:avLst/>
          </a:prstGeom>
        </p:spPr>
        <p:txBody>
          <a:bodyPr/>
          <a:lstStyle/>
          <a:p>
            <a:fld id="{379F1E6B-445D-CA46-80DE-7864B0ECB295}" type="datetimeFigureOut">
              <a:rPr lang="en-US" smtClean="0"/>
              <a:t>9/26/2023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996113" y="6356352"/>
            <a:ext cx="222885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82759" y="457200"/>
            <a:ext cx="3195373" cy="1600200"/>
          </a:xfrm>
          <a:prstGeom prst="rect">
            <a:avLst/>
          </a:prstGeom>
        </p:spPr>
        <p:txBody>
          <a:bodyPr anchor="b"/>
          <a:lstStyle>
            <a:lvl1pPr>
              <a:defRPr sz="26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4211770" y="987427"/>
            <a:ext cx="5014913" cy="4873625"/>
          </a:xfrm>
          <a:prstGeom prst="rect">
            <a:avLst/>
          </a:prstGeom>
        </p:spPr>
        <p:txBody>
          <a:bodyPr/>
          <a:lstStyle>
            <a:lvl1pPr marL="0" indent="0">
              <a:buNone/>
              <a:defRPr sz="2600"/>
            </a:lvl1pPr>
            <a:lvl2pPr marL="371475" indent="0">
              <a:buNone/>
              <a:defRPr sz="2275"/>
            </a:lvl2pPr>
            <a:lvl3pPr marL="742950" indent="0">
              <a:buNone/>
              <a:defRPr sz="1950"/>
            </a:lvl3pPr>
            <a:lvl4pPr marL="1114425" indent="0">
              <a:buNone/>
              <a:defRPr sz="1625"/>
            </a:lvl4pPr>
            <a:lvl5pPr marL="1485900" indent="0">
              <a:buNone/>
              <a:defRPr sz="1625"/>
            </a:lvl5pPr>
            <a:lvl6pPr marL="1857375" indent="0">
              <a:buNone/>
              <a:defRPr sz="1625"/>
            </a:lvl6pPr>
            <a:lvl7pPr marL="2228850" indent="0">
              <a:buNone/>
              <a:defRPr sz="1625"/>
            </a:lvl7pPr>
            <a:lvl8pPr marL="2600325" indent="0">
              <a:buNone/>
              <a:defRPr sz="1625"/>
            </a:lvl8pPr>
            <a:lvl9pPr marL="2971800" indent="0">
              <a:buNone/>
              <a:defRPr sz="16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82759" y="2057400"/>
            <a:ext cx="3195373" cy="3811588"/>
          </a:xfrm>
          <a:prstGeom prst="rect">
            <a:avLst/>
          </a:prstGeo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81038" y="6356352"/>
            <a:ext cx="2228850" cy="365125"/>
          </a:xfrm>
          <a:prstGeom prst="rect">
            <a:avLst/>
          </a:prstGeom>
        </p:spPr>
        <p:txBody>
          <a:bodyPr/>
          <a:lstStyle/>
          <a:p>
            <a:fld id="{379F1E6B-445D-CA46-80DE-7864B0ECB295}" type="datetimeFigureOut">
              <a:rPr lang="en-US" smtClean="0"/>
              <a:t>9/26/2023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996113" y="6356352"/>
            <a:ext cx="222885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81038" y="365127"/>
            <a:ext cx="8543925"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81038" y="1825625"/>
            <a:ext cx="8543925"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81038" y="6356352"/>
            <a:ext cx="2228850" cy="365125"/>
          </a:xfrm>
          <a:prstGeom prst="rect">
            <a:avLst/>
          </a:prstGeom>
        </p:spPr>
        <p:txBody>
          <a:bodyPr/>
          <a:lstStyle/>
          <a:p>
            <a:fld id="{379F1E6B-445D-CA46-80DE-7864B0ECB295}" type="datetimeFigureOut">
              <a:rPr lang="en-US" smtClean="0"/>
              <a:t>9/26/2023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996113" y="6356352"/>
            <a:ext cx="222885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7088982" y="365125"/>
            <a:ext cx="2135981"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81038" y="365125"/>
            <a:ext cx="6242844"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81038" y="6356352"/>
            <a:ext cx="2228850" cy="365125"/>
          </a:xfrm>
          <a:prstGeom prst="rect">
            <a:avLst/>
          </a:prstGeom>
        </p:spPr>
        <p:txBody>
          <a:bodyPr/>
          <a:lstStyle/>
          <a:p>
            <a:fld id="{379F1E6B-445D-CA46-80DE-7864B0ECB295}" type="datetimeFigureOut">
              <a:rPr lang="en-US" smtClean="0"/>
              <a:t>9/26/2023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996113" y="6356352"/>
            <a:ext cx="222885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416309" y="1106106"/>
            <a:ext cx="920788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416309" y="2566604"/>
            <a:ext cx="9207883"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416309" y="2632841"/>
            <a:ext cx="4853370"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770822" y="2632841"/>
            <a:ext cx="4853370"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416309" y="1106106"/>
            <a:ext cx="9207883"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238250" y="1122363"/>
            <a:ext cx="7429500" cy="2387600"/>
          </a:xfrm>
          <a:prstGeom prst="rect">
            <a:avLst/>
          </a:prstGeom>
        </p:spPr>
        <p:txBody>
          <a:bodyPr anchor="b"/>
          <a:lstStyle>
            <a:lvl1pPr algn="ctr">
              <a:defRPr sz="4875"/>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238250" y="3602038"/>
            <a:ext cx="7429500" cy="1655762"/>
          </a:xfrm>
          <a:prstGeom prst="rect">
            <a:avLst/>
          </a:prstGeom>
        </p:spPr>
        <p:txBody>
          <a:bodyPr/>
          <a:lstStyle>
            <a:lvl1pPr marL="0" indent="0" algn="ctr">
              <a:buNone/>
              <a:defRPr sz="1950"/>
            </a:lvl1pPr>
            <a:lvl2pPr marL="371475" indent="0" algn="ctr">
              <a:buNone/>
              <a:defRPr sz="1625"/>
            </a:lvl2pPr>
            <a:lvl3pPr marL="742950" indent="0" algn="ctr">
              <a:buNone/>
              <a:defRPr sz="1463"/>
            </a:lvl3pPr>
            <a:lvl4pPr marL="1114425" indent="0" algn="ctr">
              <a:buNone/>
              <a:defRPr sz="1300"/>
            </a:lvl4pPr>
            <a:lvl5pPr marL="1485900" indent="0" algn="ctr">
              <a:buNone/>
              <a:defRPr sz="1300"/>
            </a:lvl5pPr>
            <a:lvl6pPr marL="1857375" indent="0" algn="ctr">
              <a:buNone/>
              <a:defRPr sz="1300"/>
            </a:lvl6pPr>
            <a:lvl7pPr marL="2228850" indent="0" algn="ctr">
              <a:buNone/>
              <a:defRPr sz="1300"/>
            </a:lvl7pPr>
            <a:lvl8pPr marL="2600325" indent="0" algn="ctr">
              <a:buNone/>
              <a:defRPr sz="1300"/>
            </a:lvl8pPr>
            <a:lvl9pPr marL="2971800" indent="0" algn="ctr">
              <a:buNone/>
              <a:defRPr sz="13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81038" y="6356352"/>
            <a:ext cx="2228850" cy="365125"/>
          </a:xfrm>
          <a:prstGeom prst="rect">
            <a:avLst/>
          </a:prstGeom>
        </p:spPr>
        <p:txBody>
          <a:bodyPr/>
          <a:lstStyle/>
          <a:p>
            <a:fld id="{1F5A4D6D-2A90-B940-A687-1FDBE254A839}" type="datetimeFigureOut">
              <a:rPr lang="en-US" smtClean="0"/>
              <a:t>9/26/2023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996113" y="6356352"/>
            <a:ext cx="222885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81038" y="365127"/>
            <a:ext cx="8543925"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81038" y="1825625"/>
            <a:ext cx="8543925"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81038" y="6356352"/>
            <a:ext cx="2228850" cy="365125"/>
          </a:xfrm>
          <a:prstGeom prst="rect">
            <a:avLst/>
          </a:prstGeom>
        </p:spPr>
        <p:txBody>
          <a:bodyPr/>
          <a:lstStyle/>
          <a:p>
            <a:fld id="{1F5A4D6D-2A90-B940-A687-1FDBE254A839}" type="datetimeFigureOut">
              <a:rPr lang="en-US" smtClean="0"/>
              <a:t>9/26/2023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996113" y="6356352"/>
            <a:ext cx="222885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75879" y="1709740"/>
            <a:ext cx="8543925" cy="2852737"/>
          </a:xfrm>
          <a:prstGeom prst="rect">
            <a:avLst/>
          </a:prstGeom>
        </p:spPr>
        <p:txBody>
          <a:bodyPr anchor="b"/>
          <a:lstStyle>
            <a:lvl1pPr>
              <a:defRPr sz="48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75879" y="4589465"/>
            <a:ext cx="8543925" cy="1500187"/>
          </a:xfrm>
          <a:prstGeom prst="rect">
            <a:avLst/>
          </a:prstGeom>
        </p:spPr>
        <p:txBody>
          <a:bodyPr/>
          <a:lstStyle>
            <a:lvl1pPr marL="0" indent="0">
              <a:buNone/>
              <a:defRPr sz="1950">
                <a:solidFill>
                  <a:schemeClr val="tx1">
                    <a:tint val="75000"/>
                  </a:schemeClr>
                </a:solidFill>
              </a:defRPr>
            </a:lvl1pPr>
            <a:lvl2pPr marL="371475" indent="0">
              <a:buNone/>
              <a:defRPr sz="1625">
                <a:solidFill>
                  <a:schemeClr val="tx1">
                    <a:tint val="75000"/>
                  </a:schemeClr>
                </a:solidFill>
              </a:defRPr>
            </a:lvl2pPr>
            <a:lvl3pPr marL="742950" indent="0">
              <a:buNone/>
              <a:defRPr sz="1463">
                <a:solidFill>
                  <a:schemeClr val="tx1">
                    <a:tint val="75000"/>
                  </a:schemeClr>
                </a:solidFill>
              </a:defRPr>
            </a:lvl3pPr>
            <a:lvl4pPr marL="1114425" indent="0">
              <a:buNone/>
              <a:defRPr sz="1300">
                <a:solidFill>
                  <a:schemeClr val="tx1">
                    <a:tint val="75000"/>
                  </a:schemeClr>
                </a:solidFill>
              </a:defRPr>
            </a:lvl4pPr>
            <a:lvl5pPr marL="1485900" indent="0">
              <a:buNone/>
              <a:defRPr sz="1300">
                <a:solidFill>
                  <a:schemeClr val="tx1">
                    <a:tint val="75000"/>
                  </a:schemeClr>
                </a:solidFill>
              </a:defRPr>
            </a:lvl5pPr>
            <a:lvl6pPr marL="1857375" indent="0">
              <a:buNone/>
              <a:defRPr sz="1300">
                <a:solidFill>
                  <a:schemeClr val="tx1">
                    <a:tint val="75000"/>
                  </a:schemeClr>
                </a:solidFill>
              </a:defRPr>
            </a:lvl6pPr>
            <a:lvl7pPr marL="2228850" indent="0">
              <a:buNone/>
              <a:defRPr sz="1300">
                <a:solidFill>
                  <a:schemeClr val="tx1">
                    <a:tint val="75000"/>
                  </a:schemeClr>
                </a:solidFill>
              </a:defRPr>
            </a:lvl7pPr>
            <a:lvl8pPr marL="2600325" indent="0">
              <a:buNone/>
              <a:defRPr sz="1300">
                <a:solidFill>
                  <a:schemeClr val="tx1">
                    <a:tint val="75000"/>
                  </a:schemeClr>
                </a:solidFill>
              </a:defRPr>
            </a:lvl8pPr>
            <a:lvl9pPr marL="2971800" indent="0">
              <a:buNone/>
              <a:defRPr sz="13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81038" y="6356352"/>
            <a:ext cx="2228850" cy="365125"/>
          </a:xfrm>
          <a:prstGeom prst="rect">
            <a:avLst/>
          </a:prstGeom>
        </p:spPr>
        <p:txBody>
          <a:bodyPr/>
          <a:lstStyle/>
          <a:p>
            <a:fld id="{1F5A4D6D-2A90-B940-A687-1FDBE254A839}" type="datetimeFigureOut">
              <a:rPr lang="en-US" smtClean="0"/>
              <a:t>9/26/2023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996113" y="6356352"/>
            <a:ext cx="222885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81038" y="365127"/>
            <a:ext cx="8543925"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81037" y="1825625"/>
            <a:ext cx="4189413"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5035550" y="1825625"/>
            <a:ext cx="4189413"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81038" y="6356352"/>
            <a:ext cx="2228850" cy="365125"/>
          </a:xfrm>
          <a:prstGeom prst="rect">
            <a:avLst/>
          </a:prstGeom>
        </p:spPr>
        <p:txBody>
          <a:bodyPr/>
          <a:lstStyle/>
          <a:p>
            <a:fld id="{1F5A4D6D-2A90-B940-A687-1FDBE254A839}" type="datetimeFigureOut">
              <a:rPr lang="en-US" smtClean="0"/>
              <a:t>9/26/2023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996113" y="6356352"/>
            <a:ext cx="222885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82758" y="365127"/>
            <a:ext cx="8543925"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82758" y="1681163"/>
            <a:ext cx="4191132" cy="823912"/>
          </a:xfrm>
          <a:prstGeom prst="rect">
            <a:avLst/>
          </a:prstGeo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82758" y="2505075"/>
            <a:ext cx="4191132"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5014913" y="1681163"/>
            <a:ext cx="4211770" cy="823912"/>
          </a:xfrm>
          <a:prstGeom prst="rect">
            <a:avLst/>
          </a:prstGeo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5014913" y="2505075"/>
            <a:ext cx="4211770"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81038" y="6356352"/>
            <a:ext cx="2228850" cy="365125"/>
          </a:xfrm>
          <a:prstGeom prst="rect">
            <a:avLst/>
          </a:prstGeom>
        </p:spPr>
        <p:txBody>
          <a:bodyPr/>
          <a:lstStyle/>
          <a:p>
            <a:fld id="{1F5A4D6D-2A90-B940-A687-1FDBE254A839}" type="datetimeFigureOut">
              <a:rPr lang="en-US" smtClean="0"/>
              <a:t>9/26/2023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996113" y="6356352"/>
            <a:ext cx="222885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81038" y="365127"/>
            <a:ext cx="8543925"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81038" y="6356352"/>
            <a:ext cx="2228850" cy="365125"/>
          </a:xfrm>
          <a:prstGeom prst="rect">
            <a:avLst/>
          </a:prstGeom>
        </p:spPr>
        <p:txBody>
          <a:bodyPr/>
          <a:lstStyle/>
          <a:p>
            <a:fld id="{1F5A4D6D-2A90-B940-A687-1FDBE254A839}" type="datetimeFigureOut">
              <a:rPr lang="en-US" smtClean="0"/>
              <a:t>9/26/2023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996113" y="6356352"/>
            <a:ext cx="222885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81038" y="6356352"/>
            <a:ext cx="2228850" cy="365125"/>
          </a:xfrm>
          <a:prstGeom prst="rect">
            <a:avLst/>
          </a:prstGeom>
        </p:spPr>
        <p:txBody>
          <a:bodyPr/>
          <a:lstStyle/>
          <a:p>
            <a:fld id="{1F5A4D6D-2A90-B940-A687-1FDBE254A839}" type="datetimeFigureOut">
              <a:rPr lang="en-US" smtClean="0"/>
              <a:t>9/26/2023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996113" y="6356352"/>
            <a:ext cx="222885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82759" y="457200"/>
            <a:ext cx="3195373" cy="1600200"/>
          </a:xfrm>
          <a:prstGeom prst="rect">
            <a:avLst/>
          </a:prstGeom>
        </p:spPr>
        <p:txBody>
          <a:bodyPr anchor="b"/>
          <a:lstStyle>
            <a:lvl1pPr>
              <a:defRPr sz="26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4211770" y="987427"/>
            <a:ext cx="5014913" cy="4873625"/>
          </a:xfrm>
          <a:prstGeom prst="rect">
            <a:avLst/>
          </a:prstGeom>
        </p:spPr>
        <p:txBody>
          <a:bodyPr/>
          <a:lstStyle>
            <a:lvl1pPr>
              <a:defRPr sz="2600"/>
            </a:lvl1pPr>
            <a:lvl2pPr>
              <a:defRPr sz="2275"/>
            </a:lvl2pPr>
            <a:lvl3pPr>
              <a:defRPr sz="1950"/>
            </a:lvl3pPr>
            <a:lvl4pPr>
              <a:defRPr sz="1625"/>
            </a:lvl4pPr>
            <a:lvl5pPr>
              <a:defRPr sz="1625"/>
            </a:lvl5pPr>
            <a:lvl6pPr>
              <a:defRPr sz="1625"/>
            </a:lvl6pPr>
            <a:lvl7pPr>
              <a:defRPr sz="1625"/>
            </a:lvl7pPr>
            <a:lvl8pPr>
              <a:defRPr sz="1625"/>
            </a:lvl8pPr>
            <a:lvl9pPr>
              <a:defRPr sz="16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82759" y="2057400"/>
            <a:ext cx="3195373" cy="3811588"/>
          </a:xfrm>
          <a:prstGeom prst="rect">
            <a:avLst/>
          </a:prstGeo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81038" y="6356352"/>
            <a:ext cx="2228850" cy="365125"/>
          </a:xfrm>
          <a:prstGeom prst="rect">
            <a:avLst/>
          </a:prstGeom>
        </p:spPr>
        <p:txBody>
          <a:bodyPr/>
          <a:lstStyle/>
          <a:p>
            <a:fld id="{1F5A4D6D-2A90-B940-A687-1FDBE254A839}" type="datetimeFigureOut">
              <a:rPr lang="en-US" smtClean="0"/>
              <a:t>9/26/2023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996113" y="6356352"/>
            <a:ext cx="222885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82759" y="457200"/>
            <a:ext cx="3195373" cy="1600200"/>
          </a:xfrm>
          <a:prstGeom prst="rect">
            <a:avLst/>
          </a:prstGeom>
        </p:spPr>
        <p:txBody>
          <a:bodyPr anchor="b"/>
          <a:lstStyle>
            <a:lvl1pPr>
              <a:defRPr sz="26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4211770" y="987427"/>
            <a:ext cx="5014913" cy="4873625"/>
          </a:xfrm>
          <a:prstGeom prst="rect">
            <a:avLst/>
          </a:prstGeom>
        </p:spPr>
        <p:txBody>
          <a:bodyPr/>
          <a:lstStyle>
            <a:lvl1pPr marL="0" indent="0">
              <a:buNone/>
              <a:defRPr sz="2600"/>
            </a:lvl1pPr>
            <a:lvl2pPr marL="371475" indent="0">
              <a:buNone/>
              <a:defRPr sz="2275"/>
            </a:lvl2pPr>
            <a:lvl3pPr marL="742950" indent="0">
              <a:buNone/>
              <a:defRPr sz="1950"/>
            </a:lvl3pPr>
            <a:lvl4pPr marL="1114425" indent="0">
              <a:buNone/>
              <a:defRPr sz="1625"/>
            </a:lvl4pPr>
            <a:lvl5pPr marL="1485900" indent="0">
              <a:buNone/>
              <a:defRPr sz="1625"/>
            </a:lvl5pPr>
            <a:lvl6pPr marL="1857375" indent="0">
              <a:buNone/>
              <a:defRPr sz="1625"/>
            </a:lvl6pPr>
            <a:lvl7pPr marL="2228850" indent="0">
              <a:buNone/>
              <a:defRPr sz="1625"/>
            </a:lvl7pPr>
            <a:lvl8pPr marL="2600325" indent="0">
              <a:buNone/>
              <a:defRPr sz="1625"/>
            </a:lvl8pPr>
            <a:lvl9pPr marL="2971800" indent="0">
              <a:buNone/>
              <a:defRPr sz="1625"/>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82759" y="2057400"/>
            <a:ext cx="3195373" cy="3811588"/>
          </a:xfrm>
          <a:prstGeom prst="rect">
            <a:avLst/>
          </a:prstGeo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81038" y="6356352"/>
            <a:ext cx="2228850" cy="365125"/>
          </a:xfrm>
          <a:prstGeom prst="rect">
            <a:avLst/>
          </a:prstGeom>
        </p:spPr>
        <p:txBody>
          <a:bodyPr/>
          <a:lstStyle/>
          <a:p>
            <a:fld id="{1F5A4D6D-2A90-B940-A687-1FDBE254A839}" type="datetimeFigureOut">
              <a:rPr lang="en-US" smtClean="0"/>
              <a:t>9/26/2023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996113" y="6356352"/>
            <a:ext cx="222885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81038" y="365127"/>
            <a:ext cx="8543925"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81038" y="1825625"/>
            <a:ext cx="8543925"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81038" y="6356352"/>
            <a:ext cx="2228850" cy="365125"/>
          </a:xfrm>
          <a:prstGeom prst="rect">
            <a:avLst/>
          </a:prstGeom>
        </p:spPr>
        <p:txBody>
          <a:bodyPr/>
          <a:lstStyle/>
          <a:p>
            <a:fld id="{1F5A4D6D-2A90-B940-A687-1FDBE254A839}" type="datetimeFigureOut">
              <a:rPr lang="en-US" smtClean="0"/>
              <a:t>9/26/2023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996113" y="6356352"/>
            <a:ext cx="222885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7088982" y="365125"/>
            <a:ext cx="2135981"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81038" y="365125"/>
            <a:ext cx="6242844"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81038" y="6356352"/>
            <a:ext cx="2228850" cy="365125"/>
          </a:xfrm>
          <a:prstGeom prst="rect">
            <a:avLst/>
          </a:prstGeom>
        </p:spPr>
        <p:txBody>
          <a:bodyPr/>
          <a:lstStyle/>
          <a:p>
            <a:fld id="{1F5A4D6D-2A90-B940-A687-1FDBE254A839}" type="datetimeFigureOut">
              <a:rPr lang="en-US" smtClean="0"/>
              <a:t>9/26/2023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996113" y="6356352"/>
            <a:ext cx="222885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238250" y="1122363"/>
            <a:ext cx="7429500" cy="2387600"/>
          </a:xfrm>
          <a:prstGeom prst="rect">
            <a:avLst/>
          </a:prstGeom>
        </p:spPr>
        <p:txBody>
          <a:bodyPr anchor="b"/>
          <a:lstStyle>
            <a:lvl1pPr algn="ctr">
              <a:defRPr sz="4875"/>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238250" y="3602038"/>
            <a:ext cx="7429500" cy="1655762"/>
          </a:xfrm>
          <a:prstGeom prst="rect">
            <a:avLst/>
          </a:prstGeom>
        </p:spPr>
        <p:txBody>
          <a:bodyPr/>
          <a:lstStyle>
            <a:lvl1pPr marL="0" indent="0" algn="ctr">
              <a:buNone/>
              <a:defRPr sz="1950"/>
            </a:lvl1pPr>
            <a:lvl2pPr marL="371475" indent="0" algn="ctr">
              <a:buNone/>
              <a:defRPr sz="1625"/>
            </a:lvl2pPr>
            <a:lvl3pPr marL="742950" indent="0" algn="ctr">
              <a:buNone/>
              <a:defRPr sz="1463"/>
            </a:lvl3pPr>
            <a:lvl4pPr marL="1114425" indent="0" algn="ctr">
              <a:buNone/>
              <a:defRPr sz="1300"/>
            </a:lvl4pPr>
            <a:lvl5pPr marL="1485900" indent="0" algn="ctr">
              <a:buNone/>
              <a:defRPr sz="1300"/>
            </a:lvl5pPr>
            <a:lvl6pPr marL="1857375" indent="0" algn="ctr">
              <a:buNone/>
              <a:defRPr sz="1300"/>
            </a:lvl6pPr>
            <a:lvl7pPr marL="2228850" indent="0" algn="ctr">
              <a:buNone/>
              <a:defRPr sz="1300"/>
            </a:lvl7pPr>
            <a:lvl8pPr marL="2600325" indent="0" algn="ctr">
              <a:buNone/>
              <a:defRPr sz="1300"/>
            </a:lvl8pPr>
            <a:lvl9pPr marL="2971800" indent="0" algn="ctr">
              <a:buNone/>
              <a:defRPr sz="13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81038" y="6356352"/>
            <a:ext cx="2228850" cy="365125"/>
          </a:xfrm>
          <a:prstGeom prst="rect">
            <a:avLst/>
          </a:prstGeom>
        </p:spPr>
        <p:txBody>
          <a:bodyPr/>
          <a:lstStyle/>
          <a:p>
            <a:fld id="{F07C6424-41DD-AF49-8D0A-B20A782F8B5F}" type="datetimeFigureOut">
              <a:rPr lang="en-US" smtClean="0"/>
              <a:t>9/26/2023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996113" y="6356352"/>
            <a:ext cx="222885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81038" y="365127"/>
            <a:ext cx="8543925"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81038" y="1825625"/>
            <a:ext cx="8543925"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81038" y="6356352"/>
            <a:ext cx="2228850" cy="365125"/>
          </a:xfrm>
          <a:prstGeom prst="rect">
            <a:avLst/>
          </a:prstGeom>
        </p:spPr>
        <p:txBody>
          <a:bodyPr/>
          <a:lstStyle/>
          <a:p>
            <a:fld id="{F07C6424-41DD-AF49-8D0A-B20A782F8B5F}" type="datetimeFigureOut">
              <a:rPr lang="en-US" smtClean="0"/>
              <a:t>9/26/2023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996113" y="6356352"/>
            <a:ext cx="222885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75879" y="1709740"/>
            <a:ext cx="8543925" cy="2852737"/>
          </a:xfrm>
          <a:prstGeom prst="rect">
            <a:avLst/>
          </a:prstGeom>
        </p:spPr>
        <p:txBody>
          <a:bodyPr anchor="b"/>
          <a:lstStyle>
            <a:lvl1pPr>
              <a:defRPr sz="48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75879" y="4589465"/>
            <a:ext cx="8543925" cy="1500187"/>
          </a:xfrm>
          <a:prstGeom prst="rect">
            <a:avLst/>
          </a:prstGeom>
        </p:spPr>
        <p:txBody>
          <a:bodyPr/>
          <a:lstStyle>
            <a:lvl1pPr marL="0" indent="0">
              <a:buNone/>
              <a:defRPr sz="1950">
                <a:solidFill>
                  <a:schemeClr val="tx1">
                    <a:tint val="75000"/>
                  </a:schemeClr>
                </a:solidFill>
              </a:defRPr>
            </a:lvl1pPr>
            <a:lvl2pPr marL="371475" indent="0">
              <a:buNone/>
              <a:defRPr sz="1625">
                <a:solidFill>
                  <a:schemeClr val="tx1">
                    <a:tint val="75000"/>
                  </a:schemeClr>
                </a:solidFill>
              </a:defRPr>
            </a:lvl2pPr>
            <a:lvl3pPr marL="742950" indent="0">
              <a:buNone/>
              <a:defRPr sz="1463">
                <a:solidFill>
                  <a:schemeClr val="tx1">
                    <a:tint val="75000"/>
                  </a:schemeClr>
                </a:solidFill>
              </a:defRPr>
            </a:lvl3pPr>
            <a:lvl4pPr marL="1114425" indent="0">
              <a:buNone/>
              <a:defRPr sz="1300">
                <a:solidFill>
                  <a:schemeClr val="tx1">
                    <a:tint val="75000"/>
                  </a:schemeClr>
                </a:solidFill>
              </a:defRPr>
            </a:lvl4pPr>
            <a:lvl5pPr marL="1485900" indent="0">
              <a:buNone/>
              <a:defRPr sz="1300">
                <a:solidFill>
                  <a:schemeClr val="tx1">
                    <a:tint val="75000"/>
                  </a:schemeClr>
                </a:solidFill>
              </a:defRPr>
            </a:lvl5pPr>
            <a:lvl6pPr marL="1857375" indent="0">
              <a:buNone/>
              <a:defRPr sz="1300">
                <a:solidFill>
                  <a:schemeClr val="tx1">
                    <a:tint val="75000"/>
                  </a:schemeClr>
                </a:solidFill>
              </a:defRPr>
            </a:lvl6pPr>
            <a:lvl7pPr marL="2228850" indent="0">
              <a:buNone/>
              <a:defRPr sz="1300">
                <a:solidFill>
                  <a:schemeClr val="tx1">
                    <a:tint val="75000"/>
                  </a:schemeClr>
                </a:solidFill>
              </a:defRPr>
            </a:lvl7pPr>
            <a:lvl8pPr marL="2600325" indent="0">
              <a:buNone/>
              <a:defRPr sz="1300">
                <a:solidFill>
                  <a:schemeClr val="tx1">
                    <a:tint val="75000"/>
                  </a:schemeClr>
                </a:solidFill>
              </a:defRPr>
            </a:lvl8pPr>
            <a:lvl9pPr marL="2971800" indent="0">
              <a:buNone/>
              <a:defRPr sz="13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81038" y="6356352"/>
            <a:ext cx="2228850" cy="365125"/>
          </a:xfrm>
          <a:prstGeom prst="rect">
            <a:avLst/>
          </a:prstGeom>
        </p:spPr>
        <p:txBody>
          <a:bodyPr/>
          <a:lstStyle/>
          <a:p>
            <a:fld id="{F07C6424-41DD-AF49-8D0A-B20A782F8B5F}" type="datetimeFigureOut">
              <a:rPr lang="en-US" smtClean="0"/>
              <a:t>9/26/2023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996113" y="6356352"/>
            <a:ext cx="222885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81038" y="365127"/>
            <a:ext cx="8543925"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81037" y="1825625"/>
            <a:ext cx="4189413"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5035550" y="1825625"/>
            <a:ext cx="4189413"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81038" y="6356352"/>
            <a:ext cx="2228850" cy="365125"/>
          </a:xfrm>
          <a:prstGeom prst="rect">
            <a:avLst/>
          </a:prstGeom>
        </p:spPr>
        <p:txBody>
          <a:bodyPr/>
          <a:lstStyle/>
          <a:p>
            <a:fld id="{F07C6424-41DD-AF49-8D0A-B20A782F8B5F}" type="datetimeFigureOut">
              <a:rPr lang="en-US" smtClean="0"/>
              <a:t>9/26/2023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996113" y="6356352"/>
            <a:ext cx="222885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82758" y="365127"/>
            <a:ext cx="8543925"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82758" y="1681163"/>
            <a:ext cx="4191132" cy="823912"/>
          </a:xfrm>
          <a:prstGeom prst="rect">
            <a:avLst/>
          </a:prstGeo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82758" y="2505075"/>
            <a:ext cx="4191132"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5014913" y="1681163"/>
            <a:ext cx="4211770" cy="823912"/>
          </a:xfrm>
          <a:prstGeom prst="rect">
            <a:avLst/>
          </a:prstGeo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5014913" y="2505075"/>
            <a:ext cx="4211770"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81038" y="6356352"/>
            <a:ext cx="2228850" cy="365125"/>
          </a:xfrm>
          <a:prstGeom prst="rect">
            <a:avLst/>
          </a:prstGeom>
        </p:spPr>
        <p:txBody>
          <a:bodyPr/>
          <a:lstStyle/>
          <a:p>
            <a:fld id="{F07C6424-41DD-AF49-8D0A-B20A782F8B5F}" type="datetimeFigureOut">
              <a:rPr lang="en-US" smtClean="0"/>
              <a:t>9/26/2023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996113" y="6356352"/>
            <a:ext cx="222885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81038" y="365127"/>
            <a:ext cx="8543925"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81038" y="6356352"/>
            <a:ext cx="2228850" cy="365125"/>
          </a:xfrm>
          <a:prstGeom prst="rect">
            <a:avLst/>
          </a:prstGeom>
        </p:spPr>
        <p:txBody>
          <a:bodyPr/>
          <a:lstStyle/>
          <a:p>
            <a:fld id="{F07C6424-41DD-AF49-8D0A-B20A782F8B5F}" type="datetimeFigureOut">
              <a:rPr lang="en-US" smtClean="0"/>
              <a:t>9/26/2023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996113" y="6356352"/>
            <a:ext cx="222885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81038" y="6356352"/>
            <a:ext cx="2228850" cy="365125"/>
          </a:xfrm>
          <a:prstGeom prst="rect">
            <a:avLst/>
          </a:prstGeom>
        </p:spPr>
        <p:txBody>
          <a:bodyPr/>
          <a:lstStyle/>
          <a:p>
            <a:fld id="{F07C6424-41DD-AF49-8D0A-B20A782F8B5F}" type="datetimeFigureOut">
              <a:rPr lang="en-US" smtClean="0"/>
              <a:t>9/26/2023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996113" y="6356352"/>
            <a:ext cx="222885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82759" y="457200"/>
            <a:ext cx="3195373" cy="1600200"/>
          </a:xfrm>
          <a:prstGeom prst="rect">
            <a:avLst/>
          </a:prstGeom>
        </p:spPr>
        <p:txBody>
          <a:bodyPr anchor="b"/>
          <a:lstStyle>
            <a:lvl1pPr>
              <a:defRPr sz="26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4211770" y="987427"/>
            <a:ext cx="5014913" cy="4873625"/>
          </a:xfrm>
          <a:prstGeom prst="rect">
            <a:avLst/>
          </a:prstGeom>
        </p:spPr>
        <p:txBody>
          <a:bodyPr/>
          <a:lstStyle>
            <a:lvl1pPr>
              <a:defRPr sz="2600"/>
            </a:lvl1pPr>
            <a:lvl2pPr>
              <a:defRPr sz="2275"/>
            </a:lvl2pPr>
            <a:lvl3pPr>
              <a:defRPr sz="1950"/>
            </a:lvl3pPr>
            <a:lvl4pPr>
              <a:defRPr sz="1625"/>
            </a:lvl4pPr>
            <a:lvl5pPr>
              <a:defRPr sz="1625"/>
            </a:lvl5pPr>
            <a:lvl6pPr>
              <a:defRPr sz="1625"/>
            </a:lvl6pPr>
            <a:lvl7pPr>
              <a:defRPr sz="1625"/>
            </a:lvl7pPr>
            <a:lvl8pPr>
              <a:defRPr sz="1625"/>
            </a:lvl8pPr>
            <a:lvl9pPr>
              <a:defRPr sz="16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82759" y="2057400"/>
            <a:ext cx="3195373" cy="3811588"/>
          </a:xfrm>
          <a:prstGeom prst="rect">
            <a:avLst/>
          </a:prstGeo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81038" y="6356352"/>
            <a:ext cx="2228850" cy="365125"/>
          </a:xfrm>
          <a:prstGeom prst="rect">
            <a:avLst/>
          </a:prstGeom>
        </p:spPr>
        <p:txBody>
          <a:bodyPr/>
          <a:lstStyle/>
          <a:p>
            <a:fld id="{F07C6424-41DD-AF49-8D0A-B20A782F8B5F}" type="datetimeFigureOut">
              <a:rPr lang="en-US" smtClean="0"/>
              <a:t>9/26/2023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996113" y="6356352"/>
            <a:ext cx="222885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82759" y="457200"/>
            <a:ext cx="3195373" cy="1600200"/>
          </a:xfrm>
          <a:prstGeom prst="rect">
            <a:avLst/>
          </a:prstGeom>
        </p:spPr>
        <p:txBody>
          <a:bodyPr anchor="b"/>
          <a:lstStyle>
            <a:lvl1pPr>
              <a:defRPr sz="26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4211770" y="987427"/>
            <a:ext cx="5014913" cy="4873625"/>
          </a:xfrm>
          <a:prstGeom prst="rect">
            <a:avLst/>
          </a:prstGeom>
        </p:spPr>
        <p:txBody>
          <a:bodyPr/>
          <a:lstStyle>
            <a:lvl1pPr marL="0" indent="0">
              <a:buNone/>
              <a:defRPr sz="2600"/>
            </a:lvl1pPr>
            <a:lvl2pPr marL="371475" indent="0">
              <a:buNone/>
              <a:defRPr sz="2275"/>
            </a:lvl2pPr>
            <a:lvl3pPr marL="742950" indent="0">
              <a:buNone/>
              <a:defRPr sz="1950"/>
            </a:lvl3pPr>
            <a:lvl4pPr marL="1114425" indent="0">
              <a:buNone/>
              <a:defRPr sz="1625"/>
            </a:lvl4pPr>
            <a:lvl5pPr marL="1485900" indent="0">
              <a:buNone/>
              <a:defRPr sz="1625"/>
            </a:lvl5pPr>
            <a:lvl6pPr marL="1857375" indent="0">
              <a:buNone/>
              <a:defRPr sz="1625"/>
            </a:lvl6pPr>
            <a:lvl7pPr marL="2228850" indent="0">
              <a:buNone/>
              <a:defRPr sz="1625"/>
            </a:lvl7pPr>
            <a:lvl8pPr marL="2600325" indent="0">
              <a:buNone/>
              <a:defRPr sz="1625"/>
            </a:lvl8pPr>
            <a:lvl9pPr marL="2971800" indent="0">
              <a:buNone/>
              <a:defRPr sz="1625"/>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82759" y="2057400"/>
            <a:ext cx="3195373" cy="3811588"/>
          </a:xfrm>
          <a:prstGeom prst="rect">
            <a:avLst/>
          </a:prstGeo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81038" y="6356352"/>
            <a:ext cx="2228850" cy="365125"/>
          </a:xfrm>
          <a:prstGeom prst="rect">
            <a:avLst/>
          </a:prstGeom>
        </p:spPr>
        <p:txBody>
          <a:bodyPr/>
          <a:lstStyle/>
          <a:p>
            <a:fld id="{F07C6424-41DD-AF49-8D0A-B20A782F8B5F}" type="datetimeFigureOut">
              <a:rPr lang="en-US" smtClean="0"/>
              <a:t>9/26/2023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996113" y="6356352"/>
            <a:ext cx="222885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81038" y="365127"/>
            <a:ext cx="8543925"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81038" y="1825625"/>
            <a:ext cx="8543925"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81038" y="6356352"/>
            <a:ext cx="2228850" cy="365125"/>
          </a:xfrm>
          <a:prstGeom prst="rect">
            <a:avLst/>
          </a:prstGeom>
        </p:spPr>
        <p:txBody>
          <a:bodyPr/>
          <a:lstStyle/>
          <a:p>
            <a:fld id="{F07C6424-41DD-AF49-8D0A-B20A782F8B5F}" type="datetimeFigureOut">
              <a:rPr lang="en-US" smtClean="0"/>
              <a:t>9/26/2023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996113" y="6356352"/>
            <a:ext cx="222885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7088982" y="365125"/>
            <a:ext cx="2135981"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81038" y="365125"/>
            <a:ext cx="6242844"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81038" y="6356352"/>
            <a:ext cx="2228850" cy="365125"/>
          </a:xfrm>
          <a:prstGeom prst="rect">
            <a:avLst/>
          </a:prstGeom>
        </p:spPr>
        <p:txBody>
          <a:bodyPr/>
          <a:lstStyle/>
          <a:p>
            <a:fld id="{F07C6424-41DD-AF49-8D0A-B20A782F8B5F}" type="datetimeFigureOut">
              <a:rPr lang="en-US" smtClean="0"/>
              <a:t>9/26/2023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996113" y="6356352"/>
            <a:ext cx="222885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906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906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906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906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906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906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906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906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906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906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906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906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906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906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906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906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512533" y="1470582"/>
            <a:ext cx="4236220"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5026959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91053" y="365126"/>
            <a:ext cx="9329001"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91053" y="1825625"/>
            <a:ext cx="9329001"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Text&#10;&#10;Description automatically generated">
            <a:extLst>
              <a:ext uri="{FF2B5EF4-FFF2-40B4-BE49-F238E27FC236}">
                <a16:creationId xmlns:a16="http://schemas.microsoft.com/office/drawing/2014/main" id="{7A02B40C-4EED-0A03-2C74-9A60838632D1}"/>
              </a:ext>
            </a:extLst>
          </p:cNvPr>
          <p:cNvPicPr>
            <a:picLocks noChangeAspect="1"/>
          </p:cNvPicPr>
          <p:nvPr userDrawn="1"/>
        </p:nvPicPr>
        <p:blipFill>
          <a:blip r:embed="rId2"/>
          <a:stretch>
            <a:fillRect/>
          </a:stretch>
        </p:blipFill>
        <p:spPr>
          <a:xfrm>
            <a:off x="2775719" y="6024583"/>
            <a:ext cx="2177281" cy="468293"/>
          </a:xfrm>
          <a:prstGeom prst="rect">
            <a:avLst/>
          </a:prstGeom>
        </p:spPr>
      </p:pic>
    </p:spTree>
    <p:extLst>
      <p:ext uri="{BB962C8B-B14F-4D97-AF65-F5344CB8AC3E}">
        <p14:creationId xmlns:p14="http://schemas.microsoft.com/office/powerpoint/2010/main" val="136783850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298713" y="365126"/>
            <a:ext cx="674016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298713" y="1825625"/>
            <a:ext cx="6740165"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453789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81038" y="365127"/>
            <a:ext cx="8543925"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81037" y="1825625"/>
            <a:ext cx="4189413"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5035550" y="1825625"/>
            <a:ext cx="4189413"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81038" y="6356352"/>
            <a:ext cx="2228850" cy="365125"/>
          </a:xfrm>
          <a:prstGeom prst="rect">
            <a:avLst/>
          </a:prstGeom>
        </p:spPr>
        <p:txBody>
          <a:bodyPr/>
          <a:lstStyle/>
          <a:p>
            <a:fld id="{379F1E6B-445D-CA46-80DE-7864B0ECB295}" type="datetimeFigureOut">
              <a:rPr lang="en-US" smtClean="0"/>
              <a:t>9/26/2023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996113" y="6356352"/>
            <a:ext cx="222885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82758" y="365127"/>
            <a:ext cx="8543925"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82758" y="1681163"/>
            <a:ext cx="4191132" cy="823912"/>
          </a:xfrm>
          <a:prstGeom prst="rect">
            <a:avLst/>
          </a:prstGeo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82758" y="2505075"/>
            <a:ext cx="4191132"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5014913" y="1681163"/>
            <a:ext cx="4211770" cy="823912"/>
          </a:xfrm>
          <a:prstGeom prst="rect">
            <a:avLst/>
          </a:prstGeo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5014913" y="2505075"/>
            <a:ext cx="4211770"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81038" y="6356352"/>
            <a:ext cx="2228850" cy="365125"/>
          </a:xfrm>
          <a:prstGeom prst="rect">
            <a:avLst/>
          </a:prstGeom>
        </p:spPr>
        <p:txBody>
          <a:bodyPr/>
          <a:lstStyle/>
          <a:p>
            <a:fld id="{379F1E6B-445D-CA46-80DE-7864B0ECB295}" type="datetimeFigureOut">
              <a:rPr lang="en-US" smtClean="0"/>
              <a:t>9/26/2023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996113" y="6356352"/>
            <a:ext cx="222885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81038" y="6356352"/>
            <a:ext cx="2228850" cy="365125"/>
          </a:xfrm>
          <a:prstGeom prst="rect">
            <a:avLst/>
          </a:prstGeom>
        </p:spPr>
        <p:txBody>
          <a:bodyPr/>
          <a:lstStyle/>
          <a:p>
            <a:fld id="{379F1E6B-445D-CA46-80DE-7864B0ECB295}" type="datetimeFigureOut">
              <a:rPr lang="en-US" smtClean="0"/>
              <a:t>9/26/2023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281363" y="6356352"/>
            <a:ext cx="3343275"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996113" y="6356352"/>
            <a:ext cx="222885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071370" y="365126"/>
            <a:ext cx="646443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071370" y="1825625"/>
            <a:ext cx="6464430"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6887055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217491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071370" y="365126"/>
            <a:ext cx="646443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071370" y="1825625"/>
            <a:ext cx="6464430"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644178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512534" y="1470582"/>
            <a:ext cx="8778171"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5457980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238250" y="1122363"/>
            <a:ext cx="7429500" cy="2387600"/>
          </a:xfrm>
        </p:spPr>
        <p:txBody>
          <a:bodyPr anchor="b"/>
          <a:lstStyle>
            <a:lvl1pPr algn="ctr">
              <a:defRPr sz="4875"/>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238250" y="3602038"/>
            <a:ext cx="7429500" cy="1655762"/>
          </a:xfrm>
        </p:spPr>
        <p:txBody>
          <a:bodyPr/>
          <a:lstStyle>
            <a:lvl1pPr marL="0" indent="0" algn="ctr">
              <a:buNone/>
              <a:defRPr sz="1950"/>
            </a:lvl1pPr>
            <a:lvl2pPr marL="371475" indent="0" algn="ctr">
              <a:buNone/>
              <a:defRPr sz="1625"/>
            </a:lvl2pPr>
            <a:lvl3pPr marL="742950" indent="0" algn="ctr">
              <a:buNone/>
              <a:defRPr sz="1463"/>
            </a:lvl3pPr>
            <a:lvl4pPr marL="1114425" indent="0" algn="ctr">
              <a:buNone/>
              <a:defRPr sz="1300"/>
            </a:lvl4pPr>
            <a:lvl5pPr marL="1485900" indent="0" algn="ctr">
              <a:buNone/>
              <a:defRPr sz="1300"/>
            </a:lvl5pPr>
            <a:lvl6pPr marL="1857375" indent="0" algn="ctr">
              <a:buNone/>
              <a:defRPr sz="1300"/>
            </a:lvl6pPr>
            <a:lvl7pPr marL="2228850" indent="0" algn="ctr">
              <a:buNone/>
              <a:defRPr sz="1300"/>
            </a:lvl7pPr>
            <a:lvl8pPr marL="2600325" indent="0" algn="ctr">
              <a:buNone/>
              <a:defRPr sz="1300"/>
            </a:lvl8pPr>
            <a:lvl9pPr marL="2971800" indent="0" algn="ctr">
              <a:buNone/>
              <a:defRPr sz="1300"/>
            </a:lvl9pPr>
          </a:lstStyle>
          <a:p>
            <a:r>
              <a:rPr lang="en-US"/>
              <a:t>Click to edit Master subtitle style</a:t>
            </a:r>
          </a:p>
        </p:txBody>
      </p:sp>
      <p:sp>
        <p:nvSpPr>
          <p:cNvPr id="4" name="Date Placeholder 3">
            <a:extLst>
              <a:ext uri="{FF2B5EF4-FFF2-40B4-BE49-F238E27FC236}">
                <a16:creationId xmlns:a16="http://schemas.microsoft.com/office/drawing/2014/main" id="{7BABCDA8-EF89-CF4C-B5E4-E421513561EC}"/>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5" name="Footer Placeholder 4">
            <a:extLst>
              <a:ext uri="{FF2B5EF4-FFF2-40B4-BE49-F238E27FC236}">
                <a16:creationId xmlns:a16="http://schemas.microsoft.com/office/drawing/2014/main" id="{8679BCB0-0CE7-4148-88E3-6AEBA01B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088C2-6F3B-8E4E-8F7D-DFB58E741457}"/>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088653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0AD4CF-919C-CF49-B84C-DF499C24BA05}"/>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5" name="Footer Placeholder 4">
            <a:extLst>
              <a:ext uri="{FF2B5EF4-FFF2-40B4-BE49-F238E27FC236}">
                <a16:creationId xmlns:a16="http://schemas.microsoft.com/office/drawing/2014/main" id="{F8340076-4DBB-5049-94F4-8A81AC464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0FD38-A404-D847-92A0-308F4F461942}"/>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6773961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p:nvPr>
        </p:nvSpPr>
        <p:spPr>
          <a:xfrm>
            <a:off x="675879" y="1709740"/>
            <a:ext cx="8543925" cy="2852737"/>
          </a:xfrm>
        </p:spPr>
        <p:txBody>
          <a:bodyPr anchor="b"/>
          <a:lstStyle>
            <a:lvl1pPr>
              <a:defRPr sz="4875"/>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75879" y="4589465"/>
            <a:ext cx="8543925" cy="1500187"/>
          </a:xfrm>
        </p:spPr>
        <p:txBody>
          <a:bodyPr/>
          <a:lstStyle>
            <a:lvl1pPr marL="0" indent="0">
              <a:buNone/>
              <a:defRPr sz="1950">
                <a:solidFill>
                  <a:schemeClr val="tx1">
                    <a:tint val="75000"/>
                  </a:schemeClr>
                </a:solidFill>
              </a:defRPr>
            </a:lvl1pPr>
            <a:lvl2pPr marL="371475" indent="0">
              <a:buNone/>
              <a:defRPr sz="1625">
                <a:solidFill>
                  <a:schemeClr val="tx1">
                    <a:tint val="75000"/>
                  </a:schemeClr>
                </a:solidFill>
              </a:defRPr>
            </a:lvl2pPr>
            <a:lvl3pPr marL="742950" indent="0">
              <a:buNone/>
              <a:defRPr sz="1463">
                <a:solidFill>
                  <a:schemeClr val="tx1">
                    <a:tint val="75000"/>
                  </a:schemeClr>
                </a:solidFill>
              </a:defRPr>
            </a:lvl3pPr>
            <a:lvl4pPr marL="1114425" indent="0">
              <a:buNone/>
              <a:defRPr sz="1300">
                <a:solidFill>
                  <a:schemeClr val="tx1">
                    <a:tint val="75000"/>
                  </a:schemeClr>
                </a:solidFill>
              </a:defRPr>
            </a:lvl4pPr>
            <a:lvl5pPr marL="1485900" indent="0">
              <a:buNone/>
              <a:defRPr sz="1300">
                <a:solidFill>
                  <a:schemeClr val="tx1">
                    <a:tint val="75000"/>
                  </a:schemeClr>
                </a:solidFill>
              </a:defRPr>
            </a:lvl5pPr>
            <a:lvl6pPr marL="1857375" indent="0">
              <a:buNone/>
              <a:defRPr sz="1300">
                <a:solidFill>
                  <a:schemeClr val="tx1">
                    <a:tint val="75000"/>
                  </a:schemeClr>
                </a:solidFill>
              </a:defRPr>
            </a:lvl6pPr>
            <a:lvl7pPr marL="2228850" indent="0">
              <a:buNone/>
              <a:defRPr sz="1300">
                <a:solidFill>
                  <a:schemeClr val="tx1">
                    <a:tint val="75000"/>
                  </a:schemeClr>
                </a:solidFill>
              </a:defRPr>
            </a:lvl7pPr>
            <a:lvl8pPr marL="2600325" indent="0">
              <a:buNone/>
              <a:defRPr sz="1300">
                <a:solidFill>
                  <a:schemeClr val="tx1">
                    <a:tint val="75000"/>
                  </a:schemeClr>
                </a:solidFill>
              </a:defRPr>
            </a:lvl8pPr>
            <a:lvl9pPr marL="2971800" indent="0">
              <a:buNone/>
              <a:defRPr sz="13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D844C1-0482-9947-8D20-449E68B1113F}"/>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5" name="Footer Placeholder 4">
            <a:extLst>
              <a:ext uri="{FF2B5EF4-FFF2-40B4-BE49-F238E27FC236}">
                <a16:creationId xmlns:a16="http://schemas.microsoft.com/office/drawing/2014/main" id="{CC90A170-45F1-1744-97A7-DC8966E34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F31E6-6346-9243-A63E-1FC312ACB59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974592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681037" y="1825625"/>
            <a:ext cx="4189413"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5035550" y="1825625"/>
            <a:ext cx="4189413"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55A795-8478-EF4F-BB84-5612FEE15A0E}"/>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6" name="Footer Placeholder 5">
            <a:extLst>
              <a:ext uri="{FF2B5EF4-FFF2-40B4-BE49-F238E27FC236}">
                <a16:creationId xmlns:a16="http://schemas.microsoft.com/office/drawing/2014/main" id="{2C230FB4-64CA-374B-9BFA-50E222AE75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31618F-83EB-304C-8988-F1933A07EA55}"/>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485901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682758" y="365127"/>
            <a:ext cx="8543925"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682758" y="1681163"/>
            <a:ext cx="4191132" cy="823912"/>
          </a:xfr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US"/>
              <a:t>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682758" y="2505075"/>
            <a:ext cx="4191132"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5014913" y="1681163"/>
            <a:ext cx="4211770" cy="823912"/>
          </a:xfr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US"/>
              <a:t>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5014913" y="2505075"/>
            <a:ext cx="421177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5B4609-1B02-5246-9D3B-C66ABD24F8A9}"/>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8" name="Footer Placeholder 7">
            <a:extLst>
              <a:ext uri="{FF2B5EF4-FFF2-40B4-BE49-F238E27FC236}">
                <a16:creationId xmlns:a16="http://schemas.microsoft.com/office/drawing/2014/main" id="{DB5DD343-B6C4-354E-9F80-F6FA4393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F7E98-1440-8E47-815A-05AD1B39095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245547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6A918-B8D1-9543-BFDF-0F44FA8A8A9A}"/>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4" name="Footer Placeholder 3">
            <a:extLst>
              <a:ext uri="{FF2B5EF4-FFF2-40B4-BE49-F238E27FC236}">
                <a16:creationId xmlns:a16="http://schemas.microsoft.com/office/drawing/2014/main" id="{8D9BC121-428B-5040-8094-9EE2098971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4102A0-8D27-A747-B2F2-764AB05CCC3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857181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2DDF8A-501F-AE45-83D6-D2C8A03809AF}"/>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3" name="Footer Placeholder 2">
            <a:extLst>
              <a:ext uri="{FF2B5EF4-FFF2-40B4-BE49-F238E27FC236}">
                <a16:creationId xmlns:a16="http://schemas.microsoft.com/office/drawing/2014/main" id="{36F1ED4E-1121-D641-8D49-F89D752BB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A6DA33-9D9A-D249-9849-03B4E246B53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644785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682759" y="457200"/>
            <a:ext cx="3195373" cy="1600200"/>
          </a:xfrm>
        </p:spPr>
        <p:txBody>
          <a:bodyPr anchor="b"/>
          <a:lstStyle>
            <a:lvl1pPr>
              <a:defRPr sz="26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4211770" y="987427"/>
            <a:ext cx="5014913" cy="4873625"/>
          </a:xfrm>
        </p:spPr>
        <p:txBody>
          <a:bodyPr/>
          <a:lstStyle>
            <a:lvl1pPr>
              <a:defRPr sz="2600"/>
            </a:lvl1pPr>
            <a:lvl2pPr>
              <a:defRPr sz="2275"/>
            </a:lvl2pPr>
            <a:lvl3pPr>
              <a:defRPr sz="1950"/>
            </a:lvl3pPr>
            <a:lvl4pPr>
              <a:defRPr sz="1625"/>
            </a:lvl4pPr>
            <a:lvl5pPr>
              <a:defRPr sz="1625"/>
            </a:lvl5pPr>
            <a:lvl6pPr>
              <a:defRPr sz="1625"/>
            </a:lvl6pPr>
            <a:lvl7pPr>
              <a:defRPr sz="1625"/>
            </a:lvl7pPr>
            <a:lvl8pPr>
              <a:defRPr sz="1625"/>
            </a:lvl8pPr>
            <a:lvl9pPr>
              <a:defRPr sz="1625"/>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682759" y="2057400"/>
            <a:ext cx="3195373" cy="3811588"/>
          </a:xfr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US"/>
              <a:t>Edit Master text styles</a:t>
            </a:r>
          </a:p>
        </p:txBody>
      </p:sp>
      <p:sp>
        <p:nvSpPr>
          <p:cNvPr id="5" name="Date Placeholder 4">
            <a:extLst>
              <a:ext uri="{FF2B5EF4-FFF2-40B4-BE49-F238E27FC236}">
                <a16:creationId xmlns:a16="http://schemas.microsoft.com/office/drawing/2014/main" id="{D16B9C19-5842-DF42-9BA8-5F8D2B172FA3}"/>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6" name="Footer Placeholder 5">
            <a:extLst>
              <a:ext uri="{FF2B5EF4-FFF2-40B4-BE49-F238E27FC236}">
                <a16:creationId xmlns:a16="http://schemas.microsoft.com/office/drawing/2014/main" id="{F95F146C-A940-0944-98B6-71CEDC591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0E05A-06B0-7D45-A067-47EBC4624A44}"/>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1205837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682759" y="457200"/>
            <a:ext cx="3195373" cy="1600200"/>
          </a:xfrm>
        </p:spPr>
        <p:txBody>
          <a:bodyPr anchor="b"/>
          <a:lstStyle>
            <a:lvl1pPr>
              <a:defRPr sz="26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4211770" y="987427"/>
            <a:ext cx="5014913" cy="4873625"/>
          </a:xfrm>
        </p:spPr>
        <p:txBody>
          <a:bodyPr/>
          <a:lstStyle>
            <a:lvl1pPr marL="0" indent="0">
              <a:buNone/>
              <a:defRPr sz="2600"/>
            </a:lvl1pPr>
            <a:lvl2pPr marL="371475" indent="0">
              <a:buNone/>
              <a:defRPr sz="2275"/>
            </a:lvl2pPr>
            <a:lvl3pPr marL="742950" indent="0">
              <a:buNone/>
              <a:defRPr sz="1950"/>
            </a:lvl3pPr>
            <a:lvl4pPr marL="1114425" indent="0">
              <a:buNone/>
              <a:defRPr sz="1625"/>
            </a:lvl4pPr>
            <a:lvl5pPr marL="1485900" indent="0">
              <a:buNone/>
              <a:defRPr sz="1625"/>
            </a:lvl5pPr>
            <a:lvl6pPr marL="1857375" indent="0">
              <a:buNone/>
              <a:defRPr sz="1625"/>
            </a:lvl6pPr>
            <a:lvl7pPr marL="2228850" indent="0">
              <a:buNone/>
              <a:defRPr sz="1625"/>
            </a:lvl7pPr>
            <a:lvl8pPr marL="2600325" indent="0">
              <a:buNone/>
              <a:defRPr sz="1625"/>
            </a:lvl8pPr>
            <a:lvl9pPr marL="2971800" indent="0">
              <a:buNone/>
              <a:defRPr sz="1625"/>
            </a:lvl9pPr>
          </a:lstStyle>
          <a:p>
            <a:endParaRPr lang="en-US"/>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682759" y="2057400"/>
            <a:ext cx="3195373" cy="3811588"/>
          </a:xfr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US"/>
              <a:t>Edit Master text styles</a:t>
            </a:r>
          </a:p>
        </p:txBody>
      </p:sp>
      <p:sp>
        <p:nvSpPr>
          <p:cNvPr id="5" name="Date Placeholder 4">
            <a:extLst>
              <a:ext uri="{FF2B5EF4-FFF2-40B4-BE49-F238E27FC236}">
                <a16:creationId xmlns:a16="http://schemas.microsoft.com/office/drawing/2014/main" id="{3FF3F4EB-AA04-1F4B-8034-092D7584009D}"/>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6" name="Footer Placeholder 5">
            <a:extLst>
              <a:ext uri="{FF2B5EF4-FFF2-40B4-BE49-F238E27FC236}">
                <a16:creationId xmlns:a16="http://schemas.microsoft.com/office/drawing/2014/main" id="{877E27EE-B32D-1343-8A40-6FA176157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3795AD-575B-7348-86F1-42131C59906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943947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8421-47F6-6442-B364-C0058273B26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8ECF55-AC2A-494B-9BB1-B82353274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50A2-E222-5544-ABB6-71C28C924D6C}"/>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5" name="Footer Placeholder 4">
            <a:extLst>
              <a:ext uri="{FF2B5EF4-FFF2-40B4-BE49-F238E27FC236}">
                <a16:creationId xmlns:a16="http://schemas.microsoft.com/office/drawing/2014/main" id="{757AE5F8-E078-5741-89A3-BC655FAE6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FC7774-F832-DB4E-B481-BE07DF449AE6}"/>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6352493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9B33E-C804-D144-B43A-D34DBAC247E1}"/>
              </a:ext>
            </a:extLst>
          </p:cNvPr>
          <p:cNvSpPr>
            <a:spLocks noGrp="1"/>
          </p:cNvSpPr>
          <p:nvPr>
            <p:ph type="title" orient="vert"/>
          </p:nvPr>
        </p:nvSpPr>
        <p:spPr>
          <a:xfrm>
            <a:off x="7088982" y="365125"/>
            <a:ext cx="2135981"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FC454E-A2EE-524A-AD47-EBFAB0C77AF8}"/>
              </a:ext>
            </a:extLst>
          </p:cNvPr>
          <p:cNvSpPr>
            <a:spLocks noGrp="1"/>
          </p:cNvSpPr>
          <p:nvPr>
            <p:ph type="body" orient="vert" idx="1"/>
          </p:nvPr>
        </p:nvSpPr>
        <p:spPr>
          <a:xfrm>
            <a:off x="681038" y="365125"/>
            <a:ext cx="6242844"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C80D4-B69B-644C-A0E4-1A71F49CBEA0}"/>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5" name="Footer Placeholder 4">
            <a:extLst>
              <a:ext uri="{FF2B5EF4-FFF2-40B4-BE49-F238E27FC236}">
                <a16:creationId xmlns:a16="http://schemas.microsoft.com/office/drawing/2014/main" id="{697577A6-215A-2B4A-A89E-DA71DB42B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04F7E-969C-9C41-BBEC-83D0AF923EE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041094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1475219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8222212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4511111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9/26/2023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1730070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9/26/2023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3771526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9/26/2023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3738323"/>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9559371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9710347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5588145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9298351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7331994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0212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image" Target="../media/image7.png"/><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theme" Target="../theme/theme7.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8.png"/><Relationship Id="rId4"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image" Target="../media/image9.png"/><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theme" Target="../theme/theme9.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image" Target="../media/image10.pn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10.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51.xml"/><Relationship Id="rId3" Type="http://schemas.openxmlformats.org/officeDocument/2006/relationships/slideLayout" Target="../slideLayouts/slideLayout46.xml"/><Relationship Id="rId7" Type="http://schemas.openxmlformats.org/officeDocument/2006/relationships/slideLayout" Target="../slideLayouts/slideLayout50.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5" Type="http://schemas.openxmlformats.org/officeDocument/2006/relationships/slideLayout" Target="../slideLayouts/slideLayout48.xml"/><Relationship Id="rId4" Type="http://schemas.openxmlformats.org/officeDocument/2006/relationships/slideLayout" Target="../slideLayouts/slideLayout47.xml"/><Relationship Id="rId9"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2.xml"/><Relationship Id="rId1" Type="http://schemas.openxmlformats.org/officeDocument/2006/relationships/slideLayout" Target="../slideLayouts/slideLayout5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3.xml"/><Relationship Id="rId1" Type="http://schemas.openxmlformats.org/officeDocument/2006/relationships/slideLayout" Target="../slideLayouts/slideLayout5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theme" Target="../theme/theme14.xml"/><Relationship Id="rId1" Type="http://schemas.openxmlformats.org/officeDocument/2006/relationships/slideLayout" Target="../slideLayouts/slideLayout54.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57.xml"/><Relationship Id="rId2" Type="http://schemas.openxmlformats.org/officeDocument/2006/relationships/slideLayout" Target="../slideLayouts/slideLayout56.xml"/><Relationship Id="rId1" Type="http://schemas.openxmlformats.org/officeDocument/2006/relationships/slideLayout" Target="../slideLayouts/slideLayout55.xml"/><Relationship Id="rId5" Type="http://schemas.openxmlformats.org/officeDocument/2006/relationships/image" Target="../media/image7.png"/><Relationship Id="rId4"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6.xml"/><Relationship Id="rId1" Type="http://schemas.openxmlformats.org/officeDocument/2006/relationships/slideLayout" Target="../slideLayouts/slideLayout5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17.xml"/><Relationship Id="rId1" Type="http://schemas.openxmlformats.org/officeDocument/2006/relationships/slideLayout" Target="../slideLayouts/slideLayout5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18.xml"/><Relationship Id="rId1" Type="http://schemas.openxmlformats.org/officeDocument/2006/relationships/slideLayout" Target="../slideLayouts/slideLayout60.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19.xml"/><Relationship Id="rId1" Type="http://schemas.openxmlformats.org/officeDocument/2006/relationships/slideLayout" Target="../slideLayouts/slideLayout61.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theme" Target="../theme/theme20.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80.xml"/><Relationship Id="rId13" Type="http://schemas.openxmlformats.org/officeDocument/2006/relationships/theme" Target="../theme/theme21.xml"/><Relationship Id="rId3" Type="http://schemas.openxmlformats.org/officeDocument/2006/relationships/slideLayout" Target="../slideLayouts/slideLayout75.xml"/><Relationship Id="rId7" Type="http://schemas.openxmlformats.org/officeDocument/2006/relationships/slideLayout" Target="../slideLayouts/slideLayout79.xml"/><Relationship Id="rId12" Type="http://schemas.openxmlformats.org/officeDocument/2006/relationships/slideLayout" Target="../slideLayouts/slideLayout84.xml"/><Relationship Id="rId2" Type="http://schemas.openxmlformats.org/officeDocument/2006/relationships/slideLayout" Target="../slideLayouts/slideLayout74.xml"/><Relationship Id="rId16" Type="http://schemas.openxmlformats.org/officeDocument/2006/relationships/image" Target="../media/image27.jpg"/><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5" Type="http://schemas.openxmlformats.org/officeDocument/2006/relationships/image" Target="../media/image21.png"/><Relationship Id="rId10" Type="http://schemas.openxmlformats.org/officeDocument/2006/relationships/slideLayout" Target="../slideLayouts/slideLayout82.xml"/><Relationship Id="rId4" Type="http://schemas.openxmlformats.org/officeDocument/2006/relationships/slideLayout" Target="../slideLayouts/slideLayout76.xml"/><Relationship Id="rId9" Type="http://schemas.openxmlformats.org/officeDocument/2006/relationships/slideLayout" Target="../slideLayouts/slideLayout81.xml"/><Relationship Id="rId14" Type="http://schemas.openxmlformats.org/officeDocument/2006/relationships/image" Target="../media/image20.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video game&#10;&#10;Description automatically generated with medium confidence">
            <a:extLst>
              <a:ext uri="{FF2B5EF4-FFF2-40B4-BE49-F238E27FC236}">
                <a16:creationId xmlns:a16="http://schemas.microsoft.com/office/drawing/2014/main" id="{E4DA8D54-DB29-E742-A827-441F54D170AF}"/>
              </a:ext>
            </a:extLst>
          </p:cNvPr>
          <p:cNvPicPr>
            <a:picLocks noChangeAspect="1"/>
          </p:cNvPicPr>
          <p:nvPr userDrawn="1"/>
        </p:nvPicPr>
        <p:blipFill>
          <a:blip r:embed="rId3"/>
          <a:stretch>
            <a:fillRect/>
          </a:stretch>
        </p:blipFill>
        <p:spPr>
          <a:xfrm>
            <a:off x="0" y="0"/>
            <a:ext cx="9906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ign with a building in the background&#10;&#10;Description automatically generated with low confidence">
            <a:extLst>
              <a:ext uri="{FF2B5EF4-FFF2-40B4-BE49-F238E27FC236}">
                <a16:creationId xmlns:a16="http://schemas.microsoft.com/office/drawing/2014/main" id="{72979590-6AFB-2C46-941F-F886DF5D9556}"/>
              </a:ext>
            </a:extLst>
          </p:cNvPr>
          <p:cNvPicPr>
            <a:picLocks noChangeAspect="1"/>
          </p:cNvPicPr>
          <p:nvPr userDrawn="1"/>
        </p:nvPicPr>
        <p:blipFill>
          <a:blip r:embed="rId3"/>
          <a:stretch>
            <a:fillRect/>
          </a:stretch>
        </p:blipFill>
        <p:spPr>
          <a:xfrm>
            <a:off x="0" y="0"/>
            <a:ext cx="9906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8" r:id="rId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E71E0FA0-8088-B64A-A496-EB19BB6A23EB}"/>
              </a:ext>
            </a:extLst>
          </p:cNvPr>
          <p:cNvPicPr>
            <a:picLocks noChangeAspect="1"/>
          </p:cNvPicPr>
          <p:nvPr userDrawn="1"/>
        </p:nvPicPr>
        <p:blipFill>
          <a:blip r:embed="rId3"/>
          <a:stretch>
            <a:fillRect/>
          </a:stretch>
        </p:blipFill>
        <p:spPr>
          <a:xfrm>
            <a:off x="0" y="0"/>
            <a:ext cx="9906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0E6F5349-E20D-1A46-BB90-1DFB19EC1230}"/>
              </a:ext>
            </a:extLst>
          </p:cNvPr>
          <p:cNvPicPr>
            <a:picLocks noChangeAspect="1"/>
          </p:cNvPicPr>
          <p:nvPr userDrawn="1"/>
        </p:nvPicPr>
        <p:blipFill>
          <a:blip r:embed="rId3"/>
          <a:stretch>
            <a:fillRect/>
          </a:stretch>
        </p:blipFill>
        <p:spPr>
          <a:xfrm>
            <a:off x="0" y="0"/>
            <a:ext cx="7431193" cy="6859563"/>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044CDA8F-A232-9744-A6B0-7299AD895C04}"/>
              </a:ext>
            </a:extLst>
          </p:cNvPr>
          <p:cNvPicPr>
            <a:picLocks noChangeAspect="1"/>
          </p:cNvPicPr>
          <p:nvPr userDrawn="1"/>
        </p:nvPicPr>
        <p:blipFill>
          <a:blip r:embed="rId4"/>
          <a:stretch>
            <a:fillRect/>
          </a:stretch>
        </p:blipFill>
        <p:spPr>
          <a:xfrm>
            <a:off x="0" y="0"/>
            <a:ext cx="9906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768" r:id="rId1"/>
    <p:sldLayoutId id="2147483769" r:id="rId2"/>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A6B45622-896C-754C-8AD5-B25E6AE767BB}"/>
              </a:ext>
            </a:extLst>
          </p:cNvPr>
          <p:cNvPicPr>
            <a:picLocks noChangeAspect="1"/>
          </p:cNvPicPr>
          <p:nvPr userDrawn="1"/>
        </p:nvPicPr>
        <p:blipFill>
          <a:blip r:embed="rId3"/>
          <a:stretch>
            <a:fillRect/>
          </a:stretch>
        </p:blipFill>
        <p:spPr>
          <a:xfrm>
            <a:off x="0" y="0"/>
            <a:ext cx="9906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756" r:id="rId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9906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90F35FBA-92DE-B240-AAFD-08893AE632DA}"/>
              </a:ext>
            </a:extLst>
          </p:cNvPr>
          <p:cNvPicPr>
            <a:picLocks noChangeAspect="1"/>
          </p:cNvPicPr>
          <p:nvPr userDrawn="1"/>
        </p:nvPicPr>
        <p:blipFill>
          <a:blip r:embed="rId5"/>
          <a:stretch>
            <a:fillRect/>
          </a:stretch>
        </p:blipFill>
        <p:spPr>
          <a:xfrm>
            <a:off x="0" y="0"/>
            <a:ext cx="9906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funnel chart&#10;&#10;Description automatically generated">
            <a:extLst>
              <a:ext uri="{FF2B5EF4-FFF2-40B4-BE49-F238E27FC236}">
                <a16:creationId xmlns:a16="http://schemas.microsoft.com/office/drawing/2014/main" id="{DB432387-94D5-0B47-9616-4E9AFAD3D701}"/>
              </a:ext>
            </a:extLst>
          </p:cNvPr>
          <p:cNvPicPr>
            <a:picLocks noChangeAspect="1"/>
          </p:cNvPicPr>
          <p:nvPr userDrawn="1"/>
        </p:nvPicPr>
        <p:blipFill>
          <a:blip r:embed="rId13"/>
          <a:stretch>
            <a:fillRect/>
          </a:stretch>
        </p:blipFill>
        <p:spPr>
          <a:xfrm>
            <a:off x="0" y="0"/>
            <a:ext cx="9906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A592A4BE-E03B-3D4B-983F-C34BFF0861B6}"/>
              </a:ext>
            </a:extLst>
          </p:cNvPr>
          <p:cNvPicPr>
            <a:picLocks noChangeAspect="1"/>
          </p:cNvPicPr>
          <p:nvPr userDrawn="1"/>
        </p:nvPicPr>
        <p:blipFill>
          <a:blip r:embed="rId13"/>
          <a:stretch>
            <a:fillRect/>
          </a:stretch>
        </p:blipFill>
        <p:spPr>
          <a:xfrm>
            <a:off x="0" y="0"/>
            <a:ext cx="9906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7" r:id="rId6"/>
    <p:sldLayoutId id="2147483748" r:id="rId7"/>
    <p:sldLayoutId id="2147483749" r:id="rId8"/>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building&#10;&#10;Description automatically generated with low confidence">
            <a:extLst>
              <a:ext uri="{FF2B5EF4-FFF2-40B4-BE49-F238E27FC236}">
                <a16:creationId xmlns:a16="http://schemas.microsoft.com/office/drawing/2014/main" id="{89CC1546-9226-6D41-B408-80818701E85A}"/>
              </a:ext>
            </a:extLst>
          </p:cNvPr>
          <p:cNvPicPr>
            <a:picLocks noChangeAspect="1"/>
          </p:cNvPicPr>
          <p:nvPr userDrawn="1"/>
        </p:nvPicPr>
        <p:blipFill>
          <a:blip r:embed="rId3"/>
          <a:stretch>
            <a:fillRect/>
          </a:stretch>
        </p:blipFill>
        <p:spPr>
          <a:xfrm>
            <a:off x="0" y="0"/>
            <a:ext cx="9906000" cy="6858000"/>
          </a:xfrm>
          <a:prstGeom prst="rect">
            <a:avLst/>
          </a:prstGeom>
        </p:spPr>
      </p:pic>
    </p:spTree>
    <p:extLst>
      <p:ext uri="{BB962C8B-B14F-4D97-AF65-F5344CB8AC3E}">
        <p14:creationId xmlns:p14="http://schemas.microsoft.com/office/powerpoint/2010/main" val="1718276148"/>
      </p:ext>
    </p:extLst>
  </p:cSld>
  <p:clrMap bg1="lt1" tx1="dk1" bg2="lt2" tx2="dk2" accent1="accent1" accent2="accent2" accent3="accent3" accent4="accent4" accent5="accent5" accent6="accent6" hlink="hlink" folHlink="folHlink"/>
  <p:sldLayoutIdLst>
    <p:sldLayoutId id="2147483824" r:id="rId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0" indent="0" algn="l" defTabSz="742950" rtl="0" eaLnBrk="1" latinLnBrk="0" hangingPunct="1">
        <a:lnSpc>
          <a:spcPct val="90000"/>
        </a:lnSpc>
        <a:spcBef>
          <a:spcPts val="813"/>
        </a:spcBef>
        <a:buFont typeface="Arial" panose="020B0604020202020204" pitchFamily="34" charset="0"/>
        <a:buNone/>
        <a:defRPr sz="2275" kern="1200">
          <a:solidFill>
            <a:schemeClr val="bg1"/>
          </a:solidFill>
          <a:latin typeface="Arial" panose="020B0604020202020204" pitchFamily="34" charset="0"/>
          <a:ea typeface="+mn-ea"/>
          <a:cs typeface="Arial" panose="020B0604020202020204" pitchFamily="34" charset="0"/>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91053" y="365126"/>
            <a:ext cx="9329001"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91053" y="1825625"/>
            <a:ext cx="9329001"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Graphical user interface, text, application&#10;&#10;Description automatically generated">
            <a:extLst>
              <a:ext uri="{FF2B5EF4-FFF2-40B4-BE49-F238E27FC236}">
                <a16:creationId xmlns:a16="http://schemas.microsoft.com/office/drawing/2014/main" id="{15004D2D-B59D-E241-AF4D-7D2682D153F2}"/>
              </a:ext>
            </a:extLst>
          </p:cNvPr>
          <p:cNvPicPr>
            <a:picLocks noChangeAspect="1"/>
          </p:cNvPicPr>
          <p:nvPr userDrawn="1"/>
        </p:nvPicPr>
        <p:blipFill>
          <a:blip r:embed="rId3"/>
          <a:stretch>
            <a:fillRect/>
          </a:stretch>
        </p:blipFill>
        <p:spPr>
          <a:xfrm>
            <a:off x="0" y="0"/>
            <a:ext cx="9906000" cy="6858000"/>
          </a:xfrm>
          <a:prstGeom prst="rect">
            <a:avLst/>
          </a:prstGeom>
        </p:spPr>
      </p:pic>
    </p:spTree>
    <p:extLst>
      <p:ext uri="{BB962C8B-B14F-4D97-AF65-F5344CB8AC3E}">
        <p14:creationId xmlns:p14="http://schemas.microsoft.com/office/powerpoint/2010/main" val="4095561567"/>
      </p:ext>
    </p:extLst>
  </p:cSld>
  <p:clrMap bg1="lt1" tx1="dk1" bg2="lt2" tx2="dk2" accent1="accent1" accent2="accent2" accent3="accent3" accent4="accent4" accent5="accent5" accent6="accent6" hlink="hlink" folHlink="folHlink"/>
  <p:sldLayoutIdLst>
    <p:sldLayoutId id="2147483834" r:id="rId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298713" y="365126"/>
            <a:ext cx="674016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298713" y="1825625"/>
            <a:ext cx="6740165"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3" name="Picture 2" descr="A picture containing text&#10;&#10;Description automatically generated">
            <a:extLst>
              <a:ext uri="{FF2B5EF4-FFF2-40B4-BE49-F238E27FC236}">
                <a16:creationId xmlns:a16="http://schemas.microsoft.com/office/drawing/2014/main" id="{02E48EA1-81E6-194E-AF15-B8E96CB29E1A}"/>
              </a:ext>
            </a:extLst>
          </p:cNvPr>
          <p:cNvPicPr>
            <a:picLocks noChangeAspect="1"/>
          </p:cNvPicPr>
          <p:nvPr userDrawn="1"/>
        </p:nvPicPr>
        <p:blipFill>
          <a:blip r:embed="rId3"/>
          <a:stretch>
            <a:fillRect/>
          </a:stretch>
        </p:blipFill>
        <p:spPr>
          <a:xfrm>
            <a:off x="0" y="0"/>
            <a:ext cx="9906000" cy="6858000"/>
          </a:xfrm>
          <a:prstGeom prst="rect">
            <a:avLst/>
          </a:prstGeom>
        </p:spPr>
      </p:pic>
    </p:spTree>
    <p:extLst>
      <p:ext uri="{BB962C8B-B14F-4D97-AF65-F5344CB8AC3E}">
        <p14:creationId xmlns:p14="http://schemas.microsoft.com/office/powerpoint/2010/main" val="2043023835"/>
      </p:ext>
    </p:extLst>
  </p:cSld>
  <p:clrMap bg1="lt1" tx1="dk1" bg2="lt2" tx2="dk2" accent1="accent1" accent2="accent2" accent3="accent3" accent4="accent4" accent5="accent5" accent6="accent6" hlink="hlink" folHlink="folHlink"/>
  <p:sldLayoutIdLst>
    <p:sldLayoutId id="2147483842" r:id="rId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5"/>
          <a:stretch>
            <a:fillRect/>
          </a:stretch>
        </p:blipFill>
        <p:spPr>
          <a:xfrm>
            <a:off x="0" y="-2284436"/>
            <a:ext cx="9906000" cy="9144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857" r:id="rId1"/>
    <p:sldLayoutId id="2147483856" r:id="rId2"/>
    <p:sldLayoutId id="2147483844" r:id="rId3"/>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071370" y="365126"/>
            <a:ext cx="646443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071370" y="1825625"/>
            <a:ext cx="6464430"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3" name="Picture 2" descr="Shape&#10;&#10;Description automatically generated with medium confidence">
            <a:extLst>
              <a:ext uri="{FF2B5EF4-FFF2-40B4-BE49-F238E27FC236}">
                <a16:creationId xmlns:a16="http://schemas.microsoft.com/office/drawing/2014/main" id="{CBFE4E43-569A-CC42-AFED-4E5386F8BBA0}"/>
              </a:ext>
            </a:extLst>
          </p:cNvPr>
          <p:cNvPicPr>
            <a:picLocks noChangeAspect="1"/>
          </p:cNvPicPr>
          <p:nvPr userDrawn="1"/>
        </p:nvPicPr>
        <p:blipFill>
          <a:blip r:embed="rId3"/>
          <a:stretch>
            <a:fillRect/>
          </a:stretch>
        </p:blipFill>
        <p:spPr>
          <a:xfrm>
            <a:off x="0" y="0"/>
            <a:ext cx="9906000" cy="6858000"/>
          </a:xfrm>
          <a:prstGeom prst="rect">
            <a:avLst/>
          </a:prstGeom>
        </p:spPr>
      </p:pic>
    </p:spTree>
    <p:extLst>
      <p:ext uri="{BB962C8B-B14F-4D97-AF65-F5344CB8AC3E}">
        <p14:creationId xmlns:p14="http://schemas.microsoft.com/office/powerpoint/2010/main" val="399918379"/>
      </p:ext>
    </p:extLst>
  </p:cSld>
  <p:clrMap bg1="lt1" tx1="dk1" bg2="lt2" tx2="dk2" accent1="accent1" accent2="accent2" accent3="accent3" accent4="accent4" accent5="accent5" accent6="accent6" hlink="hlink" folHlink="folHlink"/>
  <p:sldLayoutIdLst>
    <p:sldLayoutId id="2147483840" r:id="rId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9906000" cy="6858000"/>
          </a:xfrm>
          <a:prstGeom prst="rect">
            <a:avLst/>
          </a:prstGeom>
        </p:spPr>
      </p:pic>
    </p:spTree>
    <p:extLst>
      <p:ext uri="{BB962C8B-B14F-4D97-AF65-F5344CB8AC3E}">
        <p14:creationId xmlns:p14="http://schemas.microsoft.com/office/powerpoint/2010/main" val="338373959"/>
      </p:ext>
    </p:extLst>
  </p:cSld>
  <p:clrMap bg1="lt1" tx1="dk1" bg2="lt2" tx2="dk2" accent1="accent1" accent2="accent2" accent3="accent3" accent4="accent4" accent5="accent5" accent6="accent6" hlink="hlink" folHlink="folHlink"/>
  <p:sldLayoutIdLst>
    <p:sldLayoutId id="2147483855" r:id="rId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071370" y="365126"/>
            <a:ext cx="646443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071370" y="1825625"/>
            <a:ext cx="6464430"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Shape&#10;&#10;Description automatically generated">
            <a:extLst>
              <a:ext uri="{FF2B5EF4-FFF2-40B4-BE49-F238E27FC236}">
                <a16:creationId xmlns:a16="http://schemas.microsoft.com/office/drawing/2014/main" id="{26E33A49-A7E6-4644-8F4C-D76FBDD1CA6D}"/>
              </a:ext>
            </a:extLst>
          </p:cNvPr>
          <p:cNvPicPr>
            <a:picLocks noChangeAspect="1"/>
          </p:cNvPicPr>
          <p:nvPr userDrawn="1"/>
        </p:nvPicPr>
        <p:blipFill>
          <a:blip r:embed="rId3"/>
          <a:stretch>
            <a:fillRect/>
          </a:stretch>
        </p:blipFill>
        <p:spPr>
          <a:xfrm>
            <a:off x="0" y="0"/>
            <a:ext cx="9906000" cy="6858000"/>
          </a:xfrm>
          <a:prstGeom prst="rect">
            <a:avLst/>
          </a:prstGeom>
        </p:spPr>
      </p:pic>
    </p:spTree>
    <p:extLst>
      <p:ext uri="{BB962C8B-B14F-4D97-AF65-F5344CB8AC3E}">
        <p14:creationId xmlns:p14="http://schemas.microsoft.com/office/powerpoint/2010/main" val="2188626224"/>
      </p:ext>
    </p:extLst>
  </p:cSld>
  <p:clrMap bg1="lt1" tx1="dk1" bg2="lt2" tx2="dk2" accent1="accent1" accent2="accent2" accent3="accent3" accent4="accent4" accent5="accent5" accent6="accent6" hlink="hlink" folHlink="folHlink"/>
  <p:sldLayoutIdLst>
    <p:sldLayoutId id="2147483838" r:id="rId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512534" y="1470582"/>
            <a:ext cx="8778171"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Graphical user interface&#10;&#10;Description automatically generated with low confidence">
            <a:extLst>
              <a:ext uri="{FF2B5EF4-FFF2-40B4-BE49-F238E27FC236}">
                <a16:creationId xmlns:a16="http://schemas.microsoft.com/office/drawing/2014/main" id="{584D854C-D349-7549-AADB-6EA33D5DEAA3}"/>
              </a:ext>
            </a:extLst>
          </p:cNvPr>
          <p:cNvPicPr>
            <a:picLocks noChangeAspect="1"/>
          </p:cNvPicPr>
          <p:nvPr userDrawn="1"/>
        </p:nvPicPr>
        <p:blipFill>
          <a:blip r:embed="rId3"/>
          <a:stretch>
            <a:fillRect/>
          </a:stretch>
        </p:blipFill>
        <p:spPr>
          <a:xfrm>
            <a:off x="0" y="0"/>
            <a:ext cx="9906000" cy="6858000"/>
          </a:xfrm>
          <a:prstGeom prst="rect">
            <a:avLst/>
          </a:prstGeom>
        </p:spPr>
      </p:pic>
    </p:spTree>
    <p:extLst>
      <p:ext uri="{BB962C8B-B14F-4D97-AF65-F5344CB8AC3E}">
        <p14:creationId xmlns:p14="http://schemas.microsoft.com/office/powerpoint/2010/main" val="338992908"/>
      </p:ext>
    </p:extLst>
  </p:cSld>
  <p:clrMap bg1="lt1" tx1="dk1" bg2="lt2" tx2="dk2" accent1="accent1" accent2="accent2" accent3="accent3" accent4="accent4" accent5="accent5" accent6="accent6" hlink="hlink" folHlink="folHlink"/>
  <p:sldLayoutIdLst>
    <p:sldLayoutId id="2147483830" r:id="rId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0" indent="0" algn="l" defTabSz="742950" rtl="0" eaLnBrk="1" latinLnBrk="0" hangingPunct="1">
        <a:lnSpc>
          <a:spcPct val="90000"/>
        </a:lnSpc>
        <a:spcBef>
          <a:spcPts val="813"/>
        </a:spcBef>
        <a:buFont typeface="Arial" panose="020B0604020202020204" pitchFamily="34" charset="0"/>
        <a:buNone/>
        <a:defRPr sz="2275" kern="1200">
          <a:solidFill>
            <a:schemeClr val="bg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92FE-8882-7242-9639-282F9DD479B6}"/>
              </a:ext>
            </a:extLst>
          </p:cNvPr>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975">
                <a:solidFill>
                  <a:schemeClr val="tx1">
                    <a:tint val="75000"/>
                  </a:schemeClr>
                </a:solidFill>
              </a:defRPr>
            </a:lvl1pPr>
          </a:lstStyle>
          <a:p>
            <a:fld id="{A3A7CA90-CE39-9544-B717-4236EF5BE7FD}" type="datetimeFigureOut">
              <a:rPr lang="en-US" smtClean="0"/>
              <a:t>9/26/2023</a:t>
            </a:fld>
            <a:endParaRPr lang="en-US"/>
          </a:p>
        </p:txBody>
      </p:sp>
      <p:sp>
        <p:nvSpPr>
          <p:cNvPr id="5" name="Footer Placeholder 4">
            <a:extLst>
              <a:ext uri="{FF2B5EF4-FFF2-40B4-BE49-F238E27FC236}">
                <a16:creationId xmlns:a16="http://schemas.microsoft.com/office/drawing/2014/main" id="{129040EB-BF3E-E54A-9C41-1817E3F5FD1E}"/>
              </a:ext>
            </a:extLst>
          </p:cNvPr>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975">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5653A6-0352-8E47-9F42-D78D8AF273D7}"/>
              </a:ext>
            </a:extLst>
          </p:cNvPr>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975">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770" r:id="rId1"/>
    <p:sldLayoutId id="2147483674" r:id="rId2"/>
    <p:sldLayoutId id="2147483675" r:id="rId3"/>
    <p:sldLayoutId id="2147483676" r:id="rId4"/>
    <p:sldLayoutId id="2147483677" r:id="rId5"/>
    <p:sldLayoutId id="2147483678" r:id="rId6"/>
    <p:sldLayoutId id="2147483679" r:id="rId7"/>
    <p:sldLayoutId id="2147483751" r:id="rId8"/>
    <p:sldLayoutId id="2147483752" r:id="rId9"/>
    <p:sldLayoutId id="2147483753" r:id="rId10"/>
    <p:sldLayoutId id="2147483754" r:id="rId1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9/26/2023</a:t>
            </a:fld>
            <a:endParaRPr lang="en-US" dirty="0"/>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 text, application&#10;&#10;Description automatically generated">
            <a:extLst>
              <a:ext uri="{FF2B5EF4-FFF2-40B4-BE49-F238E27FC236}">
                <a16:creationId xmlns:a16="http://schemas.microsoft.com/office/drawing/2014/main" id="{76C1E763-4867-485B-674E-7C49F13BBC1D}"/>
              </a:ext>
            </a:extLst>
          </p:cNvPr>
          <p:cNvPicPr>
            <a:picLocks noChangeAspect="1"/>
          </p:cNvPicPr>
          <p:nvPr userDrawn="1"/>
        </p:nvPicPr>
        <p:blipFill>
          <a:blip r:embed="rId14"/>
          <a:stretch>
            <a:fillRect/>
          </a:stretch>
        </p:blipFill>
        <p:spPr>
          <a:xfrm>
            <a:off x="0" y="0"/>
            <a:ext cx="9906000" cy="6858000"/>
          </a:xfrm>
          <a:prstGeom prst="rect">
            <a:avLst/>
          </a:prstGeom>
        </p:spPr>
      </p:pic>
      <p:pic>
        <p:nvPicPr>
          <p:cNvPr id="8" name="Picture 7" descr="Text&#10;&#10;Description automatically generated">
            <a:extLst>
              <a:ext uri="{FF2B5EF4-FFF2-40B4-BE49-F238E27FC236}">
                <a16:creationId xmlns:a16="http://schemas.microsoft.com/office/drawing/2014/main" id="{EC2A13A6-4FE5-93AE-B2A5-1CF6EA66A367}"/>
              </a:ext>
            </a:extLst>
          </p:cNvPr>
          <p:cNvPicPr>
            <a:picLocks noChangeAspect="1"/>
          </p:cNvPicPr>
          <p:nvPr userDrawn="1"/>
        </p:nvPicPr>
        <p:blipFill rotWithShape="1">
          <a:blip r:embed="rId15"/>
          <a:srcRect l="54718" t="-12385" r="-1"/>
          <a:stretch/>
        </p:blipFill>
        <p:spPr>
          <a:xfrm>
            <a:off x="2582357" y="5945572"/>
            <a:ext cx="1114451" cy="593342"/>
          </a:xfrm>
          <a:prstGeom prst="rect">
            <a:avLst/>
          </a:prstGeom>
        </p:spPr>
      </p:pic>
      <p:pic>
        <p:nvPicPr>
          <p:cNvPr id="12" name="Picture 11" descr="Graphical user interface&#10;&#10;Description automatically generated with medium confidence">
            <a:extLst>
              <a:ext uri="{FF2B5EF4-FFF2-40B4-BE49-F238E27FC236}">
                <a16:creationId xmlns:a16="http://schemas.microsoft.com/office/drawing/2014/main" id="{C1886A06-2548-55F1-984E-B4F2219B5C02}"/>
              </a:ext>
            </a:extLst>
          </p:cNvPr>
          <p:cNvPicPr>
            <a:picLocks noChangeAspect="1"/>
          </p:cNvPicPr>
          <p:nvPr userDrawn="1"/>
        </p:nvPicPr>
        <p:blipFill rotWithShape="1">
          <a:blip r:embed="rId16"/>
          <a:srcRect b="34168"/>
          <a:stretch/>
        </p:blipFill>
        <p:spPr>
          <a:xfrm>
            <a:off x="3875568" y="6025719"/>
            <a:ext cx="810188" cy="532542"/>
          </a:xfrm>
          <a:prstGeom prst="rect">
            <a:avLst/>
          </a:prstGeom>
        </p:spPr>
      </p:pic>
    </p:spTree>
    <p:extLst>
      <p:ext uri="{BB962C8B-B14F-4D97-AF65-F5344CB8AC3E}">
        <p14:creationId xmlns:p14="http://schemas.microsoft.com/office/powerpoint/2010/main" val="363279459"/>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7" r:id="rId6"/>
    <p:sldLayoutId id="2147483878" r:id="rId7"/>
    <p:sldLayoutId id="2147483879" r:id="rId8"/>
    <p:sldLayoutId id="2147483880" r:id="rId9"/>
    <p:sldLayoutId id="2147483881" r:id="rId10"/>
    <p:sldLayoutId id="2147483882" r:id="rId11"/>
    <p:sldLayoutId id="21474838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xml"/><Relationship Id="rId1" Type="http://schemas.openxmlformats.org/officeDocument/2006/relationships/slideLayout" Target="../slideLayouts/slideLayout79.xml"/></Relationships>
</file>

<file path=ppt/slides/_rels/slide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74.xml"/><Relationship Id="rId5" Type="http://schemas.openxmlformats.org/officeDocument/2006/relationships/image" Target="../media/image30.png"/><Relationship Id="rId4" Type="http://schemas.openxmlformats.org/officeDocument/2006/relationships/hyperlink" Target="https://educationendowmentfoundation.org.uk/education-evidence/guidance-reports/maths-ks-2-3"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xml"/><Relationship Id="rId1" Type="http://schemas.openxmlformats.org/officeDocument/2006/relationships/slideLayout" Target="../slideLayouts/slideLayout78.xml"/></Relationships>
</file>

<file path=ppt/slides/_rels/slide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xml"/><Relationship Id="rId1" Type="http://schemas.openxmlformats.org/officeDocument/2006/relationships/slideLayout" Target="../slideLayouts/slideLayout78.xml"/></Relationships>
</file>

<file path=ppt/slides/_rels/slide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5.xml"/><Relationship Id="rId1" Type="http://schemas.openxmlformats.org/officeDocument/2006/relationships/slideLayout" Target="../slideLayouts/slideLayout78.xml"/></Relationships>
</file>

<file path=ppt/slides/_rels/slide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78.xml"/></Relationships>
</file>

<file path=ppt/slides/_rels/slide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7.xml"/><Relationship Id="rId1" Type="http://schemas.openxmlformats.org/officeDocument/2006/relationships/slideLayout" Target="../slideLayouts/slideLayout78.xml"/></Relationships>
</file>

<file path=ppt/slides/_rels/slide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8.xml"/><Relationship Id="rId1" Type="http://schemas.openxmlformats.org/officeDocument/2006/relationships/slideLayout" Target="../slideLayouts/slideLayout79.xml"/><Relationship Id="rId5" Type="http://schemas.openxmlformats.org/officeDocument/2006/relationships/image" Target="../media/image34.jpeg"/><Relationship Id="rId4" Type="http://schemas.openxmlformats.org/officeDocument/2006/relationships/image" Target="../media/image33.jpeg"/></Relationships>
</file>

<file path=ppt/slides/_rels/slide1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9.xml"/><Relationship Id="rId1" Type="http://schemas.openxmlformats.org/officeDocument/2006/relationships/slideLayout" Target="../slideLayouts/slideLayout79.xml"/><Relationship Id="rId5" Type="http://schemas.openxmlformats.org/officeDocument/2006/relationships/hyperlink" Target="https://math.berkeley.edu/~gmelvin/polya.pdf" TargetMode="External"/><Relationship Id="rId4" Type="http://schemas.openxmlformats.org/officeDocument/2006/relationships/image" Target="../media/image36.png"/></Relationships>
</file>

<file path=ppt/slides/_rels/slide1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0.xml"/><Relationship Id="rId1" Type="http://schemas.openxmlformats.org/officeDocument/2006/relationships/slideLayout" Target="../slideLayouts/slideLayout79.xml"/><Relationship Id="rId4" Type="http://schemas.openxmlformats.org/officeDocument/2006/relationships/hyperlink" Target="https://math.berkeley.edu/~gmelvin/polya.pdf"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79.xml"/><Relationship Id="rId4" Type="http://schemas.openxmlformats.org/officeDocument/2006/relationships/hyperlink" Target="https://math.berkeley.edu/~gmelvin/polya.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2.xml"/><Relationship Id="rId1" Type="http://schemas.openxmlformats.org/officeDocument/2006/relationships/slideLayout" Target="../slideLayouts/slideLayout79.xml"/><Relationship Id="rId4" Type="http://schemas.openxmlformats.org/officeDocument/2006/relationships/hyperlink" Target="https://math.berkeley.edu/~gmelvin/polya.pdf"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3.xml"/><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1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4.xml"/><Relationship Id="rId1" Type="http://schemas.openxmlformats.org/officeDocument/2006/relationships/slideLayout" Target="../slideLayouts/slideLayout84.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5.xml"/><Relationship Id="rId1" Type="http://schemas.openxmlformats.org/officeDocument/2006/relationships/slideLayout" Target="../slideLayouts/slideLayout28.xml"/><Relationship Id="rId4" Type="http://schemas.openxmlformats.org/officeDocument/2006/relationships/image" Target="../media/image35.jpeg"/></Relationships>
</file>

<file path=ppt/slides/_rels/slide19.xml.rels><?xml version="1.0" encoding="UTF-8" standalone="yes"?>
<Relationships xmlns="http://schemas.openxmlformats.org/package/2006/relationships"><Relationship Id="rId3" Type="http://schemas.openxmlformats.org/officeDocument/2006/relationships/hyperlink" Target="https://www.ted.com/talks/dan_meyer_math_class_needs_a_makeover" TargetMode="External"/><Relationship Id="rId2" Type="http://schemas.openxmlformats.org/officeDocument/2006/relationships/notesSlide" Target="../notesSlides/notesSlide16.xml"/><Relationship Id="rId1" Type="http://schemas.openxmlformats.org/officeDocument/2006/relationships/slideLayout" Target="../slideLayouts/slideLayout84.xml"/><Relationship Id="rId4" Type="http://schemas.openxmlformats.org/officeDocument/2006/relationships/image" Target="../media/image39.png"/></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84.xml"/><Relationship Id="rId4" Type="http://schemas.openxmlformats.org/officeDocument/2006/relationships/hyperlink" Target="https://www.ted.com/talks/dan_meyer_math_class_needs_a_makeover"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79.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8.xm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youtu.be/Ien-86bXCrI?t=33" TargetMode="External"/><Relationship Id="rId1" Type="http://schemas.openxmlformats.org/officeDocument/2006/relationships/slideLayout" Target="../slideLayouts/slideLayout79.xml"/></Relationships>
</file>

<file path=ppt/slides/_rels/slide2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9.xml"/><Relationship Id="rId1" Type="http://schemas.openxmlformats.org/officeDocument/2006/relationships/slideLayout" Target="../slideLayouts/slideLayout79.xml"/><Relationship Id="rId4" Type="http://schemas.openxmlformats.org/officeDocument/2006/relationships/hyperlink" Target="https://nrich.maths.org/9692"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0.xml"/><Relationship Id="rId1" Type="http://schemas.openxmlformats.org/officeDocument/2006/relationships/slideLayout" Target="../slideLayouts/slideLayout79.xml"/><Relationship Id="rId4" Type="http://schemas.openxmlformats.org/officeDocument/2006/relationships/hyperlink" Target="https://nrich.maths.org/9692/solution"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nrich.maths.org/10334" TargetMode="External"/><Relationship Id="rId2" Type="http://schemas.openxmlformats.org/officeDocument/2006/relationships/hyperlink" Target="https://nrich.maths.org/content/id/12779/The%20Problem-solving%20Classroom.pdf" TargetMode="External"/><Relationship Id="rId1" Type="http://schemas.openxmlformats.org/officeDocument/2006/relationships/slideLayout" Target="../slideLayouts/slideLayout74.xml"/><Relationship Id="rId5" Type="http://schemas.openxmlformats.org/officeDocument/2006/relationships/hyperlink" Target="https://nrich.maths.org/10367" TargetMode="External"/><Relationship Id="rId4" Type="http://schemas.openxmlformats.org/officeDocument/2006/relationships/hyperlink" Target="https://nrich.maths.org/103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5DF46FB5-3AB6-B1F8-3A20-3BC2A5166C1D}"/>
              </a:ext>
            </a:extLst>
          </p:cNvPr>
          <p:cNvSpPr txBox="1"/>
          <p:nvPr/>
        </p:nvSpPr>
        <p:spPr>
          <a:xfrm>
            <a:off x="268987" y="2897282"/>
            <a:ext cx="7135860" cy="1661993"/>
          </a:xfrm>
          <a:prstGeom prst="rect">
            <a:avLst/>
          </a:prstGeom>
          <a:noFill/>
        </p:spPr>
        <p:txBody>
          <a:bodyPr wrap="square">
            <a:spAutoFit/>
          </a:bodyPr>
          <a:lstStyle/>
          <a:p>
            <a:r>
              <a:rPr lang="en-GB" sz="2800" b="1" dirty="0" err="1">
                <a:solidFill>
                  <a:schemeClr val="bg1"/>
                </a:solidFill>
                <a:latin typeface="Open Sans Light" panose="020B0604020202020204" pitchFamily="34" charset="0"/>
                <a:ea typeface="Open Sans Light" panose="020B0604020202020204" pitchFamily="34" charset="0"/>
                <a:cs typeface="Open Sans Light" panose="020B0604020202020204" pitchFamily="34" charset="0"/>
              </a:rPr>
              <a:t>Archwilio</a:t>
            </a:r>
            <a:r>
              <a:rPr lang="en-GB" sz="2800" b="1" dirty="0">
                <a:solidFill>
                  <a:schemeClr val="bg1"/>
                </a:solidFill>
                <a:latin typeface="Open Sans Light" panose="020B0604020202020204" pitchFamily="34" charset="0"/>
                <a:ea typeface="Open Sans Light" panose="020B0604020202020204" pitchFamily="34" charset="0"/>
                <a:cs typeface="Open Sans Light" panose="020B0604020202020204" pitchFamily="34" charset="0"/>
              </a:rPr>
              <a:t> </a:t>
            </a:r>
            <a:r>
              <a:rPr lang="en-GB" sz="2800" b="1" dirty="0" err="1">
                <a:solidFill>
                  <a:schemeClr val="bg1"/>
                </a:solidFill>
                <a:latin typeface="Open Sans Light" panose="020B0604020202020204" pitchFamily="34" charset="0"/>
                <a:ea typeface="Open Sans Light" panose="020B0604020202020204" pitchFamily="34" charset="0"/>
                <a:cs typeface="Open Sans Light" panose="020B0604020202020204" pitchFamily="34" charset="0"/>
              </a:rPr>
              <a:t>addysgeg</a:t>
            </a:r>
            <a:r>
              <a:rPr lang="en-GB" sz="2800" b="1" dirty="0">
                <a:solidFill>
                  <a:schemeClr val="bg1"/>
                </a:solidFill>
                <a:latin typeface="Open Sans Light" panose="020B0604020202020204" pitchFamily="34" charset="0"/>
                <a:ea typeface="Open Sans Light" panose="020B0604020202020204" pitchFamily="34" charset="0"/>
                <a:cs typeface="Open Sans Light" panose="020B0604020202020204" pitchFamily="34" charset="0"/>
              </a:rPr>
              <a:t> </a:t>
            </a:r>
            <a:r>
              <a:rPr lang="en-GB" sz="2800" b="1" dirty="0" err="1">
                <a:solidFill>
                  <a:schemeClr val="bg1"/>
                </a:solidFill>
                <a:latin typeface="Open Sans Light" panose="020B0604020202020204" pitchFamily="34" charset="0"/>
                <a:ea typeface="Open Sans Light" panose="020B0604020202020204" pitchFamily="34" charset="0"/>
                <a:cs typeface="Open Sans Light" panose="020B0604020202020204" pitchFamily="34" charset="0"/>
              </a:rPr>
              <a:t>datrys</a:t>
            </a:r>
            <a:r>
              <a:rPr lang="en-GB" sz="2800" b="1" dirty="0">
                <a:solidFill>
                  <a:schemeClr val="bg1"/>
                </a:solidFill>
                <a:latin typeface="Open Sans Light" panose="020B0604020202020204" pitchFamily="34" charset="0"/>
                <a:ea typeface="Open Sans Light" panose="020B0604020202020204" pitchFamily="34" charset="0"/>
                <a:cs typeface="Open Sans Light" panose="020B0604020202020204" pitchFamily="34" charset="0"/>
              </a:rPr>
              <a:t> </a:t>
            </a:r>
            <a:r>
              <a:rPr lang="en-GB" sz="2800" b="1" dirty="0" err="1">
                <a:solidFill>
                  <a:schemeClr val="bg1"/>
                </a:solidFill>
                <a:latin typeface="Open Sans Light" panose="020B0604020202020204" pitchFamily="34" charset="0"/>
                <a:ea typeface="Open Sans Light" panose="020B0604020202020204" pitchFamily="34" charset="0"/>
                <a:cs typeface="Open Sans Light" panose="020B0604020202020204" pitchFamily="34" charset="0"/>
              </a:rPr>
              <a:t>problemau</a:t>
            </a:r>
            <a:r>
              <a:rPr lang="en-GB" sz="2800" b="1" dirty="0">
                <a:solidFill>
                  <a:schemeClr val="bg1"/>
                </a:solidFill>
                <a:latin typeface="Open Sans Light" panose="020B0604020202020204" pitchFamily="34" charset="0"/>
                <a:ea typeface="Open Sans Light" panose="020B0604020202020204" pitchFamily="34" charset="0"/>
                <a:cs typeface="Open Sans Light" panose="020B0604020202020204" pitchFamily="34" charset="0"/>
              </a:rPr>
              <a:t> </a:t>
            </a:r>
          </a:p>
          <a:p>
            <a:endParaRPr lang="en-GB" sz="2800" b="1" dirty="0">
              <a:solidFill>
                <a:schemeClr val="bg1"/>
              </a:solidFill>
              <a:latin typeface="Open Sans Light" panose="020B0604020202020204" pitchFamily="34" charset="0"/>
              <a:ea typeface="Open Sans Light" panose="020B0604020202020204" pitchFamily="34" charset="0"/>
              <a:cs typeface="Open Sans Light" panose="020B0604020202020204" pitchFamily="34" charset="0"/>
            </a:endParaRPr>
          </a:p>
          <a:p>
            <a:r>
              <a:rPr lang="en-GB" sz="2800" b="1" dirty="0">
                <a:solidFill>
                  <a:schemeClr val="bg1"/>
                </a:solidFill>
                <a:latin typeface="Open Sans Light" panose="020B0604020202020204" pitchFamily="34" charset="0"/>
                <a:ea typeface="Open Sans Light" panose="020B0604020202020204" pitchFamily="34" charset="0"/>
                <a:cs typeface="Open Sans Light" panose="020B0604020202020204" pitchFamily="34" charset="0"/>
              </a:rPr>
              <a:t>Exploring the pedagogy of problem solving</a:t>
            </a:r>
            <a:endParaRPr lang="en-GB" b="1" dirty="0">
              <a:solidFill>
                <a:schemeClr val="bg1"/>
              </a:solidFill>
              <a:latin typeface="Open Sans Light" panose="020B0604020202020204" pitchFamily="34" charset="0"/>
              <a:ea typeface="Open Sans Light" panose="020B0604020202020204" pitchFamily="34" charset="0"/>
              <a:cs typeface="Open Sans Light" panose="020B0604020202020204" pitchFamily="34" charset="0"/>
            </a:endParaRPr>
          </a:p>
          <a:p>
            <a:endParaRPr lang="en-GB" b="1" dirty="0">
              <a:solidFill>
                <a:schemeClr val="bg1"/>
              </a:solidFill>
              <a:latin typeface="Raleway" pitchFamily="2" charset="0"/>
            </a:endParaRPr>
          </a:p>
        </p:txBody>
      </p:sp>
    </p:spTree>
    <p:extLst>
      <p:ext uri="{BB962C8B-B14F-4D97-AF65-F5344CB8AC3E}">
        <p14:creationId xmlns:p14="http://schemas.microsoft.com/office/powerpoint/2010/main" val="2568468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5A9E60-4476-AF97-A104-0232C7683791}"/>
              </a:ext>
            </a:extLst>
          </p:cNvPr>
          <p:cNvSpPr txBox="1"/>
          <p:nvPr/>
        </p:nvSpPr>
        <p:spPr>
          <a:xfrm>
            <a:off x="537882" y="4237496"/>
            <a:ext cx="9427770" cy="1170549"/>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2800" b="1" i="1" dirty="0">
                <a:solidFill>
                  <a:schemeClr val="bg1"/>
                </a:solidFill>
                <a:latin typeface="+mj-lt"/>
                <a:ea typeface="+mj-ea"/>
                <a:cs typeface="+mj-cs"/>
              </a:rPr>
              <a:t>Problem Solving</a:t>
            </a:r>
          </a:p>
          <a:p>
            <a:pPr algn="ctr" defTabSz="914400">
              <a:lnSpc>
                <a:spcPct val="90000"/>
              </a:lnSpc>
              <a:spcBef>
                <a:spcPct val="0"/>
              </a:spcBef>
              <a:spcAft>
                <a:spcPts val="600"/>
              </a:spcAft>
            </a:pPr>
            <a:r>
              <a:rPr lang="en-US" sz="2800" b="1" dirty="0">
                <a:solidFill>
                  <a:schemeClr val="bg1"/>
                </a:solidFill>
                <a:latin typeface="+mj-lt"/>
                <a:ea typeface="+mj-ea"/>
                <a:cs typeface="+mj-cs"/>
              </a:rPr>
              <a:t>What does this look like in classrooms?</a:t>
            </a:r>
          </a:p>
        </p:txBody>
      </p:sp>
      <p:pic>
        <p:nvPicPr>
          <p:cNvPr id="6" name="Picture 3" descr="Person with idea concept">
            <a:extLst>
              <a:ext uri="{FF2B5EF4-FFF2-40B4-BE49-F238E27FC236}">
                <a16:creationId xmlns:a16="http://schemas.microsoft.com/office/drawing/2014/main" id="{BCECBA03-52DB-1A82-5BE8-65EDEC2B2956}"/>
              </a:ext>
            </a:extLst>
          </p:cNvPr>
          <p:cNvPicPr>
            <a:picLocks noChangeAspect="1"/>
          </p:cNvPicPr>
          <p:nvPr/>
        </p:nvPicPr>
        <p:blipFill rotWithShape="1">
          <a:blip r:embed="rId3"/>
          <a:srcRect t="4250" r="1" b="14021"/>
          <a:stretch/>
        </p:blipFill>
        <p:spPr>
          <a:xfrm>
            <a:off x="1234197" y="179894"/>
            <a:ext cx="7437606" cy="4057602"/>
          </a:xfrm>
          <a:prstGeom prst="rect">
            <a:avLst/>
          </a:prstGeom>
          <a:ln w="19050">
            <a:solidFill>
              <a:schemeClr val="tx1"/>
            </a:solidFill>
            <a:miter lim="800000"/>
          </a:ln>
        </p:spPr>
      </p:pic>
    </p:spTree>
    <p:extLst>
      <p:ext uri="{BB962C8B-B14F-4D97-AF65-F5344CB8AC3E}">
        <p14:creationId xmlns:p14="http://schemas.microsoft.com/office/powerpoint/2010/main" val="355130992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bstract blurred public library with bookshelves">
            <a:extLst>
              <a:ext uri="{FF2B5EF4-FFF2-40B4-BE49-F238E27FC236}">
                <a16:creationId xmlns:a16="http://schemas.microsoft.com/office/drawing/2014/main" id="{62014AD6-61C5-3191-8DAF-E73E359BF355}"/>
              </a:ext>
            </a:extLst>
          </p:cNvPr>
          <p:cNvPicPr>
            <a:picLocks noChangeAspect="1"/>
          </p:cNvPicPr>
          <p:nvPr/>
        </p:nvPicPr>
        <p:blipFill rotWithShape="1">
          <a:blip r:embed="rId3"/>
          <a:srcRect l="2165" r="24498" b="-1"/>
          <a:stretch/>
        </p:blipFill>
        <p:spPr>
          <a:xfrm>
            <a:off x="0" y="87062"/>
            <a:ext cx="6121895" cy="5572112"/>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97D651AE-CD7B-D448-E7B6-56133C331880}"/>
              </a:ext>
            </a:extLst>
          </p:cNvPr>
          <p:cNvSpPr>
            <a:spLocks noGrp="1"/>
          </p:cNvSpPr>
          <p:nvPr>
            <p:ph type="title"/>
          </p:nvPr>
        </p:nvSpPr>
        <p:spPr>
          <a:xfrm>
            <a:off x="5139456" y="4682006"/>
            <a:ext cx="4473474" cy="1373457"/>
          </a:xfrm>
        </p:spPr>
        <p:txBody>
          <a:bodyPr vert="horz" lIns="74295" tIns="37148" rIns="74295" bIns="37148" rtlCol="0" anchor="b">
            <a:normAutofit fontScale="90000"/>
          </a:bodyPr>
          <a:lstStyle/>
          <a:p>
            <a:br>
              <a:rPr lang="en-US" sz="1788" b="1" dirty="0"/>
            </a:br>
            <a:br>
              <a:rPr lang="en-US" sz="1788" b="1" dirty="0"/>
            </a:br>
            <a:r>
              <a:rPr lang="en-US" sz="1788" b="1" dirty="0"/>
              <a:t>Research:</a:t>
            </a:r>
            <a:br>
              <a:rPr lang="en-US" sz="1788" b="1" dirty="0"/>
            </a:br>
            <a:r>
              <a:rPr lang="en-US" sz="1788" b="1" dirty="0"/>
              <a:t>Education Endowment Foundation (EEF) (2022)</a:t>
            </a:r>
            <a:br>
              <a:rPr lang="en-US" sz="1788" b="1" dirty="0"/>
            </a:br>
            <a:r>
              <a:rPr lang="en-GB" sz="1788" b="1" dirty="0">
                <a:solidFill>
                  <a:srgbClr val="263238"/>
                </a:solidFill>
              </a:rPr>
              <a:t>​‘</a:t>
            </a:r>
            <a:r>
              <a:rPr lang="en-GB" sz="1788" b="1" u="sng" dirty="0">
                <a:hlinkClick r:id="rId4"/>
              </a:rPr>
              <a:t>Improving Mathematics in Key Stages 2 and 3</a:t>
            </a:r>
            <a:r>
              <a:rPr lang="en-GB" sz="1788" b="1" dirty="0">
                <a:solidFill>
                  <a:srgbClr val="263238"/>
                </a:solidFill>
              </a:rPr>
              <a:t>’ Guidance Report suggests some key actions that can help pupils to improve their skills in problem-solving. </a:t>
            </a:r>
            <a:br>
              <a:rPr lang="en-GB" dirty="0"/>
            </a:br>
            <a:br>
              <a:rPr lang="en-US" kern="1200" dirty="0">
                <a:solidFill>
                  <a:schemeClr val="tx1"/>
                </a:solidFill>
                <a:latin typeface="+mj-lt"/>
                <a:ea typeface="+mj-ea"/>
                <a:cs typeface="+mj-cs"/>
              </a:rPr>
            </a:br>
            <a:endParaRPr lang="en-US"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4D16FCBA-B927-976B-818C-7C34EB612A46}"/>
              </a:ext>
            </a:extLst>
          </p:cNvPr>
          <p:cNvPicPr>
            <a:picLocks noChangeAspect="1"/>
          </p:cNvPicPr>
          <p:nvPr/>
        </p:nvPicPr>
        <p:blipFill rotWithShape="1">
          <a:blip r:embed="rId5"/>
          <a:srcRect l="36114" t="15108" r="30066" b="20407"/>
          <a:stretch/>
        </p:blipFill>
        <p:spPr>
          <a:xfrm>
            <a:off x="6574118" y="148418"/>
            <a:ext cx="2659529" cy="338485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extLst>
      <p:ext uri="{BB962C8B-B14F-4D97-AF65-F5344CB8AC3E}">
        <p14:creationId xmlns:p14="http://schemas.microsoft.com/office/powerpoint/2010/main" val="1795662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een dialogue boxes">
            <a:extLst>
              <a:ext uri="{FF2B5EF4-FFF2-40B4-BE49-F238E27FC236}">
                <a16:creationId xmlns:a16="http://schemas.microsoft.com/office/drawing/2014/main" id="{98D5D91C-053F-7A81-B25C-DEC79A114D8D}"/>
              </a:ext>
            </a:extLst>
          </p:cNvPr>
          <p:cNvPicPr>
            <a:picLocks noChangeAspect="1"/>
          </p:cNvPicPr>
          <p:nvPr/>
        </p:nvPicPr>
        <p:blipFill rotWithShape="1">
          <a:blip r:embed="rId3"/>
          <a:srcRect l="2213" r="6325" b="2"/>
          <a:stretch/>
        </p:blipFill>
        <p:spPr>
          <a:xfrm>
            <a:off x="44876" y="63656"/>
            <a:ext cx="6121895" cy="5572112"/>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9" name="TextBox 8">
            <a:extLst>
              <a:ext uri="{FF2B5EF4-FFF2-40B4-BE49-F238E27FC236}">
                <a16:creationId xmlns:a16="http://schemas.microsoft.com/office/drawing/2014/main" id="{85F29BE4-16E0-86FC-9B62-26EC42F87029}"/>
              </a:ext>
            </a:extLst>
          </p:cNvPr>
          <p:cNvSpPr txBox="1"/>
          <p:nvPr/>
        </p:nvSpPr>
        <p:spPr>
          <a:xfrm>
            <a:off x="6212521" y="2402642"/>
            <a:ext cx="3558639" cy="2568717"/>
          </a:xfrm>
          <a:prstGeom prst="rect">
            <a:avLst/>
          </a:prstGeom>
          <a:noFill/>
        </p:spPr>
        <p:txBody>
          <a:bodyPr wrap="square">
            <a:spAutoFit/>
          </a:bodyPr>
          <a:lstStyle/>
          <a:p>
            <a:r>
              <a:rPr lang="en-GB" sz="1463" b="1" dirty="0">
                <a:solidFill>
                  <a:srgbClr val="FF0000"/>
                </a:solidFill>
              </a:rPr>
              <a:t>Select genuine problem-solving tasks that pupils do not have well-rehearsed, ready-made methods to solve</a:t>
            </a:r>
            <a:r>
              <a:rPr lang="en-GB" sz="1463" dirty="0"/>
              <a:t>. Sometimes problem-solving is taken to mean routine questions set in context, or ‘word problems’, designed to illustrate the use of a specific method. But if students are only required to carry out a given procedure or algorithm to arrive at the solution, it is not really problem solving; rather, it is just practising the procedure. </a:t>
            </a:r>
          </a:p>
        </p:txBody>
      </p:sp>
      <p:sp>
        <p:nvSpPr>
          <p:cNvPr id="10" name="TextBox 9">
            <a:extLst>
              <a:ext uri="{FF2B5EF4-FFF2-40B4-BE49-F238E27FC236}">
                <a16:creationId xmlns:a16="http://schemas.microsoft.com/office/drawing/2014/main" id="{4D802262-0275-4A27-E0B2-9C6236D6108C}"/>
              </a:ext>
            </a:extLst>
          </p:cNvPr>
          <p:cNvSpPr txBox="1"/>
          <p:nvPr/>
        </p:nvSpPr>
        <p:spPr>
          <a:xfrm>
            <a:off x="6299822" y="1011466"/>
            <a:ext cx="3619851" cy="767711"/>
          </a:xfrm>
          <a:prstGeom prst="rect">
            <a:avLst/>
          </a:prstGeom>
          <a:noFill/>
        </p:spPr>
        <p:txBody>
          <a:bodyPr wrap="square">
            <a:spAutoFit/>
          </a:bodyPr>
          <a:lstStyle/>
          <a:p>
            <a:r>
              <a:rPr lang="en-GB" sz="1463" b="1" dirty="0"/>
              <a:t>The evidence suggests that teachers should consider the following when developing these skills.</a:t>
            </a:r>
          </a:p>
        </p:txBody>
      </p:sp>
    </p:spTree>
    <p:extLst>
      <p:ext uri="{BB962C8B-B14F-4D97-AF65-F5344CB8AC3E}">
        <p14:creationId xmlns:p14="http://schemas.microsoft.com/office/powerpoint/2010/main" val="444206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een dialogue boxes">
            <a:extLst>
              <a:ext uri="{FF2B5EF4-FFF2-40B4-BE49-F238E27FC236}">
                <a16:creationId xmlns:a16="http://schemas.microsoft.com/office/drawing/2014/main" id="{98D5D91C-053F-7A81-B25C-DEC79A114D8D}"/>
              </a:ext>
            </a:extLst>
          </p:cNvPr>
          <p:cNvPicPr>
            <a:picLocks noChangeAspect="1"/>
          </p:cNvPicPr>
          <p:nvPr/>
        </p:nvPicPr>
        <p:blipFill rotWithShape="1">
          <a:blip r:embed="rId3"/>
          <a:srcRect l="2213" r="6325" b="2"/>
          <a:stretch/>
        </p:blipFill>
        <p:spPr>
          <a:xfrm>
            <a:off x="70762" y="0"/>
            <a:ext cx="6121895" cy="5572112"/>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10" name="TextBox 9">
            <a:extLst>
              <a:ext uri="{FF2B5EF4-FFF2-40B4-BE49-F238E27FC236}">
                <a16:creationId xmlns:a16="http://schemas.microsoft.com/office/drawing/2014/main" id="{4D802262-0275-4A27-E0B2-9C6236D6108C}"/>
              </a:ext>
            </a:extLst>
          </p:cNvPr>
          <p:cNvSpPr txBox="1"/>
          <p:nvPr/>
        </p:nvSpPr>
        <p:spPr>
          <a:xfrm>
            <a:off x="6192655" y="1159000"/>
            <a:ext cx="3560397" cy="767711"/>
          </a:xfrm>
          <a:prstGeom prst="rect">
            <a:avLst/>
          </a:prstGeom>
          <a:noFill/>
        </p:spPr>
        <p:txBody>
          <a:bodyPr wrap="square">
            <a:spAutoFit/>
          </a:bodyPr>
          <a:lstStyle/>
          <a:p>
            <a:r>
              <a:rPr lang="en-GB" sz="1463" b="1" dirty="0"/>
              <a:t>The evidence also suggests that teachers should consider the following when developing these skills.</a:t>
            </a:r>
          </a:p>
        </p:txBody>
      </p:sp>
      <p:sp>
        <p:nvSpPr>
          <p:cNvPr id="5" name="TextBox 4">
            <a:extLst>
              <a:ext uri="{FF2B5EF4-FFF2-40B4-BE49-F238E27FC236}">
                <a16:creationId xmlns:a16="http://schemas.microsoft.com/office/drawing/2014/main" id="{19FF79A2-039D-543A-7F25-8081B7D82D67}"/>
              </a:ext>
            </a:extLst>
          </p:cNvPr>
          <p:cNvSpPr txBox="1"/>
          <p:nvPr/>
        </p:nvSpPr>
        <p:spPr>
          <a:xfrm>
            <a:off x="6124153" y="2328019"/>
            <a:ext cx="3697403" cy="3244093"/>
          </a:xfrm>
          <a:prstGeom prst="rect">
            <a:avLst/>
          </a:prstGeom>
          <a:noFill/>
        </p:spPr>
        <p:txBody>
          <a:bodyPr wrap="square">
            <a:spAutoFit/>
          </a:bodyPr>
          <a:lstStyle/>
          <a:p>
            <a:r>
              <a:rPr lang="en-GB" sz="1463" b="1" dirty="0">
                <a:solidFill>
                  <a:srgbClr val="FF0000"/>
                </a:solidFill>
              </a:rPr>
              <a:t>Teach pupils to use and compare different approaches</a:t>
            </a:r>
            <a:r>
              <a:rPr lang="en-GB" sz="1463" dirty="0"/>
              <a:t>. There are often multiple ways to approach a problem. Much can be learned by examining different solutions to the same problem and looking for similarities in solution approaches to different problems. </a:t>
            </a:r>
          </a:p>
          <a:p>
            <a:endParaRPr lang="en-GB" sz="1463" dirty="0"/>
          </a:p>
          <a:p>
            <a:r>
              <a:rPr lang="en-GB" sz="1463" b="1" dirty="0">
                <a:solidFill>
                  <a:srgbClr val="FF0000"/>
                </a:solidFill>
              </a:rPr>
              <a:t>Teach pupils to interrogate and use their existing mathematical knowledge to solve problems. </a:t>
            </a:r>
            <a:r>
              <a:rPr lang="en-GB" sz="1463" dirty="0"/>
              <a:t>Pupils should be encouraged to search their knowledge of similar problems they have encountered for strategies that were successful, and for facts and concepts that might be relevant. </a:t>
            </a:r>
          </a:p>
        </p:txBody>
      </p:sp>
    </p:spTree>
    <p:extLst>
      <p:ext uri="{BB962C8B-B14F-4D97-AF65-F5344CB8AC3E}">
        <p14:creationId xmlns:p14="http://schemas.microsoft.com/office/powerpoint/2010/main" val="1093906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een dialogue boxes">
            <a:extLst>
              <a:ext uri="{FF2B5EF4-FFF2-40B4-BE49-F238E27FC236}">
                <a16:creationId xmlns:a16="http://schemas.microsoft.com/office/drawing/2014/main" id="{98D5D91C-053F-7A81-B25C-DEC79A114D8D}"/>
              </a:ext>
            </a:extLst>
          </p:cNvPr>
          <p:cNvPicPr>
            <a:picLocks noChangeAspect="1"/>
          </p:cNvPicPr>
          <p:nvPr/>
        </p:nvPicPr>
        <p:blipFill rotWithShape="1">
          <a:blip r:embed="rId3"/>
          <a:srcRect l="2213" r="6325" b="2"/>
          <a:stretch/>
        </p:blipFill>
        <p:spPr>
          <a:xfrm>
            <a:off x="117973" y="87139"/>
            <a:ext cx="6121895" cy="5572112"/>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10" name="TextBox 9">
            <a:extLst>
              <a:ext uri="{FF2B5EF4-FFF2-40B4-BE49-F238E27FC236}">
                <a16:creationId xmlns:a16="http://schemas.microsoft.com/office/drawing/2014/main" id="{4D802262-0275-4A27-E0B2-9C6236D6108C}"/>
              </a:ext>
            </a:extLst>
          </p:cNvPr>
          <p:cNvSpPr txBox="1"/>
          <p:nvPr/>
        </p:nvSpPr>
        <p:spPr>
          <a:xfrm>
            <a:off x="6239868" y="522244"/>
            <a:ext cx="3375126" cy="767711"/>
          </a:xfrm>
          <a:prstGeom prst="rect">
            <a:avLst/>
          </a:prstGeom>
          <a:noFill/>
        </p:spPr>
        <p:txBody>
          <a:bodyPr wrap="square">
            <a:spAutoFit/>
          </a:bodyPr>
          <a:lstStyle/>
          <a:p>
            <a:r>
              <a:rPr lang="en-GB" sz="1463" b="1" dirty="0"/>
              <a:t>The evidence suggests that teachers should consider the following when developing these skills.</a:t>
            </a:r>
          </a:p>
        </p:txBody>
      </p:sp>
      <p:sp>
        <p:nvSpPr>
          <p:cNvPr id="5" name="TextBox 4">
            <a:extLst>
              <a:ext uri="{FF2B5EF4-FFF2-40B4-BE49-F238E27FC236}">
                <a16:creationId xmlns:a16="http://schemas.microsoft.com/office/drawing/2014/main" id="{19FF79A2-039D-543A-7F25-8081B7D82D67}"/>
              </a:ext>
            </a:extLst>
          </p:cNvPr>
          <p:cNvSpPr txBox="1"/>
          <p:nvPr/>
        </p:nvSpPr>
        <p:spPr>
          <a:xfrm>
            <a:off x="6239868" y="1725060"/>
            <a:ext cx="3531558" cy="1443087"/>
          </a:xfrm>
          <a:prstGeom prst="rect">
            <a:avLst/>
          </a:prstGeom>
          <a:noFill/>
        </p:spPr>
        <p:txBody>
          <a:bodyPr wrap="square">
            <a:spAutoFit/>
          </a:bodyPr>
          <a:lstStyle/>
          <a:p>
            <a:r>
              <a:rPr lang="en-GB" sz="1463" b="1" dirty="0">
                <a:solidFill>
                  <a:srgbClr val="FF0000"/>
                </a:solidFill>
              </a:rPr>
              <a:t>Encourage pupils to use visual representations. </a:t>
            </a:r>
            <a:r>
              <a:rPr lang="en-GB" sz="1463" dirty="0"/>
              <a:t>Help students to make use of appropriate diagrams and representations that provide insight into the structure of a problem and into its mathematical formulation</a:t>
            </a:r>
          </a:p>
        </p:txBody>
      </p:sp>
    </p:spTree>
    <p:extLst>
      <p:ext uri="{BB962C8B-B14F-4D97-AF65-F5344CB8AC3E}">
        <p14:creationId xmlns:p14="http://schemas.microsoft.com/office/powerpoint/2010/main" val="754453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een dialogue boxes">
            <a:extLst>
              <a:ext uri="{FF2B5EF4-FFF2-40B4-BE49-F238E27FC236}">
                <a16:creationId xmlns:a16="http://schemas.microsoft.com/office/drawing/2014/main" id="{98D5D91C-053F-7A81-B25C-DEC79A114D8D}"/>
              </a:ext>
            </a:extLst>
          </p:cNvPr>
          <p:cNvPicPr>
            <a:picLocks noChangeAspect="1"/>
          </p:cNvPicPr>
          <p:nvPr/>
        </p:nvPicPr>
        <p:blipFill rotWithShape="1">
          <a:blip r:embed="rId3"/>
          <a:srcRect l="2213" r="6325" b="2"/>
          <a:stretch/>
        </p:blipFill>
        <p:spPr>
          <a:xfrm>
            <a:off x="52673" y="111045"/>
            <a:ext cx="6121895" cy="5572112"/>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10" name="TextBox 9">
            <a:extLst>
              <a:ext uri="{FF2B5EF4-FFF2-40B4-BE49-F238E27FC236}">
                <a16:creationId xmlns:a16="http://schemas.microsoft.com/office/drawing/2014/main" id="{4D802262-0275-4A27-E0B2-9C6236D6108C}"/>
              </a:ext>
            </a:extLst>
          </p:cNvPr>
          <p:cNvSpPr txBox="1"/>
          <p:nvPr/>
        </p:nvSpPr>
        <p:spPr>
          <a:xfrm>
            <a:off x="6341035" y="526986"/>
            <a:ext cx="3016538" cy="767711"/>
          </a:xfrm>
          <a:prstGeom prst="rect">
            <a:avLst/>
          </a:prstGeom>
          <a:noFill/>
        </p:spPr>
        <p:txBody>
          <a:bodyPr wrap="square">
            <a:spAutoFit/>
          </a:bodyPr>
          <a:lstStyle/>
          <a:p>
            <a:r>
              <a:rPr lang="en-GB" sz="1463" b="1" dirty="0"/>
              <a:t>The evidence suggests that teachers should consider the following when developing these skills.</a:t>
            </a:r>
          </a:p>
        </p:txBody>
      </p:sp>
      <p:sp>
        <p:nvSpPr>
          <p:cNvPr id="5" name="TextBox 4">
            <a:extLst>
              <a:ext uri="{FF2B5EF4-FFF2-40B4-BE49-F238E27FC236}">
                <a16:creationId xmlns:a16="http://schemas.microsoft.com/office/drawing/2014/main" id="{19FF79A2-039D-543A-7F25-8081B7D82D67}"/>
              </a:ext>
            </a:extLst>
          </p:cNvPr>
          <p:cNvSpPr txBox="1"/>
          <p:nvPr/>
        </p:nvSpPr>
        <p:spPr>
          <a:xfrm>
            <a:off x="6239868" y="1725060"/>
            <a:ext cx="3531558" cy="3469219"/>
          </a:xfrm>
          <a:prstGeom prst="rect">
            <a:avLst/>
          </a:prstGeom>
          <a:noFill/>
        </p:spPr>
        <p:txBody>
          <a:bodyPr wrap="square">
            <a:spAutoFit/>
          </a:bodyPr>
          <a:lstStyle/>
          <a:p>
            <a:r>
              <a:rPr lang="en-GB" sz="1463" b="1" dirty="0">
                <a:solidFill>
                  <a:srgbClr val="FF0000"/>
                </a:solidFill>
              </a:rPr>
              <a:t>Use worked examples to enable pupils to analyse the use of different strategies. </a:t>
            </a:r>
            <a:r>
              <a:rPr lang="en-GB" sz="1463" dirty="0"/>
              <a:t>Worked examples, or ‘solved problems’, present the problem and a correct solution together, they remove the need to carry out the procedures required to reach the solution and enable pupils to focus on the reasoning and strategies involved. Worked examples may be complete, incomplete, or incorrect, deliberately containing common errors and misconceptions for learners to uncover. Analysing and discussing worked examples helps students develop a deeper understanding of the logical processes used to solve problems.</a:t>
            </a:r>
          </a:p>
        </p:txBody>
      </p:sp>
    </p:spTree>
    <p:extLst>
      <p:ext uri="{BB962C8B-B14F-4D97-AF65-F5344CB8AC3E}">
        <p14:creationId xmlns:p14="http://schemas.microsoft.com/office/powerpoint/2010/main" val="282493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een dialogue boxes">
            <a:extLst>
              <a:ext uri="{FF2B5EF4-FFF2-40B4-BE49-F238E27FC236}">
                <a16:creationId xmlns:a16="http://schemas.microsoft.com/office/drawing/2014/main" id="{98D5D91C-053F-7A81-B25C-DEC79A114D8D}"/>
              </a:ext>
            </a:extLst>
          </p:cNvPr>
          <p:cNvPicPr>
            <a:picLocks noChangeAspect="1"/>
          </p:cNvPicPr>
          <p:nvPr/>
        </p:nvPicPr>
        <p:blipFill rotWithShape="1">
          <a:blip r:embed="rId3"/>
          <a:srcRect l="2213" r="6325" b="2"/>
          <a:stretch/>
        </p:blipFill>
        <p:spPr>
          <a:xfrm>
            <a:off x="46696" y="93115"/>
            <a:ext cx="6121895" cy="5572112"/>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10" name="TextBox 9">
            <a:extLst>
              <a:ext uri="{FF2B5EF4-FFF2-40B4-BE49-F238E27FC236}">
                <a16:creationId xmlns:a16="http://schemas.microsoft.com/office/drawing/2014/main" id="{4D802262-0275-4A27-E0B2-9C6236D6108C}"/>
              </a:ext>
            </a:extLst>
          </p:cNvPr>
          <p:cNvSpPr txBox="1"/>
          <p:nvPr/>
        </p:nvSpPr>
        <p:spPr>
          <a:xfrm>
            <a:off x="6419684" y="138515"/>
            <a:ext cx="3171926" cy="767711"/>
          </a:xfrm>
          <a:prstGeom prst="rect">
            <a:avLst/>
          </a:prstGeom>
          <a:noFill/>
        </p:spPr>
        <p:txBody>
          <a:bodyPr wrap="square">
            <a:spAutoFit/>
          </a:bodyPr>
          <a:lstStyle/>
          <a:p>
            <a:r>
              <a:rPr lang="en-GB" sz="1463" b="1" dirty="0"/>
              <a:t>The evidence suggests that teachers should consider the following when developing these skills.</a:t>
            </a:r>
          </a:p>
        </p:txBody>
      </p:sp>
      <p:sp>
        <p:nvSpPr>
          <p:cNvPr id="5" name="TextBox 4">
            <a:extLst>
              <a:ext uri="{FF2B5EF4-FFF2-40B4-BE49-F238E27FC236}">
                <a16:creationId xmlns:a16="http://schemas.microsoft.com/office/drawing/2014/main" id="{19FF79A2-039D-543A-7F25-8081B7D82D67}"/>
              </a:ext>
            </a:extLst>
          </p:cNvPr>
          <p:cNvSpPr txBox="1"/>
          <p:nvPr/>
        </p:nvSpPr>
        <p:spPr>
          <a:xfrm>
            <a:off x="6168590" y="1019837"/>
            <a:ext cx="3602835" cy="4594848"/>
          </a:xfrm>
          <a:prstGeom prst="rect">
            <a:avLst/>
          </a:prstGeom>
          <a:noFill/>
        </p:spPr>
        <p:txBody>
          <a:bodyPr wrap="square">
            <a:spAutoFit/>
          </a:bodyPr>
          <a:lstStyle/>
          <a:p>
            <a:r>
              <a:rPr lang="en-GB" sz="1463" b="1" dirty="0">
                <a:solidFill>
                  <a:srgbClr val="FF0000"/>
                </a:solidFill>
              </a:rPr>
              <a:t>Require pupils to monitor, reflect on, and communicate their reasoning and choice of strategy. </a:t>
            </a:r>
          </a:p>
          <a:p>
            <a:r>
              <a:rPr lang="en-GB" sz="1463" dirty="0"/>
              <a:t>While </a:t>
            </a:r>
            <a:r>
              <a:rPr lang="en-GB" sz="1463" i="1" dirty="0"/>
              <a:t>working on a problem</a:t>
            </a:r>
            <a:r>
              <a:rPr lang="en-GB" sz="1463" dirty="0"/>
              <a:t>, encourage pupils to ask questions like, ‘What am I trying to work out?’, ‘How am I going about it?’, ‘Is the approach that I’m taking working?’, and ‘What other approaches could I try?’ </a:t>
            </a:r>
          </a:p>
          <a:p>
            <a:endParaRPr lang="en-GB" sz="1463" dirty="0"/>
          </a:p>
          <a:p>
            <a:r>
              <a:rPr lang="en-GB" sz="1463" dirty="0"/>
              <a:t>When the </a:t>
            </a:r>
            <a:r>
              <a:rPr lang="en-GB" sz="1463" i="1" dirty="0"/>
              <a:t>problem is completed</a:t>
            </a:r>
            <a:r>
              <a:rPr lang="en-GB" sz="1463" dirty="0"/>
              <a:t>, encourage pupils to ask questions like, ‘What worked well when solving this problem?’, ‘What didn’t work well?’, ‘What other problems could be solved by a similar approach?’, ‘What similar problems to this one have I solved in the past?’ Pupils should communicate their thinking verbally and in writing—using representations, expressions, and equations—to both teachers and other pupils.</a:t>
            </a:r>
          </a:p>
        </p:txBody>
      </p:sp>
    </p:spTree>
    <p:extLst>
      <p:ext uri="{BB962C8B-B14F-4D97-AF65-F5344CB8AC3E}">
        <p14:creationId xmlns:p14="http://schemas.microsoft.com/office/powerpoint/2010/main" val="7528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ourful light bulb with business icons">
            <a:extLst>
              <a:ext uri="{FF2B5EF4-FFF2-40B4-BE49-F238E27FC236}">
                <a16:creationId xmlns:a16="http://schemas.microsoft.com/office/drawing/2014/main" id="{9E3EA78A-DDE7-59B6-7FB5-DC39CCE36AA7}"/>
              </a:ext>
            </a:extLst>
          </p:cNvPr>
          <p:cNvPicPr>
            <a:picLocks noChangeAspect="1"/>
          </p:cNvPicPr>
          <p:nvPr/>
        </p:nvPicPr>
        <p:blipFill rotWithShape="1">
          <a:blip r:embed="rId3"/>
          <a:srcRect l="25778" t="-1" r="36584" b="12270"/>
          <a:stretch/>
        </p:blipFill>
        <p:spPr>
          <a:xfrm>
            <a:off x="292727" y="119540"/>
            <a:ext cx="3329525" cy="5432602"/>
          </a:xfrm>
          <a:prstGeom prst="rect">
            <a:avLst/>
          </a:prstGeom>
        </p:spPr>
      </p:pic>
      <p:pic>
        <p:nvPicPr>
          <p:cNvPr id="3" name="Picture 11">
            <a:extLst>
              <a:ext uri="{FF2B5EF4-FFF2-40B4-BE49-F238E27FC236}">
                <a16:creationId xmlns:a16="http://schemas.microsoft.com/office/drawing/2014/main" id="{4EBD7168-3E9B-02E2-9CF3-08B61BD750DF}"/>
              </a:ext>
            </a:extLst>
          </p:cNvPr>
          <p:cNvPicPr>
            <a:picLocks noChangeAspect="1"/>
          </p:cNvPicPr>
          <p:nvPr/>
        </p:nvPicPr>
        <p:blipFill>
          <a:blip r:embed="rId4"/>
          <a:stretch>
            <a:fillRect/>
          </a:stretch>
        </p:blipFill>
        <p:spPr>
          <a:xfrm>
            <a:off x="6767209" y="119540"/>
            <a:ext cx="2582753" cy="2758672"/>
          </a:xfrm>
          <a:prstGeom prst="rect">
            <a:avLst/>
          </a:prstGeom>
        </p:spPr>
      </p:pic>
      <p:pic>
        <p:nvPicPr>
          <p:cNvPr id="4" name="Picture 3" descr="Empty road leading towards mountains">
            <a:extLst>
              <a:ext uri="{FF2B5EF4-FFF2-40B4-BE49-F238E27FC236}">
                <a16:creationId xmlns:a16="http://schemas.microsoft.com/office/drawing/2014/main" id="{AE07305E-2650-B863-4BD8-3D2DC0859592}"/>
              </a:ext>
            </a:extLst>
          </p:cNvPr>
          <p:cNvPicPr>
            <a:picLocks noChangeAspect="1"/>
          </p:cNvPicPr>
          <p:nvPr/>
        </p:nvPicPr>
        <p:blipFill rotWithShape="1">
          <a:blip r:embed="rId5"/>
          <a:srcRect l="15635" r="15632" b="-1"/>
          <a:stretch/>
        </p:blipFill>
        <p:spPr>
          <a:xfrm>
            <a:off x="3908612" y="119540"/>
            <a:ext cx="2678481" cy="2716301"/>
          </a:xfrm>
          <a:prstGeom prst="rect">
            <a:avLst/>
          </a:prstGeom>
          <a:noFill/>
        </p:spPr>
      </p:pic>
      <p:sp>
        <p:nvSpPr>
          <p:cNvPr id="6" name="TextBox 5">
            <a:extLst>
              <a:ext uri="{FF2B5EF4-FFF2-40B4-BE49-F238E27FC236}">
                <a16:creationId xmlns:a16="http://schemas.microsoft.com/office/drawing/2014/main" id="{0073B290-77F6-90ED-643D-73FAC885773B}"/>
              </a:ext>
            </a:extLst>
          </p:cNvPr>
          <p:cNvSpPr txBox="1"/>
          <p:nvPr/>
        </p:nvSpPr>
        <p:spPr>
          <a:xfrm>
            <a:off x="4179047" y="3331312"/>
            <a:ext cx="4951506" cy="1477328"/>
          </a:xfrm>
          <a:prstGeom prst="rect">
            <a:avLst/>
          </a:prstGeom>
          <a:noFill/>
        </p:spPr>
        <p:txBody>
          <a:bodyPr wrap="square">
            <a:spAutoFit/>
          </a:bodyPr>
          <a:lstStyle/>
          <a:p>
            <a:pPr algn="ctr" fontAlgn="base"/>
            <a:r>
              <a:rPr lang="en-GB" b="0" i="0" dirty="0">
                <a:solidFill>
                  <a:srgbClr val="0C1F32"/>
                </a:solidFill>
                <a:effectLst/>
                <a:latin typeface="Nunito" pitchFamily="2" charset="0"/>
              </a:rPr>
              <a:t>Where do I start?</a:t>
            </a:r>
          </a:p>
          <a:p>
            <a:pPr algn="l" fontAlgn="base"/>
            <a:endParaRPr lang="en-GB" dirty="0">
              <a:solidFill>
                <a:srgbClr val="0C1F32"/>
              </a:solidFill>
              <a:latin typeface="Nunito" pitchFamily="2" charset="0"/>
            </a:endParaRPr>
          </a:p>
          <a:p>
            <a:pPr algn="l" fontAlgn="base"/>
            <a:r>
              <a:rPr lang="en-GB" dirty="0">
                <a:solidFill>
                  <a:srgbClr val="0C1F32"/>
                </a:solidFill>
                <a:latin typeface="Nunito" pitchFamily="2" charset="0"/>
              </a:rPr>
              <a:t>M</a:t>
            </a:r>
            <a:r>
              <a:rPr lang="en-GB" b="0" i="0" dirty="0">
                <a:solidFill>
                  <a:srgbClr val="0C1F32"/>
                </a:solidFill>
                <a:effectLst/>
                <a:latin typeface="Nunito" pitchFamily="2" charset="0"/>
              </a:rPr>
              <a:t>odels of problem solving are a method that can be used to help learners establish a way of tackling </a:t>
            </a:r>
            <a:r>
              <a:rPr lang="en-GB" dirty="0">
                <a:solidFill>
                  <a:srgbClr val="0C1F32"/>
                </a:solidFill>
                <a:latin typeface="Nunito" pitchFamily="2" charset="0"/>
              </a:rPr>
              <a:t>a problem</a:t>
            </a:r>
            <a:endParaRPr lang="en-GB" b="0" i="0" dirty="0">
              <a:solidFill>
                <a:srgbClr val="0C1F32"/>
              </a:solidFill>
              <a:effectLst/>
              <a:latin typeface="Nunito" pitchFamily="2" charset="0"/>
            </a:endParaRPr>
          </a:p>
        </p:txBody>
      </p:sp>
    </p:spTree>
    <p:extLst>
      <p:ext uri="{BB962C8B-B14F-4D97-AF65-F5344CB8AC3E}">
        <p14:creationId xmlns:p14="http://schemas.microsoft.com/office/powerpoint/2010/main" val="226116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D165DC-53A7-4E0F-8CEB-15D62F8306D5}"/>
              </a:ext>
            </a:extLst>
          </p:cNvPr>
          <p:cNvSpPr txBox="1"/>
          <p:nvPr/>
        </p:nvSpPr>
        <p:spPr>
          <a:xfrm>
            <a:off x="267900" y="328600"/>
            <a:ext cx="4572542" cy="2418034"/>
          </a:xfrm>
          <a:prstGeom prst="rect">
            <a:avLst/>
          </a:prstGeom>
          <a:noFill/>
        </p:spPr>
        <p:txBody>
          <a:bodyPr wrap="square" rtlCol="0">
            <a:spAutoFit/>
          </a:bodyPr>
          <a:lstStyle/>
          <a:p>
            <a:r>
              <a:rPr lang="en-GB" sz="2925" b="1" dirty="0"/>
              <a:t>Problem Solving Model</a:t>
            </a:r>
          </a:p>
          <a:p>
            <a:endParaRPr lang="en-GB" sz="2925" b="1" dirty="0"/>
          </a:p>
          <a:p>
            <a:r>
              <a:rPr lang="en-GB" sz="2600" dirty="0"/>
              <a:t>George </a:t>
            </a:r>
            <a:r>
              <a:rPr lang="en-GB" sz="2600" dirty="0" err="1"/>
              <a:t>Polya</a:t>
            </a:r>
            <a:endParaRPr lang="en-GB" sz="2600" dirty="0"/>
          </a:p>
          <a:p>
            <a:r>
              <a:rPr lang="en-GB" sz="2600" dirty="0"/>
              <a:t>(1887 – 1985)</a:t>
            </a:r>
          </a:p>
          <a:p>
            <a:endParaRPr lang="en-GB" sz="2600" dirty="0"/>
          </a:p>
          <a:p>
            <a:endParaRPr lang="en-GB" sz="1463" dirty="0"/>
          </a:p>
        </p:txBody>
      </p:sp>
      <p:pic>
        <p:nvPicPr>
          <p:cNvPr id="1026" name="Picture 2" descr="See the source image">
            <a:extLst>
              <a:ext uri="{FF2B5EF4-FFF2-40B4-BE49-F238E27FC236}">
                <a16:creationId xmlns:a16="http://schemas.microsoft.com/office/drawing/2014/main" id="{400320CE-F889-4132-AB35-896CE3522D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292" b="16748"/>
          <a:stretch/>
        </p:blipFill>
        <p:spPr bwMode="auto">
          <a:xfrm>
            <a:off x="5901739" y="1464611"/>
            <a:ext cx="3883150" cy="31436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F8A449-2226-43A8-F03D-802BAC4816F7}"/>
              </a:ext>
            </a:extLst>
          </p:cNvPr>
          <p:cNvSpPr txBox="1"/>
          <p:nvPr/>
        </p:nvSpPr>
        <p:spPr>
          <a:xfrm rot="20591461">
            <a:off x="6363747" y="1797018"/>
            <a:ext cx="1528298" cy="542584"/>
          </a:xfrm>
          <a:prstGeom prst="rect">
            <a:avLst/>
          </a:prstGeom>
          <a:noFill/>
        </p:spPr>
        <p:txBody>
          <a:bodyPr wrap="square">
            <a:spAutoFit/>
          </a:bodyPr>
          <a:lstStyle/>
          <a:p>
            <a:r>
              <a:rPr lang="en-GB" sz="1463" b="1" dirty="0"/>
              <a:t>Understand the problem </a:t>
            </a:r>
            <a:endParaRPr lang="en-GB" sz="1463" dirty="0"/>
          </a:p>
        </p:txBody>
      </p:sp>
      <p:sp>
        <p:nvSpPr>
          <p:cNvPr id="6" name="TextBox 5">
            <a:extLst>
              <a:ext uri="{FF2B5EF4-FFF2-40B4-BE49-F238E27FC236}">
                <a16:creationId xmlns:a16="http://schemas.microsoft.com/office/drawing/2014/main" id="{B079F9CE-D4F0-D228-9C04-BA2C7933D72D}"/>
              </a:ext>
            </a:extLst>
          </p:cNvPr>
          <p:cNvSpPr txBox="1"/>
          <p:nvPr/>
        </p:nvSpPr>
        <p:spPr>
          <a:xfrm rot="20559597">
            <a:off x="8060284" y="1992395"/>
            <a:ext cx="1317383" cy="317459"/>
          </a:xfrm>
          <a:prstGeom prst="rect">
            <a:avLst/>
          </a:prstGeom>
          <a:noFill/>
        </p:spPr>
        <p:txBody>
          <a:bodyPr wrap="square">
            <a:spAutoFit/>
          </a:bodyPr>
          <a:lstStyle/>
          <a:p>
            <a:r>
              <a:rPr lang="en-GB" sz="1463" b="1" dirty="0"/>
              <a:t>Devise a plan </a:t>
            </a:r>
            <a:endParaRPr lang="en-GB" sz="1463" dirty="0"/>
          </a:p>
        </p:txBody>
      </p:sp>
      <p:sp>
        <p:nvSpPr>
          <p:cNvPr id="8" name="TextBox 7">
            <a:extLst>
              <a:ext uri="{FF2B5EF4-FFF2-40B4-BE49-F238E27FC236}">
                <a16:creationId xmlns:a16="http://schemas.microsoft.com/office/drawing/2014/main" id="{17D74CDF-1AA2-002B-4857-8060E447148F}"/>
              </a:ext>
            </a:extLst>
          </p:cNvPr>
          <p:cNvSpPr txBox="1"/>
          <p:nvPr/>
        </p:nvSpPr>
        <p:spPr>
          <a:xfrm rot="19287575">
            <a:off x="8372354" y="3457520"/>
            <a:ext cx="1124959" cy="542584"/>
          </a:xfrm>
          <a:prstGeom prst="rect">
            <a:avLst/>
          </a:prstGeom>
          <a:noFill/>
        </p:spPr>
        <p:txBody>
          <a:bodyPr wrap="square">
            <a:spAutoFit/>
          </a:bodyPr>
          <a:lstStyle/>
          <a:p>
            <a:r>
              <a:rPr lang="en-GB" sz="1463" b="1" dirty="0"/>
              <a:t>Carry out the plan </a:t>
            </a:r>
            <a:endParaRPr lang="en-GB" sz="1463" dirty="0"/>
          </a:p>
        </p:txBody>
      </p:sp>
      <p:sp>
        <p:nvSpPr>
          <p:cNvPr id="9" name="TextBox 8">
            <a:extLst>
              <a:ext uri="{FF2B5EF4-FFF2-40B4-BE49-F238E27FC236}">
                <a16:creationId xmlns:a16="http://schemas.microsoft.com/office/drawing/2014/main" id="{32A7F12E-2B67-3BFC-64AF-3197F7F841A0}"/>
              </a:ext>
            </a:extLst>
          </p:cNvPr>
          <p:cNvSpPr txBox="1"/>
          <p:nvPr/>
        </p:nvSpPr>
        <p:spPr>
          <a:xfrm rot="20559597">
            <a:off x="6448147" y="3609811"/>
            <a:ext cx="1317383" cy="317459"/>
          </a:xfrm>
          <a:prstGeom prst="rect">
            <a:avLst/>
          </a:prstGeom>
          <a:noFill/>
        </p:spPr>
        <p:txBody>
          <a:bodyPr wrap="square">
            <a:spAutoFit/>
          </a:bodyPr>
          <a:lstStyle/>
          <a:p>
            <a:r>
              <a:rPr lang="en-GB" sz="1463" b="1" dirty="0"/>
              <a:t>Look back</a:t>
            </a:r>
          </a:p>
        </p:txBody>
      </p:sp>
      <p:pic>
        <p:nvPicPr>
          <p:cNvPr id="7" name="Picture 2" descr="(PDF) George Polya">
            <a:extLst>
              <a:ext uri="{FF2B5EF4-FFF2-40B4-BE49-F238E27FC236}">
                <a16:creationId xmlns:a16="http://schemas.microsoft.com/office/drawing/2014/main" id="{4E846E07-571D-97B9-016D-744653D9BA7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535" t="9698" r="10086" b="16126"/>
          <a:stretch/>
        </p:blipFill>
        <p:spPr bwMode="auto">
          <a:xfrm>
            <a:off x="2469675" y="1178603"/>
            <a:ext cx="1787918" cy="258225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6C24BA4-F355-F6CA-EFBD-E37A36ABDA1B}"/>
              </a:ext>
            </a:extLst>
          </p:cNvPr>
          <p:cNvSpPr txBox="1"/>
          <p:nvPr/>
        </p:nvSpPr>
        <p:spPr>
          <a:xfrm>
            <a:off x="6617448" y="5070858"/>
            <a:ext cx="4951506" cy="369332"/>
          </a:xfrm>
          <a:prstGeom prst="rect">
            <a:avLst/>
          </a:prstGeom>
          <a:noFill/>
        </p:spPr>
        <p:txBody>
          <a:bodyPr wrap="square">
            <a:spAutoFit/>
          </a:bodyPr>
          <a:lstStyle/>
          <a:p>
            <a:r>
              <a:rPr lang="en-GB" sz="1800" dirty="0">
                <a:hlinkClick r:id="rId5"/>
              </a:rPr>
              <a:t>polya.pdf (berkeley.edu)</a:t>
            </a:r>
            <a:endParaRPr lang="en-GB" sz="1800" dirty="0"/>
          </a:p>
        </p:txBody>
      </p:sp>
      <p:sp>
        <p:nvSpPr>
          <p:cNvPr id="11" name="TextBox 10">
            <a:extLst>
              <a:ext uri="{FF2B5EF4-FFF2-40B4-BE49-F238E27FC236}">
                <a16:creationId xmlns:a16="http://schemas.microsoft.com/office/drawing/2014/main" id="{4DC028E2-DF28-7242-32D3-509FB74611B8}"/>
              </a:ext>
            </a:extLst>
          </p:cNvPr>
          <p:cNvSpPr txBox="1"/>
          <p:nvPr/>
        </p:nvSpPr>
        <p:spPr>
          <a:xfrm>
            <a:off x="362179" y="4111367"/>
            <a:ext cx="4795515" cy="1015663"/>
          </a:xfrm>
          <a:prstGeom prst="rect">
            <a:avLst/>
          </a:prstGeom>
          <a:noFill/>
        </p:spPr>
        <p:txBody>
          <a:bodyPr wrap="square">
            <a:spAutoFit/>
          </a:bodyPr>
          <a:lstStyle/>
          <a:p>
            <a:r>
              <a:rPr lang="en-GB" sz="2000" dirty="0"/>
              <a:t>In his book </a:t>
            </a:r>
            <a:r>
              <a:rPr lang="en-GB" sz="2000" i="1" dirty="0"/>
              <a:t>How to Solve it </a:t>
            </a:r>
            <a:r>
              <a:rPr lang="en-GB" sz="2000" dirty="0"/>
              <a:t>(1945) </a:t>
            </a:r>
            <a:r>
              <a:rPr lang="en-GB" sz="2000" dirty="0" err="1"/>
              <a:t>Polya</a:t>
            </a:r>
            <a:r>
              <a:rPr lang="en-GB" sz="2000" dirty="0"/>
              <a:t> identified </a:t>
            </a:r>
            <a:r>
              <a:rPr lang="en-GB" sz="2000" dirty="0">
                <a:solidFill>
                  <a:srgbClr val="FF0000"/>
                </a:solidFill>
              </a:rPr>
              <a:t>four basic principles </a:t>
            </a:r>
            <a:r>
              <a:rPr lang="en-GB" sz="2000" dirty="0"/>
              <a:t>of problem solving.</a:t>
            </a:r>
          </a:p>
        </p:txBody>
      </p:sp>
    </p:spTree>
    <p:extLst>
      <p:ext uri="{BB962C8B-B14F-4D97-AF65-F5344CB8AC3E}">
        <p14:creationId xmlns:p14="http://schemas.microsoft.com/office/powerpoint/2010/main" val="2550774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D165DC-53A7-4E0F-8CEB-15D62F8306D5}"/>
              </a:ext>
            </a:extLst>
          </p:cNvPr>
          <p:cNvSpPr txBox="1"/>
          <p:nvPr/>
        </p:nvSpPr>
        <p:spPr>
          <a:xfrm>
            <a:off x="875916" y="379825"/>
            <a:ext cx="8817644" cy="1667829"/>
          </a:xfrm>
          <a:prstGeom prst="rect">
            <a:avLst/>
          </a:prstGeom>
          <a:noFill/>
        </p:spPr>
        <p:txBody>
          <a:bodyPr wrap="square" rtlCol="0">
            <a:spAutoFit/>
          </a:bodyPr>
          <a:lstStyle/>
          <a:p>
            <a:r>
              <a:rPr lang="en-GB" sz="2925" b="1" dirty="0"/>
              <a:t>George </a:t>
            </a:r>
            <a:r>
              <a:rPr lang="en-GB" sz="2925" b="1" dirty="0" err="1"/>
              <a:t>Polya</a:t>
            </a:r>
            <a:endParaRPr lang="en-GB" sz="2925" b="1" dirty="0"/>
          </a:p>
          <a:p>
            <a:pPr marL="464344" indent="-464344">
              <a:buFont typeface="Arial" panose="020B0604020202020204" pitchFamily="34" charset="0"/>
              <a:buChar char="•"/>
            </a:pPr>
            <a:endParaRPr lang="en-GB" sz="2925" dirty="0"/>
          </a:p>
          <a:p>
            <a:endParaRPr lang="en-GB" sz="2925" b="1" dirty="0"/>
          </a:p>
          <a:p>
            <a:endParaRPr lang="en-GB" sz="1463" dirty="0"/>
          </a:p>
        </p:txBody>
      </p:sp>
      <p:pic>
        <p:nvPicPr>
          <p:cNvPr id="1026" name="Picture 2" descr="See the source image">
            <a:extLst>
              <a:ext uri="{FF2B5EF4-FFF2-40B4-BE49-F238E27FC236}">
                <a16:creationId xmlns:a16="http://schemas.microsoft.com/office/drawing/2014/main" id="{400320CE-F889-4132-AB35-896CE3522D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292" b="16748"/>
          <a:stretch/>
        </p:blipFill>
        <p:spPr bwMode="auto">
          <a:xfrm>
            <a:off x="5199529" y="1140900"/>
            <a:ext cx="4437290" cy="35922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751B805-FE75-97E7-3CD7-476CAAB2757C}"/>
              </a:ext>
            </a:extLst>
          </p:cNvPr>
          <p:cNvSpPr txBox="1"/>
          <p:nvPr/>
        </p:nvSpPr>
        <p:spPr>
          <a:xfrm>
            <a:off x="352851" y="1186150"/>
            <a:ext cx="4846678" cy="4524315"/>
          </a:xfrm>
          <a:prstGeom prst="rect">
            <a:avLst/>
          </a:prstGeom>
          <a:noFill/>
        </p:spPr>
        <p:txBody>
          <a:bodyPr wrap="square">
            <a:spAutoFit/>
          </a:bodyPr>
          <a:lstStyle/>
          <a:p>
            <a:r>
              <a:rPr lang="en-GB" sz="1600" b="1" dirty="0" err="1"/>
              <a:t>Polya’s</a:t>
            </a:r>
            <a:r>
              <a:rPr lang="en-GB" sz="1600" b="1" dirty="0"/>
              <a:t> First Principle: </a:t>
            </a:r>
            <a:r>
              <a:rPr lang="en-GB" sz="1600" b="1" dirty="0">
                <a:solidFill>
                  <a:srgbClr val="FF0000"/>
                </a:solidFill>
              </a:rPr>
              <a:t>Understand the problem </a:t>
            </a:r>
          </a:p>
          <a:p>
            <a:endParaRPr lang="en-GB" sz="1600" dirty="0">
              <a:solidFill>
                <a:srgbClr val="FF0000"/>
              </a:solidFill>
            </a:endParaRPr>
          </a:p>
          <a:p>
            <a:r>
              <a:rPr lang="en-GB" sz="1600" dirty="0"/>
              <a:t>This may seem too obvious as a first principle, yet learners are often hindered in their efforts to solve problems simply because they do not understand it fully, or even in part. Many learners will apply a recently learnt algorithm or technique without spending time to fully understand what is actually being asked to do</a:t>
            </a:r>
          </a:p>
          <a:p>
            <a:endParaRPr lang="en-GB" sz="1600" dirty="0"/>
          </a:p>
          <a:p>
            <a:r>
              <a:rPr lang="en-GB" sz="1600" dirty="0" err="1"/>
              <a:t>Polya</a:t>
            </a:r>
            <a:r>
              <a:rPr lang="en-GB" sz="1600" dirty="0"/>
              <a:t> taught teachers to ask learners questions such as:</a:t>
            </a:r>
          </a:p>
          <a:p>
            <a:r>
              <a:rPr lang="en-GB" sz="1600" dirty="0"/>
              <a:t> </a:t>
            </a:r>
          </a:p>
          <a:p>
            <a:r>
              <a:rPr lang="en-GB" sz="1600" dirty="0"/>
              <a:t>• Do you understand all the words used in the problem? </a:t>
            </a:r>
          </a:p>
          <a:p>
            <a:r>
              <a:rPr lang="en-GB" sz="1600" dirty="0"/>
              <a:t>• What are you asked to find or show? </a:t>
            </a:r>
          </a:p>
          <a:p>
            <a:r>
              <a:rPr lang="en-GB" sz="1600" dirty="0"/>
              <a:t>• Can you restate the problem in your own words? </a:t>
            </a:r>
          </a:p>
          <a:p>
            <a:r>
              <a:rPr lang="en-GB" sz="1600" dirty="0"/>
              <a:t>• Can you think of a picture or diagram that might help you understand the problem? </a:t>
            </a:r>
          </a:p>
          <a:p>
            <a:r>
              <a:rPr lang="en-GB" sz="1600" dirty="0"/>
              <a:t>• Is there enough information to enable you to find a solution?</a:t>
            </a:r>
          </a:p>
        </p:txBody>
      </p:sp>
      <p:sp>
        <p:nvSpPr>
          <p:cNvPr id="5" name="TextBox 4">
            <a:extLst>
              <a:ext uri="{FF2B5EF4-FFF2-40B4-BE49-F238E27FC236}">
                <a16:creationId xmlns:a16="http://schemas.microsoft.com/office/drawing/2014/main" id="{0DC0438B-491F-8D4F-F113-080976D9C82A}"/>
              </a:ext>
            </a:extLst>
          </p:cNvPr>
          <p:cNvSpPr txBox="1"/>
          <p:nvPr/>
        </p:nvSpPr>
        <p:spPr>
          <a:xfrm>
            <a:off x="6609975" y="5033357"/>
            <a:ext cx="2855259" cy="261610"/>
          </a:xfrm>
          <a:prstGeom prst="rect">
            <a:avLst/>
          </a:prstGeom>
          <a:noFill/>
        </p:spPr>
        <p:txBody>
          <a:bodyPr wrap="square">
            <a:spAutoFit/>
          </a:bodyPr>
          <a:lstStyle/>
          <a:p>
            <a:r>
              <a:rPr lang="en-GB" sz="1050" dirty="0">
                <a:hlinkClick r:id="rId4"/>
              </a:rPr>
              <a:t>polya.pdf (berkeley.edu)</a:t>
            </a:r>
            <a:endParaRPr lang="en-GB" sz="1050" dirty="0"/>
          </a:p>
        </p:txBody>
      </p:sp>
    </p:spTree>
    <p:extLst>
      <p:ext uri="{BB962C8B-B14F-4D97-AF65-F5344CB8AC3E}">
        <p14:creationId xmlns:p14="http://schemas.microsoft.com/office/powerpoint/2010/main" val="2950166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D165DC-53A7-4E0F-8CEB-15D62F8306D5}"/>
              </a:ext>
            </a:extLst>
          </p:cNvPr>
          <p:cNvSpPr txBox="1"/>
          <p:nvPr/>
        </p:nvSpPr>
        <p:spPr>
          <a:xfrm>
            <a:off x="310869" y="186931"/>
            <a:ext cx="8817644" cy="1667829"/>
          </a:xfrm>
          <a:prstGeom prst="rect">
            <a:avLst/>
          </a:prstGeom>
          <a:noFill/>
        </p:spPr>
        <p:txBody>
          <a:bodyPr wrap="square" rtlCol="0">
            <a:spAutoFit/>
          </a:bodyPr>
          <a:lstStyle/>
          <a:p>
            <a:r>
              <a:rPr lang="en-GB" sz="2925" b="1" dirty="0"/>
              <a:t>George </a:t>
            </a:r>
            <a:r>
              <a:rPr lang="en-GB" sz="2925" b="1" dirty="0" err="1"/>
              <a:t>Polya</a:t>
            </a:r>
            <a:endParaRPr lang="en-GB" sz="2925" b="1" dirty="0"/>
          </a:p>
          <a:p>
            <a:pPr marL="464344" indent="-464344">
              <a:buFont typeface="Arial" panose="020B0604020202020204" pitchFamily="34" charset="0"/>
              <a:buChar char="•"/>
            </a:pPr>
            <a:endParaRPr lang="en-GB" sz="2925" dirty="0"/>
          </a:p>
          <a:p>
            <a:endParaRPr lang="en-GB" sz="2925" b="1" dirty="0"/>
          </a:p>
          <a:p>
            <a:endParaRPr lang="en-GB" sz="1463" dirty="0"/>
          </a:p>
        </p:txBody>
      </p:sp>
      <p:pic>
        <p:nvPicPr>
          <p:cNvPr id="1026" name="Picture 2" descr="See the source image">
            <a:extLst>
              <a:ext uri="{FF2B5EF4-FFF2-40B4-BE49-F238E27FC236}">
                <a16:creationId xmlns:a16="http://schemas.microsoft.com/office/drawing/2014/main" id="{400320CE-F889-4132-AB35-896CE3522D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292" b="16748"/>
          <a:stretch/>
        </p:blipFill>
        <p:spPr bwMode="auto">
          <a:xfrm>
            <a:off x="5205519" y="1136047"/>
            <a:ext cx="4465689" cy="36152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92391CA-6C42-9101-4421-0451C5C09A21}"/>
              </a:ext>
            </a:extLst>
          </p:cNvPr>
          <p:cNvSpPr txBox="1"/>
          <p:nvPr/>
        </p:nvSpPr>
        <p:spPr>
          <a:xfrm>
            <a:off x="234791" y="873082"/>
            <a:ext cx="4904973" cy="4770537"/>
          </a:xfrm>
          <a:prstGeom prst="rect">
            <a:avLst/>
          </a:prstGeom>
          <a:noFill/>
        </p:spPr>
        <p:txBody>
          <a:bodyPr wrap="square">
            <a:spAutoFit/>
          </a:bodyPr>
          <a:lstStyle/>
          <a:p>
            <a:r>
              <a:rPr lang="en-GB" sz="1600" b="1" dirty="0" err="1"/>
              <a:t>Polya’s</a:t>
            </a:r>
            <a:r>
              <a:rPr lang="en-GB" sz="1600" b="1" dirty="0"/>
              <a:t> Second Principle</a:t>
            </a:r>
            <a:r>
              <a:rPr lang="en-GB" sz="1600" b="1" dirty="0">
                <a:solidFill>
                  <a:schemeClr val="accent6"/>
                </a:solidFill>
              </a:rPr>
              <a:t>: Devise a plan </a:t>
            </a:r>
          </a:p>
          <a:p>
            <a:endParaRPr lang="en-GB" sz="1600" b="1" dirty="0">
              <a:solidFill>
                <a:schemeClr val="accent6"/>
              </a:solidFill>
            </a:endParaRPr>
          </a:p>
          <a:p>
            <a:r>
              <a:rPr lang="en-GB" sz="1600" dirty="0" err="1"/>
              <a:t>Polya</a:t>
            </a:r>
            <a:r>
              <a:rPr lang="en-GB" sz="1600" dirty="0"/>
              <a:t> mentions that there are many reasonable ways to solve problems. The skill at choosing an appropriate strategy is best learned by solving many problems. A partial list of strategies includes:</a:t>
            </a:r>
          </a:p>
          <a:p>
            <a:pPr marL="232172" indent="-232172">
              <a:buFont typeface="Arial" panose="020B0604020202020204" pitchFamily="34" charset="0"/>
              <a:buChar char="•"/>
            </a:pPr>
            <a:r>
              <a:rPr lang="en-GB" sz="1600" dirty="0"/>
              <a:t>Look for a pattern</a:t>
            </a:r>
          </a:p>
          <a:p>
            <a:pPr marL="232172" indent="-232172">
              <a:buFont typeface="Arial" panose="020B0604020202020204" pitchFamily="34" charset="0"/>
              <a:buChar char="•"/>
            </a:pPr>
            <a:r>
              <a:rPr lang="en-GB" sz="1600" dirty="0"/>
              <a:t>Guess and check</a:t>
            </a:r>
          </a:p>
          <a:p>
            <a:pPr marL="232172" indent="-232172">
              <a:buFont typeface="Arial" panose="020B0604020202020204" pitchFamily="34" charset="0"/>
              <a:buChar char="•"/>
            </a:pPr>
            <a:r>
              <a:rPr lang="en-GB" sz="1600" dirty="0"/>
              <a:t>Trial and improvement</a:t>
            </a:r>
          </a:p>
          <a:p>
            <a:pPr marL="232172" indent="-232172">
              <a:buFont typeface="Arial" panose="020B0604020202020204" pitchFamily="34" charset="0"/>
              <a:buChar char="•"/>
            </a:pPr>
            <a:r>
              <a:rPr lang="en-GB" sz="1600" dirty="0"/>
              <a:t>Make an orderly list</a:t>
            </a:r>
          </a:p>
          <a:p>
            <a:pPr marL="232172" indent="-232172">
              <a:buFont typeface="Arial" panose="020B0604020202020204" pitchFamily="34" charset="0"/>
              <a:buChar char="•"/>
            </a:pPr>
            <a:r>
              <a:rPr lang="en-GB" sz="1600" dirty="0"/>
              <a:t>Create a table</a:t>
            </a:r>
          </a:p>
          <a:p>
            <a:pPr marL="232172" indent="-232172">
              <a:buFont typeface="Arial" panose="020B0604020202020204" pitchFamily="34" charset="0"/>
              <a:buChar char="•"/>
            </a:pPr>
            <a:r>
              <a:rPr lang="en-GB" sz="1600" dirty="0"/>
              <a:t>Draw a picture</a:t>
            </a:r>
          </a:p>
          <a:p>
            <a:pPr marL="232172" indent="-232172">
              <a:buFont typeface="Arial" panose="020B0604020202020204" pitchFamily="34" charset="0"/>
              <a:buChar char="•"/>
            </a:pPr>
            <a:r>
              <a:rPr lang="en-GB" sz="1600" dirty="0"/>
              <a:t>Draw a labelled diagram/scale diagram</a:t>
            </a:r>
          </a:p>
          <a:p>
            <a:pPr marL="232172" indent="-232172">
              <a:buFont typeface="Arial" panose="020B0604020202020204" pitchFamily="34" charset="0"/>
              <a:buChar char="•"/>
            </a:pPr>
            <a:r>
              <a:rPr lang="en-GB" sz="1600" dirty="0"/>
              <a:t>Use symmetry</a:t>
            </a:r>
          </a:p>
          <a:p>
            <a:pPr marL="232172" indent="-232172">
              <a:buFont typeface="Arial" panose="020B0604020202020204" pitchFamily="34" charset="0"/>
              <a:buChar char="•"/>
            </a:pPr>
            <a:r>
              <a:rPr lang="en-GB" sz="1600" dirty="0"/>
              <a:t>Eliminate possibilities </a:t>
            </a:r>
          </a:p>
          <a:p>
            <a:pPr marL="232172" indent="-232172">
              <a:buFont typeface="Arial" panose="020B0604020202020204" pitchFamily="34" charset="0"/>
              <a:buChar char="•"/>
            </a:pPr>
            <a:r>
              <a:rPr lang="en-GB" sz="1600" dirty="0"/>
              <a:t>Consider special cases</a:t>
            </a:r>
          </a:p>
          <a:p>
            <a:pPr marL="232172" indent="-232172">
              <a:buFont typeface="Arial" panose="020B0604020202020204" pitchFamily="34" charset="0"/>
              <a:buChar char="•"/>
            </a:pPr>
            <a:r>
              <a:rPr lang="en-GB" sz="1600" dirty="0"/>
              <a:t>Solve a simpler problem</a:t>
            </a:r>
          </a:p>
          <a:p>
            <a:pPr marL="232172" indent="-232172">
              <a:buFont typeface="Arial" panose="020B0604020202020204" pitchFamily="34" charset="0"/>
              <a:buChar char="•"/>
            </a:pPr>
            <a:r>
              <a:rPr lang="en-GB" sz="1600" dirty="0"/>
              <a:t>Use a formula </a:t>
            </a:r>
          </a:p>
          <a:p>
            <a:pPr marL="232172" indent="-232172">
              <a:buFont typeface="Arial" panose="020B0604020202020204" pitchFamily="34" charset="0"/>
              <a:buChar char="•"/>
            </a:pPr>
            <a:r>
              <a:rPr lang="en-GB" sz="1600" dirty="0"/>
              <a:t>Form and solve an equation </a:t>
            </a:r>
          </a:p>
        </p:txBody>
      </p:sp>
      <p:sp>
        <p:nvSpPr>
          <p:cNvPr id="3" name="TextBox 2">
            <a:extLst>
              <a:ext uri="{FF2B5EF4-FFF2-40B4-BE49-F238E27FC236}">
                <a16:creationId xmlns:a16="http://schemas.microsoft.com/office/drawing/2014/main" id="{04A3133A-A0BF-C004-05CC-A3D979B5753D}"/>
              </a:ext>
            </a:extLst>
          </p:cNvPr>
          <p:cNvSpPr txBox="1"/>
          <p:nvPr/>
        </p:nvSpPr>
        <p:spPr>
          <a:xfrm>
            <a:off x="6609975" y="5033357"/>
            <a:ext cx="2855259" cy="261610"/>
          </a:xfrm>
          <a:prstGeom prst="rect">
            <a:avLst/>
          </a:prstGeom>
          <a:noFill/>
        </p:spPr>
        <p:txBody>
          <a:bodyPr wrap="square">
            <a:spAutoFit/>
          </a:bodyPr>
          <a:lstStyle/>
          <a:p>
            <a:r>
              <a:rPr lang="en-GB" sz="1050" dirty="0">
                <a:hlinkClick r:id="rId4"/>
              </a:rPr>
              <a:t>polya.pdf (berkeley.edu)</a:t>
            </a:r>
            <a:endParaRPr lang="en-GB" sz="1050" dirty="0"/>
          </a:p>
        </p:txBody>
      </p:sp>
    </p:spTree>
    <p:extLst>
      <p:ext uri="{BB962C8B-B14F-4D97-AF65-F5344CB8AC3E}">
        <p14:creationId xmlns:p14="http://schemas.microsoft.com/office/powerpoint/2010/main" val="167338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D165DC-53A7-4E0F-8CEB-15D62F8306D5}"/>
              </a:ext>
            </a:extLst>
          </p:cNvPr>
          <p:cNvSpPr txBox="1"/>
          <p:nvPr/>
        </p:nvSpPr>
        <p:spPr>
          <a:xfrm>
            <a:off x="544178" y="230972"/>
            <a:ext cx="8817644" cy="1667829"/>
          </a:xfrm>
          <a:prstGeom prst="rect">
            <a:avLst/>
          </a:prstGeom>
          <a:noFill/>
        </p:spPr>
        <p:txBody>
          <a:bodyPr wrap="square" rtlCol="0">
            <a:spAutoFit/>
          </a:bodyPr>
          <a:lstStyle/>
          <a:p>
            <a:r>
              <a:rPr lang="en-GB" sz="2925" b="1" dirty="0"/>
              <a:t>George </a:t>
            </a:r>
            <a:r>
              <a:rPr lang="en-GB" sz="2925" b="1" dirty="0" err="1"/>
              <a:t>Polya</a:t>
            </a:r>
            <a:r>
              <a:rPr lang="en-GB" sz="2925" b="1" dirty="0"/>
              <a:t> </a:t>
            </a:r>
          </a:p>
          <a:p>
            <a:pPr marL="464344" indent="-464344">
              <a:buFont typeface="Arial" panose="020B0604020202020204" pitchFamily="34" charset="0"/>
              <a:buChar char="•"/>
            </a:pPr>
            <a:endParaRPr lang="en-GB" sz="2925" dirty="0"/>
          </a:p>
          <a:p>
            <a:endParaRPr lang="en-GB" sz="2925" b="1" dirty="0"/>
          </a:p>
          <a:p>
            <a:endParaRPr lang="en-GB" sz="1463" dirty="0"/>
          </a:p>
        </p:txBody>
      </p:sp>
      <p:pic>
        <p:nvPicPr>
          <p:cNvPr id="1026" name="Picture 2" descr="See the source image">
            <a:extLst>
              <a:ext uri="{FF2B5EF4-FFF2-40B4-BE49-F238E27FC236}">
                <a16:creationId xmlns:a16="http://schemas.microsoft.com/office/drawing/2014/main" id="{400320CE-F889-4132-AB35-896CE3522D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292" b="16748"/>
          <a:stretch/>
        </p:blipFill>
        <p:spPr bwMode="auto">
          <a:xfrm>
            <a:off x="5456577" y="1213740"/>
            <a:ext cx="4096572" cy="33164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B2332E-D943-9675-7B86-AEE1D9CDED35}"/>
              </a:ext>
            </a:extLst>
          </p:cNvPr>
          <p:cNvSpPr txBox="1"/>
          <p:nvPr/>
        </p:nvSpPr>
        <p:spPr>
          <a:xfrm>
            <a:off x="247240" y="1069789"/>
            <a:ext cx="5018010" cy="4278094"/>
          </a:xfrm>
          <a:prstGeom prst="rect">
            <a:avLst/>
          </a:prstGeom>
          <a:noFill/>
        </p:spPr>
        <p:txBody>
          <a:bodyPr wrap="square">
            <a:spAutoFit/>
          </a:bodyPr>
          <a:lstStyle/>
          <a:p>
            <a:r>
              <a:rPr lang="en-GB" sz="1600" b="1" dirty="0" err="1"/>
              <a:t>Polya’s</a:t>
            </a:r>
            <a:r>
              <a:rPr lang="en-GB" sz="1600" b="1" dirty="0"/>
              <a:t> Third Principle: </a:t>
            </a:r>
            <a:r>
              <a:rPr lang="en-GB" sz="1600" b="1" dirty="0">
                <a:solidFill>
                  <a:srgbClr val="FFC000"/>
                </a:solidFill>
              </a:rPr>
              <a:t>Carry out the plan </a:t>
            </a:r>
          </a:p>
          <a:p>
            <a:endParaRPr lang="en-GB" sz="1600" b="1" dirty="0">
              <a:solidFill>
                <a:srgbClr val="FFC000"/>
              </a:solidFill>
            </a:endParaRPr>
          </a:p>
          <a:p>
            <a:r>
              <a:rPr lang="en-GB" sz="1600" dirty="0"/>
              <a:t>This step is usually easier than devising the plan. In general, problem solvers need care and patience, given that they</a:t>
            </a:r>
            <a:r>
              <a:rPr lang="en-GB" sz="1600" i="1" dirty="0"/>
              <a:t> have the necessary skills</a:t>
            </a:r>
            <a:r>
              <a:rPr lang="en-GB" sz="1600" dirty="0"/>
              <a:t>. Leaners can be encouraged to persist with the plan that they have chosen, however, if it continues not to work discard it and choose another. </a:t>
            </a:r>
          </a:p>
          <a:p>
            <a:endParaRPr lang="en-GB" sz="1600" dirty="0"/>
          </a:p>
          <a:p>
            <a:endParaRPr lang="en-GB" sz="1600" dirty="0"/>
          </a:p>
          <a:p>
            <a:r>
              <a:rPr lang="en-GB" sz="1600" b="1" dirty="0" err="1"/>
              <a:t>Polya’s</a:t>
            </a:r>
            <a:r>
              <a:rPr lang="en-GB" sz="1600" b="1" dirty="0"/>
              <a:t> Fourth Principle: </a:t>
            </a:r>
            <a:r>
              <a:rPr lang="en-GB" sz="1600" b="1" dirty="0">
                <a:solidFill>
                  <a:srgbClr val="0070C0"/>
                </a:solidFill>
              </a:rPr>
              <a:t>Look back </a:t>
            </a:r>
          </a:p>
          <a:p>
            <a:endParaRPr lang="en-GB" sz="1600" b="1" dirty="0">
              <a:solidFill>
                <a:srgbClr val="0070C0"/>
              </a:solidFill>
            </a:endParaRPr>
          </a:p>
          <a:p>
            <a:r>
              <a:rPr lang="en-GB" sz="1600" dirty="0" err="1"/>
              <a:t>Polya</a:t>
            </a:r>
            <a:r>
              <a:rPr lang="en-GB" sz="1600" dirty="0"/>
              <a:t> mentions that much can be gained by asking learners to take time to reflect and look back at what they have done, what worked, and what didn’t. Doing this will enable them to predict what strategy to use to solve future problems.</a:t>
            </a:r>
          </a:p>
        </p:txBody>
      </p:sp>
      <p:sp>
        <p:nvSpPr>
          <p:cNvPr id="3" name="TextBox 2">
            <a:extLst>
              <a:ext uri="{FF2B5EF4-FFF2-40B4-BE49-F238E27FC236}">
                <a16:creationId xmlns:a16="http://schemas.microsoft.com/office/drawing/2014/main" id="{CB373F91-4006-4292-1729-3BA1C4006301}"/>
              </a:ext>
            </a:extLst>
          </p:cNvPr>
          <p:cNvSpPr txBox="1"/>
          <p:nvPr/>
        </p:nvSpPr>
        <p:spPr>
          <a:xfrm>
            <a:off x="6609975" y="5033357"/>
            <a:ext cx="2855259" cy="261610"/>
          </a:xfrm>
          <a:prstGeom prst="rect">
            <a:avLst/>
          </a:prstGeom>
          <a:noFill/>
        </p:spPr>
        <p:txBody>
          <a:bodyPr wrap="square">
            <a:spAutoFit/>
          </a:bodyPr>
          <a:lstStyle/>
          <a:p>
            <a:r>
              <a:rPr lang="en-GB" sz="1050" dirty="0">
                <a:hlinkClick r:id="rId4"/>
              </a:rPr>
              <a:t>polya.pdf (berkeley.edu)</a:t>
            </a:r>
            <a:endParaRPr lang="en-GB" sz="1050" dirty="0"/>
          </a:p>
        </p:txBody>
      </p:sp>
    </p:spTree>
    <p:extLst>
      <p:ext uri="{BB962C8B-B14F-4D97-AF65-F5344CB8AC3E}">
        <p14:creationId xmlns:p14="http://schemas.microsoft.com/office/powerpoint/2010/main" val="1629925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7A96F-017B-724B-1D9C-9D5B88BF7FB1}"/>
              </a:ext>
            </a:extLst>
          </p:cNvPr>
          <p:cNvSpPr txBox="1">
            <a:spLocks/>
          </p:cNvSpPr>
          <p:nvPr/>
        </p:nvSpPr>
        <p:spPr>
          <a:xfrm>
            <a:off x="3654568" y="209173"/>
            <a:ext cx="4325519" cy="1642970"/>
          </a:xfrm>
          <a:prstGeom prst="rect">
            <a:avLst/>
          </a:prstGeom>
        </p:spPr>
        <p:txBody>
          <a:bodyPr anchor="b">
            <a:normAutofit/>
          </a:bodyPr>
          <a:lstStyle>
            <a:lvl1pPr algn="l" defTabSz="742950" rtl="0" eaLnBrk="1" latinLnBrk="0" hangingPunct="1">
              <a:lnSpc>
                <a:spcPct val="90000"/>
              </a:lnSpc>
              <a:spcBef>
                <a:spcPct val="0"/>
              </a:spcBef>
              <a:buNone/>
              <a:defRPr sz="3575" kern="1200">
                <a:solidFill>
                  <a:schemeClr val="tx1"/>
                </a:solidFill>
                <a:latin typeface="+mj-lt"/>
                <a:ea typeface="+mj-ea"/>
                <a:cs typeface="+mj-cs"/>
              </a:defRPr>
            </a:lvl1pPr>
          </a:lstStyle>
          <a:p>
            <a:endParaRPr lang="en-GB" sz="3600" dirty="0"/>
          </a:p>
        </p:txBody>
      </p:sp>
      <p:sp>
        <p:nvSpPr>
          <p:cNvPr id="3" name="Content Placeholder 2">
            <a:extLst>
              <a:ext uri="{FF2B5EF4-FFF2-40B4-BE49-F238E27FC236}">
                <a16:creationId xmlns:a16="http://schemas.microsoft.com/office/drawing/2014/main" id="{F9DA67D6-3701-AB2C-6597-10C3BAFDFA45}"/>
              </a:ext>
            </a:extLst>
          </p:cNvPr>
          <p:cNvSpPr txBox="1">
            <a:spLocks/>
          </p:cNvSpPr>
          <p:nvPr/>
        </p:nvSpPr>
        <p:spPr>
          <a:xfrm>
            <a:off x="3439510" y="1154313"/>
            <a:ext cx="6161740" cy="3535083"/>
          </a:xfrm>
          <a:prstGeom prst="rect">
            <a:avLst/>
          </a:prstGeom>
        </p:spPr>
        <p:txBody>
          <a:bodyPr anchor="t">
            <a:normAutofit/>
          </a:bodyPr>
          <a:lst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a:lstStyle>
          <a:p>
            <a:pPr marL="0" indent="0" fontAlgn="base">
              <a:buFont typeface="Arial" panose="020B0604020202020204" pitchFamily="34" charset="0"/>
              <a:buNone/>
            </a:pPr>
            <a:r>
              <a:rPr lang="en-GB" sz="3200" dirty="0">
                <a:latin typeface="Arial" panose="020B0604020202020204" pitchFamily="34" charset="0"/>
              </a:rPr>
              <a:t>Links between </a:t>
            </a:r>
            <a:r>
              <a:rPr lang="en-GB" sz="3200" dirty="0" err="1">
                <a:latin typeface="Arial" panose="020B0604020202020204" pitchFamily="34" charset="0"/>
              </a:rPr>
              <a:t>Polya’s</a:t>
            </a:r>
            <a:r>
              <a:rPr lang="en-GB" sz="3200" dirty="0">
                <a:latin typeface="Arial" panose="020B0604020202020204" pitchFamily="34" charset="0"/>
              </a:rPr>
              <a:t> problem solving model and Curriculum for Wales </a:t>
            </a:r>
            <a:endParaRPr lang="en-GB" sz="1800" dirty="0"/>
          </a:p>
        </p:txBody>
      </p:sp>
      <p:pic>
        <p:nvPicPr>
          <p:cNvPr id="7" name="Picture 2" descr="See the source image">
            <a:extLst>
              <a:ext uri="{FF2B5EF4-FFF2-40B4-BE49-F238E27FC236}">
                <a16:creationId xmlns:a16="http://schemas.microsoft.com/office/drawing/2014/main" id="{568AA35D-BB31-C483-727E-2466129E92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292" b="16748"/>
          <a:stretch/>
        </p:blipFill>
        <p:spPr bwMode="auto">
          <a:xfrm>
            <a:off x="6386081" y="2297893"/>
            <a:ext cx="3025491" cy="244931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C83E0EB-303B-176F-20E8-A6259A01FE51}"/>
              </a:ext>
            </a:extLst>
          </p:cNvPr>
          <p:cNvSpPr txBox="1"/>
          <p:nvPr/>
        </p:nvSpPr>
        <p:spPr>
          <a:xfrm rot="20591461">
            <a:off x="6767109" y="2490664"/>
            <a:ext cx="1098254" cy="781432"/>
          </a:xfrm>
          <a:prstGeom prst="rect">
            <a:avLst/>
          </a:prstGeom>
          <a:noFill/>
        </p:spPr>
        <p:txBody>
          <a:bodyPr wrap="square">
            <a:spAutoFit/>
          </a:bodyPr>
          <a:lstStyle/>
          <a:p>
            <a:r>
              <a:rPr lang="en-GB" sz="1463" b="1" dirty="0"/>
              <a:t>Understand the problem </a:t>
            </a:r>
            <a:endParaRPr lang="en-GB" sz="1463" dirty="0"/>
          </a:p>
        </p:txBody>
      </p:sp>
      <p:sp>
        <p:nvSpPr>
          <p:cNvPr id="10" name="TextBox 9">
            <a:extLst>
              <a:ext uri="{FF2B5EF4-FFF2-40B4-BE49-F238E27FC236}">
                <a16:creationId xmlns:a16="http://schemas.microsoft.com/office/drawing/2014/main" id="{17AD45DD-DEDA-C947-BA2D-C648CF1ADA44}"/>
              </a:ext>
            </a:extLst>
          </p:cNvPr>
          <p:cNvSpPr txBox="1"/>
          <p:nvPr/>
        </p:nvSpPr>
        <p:spPr>
          <a:xfrm rot="20559597">
            <a:off x="8125420" y="2445276"/>
            <a:ext cx="1115623" cy="542584"/>
          </a:xfrm>
          <a:prstGeom prst="rect">
            <a:avLst/>
          </a:prstGeom>
          <a:noFill/>
        </p:spPr>
        <p:txBody>
          <a:bodyPr wrap="square">
            <a:spAutoFit/>
          </a:bodyPr>
          <a:lstStyle/>
          <a:p>
            <a:r>
              <a:rPr lang="en-GB" sz="1463" b="1" dirty="0"/>
              <a:t>Devise a plan </a:t>
            </a:r>
            <a:endParaRPr lang="en-GB" sz="1463" dirty="0"/>
          </a:p>
        </p:txBody>
      </p:sp>
      <p:sp>
        <p:nvSpPr>
          <p:cNvPr id="11" name="TextBox 10">
            <a:extLst>
              <a:ext uri="{FF2B5EF4-FFF2-40B4-BE49-F238E27FC236}">
                <a16:creationId xmlns:a16="http://schemas.microsoft.com/office/drawing/2014/main" id="{C829532D-F78A-21FB-C6F2-929A01E846FE}"/>
              </a:ext>
            </a:extLst>
          </p:cNvPr>
          <p:cNvSpPr txBox="1"/>
          <p:nvPr/>
        </p:nvSpPr>
        <p:spPr>
          <a:xfrm rot="19287575">
            <a:off x="8187513" y="3809413"/>
            <a:ext cx="1124959" cy="542584"/>
          </a:xfrm>
          <a:prstGeom prst="rect">
            <a:avLst/>
          </a:prstGeom>
          <a:noFill/>
        </p:spPr>
        <p:txBody>
          <a:bodyPr wrap="square">
            <a:spAutoFit/>
          </a:bodyPr>
          <a:lstStyle/>
          <a:p>
            <a:r>
              <a:rPr lang="en-GB" sz="1463" b="1" dirty="0"/>
              <a:t>Carry out the plan </a:t>
            </a:r>
            <a:endParaRPr lang="en-GB" sz="1463" dirty="0"/>
          </a:p>
        </p:txBody>
      </p:sp>
      <p:sp>
        <p:nvSpPr>
          <p:cNvPr id="12" name="TextBox 11">
            <a:extLst>
              <a:ext uri="{FF2B5EF4-FFF2-40B4-BE49-F238E27FC236}">
                <a16:creationId xmlns:a16="http://schemas.microsoft.com/office/drawing/2014/main" id="{D78FFF17-4A43-A504-BD53-54A5BD3E0326}"/>
              </a:ext>
            </a:extLst>
          </p:cNvPr>
          <p:cNvSpPr txBox="1"/>
          <p:nvPr/>
        </p:nvSpPr>
        <p:spPr>
          <a:xfrm rot="20559597">
            <a:off x="6814376" y="3921977"/>
            <a:ext cx="1317383" cy="317459"/>
          </a:xfrm>
          <a:prstGeom prst="rect">
            <a:avLst/>
          </a:prstGeom>
          <a:noFill/>
        </p:spPr>
        <p:txBody>
          <a:bodyPr wrap="square">
            <a:spAutoFit/>
          </a:bodyPr>
          <a:lstStyle/>
          <a:p>
            <a:r>
              <a:rPr lang="en-GB" sz="1463" b="1" dirty="0"/>
              <a:t>Look back</a:t>
            </a:r>
          </a:p>
        </p:txBody>
      </p:sp>
    </p:spTree>
    <p:extLst>
      <p:ext uri="{BB962C8B-B14F-4D97-AF65-F5344CB8AC3E}">
        <p14:creationId xmlns:p14="http://schemas.microsoft.com/office/powerpoint/2010/main" val="24996368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ACE55-7C2B-4B23-809B-42D2F78EF122}"/>
              </a:ext>
            </a:extLst>
          </p:cNvPr>
          <p:cNvSpPr>
            <a:spLocks noGrp="1"/>
          </p:cNvSpPr>
          <p:nvPr>
            <p:ph type="title"/>
          </p:nvPr>
        </p:nvSpPr>
        <p:spPr/>
        <p:txBody>
          <a:bodyPr>
            <a:normAutofit/>
          </a:bodyPr>
          <a:lstStyle/>
          <a:p>
            <a:r>
              <a:rPr lang="en-GB" b="1" dirty="0">
                <a:solidFill>
                  <a:srgbClr val="1F1F1F"/>
                </a:solidFill>
                <a:latin typeface="inherit"/>
              </a:rPr>
              <a:t>Ambitious, capable learners who:</a:t>
            </a:r>
            <a:br>
              <a:rPr lang="en-GB" dirty="0">
                <a:solidFill>
                  <a:srgbClr val="1F1F1F"/>
                </a:solidFill>
                <a:latin typeface="Arial" panose="020B0604020202020204" pitchFamily="34" charset="0"/>
              </a:rPr>
            </a:br>
            <a:endParaRPr lang="en-GB" dirty="0"/>
          </a:p>
        </p:txBody>
      </p:sp>
      <p:sp>
        <p:nvSpPr>
          <p:cNvPr id="6" name="Content Placeholder 5">
            <a:extLst>
              <a:ext uri="{FF2B5EF4-FFF2-40B4-BE49-F238E27FC236}">
                <a16:creationId xmlns:a16="http://schemas.microsoft.com/office/drawing/2014/main" id="{BD9348F4-FB06-4082-99ED-68292F875AC3}"/>
              </a:ext>
            </a:extLst>
          </p:cNvPr>
          <p:cNvSpPr>
            <a:spLocks noGrp="1"/>
          </p:cNvSpPr>
          <p:nvPr>
            <p:ph idx="1"/>
          </p:nvPr>
        </p:nvSpPr>
        <p:spPr>
          <a:xfrm>
            <a:off x="681038" y="1181048"/>
            <a:ext cx="8543925" cy="4351338"/>
          </a:xfrm>
        </p:spPr>
        <p:txBody>
          <a:bodyPr>
            <a:normAutofit fontScale="77500" lnSpcReduction="20000"/>
          </a:bodyPr>
          <a:lstStyle/>
          <a:p>
            <a:pPr algn="l" fontAlgn="base">
              <a:buFont typeface="Arial" panose="020B0604020202020204" pitchFamily="34" charset="0"/>
              <a:buChar char="•"/>
            </a:pPr>
            <a:r>
              <a:rPr lang="en-GB" b="0" i="0" dirty="0">
                <a:effectLst/>
              </a:rPr>
              <a:t>set themselves high standards and seek and enjoy challenge</a:t>
            </a:r>
          </a:p>
          <a:p>
            <a:pPr algn="l" fontAlgn="base">
              <a:buFont typeface="Arial" panose="020B0604020202020204" pitchFamily="34" charset="0"/>
              <a:buChar char="•"/>
            </a:pPr>
            <a:r>
              <a:rPr lang="en-GB" b="0" i="0" dirty="0">
                <a:effectLst/>
              </a:rPr>
              <a:t>are building up a body of knowledge and have the skills to connect and apply that knowledge in different contexts</a:t>
            </a:r>
          </a:p>
          <a:p>
            <a:pPr algn="l" fontAlgn="base">
              <a:buFont typeface="Arial" panose="020B0604020202020204" pitchFamily="34" charset="0"/>
              <a:buChar char="•"/>
            </a:pPr>
            <a:r>
              <a:rPr lang="en-GB" b="0" i="0" dirty="0">
                <a:effectLst/>
              </a:rPr>
              <a:t>are </a:t>
            </a:r>
            <a:r>
              <a:rPr lang="en-GB" b="0" i="0" dirty="0">
                <a:solidFill>
                  <a:srgbClr val="FF0000"/>
                </a:solidFill>
                <a:effectLst/>
              </a:rPr>
              <a:t>questioning and enjoy solving problems</a:t>
            </a:r>
          </a:p>
          <a:p>
            <a:pPr algn="l" fontAlgn="base">
              <a:buFont typeface="Arial" panose="020B0604020202020204" pitchFamily="34" charset="0"/>
              <a:buChar char="•"/>
            </a:pPr>
            <a:r>
              <a:rPr lang="en-GB" b="0" i="0" dirty="0">
                <a:effectLst/>
              </a:rPr>
              <a:t>can communicate effectively in different forms and settings, using both Welsh and English</a:t>
            </a:r>
          </a:p>
          <a:p>
            <a:pPr algn="l" fontAlgn="base">
              <a:buFont typeface="Arial" panose="020B0604020202020204" pitchFamily="34" charset="0"/>
              <a:buChar char="•"/>
            </a:pPr>
            <a:r>
              <a:rPr lang="en-GB" b="0" i="0" dirty="0">
                <a:solidFill>
                  <a:srgbClr val="FF0000"/>
                </a:solidFill>
                <a:effectLst/>
              </a:rPr>
              <a:t>can explain the ideas and concepts they are learning </a:t>
            </a:r>
            <a:r>
              <a:rPr lang="en-GB" b="0" i="0" dirty="0">
                <a:effectLst/>
              </a:rPr>
              <a:t>about</a:t>
            </a:r>
          </a:p>
          <a:p>
            <a:pPr algn="l" fontAlgn="base">
              <a:buFont typeface="Arial" panose="020B0604020202020204" pitchFamily="34" charset="0"/>
              <a:buChar char="•"/>
            </a:pPr>
            <a:r>
              <a:rPr lang="en-GB" b="0" i="0" dirty="0">
                <a:solidFill>
                  <a:srgbClr val="FF0000"/>
                </a:solidFill>
                <a:effectLst/>
              </a:rPr>
              <a:t>can use number effectively in different contexts</a:t>
            </a:r>
          </a:p>
          <a:p>
            <a:pPr algn="l" fontAlgn="base">
              <a:buFont typeface="Arial" panose="020B0604020202020204" pitchFamily="34" charset="0"/>
              <a:buChar char="•"/>
            </a:pPr>
            <a:r>
              <a:rPr lang="en-GB" b="0" i="0" dirty="0">
                <a:solidFill>
                  <a:srgbClr val="FF0000"/>
                </a:solidFill>
                <a:effectLst/>
              </a:rPr>
              <a:t>understand how to interpret data and apply mathematical concepts</a:t>
            </a:r>
          </a:p>
          <a:p>
            <a:pPr algn="l" fontAlgn="base">
              <a:buFont typeface="Arial" panose="020B0604020202020204" pitchFamily="34" charset="0"/>
              <a:buChar char="•"/>
            </a:pPr>
            <a:r>
              <a:rPr lang="en-GB" b="0" i="0" dirty="0">
                <a:effectLst/>
              </a:rPr>
              <a:t>use digital technologies creatively to communicate, find and analyse information</a:t>
            </a:r>
          </a:p>
          <a:p>
            <a:pPr algn="l" fontAlgn="base">
              <a:buFont typeface="Arial" panose="020B0604020202020204" pitchFamily="34" charset="0"/>
              <a:buChar char="•"/>
            </a:pPr>
            <a:r>
              <a:rPr lang="en-GB" b="0" i="0" dirty="0">
                <a:effectLst/>
              </a:rPr>
              <a:t>undertake research </a:t>
            </a:r>
            <a:r>
              <a:rPr lang="en-GB" b="0" i="0" dirty="0">
                <a:solidFill>
                  <a:srgbClr val="FF0000"/>
                </a:solidFill>
                <a:effectLst/>
              </a:rPr>
              <a:t>and evaluate critically what they find</a:t>
            </a:r>
          </a:p>
          <a:p>
            <a:pPr marL="0" indent="0" fontAlgn="base">
              <a:buNone/>
            </a:pPr>
            <a:r>
              <a:rPr lang="en-GB" b="0" i="0" dirty="0">
                <a:effectLst/>
              </a:rPr>
              <a:t>and </a:t>
            </a:r>
            <a:r>
              <a:rPr lang="en-GB" b="1" i="0" dirty="0">
                <a:effectLst/>
              </a:rPr>
              <a:t>are ready to learn throughout their lives</a:t>
            </a:r>
            <a:endParaRPr lang="en-GB" b="0" i="0" dirty="0">
              <a:effectLst/>
            </a:endParaRPr>
          </a:p>
          <a:p>
            <a:endParaRPr lang="en-GB" dirty="0"/>
          </a:p>
        </p:txBody>
      </p:sp>
    </p:spTree>
    <p:extLst>
      <p:ext uri="{BB962C8B-B14F-4D97-AF65-F5344CB8AC3E}">
        <p14:creationId xmlns:p14="http://schemas.microsoft.com/office/powerpoint/2010/main" val="36533282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A5A74-D8B2-4593-BDBC-3732174B877D}"/>
              </a:ext>
            </a:extLst>
          </p:cNvPr>
          <p:cNvSpPr>
            <a:spLocks noGrp="1"/>
          </p:cNvSpPr>
          <p:nvPr>
            <p:ph type="title"/>
          </p:nvPr>
        </p:nvSpPr>
        <p:spPr/>
        <p:txBody>
          <a:bodyPr>
            <a:normAutofit fontScale="90000"/>
          </a:bodyPr>
          <a:lstStyle/>
          <a:p>
            <a:r>
              <a:rPr lang="en-GB" b="1" dirty="0">
                <a:solidFill>
                  <a:srgbClr val="1F1F1F"/>
                </a:solidFill>
                <a:latin typeface="inherit"/>
              </a:rPr>
              <a:t>Enterprising, creative contributors who:</a:t>
            </a:r>
            <a:br>
              <a:rPr lang="en-GB" dirty="0">
                <a:solidFill>
                  <a:srgbClr val="1F1F1F"/>
                </a:solidFill>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15D562EC-070A-48D8-BD13-B966006E88F0}"/>
              </a:ext>
            </a:extLst>
          </p:cNvPr>
          <p:cNvSpPr>
            <a:spLocks noGrp="1"/>
          </p:cNvSpPr>
          <p:nvPr>
            <p:ph idx="1"/>
          </p:nvPr>
        </p:nvSpPr>
        <p:spPr>
          <a:xfrm>
            <a:off x="681038" y="1443376"/>
            <a:ext cx="8543925" cy="4351338"/>
          </a:xfrm>
        </p:spPr>
        <p:txBody>
          <a:bodyPr>
            <a:normAutofit/>
          </a:bodyPr>
          <a:lstStyle/>
          <a:p>
            <a:pPr algn="l" fontAlgn="base">
              <a:buFont typeface="Arial" panose="020B0604020202020204" pitchFamily="34" charset="0"/>
              <a:buChar char="•"/>
            </a:pPr>
            <a:r>
              <a:rPr lang="en-GB" sz="2200" dirty="0">
                <a:solidFill>
                  <a:srgbClr val="FF0000"/>
                </a:solidFill>
              </a:rPr>
              <a:t>connect and apply their knowledge and skills to create ideas and products</a:t>
            </a:r>
          </a:p>
          <a:p>
            <a:pPr algn="l" fontAlgn="base">
              <a:buFont typeface="Arial" panose="020B0604020202020204" pitchFamily="34" charset="0"/>
              <a:buChar char="•"/>
            </a:pPr>
            <a:r>
              <a:rPr lang="en-GB" sz="2200" dirty="0">
                <a:solidFill>
                  <a:srgbClr val="FF0000"/>
                </a:solidFill>
              </a:rPr>
              <a:t>think creatively to reframe and solve problems</a:t>
            </a:r>
          </a:p>
          <a:p>
            <a:pPr algn="l" fontAlgn="base">
              <a:buFont typeface="Arial" panose="020B0604020202020204" pitchFamily="34" charset="0"/>
              <a:buChar char="•"/>
            </a:pPr>
            <a:r>
              <a:rPr lang="en-GB" sz="2200" dirty="0"/>
              <a:t>identify and grasp opportunities</a:t>
            </a:r>
          </a:p>
          <a:p>
            <a:pPr algn="l" fontAlgn="base">
              <a:buFont typeface="Arial" panose="020B0604020202020204" pitchFamily="34" charset="0"/>
              <a:buChar char="•"/>
            </a:pPr>
            <a:r>
              <a:rPr lang="en-GB" sz="2200" dirty="0">
                <a:solidFill>
                  <a:srgbClr val="FF0000"/>
                </a:solidFill>
              </a:rPr>
              <a:t>take measured risks</a:t>
            </a:r>
          </a:p>
          <a:p>
            <a:pPr algn="l" fontAlgn="base">
              <a:buFont typeface="Arial" panose="020B0604020202020204" pitchFamily="34" charset="0"/>
              <a:buChar char="•"/>
            </a:pPr>
            <a:r>
              <a:rPr lang="en-GB" sz="2200" dirty="0"/>
              <a:t>lead and play different roles in teams effectively and responsibly</a:t>
            </a:r>
          </a:p>
          <a:p>
            <a:pPr algn="l" fontAlgn="base">
              <a:buFont typeface="Arial" panose="020B0604020202020204" pitchFamily="34" charset="0"/>
              <a:buChar char="•"/>
            </a:pPr>
            <a:r>
              <a:rPr lang="en-GB" sz="2200" dirty="0"/>
              <a:t>express ideas and emotions through different media</a:t>
            </a:r>
          </a:p>
          <a:p>
            <a:pPr algn="l" fontAlgn="base">
              <a:buFont typeface="Arial" panose="020B0604020202020204" pitchFamily="34" charset="0"/>
              <a:buChar char="•"/>
            </a:pPr>
            <a:r>
              <a:rPr lang="en-GB" sz="2200" dirty="0"/>
              <a:t>give of their energy and skills so that other people will benefit</a:t>
            </a:r>
          </a:p>
          <a:p>
            <a:pPr marL="0" indent="0" fontAlgn="base">
              <a:buNone/>
            </a:pPr>
            <a:r>
              <a:rPr lang="en-GB" sz="2200" dirty="0"/>
              <a:t>and </a:t>
            </a:r>
            <a:r>
              <a:rPr lang="en-GB" sz="2200" b="1" dirty="0"/>
              <a:t>are ready to play a full part in life and work</a:t>
            </a:r>
            <a:endParaRPr lang="en-GB" sz="2200" dirty="0"/>
          </a:p>
          <a:p>
            <a:endParaRPr lang="en-GB" dirty="0"/>
          </a:p>
        </p:txBody>
      </p:sp>
    </p:spTree>
    <p:extLst>
      <p:ext uri="{BB962C8B-B14F-4D97-AF65-F5344CB8AC3E}">
        <p14:creationId xmlns:p14="http://schemas.microsoft.com/office/powerpoint/2010/main" val="3504619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in by Pamela Falcon on Math Anchor Charts/Notes | Math problem solving ...">
            <a:extLst>
              <a:ext uri="{FF2B5EF4-FFF2-40B4-BE49-F238E27FC236}">
                <a16:creationId xmlns:a16="http://schemas.microsoft.com/office/drawing/2014/main" id="{1E49F9EA-9D8F-7CC1-327E-6E0CFCE044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3340" y="47812"/>
            <a:ext cx="7331635" cy="5498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5414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7A96F-017B-724B-1D9C-9D5B88BF7FB1}"/>
              </a:ext>
            </a:extLst>
          </p:cNvPr>
          <p:cNvSpPr txBox="1">
            <a:spLocks/>
          </p:cNvSpPr>
          <p:nvPr/>
        </p:nvSpPr>
        <p:spPr>
          <a:xfrm>
            <a:off x="3654568" y="209173"/>
            <a:ext cx="4325519" cy="1642970"/>
          </a:xfrm>
          <a:prstGeom prst="rect">
            <a:avLst/>
          </a:prstGeom>
        </p:spPr>
        <p:txBody>
          <a:bodyPr anchor="b">
            <a:normAutofit/>
          </a:bodyPr>
          <a:lstStyle>
            <a:lvl1pPr algn="l" defTabSz="742950" rtl="0" eaLnBrk="1" latinLnBrk="0" hangingPunct="1">
              <a:lnSpc>
                <a:spcPct val="90000"/>
              </a:lnSpc>
              <a:spcBef>
                <a:spcPct val="0"/>
              </a:spcBef>
              <a:buNone/>
              <a:defRPr sz="3575" kern="1200">
                <a:solidFill>
                  <a:schemeClr val="tx1"/>
                </a:solidFill>
                <a:latin typeface="+mj-lt"/>
                <a:ea typeface="+mj-ea"/>
                <a:cs typeface="+mj-cs"/>
              </a:defRPr>
            </a:lvl1pPr>
          </a:lstStyle>
          <a:p>
            <a:r>
              <a:rPr lang="en-GB" sz="3600" dirty="0"/>
              <a:t>Mathematics </a:t>
            </a:r>
          </a:p>
          <a:p>
            <a:r>
              <a:rPr lang="en-GB" sz="3600" dirty="0"/>
              <a:t>and Numeracy </a:t>
            </a:r>
          </a:p>
          <a:p>
            <a:r>
              <a:rPr lang="en-GB" sz="3600" dirty="0"/>
              <a:t>AoLE</a:t>
            </a:r>
          </a:p>
        </p:txBody>
      </p:sp>
      <p:sp>
        <p:nvSpPr>
          <p:cNvPr id="3" name="Content Placeholder 2">
            <a:extLst>
              <a:ext uri="{FF2B5EF4-FFF2-40B4-BE49-F238E27FC236}">
                <a16:creationId xmlns:a16="http://schemas.microsoft.com/office/drawing/2014/main" id="{F9DA67D6-3701-AB2C-6597-10C3BAFDFA45}"/>
              </a:ext>
            </a:extLst>
          </p:cNvPr>
          <p:cNvSpPr txBox="1">
            <a:spLocks/>
          </p:cNvSpPr>
          <p:nvPr/>
        </p:nvSpPr>
        <p:spPr>
          <a:xfrm>
            <a:off x="3424520" y="2376011"/>
            <a:ext cx="6161740" cy="3535083"/>
          </a:xfrm>
          <a:prstGeom prst="rect">
            <a:avLst/>
          </a:prstGeom>
        </p:spPr>
        <p:txBody>
          <a:bodyPr anchor="t">
            <a:normAutofit/>
          </a:bodyPr>
          <a:lst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a:lstStyle>
          <a:p>
            <a:pPr marL="0" indent="0" fontAlgn="base">
              <a:buFont typeface="Arial" panose="020B0604020202020204" pitchFamily="34" charset="0"/>
              <a:buNone/>
            </a:pPr>
            <a:r>
              <a:rPr lang="en-GB" sz="1800" b="1" dirty="0">
                <a:latin typeface="inherit"/>
              </a:rPr>
              <a:t>Critical thinking and problem-solving</a:t>
            </a:r>
            <a:endParaRPr lang="en-GB" sz="1800" b="1" dirty="0">
              <a:latin typeface="Arial" panose="020B0604020202020204" pitchFamily="34" charset="0"/>
            </a:endParaRPr>
          </a:p>
          <a:p>
            <a:pPr marL="0" indent="0" fontAlgn="base">
              <a:buNone/>
            </a:pPr>
            <a:r>
              <a:rPr lang="en-GB" sz="1800" dirty="0">
                <a:latin typeface="Arial" panose="020B0604020202020204" pitchFamily="34" charset="0"/>
              </a:rPr>
              <a:t>The development of logical and critical thinking underpins learning in mathematics…..Mathematics involves solving problems and begins by analysing the requirements, before then asking questions and evaluating information. In the development of solutions, learners identify potential approaches and develop arguments, justifying their decisions.</a:t>
            </a:r>
          </a:p>
          <a:p>
            <a:pPr marL="0" indent="0">
              <a:buFont typeface="Arial" panose="020B0604020202020204" pitchFamily="34" charset="0"/>
              <a:buNone/>
            </a:pPr>
            <a:endParaRPr lang="en-GB" sz="1800" dirty="0"/>
          </a:p>
        </p:txBody>
      </p:sp>
      <p:pic>
        <p:nvPicPr>
          <p:cNvPr id="6" name="Picture 5">
            <a:extLst>
              <a:ext uri="{FF2B5EF4-FFF2-40B4-BE49-F238E27FC236}">
                <a16:creationId xmlns:a16="http://schemas.microsoft.com/office/drawing/2014/main" id="{847C91F3-77DD-A26D-C016-D3647E34D633}"/>
              </a:ext>
            </a:extLst>
          </p:cNvPr>
          <p:cNvPicPr>
            <a:picLocks noChangeAspect="1"/>
          </p:cNvPicPr>
          <p:nvPr/>
        </p:nvPicPr>
        <p:blipFill rotWithShape="1">
          <a:blip r:embed="rId3"/>
          <a:srcRect l="39491" t="54582" r="37106" b="13752"/>
          <a:stretch/>
        </p:blipFill>
        <p:spPr>
          <a:xfrm>
            <a:off x="7542306" y="1"/>
            <a:ext cx="2274002" cy="2053828"/>
          </a:xfrm>
          <a:prstGeom prst="rect">
            <a:avLst/>
          </a:prstGeom>
        </p:spPr>
      </p:pic>
      <p:pic>
        <p:nvPicPr>
          <p:cNvPr id="7" name="Picture 2" descr="See the source image">
            <a:extLst>
              <a:ext uri="{FF2B5EF4-FFF2-40B4-BE49-F238E27FC236}">
                <a16:creationId xmlns:a16="http://schemas.microsoft.com/office/drawing/2014/main" id="{568AA35D-BB31-C483-727E-2466129E929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292" b="16748"/>
          <a:stretch/>
        </p:blipFill>
        <p:spPr bwMode="auto">
          <a:xfrm>
            <a:off x="6790816" y="4359041"/>
            <a:ext cx="3025491" cy="244931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C83E0EB-303B-176F-20E8-A6259A01FE51}"/>
              </a:ext>
            </a:extLst>
          </p:cNvPr>
          <p:cNvSpPr txBox="1"/>
          <p:nvPr/>
        </p:nvSpPr>
        <p:spPr>
          <a:xfrm rot="20591461">
            <a:off x="7171844" y="4551812"/>
            <a:ext cx="1098254" cy="781432"/>
          </a:xfrm>
          <a:prstGeom prst="rect">
            <a:avLst/>
          </a:prstGeom>
          <a:noFill/>
        </p:spPr>
        <p:txBody>
          <a:bodyPr wrap="square">
            <a:spAutoFit/>
          </a:bodyPr>
          <a:lstStyle/>
          <a:p>
            <a:r>
              <a:rPr lang="en-GB" sz="1463" b="1" dirty="0"/>
              <a:t>Understand the problem </a:t>
            </a:r>
            <a:endParaRPr lang="en-GB" sz="1463" dirty="0"/>
          </a:p>
        </p:txBody>
      </p:sp>
      <p:sp>
        <p:nvSpPr>
          <p:cNvPr id="10" name="TextBox 9">
            <a:extLst>
              <a:ext uri="{FF2B5EF4-FFF2-40B4-BE49-F238E27FC236}">
                <a16:creationId xmlns:a16="http://schemas.microsoft.com/office/drawing/2014/main" id="{17AD45DD-DEDA-C947-BA2D-C648CF1ADA44}"/>
              </a:ext>
            </a:extLst>
          </p:cNvPr>
          <p:cNvSpPr txBox="1"/>
          <p:nvPr/>
        </p:nvSpPr>
        <p:spPr>
          <a:xfrm rot="20559597">
            <a:off x="8530155" y="4506424"/>
            <a:ext cx="1115623" cy="542584"/>
          </a:xfrm>
          <a:prstGeom prst="rect">
            <a:avLst/>
          </a:prstGeom>
          <a:noFill/>
        </p:spPr>
        <p:txBody>
          <a:bodyPr wrap="square">
            <a:spAutoFit/>
          </a:bodyPr>
          <a:lstStyle/>
          <a:p>
            <a:r>
              <a:rPr lang="en-GB" sz="1463" b="1" dirty="0"/>
              <a:t>Devise a plan </a:t>
            </a:r>
            <a:endParaRPr lang="en-GB" sz="1463" dirty="0"/>
          </a:p>
        </p:txBody>
      </p:sp>
      <p:sp>
        <p:nvSpPr>
          <p:cNvPr id="11" name="TextBox 10">
            <a:extLst>
              <a:ext uri="{FF2B5EF4-FFF2-40B4-BE49-F238E27FC236}">
                <a16:creationId xmlns:a16="http://schemas.microsoft.com/office/drawing/2014/main" id="{C829532D-F78A-21FB-C6F2-929A01E846FE}"/>
              </a:ext>
            </a:extLst>
          </p:cNvPr>
          <p:cNvSpPr txBox="1"/>
          <p:nvPr/>
        </p:nvSpPr>
        <p:spPr>
          <a:xfrm rot="19287575">
            <a:off x="8592248" y="5870561"/>
            <a:ext cx="1124959" cy="542584"/>
          </a:xfrm>
          <a:prstGeom prst="rect">
            <a:avLst/>
          </a:prstGeom>
          <a:noFill/>
        </p:spPr>
        <p:txBody>
          <a:bodyPr wrap="square">
            <a:spAutoFit/>
          </a:bodyPr>
          <a:lstStyle/>
          <a:p>
            <a:r>
              <a:rPr lang="en-GB" sz="1463" b="1" dirty="0"/>
              <a:t>Carry out the plan </a:t>
            </a:r>
            <a:endParaRPr lang="en-GB" sz="1463" dirty="0"/>
          </a:p>
        </p:txBody>
      </p:sp>
      <p:sp>
        <p:nvSpPr>
          <p:cNvPr id="12" name="TextBox 11">
            <a:extLst>
              <a:ext uri="{FF2B5EF4-FFF2-40B4-BE49-F238E27FC236}">
                <a16:creationId xmlns:a16="http://schemas.microsoft.com/office/drawing/2014/main" id="{D78FFF17-4A43-A504-BD53-54A5BD3E0326}"/>
              </a:ext>
            </a:extLst>
          </p:cNvPr>
          <p:cNvSpPr txBox="1"/>
          <p:nvPr/>
        </p:nvSpPr>
        <p:spPr>
          <a:xfrm rot="20559597">
            <a:off x="7219111" y="5983125"/>
            <a:ext cx="1317383" cy="317459"/>
          </a:xfrm>
          <a:prstGeom prst="rect">
            <a:avLst/>
          </a:prstGeom>
          <a:noFill/>
        </p:spPr>
        <p:txBody>
          <a:bodyPr wrap="square">
            <a:spAutoFit/>
          </a:bodyPr>
          <a:lstStyle/>
          <a:p>
            <a:r>
              <a:rPr lang="en-GB" sz="1463" b="1" dirty="0"/>
              <a:t>Look back</a:t>
            </a:r>
          </a:p>
        </p:txBody>
      </p:sp>
    </p:spTree>
    <p:extLst>
      <p:ext uri="{BB962C8B-B14F-4D97-AF65-F5344CB8AC3E}">
        <p14:creationId xmlns:p14="http://schemas.microsoft.com/office/powerpoint/2010/main" val="26019105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19CFD0A5-D5B1-7275-AE1D-EC1F2DF5A550}"/>
              </a:ext>
            </a:extLst>
          </p:cNvPr>
          <p:cNvPicPr>
            <a:picLocks noChangeAspect="1"/>
          </p:cNvPicPr>
          <p:nvPr/>
        </p:nvPicPr>
        <p:blipFill rotWithShape="1">
          <a:blip r:embed="rId4"/>
          <a:srcRect l="3783" t="11583" r="33493" b="21910"/>
          <a:stretch/>
        </p:blipFill>
        <p:spPr>
          <a:xfrm>
            <a:off x="209862" y="172386"/>
            <a:ext cx="6213423" cy="4392119"/>
          </a:xfrm>
          <a:prstGeom prst="rect">
            <a:avLst/>
          </a:prstGeom>
        </p:spPr>
      </p:pic>
      <p:sp>
        <p:nvSpPr>
          <p:cNvPr id="4" name="TextBox 3">
            <a:extLst>
              <a:ext uri="{FF2B5EF4-FFF2-40B4-BE49-F238E27FC236}">
                <a16:creationId xmlns:a16="http://schemas.microsoft.com/office/drawing/2014/main" id="{CA096CFD-ED72-8781-D46D-34D36D2FB155}"/>
              </a:ext>
            </a:extLst>
          </p:cNvPr>
          <p:cNvSpPr txBox="1"/>
          <p:nvPr/>
        </p:nvSpPr>
        <p:spPr>
          <a:xfrm>
            <a:off x="7337685" y="1326630"/>
            <a:ext cx="2173574" cy="1569660"/>
          </a:xfrm>
          <a:prstGeom prst="rect">
            <a:avLst/>
          </a:prstGeom>
          <a:noFill/>
        </p:spPr>
        <p:txBody>
          <a:bodyPr wrap="square" rtlCol="0">
            <a:spAutoFit/>
          </a:bodyPr>
          <a:lstStyle/>
          <a:p>
            <a:r>
              <a:rPr lang="en-GB" sz="2400" dirty="0"/>
              <a:t>Dan Meyer</a:t>
            </a:r>
          </a:p>
          <a:p>
            <a:endParaRPr lang="en-GB" sz="2400" dirty="0"/>
          </a:p>
          <a:p>
            <a:r>
              <a:rPr lang="en-GB" sz="2400" dirty="0"/>
              <a:t>3-Act Math Tasks</a:t>
            </a:r>
          </a:p>
        </p:txBody>
      </p:sp>
    </p:spTree>
    <p:extLst>
      <p:ext uri="{BB962C8B-B14F-4D97-AF65-F5344CB8AC3E}">
        <p14:creationId xmlns:p14="http://schemas.microsoft.com/office/powerpoint/2010/main" val="814145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55A48E-0099-2F2A-D5CB-1BBE5C201B48}"/>
              </a:ext>
            </a:extLst>
          </p:cNvPr>
          <p:cNvPicPr>
            <a:picLocks noChangeAspect="1"/>
          </p:cNvPicPr>
          <p:nvPr/>
        </p:nvPicPr>
        <p:blipFill rotWithShape="1">
          <a:blip r:embed="rId3"/>
          <a:srcRect l="14452" t="8859" r="8601" b="11128"/>
          <a:stretch/>
        </p:blipFill>
        <p:spPr>
          <a:xfrm>
            <a:off x="149901" y="179881"/>
            <a:ext cx="7622498" cy="5284034"/>
          </a:xfrm>
          <a:prstGeom prst="rect">
            <a:avLst/>
          </a:prstGeom>
        </p:spPr>
      </p:pic>
      <p:sp>
        <p:nvSpPr>
          <p:cNvPr id="4" name="TextBox 3">
            <a:extLst>
              <a:ext uri="{FF2B5EF4-FFF2-40B4-BE49-F238E27FC236}">
                <a16:creationId xmlns:a16="http://schemas.microsoft.com/office/drawing/2014/main" id="{EAD957B2-2830-78DD-9B0B-EFEA7813A879}"/>
              </a:ext>
            </a:extLst>
          </p:cNvPr>
          <p:cNvSpPr txBox="1"/>
          <p:nvPr/>
        </p:nvSpPr>
        <p:spPr>
          <a:xfrm>
            <a:off x="7839856" y="749508"/>
            <a:ext cx="1626433" cy="2031325"/>
          </a:xfrm>
          <a:prstGeom prst="rect">
            <a:avLst/>
          </a:prstGeom>
          <a:noFill/>
        </p:spPr>
        <p:txBody>
          <a:bodyPr wrap="square" rtlCol="0">
            <a:spAutoFit/>
          </a:bodyPr>
          <a:lstStyle/>
          <a:p>
            <a:r>
              <a:rPr lang="en-GB" dirty="0"/>
              <a:t>Snapshot from </a:t>
            </a:r>
            <a:r>
              <a:rPr lang="en-GB" dirty="0">
                <a:hlinkClick r:id="rId4"/>
              </a:rPr>
              <a:t>Dan Meyer: Math class needs a makeover | TED Talk</a:t>
            </a:r>
            <a:endParaRPr lang="en-GB" dirty="0"/>
          </a:p>
          <a:p>
            <a:endParaRPr lang="en-GB" dirty="0"/>
          </a:p>
        </p:txBody>
      </p:sp>
    </p:spTree>
    <p:extLst>
      <p:ext uri="{BB962C8B-B14F-4D97-AF65-F5344CB8AC3E}">
        <p14:creationId xmlns:p14="http://schemas.microsoft.com/office/powerpoint/2010/main" val="21506603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5A9E60-4476-AF97-A104-0232C7683791}"/>
              </a:ext>
            </a:extLst>
          </p:cNvPr>
          <p:cNvSpPr txBox="1"/>
          <p:nvPr/>
        </p:nvSpPr>
        <p:spPr>
          <a:xfrm>
            <a:off x="537882" y="4237496"/>
            <a:ext cx="9427770" cy="1170549"/>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2800" b="1" dirty="0">
                <a:solidFill>
                  <a:schemeClr val="bg1"/>
                </a:solidFill>
                <a:latin typeface="+mj-lt"/>
                <a:ea typeface="+mj-ea"/>
                <a:cs typeface="+mj-cs"/>
              </a:rPr>
              <a:t>Becoming a better problem solver.</a:t>
            </a:r>
          </a:p>
        </p:txBody>
      </p:sp>
      <p:pic>
        <p:nvPicPr>
          <p:cNvPr id="6" name="Picture 3" descr="Person with idea concept">
            <a:extLst>
              <a:ext uri="{FF2B5EF4-FFF2-40B4-BE49-F238E27FC236}">
                <a16:creationId xmlns:a16="http://schemas.microsoft.com/office/drawing/2014/main" id="{BCECBA03-52DB-1A82-5BE8-65EDEC2B2956}"/>
              </a:ext>
            </a:extLst>
          </p:cNvPr>
          <p:cNvPicPr>
            <a:picLocks noChangeAspect="1"/>
          </p:cNvPicPr>
          <p:nvPr/>
        </p:nvPicPr>
        <p:blipFill rotWithShape="1">
          <a:blip r:embed="rId3"/>
          <a:srcRect t="4250" r="1" b="14021"/>
          <a:stretch/>
        </p:blipFill>
        <p:spPr>
          <a:xfrm>
            <a:off x="1234197" y="155988"/>
            <a:ext cx="7437606" cy="4057602"/>
          </a:xfrm>
          <a:prstGeom prst="rect">
            <a:avLst/>
          </a:prstGeom>
          <a:ln w="19050">
            <a:solidFill>
              <a:schemeClr val="tx1"/>
            </a:solidFill>
            <a:miter lim="800000"/>
          </a:ln>
        </p:spPr>
      </p:pic>
    </p:spTree>
    <p:extLst>
      <p:ext uri="{BB962C8B-B14F-4D97-AF65-F5344CB8AC3E}">
        <p14:creationId xmlns:p14="http://schemas.microsoft.com/office/powerpoint/2010/main" val="200646040"/>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6C5BE-E424-4C9B-9E0D-7CFBD345EC30}"/>
              </a:ext>
            </a:extLst>
          </p:cNvPr>
          <p:cNvSpPr>
            <a:spLocks noGrp="1"/>
          </p:cNvSpPr>
          <p:nvPr>
            <p:ph type="title"/>
          </p:nvPr>
        </p:nvSpPr>
        <p:spPr>
          <a:xfrm>
            <a:off x="442260" y="178158"/>
            <a:ext cx="4996328" cy="2191009"/>
          </a:xfrm>
        </p:spPr>
        <p:txBody>
          <a:bodyPr vert="horz" lIns="74295" tIns="37148" rIns="74295" bIns="37148" rtlCol="0" anchor="b">
            <a:normAutofit fontScale="90000"/>
          </a:bodyPr>
          <a:lstStyle/>
          <a:p>
            <a:r>
              <a:rPr lang="en-US" dirty="0">
                <a:latin typeface="+mn-lt"/>
              </a:rPr>
              <a:t>Problem Solving Skills</a:t>
            </a:r>
            <a:br>
              <a:rPr lang="en-US" sz="4388" dirty="0"/>
            </a:br>
            <a:br>
              <a:rPr lang="en-US" sz="4388" dirty="0"/>
            </a:br>
            <a:endParaRPr lang="en-US" sz="4388" dirty="0"/>
          </a:p>
        </p:txBody>
      </p:sp>
      <p:pic>
        <p:nvPicPr>
          <p:cNvPr id="3" name="Picture 3" descr="Person with idea concept">
            <a:extLst>
              <a:ext uri="{FF2B5EF4-FFF2-40B4-BE49-F238E27FC236}">
                <a16:creationId xmlns:a16="http://schemas.microsoft.com/office/drawing/2014/main" id="{6B2555D3-51D3-D682-A966-0A37DC37F41A}"/>
              </a:ext>
            </a:extLst>
          </p:cNvPr>
          <p:cNvPicPr>
            <a:picLocks noChangeAspect="1"/>
          </p:cNvPicPr>
          <p:nvPr/>
        </p:nvPicPr>
        <p:blipFill rotWithShape="1">
          <a:blip r:embed="rId2"/>
          <a:srcRect t="4250" r="1" b="14021"/>
          <a:stretch/>
        </p:blipFill>
        <p:spPr>
          <a:xfrm>
            <a:off x="5800221" y="1807427"/>
            <a:ext cx="4016132" cy="2191009"/>
          </a:xfrm>
          <a:prstGeom prst="rect">
            <a:avLst/>
          </a:prstGeom>
          <a:ln w="19050">
            <a:solidFill>
              <a:schemeClr val="tx1"/>
            </a:solidFill>
            <a:miter lim="800000"/>
          </a:ln>
        </p:spPr>
      </p:pic>
      <p:sp>
        <p:nvSpPr>
          <p:cNvPr id="6" name="TextBox 5">
            <a:extLst>
              <a:ext uri="{FF2B5EF4-FFF2-40B4-BE49-F238E27FC236}">
                <a16:creationId xmlns:a16="http://schemas.microsoft.com/office/drawing/2014/main" id="{4F85919E-F031-8788-546E-023EEE3D6395}"/>
              </a:ext>
            </a:extLst>
          </p:cNvPr>
          <p:cNvSpPr txBox="1"/>
          <p:nvPr/>
        </p:nvSpPr>
        <p:spPr>
          <a:xfrm>
            <a:off x="764988" y="1610269"/>
            <a:ext cx="4673600" cy="3600986"/>
          </a:xfrm>
          <a:prstGeom prst="rect">
            <a:avLst/>
          </a:prstGeom>
          <a:noFill/>
        </p:spPr>
        <p:txBody>
          <a:bodyPr wrap="square" rtlCol="0">
            <a:spAutoFit/>
          </a:bodyPr>
          <a:lstStyle/>
          <a:p>
            <a:pPr marL="342900" indent="-342900">
              <a:buFont typeface="Arial" panose="020B0604020202020204" pitchFamily="34" charset="0"/>
              <a:buChar char="•"/>
            </a:pPr>
            <a:r>
              <a:rPr lang="en-GB" sz="2400" dirty="0"/>
              <a:t>Logical reasoning</a:t>
            </a:r>
          </a:p>
          <a:p>
            <a:pPr marL="342900" indent="-342900">
              <a:buFont typeface="Arial" panose="020B0604020202020204" pitchFamily="34" charset="0"/>
              <a:buChar char="•"/>
            </a:pPr>
            <a:r>
              <a:rPr lang="en-GB" sz="2400" dirty="0"/>
              <a:t>Working systematically</a:t>
            </a:r>
          </a:p>
          <a:p>
            <a:pPr marL="342900" indent="-342900">
              <a:buFont typeface="Arial" panose="020B0604020202020204" pitchFamily="34" charset="0"/>
              <a:buChar char="•"/>
            </a:pPr>
            <a:r>
              <a:rPr lang="en-GB" sz="2400" dirty="0"/>
              <a:t>Visualising</a:t>
            </a:r>
          </a:p>
          <a:p>
            <a:pPr marL="342900" indent="-342900">
              <a:buFont typeface="Arial" panose="020B0604020202020204" pitchFamily="34" charset="0"/>
              <a:buChar char="•"/>
            </a:pPr>
            <a:r>
              <a:rPr lang="en-GB" sz="2400" dirty="0"/>
              <a:t>Conjecturing</a:t>
            </a:r>
          </a:p>
          <a:p>
            <a:pPr marL="342900" indent="-342900">
              <a:buFont typeface="Arial" panose="020B0604020202020204" pitchFamily="34" charset="0"/>
              <a:buChar char="•"/>
            </a:pPr>
            <a:r>
              <a:rPr lang="en-GB" sz="2400" dirty="0"/>
              <a:t>Questioning</a:t>
            </a:r>
          </a:p>
          <a:p>
            <a:pPr marL="342900" indent="-342900">
              <a:buFont typeface="Arial" panose="020B0604020202020204" pitchFamily="34" charset="0"/>
              <a:buChar char="•"/>
            </a:pPr>
            <a:r>
              <a:rPr lang="en-GB" sz="2400" dirty="0"/>
              <a:t>Reviewing</a:t>
            </a:r>
          </a:p>
          <a:p>
            <a:pPr marL="342900" indent="-342900">
              <a:buFont typeface="Arial" panose="020B0604020202020204" pitchFamily="34" charset="0"/>
              <a:buChar char="•"/>
            </a:pPr>
            <a:r>
              <a:rPr lang="en-GB" sz="2400" dirty="0"/>
              <a:t>Reflecting on progress/process</a:t>
            </a:r>
          </a:p>
          <a:p>
            <a:pPr marL="342900" indent="-342900">
              <a:buFont typeface="Arial" panose="020B0604020202020204" pitchFamily="34" charset="0"/>
              <a:buChar char="•"/>
            </a:pPr>
            <a:r>
              <a:rPr lang="en-GB" sz="2400" dirty="0"/>
              <a:t>Justifying</a:t>
            </a:r>
          </a:p>
          <a:p>
            <a:endParaRPr lang="en-GB" dirty="0"/>
          </a:p>
          <a:p>
            <a:endParaRPr lang="en-GB" dirty="0"/>
          </a:p>
        </p:txBody>
      </p:sp>
    </p:spTree>
    <p:extLst>
      <p:ext uri="{BB962C8B-B14F-4D97-AF65-F5344CB8AC3E}">
        <p14:creationId xmlns:p14="http://schemas.microsoft.com/office/powerpoint/2010/main" val="6821530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7E60B4-A05E-693B-36F1-201B5D3DCB68}"/>
              </a:ext>
            </a:extLst>
          </p:cNvPr>
          <p:cNvSpPr txBox="1"/>
          <p:nvPr/>
        </p:nvSpPr>
        <p:spPr>
          <a:xfrm>
            <a:off x="3284783" y="5227890"/>
            <a:ext cx="4951506" cy="646331"/>
          </a:xfrm>
          <a:prstGeom prst="rect">
            <a:avLst/>
          </a:prstGeom>
          <a:noFill/>
        </p:spPr>
        <p:txBody>
          <a:bodyPr wrap="square">
            <a:spAutoFit/>
          </a:bodyPr>
          <a:lstStyle/>
          <a:p>
            <a:r>
              <a:rPr lang="en-GB" dirty="0">
                <a:hlinkClick r:id="rId2"/>
              </a:rPr>
              <a:t>https://youtu.be/Ien-86bXCrI?t=33</a:t>
            </a:r>
            <a:endParaRPr lang="en-GB" dirty="0"/>
          </a:p>
          <a:p>
            <a:endParaRPr lang="en-GB" dirty="0"/>
          </a:p>
        </p:txBody>
      </p:sp>
      <p:pic>
        <p:nvPicPr>
          <p:cNvPr id="5" name="Picture 4">
            <a:extLst>
              <a:ext uri="{FF2B5EF4-FFF2-40B4-BE49-F238E27FC236}">
                <a16:creationId xmlns:a16="http://schemas.microsoft.com/office/drawing/2014/main" id="{D934D5ED-5BD0-AC58-2086-5595FAE384CF}"/>
              </a:ext>
            </a:extLst>
          </p:cNvPr>
          <p:cNvPicPr>
            <a:picLocks noChangeAspect="1"/>
          </p:cNvPicPr>
          <p:nvPr/>
        </p:nvPicPr>
        <p:blipFill rotWithShape="1">
          <a:blip r:embed="rId3"/>
          <a:srcRect l="3439" t="20430" r="5218" b="18122"/>
          <a:stretch/>
        </p:blipFill>
        <p:spPr>
          <a:xfrm>
            <a:off x="555732" y="604505"/>
            <a:ext cx="9048376" cy="4058024"/>
          </a:xfrm>
          <a:prstGeom prst="rect">
            <a:avLst/>
          </a:prstGeom>
        </p:spPr>
      </p:pic>
    </p:spTree>
    <p:extLst>
      <p:ext uri="{BB962C8B-B14F-4D97-AF65-F5344CB8AC3E}">
        <p14:creationId xmlns:p14="http://schemas.microsoft.com/office/powerpoint/2010/main" val="29863620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7AFF11D-369E-1547-4542-15465EC86B57}"/>
              </a:ext>
            </a:extLst>
          </p:cNvPr>
          <p:cNvPicPr>
            <a:picLocks noChangeAspect="1"/>
          </p:cNvPicPr>
          <p:nvPr/>
        </p:nvPicPr>
        <p:blipFill rotWithShape="1">
          <a:blip r:embed="rId3"/>
          <a:srcRect l="33442" t="11469" r="18285" b="5113"/>
          <a:stretch/>
        </p:blipFill>
        <p:spPr>
          <a:xfrm>
            <a:off x="277317" y="119921"/>
            <a:ext cx="4781863" cy="5508885"/>
          </a:xfrm>
          <a:prstGeom prst="rect">
            <a:avLst/>
          </a:prstGeom>
        </p:spPr>
      </p:pic>
      <p:sp>
        <p:nvSpPr>
          <p:cNvPr id="5" name="TextBox 4">
            <a:extLst>
              <a:ext uri="{FF2B5EF4-FFF2-40B4-BE49-F238E27FC236}">
                <a16:creationId xmlns:a16="http://schemas.microsoft.com/office/drawing/2014/main" id="{1A0662B4-20A1-9807-2813-995DC7C829B0}"/>
              </a:ext>
            </a:extLst>
          </p:cNvPr>
          <p:cNvSpPr txBox="1"/>
          <p:nvPr/>
        </p:nvSpPr>
        <p:spPr>
          <a:xfrm>
            <a:off x="5849912" y="2180032"/>
            <a:ext cx="4954248" cy="369332"/>
          </a:xfrm>
          <a:prstGeom prst="rect">
            <a:avLst/>
          </a:prstGeom>
          <a:noFill/>
        </p:spPr>
        <p:txBody>
          <a:bodyPr wrap="square">
            <a:spAutoFit/>
          </a:bodyPr>
          <a:lstStyle/>
          <a:p>
            <a:r>
              <a:rPr lang="en-GB" dirty="0">
                <a:hlinkClick r:id="rId4"/>
              </a:rPr>
              <a:t>School Fair Necklaces (maths.org)</a:t>
            </a:r>
            <a:endParaRPr lang="en-GB" dirty="0"/>
          </a:p>
        </p:txBody>
      </p:sp>
    </p:spTree>
    <p:extLst>
      <p:ext uri="{BB962C8B-B14F-4D97-AF65-F5344CB8AC3E}">
        <p14:creationId xmlns:p14="http://schemas.microsoft.com/office/powerpoint/2010/main" val="1738589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0D8B2E8-4E72-C89D-33F1-740F40042580}"/>
              </a:ext>
            </a:extLst>
          </p:cNvPr>
          <p:cNvPicPr>
            <a:picLocks noChangeAspect="1"/>
          </p:cNvPicPr>
          <p:nvPr/>
        </p:nvPicPr>
        <p:blipFill rotWithShape="1">
          <a:blip r:embed="rId3"/>
          <a:srcRect l="32988" t="10902" r="12459" b="14647"/>
          <a:stretch/>
        </p:blipFill>
        <p:spPr>
          <a:xfrm>
            <a:off x="449705" y="307298"/>
            <a:ext cx="5403954" cy="4916774"/>
          </a:xfrm>
          <a:prstGeom prst="rect">
            <a:avLst/>
          </a:prstGeom>
        </p:spPr>
      </p:pic>
      <p:sp>
        <p:nvSpPr>
          <p:cNvPr id="5" name="TextBox 4">
            <a:extLst>
              <a:ext uri="{FF2B5EF4-FFF2-40B4-BE49-F238E27FC236}">
                <a16:creationId xmlns:a16="http://schemas.microsoft.com/office/drawing/2014/main" id="{F6D90B87-F3E7-010E-B836-D213C189DC23}"/>
              </a:ext>
            </a:extLst>
          </p:cNvPr>
          <p:cNvSpPr txBox="1"/>
          <p:nvPr/>
        </p:nvSpPr>
        <p:spPr>
          <a:xfrm>
            <a:off x="6134725" y="2292459"/>
            <a:ext cx="4954248" cy="369332"/>
          </a:xfrm>
          <a:prstGeom prst="rect">
            <a:avLst/>
          </a:prstGeom>
          <a:noFill/>
        </p:spPr>
        <p:txBody>
          <a:bodyPr wrap="square">
            <a:spAutoFit/>
          </a:bodyPr>
          <a:lstStyle/>
          <a:p>
            <a:r>
              <a:rPr lang="en-GB" dirty="0">
                <a:hlinkClick r:id="rId4"/>
              </a:rPr>
              <a:t>School Fair Necklaces (maths.org)</a:t>
            </a:r>
            <a:endParaRPr lang="en-GB" dirty="0"/>
          </a:p>
        </p:txBody>
      </p:sp>
    </p:spTree>
    <p:extLst>
      <p:ext uri="{BB962C8B-B14F-4D97-AF65-F5344CB8AC3E}">
        <p14:creationId xmlns:p14="http://schemas.microsoft.com/office/powerpoint/2010/main" val="32907152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B98CE-CB01-AF31-471F-DDDB3DA96554}"/>
              </a:ext>
            </a:extLst>
          </p:cNvPr>
          <p:cNvSpPr>
            <a:spLocks noGrp="1"/>
          </p:cNvSpPr>
          <p:nvPr>
            <p:ph type="title"/>
          </p:nvPr>
        </p:nvSpPr>
        <p:spPr/>
        <p:txBody>
          <a:bodyPr/>
          <a:lstStyle/>
          <a:p>
            <a:r>
              <a:rPr lang="en-GB" dirty="0" err="1"/>
              <a:t>Nrich</a:t>
            </a:r>
            <a:r>
              <a:rPr lang="en-GB" dirty="0"/>
              <a:t> articles on problem solving</a:t>
            </a:r>
          </a:p>
        </p:txBody>
      </p:sp>
      <p:sp>
        <p:nvSpPr>
          <p:cNvPr id="3" name="Content Placeholder 2">
            <a:extLst>
              <a:ext uri="{FF2B5EF4-FFF2-40B4-BE49-F238E27FC236}">
                <a16:creationId xmlns:a16="http://schemas.microsoft.com/office/drawing/2014/main" id="{8F875632-1358-ECFB-E725-C7E73808F66C}"/>
              </a:ext>
            </a:extLst>
          </p:cNvPr>
          <p:cNvSpPr>
            <a:spLocks noGrp="1"/>
          </p:cNvSpPr>
          <p:nvPr>
            <p:ph idx="1"/>
          </p:nvPr>
        </p:nvSpPr>
        <p:spPr>
          <a:xfrm>
            <a:off x="641676" y="1685175"/>
            <a:ext cx="8543925" cy="3535462"/>
          </a:xfrm>
        </p:spPr>
        <p:txBody>
          <a:bodyPr>
            <a:normAutofit/>
          </a:bodyPr>
          <a:lstStyle/>
          <a:p>
            <a:r>
              <a:rPr lang="en-GB" dirty="0">
                <a:hlinkClick r:id="rId2"/>
              </a:rPr>
              <a:t>The Problem-solving Classroom.pdf (maths.org)</a:t>
            </a:r>
            <a:endParaRPr lang="en-GB" dirty="0"/>
          </a:p>
          <a:p>
            <a:r>
              <a:rPr lang="en-GB" dirty="0">
                <a:hlinkClick r:id="rId3"/>
              </a:rPr>
              <a:t>Problem Solving (maths.org)</a:t>
            </a:r>
            <a:endParaRPr lang="en-GB" dirty="0"/>
          </a:p>
          <a:p>
            <a:r>
              <a:rPr lang="en-GB" dirty="0">
                <a:hlinkClick r:id="rId4"/>
              </a:rPr>
              <a:t>Developing a Classroom Culture That Supports a Problem-solving Approach to Mathematics (maths.org)</a:t>
            </a:r>
            <a:endParaRPr lang="en-GB" dirty="0"/>
          </a:p>
          <a:p>
            <a:r>
              <a:rPr lang="en-GB" dirty="0">
                <a:hlinkClick r:id="rId5"/>
              </a:rPr>
              <a:t>Problem Solving and the New Curriculum (maths.org)</a:t>
            </a:r>
            <a:r>
              <a:rPr lang="en-GB" dirty="0"/>
              <a:t> </a:t>
            </a:r>
            <a:r>
              <a:rPr lang="en-GB" sz="1600" dirty="0"/>
              <a:t>*note reference is to the English curriculum</a:t>
            </a:r>
            <a:endParaRPr lang="en-GB" dirty="0"/>
          </a:p>
        </p:txBody>
      </p:sp>
    </p:spTree>
    <p:extLst>
      <p:ext uri="{BB962C8B-B14F-4D97-AF65-F5344CB8AC3E}">
        <p14:creationId xmlns:p14="http://schemas.microsoft.com/office/powerpoint/2010/main" val="2406931743"/>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389E8006-F902-9948-92E0-7B7F8416C581}"/>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D123BB1C-40D0-CB4B-8776-E862009116BC}"/>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9D5098D0-AAAF-F049-BC2F-E34C3B6859D5}"/>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25F1C8AC-37A2-9C48-B320-0C49AF613CF3}"/>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D7C39FD7-955E-9844-87D2-86D0BE00CF6B}"/>
    </a:ext>
  </a:extLst>
</a:theme>
</file>

<file path=ppt/theme/theme6.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AE530D2A-C2A5-654C-879F-03E22B4F7702}"/>
    </a:ext>
  </a:extLst>
</a:theme>
</file>

<file path=ppt/theme/theme7.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142E749-FD66-214B-A4D5-3B05EFD035A6}"/>
    </a:ext>
  </a:extLst>
</a:theme>
</file>

<file path=ppt/theme/theme8.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F983E933-F003-FD46-A3D0-8950A637C7B8}"/>
    </a:ext>
  </a:extLst>
</a:theme>
</file>

<file path=ppt/theme/theme9.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8CD6E0E8-C00F-904A-836E-3D028C2A81FB}"/>
    </a:ext>
  </a:extLst>
</a:theme>
</file>

<file path=ppt/theme/theme10.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ECB1718A-D543-3D4C-BF5B-B8F420F381FE}"/>
    </a:ext>
  </a:extLst>
</a:theme>
</file>

<file path=ppt/theme/theme11.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D3D5B2E-21A1-8C45-9113-127AF7306701}"/>
    </a:ext>
  </a:extLst>
</a:theme>
</file>

<file path=ppt/theme/theme1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142E749-FD66-214B-A4D5-3B05EFD035A6}"/>
    </a:ext>
  </a:extLst>
</a:theme>
</file>

<file path=ppt/theme/theme16.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UWTSD 200_Text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846f3f93226137ad90f18f3495dc031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434383525764168b2f3959b5f7098b1"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8ee9550b-f5f4-4dde-bce5-39f4ba45c2f1" xsi:nil="true"/>
    <lcf76f155ced4ddcb4097134ff3c332f xmlns="92c24619-d6d5-42cf-b618-23d930ad9f20">
      <Terms xmlns="http://schemas.microsoft.com/office/infopath/2007/PartnerControls"/>
    </lcf76f155ced4ddcb4097134ff3c332f>
    <Self_Registration_Enabled xmlns="92c24619-d6d5-42cf-b618-23d930ad9f20" xsi:nil="true"/>
    <Teachers xmlns="92c24619-d6d5-42cf-b618-23d930ad9f20">
      <UserInfo>
        <DisplayName/>
        <AccountId xsi:nil="true"/>
        <AccountType/>
      </UserInfo>
    </Teachers>
    <Student_Groups xmlns="92c24619-d6d5-42cf-b618-23d930ad9f20">
      <UserInfo>
        <DisplayName/>
        <AccountId xsi:nil="true"/>
        <AccountType/>
      </UserInfo>
    </Student_Groups>
    <Distribution_Groups xmlns="92c24619-d6d5-42cf-b618-23d930ad9f20" xsi:nil="true"/>
    <TeamsChannelId xmlns="92c24619-d6d5-42cf-b618-23d930ad9f20" xsi:nil="true"/>
    <Invited_Teachers xmlns="92c24619-d6d5-42cf-b618-23d930ad9f20" xsi:nil="true"/>
    <IsNotebookLocked xmlns="92c24619-d6d5-42cf-b618-23d930ad9f20" xsi:nil="true"/>
    <Has_Teacher_Only_SectionGroup xmlns="92c24619-d6d5-42cf-b618-23d930ad9f20" xsi:nil="true"/>
    <NotebookType xmlns="92c24619-d6d5-42cf-b618-23d930ad9f20" xsi:nil="true"/>
    <Students xmlns="92c24619-d6d5-42cf-b618-23d930ad9f20">
      <UserInfo>
        <DisplayName/>
        <AccountId xsi:nil="true"/>
        <AccountType/>
      </UserInfo>
    </Students>
    <DefaultSectionNames xmlns="92c24619-d6d5-42cf-b618-23d930ad9f20" xsi:nil="true"/>
    <Is_Collaboration_Space_Locked xmlns="92c24619-d6d5-42cf-b618-23d930ad9f20" xsi:nil="true"/>
    <Teams_Channel_Section_Location xmlns="92c24619-d6d5-42cf-b618-23d930ad9f20" xsi:nil="true"/>
    <FolderType xmlns="92c24619-d6d5-42cf-b618-23d930ad9f20" xsi:nil="true"/>
    <CultureName xmlns="92c24619-d6d5-42cf-b618-23d930ad9f20" xsi:nil="true"/>
    <Owner xmlns="92c24619-d6d5-42cf-b618-23d930ad9f20">
      <UserInfo>
        <DisplayName/>
        <AccountId xsi:nil="true"/>
        <AccountType/>
      </UserInfo>
    </Owner>
    <LMS_Mappings xmlns="92c24619-d6d5-42cf-b618-23d930ad9f20" xsi:nil="true"/>
    <Invited_Students xmlns="92c24619-d6d5-42cf-b618-23d930ad9f20" xsi:nil="true"/>
    <Math_Settings xmlns="92c24619-d6d5-42cf-b618-23d930ad9f20" xsi:nil="true"/>
    <Templates xmlns="92c24619-d6d5-42cf-b618-23d930ad9f20" xsi:nil="true"/>
    <AppVersion xmlns="92c24619-d6d5-42cf-b618-23d930ad9f20" xsi:nil="true"/>
    <SharedWithUsers xmlns="8ee9550b-f5f4-4dde-bce5-39f4ba45c2f1">
      <UserInfo>
        <DisplayName>AThrofa ITE_GRP Members</DisplayName>
        <AccountId>890</AccountId>
        <AccountType/>
      </UserInfo>
      <UserInfo>
        <DisplayName>Catherine Morgan</DisplayName>
        <AccountId>19</AccountId>
        <AccountType/>
      </UserInfo>
      <UserInfo>
        <DisplayName>Elaine Sharpling</DisplayName>
        <AccountId>11</AccountId>
        <AccountType/>
      </UserInfo>
      <UserInfo>
        <DisplayName>David Stacey</DisplayName>
        <AccountId>35</AccountId>
        <AccountType/>
      </UserInfo>
      <UserInfo>
        <DisplayName>Laurence Thomas</DisplayName>
        <AccountId>799</AccountId>
        <AccountType/>
      </UserInfo>
      <UserInfo>
        <DisplayName>Lilian Martin</DisplayName>
        <AccountId>37</AccountId>
        <AccountType/>
      </UserInfo>
      <UserInfo>
        <DisplayName>Dylan E  Jones</DisplayName>
        <AccountId>1044</AccountId>
        <AccountType/>
      </UserInfo>
      <UserInfo>
        <DisplayName>Elena Rodriguez Falcon</DisplayName>
        <AccountId>1043</AccountId>
        <AccountType/>
      </UserInfo>
      <UserInfo>
        <DisplayName>Medwin Hughes</DisplayName>
        <AccountId>1046</AccountId>
        <AccountType/>
      </UserInfo>
      <UserInfo>
        <DisplayName>Simon Young</DisplayName>
        <AccountId>978</AccountId>
        <AccountType/>
      </UserInfo>
      <UserInfo>
        <DisplayName>Iestyn Davies</DisplayName>
        <AccountId>1047</AccountId>
        <AccountType/>
      </UserInfo>
      <UserInfo>
        <DisplayName>Jeremy Smith</DisplayName>
        <AccountId>924</AccountId>
        <AccountType/>
      </UserInfo>
      <UserInfo>
        <DisplayName>Anna Brychan</DisplayName>
        <AccountId>146</AccountId>
        <AccountType/>
      </UserInfo>
    </SharedWithUsers>
  </documentManagement>
</p:properties>
</file>

<file path=customXml/itemProps1.xml><?xml version="1.0" encoding="utf-8"?>
<ds:datastoreItem xmlns:ds="http://schemas.openxmlformats.org/officeDocument/2006/customXml" ds:itemID="{59F5F860-CDB4-46E0-8A4F-FF3A3AB32674}">
  <ds:schemaRefs>
    <ds:schemaRef ds:uri="http://schemas.microsoft.com/sharepoint/v3/contenttype/forms"/>
  </ds:schemaRefs>
</ds:datastoreItem>
</file>

<file path=customXml/itemProps2.xml><?xml version="1.0" encoding="utf-8"?>
<ds:datastoreItem xmlns:ds="http://schemas.openxmlformats.org/officeDocument/2006/customXml" ds:itemID="{BCC67D93-3669-4538-AD2C-F3B906742063}">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6AC034A-3081-4627-90D1-1EE0CF555E4C}">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1559</TotalTime>
  <Words>2436</Words>
  <Application>Microsoft Office PowerPoint</Application>
  <PresentationFormat>A4 Paper (210x297 mm)</PresentationFormat>
  <Paragraphs>185</Paragraphs>
  <Slides>26</Slides>
  <Notes>20</Notes>
  <HiddenSlides>0</HiddenSlides>
  <MMClips>0</MMClips>
  <ScaleCrop>false</ScaleCrop>
  <HeadingPairs>
    <vt:vector size="6" baseType="variant">
      <vt:variant>
        <vt:lpstr>Fonts Used</vt:lpstr>
      </vt:variant>
      <vt:variant>
        <vt:i4>8</vt:i4>
      </vt:variant>
      <vt:variant>
        <vt:lpstr>Theme</vt:lpstr>
      </vt:variant>
      <vt:variant>
        <vt:i4>21</vt:i4>
      </vt:variant>
      <vt:variant>
        <vt:lpstr>Slide Titles</vt:lpstr>
      </vt:variant>
      <vt:variant>
        <vt:i4>26</vt:i4>
      </vt:variant>
    </vt:vector>
  </HeadingPairs>
  <TitlesOfParts>
    <vt:vector size="55" baseType="lpstr">
      <vt:lpstr>inherit</vt:lpstr>
      <vt:lpstr>Arial</vt:lpstr>
      <vt:lpstr>Calibri</vt:lpstr>
      <vt:lpstr>Calibri Light</vt:lpstr>
      <vt:lpstr>Nunito</vt:lpstr>
      <vt:lpstr>Open Sans Light</vt:lpstr>
      <vt:lpstr>Raleway</vt:lpstr>
      <vt:lpstr>Verdana</vt:lpstr>
      <vt:lpstr>Title Slide 1</vt:lpstr>
      <vt:lpstr>Title Slide 2</vt:lpstr>
      <vt:lpstr>Title Slide 3</vt:lpstr>
      <vt:lpstr>Title Slide 4</vt:lpstr>
      <vt:lpstr>Sub Title 1</vt:lpstr>
      <vt:lpstr>Sub Title 3</vt:lpstr>
      <vt:lpstr>Text 1</vt:lpstr>
      <vt:lpstr>Text 4</vt:lpstr>
      <vt:lpstr>Text Break / Info Slide 1</vt:lpstr>
      <vt:lpstr>Text Break Info Slide 2</vt:lpstr>
      <vt:lpstr>UWTSD Logo Only_Image Bkgrnd</vt:lpstr>
      <vt:lpstr>UWTSD 200_Title Page 1</vt:lpstr>
      <vt:lpstr>UWTSD 200_Text 1</vt:lpstr>
      <vt:lpstr>UWTSD 200_Text 7</vt:lpstr>
      <vt:lpstr>Text 1</vt:lpstr>
      <vt:lpstr>UWTSD 200_Text 6</vt:lpstr>
      <vt:lpstr>UWTSD Logo Full Colour_Bottom Left</vt:lpstr>
      <vt:lpstr>UWTSD 200_Text 5</vt:lpstr>
      <vt:lpstr>UWTSD 200_Subtitle 1</vt:lpstr>
      <vt:lpstr>Custom Design</vt:lpstr>
      <vt:lpstr>1_UWTSD 200_Text 1</vt:lpstr>
      <vt:lpstr>PowerPoint Presentation</vt:lpstr>
      <vt:lpstr>PowerPoint Presentation</vt:lpstr>
      <vt:lpstr>  Research: Education Endowment Foundation (EEF) (2022) ​‘Improving Mathematics in Key Stages 2 and 3’ Guidance Report suggests some key actions that can help pupils to improve their skills in problem-solving.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Ambitious, capable learners who: </vt:lpstr>
      <vt:lpstr>Enterprising, creative contributors who: </vt:lpstr>
      <vt:lpstr>PowerPoint Presentation</vt:lpstr>
      <vt:lpstr>PowerPoint Presentation</vt:lpstr>
      <vt:lpstr>PowerPoint Presentation</vt:lpstr>
      <vt:lpstr>PowerPoint Presentation</vt:lpstr>
      <vt:lpstr>PowerPoint Presentation</vt:lpstr>
      <vt:lpstr>Problem Solving Skills  </vt:lpstr>
      <vt:lpstr>PowerPoint Presentation</vt:lpstr>
      <vt:lpstr>PowerPoint Presentation</vt:lpstr>
      <vt:lpstr>PowerPoint Presentation</vt:lpstr>
      <vt:lpstr>Nrich articles on problem solving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Jessica Roberts</cp:lastModifiedBy>
  <cp:revision>17</cp:revision>
  <cp:lastPrinted>2022-12-08T16:17:25Z</cp:lastPrinted>
  <dcterms:created xsi:type="dcterms:W3CDTF">2021-03-10T12:10:47Z</dcterms:created>
  <dcterms:modified xsi:type="dcterms:W3CDTF">2023-09-26T09:25:22Z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