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255"/>
  </p:normalViewPr>
  <p:slideViewPr>
    <p:cSldViewPr snapToGrid="0" snapToObjects="1">
      <p:cViewPr varScale="1">
        <p:scale>
          <a:sx n="74" d="100"/>
          <a:sy n="74" d="100"/>
        </p:scale>
        <p:origin x="9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Problems at Flight Foods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dirty="0"/>
              <a:t>Effective Teamwork and Communication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Carolina Botelho </a:t>
            </a:r>
            <a:r>
              <a:rPr lang="en-GB" dirty="0" err="1"/>
              <a:t>Baracat</a:t>
            </a:r>
            <a:r>
              <a:rPr lang="en-GB" dirty="0"/>
              <a:t> - 2511915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Communication problems at Flight Foods Ltd</a:t>
            </a:r>
          </a:p>
          <a:p>
            <a:pPr marL="0" indent="0">
              <a:buNone/>
            </a:pPr>
            <a:r>
              <a:rPr dirty="0"/>
              <a:t>• Five communication barriers</a:t>
            </a:r>
          </a:p>
          <a:p>
            <a:pPr marL="0" indent="0">
              <a:buNone/>
            </a:pPr>
            <a:r>
              <a:rPr dirty="0"/>
              <a:t>• Communication theories</a:t>
            </a:r>
          </a:p>
          <a:p>
            <a:pPr marL="0" indent="0">
              <a:buNone/>
            </a:pPr>
            <a:r>
              <a:rPr dirty="0"/>
              <a:t>• Possible solutions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Environmental Noise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     </a:t>
            </a:r>
            <a:r>
              <a:rPr dirty="0"/>
              <a:t>Problem:</a:t>
            </a:r>
          </a:p>
          <a:p>
            <a:r>
              <a:rPr dirty="0"/>
              <a:t>Old and noisy machines make communication difficult.</a:t>
            </a:r>
          </a:p>
          <a:p>
            <a:endParaRPr dirty="0"/>
          </a:p>
          <a:p>
            <a:pPr marL="0" indent="0">
              <a:buNone/>
            </a:pPr>
            <a:r>
              <a:rPr lang="en-GB" dirty="0"/>
              <a:t>     </a:t>
            </a:r>
            <a:r>
              <a:rPr dirty="0"/>
              <a:t>Theory:</a:t>
            </a:r>
          </a:p>
          <a:p>
            <a:r>
              <a:rPr dirty="0"/>
              <a:t>Shannon &amp; Weaver – Noise can interrupt a message.</a:t>
            </a:r>
          </a:p>
          <a:p>
            <a:endParaRPr dirty="0"/>
          </a:p>
          <a:p>
            <a:pPr marL="0" indent="0">
              <a:buNone/>
            </a:pPr>
            <a:r>
              <a:rPr lang="en-GB" dirty="0"/>
              <a:t>   </a:t>
            </a:r>
            <a:r>
              <a:rPr dirty="0"/>
              <a:t>Solutions:</a:t>
            </a:r>
            <a:endParaRPr lang="en-GB" dirty="0"/>
          </a:p>
          <a:p>
            <a:pPr marL="0" indent="0">
              <a:buNone/>
            </a:pPr>
            <a:r>
              <a:rPr dirty="0"/>
              <a:t>• Reduce noise</a:t>
            </a:r>
          </a:p>
          <a:p>
            <a:pPr marL="0" indent="0">
              <a:buNone/>
            </a:pPr>
            <a:r>
              <a:rPr dirty="0"/>
              <a:t>• Give instructions in quiet areas</a:t>
            </a:r>
          </a:p>
          <a:p>
            <a:pPr marL="0" indent="0">
              <a:buNone/>
            </a:pPr>
            <a:r>
              <a:rPr dirty="0"/>
              <a:t>• Use visual instructions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Language Barrier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dirty="0"/>
              <a:t>Problem:</a:t>
            </a:r>
          </a:p>
          <a:p>
            <a:r>
              <a:rPr dirty="0"/>
              <a:t>Workers speak different languages and may not understand English.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Theory:</a:t>
            </a:r>
          </a:p>
          <a:p>
            <a:r>
              <a:rPr dirty="0"/>
              <a:t>Berlo SMCR Model – Communication depends on language skills.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Solutions:</a:t>
            </a:r>
          </a:p>
          <a:p>
            <a:pPr marL="0" indent="0">
              <a:buNone/>
            </a:pPr>
            <a:r>
              <a:rPr dirty="0"/>
              <a:t>• Use simple English</a:t>
            </a:r>
          </a:p>
          <a:p>
            <a:pPr marL="0" indent="0">
              <a:buNone/>
            </a:pPr>
            <a:r>
              <a:rPr dirty="0"/>
              <a:t>• Translate instructions</a:t>
            </a:r>
          </a:p>
          <a:p>
            <a:pPr marL="0" indent="0">
              <a:buNone/>
            </a:pPr>
            <a:r>
              <a:rPr dirty="0"/>
              <a:t>• Use pictures and symbols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Age / Generational Barrier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dirty="0"/>
              <a:t>Problem:</a:t>
            </a:r>
          </a:p>
          <a:p>
            <a:r>
              <a:rPr dirty="0"/>
              <a:t>Younger workers do not always follow instructions.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Theory:</a:t>
            </a:r>
          </a:p>
          <a:p>
            <a:r>
              <a:rPr dirty="0"/>
              <a:t>Schramm – Field of Experience.</a:t>
            </a:r>
          </a:p>
          <a:p>
            <a:r>
              <a:rPr dirty="0"/>
              <a:t>People understand messages based on experience.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Solutions:</a:t>
            </a:r>
          </a:p>
          <a:p>
            <a:pPr marL="0" indent="0">
              <a:buNone/>
            </a:pPr>
            <a:r>
              <a:rPr dirty="0"/>
              <a:t>• Training for new workers</a:t>
            </a:r>
          </a:p>
          <a:p>
            <a:pPr marL="0" indent="0">
              <a:buNone/>
            </a:pPr>
            <a:r>
              <a:rPr dirty="0"/>
              <a:t>• Supervision</a:t>
            </a:r>
          </a:p>
          <a:p>
            <a:pPr marL="0" indent="0">
              <a:buNone/>
            </a:pPr>
            <a:r>
              <a:rPr dirty="0"/>
              <a:t>• Mentoring from experienced staff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Cultural Barrier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Problem:</a:t>
            </a:r>
          </a:p>
          <a:p>
            <a:r>
              <a:t>Workers come from different cultures with different practices.</a:t>
            </a:r>
          </a:p>
          <a:p>
            <a:endParaRPr/>
          </a:p>
          <a:p>
            <a:r>
              <a:t>Theory:</a:t>
            </a:r>
          </a:p>
          <a:p>
            <a:r>
              <a:t>Cultural communication differences affect understanding.</a:t>
            </a:r>
          </a:p>
          <a:p>
            <a:endParaRPr/>
          </a:p>
          <a:p>
            <a:r>
              <a:t>Solutions:</a:t>
            </a:r>
          </a:p>
          <a:p>
            <a:r>
              <a:t>• Cultural awareness training</a:t>
            </a:r>
          </a:p>
          <a:p>
            <a:r>
              <a:t>• Demonstrate hygiene rules</a:t>
            </a:r>
          </a:p>
          <a:p>
            <a:r>
              <a:t>• Use visual instructions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Emotional Barrier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dirty="0"/>
              <a:t>Problem:</a:t>
            </a:r>
          </a:p>
          <a:p>
            <a:r>
              <a:rPr dirty="0"/>
              <a:t>Gary is stressed and shouted at workers.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Theory:</a:t>
            </a:r>
          </a:p>
          <a:p>
            <a:r>
              <a:rPr dirty="0"/>
              <a:t>Psychological noise can affect communication.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Solutions:</a:t>
            </a:r>
          </a:p>
          <a:p>
            <a:pPr marL="0" indent="0">
              <a:buNone/>
            </a:pPr>
            <a:r>
              <a:rPr dirty="0"/>
              <a:t>• Calm communication</a:t>
            </a:r>
          </a:p>
          <a:p>
            <a:pPr marL="0" indent="0">
              <a:buNone/>
            </a:pPr>
            <a:r>
              <a:rPr dirty="0"/>
              <a:t>• Leadership training</a:t>
            </a:r>
          </a:p>
          <a:p>
            <a:pPr marL="0" indent="0">
              <a:buNone/>
            </a:pPr>
            <a:r>
              <a:rPr dirty="0"/>
              <a:t>• Better workplace support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Poor communication can affect food quality and safety.</a:t>
            </a:r>
          </a:p>
          <a:p>
            <a:endParaRPr/>
          </a:p>
          <a:p>
            <a:r>
              <a:t>Improving communication, training and teamwork can help Flight Foods improve performance and customer satisfaction.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Berlo, D. (1960) Communication Model</a:t>
            </a:r>
          </a:p>
          <a:p>
            <a:r>
              <a:t>Shannon, C. &amp; Weaver, W. (1949) Communication Theory</a:t>
            </a:r>
          </a:p>
          <a:p>
            <a:r>
              <a:t>Schramm, W. (1954) Communication Model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284</Words>
  <Application>Microsoft Macintosh PowerPoint</Application>
  <PresentationFormat>On-screen Show (4:3)</PresentationFormat>
  <Paragraphs>76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Communication Problems at Flight Foods Ltd</vt:lpstr>
      <vt:lpstr>Overview</vt:lpstr>
      <vt:lpstr>Environmental Noise</vt:lpstr>
      <vt:lpstr>Language Barrier</vt:lpstr>
      <vt:lpstr>Age / Generational Barrier</vt:lpstr>
      <vt:lpstr>Cultural Barrier</vt:lpstr>
      <vt:lpstr>Emotional Barrier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Luiz Carlos Fróes Morelli da Silva</cp:lastModifiedBy>
  <cp:revision>2</cp:revision>
  <dcterms:created xsi:type="dcterms:W3CDTF">2013-01-27T09:14:16Z</dcterms:created>
  <dcterms:modified xsi:type="dcterms:W3CDTF">2026-03-15T17:52:00Z</dcterms:modified>
  <cp:category/>
</cp:coreProperties>
</file>