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70" r:id="rId10"/>
    <p:sldId id="271" r:id="rId11"/>
    <p:sldId id="272" r:id="rId12"/>
    <p:sldId id="264" r:id="rId13"/>
    <p:sldId id="265" r:id="rId14"/>
    <p:sldId id="266" r:id="rId15"/>
    <p:sldId id="267" r:id="rId16"/>
    <p:sldId id="273" r:id="rId17"/>
    <p:sldId id="274" r:id="rId18"/>
    <p:sldId id="268" r:id="rId19"/>
    <p:sldId id="269" r:id="rId20"/>
    <p:sldId id="275" r:id="rId21"/>
    <p:sldId id="276" r:id="rId22"/>
    <p:sldId id="277" r:id="rId23"/>
    <p:sldId id="278" r:id="rId24"/>
    <p:sldId id="280" r:id="rId25"/>
    <p:sldId id="281" r:id="rId26"/>
    <p:sldId id="282" r:id="rId27"/>
    <p:sldId id="298" r:id="rId28"/>
    <p:sldId id="299" r:id="rId29"/>
    <p:sldId id="300" r:id="rId30"/>
    <p:sldId id="301" r:id="rId31"/>
    <p:sldId id="302" r:id="rId32"/>
    <p:sldId id="303" r:id="rId33"/>
    <p:sldId id="304" r:id="rId34"/>
    <p:sldId id="305" r:id="rId35"/>
    <p:sldId id="283" r:id="rId36"/>
    <p:sldId id="285" r:id="rId37"/>
    <p:sldId id="286" r:id="rId38"/>
    <p:sldId id="287" r:id="rId39"/>
    <p:sldId id="294" r:id="rId40"/>
    <p:sldId id="295" r:id="rId41"/>
    <p:sldId id="296" r:id="rId42"/>
    <p:sldId id="297" r:id="rId43"/>
    <p:sldId id="284" r:id="rId44"/>
    <p:sldId id="279" r:id="rId45"/>
    <p:sldId id="306" r:id="rId4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51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21/02/2017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7748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21/02/2017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925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21/02/2017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9350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21/02/2017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1489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21/02/2017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2787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21/02/2017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874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21/02/2017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2170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21/02/2017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54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21/02/2017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403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21/02/2017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250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20E0F7-7F9C-4DD1-AABA-B42A002F36EA}" type="datetimeFigureOut">
              <a:rPr lang="en-GB" smtClean="0"/>
              <a:t>21/02/2017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454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20E0F7-7F9C-4DD1-AABA-B42A002F36EA}" type="datetimeFigureOut">
              <a:rPr lang="en-GB" smtClean="0"/>
              <a:t>21/02/2017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800E2C-B549-46F9-8BF2-4230F404CB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668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theforkliftcompany.net/forklifts/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search?q=material+handling+equipment+images&amp;biw" TargetMode="External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search?q=25+tonne+forklift+truck&amp;biw=1301&amp;bih=560&amp;tbm=isch&amp;imgil=p-" TargetMode="External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mmercialmotor.com/used-vehicles/browse/body-type/crane-mounted?gclid=COuQwp-I4s8CFQgz0wodk9EMzA" TargetMode="External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lloby.com/product/overhead-cranes/?gclid=CKXIpb2J4s8CFcsp0wodCD0A3g" TargetMode="External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Level 4 – Introduction to Logistics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Warehouse Management -Materials </a:t>
            </a:r>
            <a:r>
              <a:rPr lang="en-GB" dirty="0"/>
              <a:t>Handling Equipment</a:t>
            </a:r>
          </a:p>
        </p:txBody>
      </p:sp>
    </p:spTree>
    <p:extLst>
      <p:ext uri="{BB962C8B-B14F-4D97-AF65-F5344CB8AC3E}">
        <p14:creationId xmlns:p14="http://schemas.microsoft.com/office/powerpoint/2010/main" val="2026785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24745"/>
            <a:ext cx="9144000" cy="2324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8651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75" y="1052736"/>
            <a:ext cx="8172450" cy="3456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146231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24744"/>
            <a:ext cx="8568952" cy="3528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28912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138" y="1124744"/>
            <a:ext cx="8467725" cy="36003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73857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6672"/>
            <a:ext cx="6264696" cy="5328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73967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6408712" cy="60486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2287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908720"/>
            <a:ext cx="8353425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219897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799692" y="-63388"/>
            <a:ext cx="5256584" cy="6480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75321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727684" y="296652"/>
            <a:ext cx="5688632" cy="6192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4722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655676" y="152636"/>
            <a:ext cx="5760640" cy="6264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669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9" y="260648"/>
            <a:ext cx="6408712" cy="55446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225106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813" y="908720"/>
            <a:ext cx="8334375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36360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25" y="1340768"/>
            <a:ext cx="8286750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991498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525" y="908720"/>
            <a:ext cx="8362950" cy="5040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33232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620688"/>
            <a:ext cx="5832648" cy="5256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115895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7868" y="979998"/>
            <a:ext cx="6488264" cy="4898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78495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857250"/>
            <a:ext cx="828092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59604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620688"/>
            <a:ext cx="7560840" cy="561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73381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7868" y="979998"/>
            <a:ext cx="6488264" cy="4898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34734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908720"/>
            <a:ext cx="6984776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421253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692696"/>
            <a:ext cx="7992888" cy="37888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11560" y="5229200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http://theforkliftcompany.net/forklifts/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345001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340768"/>
            <a:ext cx="5760640" cy="40324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259646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764704"/>
            <a:ext cx="6480720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50285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908720"/>
            <a:ext cx="5400600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3251029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80728"/>
            <a:ext cx="7992888" cy="4248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5036165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608" y="548680"/>
            <a:ext cx="6768752" cy="518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01198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548680"/>
            <a:ext cx="7848872" cy="6120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861184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476672"/>
            <a:ext cx="8208912" cy="6120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64837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88640"/>
            <a:ext cx="8208912" cy="6480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581220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476672"/>
            <a:ext cx="8496944" cy="576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5866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332656"/>
            <a:ext cx="8424936" cy="5472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3620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16632"/>
            <a:ext cx="8640960" cy="6552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00793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188640"/>
            <a:ext cx="8496944" cy="612068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95536" y="609329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https://www.google.co.uk/search?q=material+handling+equipment+images&amp;biw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8426713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980728"/>
            <a:ext cx="5544616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7795021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04664"/>
            <a:ext cx="6048671" cy="3816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79512" y="4437112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https://www.google.co.uk/search?q=25+tonne+forklift+truck&amp;biw=1301&amp;bih=560&amp;tbm=isch&amp;imgil=p-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223079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052736"/>
            <a:ext cx="6048672" cy="48965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797524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117679"/>
            <a:ext cx="5976664" cy="483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95536" y="5949280"/>
            <a:ext cx="87484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http://www.commercialmotor.com/used-vehicles/browse/body-type/crane-mounted?gclid=COuQwp-I4s8CFQgz0wodk9EMzA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6587795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908720"/>
            <a:ext cx="5472608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2626532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764704"/>
            <a:ext cx="6480720" cy="56166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956099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04665"/>
            <a:ext cx="7128792" cy="49817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11560" y="5805264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http://www.pelloby.com/product/overhead-cranes/?gclid=CKXIpb2J4s8CFcsp0wodCD0A3g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9392328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20689"/>
            <a:ext cx="7992887" cy="55446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7298135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188640"/>
            <a:ext cx="8784977" cy="64087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4901225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8640"/>
            <a:ext cx="8856984" cy="64807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1876136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1124745"/>
            <a:ext cx="8352927" cy="5328592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11560" y="404664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7680267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33</Words>
  <Application>Microsoft Office PowerPoint</Application>
  <PresentationFormat>On-screen Show (4:3)</PresentationFormat>
  <Paragraphs>8</Paragraphs>
  <Slides>45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48" baseType="lpstr">
      <vt:lpstr>Arial</vt:lpstr>
      <vt:lpstr>Calibri</vt:lpstr>
      <vt:lpstr>Office Theme</vt:lpstr>
      <vt:lpstr>Level 4 – Introduction to Logistics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Level 4 – Introduction to Logistics</dc:title>
  <dc:creator>Windows</dc:creator>
  <cp:lastModifiedBy>Ged Edwards</cp:lastModifiedBy>
  <cp:revision>22</cp:revision>
  <dcterms:created xsi:type="dcterms:W3CDTF">2016-10-17T13:39:49Z</dcterms:created>
  <dcterms:modified xsi:type="dcterms:W3CDTF">2017-02-21T14:35:11Z</dcterms:modified>
</cp:coreProperties>
</file>