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496277E-F402-46B6-8EEC-3CBDBE027696}" v="6" dt="2026-04-12T10:55:42.3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62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lma Mollah (2337272)" userId="478c9b5e-14a6-4e8a-b15d-785f7b8eb596" providerId="ADAL" clId="{142D615F-F05C-471C-AFD6-4AE0768FB011}"/>
    <pc:docChg chg="custSel addSld modSld">
      <pc:chgData name="Salma Mollah (2337272)" userId="478c9b5e-14a6-4e8a-b15d-785f7b8eb596" providerId="ADAL" clId="{142D615F-F05C-471C-AFD6-4AE0768FB011}" dt="2026-04-12T12:19:39.763" v="346" actId="26606"/>
      <pc:docMkLst>
        <pc:docMk/>
      </pc:docMkLst>
      <pc:sldChg chg="addSp delSp modSp mod">
        <pc:chgData name="Salma Mollah (2337272)" userId="478c9b5e-14a6-4e8a-b15d-785f7b8eb596" providerId="ADAL" clId="{142D615F-F05C-471C-AFD6-4AE0768FB011}" dt="2026-04-12T11:55:18.133" v="343" actId="14100"/>
        <pc:sldMkLst>
          <pc:docMk/>
          <pc:sldMk cId="2919049832" sldId="257"/>
        </pc:sldMkLst>
        <pc:picChg chg="add del">
          <ac:chgData name="Salma Mollah (2337272)" userId="478c9b5e-14a6-4e8a-b15d-785f7b8eb596" providerId="ADAL" clId="{142D615F-F05C-471C-AFD6-4AE0768FB011}" dt="2026-04-12T11:44:15.769" v="334" actId="478"/>
          <ac:picMkLst>
            <pc:docMk/>
            <pc:sldMk cId="2919049832" sldId="257"/>
            <ac:picMk id="3" creationId="{B99FB91F-0F82-E2AB-2B5C-D1D7EE866870}"/>
          </ac:picMkLst>
        </pc:picChg>
        <pc:picChg chg="add del">
          <ac:chgData name="Salma Mollah (2337272)" userId="478c9b5e-14a6-4e8a-b15d-785f7b8eb596" providerId="ADAL" clId="{142D615F-F05C-471C-AFD6-4AE0768FB011}" dt="2026-04-12T11:44:13.601" v="333" actId="478"/>
          <ac:picMkLst>
            <pc:docMk/>
            <pc:sldMk cId="2919049832" sldId="257"/>
            <ac:picMk id="5" creationId="{3074E4AB-6882-A06E-7554-AFA37D8B7F29}"/>
          </ac:picMkLst>
        </pc:picChg>
        <pc:picChg chg="add del mod">
          <ac:chgData name="Salma Mollah (2337272)" userId="478c9b5e-14a6-4e8a-b15d-785f7b8eb596" providerId="ADAL" clId="{142D615F-F05C-471C-AFD6-4AE0768FB011}" dt="2026-04-12T11:54:53.440" v="339" actId="478"/>
          <ac:picMkLst>
            <pc:docMk/>
            <pc:sldMk cId="2919049832" sldId="257"/>
            <ac:picMk id="7" creationId="{593F135D-9BC7-0B77-BABF-DF27F569AD1D}"/>
          </ac:picMkLst>
        </pc:picChg>
        <pc:picChg chg="add mod">
          <ac:chgData name="Salma Mollah (2337272)" userId="478c9b5e-14a6-4e8a-b15d-785f7b8eb596" providerId="ADAL" clId="{142D615F-F05C-471C-AFD6-4AE0768FB011}" dt="2026-04-12T11:55:18.133" v="343" actId="14100"/>
          <ac:picMkLst>
            <pc:docMk/>
            <pc:sldMk cId="2919049832" sldId="257"/>
            <ac:picMk id="9" creationId="{E52151A3-3AAF-2ABA-15E6-8D31A3DAC93F}"/>
          </ac:picMkLst>
        </pc:picChg>
        <pc:picChg chg="del">
          <ac:chgData name="Salma Mollah (2337272)" userId="478c9b5e-14a6-4e8a-b15d-785f7b8eb596" providerId="ADAL" clId="{142D615F-F05C-471C-AFD6-4AE0768FB011}" dt="2026-04-12T11:33:23.334" v="331" actId="478"/>
          <ac:picMkLst>
            <pc:docMk/>
            <pc:sldMk cId="2919049832" sldId="257"/>
            <ac:picMk id="13" creationId="{8B59ECE7-EAA8-A850-9118-16164393E151}"/>
          </ac:picMkLst>
        </pc:picChg>
      </pc:sldChg>
      <pc:sldChg chg="addSp delSp modSp mod">
        <pc:chgData name="Salma Mollah (2337272)" userId="478c9b5e-14a6-4e8a-b15d-785f7b8eb596" providerId="ADAL" clId="{142D615F-F05C-471C-AFD6-4AE0768FB011}" dt="2026-04-12T11:25:54.304" v="329" actId="26606"/>
        <pc:sldMkLst>
          <pc:docMk/>
          <pc:sldMk cId="3614814933" sldId="259"/>
        </pc:sldMkLst>
        <pc:spChg chg="del">
          <ac:chgData name="Salma Mollah (2337272)" userId="478c9b5e-14a6-4e8a-b15d-785f7b8eb596" providerId="ADAL" clId="{142D615F-F05C-471C-AFD6-4AE0768FB011}" dt="2026-04-12T11:25:54.304" v="329" actId="26606"/>
          <ac:spMkLst>
            <pc:docMk/>
            <pc:sldMk cId="3614814933" sldId="259"/>
            <ac:spMk id="10" creationId="{E20BB609-EF92-42DB-836C-0699A590B5CF}"/>
          </ac:spMkLst>
        </pc:spChg>
        <pc:spChg chg="del">
          <ac:chgData name="Salma Mollah (2337272)" userId="478c9b5e-14a6-4e8a-b15d-785f7b8eb596" providerId="ADAL" clId="{142D615F-F05C-471C-AFD6-4AE0768FB011}" dt="2026-04-12T11:25:54.304" v="329" actId="26606"/>
          <ac:spMkLst>
            <pc:docMk/>
            <pc:sldMk cId="3614814933" sldId="259"/>
            <ac:spMk id="12" creationId="{B2C335F7-F61C-4EB4-80F2-4B1438FE66BB}"/>
          </ac:spMkLst>
        </pc:spChg>
        <pc:spChg chg="add">
          <ac:chgData name="Salma Mollah (2337272)" userId="478c9b5e-14a6-4e8a-b15d-785f7b8eb596" providerId="ADAL" clId="{142D615F-F05C-471C-AFD6-4AE0768FB011}" dt="2026-04-12T11:25:54.304" v="329" actId="26606"/>
          <ac:spMkLst>
            <pc:docMk/>
            <pc:sldMk cId="3614814933" sldId="259"/>
            <ac:spMk id="17" creationId="{E20BB609-EF92-42DB-836C-0699A590B5CF}"/>
          </ac:spMkLst>
        </pc:spChg>
        <pc:picChg chg="mod">
          <ac:chgData name="Salma Mollah (2337272)" userId="478c9b5e-14a6-4e8a-b15d-785f7b8eb596" providerId="ADAL" clId="{142D615F-F05C-471C-AFD6-4AE0768FB011}" dt="2026-04-12T11:25:54.304" v="329" actId="26606"/>
          <ac:picMkLst>
            <pc:docMk/>
            <pc:sldMk cId="3614814933" sldId="259"/>
            <ac:picMk id="5" creationId="{FBD45311-3673-6B54-7170-AB46130E3FD4}"/>
          </ac:picMkLst>
        </pc:picChg>
      </pc:sldChg>
      <pc:sldChg chg="addSp delSp modSp mod">
        <pc:chgData name="Salma Mollah (2337272)" userId="478c9b5e-14a6-4e8a-b15d-785f7b8eb596" providerId="ADAL" clId="{142D615F-F05C-471C-AFD6-4AE0768FB011}" dt="2026-04-12T11:25:21.765" v="328" actId="26606"/>
        <pc:sldMkLst>
          <pc:docMk/>
          <pc:sldMk cId="4053275740" sldId="260"/>
        </pc:sldMkLst>
        <pc:spChg chg="add del mod">
          <ac:chgData name="Salma Mollah (2337272)" userId="478c9b5e-14a6-4e8a-b15d-785f7b8eb596" providerId="ADAL" clId="{142D615F-F05C-471C-AFD6-4AE0768FB011}" dt="2026-04-12T11:20:04.321" v="325" actId="26606"/>
          <ac:spMkLst>
            <pc:docMk/>
            <pc:sldMk cId="4053275740" sldId="260"/>
            <ac:spMk id="6" creationId="{0A77859C-68E7-4F3D-2089-A8A06EBFF69B}"/>
          </ac:spMkLst>
        </pc:spChg>
        <pc:spChg chg="del">
          <ac:chgData name="Salma Mollah (2337272)" userId="478c9b5e-14a6-4e8a-b15d-785f7b8eb596" providerId="ADAL" clId="{142D615F-F05C-471C-AFD6-4AE0768FB011}" dt="2026-04-12T11:20:04.321" v="325" actId="26606"/>
          <ac:spMkLst>
            <pc:docMk/>
            <pc:sldMk cId="4053275740" sldId="260"/>
            <ac:spMk id="10" creationId="{E20BB609-EF92-42DB-836C-0699A590B5CF}"/>
          </ac:spMkLst>
        </pc:spChg>
        <pc:spChg chg="add del mod">
          <ac:chgData name="Salma Mollah (2337272)" userId="478c9b5e-14a6-4e8a-b15d-785f7b8eb596" providerId="ADAL" clId="{142D615F-F05C-471C-AFD6-4AE0768FB011}" dt="2026-04-12T11:25:21.765" v="328" actId="26606"/>
          <ac:spMkLst>
            <pc:docMk/>
            <pc:sldMk cId="4053275740" sldId="260"/>
            <ac:spMk id="11" creationId="{7AB511A8-489E-6177-B4A6-FE0259D21A8D}"/>
          </ac:spMkLst>
        </pc:spChg>
        <pc:spChg chg="add del">
          <ac:chgData name="Salma Mollah (2337272)" userId="478c9b5e-14a6-4e8a-b15d-785f7b8eb596" providerId="ADAL" clId="{142D615F-F05C-471C-AFD6-4AE0768FB011}" dt="2026-04-12T11:25:21.765" v="328" actId="26606"/>
          <ac:spMkLst>
            <pc:docMk/>
            <pc:sldMk cId="4053275740" sldId="260"/>
            <ac:spMk id="15" creationId="{E20BB609-EF92-42DB-836C-0699A590B5CF}"/>
          </ac:spMkLst>
        </pc:spChg>
        <pc:spChg chg="add">
          <ac:chgData name="Salma Mollah (2337272)" userId="478c9b5e-14a6-4e8a-b15d-785f7b8eb596" providerId="ADAL" clId="{142D615F-F05C-471C-AFD6-4AE0768FB011}" dt="2026-04-12T11:25:21.765" v="328" actId="26606"/>
          <ac:spMkLst>
            <pc:docMk/>
            <pc:sldMk cId="4053275740" sldId="260"/>
            <ac:spMk id="20" creationId="{E20BB609-EF92-42DB-836C-0699A590B5CF}"/>
          </ac:spMkLst>
        </pc:spChg>
        <pc:picChg chg="add del mod">
          <ac:chgData name="Salma Mollah (2337272)" userId="478c9b5e-14a6-4e8a-b15d-785f7b8eb596" providerId="ADAL" clId="{142D615F-F05C-471C-AFD6-4AE0768FB011}" dt="2026-04-12T11:25:14.124" v="327" actId="478"/>
          <ac:picMkLst>
            <pc:docMk/>
            <pc:sldMk cId="4053275740" sldId="260"/>
            <ac:picMk id="3" creationId="{3417D70C-E397-6929-1A14-D7634FDB45CE}"/>
          </ac:picMkLst>
        </pc:picChg>
        <pc:picChg chg="del">
          <ac:chgData name="Salma Mollah (2337272)" userId="478c9b5e-14a6-4e8a-b15d-785f7b8eb596" providerId="ADAL" clId="{142D615F-F05C-471C-AFD6-4AE0768FB011}" dt="2026-04-12T11:20:01.888" v="324" actId="478"/>
          <ac:picMkLst>
            <pc:docMk/>
            <pc:sldMk cId="4053275740" sldId="260"/>
            <ac:picMk id="5" creationId="{3B064FAA-F028-63DB-4800-29CA02D2F092}"/>
          </ac:picMkLst>
        </pc:picChg>
        <pc:picChg chg="add mod">
          <ac:chgData name="Salma Mollah (2337272)" userId="478c9b5e-14a6-4e8a-b15d-785f7b8eb596" providerId="ADAL" clId="{142D615F-F05C-471C-AFD6-4AE0768FB011}" dt="2026-04-12T11:25:21.765" v="328" actId="26606"/>
          <ac:picMkLst>
            <pc:docMk/>
            <pc:sldMk cId="4053275740" sldId="260"/>
            <ac:picMk id="8" creationId="{A20315D0-6AC1-6BFB-914E-57B7BDAA2681}"/>
          </ac:picMkLst>
        </pc:picChg>
      </pc:sldChg>
      <pc:sldChg chg="modSp mod">
        <pc:chgData name="Salma Mollah (2337272)" userId="478c9b5e-14a6-4e8a-b15d-785f7b8eb596" providerId="ADAL" clId="{142D615F-F05C-471C-AFD6-4AE0768FB011}" dt="2026-04-12T11:56:54.037" v="345" actId="14100"/>
        <pc:sldMkLst>
          <pc:docMk/>
          <pc:sldMk cId="3803416422" sldId="269"/>
        </pc:sldMkLst>
        <pc:picChg chg="mod">
          <ac:chgData name="Salma Mollah (2337272)" userId="478c9b5e-14a6-4e8a-b15d-785f7b8eb596" providerId="ADAL" clId="{142D615F-F05C-471C-AFD6-4AE0768FB011}" dt="2026-04-12T11:56:54.037" v="345" actId="14100"/>
          <ac:picMkLst>
            <pc:docMk/>
            <pc:sldMk cId="3803416422" sldId="269"/>
            <ac:picMk id="5" creationId="{B210C6DB-ECD2-EBA0-043B-1C273F5332F3}"/>
          </ac:picMkLst>
        </pc:picChg>
      </pc:sldChg>
      <pc:sldChg chg="addSp delSp modSp new mod">
        <pc:chgData name="Salma Mollah (2337272)" userId="478c9b5e-14a6-4e8a-b15d-785f7b8eb596" providerId="ADAL" clId="{142D615F-F05C-471C-AFD6-4AE0768FB011}" dt="2026-04-12T12:19:39.763" v="346" actId="26606"/>
        <pc:sldMkLst>
          <pc:docMk/>
          <pc:sldMk cId="3711264606" sldId="271"/>
        </pc:sldMkLst>
        <pc:spChg chg="mod">
          <ac:chgData name="Salma Mollah (2337272)" userId="478c9b5e-14a6-4e8a-b15d-785f7b8eb596" providerId="ADAL" clId="{142D615F-F05C-471C-AFD6-4AE0768FB011}" dt="2026-04-12T10:53:24.930" v="288" actId="27636"/>
          <ac:spMkLst>
            <pc:docMk/>
            <pc:sldMk cId="3711264606" sldId="271"/>
            <ac:spMk id="2" creationId="{46DED92D-B1A9-EDC0-D512-6E97F6C0C2AE}"/>
          </ac:spMkLst>
        </pc:spChg>
        <pc:spChg chg="del mod">
          <ac:chgData name="Salma Mollah (2337272)" userId="478c9b5e-14a6-4e8a-b15d-785f7b8eb596" providerId="ADAL" clId="{142D615F-F05C-471C-AFD6-4AE0768FB011}" dt="2026-04-12T12:19:39.763" v="346" actId="26606"/>
          <ac:spMkLst>
            <pc:docMk/>
            <pc:sldMk cId="3711264606" sldId="271"/>
            <ac:spMk id="3" creationId="{EA4B4A0B-6DF9-1B94-5168-FF6F81C8DA02}"/>
          </ac:spMkLst>
        </pc:spChg>
        <pc:graphicFrameChg chg="add">
          <ac:chgData name="Salma Mollah (2337272)" userId="478c9b5e-14a6-4e8a-b15d-785f7b8eb596" providerId="ADAL" clId="{142D615F-F05C-471C-AFD6-4AE0768FB011}" dt="2026-04-12T12:19:39.763" v="346" actId="26606"/>
          <ac:graphicFrameMkLst>
            <pc:docMk/>
            <pc:sldMk cId="3711264606" sldId="271"/>
            <ac:graphicFrameMk id="5" creationId="{0BE1984D-D90A-D240-8CC0-4D17ED1AF2DA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316018D-6732-4295-87A0-09E5BE9E3D8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9126F3C-071F-4ACF-935A-CAB114DE08CB}">
      <dgm:prSet/>
      <dgm:spPr/>
      <dgm:t>
        <a:bodyPr/>
        <a:lstStyle/>
        <a:p>
          <a:r>
            <a:rPr lang="en-GB"/>
            <a:t>SOCIAL MEDIA MARKETING : Evans D, Bratton S, McKee J. Social media marketing. AG Printing &amp; Publishing; 2021 Mar 17.</a:t>
          </a:r>
          <a:endParaRPr lang="en-US"/>
        </a:p>
      </dgm:t>
    </dgm:pt>
    <dgm:pt modelId="{B8418CE1-0A30-4776-8E34-9115C16C877F}" type="parTrans" cxnId="{266BED1A-D17E-423E-9609-389DB28E3903}">
      <dgm:prSet/>
      <dgm:spPr/>
      <dgm:t>
        <a:bodyPr/>
        <a:lstStyle/>
        <a:p>
          <a:endParaRPr lang="en-US"/>
        </a:p>
      </dgm:t>
    </dgm:pt>
    <dgm:pt modelId="{7ED6EC66-F528-49DF-9B9E-B4FBEC6BF960}" type="sibTrans" cxnId="{266BED1A-D17E-423E-9609-389DB28E3903}">
      <dgm:prSet/>
      <dgm:spPr/>
      <dgm:t>
        <a:bodyPr/>
        <a:lstStyle/>
        <a:p>
          <a:endParaRPr lang="en-US"/>
        </a:p>
      </dgm:t>
    </dgm:pt>
    <dgm:pt modelId="{B27D763A-DE8A-4152-BE70-C10AD92EE44B}">
      <dgm:prSet/>
      <dgm:spPr/>
      <dgm:t>
        <a:bodyPr/>
        <a:lstStyle/>
        <a:p>
          <a:r>
            <a:rPr lang="en-GB"/>
            <a:t>CONTENT MARKETING : Rowley, Jennifer. "Understanding digital content marketing." </a:t>
          </a:r>
          <a:r>
            <a:rPr lang="en-GB" i="1"/>
            <a:t>Journal of marketing      management</a:t>
          </a:r>
          <a:r>
            <a:rPr lang="en-GB"/>
            <a:t> 24, no. 5-6 (2008): 517-540.</a:t>
          </a:r>
          <a:endParaRPr lang="en-US"/>
        </a:p>
      </dgm:t>
    </dgm:pt>
    <dgm:pt modelId="{7181E90B-224C-442A-B361-6F315F3D53A3}" type="parTrans" cxnId="{61A2BA54-F78A-40ED-B4CD-A22D4A71FF23}">
      <dgm:prSet/>
      <dgm:spPr/>
      <dgm:t>
        <a:bodyPr/>
        <a:lstStyle/>
        <a:p>
          <a:endParaRPr lang="en-US"/>
        </a:p>
      </dgm:t>
    </dgm:pt>
    <dgm:pt modelId="{C9E12381-6C16-4825-B6A6-A5B022CC9BBF}" type="sibTrans" cxnId="{61A2BA54-F78A-40ED-B4CD-A22D4A71FF23}">
      <dgm:prSet/>
      <dgm:spPr/>
      <dgm:t>
        <a:bodyPr/>
        <a:lstStyle/>
        <a:p>
          <a:endParaRPr lang="en-US"/>
        </a:p>
      </dgm:t>
    </dgm:pt>
    <dgm:pt modelId="{EB9929BC-BFFE-413B-AF21-F6CC184171E1}">
      <dgm:prSet/>
      <dgm:spPr/>
      <dgm:t>
        <a:bodyPr/>
        <a:lstStyle/>
        <a:p>
          <a:r>
            <a:rPr lang="en-GB"/>
            <a:t>SEO STRATEGY : </a:t>
          </a:r>
          <a:r>
            <a:rPr lang="en-US"/>
            <a:t>Roumeliotis, Konstantinos I., and Nikolaos D. Tselikas. "An effective SEO techniques and technologies guide-map." </a:t>
          </a:r>
          <a:r>
            <a:rPr lang="en-US" i="1"/>
            <a:t>Journal of web engineering</a:t>
          </a:r>
          <a:r>
            <a:rPr lang="en-US"/>
            <a:t> 21, no. 5 (2022): 1603-1649.</a:t>
          </a:r>
        </a:p>
      </dgm:t>
    </dgm:pt>
    <dgm:pt modelId="{20D8FFCF-64B2-4294-8F23-451E3746E112}" type="parTrans" cxnId="{1A7FC89A-7E41-450E-8249-07BD4A9388F0}">
      <dgm:prSet/>
      <dgm:spPr/>
      <dgm:t>
        <a:bodyPr/>
        <a:lstStyle/>
        <a:p>
          <a:endParaRPr lang="en-US"/>
        </a:p>
      </dgm:t>
    </dgm:pt>
    <dgm:pt modelId="{D116DE0D-A0DA-4E03-8D33-2FF65A653FF5}" type="sibTrans" cxnId="{1A7FC89A-7E41-450E-8249-07BD4A9388F0}">
      <dgm:prSet/>
      <dgm:spPr/>
      <dgm:t>
        <a:bodyPr/>
        <a:lstStyle/>
        <a:p>
          <a:endParaRPr lang="en-US"/>
        </a:p>
      </dgm:t>
    </dgm:pt>
    <dgm:pt modelId="{304BC30C-3BD1-492C-A979-A9A4DA9CAB48}">
      <dgm:prSet/>
      <dgm:spPr/>
      <dgm:t>
        <a:bodyPr/>
        <a:lstStyle/>
        <a:p>
          <a:r>
            <a:rPr lang="en-US"/>
            <a:t>WEB FEATURES : </a:t>
          </a:r>
          <a:r>
            <a:rPr lang="en-GB"/>
            <a:t>Song, Ji Hee, and George M. Zinkhan. "Features of web site design, perceptions of web site quality, and patronage behaviour." In </a:t>
          </a:r>
          <a:r>
            <a:rPr lang="en-GB" i="1"/>
            <a:t>ACME 2003 proceedings</a:t>
          </a:r>
          <a:r>
            <a:rPr lang="en-GB"/>
            <a:t>, vol. 9, no. S1, pp. 106-113. 2003.</a:t>
          </a:r>
          <a:endParaRPr lang="en-US"/>
        </a:p>
      </dgm:t>
    </dgm:pt>
    <dgm:pt modelId="{F5FFCF7C-8D21-4C22-B4EA-C0B5C526706F}" type="parTrans" cxnId="{0EE4EC16-85A6-4CC2-A1A9-A20ABD6BA8D5}">
      <dgm:prSet/>
      <dgm:spPr/>
      <dgm:t>
        <a:bodyPr/>
        <a:lstStyle/>
        <a:p>
          <a:endParaRPr lang="en-US"/>
        </a:p>
      </dgm:t>
    </dgm:pt>
    <dgm:pt modelId="{C74B8BB6-48E0-44AD-A9BE-6782642988F9}" type="sibTrans" cxnId="{0EE4EC16-85A6-4CC2-A1A9-A20ABD6BA8D5}">
      <dgm:prSet/>
      <dgm:spPr/>
      <dgm:t>
        <a:bodyPr/>
        <a:lstStyle/>
        <a:p>
          <a:endParaRPr lang="en-US"/>
        </a:p>
      </dgm:t>
    </dgm:pt>
    <dgm:pt modelId="{3C9F4813-E17F-4502-A2BA-87D93FA4CAC1}">
      <dgm:prSet/>
      <dgm:spPr/>
      <dgm:t>
        <a:bodyPr/>
        <a:lstStyle/>
        <a:p>
          <a:r>
            <a:rPr lang="en-GB"/>
            <a:t>CLOUD COMPUTING BENEFITS : </a:t>
          </a:r>
          <a:r>
            <a:rPr lang="en-US"/>
            <a:t>Saini, Hukum, Abhay Upadhyaya, and Manish Kumar Khandelwal. "Benefits of cloud computing for business enterprises: A review." In </a:t>
          </a:r>
          <a:r>
            <a:rPr lang="en-US" i="1"/>
            <a:t>Proceedings of International Conference on Advancements in Computing &amp; Management (ICACM)</a:t>
          </a:r>
          <a:r>
            <a:rPr lang="en-US"/>
            <a:t>. 2019.</a:t>
          </a:r>
        </a:p>
      </dgm:t>
    </dgm:pt>
    <dgm:pt modelId="{10C2F9C3-4506-4FF7-B189-C81844B0F748}" type="parTrans" cxnId="{5EC740A5-9C8F-4C6B-BBFF-9F119905C3A4}">
      <dgm:prSet/>
      <dgm:spPr/>
      <dgm:t>
        <a:bodyPr/>
        <a:lstStyle/>
        <a:p>
          <a:endParaRPr lang="en-US"/>
        </a:p>
      </dgm:t>
    </dgm:pt>
    <dgm:pt modelId="{D65057F2-EBC9-41A5-8408-CB72C46FF4BC}" type="sibTrans" cxnId="{5EC740A5-9C8F-4C6B-BBFF-9F119905C3A4}">
      <dgm:prSet/>
      <dgm:spPr/>
      <dgm:t>
        <a:bodyPr/>
        <a:lstStyle/>
        <a:p>
          <a:endParaRPr lang="en-US"/>
        </a:p>
      </dgm:t>
    </dgm:pt>
    <dgm:pt modelId="{A9F9E152-807C-4A58-910A-A2ED0DBC3797}">
      <dgm:prSet/>
      <dgm:spPr/>
      <dgm:t>
        <a:bodyPr/>
        <a:lstStyle/>
        <a:p>
          <a:r>
            <a:rPr lang="en-US"/>
            <a:t>SECURITY MESURE :</a:t>
          </a:r>
          <a:r>
            <a:rPr lang="en-GB"/>
            <a:t>Lee, Yong-Joon. "A study on the measuring methods of website security risk rate." </a:t>
          </a:r>
          <a:r>
            <a:rPr lang="en-GB" i="1"/>
            <a:t>Applied Sciences</a:t>
          </a:r>
          <a:r>
            <a:rPr lang="en-GB"/>
            <a:t> 14, no. 1 (2023): 42.</a:t>
          </a:r>
          <a:endParaRPr lang="en-US"/>
        </a:p>
      </dgm:t>
    </dgm:pt>
    <dgm:pt modelId="{045C64ED-C800-4BEA-A4BB-E5F5C137C565}" type="parTrans" cxnId="{05801137-2104-4C1C-AD3C-AFE25799FC21}">
      <dgm:prSet/>
      <dgm:spPr/>
      <dgm:t>
        <a:bodyPr/>
        <a:lstStyle/>
        <a:p>
          <a:endParaRPr lang="en-US"/>
        </a:p>
      </dgm:t>
    </dgm:pt>
    <dgm:pt modelId="{2CC546CB-1630-4E03-A387-F04780495A8C}" type="sibTrans" cxnId="{05801137-2104-4C1C-AD3C-AFE25799FC21}">
      <dgm:prSet/>
      <dgm:spPr/>
      <dgm:t>
        <a:bodyPr/>
        <a:lstStyle/>
        <a:p>
          <a:endParaRPr lang="en-US"/>
        </a:p>
      </dgm:t>
    </dgm:pt>
    <dgm:pt modelId="{9A6B7417-50E1-4136-9ACC-8CB17AAF815B}" type="pres">
      <dgm:prSet presAssocID="{6316018D-6732-4295-87A0-09E5BE9E3D8D}" presName="vert0" presStyleCnt="0">
        <dgm:presLayoutVars>
          <dgm:dir/>
          <dgm:animOne val="branch"/>
          <dgm:animLvl val="lvl"/>
        </dgm:presLayoutVars>
      </dgm:prSet>
      <dgm:spPr/>
    </dgm:pt>
    <dgm:pt modelId="{C2BB1C81-8862-4D3D-BE22-9B1BD4B75F7C}" type="pres">
      <dgm:prSet presAssocID="{29126F3C-071F-4ACF-935A-CAB114DE08CB}" presName="thickLine" presStyleLbl="alignNode1" presStyleIdx="0" presStyleCnt="6"/>
      <dgm:spPr/>
    </dgm:pt>
    <dgm:pt modelId="{C07B6772-96FD-4BD8-92E0-05645B060F66}" type="pres">
      <dgm:prSet presAssocID="{29126F3C-071F-4ACF-935A-CAB114DE08CB}" presName="horz1" presStyleCnt="0"/>
      <dgm:spPr/>
    </dgm:pt>
    <dgm:pt modelId="{780ABB61-8B22-4B1C-A41B-42D69C4BF6E1}" type="pres">
      <dgm:prSet presAssocID="{29126F3C-071F-4ACF-935A-CAB114DE08CB}" presName="tx1" presStyleLbl="revTx" presStyleIdx="0" presStyleCnt="6"/>
      <dgm:spPr/>
    </dgm:pt>
    <dgm:pt modelId="{DBA5D07A-2624-49B2-B0D7-4EEFF262495C}" type="pres">
      <dgm:prSet presAssocID="{29126F3C-071F-4ACF-935A-CAB114DE08CB}" presName="vert1" presStyleCnt="0"/>
      <dgm:spPr/>
    </dgm:pt>
    <dgm:pt modelId="{90474B37-B212-4AE0-940E-656757090AD9}" type="pres">
      <dgm:prSet presAssocID="{B27D763A-DE8A-4152-BE70-C10AD92EE44B}" presName="thickLine" presStyleLbl="alignNode1" presStyleIdx="1" presStyleCnt="6"/>
      <dgm:spPr/>
    </dgm:pt>
    <dgm:pt modelId="{AA5949CB-2B65-4258-BD61-AF215CA5A3FB}" type="pres">
      <dgm:prSet presAssocID="{B27D763A-DE8A-4152-BE70-C10AD92EE44B}" presName="horz1" presStyleCnt="0"/>
      <dgm:spPr/>
    </dgm:pt>
    <dgm:pt modelId="{BCACB301-96F2-4F76-88E4-20447FBA69D2}" type="pres">
      <dgm:prSet presAssocID="{B27D763A-DE8A-4152-BE70-C10AD92EE44B}" presName="tx1" presStyleLbl="revTx" presStyleIdx="1" presStyleCnt="6"/>
      <dgm:spPr/>
    </dgm:pt>
    <dgm:pt modelId="{B201F566-0420-42D0-80E1-C36B75622C75}" type="pres">
      <dgm:prSet presAssocID="{B27D763A-DE8A-4152-BE70-C10AD92EE44B}" presName="vert1" presStyleCnt="0"/>
      <dgm:spPr/>
    </dgm:pt>
    <dgm:pt modelId="{6F310222-D3E4-4CD0-A461-D7BBB73ECEB1}" type="pres">
      <dgm:prSet presAssocID="{EB9929BC-BFFE-413B-AF21-F6CC184171E1}" presName="thickLine" presStyleLbl="alignNode1" presStyleIdx="2" presStyleCnt="6"/>
      <dgm:spPr/>
    </dgm:pt>
    <dgm:pt modelId="{5EA44BD4-A02B-49B5-9799-46DB7C02BF75}" type="pres">
      <dgm:prSet presAssocID="{EB9929BC-BFFE-413B-AF21-F6CC184171E1}" presName="horz1" presStyleCnt="0"/>
      <dgm:spPr/>
    </dgm:pt>
    <dgm:pt modelId="{8856635C-4F10-4CEA-AD4B-E88BDCE6EBD8}" type="pres">
      <dgm:prSet presAssocID="{EB9929BC-BFFE-413B-AF21-F6CC184171E1}" presName="tx1" presStyleLbl="revTx" presStyleIdx="2" presStyleCnt="6"/>
      <dgm:spPr/>
    </dgm:pt>
    <dgm:pt modelId="{240ECE60-CF24-4718-8827-94621EE67C6C}" type="pres">
      <dgm:prSet presAssocID="{EB9929BC-BFFE-413B-AF21-F6CC184171E1}" presName="vert1" presStyleCnt="0"/>
      <dgm:spPr/>
    </dgm:pt>
    <dgm:pt modelId="{220318E3-17B9-4B2D-81E2-256108994D14}" type="pres">
      <dgm:prSet presAssocID="{304BC30C-3BD1-492C-A979-A9A4DA9CAB48}" presName="thickLine" presStyleLbl="alignNode1" presStyleIdx="3" presStyleCnt="6"/>
      <dgm:spPr/>
    </dgm:pt>
    <dgm:pt modelId="{3C5D2312-B9BF-464C-A5B6-AB8DC3107268}" type="pres">
      <dgm:prSet presAssocID="{304BC30C-3BD1-492C-A979-A9A4DA9CAB48}" presName="horz1" presStyleCnt="0"/>
      <dgm:spPr/>
    </dgm:pt>
    <dgm:pt modelId="{B0C3B704-094D-46E9-A850-EB2DF8854A30}" type="pres">
      <dgm:prSet presAssocID="{304BC30C-3BD1-492C-A979-A9A4DA9CAB48}" presName="tx1" presStyleLbl="revTx" presStyleIdx="3" presStyleCnt="6"/>
      <dgm:spPr/>
    </dgm:pt>
    <dgm:pt modelId="{F0973164-0F2E-438D-829E-49E345B29020}" type="pres">
      <dgm:prSet presAssocID="{304BC30C-3BD1-492C-A979-A9A4DA9CAB48}" presName="vert1" presStyleCnt="0"/>
      <dgm:spPr/>
    </dgm:pt>
    <dgm:pt modelId="{33E61757-0126-41C3-8313-82E988A0899E}" type="pres">
      <dgm:prSet presAssocID="{3C9F4813-E17F-4502-A2BA-87D93FA4CAC1}" presName="thickLine" presStyleLbl="alignNode1" presStyleIdx="4" presStyleCnt="6"/>
      <dgm:spPr/>
    </dgm:pt>
    <dgm:pt modelId="{7EBEEB58-ED06-4285-913A-BF4C0F0A2A74}" type="pres">
      <dgm:prSet presAssocID="{3C9F4813-E17F-4502-A2BA-87D93FA4CAC1}" presName="horz1" presStyleCnt="0"/>
      <dgm:spPr/>
    </dgm:pt>
    <dgm:pt modelId="{47E596C0-4F9F-4772-ADA1-C12F98BDE856}" type="pres">
      <dgm:prSet presAssocID="{3C9F4813-E17F-4502-A2BA-87D93FA4CAC1}" presName="tx1" presStyleLbl="revTx" presStyleIdx="4" presStyleCnt="6"/>
      <dgm:spPr/>
    </dgm:pt>
    <dgm:pt modelId="{E5ED4C27-36DE-4481-8B2B-E904270E463E}" type="pres">
      <dgm:prSet presAssocID="{3C9F4813-E17F-4502-A2BA-87D93FA4CAC1}" presName="vert1" presStyleCnt="0"/>
      <dgm:spPr/>
    </dgm:pt>
    <dgm:pt modelId="{08C0BFDC-0F5D-4A7B-9911-1D5803EC64D2}" type="pres">
      <dgm:prSet presAssocID="{A9F9E152-807C-4A58-910A-A2ED0DBC3797}" presName="thickLine" presStyleLbl="alignNode1" presStyleIdx="5" presStyleCnt="6"/>
      <dgm:spPr/>
    </dgm:pt>
    <dgm:pt modelId="{9B0E629C-CC2F-4767-8009-DF31F7A9C43C}" type="pres">
      <dgm:prSet presAssocID="{A9F9E152-807C-4A58-910A-A2ED0DBC3797}" presName="horz1" presStyleCnt="0"/>
      <dgm:spPr/>
    </dgm:pt>
    <dgm:pt modelId="{8F7314EB-E4CF-49B7-BF9F-6B002DF4B102}" type="pres">
      <dgm:prSet presAssocID="{A9F9E152-807C-4A58-910A-A2ED0DBC3797}" presName="tx1" presStyleLbl="revTx" presStyleIdx="5" presStyleCnt="6"/>
      <dgm:spPr/>
    </dgm:pt>
    <dgm:pt modelId="{B20F7A90-4FA5-468F-8149-5ECC7B1E5D57}" type="pres">
      <dgm:prSet presAssocID="{A9F9E152-807C-4A58-910A-A2ED0DBC3797}" presName="vert1" presStyleCnt="0"/>
      <dgm:spPr/>
    </dgm:pt>
  </dgm:ptLst>
  <dgm:cxnLst>
    <dgm:cxn modelId="{0EE4EC16-85A6-4CC2-A1A9-A20ABD6BA8D5}" srcId="{6316018D-6732-4295-87A0-09E5BE9E3D8D}" destId="{304BC30C-3BD1-492C-A979-A9A4DA9CAB48}" srcOrd="3" destOrd="0" parTransId="{F5FFCF7C-8D21-4C22-B4EA-C0B5C526706F}" sibTransId="{C74B8BB6-48E0-44AD-A9BE-6782642988F9}"/>
    <dgm:cxn modelId="{266BED1A-D17E-423E-9609-389DB28E3903}" srcId="{6316018D-6732-4295-87A0-09E5BE9E3D8D}" destId="{29126F3C-071F-4ACF-935A-CAB114DE08CB}" srcOrd="0" destOrd="0" parTransId="{B8418CE1-0A30-4776-8E34-9115C16C877F}" sibTransId="{7ED6EC66-F528-49DF-9B9E-B4FBEC6BF960}"/>
    <dgm:cxn modelId="{05801137-2104-4C1C-AD3C-AFE25799FC21}" srcId="{6316018D-6732-4295-87A0-09E5BE9E3D8D}" destId="{A9F9E152-807C-4A58-910A-A2ED0DBC3797}" srcOrd="5" destOrd="0" parTransId="{045C64ED-C800-4BEA-A4BB-E5F5C137C565}" sibTransId="{2CC546CB-1630-4E03-A387-F04780495A8C}"/>
    <dgm:cxn modelId="{E5E9E844-C551-4DDF-9106-16E6438DE63F}" type="presOf" srcId="{B27D763A-DE8A-4152-BE70-C10AD92EE44B}" destId="{BCACB301-96F2-4F76-88E4-20447FBA69D2}" srcOrd="0" destOrd="0" presId="urn:microsoft.com/office/officeart/2008/layout/LinedList"/>
    <dgm:cxn modelId="{61A2BA54-F78A-40ED-B4CD-A22D4A71FF23}" srcId="{6316018D-6732-4295-87A0-09E5BE9E3D8D}" destId="{B27D763A-DE8A-4152-BE70-C10AD92EE44B}" srcOrd="1" destOrd="0" parTransId="{7181E90B-224C-442A-B361-6F315F3D53A3}" sibTransId="{C9E12381-6C16-4825-B6A6-A5B022CC9BBF}"/>
    <dgm:cxn modelId="{FC15097E-CC4D-4BC0-A014-4F85BC54E7AA}" type="presOf" srcId="{EB9929BC-BFFE-413B-AF21-F6CC184171E1}" destId="{8856635C-4F10-4CEA-AD4B-E88BDCE6EBD8}" srcOrd="0" destOrd="0" presId="urn:microsoft.com/office/officeart/2008/layout/LinedList"/>
    <dgm:cxn modelId="{1A7FC89A-7E41-450E-8249-07BD4A9388F0}" srcId="{6316018D-6732-4295-87A0-09E5BE9E3D8D}" destId="{EB9929BC-BFFE-413B-AF21-F6CC184171E1}" srcOrd="2" destOrd="0" parTransId="{20D8FFCF-64B2-4294-8F23-451E3746E112}" sibTransId="{D116DE0D-A0DA-4E03-8D33-2FF65A653FF5}"/>
    <dgm:cxn modelId="{5EC740A5-9C8F-4C6B-BBFF-9F119905C3A4}" srcId="{6316018D-6732-4295-87A0-09E5BE9E3D8D}" destId="{3C9F4813-E17F-4502-A2BA-87D93FA4CAC1}" srcOrd="4" destOrd="0" parTransId="{10C2F9C3-4506-4FF7-B189-C81844B0F748}" sibTransId="{D65057F2-EBC9-41A5-8408-CB72C46FF4BC}"/>
    <dgm:cxn modelId="{F09F37A9-B792-4BC7-97B2-2596183C2847}" type="presOf" srcId="{3C9F4813-E17F-4502-A2BA-87D93FA4CAC1}" destId="{47E596C0-4F9F-4772-ADA1-C12F98BDE856}" srcOrd="0" destOrd="0" presId="urn:microsoft.com/office/officeart/2008/layout/LinedList"/>
    <dgm:cxn modelId="{62EC78B1-45B0-45EE-B4A7-BA63A7B99BA9}" type="presOf" srcId="{304BC30C-3BD1-492C-A979-A9A4DA9CAB48}" destId="{B0C3B704-094D-46E9-A850-EB2DF8854A30}" srcOrd="0" destOrd="0" presId="urn:microsoft.com/office/officeart/2008/layout/LinedList"/>
    <dgm:cxn modelId="{EBADD2BA-88E7-4ADE-B140-83B439F2F27B}" type="presOf" srcId="{6316018D-6732-4295-87A0-09E5BE9E3D8D}" destId="{9A6B7417-50E1-4136-9ACC-8CB17AAF815B}" srcOrd="0" destOrd="0" presId="urn:microsoft.com/office/officeart/2008/layout/LinedList"/>
    <dgm:cxn modelId="{0A70B4C0-904B-46E1-8BE2-5A0A1B8B0120}" type="presOf" srcId="{A9F9E152-807C-4A58-910A-A2ED0DBC3797}" destId="{8F7314EB-E4CF-49B7-BF9F-6B002DF4B102}" srcOrd="0" destOrd="0" presId="urn:microsoft.com/office/officeart/2008/layout/LinedList"/>
    <dgm:cxn modelId="{4B3C58FD-81F6-4AF1-9E0C-4E70784E7857}" type="presOf" srcId="{29126F3C-071F-4ACF-935A-CAB114DE08CB}" destId="{780ABB61-8B22-4B1C-A41B-42D69C4BF6E1}" srcOrd="0" destOrd="0" presId="urn:microsoft.com/office/officeart/2008/layout/LinedList"/>
    <dgm:cxn modelId="{4C66B434-D4ED-4B9B-87E2-916E669869C8}" type="presParOf" srcId="{9A6B7417-50E1-4136-9ACC-8CB17AAF815B}" destId="{C2BB1C81-8862-4D3D-BE22-9B1BD4B75F7C}" srcOrd="0" destOrd="0" presId="urn:microsoft.com/office/officeart/2008/layout/LinedList"/>
    <dgm:cxn modelId="{BF3513F2-15F3-4EC6-BAF0-640834931C6A}" type="presParOf" srcId="{9A6B7417-50E1-4136-9ACC-8CB17AAF815B}" destId="{C07B6772-96FD-4BD8-92E0-05645B060F66}" srcOrd="1" destOrd="0" presId="urn:microsoft.com/office/officeart/2008/layout/LinedList"/>
    <dgm:cxn modelId="{84A70B50-63BC-4DB6-8570-1EAD2D137F1C}" type="presParOf" srcId="{C07B6772-96FD-4BD8-92E0-05645B060F66}" destId="{780ABB61-8B22-4B1C-A41B-42D69C4BF6E1}" srcOrd="0" destOrd="0" presId="urn:microsoft.com/office/officeart/2008/layout/LinedList"/>
    <dgm:cxn modelId="{17355469-C548-4B3E-87F4-74BCCFC074D6}" type="presParOf" srcId="{C07B6772-96FD-4BD8-92E0-05645B060F66}" destId="{DBA5D07A-2624-49B2-B0D7-4EEFF262495C}" srcOrd="1" destOrd="0" presId="urn:microsoft.com/office/officeart/2008/layout/LinedList"/>
    <dgm:cxn modelId="{76D9B884-A634-409B-90C2-006E4CFD1F3E}" type="presParOf" srcId="{9A6B7417-50E1-4136-9ACC-8CB17AAF815B}" destId="{90474B37-B212-4AE0-940E-656757090AD9}" srcOrd="2" destOrd="0" presId="urn:microsoft.com/office/officeart/2008/layout/LinedList"/>
    <dgm:cxn modelId="{99B7EF05-E6C8-49F1-AEAE-4939CFFF27E4}" type="presParOf" srcId="{9A6B7417-50E1-4136-9ACC-8CB17AAF815B}" destId="{AA5949CB-2B65-4258-BD61-AF215CA5A3FB}" srcOrd="3" destOrd="0" presId="urn:microsoft.com/office/officeart/2008/layout/LinedList"/>
    <dgm:cxn modelId="{34BAF16C-3077-4F31-A080-857128E7A534}" type="presParOf" srcId="{AA5949CB-2B65-4258-BD61-AF215CA5A3FB}" destId="{BCACB301-96F2-4F76-88E4-20447FBA69D2}" srcOrd="0" destOrd="0" presId="urn:microsoft.com/office/officeart/2008/layout/LinedList"/>
    <dgm:cxn modelId="{A30D8FE3-4C6C-466F-95B8-B4679FD33327}" type="presParOf" srcId="{AA5949CB-2B65-4258-BD61-AF215CA5A3FB}" destId="{B201F566-0420-42D0-80E1-C36B75622C75}" srcOrd="1" destOrd="0" presId="urn:microsoft.com/office/officeart/2008/layout/LinedList"/>
    <dgm:cxn modelId="{3A647B05-B71E-41DA-B55A-74F8C7D88C6C}" type="presParOf" srcId="{9A6B7417-50E1-4136-9ACC-8CB17AAF815B}" destId="{6F310222-D3E4-4CD0-A461-D7BBB73ECEB1}" srcOrd="4" destOrd="0" presId="urn:microsoft.com/office/officeart/2008/layout/LinedList"/>
    <dgm:cxn modelId="{DDDF4F13-CF8D-4C26-8A90-2DDEEB122063}" type="presParOf" srcId="{9A6B7417-50E1-4136-9ACC-8CB17AAF815B}" destId="{5EA44BD4-A02B-49B5-9799-46DB7C02BF75}" srcOrd="5" destOrd="0" presId="urn:microsoft.com/office/officeart/2008/layout/LinedList"/>
    <dgm:cxn modelId="{F1ED5C12-FA0F-44AE-9FEB-62A8A4C4595E}" type="presParOf" srcId="{5EA44BD4-A02B-49B5-9799-46DB7C02BF75}" destId="{8856635C-4F10-4CEA-AD4B-E88BDCE6EBD8}" srcOrd="0" destOrd="0" presId="urn:microsoft.com/office/officeart/2008/layout/LinedList"/>
    <dgm:cxn modelId="{B6126C82-C7AF-4595-BB62-106020683780}" type="presParOf" srcId="{5EA44BD4-A02B-49B5-9799-46DB7C02BF75}" destId="{240ECE60-CF24-4718-8827-94621EE67C6C}" srcOrd="1" destOrd="0" presId="urn:microsoft.com/office/officeart/2008/layout/LinedList"/>
    <dgm:cxn modelId="{72748532-2435-4529-AD0A-BC7DF9124438}" type="presParOf" srcId="{9A6B7417-50E1-4136-9ACC-8CB17AAF815B}" destId="{220318E3-17B9-4B2D-81E2-256108994D14}" srcOrd="6" destOrd="0" presId="urn:microsoft.com/office/officeart/2008/layout/LinedList"/>
    <dgm:cxn modelId="{3472EF21-8C1D-4826-92C6-1A768AB53071}" type="presParOf" srcId="{9A6B7417-50E1-4136-9ACC-8CB17AAF815B}" destId="{3C5D2312-B9BF-464C-A5B6-AB8DC3107268}" srcOrd="7" destOrd="0" presId="urn:microsoft.com/office/officeart/2008/layout/LinedList"/>
    <dgm:cxn modelId="{5830B037-E91E-49EB-A1B3-1458816E4355}" type="presParOf" srcId="{3C5D2312-B9BF-464C-A5B6-AB8DC3107268}" destId="{B0C3B704-094D-46E9-A850-EB2DF8854A30}" srcOrd="0" destOrd="0" presId="urn:microsoft.com/office/officeart/2008/layout/LinedList"/>
    <dgm:cxn modelId="{043B4ACA-F08D-4FC3-B39D-99FD17A2A23B}" type="presParOf" srcId="{3C5D2312-B9BF-464C-A5B6-AB8DC3107268}" destId="{F0973164-0F2E-438D-829E-49E345B29020}" srcOrd="1" destOrd="0" presId="urn:microsoft.com/office/officeart/2008/layout/LinedList"/>
    <dgm:cxn modelId="{8AA4F844-32EF-4A72-96A1-923B2C190572}" type="presParOf" srcId="{9A6B7417-50E1-4136-9ACC-8CB17AAF815B}" destId="{33E61757-0126-41C3-8313-82E988A0899E}" srcOrd="8" destOrd="0" presId="urn:microsoft.com/office/officeart/2008/layout/LinedList"/>
    <dgm:cxn modelId="{48B75EA3-9C33-4177-868B-902EF4A06317}" type="presParOf" srcId="{9A6B7417-50E1-4136-9ACC-8CB17AAF815B}" destId="{7EBEEB58-ED06-4285-913A-BF4C0F0A2A74}" srcOrd="9" destOrd="0" presId="urn:microsoft.com/office/officeart/2008/layout/LinedList"/>
    <dgm:cxn modelId="{4AA5AE56-4AF3-4C76-AB76-87D9D69D9B4D}" type="presParOf" srcId="{7EBEEB58-ED06-4285-913A-BF4C0F0A2A74}" destId="{47E596C0-4F9F-4772-ADA1-C12F98BDE856}" srcOrd="0" destOrd="0" presId="urn:microsoft.com/office/officeart/2008/layout/LinedList"/>
    <dgm:cxn modelId="{5A9D2C43-9461-4DD7-B88E-4919C4B3F145}" type="presParOf" srcId="{7EBEEB58-ED06-4285-913A-BF4C0F0A2A74}" destId="{E5ED4C27-36DE-4481-8B2B-E904270E463E}" srcOrd="1" destOrd="0" presId="urn:microsoft.com/office/officeart/2008/layout/LinedList"/>
    <dgm:cxn modelId="{CAA650AD-C0A9-4E48-9C50-C62B91EAD28B}" type="presParOf" srcId="{9A6B7417-50E1-4136-9ACC-8CB17AAF815B}" destId="{08C0BFDC-0F5D-4A7B-9911-1D5803EC64D2}" srcOrd="10" destOrd="0" presId="urn:microsoft.com/office/officeart/2008/layout/LinedList"/>
    <dgm:cxn modelId="{7B1AEA8D-0140-4D7F-AEDD-62294301AF66}" type="presParOf" srcId="{9A6B7417-50E1-4136-9ACC-8CB17AAF815B}" destId="{9B0E629C-CC2F-4767-8009-DF31F7A9C43C}" srcOrd="11" destOrd="0" presId="urn:microsoft.com/office/officeart/2008/layout/LinedList"/>
    <dgm:cxn modelId="{E12AC1C8-F590-48D2-B915-A317B0432BC6}" type="presParOf" srcId="{9B0E629C-CC2F-4767-8009-DF31F7A9C43C}" destId="{8F7314EB-E4CF-49B7-BF9F-6B002DF4B102}" srcOrd="0" destOrd="0" presId="urn:microsoft.com/office/officeart/2008/layout/LinedList"/>
    <dgm:cxn modelId="{42F6BABC-0E9E-4826-A40A-80B9F6338294}" type="presParOf" srcId="{9B0E629C-CC2F-4767-8009-DF31F7A9C43C}" destId="{B20F7A90-4FA5-468F-8149-5ECC7B1E5D5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BB1C81-8862-4D3D-BE22-9B1BD4B75F7C}">
      <dsp:nvSpPr>
        <dsp:cNvPr id="0" name=""/>
        <dsp:cNvSpPr/>
      </dsp:nvSpPr>
      <dsp:spPr>
        <a:xfrm>
          <a:off x="0" y="2383"/>
          <a:ext cx="1146907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0ABB61-8B22-4B1C-A41B-42D69C4BF6E1}">
      <dsp:nvSpPr>
        <dsp:cNvPr id="0" name=""/>
        <dsp:cNvSpPr/>
      </dsp:nvSpPr>
      <dsp:spPr>
        <a:xfrm>
          <a:off x="0" y="2383"/>
          <a:ext cx="11469070" cy="812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SOCIAL MEDIA MARKETING : Evans D, Bratton S, McKee J. Social media marketing. AG Printing &amp; Publishing; 2021 Mar 17.</a:t>
          </a:r>
          <a:endParaRPr lang="en-US" sz="1600" kern="1200"/>
        </a:p>
      </dsp:txBody>
      <dsp:txXfrm>
        <a:off x="0" y="2383"/>
        <a:ext cx="11469070" cy="812675"/>
      </dsp:txXfrm>
    </dsp:sp>
    <dsp:sp modelId="{90474B37-B212-4AE0-940E-656757090AD9}">
      <dsp:nvSpPr>
        <dsp:cNvPr id="0" name=""/>
        <dsp:cNvSpPr/>
      </dsp:nvSpPr>
      <dsp:spPr>
        <a:xfrm>
          <a:off x="0" y="815058"/>
          <a:ext cx="1146907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ACB301-96F2-4F76-88E4-20447FBA69D2}">
      <dsp:nvSpPr>
        <dsp:cNvPr id="0" name=""/>
        <dsp:cNvSpPr/>
      </dsp:nvSpPr>
      <dsp:spPr>
        <a:xfrm>
          <a:off x="0" y="815058"/>
          <a:ext cx="11469070" cy="812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CONTENT MARKETING : Rowley, Jennifer. "Understanding digital content marketing." </a:t>
          </a:r>
          <a:r>
            <a:rPr lang="en-GB" sz="1600" i="1" kern="1200"/>
            <a:t>Journal of marketing      management</a:t>
          </a:r>
          <a:r>
            <a:rPr lang="en-GB" sz="1600" kern="1200"/>
            <a:t> 24, no. 5-6 (2008): 517-540.</a:t>
          </a:r>
          <a:endParaRPr lang="en-US" sz="1600" kern="1200"/>
        </a:p>
      </dsp:txBody>
      <dsp:txXfrm>
        <a:off x="0" y="815058"/>
        <a:ext cx="11469070" cy="812675"/>
      </dsp:txXfrm>
    </dsp:sp>
    <dsp:sp modelId="{6F310222-D3E4-4CD0-A461-D7BBB73ECEB1}">
      <dsp:nvSpPr>
        <dsp:cNvPr id="0" name=""/>
        <dsp:cNvSpPr/>
      </dsp:nvSpPr>
      <dsp:spPr>
        <a:xfrm>
          <a:off x="0" y="1627733"/>
          <a:ext cx="1146907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56635C-4F10-4CEA-AD4B-E88BDCE6EBD8}">
      <dsp:nvSpPr>
        <dsp:cNvPr id="0" name=""/>
        <dsp:cNvSpPr/>
      </dsp:nvSpPr>
      <dsp:spPr>
        <a:xfrm>
          <a:off x="0" y="1627733"/>
          <a:ext cx="11469070" cy="812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SEO STRATEGY : </a:t>
          </a:r>
          <a:r>
            <a:rPr lang="en-US" sz="1600" kern="1200"/>
            <a:t>Roumeliotis, Konstantinos I., and Nikolaos D. Tselikas. "An effective SEO techniques and technologies guide-map." </a:t>
          </a:r>
          <a:r>
            <a:rPr lang="en-US" sz="1600" i="1" kern="1200"/>
            <a:t>Journal of web engineering</a:t>
          </a:r>
          <a:r>
            <a:rPr lang="en-US" sz="1600" kern="1200"/>
            <a:t> 21, no. 5 (2022): 1603-1649.</a:t>
          </a:r>
        </a:p>
      </dsp:txBody>
      <dsp:txXfrm>
        <a:off x="0" y="1627733"/>
        <a:ext cx="11469070" cy="812675"/>
      </dsp:txXfrm>
    </dsp:sp>
    <dsp:sp modelId="{220318E3-17B9-4B2D-81E2-256108994D14}">
      <dsp:nvSpPr>
        <dsp:cNvPr id="0" name=""/>
        <dsp:cNvSpPr/>
      </dsp:nvSpPr>
      <dsp:spPr>
        <a:xfrm>
          <a:off x="0" y="2440409"/>
          <a:ext cx="1146907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C3B704-094D-46E9-A850-EB2DF8854A30}">
      <dsp:nvSpPr>
        <dsp:cNvPr id="0" name=""/>
        <dsp:cNvSpPr/>
      </dsp:nvSpPr>
      <dsp:spPr>
        <a:xfrm>
          <a:off x="0" y="2440409"/>
          <a:ext cx="11469070" cy="812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WEB FEATURES : </a:t>
          </a:r>
          <a:r>
            <a:rPr lang="en-GB" sz="1600" kern="1200"/>
            <a:t>Song, Ji Hee, and George M. Zinkhan. "Features of web site design, perceptions of web site quality, and patronage behaviour." In </a:t>
          </a:r>
          <a:r>
            <a:rPr lang="en-GB" sz="1600" i="1" kern="1200"/>
            <a:t>ACME 2003 proceedings</a:t>
          </a:r>
          <a:r>
            <a:rPr lang="en-GB" sz="1600" kern="1200"/>
            <a:t>, vol. 9, no. S1, pp. 106-113. 2003.</a:t>
          </a:r>
          <a:endParaRPr lang="en-US" sz="1600" kern="1200"/>
        </a:p>
      </dsp:txBody>
      <dsp:txXfrm>
        <a:off x="0" y="2440409"/>
        <a:ext cx="11469070" cy="812675"/>
      </dsp:txXfrm>
    </dsp:sp>
    <dsp:sp modelId="{33E61757-0126-41C3-8313-82E988A0899E}">
      <dsp:nvSpPr>
        <dsp:cNvPr id="0" name=""/>
        <dsp:cNvSpPr/>
      </dsp:nvSpPr>
      <dsp:spPr>
        <a:xfrm>
          <a:off x="0" y="3253084"/>
          <a:ext cx="1146907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E596C0-4F9F-4772-ADA1-C12F98BDE856}">
      <dsp:nvSpPr>
        <dsp:cNvPr id="0" name=""/>
        <dsp:cNvSpPr/>
      </dsp:nvSpPr>
      <dsp:spPr>
        <a:xfrm>
          <a:off x="0" y="3253084"/>
          <a:ext cx="11469070" cy="812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CLOUD COMPUTING BENEFITS : </a:t>
          </a:r>
          <a:r>
            <a:rPr lang="en-US" sz="1600" kern="1200"/>
            <a:t>Saini, Hukum, Abhay Upadhyaya, and Manish Kumar Khandelwal. "Benefits of cloud computing for business enterprises: A review." In </a:t>
          </a:r>
          <a:r>
            <a:rPr lang="en-US" sz="1600" i="1" kern="1200"/>
            <a:t>Proceedings of International Conference on Advancements in Computing &amp; Management (ICACM)</a:t>
          </a:r>
          <a:r>
            <a:rPr lang="en-US" sz="1600" kern="1200"/>
            <a:t>. 2019.</a:t>
          </a:r>
        </a:p>
      </dsp:txBody>
      <dsp:txXfrm>
        <a:off x="0" y="3253084"/>
        <a:ext cx="11469070" cy="812675"/>
      </dsp:txXfrm>
    </dsp:sp>
    <dsp:sp modelId="{08C0BFDC-0F5D-4A7B-9911-1D5803EC64D2}">
      <dsp:nvSpPr>
        <dsp:cNvPr id="0" name=""/>
        <dsp:cNvSpPr/>
      </dsp:nvSpPr>
      <dsp:spPr>
        <a:xfrm>
          <a:off x="0" y="4065759"/>
          <a:ext cx="1146907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7314EB-E4CF-49B7-BF9F-6B002DF4B102}">
      <dsp:nvSpPr>
        <dsp:cNvPr id="0" name=""/>
        <dsp:cNvSpPr/>
      </dsp:nvSpPr>
      <dsp:spPr>
        <a:xfrm>
          <a:off x="0" y="4065759"/>
          <a:ext cx="11469070" cy="812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SECURITY MESURE :</a:t>
          </a:r>
          <a:r>
            <a:rPr lang="en-GB" sz="1600" kern="1200"/>
            <a:t>Lee, Yong-Joon. "A study on the measuring methods of website security risk rate." </a:t>
          </a:r>
          <a:r>
            <a:rPr lang="en-GB" sz="1600" i="1" kern="1200"/>
            <a:t>Applied Sciences</a:t>
          </a:r>
          <a:r>
            <a:rPr lang="en-GB" sz="1600" kern="1200"/>
            <a:t> 14, no. 1 (2023): 42.</a:t>
          </a:r>
          <a:endParaRPr lang="en-US" sz="1600" kern="1200"/>
        </a:p>
      </dsp:txBody>
      <dsp:txXfrm>
        <a:off x="0" y="4065759"/>
        <a:ext cx="11469070" cy="8126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9B0354-E722-404D-8A61-7E43B35439DF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57FA8-82B4-49D6-84B9-436FD81B14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44936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D57FA8-82B4-49D6-84B9-436FD81B1440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0490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628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76913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61761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75859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9927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77998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06957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3664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81652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02845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91921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4/12/2026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535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57DEAC1-B3AA-6569-0A44-A191DF2F3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7840"/>
            <a:ext cx="12191999" cy="12801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B84779-D1EE-1312-BB1D-5ED7B17A88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39" y="5739969"/>
            <a:ext cx="8178501" cy="960120"/>
          </a:xfrm>
          <a:ln>
            <a:noFill/>
          </a:ln>
        </p:spPr>
        <p:txBody>
          <a:bodyPr anchor="ctr">
            <a:noAutofit/>
          </a:bodyPr>
          <a:lstStyle/>
          <a:p>
            <a:r>
              <a:rPr lang="en-GB" sz="2400" dirty="0"/>
              <a:t>Presentation of Plans and Strategies for an Online Presence for a Business </a:t>
            </a:r>
            <a:endParaRPr lang="en-US" sz="2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4E60CC-58FA-DA79-53EE-F67C1B7A15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41975" y="5739969"/>
            <a:ext cx="3355309" cy="960120"/>
          </a:xfrm>
        </p:spPr>
        <p:txBody>
          <a:bodyPr anchor="ctr">
            <a:normAutofit/>
          </a:bodyPr>
          <a:lstStyle/>
          <a:p>
            <a:pPr algn="r"/>
            <a:r>
              <a:rPr lang="en-GB" sz="1900" dirty="0"/>
              <a:t>Salma Mollah</a:t>
            </a:r>
          </a:p>
          <a:p>
            <a:pPr algn="r"/>
            <a:r>
              <a:rPr lang="en-GB" sz="1900" dirty="0"/>
              <a:t>ID: 2337272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AD6C597-D46A-450C-2598-6FF6F13B76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13567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52151A3-3AAF-2ABA-15E6-8D31A3DAC9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4083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90498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3906C4-0C1A-A745-3170-597EA6A487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888" r="-1" b="7820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51633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BD45311-3673-6B54-7170-AB46130E3FD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2658" r="-1" b="13051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48149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A20315D0-6AC1-6BFB-914E-57B7BDAA26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7534" r="-1" b="8174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32757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5C397F3C-F701-1C0C-940D-EE92C40016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7166" r="-1" b="8542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8506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F8F1B71-CB9B-1AC7-99E7-82CC5EE483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9963" r="-1" b="5746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84431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21E7865-B225-CC2F-4659-F04BBAAD9D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5036" r="-1" b="10672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86145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B1A7982-1E00-6B17-B353-F9D8990770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7662" r="-1" b="8046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39428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F68FBCA-18B9-D64D-C259-8B5BD1F30B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1342" r="-1" b="4366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37460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7399264-D81B-5A7B-C839-6DF4C8AEAF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4013" r="-1" b="11696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80368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3E754CC-246A-522F-4883-5017D8064F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0734" r="-1" b="4974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92448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86454B3-1CD3-4C24-025F-DD43921B09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0597" r="-1" b="5111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55414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2C416D64-0A89-9FBB-35DD-A45EE0DB7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5889" y="497392"/>
            <a:ext cx="873252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210C6DB-ECD2-EBA0-043B-1C273F5332F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792" r="-2" b="2789"/>
          <a:stretch>
            <a:fillRect/>
          </a:stretch>
        </p:blipFill>
        <p:spPr>
          <a:xfrm>
            <a:off x="276710" y="819204"/>
            <a:ext cx="11710974" cy="586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4164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88ECC4C-A255-5186-D688-50E2730DD87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855" r="-1" b="7854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24079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ED92D-B1A9-EDC0-D512-6E97F6C0C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831273"/>
            <a:ext cx="11155680" cy="727363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REFERENCES</a:t>
            </a:r>
            <a:endParaRPr lang="en-US" dirty="0">
              <a:solidFill>
                <a:schemeClr val="accent2">
                  <a:lumMod val="75000"/>
                </a:schemeClr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BE1984D-D90A-D240-8CC0-4D17ED1AF2D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07818" y="1465118"/>
          <a:ext cx="11469070" cy="4880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11264606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2973</TotalTime>
  <Words>235</Words>
  <Application>Microsoft Office PowerPoint</Application>
  <PresentationFormat>Widescreen</PresentationFormat>
  <Paragraphs>11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Arial</vt:lpstr>
      <vt:lpstr>Bierstadt</vt:lpstr>
      <vt:lpstr>GestaltVTI</vt:lpstr>
      <vt:lpstr>Presentation of Plans and Strategies for an Online Presence for a Business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Salma Mollah (2337272)</dc:creator>
  <cp:lastModifiedBy>Salma Mollah (2337272)</cp:lastModifiedBy>
  <cp:revision>1</cp:revision>
  <dcterms:created xsi:type="dcterms:W3CDTF">2026-04-09T15:58:03Z</dcterms:created>
  <dcterms:modified xsi:type="dcterms:W3CDTF">2026-04-12T12:19:48Z</dcterms:modified>
</cp:coreProperties>
</file>