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8B9AB-13B7-ECC2-855D-E597F2DB2E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49FA9-5F71-3DC0-BE6D-A8F3364F9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F44B9-AEA5-49E6-6B2F-0CC5287E5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4C928-6EA7-8C70-6C9A-192AC99C2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26B13-960E-CFDB-7363-46CBA8F6F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829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59B90-55D8-22F9-BDAC-E63EEFD21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11D7-8B13-8A6E-57C0-A54BB6DF8F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CC00C-8D26-9C2F-664E-6243E32E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F4D02-597F-A79D-E113-1FB89DE49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DF3CD-4875-21AF-07AD-69CE927EB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349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A541-18B7-1CF2-DA58-27E441804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CB8DEA-ECF0-C2D5-DEDE-E9F2E238EA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1A7C8-FA52-75B1-4BE8-12C17FFF9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9ACE6-F65C-1810-0FBE-B04EC7D53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0DC1E-9700-F702-9D36-B4BC8FC1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1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F3E47-745E-0932-5D21-3FB4A84F9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F0C81-A3AA-4DE0-9F4A-29A6825E80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080971-3305-5BD5-8731-49FF4BDFA1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BBAD39-B5CD-3AB6-5121-B1ED3F77B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5CFE24-4F1C-AC4B-26B9-3EB11AB56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3613E9-C63B-203D-0603-D15D60699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406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CB10B-6A09-DA0E-EFBF-EA007A9A8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A7049F-6FE8-DAEA-012C-4E342A8117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D293C3-D85F-CF8C-ED94-D5C87496F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908FB-C603-107B-0BAB-E032F8FC8F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1E58F-66D0-6943-D817-D678487C5E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CB806F-F4BB-5D33-BFFC-153F420FE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8BF1C6-43F0-65FE-0815-63D229292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EE0E11-52AE-9BF7-044F-C5B2D87DA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204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C9F45-0B35-925A-9F21-8515B0E13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86BF75-9808-7C18-CEDB-7F3301832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049FB-1914-7B71-C5E2-398C3C6A1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0C22C5-2ED9-7D0C-8184-14684F33C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754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F9CAC3-342D-BA49-850B-3A314FB5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C2BF1D-3058-9D85-20B2-030669218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F939F7-047E-7598-D966-1CDEE3305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293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F15D7-68D5-D200-CA53-65B6D4A65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69C4E-355D-A4C1-A4D1-3CE0FF802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7B686D-26C9-AA79-110A-A1FB2E226A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C4FE2-B602-6209-4463-D7F8B6002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F31C5F-E954-0A05-3865-FAA6356CC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CDA41-2BBF-9C16-CD03-55EC3B085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8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628C9-D55A-EF16-BE68-4C7CCD19C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D3EF46-AF66-93B0-D75B-2309ADA0CE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0F969B-3A01-3901-C1CF-E94F53DE61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2903D-F8F0-8AB9-7D7E-14E4276AC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0995B8-E0A3-D461-DB12-0B01D01B7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CE7766-4D25-C1C0-4DE2-3A1BA2C23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976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D1B52-9DFA-5B21-5310-9FCBDB753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C78038-DC9D-845C-AB91-F6D4E1D874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BEC9E-E708-5E98-2614-48BE8F673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8EA70-556B-FF73-65F1-3D83B7DC3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DC8E90-3AFB-D6DF-9AAE-C5DC37CA0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397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F16AA6-19AF-4199-28C0-1B8A9BC532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EDDD31-DA3C-E6DC-F052-0A33D8C7C2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83E-EF9F-9ED2-B606-2F75EDF0F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E9567-BA77-EC4E-1F16-122483F4F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E1D9C-976B-E372-D401-8E84793DC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98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EC54F8-4F0A-CB0B-7116-AD44B8C23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14CBE-7F9C-3C76-8C98-71F0319027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94F4F-AC05-6026-E52E-40E381A1E7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D6705D-176C-4AB1-A6FF-A2C9370DFC6A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E5430-A111-F202-FB98-44CC3CAF2C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3C768-594F-0028-1BB4-168D76FD82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036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asthma.org.uk/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blf.org.uk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www.nice.org.uk/guidance/ng80" TargetMode="External"/><Relationship Id="rId10" Type="http://schemas.openxmlformats.org/officeDocument/2006/relationships/hyperlink" Target="https://patient.info/" TargetMode="External"/><Relationship Id="rId4" Type="http://schemas.openxmlformats.org/officeDocument/2006/relationships/hyperlink" Target="https://www.nhs.uk/conditions/asthma/" TargetMode="External"/><Relationship Id="rId9" Type="http://schemas.openxmlformats.org/officeDocument/2006/relationships/hyperlink" Target="https://ginasthm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4ACB-8FF9-F608-687B-93E287DECC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1 </a:t>
            </a:r>
            <a:br>
              <a:rPr lang="en-GB" dirty="0"/>
            </a:br>
            <a:r>
              <a:rPr lang="en-GB" dirty="0"/>
              <a:t>Physiology </a:t>
            </a:r>
            <a:br>
              <a:rPr lang="en-GB" dirty="0"/>
            </a:br>
            <a:r>
              <a:rPr lang="en-GB" dirty="0"/>
              <a:t>(BMHP5023 LON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DE7FF9-5C3F-1FF1-269D-1A1352EB29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/>
              <a:t>Name :</a:t>
            </a:r>
            <a:r>
              <a:rPr lang="en-GB" sz="2800" dirty="0"/>
              <a:t>MARIA DALIA VARELA CATRAIO DE BOA MORTE</a:t>
            </a:r>
            <a:endParaRPr lang="en-GB" dirty="0"/>
          </a:p>
          <a:p>
            <a:pPr algn="l"/>
            <a:r>
              <a:rPr lang="en-GB" dirty="0"/>
              <a:t>Number: 2429427</a:t>
            </a:r>
          </a:p>
          <a:p>
            <a:pPr algn="l"/>
            <a:r>
              <a:rPr lang="en-GB" dirty="0"/>
              <a:t>Lecture Name: LOU(ANGELA) WELLS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D7E0AC-6853-8FAF-CD71-758DB9B630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9061" y="11106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334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90"/>
    </mc:Choice>
    <mc:Fallback>
      <p:transition spd="slow" advTm="29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ED3F5-BFB1-110F-95E0-B654A0818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E2C80-9951-D8E3-3291-9BD790447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Chronic respiratory diseases affect breathing </a:t>
            </a:r>
          </a:p>
          <a:p>
            <a:r>
              <a:rPr lang="en-GB" sz="4000" dirty="0"/>
              <a:t>Focus on asthma </a:t>
            </a:r>
          </a:p>
          <a:p>
            <a:r>
              <a:rPr lang="en-GB" sz="4000" dirty="0"/>
              <a:t>A common long-term condition in the UK</a:t>
            </a:r>
          </a:p>
          <a:p>
            <a:r>
              <a:rPr lang="en-GB" sz="4000" dirty="0"/>
              <a:t>Affects airways and breathing</a:t>
            </a:r>
          </a:p>
          <a:p>
            <a:endParaRPr lang="en-GB" sz="40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FC6803-DAF6-8F45-D195-64D99B64B6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5480" y="784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38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272"/>
    </mc:Choice>
    <mc:Fallback>
      <p:transition spd="slow" advTm="45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2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A30D7-2D4B-0FF7-B726-1386D3082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Asthma?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A5FFA-49EB-48BF-109E-9A2795CE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Long-term inflammatory condition of the airways </a:t>
            </a:r>
          </a:p>
          <a:p>
            <a:r>
              <a:rPr lang="en-GB" dirty="0"/>
              <a:t>Airways become:</a:t>
            </a:r>
          </a:p>
          <a:p>
            <a:r>
              <a:rPr lang="en-GB" dirty="0"/>
              <a:t>Narrowed</a:t>
            </a:r>
          </a:p>
          <a:p>
            <a:r>
              <a:rPr lang="en-GB" dirty="0"/>
              <a:t>Inflamed</a:t>
            </a:r>
          </a:p>
          <a:p>
            <a:r>
              <a:rPr lang="en-GB" dirty="0"/>
              <a:t>Filled with mucus</a:t>
            </a:r>
          </a:p>
          <a:p>
            <a:r>
              <a:rPr lang="en-GB" dirty="0"/>
              <a:t>Symptoms:</a:t>
            </a:r>
          </a:p>
          <a:p>
            <a:r>
              <a:rPr lang="en-GB" dirty="0"/>
              <a:t>Wheezing</a:t>
            </a:r>
          </a:p>
          <a:p>
            <a:r>
              <a:rPr lang="en-GB" dirty="0"/>
              <a:t>Breathlessness</a:t>
            </a:r>
          </a:p>
          <a:p>
            <a:r>
              <a:rPr lang="en-GB" dirty="0"/>
              <a:t>Chest tightness</a:t>
            </a:r>
          </a:p>
          <a:p>
            <a:r>
              <a:rPr lang="en-GB" dirty="0"/>
              <a:t>Coughing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46EAB0-30E5-945F-0557-4E2253CA90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35152" y="784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89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625"/>
    </mc:Choice>
    <mc:Fallback>
      <p:transition spd="slow" advTm="56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E08D-ABF0-5375-25E2-82DEF6858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236F-2C2A-DEEC-6466-C702E0654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structures:</a:t>
            </a:r>
          </a:p>
          <a:p>
            <a:r>
              <a:rPr lang="en-GB" dirty="0"/>
              <a:t>Trachea</a:t>
            </a:r>
          </a:p>
          <a:p>
            <a:r>
              <a:rPr lang="en-GB" dirty="0"/>
              <a:t>Bronchioles</a:t>
            </a:r>
          </a:p>
          <a:p>
            <a:r>
              <a:rPr lang="en-GB" dirty="0"/>
              <a:t>Alveoli</a:t>
            </a:r>
          </a:p>
          <a:p>
            <a:r>
              <a:rPr lang="en-GB" dirty="0"/>
              <a:t>Function: oxygen exchange</a:t>
            </a:r>
          </a:p>
          <a:p>
            <a:r>
              <a:rPr lang="en-GB" dirty="0"/>
              <a:t>Asthma affects the airways(bronchi/bronchioles)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74771A-705B-C0E0-F350-6C4468082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9061" y="144700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212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506"/>
    </mc:Choice>
    <mc:Fallback>
      <p:transition spd="slow" advTm="45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EFEA3-B581-D92B-958A-87F21EA5F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 of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971A6-36E9-BBC3-4C24-B7DD08DB4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Normal:</a:t>
            </a:r>
          </a:p>
          <a:p>
            <a:r>
              <a:rPr lang="en-GB" dirty="0"/>
              <a:t>Airways open</a:t>
            </a:r>
          </a:p>
          <a:p>
            <a:r>
              <a:rPr lang="en-GB" dirty="0"/>
              <a:t>Air flows freely</a:t>
            </a:r>
          </a:p>
          <a:p>
            <a:r>
              <a:rPr lang="en-GB" dirty="0"/>
              <a:t>Asthma:</a:t>
            </a:r>
          </a:p>
          <a:p>
            <a:r>
              <a:rPr lang="en-GB" dirty="0"/>
              <a:t>Airways tighten (bronchoconstriction)</a:t>
            </a:r>
          </a:p>
          <a:p>
            <a:r>
              <a:rPr lang="en-GB" dirty="0"/>
              <a:t>Inflammation</a:t>
            </a:r>
          </a:p>
          <a:p>
            <a:r>
              <a:rPr lang="en-GB" dirty="0"/>
              <a:t>Excess mucus- blocked airflow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23A8D9-CCDF-40B0-A68B-DBD301D68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54598" y="119293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766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69"/>
    </mc:Choice>
    <mc:Fallback>
      <p:transition spd="slow" advTm="46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8D9B7-5784-F433-B869-A1CDB66FB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Asthma Affects the Body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A7CD8-3518-BF56-51EE-28BD8F56C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Difficulty breathing</a:t>
            </a:r>
          </a:p>
          <a:p>
            <a:r>
              <a:rPr lang="en-GB" dirty="0"/>
              <a:t>Reduced oxygen intake</a:t>
            </a:r>
          </a:p>
          <a:p>
            <a:r>
              <a:rPr lang="en-GB" dirty="0"/>
              <a:t>Triggered attacks (asthma attacks)</a:t>
            </a:r>
          </a:p>
          <a:p>
            <a:r>
              <a:rPr lang="en-GB" dirty="0"/>
              <a:t>Can be mild to severe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536CC2-BC3E-225E-EB85-CF7A85EE2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9743" y="90891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967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001"/>
    </mc:Choice>
    <mc:Fallback>
      <p:transition spd="slow" advTm="46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7B7F0-87F0-C2F0-382D-92BC56064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Case Study (Fictional)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AC674-9746-68D4-DBA6-2CCEFE0D4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Name: Sarah Ahmed</a:t>
            </a:r>
          </a:p>
          <a:p>
            <a:r>
              <a:rPr lang="en-GB" dirty="0"/>
              <a:t>Age:22</a:t>
            </a:r>
          </a:p>
          <a:p>
            <a:r>
              <a:rPr lang="en-GB" dirty="0"/>
              <a:t>Gender: Female</a:t>
            </a:r>
          </a:p>
          <a:p>
            <a:r>
              <a:rPr lang="en-GB" dirty="0"/>
              <a:t>Background:</a:t>
            </a:r>
          </a:p>
          <a:p>
            <a:r>
              <a:rPr lang="en-GB" dirty="0"/>
              <a:t>University student</a:t>
            </a:r>
          </a:p>
          <a:p>
            <a:r>
              <a:rPr lang="en-GB" dirty="0"/>
              <a:t>Diagnosis: Asthma since childhood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B7008F-1B9B-D27F-FE59-1531E4A0FB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02643" y="10271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153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371"/>
    </mc:Choice>
    <mc:Fallback>
      <p:transition spd="slow" advTm="32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204B3-E63F-8291-7F5D-C3B754A14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Factors&amp; Triggers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7861-A32C-F014-4716-F59345246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Allergens ( dust, pollen, pets)</a:t>
            </a:r>
          </a:p>
          <a:p>
            <a:r>
              <a:rPr lang="en-GB" dirty="0"/>
              <a:t>Cold air </a:t>
            </a:r>
          </a:p>
          <a:p>
            <a:r>
              <a:rPr lang="en-GB" dirty="0"/>
              <a:t>Exercise</a:t>
            </a:r>
          </a:p>
          <a:p>
            <a:r>
              <a:rPr lang="en-GB" dirty="0"/>
              <a:t>Smoking/ second-hand smoke</a:t>
            </a:r>
          </a:p>
          <a:p>
            <a:r>
              <a:rPr lang="en-GB" dirty="0"/>
              <a:t>Air pollution</a:t>
            </a:r>
          </a:p>
          <a:p>
            <a:r>
              <a:rPr lang="en-GB" dirty="0"/>
              <a:t>Stress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483750-6B5B-7BF9-CF2A-F8C305D036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2807" y="85696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60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26"/>
    </mc:Choice>
    <mc:Fallback>
      <p:transition spd="slow" advTm="44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01D54-A47D-DCDD-42A0-673A51A27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E4597-197B-CA40-13ED-164F1FDE8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symptoms</a:t>
            </a:r>
          </a:p>
          <a:p>
            <a:r>
              <a:rPr lang="en-GB" dirty="0"/>
              <a:t>Prevent asthma attacks</a:t>
            </a:r>
          </a:p>
          <a:p>
            <a:r>
              <a:rPr lang="en-GB" dirty="0"/>
              <a:t>Education on inhaler use</a:t>
            </a:r>
          </a:p>
          <a:p>
            <a:r>
              <a:rPr lang="en-GB" dirty="0"/>
              <a:t>Emotional reassurance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5EEA00-6F64-49C2-FD93-D4EEF2E3E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22189" y="182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132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97"/>
    </mc:Choice>
    <mc:Fallback>
      <p:transition spd="slow" advTm="33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F49DE-2ABB-48D3-99B4-A65958B5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E48FF-95AE-0133-B03A-1DAAE6EF6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normal breathing</a:t>
            </a:r>
          </a:p>
          <a:p>
            <a:r>
              <a:rPr lang="en-GB" dirty="0"/>
              <a:t>Reduce frequency of attacks</a:t>
            </a:r>
          </a:p>
          <a:p>
            <a:r>
              <a:rPr lang="en-GB" dirty="0"/>
              <a:t>Improve daily functioning</a:t>
            </a:r>
          </a:p>
          <a:p>
            <a:r>
              <a:rPr lang="en-GB" dirty="0"/>
              <a:t>Promote independence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2AF555-94B4-8BC6-8FF9-3F3A2E35C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57171" y="9959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37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792"/>
    </mc:Choice>
    <mc:Fallback>
      <p:transition spd="slow" advTm="29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17E3E-81B2-C8AA-35D1-38F791803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EBFF8-6880-C441-B7C5-1852DADE0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Medication:</a:t>
            </a:r>
          </a:p>
          <a:p>
            <a:r>
              <a:rPr lang="en-GB" dirty="0"/>
              <a:t>Reliver inhaler (e.g. salbutamol)</a:t>
            </a:r>
          </a:p>
          <a:p>
            <a:r>
              <a:rPr lang="en-GB" dirty="0"/>
              <a:t>Preventer inhaler (steroids)</a:t>
            </a:r>
          </a:p>
          <a:p>
            <a:r>
              <a:rPr lang="en-GB" dirty="0"/>
              <a:t>Avoid triggers</a:t>
            </a:r>
          </a:p>
          <a:p>
            <a:r>
              <a:rPr lang="en-GB" dirty="0"/>
              <a:t>Asthma action plan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6B060D-14EC-4397-A694-84A7449804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85771" y="10798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36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52"/>
    </mc:Choice>
    <mc:Fallback>
      <p:transition spd="slow" advTm="44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D210-AC6D-953A-45D5-C26D62132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15845-C42D-B1A7-9D28-915347A78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Peak  flow readings</a:t>
            </a:r>
          </a:p>
          <a:p>
            <a:r>
              <a:rPr lang="en-GB" dirty="0"/>
              <a:t>Frequency of symptoms</a:t>
            </a:r>
          </a:p>
          <a:p>
            <a:r>
              <a:rPr lang="en-GB" dirty="0"/>
              <a:t>Inhaler use</a:t>
            </a:r>
          </a:p>
          <a:p>
            <a:r>
              <a:rPr lang="en-GB" dirty="0"/>
              <a:t>Signs of worsening condition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6DFDAD-8881-FB8A-F140-2EDDD3B63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72707" y="144700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4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27"/>
    </mc:Choice>
    <mc:Fallback>
      <p:transition spd="slow" advTm="36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9860F-8B57-F803-CD9C-D7E8A640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1426A-3F82-02C8-4E40-6A4D53557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Avoid known triggers</a:t>
            </a:r>
          </a:p>
          <a:p>
            <a:r>
              <a:rPr lang="en-GB" dirty="0"/>
              <a:t>Regular exercise (controlled)</a:t>
            </a:r>
          </a:p>
          <a:p>
            <a:r>
              <a:rPr lang="en-GB" dirty="0"/>
              <a:t>Healthy diet </a:t>
            </a:r>
          </a:p>
          <a:p>
            <a:r>
              <a:rPr lang="en-GB" dirty="0"/>
              <a:t>Stop smoking</a:t>
            </a:r>
          </a:p>
          <a:p>
            <a:r>
              <a:rPr lang="en-GB" dirty="0"/>
              <a:t>Keep inhaler accessible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D612A7-A5CD-A2D9-9174-50254DB26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05216" y="11063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239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50"/>
    </mc:Choice>
    <mc:Fallback>
      <p:transition spd="slow" advTm="41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03BA2-C62B-23EF-5ADF-C9D24B30E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&amp; Person-Centred Care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6610-5E3E-D490-95F2-AACFFE20B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Educate patient about asthma </a:t>
            </a:r>
          </a:p>
          <a:p>
            <a:r>
              <a:rPr lang="en-GB" dirty="0"/>
              <a:t>Demonstrate inhaler technique</a:t>
            </a:r>
          </a:p>
          <a:p>
            <a:r>
              <a:rPr lang="en-GB" dirty="0"/>
              <a:t>Encourage self-management</a:t>
            </a:r>
          </a:p>
          <a:p>
            <a:r>
              <a:rPr lang="en-GB" dirty="0"/>
              <a:t>Provide reassurance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74495A-9463-749E-4D83-CCD5870038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2973" y="182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26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53"/>
    </mc:Choice>
    <mc:Fallback>
      <p:transition spd="slow" advTm="37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5C2FF-9A6A-BC69-CFF9-74305E745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78777-49AF-EEC4-2CAD-6690973BE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consent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Respect beliefs and choices</a:t>
            </a:r>
          </a:p>
          <a:p>
            <a:r>
              <a:rPr lang="en-GB" dirty="0"/>
              <a:t>Equal access to care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E7962-DB88-71FF-EC6A-421AAEB609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75279" y="15819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869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15"/>
    </mc:Choice>
    <mc:Fallback>
      <p:transition spd="slow" advTm="32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E9D2C-E084-D53A-254E-4F1E57A97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BC0F7-CF01-3765-1001-9E3E2D5BD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National Health Service guidance</a:t>
            </a:r>
          </a:p>
          <a:p>
            <a:r>
              <a:rPr lang="en-GB" dirty="0"/>
              <a:t>Follow National Institute for Health and Care Excellence recommendations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617979-1B10-5F2E-1227-F412B780C5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89579" y="10063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511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31"/>
    </mc:Choice>
    <mc:Fallback>
      <p:transition spd="slow" advTm="21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8730E-4AA9-2656-30C4-B80C8CE4F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458-F5F4-03AF-7470-38B8D7565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Asthma is manageable with proper care</a:t>
            </a:r>
          </a:p>
          <a:p>
            <a:r>
              <a:rPr lang="en-GB" dirty="0"/>
              <a:t>Importance of medication and trigger control</a:t>
            </a:r>
          </a:p>
          <a:p>
            <a:r>
              <a:rPr lang="en-GB" dirty="0"/>
              <a:t>Education improves patient outcomes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60865C-DA2D-0F35-F8C6-DE02AA75EF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2807" y="12707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942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89"/>
    </mc:Choice>
    <mc:Fallback>
      <p:transition spd="slow" advTm="41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8D3D5-0790-0FAF-C0A6-8EA5DBA79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010DE-6589-093B-2331-3A05EA38C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National Health Service (2023) </a:t>
            </a:r>
            <a:r>
              <a:rPr lang="en-GB" i="1" dirty="0"/>
              <a:t>Asthma.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https://www.nhs.uk/conditions/asthma/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National Institute for Health and Care Excellence(2021)</a:t>
            </a:r>
          </a:p>
          <a:p>
            <a:pPr marL="0" indent="0">
              <a:buNone/>
            </a:pPr>
            <a:r>
              <a:rPr lang="en-GB" i="1" dirty="0"/>
              <a:t>Asthma: </a:t>
            </a:r>
            <a:r>
              <a:rPr lang="en-GB" dirty="0"/>
              <a:t>diagnosis, monitoring and chronic asthma management (NG80).</a:t>
            </a:r>
          </a:p>
          <a:p>
            <a:pPr marL="0" indent="0">
              <a:buNone/>
            </a:pPr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https://www.nice.org.uk/guidance/ng80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3. British Lung Foundation (2022) Asthma overview.</a:t>
            </a:r>
          </a:p>
          <a:p>
            <a:pPr marL="0" indent="0">
              <a:buNone/>
            </a:pPr>
            <a:r>
              <a:rPr lang="en-GB" dirty="0"/>
              <a:t>Available at </a:t>
            </a:r>
            <a:r>
              <a:rPr lang="en-GB" dirty="0">
                <a:hlinkClick r:id="rId6"/>
              </a:rPr>
              <a:t>https://www.blf.org.uk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4. Asthma UK (2023) What is asthma?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https://www.asthma.org.uk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5. World Health Organization (2023) Asthma fact sheet.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https://www.who.int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6. Global Initiative for Asthma (2023) Global Strategy for Asthma Management and Prevention.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9"/>
              </a:rPr>
              <a:t>https://ginasthma.org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7. Patient.info (2023) Asthma.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10"/>
              </a:rPr>
              <a:t>https://patient.info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8. </a:t>
            </a:r>
            <a:r>
              <a:rPr lang="en-GB" dirty="0" err="1"/>
              <a:t>Centers</a:t>
            </a:r>
            <a:r>
              <a:rPr lang="en-GB" dirty="0"/>
              <a:t>  for Disease Control and Prevention (2023) Asthma.</a:t>
            </a:r>
          </a:p>
          <a:p>
            <a:pPr marL="0" indent="0">
              <a:buNone/>
            </a:pPr>
            <a:r>
              <a:rPr lang="en-GB" dirty="0"/>
              <a:t>Available at: https://www.cdc.gov/asthma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2A9E59-B35D-E86B-4EDB-FEF37C4360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615507" y="182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404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10"/>
    </mc:Choice>
    <mc:Fallback>
      <p:transition spd="slow" advTm="6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7604</TotalTime>
  <Words>529</Words>
  <Application>Microsoft Office PowerPoint</Application>
  <PresentationFormat>Widescreen</PresentationFormat>
  <Paragraphs>116</Paragraphs>
  <Slides>18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Assessment 1  Physiology  (BMHP5023 LON )</vt:lpstr>
      <vt:lpstr>Introduction</vt:lpstr>
      <vt:lpstr>What is Asthma?</vt:lpstr>
      <vt:lpstr>Anatomy of the Respiratory System</vt:lpstr>
      <vt:lpstr>Physiology of Breathing</vt:lpstr>
      <vt:lpstr>How Asthma Affects the Body </vt:lpstr>
      <vt:lpstr>Patient Case Study (Fictional)</vt:lpstr>
      <vt:lpstr>Risk Factors&amp; Triggers</vt:lpstr>
      <vt:lpstr>Patient Needs</vt:lpstr>
      <vt:lpstr>Care Plan Goals</vt:lpstr>
      <vt:lpstr>Care Interventions</vt:lpstr>
      <vt:lpstr>Monitoring</vt:lpstr>
      <vt:lpstr>Lifestyle Recommendations</vt:lpstr>
      <vt:lpstr>Communication &amp; Person-Centred Care </vt:lpstr>
      <vt:lpstr>Ethical Considerations</vt:lpstr>
      <vt:lpstr>Guidelines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Dalia Varela Catraio De Boa Morte (2429427)</dc:creator>
  <cp:lastModifiedBy>Maria Dalia Varela Catraio De Boa Morte (2429427)</cp:lastModifiedBy>
  <cp:revision>2</cp:revision>
  <dcterms:created xsi:type="dcterms:W3CDTF">2026-04-13T16:29:23Z</dcterms:created>
  <dcterms:modified xsi:type="dcterms:W3CDTF">2026-04-20T19:39:43Z</dcterms:modified>
</cp:coreProperties>
</file>