
<file path=[Content_Types].xml><?xml version="1.0" encoding="utf-8"?>
<Types xmlns="http://schemas.openxmlformats.org/package/2006/content-types">
  <Default Extension="png" ContentType="image/png"/>
  <Default Extension="svg" ContentType="image/svg+xml"/>
  <Default Extension="emf" ContentType="image/x-emf"/>
  <Default Extension="xls" ContentType="application/vnd.ms-excel"/>
  <Default Extension="rels" ContentType="application/vnd.openxmlformats-package.relationships+xml"/>
  <Default Extension="xml" ContentType="application/xml"/>
  <Default Extension="vml" ContentType="application/vnd.openxmlformats-officedocument.vmlDrawing"/>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Override PartName="/ppt/authors.xml" ContentType="application/vnd.ms-powerpoint.author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6"/>
  </p:notesMasterIdLst>
  <p:handoutMasterIdLst>
    <p:handoutMasterId r:id="rId17"/>
  </p:handoutMasterIdLst>
  <p:sldIdLst>
    <p:sldId id="277" r:id="rId5"/>
    <p:sldId id="282" r:id="rId6"/>
    <p:sldId id="283" r:id="rId7"/>
    <p:sldId id="257" r:id="rId8"/>
    <p:sldId id="278" r:id="rId9"/>
    <p:sldId id="263" r:id="rId10"/>
    <p:sldId id="279" r:id="rId11"/>
    <p:sldId id="280" r:id="rId12"/>
    <p:sldId id="284" r:id="rId13"/>
    <p:sldId id="281" r:id="rId14"/>
    <p:sldId id="275"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ext>
    <p:ext uri="{2D200454-40CA-4A62-9FC3-DE9A4176ACB9}">
      <p15:notesGuideLst xmlns=""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14" autoAdjust="0"/>
    <p:restoredTop sz="72193" autoAdjust="0"/>
  </p:normalViewPr>
  <p:slideViewPr>
    <p:cSldViewPr snapToGrid="0">
      <p:cViewPr>
        <p:scale>
          <a:sx n="57" d="100"/>
          <a:sy n="57" d="100"/>
        </p:scale>
        <p:origin x="-1224" y="114"/>
      </p:cViewPr>
      <p:guideLst>
        <p:guide orient="horz" pos="2160"/>
        <p:guide pos="3840"/>
      </p:guideLst>
    </p:cSldViewPr>
  </p:slideViewPr>
  <p:outlineViewPr>
    <p:cViewPr>
      <p:scale>
        <a:sx n="33" d="100"/>
        <a:sy n="33" d="100"/>
      </p:scale>
      <p:origin x="0" y="-21869"/>
    </p:cViewPr>
  </p:outlineViewPr>
  <p:notesTextViewPr>
    <p:cViewPr>
      <p:scale>
        <a:sx n="1" d="1"/>
        <a:sy n="1" d="1"/>
      </p:scale>
      <p:origin x="0" y="0"/>
    </p:cViewPr>
  </p:notesTextViewPr>
  <p:sorterViewPr>
    <p:cViewPr>
      <p:scale>
        <a:sx n="60" d="100"/>
        <a:sy n="60" d="100"/>
      </p:scale>
      <p:origin x="0" y="0"/>
    </p:cViewPr>
  </p:sorterViewPr>
  <p:notesViewPr>
    <p:cSldViewPr snapToGrid="0">
      <p:cViewPr varScale="1">
        <p:scale>
          <a:sx n="62" d="100"/>
          <a:sy n="62" d="100"/>
        </p:scale>
        <p:origin x="2179" y="77"/>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8/10/relationships/authors" Target="author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5.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 xmlns:a16="http://schemas.microsoft.com/office/drawing/2014/main" id="{6AA3114B-0CDD-4419-A4DE-E0C29A2AE1A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 xmlns:a16="http://schemas.microsoft.com/office/drawing/2014/main" id="{1FC25048-78D1-4821-8E2B-7A77CCA12F8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6252186-C111-43A8-A0F7-F77FFDE4DF82}" type="datetimeFigureOut">
              <a:rPr lang="en-US" smtClean="0"/>
              <a:t>7/7/2022</a:t>
            </a:fld>
            <a:endParaRPr lang="en-US" dirty="0"/>
          </a:p>
        </p:txBody>
      </p:sp>
      <p:sp>
        <p:nvSpPr>
          <p:cNvPr id="4" name="Footer Placeholder 3">
            <a:extLst>
              <a:ext uri="{FF2B5EF4-FFF2-40B4-BE49-F238E27FC236}">
                <a16:creationId xmlns="" xmlns:a16="http://schemas.microsoft.com/office/drawing/2014/main" id="{01924695-047D-4CC8-8801-1AA37457E73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 xmlns:a16="http://schemas.microsoft.com/office/drawing/2014/main" id="{F0F00293-63F6-438D-A9A8-024975FD55F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D56CFAD-C154-4C9C-AD01-665A5055065E}" type="slidenum">
              <a:rPr lang="en-US" smtClean="0"/>
              <a:t>‹#›</a:t>
            </a:fld>
            <a:endParaRPr lang="en-US" dirty="0"/>
          </a:p>
        </p:txBody>
      </p:sp>
    </p:spTree>
    <p:extLst>
      <p:ext uri="{BB962C8B-B14F-4D97-AF65-F5344CB8AC3E}">
        <p14:creationId xmlns:p14="http://schemas.microsoft.com/office/powerpoint/2010/main" val="39978791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2BBB5B-F3DE-41D7-B279-483D20E8E363}" type="datetimeFigureOut">
              <a:rPr lang="en-US" smtClean="0"/>
              <a:t>7/7/2022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5B62BC0-7DC4-4569-951D-2BB9475345C6}" type="slidenum">
              <a:rPr lang="en-US" smtClean="0"/>
              <a:t>‹#›</a:t>
            </a:fld>
            <a:endParaRPr lang="en-US" dirty="0"/>
          </a:p>
        </p:txBody>
      </p:sp>
    </p:spTree>
    <p:extLst>
      <p:ext uri="{BB962C8B-B14F-4D97-AF65-F5344CB8AC3E}">
        <p14:creationId xmlns:p14="http://schemas.microsoft.com/office/powerpoint/2010/main" val="33446415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business idea is to open a car wash.</a:t>
            </a:r>
          </a:p>
          <a:p>
            <a:endParaRPr lang="en-GB" dirty="0"/>
          </a:p>
          <a:p>
            <a:r>
              <a:rPr lang="en-GB" dirty="0"/>
              <a:t>I have chosen this business because I believe it is the easiest to operate and it does not require a lot of income or overheads (Assaf, </a:t>
            </a:r>
            <a:r>
              <a:rPr lang="en-GB" dirty="0" err="1"/>
              <a:t>Bubshait</a:t>
            </a:r>
            <a:r>
              <a:rPr lang="en-GB" dirty="0"/>
              <a:t>, </a:t>
            </a:r>
            <a:r>
              <a:rPr lang="en-GB" dirty="0" err="1"/>
              <a:t>Atiyah</a:t>
            </a:r>
            <a:r>
              <a:rPr lang="en-GB" dirty="0"/>
              <a:t> &amp; Al-</a:t>
            </a:r>
            <a:r>
              <a:rPr lang="en-GB" dirty="0" err="1"/>
              <a:t>Shahri</a:t>
            </a:r>
            <a:r>
              <a:rPr lang="en-GB" dirty="0"/>
              <a:t>, 2001).</a:t>
            </a:r>
          </a:p>
          <a:p>
            <a:endParaRPr lang="en-GB" dirty="0"/>
          </a:p>
          <a:p>
            <a:r>
              <a:rPr lang="en-GB" dirty="0"/>
              <a:t>I want to open the business at Lodge Lane in Liverpool because when I was doing my research I found that there is only on car wash that services that whole area and others a few miles away. I believe that I will have competitive advantage as I intend to offer a service beyond just a car wash. I will offer a wating room that will have refreshment and entertainment.</a:t>
            </a:r>
          </a:p>
        </p:txBody>
      </p:sp>
      <p:sp>
        <p:nvSpPr>
          <p:cNvPr id="4" name="Slide Number Placeholder 3"/>
          <p:cNvSpPr>
            <a:spLocks noGrp="1"/>
          </p:cNvSpPr>
          <p:nvPr>
            <p:ph type="sldNum" sz="quarter" idx="5"/>
          </p:nvPr>
        </p:nvSpPr>
        <p:spPr/>
        <p:txBody>
          <a:bodyPr/>
          <a:lstStyle/>
          <a:p>
            <a:fld id="{F5B62BC0-7DC4-4569-951D-2BB9475345C6}" type="slidenum">
              <a:rPr lang="en-US" smtClean="0"/>
              <a:t>1</a:t>
            </a:fld>
            <a:endParaRPr lang="en-US" dirty="0"/>
          </a:p>
        </p:txBody>
      </p:sp>
    </p:spTree>
    <p:extLst>
      <p:ext uri="{BB962C8B-B14F-4D97-AF65-F5344CB8AC3E}">
        <p14:creationId xmlns:p14="http://schemas.microsoft.com/office/powerpoint/2010/main" val="10342691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5B62BC0-7DC4-4569-951D-2BB9475345C6}" type="slidenum">
              <a:rPr lang="en-US" smtClean="0"/>
              <a:t>3</a:t>
            </a:fld>
            <a:endParaRPr lang="en-US" dirty="0"/>
          </a:p>
        </p:txBody>
      </p:sp>
    </p:spTree>
    <p:extLst>
      <p:ext uri="{BB962C8B-B14F-4D97-AF65-F5344CB8AC3E}">
        <p14:creationId xmlns:p14="http://schemas.microsoft.com/office/powerpoint/2010/main" val="37124275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7Ps were applied for my business </a:t>
            </a:r>
          </a:p>
          <a:p>
            <a:endParaRPr lang="en-GB" dirty="0"/>
          </a:p>
          <a:p>
            <a:pPr marL="457200" algn="just"/>
            <a:r>
              <a:rPr lang="en-GB" sz="1800" b="1" dirty="0">
                <a:effectLst/>
                <a:latin typeface="Arial" panose="020B0604020202020204" pitchFamily="34" charset="0"/>
                <a:ea typeface="Times New Roman" panose="02020603050405020304" pitchFamily="18" charset="0"/>
              </a:rPr>
              <a:t>The 7 Ps.</a:t>
            </a:r>
            <a:endParaRPr lang="en-GB" sz="1800" dirty="0">
              <a:effectLst/>
              <a:latin typeface="Times New Roman" panose="02020603050405020304" pitchFamily="18" charset="0"/>
              <a:ea typeface="Times New Roman" panose="02020603050405020304" pitchFamily="18" charset="0"/>
            </a:endParaRPr>
          </a:p>
          <a:p>
            <a:pPr marL="457200" algn="just"/>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457200" algn="just"/>
            <a:r>
              <a:rPr lang="en-GB" sz="1800" b="1" dirty="0">
                <a:effectLst/>
                <a:latin typeface="Arial" panose="020B0604020202020204" pitchFamily="34" charset="0"/>
                <a:ea typeface="Times New Roman" panose="02020603050405020304" pitchFamily="18" charset="0"/>
              </a:rPr>
              <a:t>Product</a:t>
            </a:r>
            <a:endParaRPr lang="en-GB" sz="1800" dirty="0">
              <a:effectLst/>
              <a:latin typeface="Times New Roman" panose="02020603050405020304" pitchFamily="18" charset="0"/>
              <a:ea typeface="Times New Roman" panose="02020603050405020304" pitchFamily="18" charset="0"/>
            </a:endParaRPr>
          </a:p>
          <a:p>
            <a:pPr marL="457200" algn="just"/>
            <a:r>
              <a:rPr lang="en-GB" sz="1800" dirty="0">
                <a:effectLst/>
                <a:latin typeface="Arial" panose="020B0604020202020204" pitchFamily="34" charset="0"/>
                <a:ea typeface="Times New Roman" panose="02020603050405020304" pitchFamily="18" charset="0"/>
              </a:rPr>
              <a:t>As for the product it would be a car wash where I am offering car wash services. The car wash will offer extra services that are not usually offered by other car wash services around the country. That is, my car wash will have a waiting room which will provide extra services like a tea and coffee for refreshments and TV for entertainment and washroom facilities. </a:t>
            </a:r>
            <a:endParaRPr lang="en-GB" sz="1800" dirty="0">
              <a:effectLst/>
              <a:latin typeface="Times New Roman" panose="02020603050405020304" pitchFamily="18" charset="0"/>
              <a:ea typeface="Times New Roman" panose="02020603050405020304" pitchFamily="18" charset="0"/>
            </a:endParaRPr>
          </a:p>
          <a:p>
            <a:pPr marL="457200" algn="just"/>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457200" algn="just"/>
            <a:r>
              <a:rPr lang="en-GB" sz="1800" b="1" dirty="0">
                <a:effectLst/>
                <a:latin typeface="Arial" panose="020B0604020202020204" pitchFamily="34" charset="0"/>
                <a:ea typeface="Times New Roman" panose="02020603050405020304" pitchFamily="18" charset="0"/>
              </a:rPr>
              <a:t>Price</a:t>
            </a:r>
            <a:endParaRPr lang="en-GB" sz="1800" dirty="0">
              <a:effectLst/>
              <a:latin typeface="Times New Roman" panose="02020603050405020304" pitchFamily="18" charset="0"/>
              <a:ea typeface="Times New Roman" panose="02020603050405020304" pitchFamily="18" charset="0"/>
            </a:endParaRPr>
          </a:p>
          <a:p>
            <a:pPr marL="457200" algn="just"/>
            <a:r>
              <a:rPr lang="en-GB" sz="1800" dirty="0">
                <a:effectLst/>
                <a:latin typeface="Arial" panose="020B0604020202020204" pitchFamily="34" charset="0"/>
                <a:ea typeface="Times New Roman" panose="02020603050405020304" pitchFamily="18" charset="0"/>
              </a:rPr>
              <a:t>It is also very important to consider pricing strategies when entering the market. Of course, all marketing involves costs therefore, it is important to price the service in such a way that will leave the business viable. In the first instance I will start by considering the competition-based pricing strategy (</a:t>
            </a:r>
            <a:r>
              <a:rPr lang="en-GB" sz="1800" dirty="0" err="1">
                <a:effectLst/>
                <a:latin typeface="Arial" panose="020B0604020202020204" pitchFamily="34" charset="0"/>
                <a:ea typeface="Times New Roman" panose="02020603050405020304" pitchFamily="18" charset="0"/>
              </a:rPr>
              <a:t>Hinterhuber</a:t>
            </a:r>
            <a:r>
              <a:rPr lang="en-GB" sz="1800" dirty="0">
                <a:effectLst/>
                <a:latin typeface="Arial" panose="020B0604020202020204" pitchFamily="34" charset="0"/>
                <a:ea typeface="Times New Roman" panose="02020603050405020304" pitchFamily="18" charset="0"/>
              </a:rPr>
              <a:t> &amp; </a:t>
            </a:r>
            <a:r>
              <a:rPr lang="en-GB" sz="1800" dirty="0" err="1">
                <a:effectLst/>
                <a:latin typeface="Arial" panose="020B0604020202020204" pitchFamily="34" charset="0"/>
                <a:ea typeface="Times New Roman" panose="02020603050405020304" pitchFamily="18" charset="0"/>
              </a:rPr>
              <a:t>Liozu</a:t>
            </a:r>
            <a:r>
              <a:rPr lang="en-GB" sz="1800" dirty="0">
                <a:effectLst/>
                <a:latin typeface="Arial" panose="020B0604020202020204" pitchFamily="34" charset="0"/>
                <a:ea typeface="Times New Roman" panose="02020603050405020304" pitchFamily="18" charset="0"/>
              </a:rPr>
              <a:t>, 2012) and this is looking at the actual competitors to set the price. At the moment, from visiting many carwashes, I found out that many prices from car washes start at about £5 for an insider hoover activity to about £30 for a proper detail of the whole car. Later I am hoping to offer the customer value-based pricing because, I do hope that the extra services that offer value to customers would help is pricing (</a:t>
            </a:r>
            <a:r>
              <a:rPr lang="en-GB" sz="1800" dirty="0" err="1">
                <a:effectLst/>
                <a:latin typeface="Arial" panose="020B0604020202020204" pitchFamily="34" charset="0"/>
                <a:ea typeface="Times New Roman" panose="02020603050405020304" pitchFamily="18" charset="0"/>
              </a:rPr>
              <a:t>Hinterhuber</a:t>
            </a:r>
            <a:r>
              <a:rPr lang="en-GB" sz="1800" dirty="0">
                <a:effectLst/>
                <a:latin typeface="Arial" panose="020B0604020202020204" pitchFamily="34" charset="0"/>
                <a:ea typeface="Times New Roman" panose="02020603050405020304" pitchFamily="18" charset="0"/>
              </a:rPr>
              <a:t> &amp; </a:t>
            </a:r>
            <a:r>
              <a:rPr lang="en-GB" sz="1800" dirty="0" err="1">
                <a:effectLst/>
                <a:latin typeface="Arial" panose="020B0604020202020204" pitchFamily="34" charset="0"/>
                <a:ea typeface="Times New Roman" panose="02020603050405020304" pitchFamily="18" charset="0"/>
              </a:rPr>
              <a:t>Liozu</a:t>
            </a:r>
            <a:r>
              <a:rPr lang="en-GB" sz="1800" dirty="0">
                <a:effectLst/>
                <a:latin typeface="Arial" panose="020B0604020202020204" pitchFamily="34" charset="0"/>
                <a:ea typeface="Times New Roman" panose="02020603050405020304" pitchFamily="18" charset="0"/>
              </a:rPr>
              <a:t>, 2012). </a:t>
            </a:r>
            <a:endParaRPr lang="en-GB" sz="1800" dirty="0">
              <a:effectLst/>
              <a:latin typeface="Times New Roman" panose="02020603050405020304" pitchFamily="18" charset="0"/>
              <a:ea typeface="Times New Roman" panose="02020603050405020304" pitchFamily="18" charset="0"/>
            </a:endParaRPr>
          </a:p>
          <a:p>
            <a:pPr marL="457200" algn="just"/>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457200" algn="just"/>
            <a:r>
              <a:rPr lang="en-GB" sz="1800" b="1" dirty="0">
                <a:effectLst/>
                <a:latin typeface="Arial" panose="020B0604020202020204" pitchFamily="34" charset="0"/>
                <a:ea typeface="Times New Roman" panose="02020603050405020304" pitchFamily="18" charset="0"/>
              </a:rPr>
              <a:t>Place</a:t>
            </a:r>
            <a:endParaRPr lang="en-GB" sz="1800" dirty="0">
              <a:effectLst/>
              <a:latin typeface="Times New Roman" panose="02020603050405020304" pitchFamily="18" charset="0"/>
              <a:ea typeface="Times New Roman" panose="02020603050405020304" pitchFamily="18" charset="0"/>
            </a:endParaRPr>
          </a:p>
          <a:p>
            <a:pPr marL="457200" algn="just"/>
            <a:r>
              <a:rPr lang="en-GB" sz="1800" dirty="0">
                <a:effectLst/>
                <a:latin typeface="Arial" panose="020B0604020202020204" pitchFamily="34" charset="0"/>
                <a:ea typeface="Times New Roman" panose="02020603050405020304" pitchFamily="18" charset="0"/>
              </a:rPr>
              <a:t>I have mentioned before that I will have a car wash place in Lodge Lane, Liverpool L8 Toxteth. This because I feel connection with the community, and I know the area very well. I would also like to give back to the community by putting service near them and also employing local people.</a:t>
            </a:r>
            <a:endParaRPr lang="en-GB" sz="1800" dirty="0">
              <a:effectLst/>
              <a:latin typeface="Times New Roman" panose="02020603050405020304" pitchFamily="18" charset="0"/>
              <a:ea typeface="Times New Roman" panose="02020603050405020304" pitchFamily="18" charset="0"/>
            </a:endParaRPr>
          </a:p>
          <a:p>
            <a:pPr marL="457200" algn="just"/>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457200" algn="just"/>
            <a:r>
              <a:rPr lang="en-GB" sz="1800" b="1" dirty="0">
                <a:effectLst/>
                <a:latin typeface="Arial" panose="020B0604020202020204" pitchFamily="34" charset="0"/>
                <a:ea typeface="Times New Roman" panose="02020603050405020304" pitchFamily="18" charset="0"/>
              </a:rPr>
              <a:t>Promotion</a:t>
            </a:r>
            <a:endParaRPr lang="en-GB" sz="1800" dirty="0">
              <a:effectLst/>
              <a:latin typeface="Times New Roman" panose="02020603050405020304" pitchFamily="18" charset="0"/>
              <a:ea typeface="Times New Roman" panose="02020603050405020304" pitchFamily="18" charset="0"/>
            </a:endParaRPr>
          </a:p>
          <a:p>
            <a:pPr marL="457200" algn="just"/>
            <a:r>
              <a:rPr lang="en-GB" sz="1800" dirty="0">
                <a:effectLst/>
                <a:latin typeface="Arial" panose="020B0604020202020204" pitchFamily="34" charset="0"/>
                <a:ea typeface="Times New Roman" panose="02020603050405020304" pitchFamily="18" charset="0"/>
              </a:rPr>
              <a:t>Promoting a car wash is not expensive as it does not need a lot of expensive marketing activities like TV adverts etc. So, in light of this, I will do direct marketing (</a:t>
            </a:r>
            <a:r>
              <a:rPr lang="en-GB" sz="1800" dirty="0" err="1">
                <a:effectLst/>
                <a:latin typeface="Arial" panose="020B0604020202020204" pitchFamily="34" charset="0"/>
                <a:ea typeface="Times New Roman" panose="02020603050405020304" pitchFamily="18" charset="0"/>
              </a:rPr>
              <a:t>Akaah</a:t>
            </a:r>
            <a:r>
              <a:rPr lang="en-GB" sz="1800" dirty="0">
                <a:effectLst/>
                <a:latin typeface="Arial" panose="020B0604020202020204" pitchFamily="34" charset="0"/>
                <a:ea typeface="Times New Roman" panose="02020603050405020304" pitchFamily="18" charset="0"/>
              </a:rPr>
              <a:t>, </a:t>
            </a:r>
            <a:r>
              <a:rPr lang="en-GB" sz="1800" dirty="0" err="1">
                <a:effectLst/>
                <a:latin typeface="Arial" panose="020B0604020202020204" pitchFamily="34" charset="0"/>
                <a:ea typeface="Times New Roman" panose="02020603050405020304" pitchFamily="18" charset="0"/>
              </a:rPr>
              <a:t>Korgaonkar</a:t>
            </a:r>
            <a:r>
              <a:rPr lang="en-GB" sz="1800" dirty="0">
                <a:effectLst/>
                <a:latin typeface="Arial" panose="020B0604020202020204" pitchFamily="34" charset="0"/>
                <a:ea typeface="Times New Roman" panose="02020603050405020304" pitchFamily="18" charset="0"/>
              </a:rPr>
              <a:t>, Lund, 1995). That is, I am going to print out leaflets that will be posted through all doors in different areas around. Direct marketing is considered one of the most effective marketing methods to get customers. Also, in my community meeting I will also inform people about it. At the same time, I will put leaflets and in community centres and shops surrounding my area on their notice boards. These are done for free without any payment required.  </a:t>
            </a:r>
            <a:endParaRPr lang="en-GB" sz="1800" dirty="0">
              <a:effectLst/>
              <a:latin typeface="Times New Roman" panose="02020603050405020304" pitchFamily="18" charset="0"/>
              <a:ea typeface="Times New Roman" panose="02020603050405020304" pitchFamily="18" charset="0"/>
            </a:endParaRPr>
          </a:p>
          <a:p>
            <a:pPr marL="457200" algn="just"/>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457200" algn="just"/>
            <a:r>
              <a:rPr lang="en-GB" sz="1800" b="1" dirty="0">
                <a:effectLst/>
                <a:latin typeface="Arial" panose="020B0604020202020204" pitchFamily="34" charset="0"/>
                <a:ea typeface="Times New Roman" panose="02020603050405020304" pitchFamily="18" charset="0"/>
              </a:rPr>
              <a:t>People</a:t>
            </a:r>
            <a:endParaRPr lang="en-GB" sz="1800" dirty="0">
              <a:effectLst/>
              <a:latin typeface="Times New Roman" panose="02020603050405020304" pitchFamily="18" charset="0"/>
              <a:ea typeface="Times New Roman" panose="02020603050405020304" pitchFamily="18" charset="0"/>
            </a:endParaRPr>
          </a:p>
          <a:p>
            <a:pPr marL="457200" algn="just"/>
            <a:r>
              <a:rPr lang="en-GB" sz="1800" dirty="0">
                <a:effectLst/>
                <a:latin typeface="Arial" panose="020B0604020202020204" pitchFamily="34" charset="0"/>
                <a:ea typeface="Times New Roman" panose="02020603050405020304" pitchFamily="18" charset="0"/>
              </a:rPr>
              <a:t>As I mentioned before, I will employ about two extra workers in my company that I will train and equip them to know about the business and doing the job effectively. The use of chemicals in car wash requires someone who knows how to use them in order not to destroy people’s cars. They will also be trained in customer service because the way they treat customers, and the end product of their job will lead to customer repeats as well as loyalty (</a:t>
            </a:r>
            <a:r>
              <a:rPr lang="en-GB" sz="1800" dirty="0" err="1">
                <a:effectLst/>
                <a:latin typeface="Arial" panose="020B0604020202020204" pitchFamily="34" charset="0"/>
                <a:ea typeface="Times New Roman" panose="02020603050405020304" pitchFamily="18" charset="0"/>
              </a:rPr>
              <a:t>Goi</a:t>
            </a:r>
            <a:r>
              <a:rPr lang="en-GB" sz="1800" dirty="0">
                <a:effectLst/>
                <a:latin typeface="Arial" panose="020B0604020202020204" pitchFamily="34" charset="0"/>
                <a:ea typeface="Times New Roman" panose="02020603050405020304" pitchFamily="18" charset="0"/>
              </a:rPr>
              <a:t>, 2009). </a:t>
            </a:r>
            <a:endParaRPr lang="en-GB" sz="1800" dirty="0">
              <a:effectLst/>
              <a:latin typeface="Times New Roman" panose="02020603050405020304" pitchFamily="18" charset="0"/>
              <a:ea typeface="Times New Roman" panose="02020603050405020304" pitchFamily="18" charset="0"/>
            </a:endParaRPr>
          </a:p>
          <a:p>
            <a:pPr marL="457200" algn="just"/>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457200" algn="just"/>
            <a:r>
              <a:rPr lang="en-GB" sz="1800" b="1" dirty="0">
                <a:effectLst/>
                <a:latin typeface="Arial" panose="020B0604020202020204" pitchFamily="34" charset="0"/>
                <a:ea typeface="Times New Roman" panose="02020603050405020304" pitchFamily="18" charset="0"/>
              </a:rPr>
              <a:t>Process</a:t>
            </a:r>
            <a:endParaRPr lang="en-GB" sz="1800" dirty="0">
              <a:effectLst/>
              <a:latin typeface="Times New Roman" panose="02020603050405020304" pitchFamily="18" charset="0"/>
              <a:ea typeface="Times New Roman" panose="02020603050405020304" pitchFamily="18" charset="0"/>
            </a:endParaRPr>
          </a:p>
          <a:p>
            <a:pPr marL="457200" algn="just"/>
            <a:r>
              <a:rPr lang="en-GB" sz="1800" dirty="0">
                <a:effectLst/>
                <a:latin typeface="Arial" panose="020B0604020202020204" pitchFamily="34" charset="0"/>
                <a:ea typeface="Times New Roman" panose="02020603050405020304" pitchFamily="18" charset="0"/>
              </a:rPr>
              <a:t>To understand the customer journey effectively, we will take down information on what our customers prefer and of course consider GDPR in how we are keeping that information so that if we have repeat customer, we can tailor-make the service according to their needs. This also allows for us to sell other eservices that can be beneficial and financially advantageous for the business</a:t>
            </a:r>
            <a:endParaRPr lang="en-GB" sz="1800" dirty="0">
              <a:effectLst/>
              <a:latin typeface="Times New Roman" panose="02020603050405020304" pitchFamily="18" charset="0"/>
              <a:ea typeface="Times New Roman" panose="02020603050405020304" pitchFamily="18" charset="0"/>
            </a:endParaRPr>
          </a:p>
          <a:p>
            <a:pPr marL="457200" algn="just"/>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457200" algn="just"/>
            <a:r>
              <a:rPr lang="en-GB" sz="1800" b="1" dirty="0">
                <a:effectLst/>
                <a:latin typeface="Arial" panose="020B0604020202020204" pitchFamily="34" charset="0"/>
                <a:ea typeface="Times New Roman" panose="02020603050405020304" pitchFamily="18" charset="0"/>
              </a:rPr>
              <a:t>Physical Evidence</a:t>
            </a:r>
            <a:endParaRPr lang="en-GB" sz="1800" dirty="0">
              <a:effectLst/>
              <a:latin typeface="Times New Roman" panose="02020603050405020304" pitchFamily="18" charset="0"/>
              <a:ea typeface="Times New Roman" panose="02020603050405020304" pitchFamily="18" charset="0"/>
            </a:endParaRPr>
          </a:p>
          <a:p>
            <a:pPr marL="457200" algn="just"/>
            <a:r>
              <a:rPr lang="en-GB" sz="1800" dirty="0">
                <a:effectLst/>
                <a:latin typeface="Arial" panose="020B0604020202020204" pitchFamily="34" charset="0"/>
                <a:ea typeface="Times New Roman" panose="02020603050405020304" pitchFamily="18" charset="0"/>
              </a:rPr>
              <a:t>We aim to have the cleanest car service so that customers will see for themselves and be happy with service.</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F5B62BC0-7DC4-4569-951D-2BB9475345C6}" type="slidenum">
              <a:rPr lang="en-US" smtClean="0"/>
              <a:t>4</a:t>
            </a:fld>
            <a:endParaRPr lang="en-US" dirty="0"/>
          </a:p>
        </p:txBody>
      </p:sp>
    </p:spTree>
    <p:extLst>
      <p:ext uri="{BB962C8B-B14F-4D97-AF65-F5344CB8AC3E}">
        <p14:creationId xmlns:p14="http://schemas.microsoft.com/office/powerpoint/2010/main" val="18197943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leaflet I have designed that will be distributed around showing what we do and the location including the extra services we provide.</a:t>
            </a:r>
          </a:p>
        </p:txBody>
      </p:sp>
      <p:sp>
        <p:nvSpPr>
          <p:cNvPr id="4" name="Slide Number Placeholder 3"/>
          <p:cNvSpPr>
            <a:spLocks noGrp="1"/>
          </p:cNvSpPr>
          <p:nvPr>
            <p:ph type="sldNum" sz="quarter" idx="5"/>
          </p:nvPr>
        </p:nvSpPr>
        <p:spPr/>
        <p:txBody>
          <a:bodyPr/>
          <a:lstStyle/>
          <a:p>
            <a:fld id="{F5B62BC0-7DC4-4569-951D-2BB9475345C6}" type="slidenum">
              <a:rPr lang="en-US" smtClean="0"/>
              <a:t>5</a:t>
            </a:fld>
            <a:endParaRPr lang="en-US" dirty="0"/>
          </a:p>
        </p:txBody>
      </p:sp>
    </p:spTree>
    <p:extLst>
      <p:ext uri="{BB962C8B-B14F-4D97-AF65-F5344CB8AC3E}">
        <p14:creationId xmlns:p14="http://schemas.microsoft.com/office/powerpoint/2010/main" val="12312628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Doing individual research around the area allowed me to find information about car washes and were most are located and this helped in deciding the location.</a:t>
            </a:r>
          </a:p>
        </p:txBody>
      </p:sp>
      <p:sp>
        <p:nvSpPr>
          <p:cNvPr id="4" name="Slide Number Placeholder 3"/>
          <p:cNvSpPr>
            <a:spLocks noGrp="1"/>
          </p:cNvSpPr>
          <p:nvPr>
            <p:ph type="sldNum" sz="quarter" idx="5"/>
          </p:nvPr>
        </p:nvSpPr>
        <p:spPr/>
        <p:txBody>
          <a:bodyPr/>
          <a:lstStyle/>
          <a:p>
            <a:fld id="{F5B62BC0-7DC4-4569-951D-2BB9475345C6}" type="slidenum">
              <a:rPr lang="en-US" smtClean="0"/>
              <a:t>6</a:t>
            </a:fld>
            <a:endParaRPr lang="en-US" dirty="0"/>
          </a:p>
        </p:txBody>
      </p:sp>
    </p:spTree>
    <p:extLst>
      <p:ext uri="{BB962C8B-B14F-4D97-AF65-F5344CB8AC3E}">
        <p14:creationId xmlns:p14="http://schemas.microsoft.com/office/powerpoint/2010/main" val="7200897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5B62BC0-7DC4-4569-951D-2BB9475345C6}" type="slidenum">
              <a:rPr lang="en-US" smtClean="0"/>
              <a:t>7</a:t>
            </a:fld>
            <a:endParaRPr lang="en-US" dirty="0"/>
          </a:p>
        </p:txBody>
      </p:sp>
    </p:spTree>
    <p:extLst>
      <p:ext uri="{BB962C8B-B14F-4D97-AF65-F5344CB8AC3E}">
        <p14:creationId xmlns:p14="http://schemas.microsoft.com/office/powerpoint/2010/main" val="15170270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5B62BC0-7DC4-4569-951D-2BB9475345C6}" type="slidenum">
              <a:rPr lang="en-US" smtClean="0"/>
              <a:t>8</a:t>
            </a:fld>
            <a:endParaRPr lang="en-US" dirty="0"/>
          </a:p>
        </p:txBody>
      </p:sp>
    </p:spTree>
    <p:extLst>
      <p:ext uri="{BB962C8B-B14F-4D97-AF65-F5344CB8AC3E}">
        <p14:creationId xmlns:p14="http://schemas.microsoft.com/office/powerpoint/2010/main" val="11466745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5B62BC0-7DC4-4569-951D-2BB9475345C6}" type="slidenum">
              <a:rPr lang="en-US" smtClean="0"/>
              <a:t>10</a:t>
            </a:fld>
            <a:endParaRPr lang="en-US" dirty="0"/>
          </a:p>
        </p:txBody>
      </p:sp>
    </p:spTree>
    <p:extLst>
      <p:ext uri="{BB962C8B-B14F-4D97-AF65-F5344CB8AC3E}">
        <p14:creationId xmlns:p14="http://schemas.microsoft.com/office/powerpoint/2010/main" val="41999687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8" name="Picture Placeholder 7">
            <a:extLst>
              <a:ext uri="{FF2B5EF4-FFF2-40B4-BE49-F238E27FC236}">
                <a16:creationId xmlns="" xmlns:a16="http://schemas.microsoft.com/office/drawing/2014/main" id="{CA325D4D-835D-41B6-9B16-A090AA088329}"/>
              </a:ext>
            </a:extLst>
          </p:cNvPr>
          <p:cNvSpPr>
            <a:spLocks noGrp="1"/>
          </p:cNvSpPr>
          <p:nvPr>
            <p:ph type="pic" sz="quarter" idx="10" hasCustomPrompt="1"/>
          </p:nvPr>
        </p:nvSpPr>
        <p:spPr>
          <a:xfrm>
            <a:off x="0" y="0"/>
            <a:ext cx="12192000" cy="6858000"/>
          </a:xfrm>
          <a:prstGeom prst="rect">
            <a:avLst/>
          </a:prstGeom>
        </p:spPr>
        <p:txBody>
          <a:bodyPr/>
          <a:lstStyle>
            <a:lvl1pPr marL="0" indent="0" algn="ctr">
              <a:buNone/>
              <a:defRPr/>
            </a:lvl1pPr>
          </a:lstStyle>
          <a:p>
            <a:r>
              <a:rPr lang="en-US" dirty="0"/>
              <a:t>Click to add photo</a:t>
            </a:r>
          </a:p>
        </p:txBody>
      </p:sp>
      <p:sp>
        <p:nvSpPr>
          <p:cNvPr id="3" name="Title 2">
            <a:extLst>
              <a:ext uri="{FF2B5EF4-FFF2-40B4-BE49-F238E27FC236}">
                <a16:creationId xmlns="" xmlns:a16="http://schemas.microsoft.com/office/drawing/2014/main" id="{D1D87D16-A856-42F4-9D8C-A0C1D482E52D}"/>
              </a:ext>
            </a:extLst>
          </p:cNvPr>
          <p:cNvSpPr>
            <a:spLocks noGrp="1"/>
          </p:cNvSpPr>
          <p:nvPr>
            <p:ph type="title" hasCustomPrompt="1"/>
          </p:nvPr>
        </p:nvSpPr>
        <p:spPr>
          <a:xfrm>
            <a:off x="0" y="2442052"/>
            <a:ext cx="12192000" cy="1425257"/>
          </a:xfrm>
          <a:prstGeom prst="rect">
            <a:avLst/>
          </a:prstGeom>
          <a:solidFill>
            <a:schemeClr val="accent4">
              <a:lumMod val="50000"/>
              <a:alpha val="55000"/>
            </a:schemeClr>
          </a:solidFill>
        </p:spPr>
        <p:txBody>
          <a:bodyPr anchor="ctr"/>
          <a:lstStyle>
            <a:lvl1pPr algn="ctr">
              <a:defRPr sz="6000" cap="all" spc="100" baseline="0">
                <a:solidFill>
                  <a:schemeClr val="accent1"/>
                </a:solidFill>
              </a:defRPr>
            </a:lvl1pPr>
          </a:lstStyle>
          <a:p>
            <a:r>
              <a:rPr lang="en-US" dirty="0"/>
              <a:t>Add title</a:t>
            </a:r>
          </a:p>
        </p:txBody>
      </p:sp>
      <p:sp>
        <p:nvSpPr>
          <p:cNvPr id="12" name="Text Placeholder 10">
            <a:extLst>
              <a:ext uri="{FF2B5EF4-FFF2-40B4-BE49-F238E27FC236}">
                <a16:creationId xmlns="" xmlns:a16="http://schemas.microsoft.com/office/drawing/2014/main" id="{BD39BB44-64AC-49A7-8555-2CC62AD7C2D6}"/>
              </a:ext>
            </a:extLst>
          </p:cNvPr>
          <p:cNvSpPr>
            <a:spLocks noGrp="1"/>
          </p:cNvSpPr>
          <p:nvPr>
            <p:ph type="body" sz="quarter" idx="12" hasCustomPrompt="1"/>
          </p:nvPr>
        </p:nvSpPr>
        <p:spPr>
          <a:xfrm>
            <a:off x="0" y="3867309"/>
            <a:ext cx="12192000" cy="1036320"/>
          </a:xfrm>
          <a:prstGeom prst="rect">
            <a:avLst/>
          </a:prstGeom>
          <a:solidFill>
            <a:schemeClr val="accent4">
              <a:lumMod val="50000"/>
              <a:alpha val="55000"/>
            </a:schemeClr>
          </a:solidFill>
        </p:spPr>
        <p:txBody>
          <a:bodyPr anchor="ctr"/>
          <a:lstStyle>
            <a:lvl1pPr marL="0" indent="0" algn="ctr">
              <a:buNone/>
              <a:defRPr sz="2400" cap="none" spc="100" baseline="0">
                <a:solidFill>
                  <a:schemeClr val="bg1"/>
                </a:solidFill>
                <a:latin typeface="+mn-lt"/>
              </a:defRPr>
            </a:lvl1pPr>
          </a:lstStyle>
          <a:p>
            <a:pPr lvl="0"/>
            <a:r>
              <a:rPr lang="en-US" dirty="0"/>
              <a:t>Click to add subtitle</a:t>
            </a:r>
          </a:p>
        </p:txBody>
      </p:sp>
      <p:sp>
        <p:nvSpPr>
          <p:cNvPr id="2" name="Rectangle 1">
            <a:extLst>
              <a:ext uri="{FF2B5EF4-FFF2-40B4-BE49-F238E27FC236}">
                <a16:creationId xmlns="" xmlns:a16="http://schemas.microsoft.com/office/drawing/2014/main" id="{9F51AF15-A085-49C8-ABEC-EF90E7D7B280}"/>
              </a:ext>
              <a:ext uri="{C183D7F6-B498-43B3-948B-1728B52AA6E4}">
                <adec:decorative xmlns="" xmlns:adec="http://schemas.microsoft.com/office/drawing/2017/decorative" val="1"/>
              </a:ext>
            </a:extLst>
          </p:cNvPr>
          <p:cNvSpPr/>
          <p:nvPr userDrawn="1"/>
        </p:nvSpPr>
        <p:spPr>
          <a:xfrm>
            <a:off x="3192779" y="2325925"/>
            <a:ext cx="5806440" cy="1596549"/>
          </a:xfrm>
          <a:prstGeom prst="rect">
            <a:avLst/>
          </a:prstGeom>
          <a:no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4920367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bout Us">
    <p:spTree>
      <p:nvGrpSpPr>
        <p:cNvPr id="1" name=""/>
        <p:cNvGrpSpPr/>
        <p:nvPr/>
      </p:nvGrpSpPr>
      <p:grpSpPr>
        <a:xfrm>
          <a:off x="0" y="0"/>
          <a:ext cx="0" cy="0"/>
          <a:chOff x="0" y="0"/>
          <a:chExt cx="0" cy="0"/>
        </a:xfrm>
      </p:grpSpPr>
      <p:sp>
        <p:nvSpPr>
          <p:cNvPr id="3" name="Title 2">
            <a:extLst>
              <a:ext uri="{FF2B5EF4-FFF2-40B4-BE49-F238E27FC236}">
                <a16:creationId xmlns="" xmlns:a16="http://schemas.microsoft.com/office/drawing/2014/main" id="{DC1E109A-BBBE-498A-AC65-464AAF5710C4}"/>
              </a:ext>
            </a:extLst>
          </p:cNvPr>
          <p:cNvSpPr>
            <a:spLocks noGrp="1"/>
          </p:cNvSpPr>
          <p:nvPr>
            <p:ph type="title" hasCustomPrompt="1"/>
          </p:nvPr>
        </p:nvSpPr>
        <p:spPr>
          <a:xfrm>
            <a:off x="1526874" y="1329829"/>
            <a:ext cx="2043713" cy="640698"/>
          </a:xfrm>
          <a:prstGeom prst="rect">
            <a:avLst/>
          </a:prstGeom>
          <a:ln w="28575">
            <a:solidFill>
              <a:schemeClr val="accent2"/>
            </a:solidFill>
          </a:ln>
        </p:spPr>
        <p:txBody>
          <a:bodyPr anchor="ctr"/>
          <a:lstStyle>
            <a:lvl1pPr algn="ctr">
              <a:lnSpc>
                <a:spcPct val="100000"/>
              </a:lnSpc>
              <a:defRPr sz="2400" cap="all" spc="100" baseline="0">
                <a:solidFill>
                  <a:schemeClr val="accent2"/>
                </a:solidFill>
              </a:defRPr>
            </a:lvl1pPr>
          </a:lstStyle>
          <a:p>
            <a:r>
              <a:rPr lang="en-US" dirty="0"/>
              <a:t>title</a:t>
            </a:r>
          </a:p>
        </p:txBody>
      </p:sp>
      <p:sp>
        <p:nvSpPr>
          <p:cNvPr id="10" name="Text Placeholder 10">
            <a:extLst>
              <a:ext uri="{FF2B5EF4-FFF2-40B4-BE49-F238E27FC236}">
                <a16:creationId xmlns="" xmlns:a16="http://schemas.microsoft.com/office/drawing/2014/main" id="{7408009F-7441-4960-8688-598E5537784A}"/>
              </a:ext>
            </a:extLst>
          </p:cNvPr>
          <p:cNvSpPr>
            <a:spLocks noGrp="1"/>
          </p:cNvSpPr>
          <p:nvPr>
            <p:ph type="body" sz="quarter" idx="12" hasCustomPrompt="1"/>
          </p:nvPr>
        </p:nvSpPr>
        <p:spPr>
          <a:xfrm>
            <a:off x="4412513" y="808353"/>
            <a:ext cx="6341212" cy="1682433"/>
          </a:xfrm>
          <a:prstGeom prst="rect">
            <a:avLst/>
          </a:prstGeom>
        </p:spPr>
        <p:txBody>
          <a:bodyPr anchor="t"/>
          <a:lstStyle>
            <a:lvl1pPr marL="0" indent="0" algn="l">
              <a:lnSpc>
                <a:spcPct val="125000"/>
              </a:lnSpc>
              <a:spcBef>
                <a:spcPts val="0"/>
              </a:spcBef>
              <a:buNone/>
              <a:defRPr sz="1600" cap="none" spc="100" baseline="0">
                <a:solidFill>
                  <a:schemeClr val="tx1"/>
                </a:solidFill>
                <a:latin typeface="+mn-lt"/>
              </a:defRPr>
            </a:lvl1pPr>
          </a:lstStyle>
          <a:p>
            <a:pPr lvl="0"/>
            <a:r>
              <a:rPr lang="en-US" dirty="0"/>
              <a:t>Click to add text</a:t>
            </a:r>
          </a:p>
        </p:txBody>
      </p:sp>
      <p:sp>
        <p:nvSpPr>
          <p:cNvPr id="8" name="Picture Placeholder 7">
            <a:extLst>
              <a:ext uri="{FF2B5EF4-FFF2-40B4-BE49-F238E27FC236}">
                <a16:creationId xmlns="" xmlns:a16="http://schemas.microsoft.com/office/drawing/2014/main" id="{0721A019-F5C2-4A15-A6AE-C03209D1D7DB}"/>
              </a:ext>
            </a:extLst>
          </p:cNvPr>
          <p:cNvSpPr>
            <a:spLocks noGrp="1"/>
          </p:cNvSpPr>
          <p:nvPr>
            <p:ph type="pic" sz="quarter" idx="10" hasCustomPrompt="1"/>
          </p:nvPr>
        </p:nvSpPr>
        <p:spPr>
          <a:xfrm>
            <a:off x="0" y="3234519"/>
            <a:ext cx="12192000" cy="3623481"/>
          </a:xfrm>
          <a:prstGeom prst="rect">
            <a:avLst/>
          </a:prstGeom>
        </p:spPr>
        <p:txBody>
          <a:bodyPr/>
          <a:lstStyle>
            <a:lvl1pPr marL="0" indent="0" algn="ctr">
              <a:buNone/>
              <a:defRPr/>
            </a:lvl1pPr>
          </a:lstStyle>
          <a:p>
            <a:r>
              <a:rPr lang="en-US" dirty="0"/>
              <a:t>Click to add photo</a:t>
            </a:r>
          </a:p>
        </p:txBody>
      </p:sp>
      <p:sp>
        <p:nvSpPr>
          <p:cNvPr id="11" name="Date Placeholder 3">
            <a:extLst>
              <a:ext uri="{FF2B5EF4-FFF2-40B4-BE49-F238E27FC236}">
                <a16:creationId xmlns="" xmlns:a16="http://schemas.microsoft.com/office/drawing/2014/main" id="{CFE1DF53-32D0-456E-8221-7FCD23325DB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spc="100" baseline="0">
                <a:solidFill>
                  <a:schemeClr val="bg1"/>
                </a:solidFill>
                <a:effectLst>
                  <a:outerShdw blurRad="38100" dist="38100" dir="2700000" algn="tl">
                    <a:srgbClr val="000000">
                      <a:alpha val="43137"/>
                    </a:srgbClr>
                  </a:outerShdw>
                </a:effectLst>
              </a:defRPr>
            </a:lvl1pPr>
          </a:lstStyle>
          <a:p>
            <a:r>
              <a:rPr lang="en-US" dirty="0"/>
              <a:t>20XX</a:t>
            </a:r>
          </a:p>
        </p:txBody>
      </p:sp>
      <p:sp>
        <p:nvSpPr>
          <p:cNvPr id="12" name="Footer Placeholder 4">
            <a:extLst>
              <a:ext uri="{FF2B5EF4-FFF2-40B4-BE49-F238E27FC236}">
                <a16:creationId xmlns="" xmlns:a16="http://schemas.microsoft.com/office/drawing/2014/main" id="{DC108F1B-58C5-43B6-8251-B1392CA9A80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bg1"/>
                </a:solidFill>
                <a:effectLst>
                  <a:outerShdw blurRad="38100" dist="38100" dir="2700000" algn="tl">
                    <a:srgbClr val="000000">
                      <a:alpha val="43137"/>
                    </a:srgbClr>
                  </a:outerShdw>
                </a:effectLst>
                <a:latin typeface="+mj-lt"/>
              </a:defRPr>
            </a:lvl1pPr>
          </a:lstStyle>
          <a:p>
            <a:r>
              <a:rPr lang="en-US" dirty="0"/>
              <a:t>Pitch deck</a:t>
            </a:r>
          </a:p>
        </p:txBody>
      </p:sp>
      <p:sp>
        <p:nvSpPr>
          <p:cNvPr id="13" name="Slide Number Placeholder 5">
            <a:extLst>
              <a:ext uri="{FF2B5EF4-FFF2-40B4-BE49-F238E27FC236}">
                <a16:creationId xmlns="" xmlns:a16="http://schemas.microsoft.com/office/drawing/2014/main" id="{C530B1E0-03D4-4E5B-A2A7-903B17B306C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spc="100" baseline="0">
                <a:solidFill>
                  <a:schemeClr val="bg1"/>
                </a:solidFill>
                <a:effectLst>
                  <a:outerShdw blurRad="38100" dist="38100" dir="2700000" algn="tl">
                    <a:srgbClr val="000000">
                      <a:alpha val="43137"/>
                    </a:srgbClr>
                  </a:outerShdw>
                </a:effectLst>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16912113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Problem">
    <p:spTree>
      <p:nvGrpSpPr>
        <p:cNvPr id="1" name=""/>
        <p:cNvGrpSpPr/>
        <p:nvPr/>
      </p:nvGrpSpPr>
      <p:grpSpPr>
        <a:xfrm>
          <a:off x="0" y="0"/>
          <a:ext cx="0" cy="0"/>
          <a:chOff x="0" y="0"/>
          <a:chExt cx="0" cy="0"/>
        </a:xfrm>
      </p:grpSpPr>
      <p:sp>
        <p:nvSpPr>
          <p:cNvPr id="3" name="Rectangle 2">
            <a:extLst>
              <a:ext uri="{FF2B5EF4-FFF2-40B4-BE49-F238E27FC236}">
                <a16:creationId xmlns="" xmlns:a16="http://schemas.microsoft.com/office/drawing/2014/main" id="{DE3FCFFF-5934-4C8D-A4B0-6B19C662D8BA}"/>
              </a:ext>
              <a:ext uri="{C183D7F6-B498-43B3-948B-1728B52AA6E4}">
                <adec:decorative xmlns="" xmlns:adec="http://schemas.microsoft.com/office/drawing/2017/decorative" val="1"/>
              </a:ext>
            </a:extLst>
          </p:cNvPr>
          <p:cNvSpPr/>
          <p:nvPr userDrawn="1"/>
        </p:nvSpPr>
        <p:spPr>
          <a:xfrm>
            <a:off x="0" y="-13651"/>
            <a:ext cx="3701436" cy="6858000"/>
          </a:xfrm>
          <a:prstGeom prst="rect">
            <a:avLst/>
          </a:prstGeom>
          <a:solidFill>
            <a:schemeClr val="accent5">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 xmlns:a16="http://schemas.microsoft.com/office/drawing/2014/main" id="{C720FC4D-FDE2-42C3-B907-27B071B649CC}"/>
              </a:ext>
            </a:extLst>
          </p:cNvPr>
          <p:cNvSpPr>
            <a:spLocks noGrp="1"/>
          </p:cNvSpPr>
          <p:nvPr>
            <p:ph type="title" hasCustomPrompt="1"/>
          </p:nvPr>
        </p:nvSpPr>
        <p:spPr>
          <a:xfrm>
            <a:off x="914441" y="1332239"/>
            <a:ext cx="1871580" cy="640698"/>
          </a:xfrm>
          <a:prstGeom prst="rect">
            <a:avLst/>
          </a:prstGeom>
          <a:ln w="28575">
            <a:solidFill>
              <a:schemeClr val="accent2"/>
            </a:solidFill>
          </a:ln>
        </p:spPr>
        <p:txBody>
          <a:bodyPr anchor="ctr"/>
          <a:lstStyle>
            <a:lvl1pPr algn="ctr">
              <a:defRPr sz="2400" cap="all" spc="100" baseline="0">
                <a:solidFill>
                  <a:schemeClr val="accent2"/>
                </a:solidFill>
              </a:defRPr>
            </a:lvl1pPr>
          </a:lstStyle>
          <a:p>
            <a:r>
              <a:rPr lang="en-US" dirty="0"/>
              <a:t>Title</a:t>
            </a:r>
          </a:p>
        </p:txBody>
      </p:sp>
      <p:sp>
        <p:nvSpPr>
          <p:cNvPr id="12" name="Text Placeholder 10">
            <a:extLst>
              <a:ext uri="{FF2B5EF4-FFF2-40B4-BE49-F238E27FC236}">
                <a16:creationId xmlns="" xmlns:a16="http://schemas.microsoft.com/office/drawing/2014/main" id="{97404DC9-3FBE-41B9-946D-9A0D878C2887}"/>
              </a:ext>
            </a:extLst>
          </p:cNvPr>
          <p:cNvSpPr>
            <a:spLocks noGrp="1"/>
          </p:cNvSpPr>
          <p:nvPr>
            <p:ph type="body" sz="quarter" idx="16" hasCustomPrompt="1"/>
          </p:nvPr>
        </p:nvSpPr>
        <p:spPr>
          <a:xfrm>
            <a:off x="4231042" y="652826"/>
            <a:ext cx="3433138" cy="426393"/>
          </a:xfrm>
          <a:prstGeom prst="rect">
            <a:avLst/>
          </a:prstGeom>
        </p:spPr>
        <p:txBody>
          <a:bodyPr anchor="b"/>
          <a:lstStyle>
            <a:lvl1pPr marL="0" indent="0" algn="l">
              <a:buNone/>
              <a:defRPr sz="1800" cap="all" spc="100" baseline="0">
                <a:solidFill>
                  <a:schemeClr val="accent5">
                    <a:lumMod val="50000"/>
                  </a:schemeClr>
                </a:solidFill>
                <a:latin typeface="+mj-lt"/>
              </a:defRPr>
            </a:lvl1pPr>
          </a:lstStyle>
          <a:p>
            <a:pPr lvl="0"/>
            <a:r>
              <a:rPr lang="en-US" dirty="0"/>
              <a:t>Click to add subtitle</a:t>
            </a:r>
          </a:p>
        </p:txBody>
      </p:sp>
      <p:sp>
        <p:nvSpPr>
          <p:cNvPr id="8" name="Text Placeholder 10">
            <a:extLst>
              <a:ext uri="{FF2B5EF4-FFF2-40B4-BE49-F238E27FC236}">
                <a16:creationId xmlns="" xmlns:a16="http://schemas.microsoft.com/office/drawing/2014/main" id="{88BB7876-0125-4084-804C-A842C8558604}"/>
              </a:ext>
            </a:extLst>
          </p:cNvPr>
          <p:cNvSpPr>
            <a:spLocks noGrp="1"/>
          </p:cNvSpPr>
          <p:nvPr>
            <p:ph type="body" sz="quarter" idx="12" hasCustomPrompt="1"/>
          </p:nvPr>
        </p:nvSpPr>
        <p:spPr>
          <a:xfrm>
            <a:off x="4231042" y="1032330"/>
            <a:ext cx="3433138" cy="1370672"/>
          </a:xfrm>
          <a:prstGeom prst="rect">
            <a:avLst/>
          </a:prstGeom>
        </p:spPr>
        <p:txBody>
          <a:bodyPr anchor="t"/>
          <a:lstStyle>
            <a:lvl1pPr marL="0" indent="0" algn="l">
              <a:lnSpc>
                <a:spcPct val="125000"/>
              </a:lnSpc>
              <a:spcBef>
                <a:spcPts val="0"/>
              </a:spcBef>
              <a:buNone/>
              <a:defRPr sz="1600" cap="none" spc="100" baseline="0">
                <a:solidFill>
                  <a:schemeClr val="tx1"/>
                </a:solidFill>
                <a:latin typeface="+mn-lt"/>
              </a:defRPr>
            </a:lvl1pPr>
          </a:lstStyle>
          <a:p>
            <a:pPr lvl="0"/>
            <a:r>
              <a:rPr lang="en-US" dirty="0"/>
              <a:t>Click to add text</a:t>
            </a:r>
          </a:p>
        </p:txBody>
      </p:sp>
      <p:sp>
        <p:nvSpPr>
          <p:cNvPr id="13" name="Text Placeholder 10">
            <a:extLst>
              <a:ext uri="{FF2B5EF4-FFF2-40B4-BE49-F238E27FC236}">
                <a16:creationId xmlns="" xmlns:a16="http://schemas.microsoft.com/office/drawing/2014/main" id="{8645735C-4621-4667-AB52-0391CFBB6B52}"/>
              </a:ext>
            </a:extLst>
          </p:cNvPr>
          <p:cNvSpPr>
            <a:spLocks noGrp="1"/>
          </p:cNvSpPr>
          <p:nvPr>
            <p:ph type="body" sz="quarter" idx="17" hasCustomPrompt="1"/>
          </p:nvPr>
        </p:nvSpPr>
        <p:spPr>
          <a:xfrm>
            <a:off x="8203339" y="652826"/>
            <a:ext cx="3433138" cy="426393"/>
          </a:xfrm>
          <a:prstGeom prst="rect">
            <a:avLst/>
          </a:prstGeom>
        </p:spPr>
        <p:txBody>
          <a:bodyPr anchor="b"/>
          <a:lstStyle>
            <a:lvl1pPr marL="0" indent="0" algn="l">
              <a:buNone/>
              <a:defRPr sz="1800" cap="all" spc="100" baseline="0">
                <a:solidFill>
                  <a:schemeClr val="accent5">
                    <a:lumMod val="50000"/>
                  </a:schemeClr>
                </a:solidFill>
                <a:latin typeface="+mj-lt"/>
              </a:defRPr>
            </a:lvl1pPr>
          </a:lstStyle>
          <a:p>
            <a:pPr lvl="0"/>
            <a:r>
              <a:rPr lang="en-US" dirty="0"/>
              <a:t>Click to add subtitle</a:t>
            </a:r>
          </a:p>
        </p:txBody>
      </p:sp>
      <p:sp>
        <p:nvSpPr>
          <p:cNvPr id="9" name="Text Placeholder 10">
            <a:extLst>
              <a:ext uri="{FF2B5EF4-FFF2-40B4-BE49-F238E27FC236}">
                <a16:creationId xmlns="" xmlns:a16="http://schemas.microsoft.com/office/drawing/2014/main" id="{488BB2B1-07E3-42A2-B3BE-7FC7D7AE158E}"/>
              </a:ext>
            </a:extLst>
          </p:cNvPr>
          <p:cNvSpPr>
            <a:spLocks noGrp="1"/>
          </p:cNvSpPr>
          <p:nvPr>
            <p:ph type="body" sz="quarter" idx="13" hasCustomPrompt="1"/>
          </p:nvPr>
        </p:nvSpPr>
        <p:spPr>
          <a:xfrm>
            <a:off x="8203339" y="1032330"/>
            <a:ext cx="3433138" cy="1370672"/>
          </a:xfrm>
          <a:prstGeom prst="rect">
            <a:avLst/>
          </a:prstGeom>
        </p:spPr>
        <p:txBody>
          <a:bodyPr anchor="t"/>
          <a:lstStyle>
            <a:lvl1pPr marL="0" indent="0" algn="l">
              <a:lnSpc>
                <a:spcPct val="125000"/>
              </a:lnSpc>
              <a:spcBef>
                <a:spcPts val="0"/>
              </a:spcBef>
              <a:buNone/>
              <a:defRPr sz="1600" cap="none" spc="100" baseline="0">
                <a:solidFill>
                  <a:schemeClr val="tx1"/>
                </a:solidFill>
                <a:latin typeface="+mn-lt"/>
              </a:defRPr>
            </a:lvl1pPr>
          </a:lstStyle>
          <a:p>
            <a:pPr lvl="0"/>
            <a:r>
              <a:rPr lang="en-US" dirty="0"/>
              <a:t>Click to add text</a:t>
            </a:r>
          </a:p>
        </p:txBody>
      </p:sp>
      <p:sp>
        <p:nvSpPr>
          <p:cNvPr id="15" name="Text Placeholder 10">
            <a:extLst>
              <a:ext uri="{FF2B5EF4-FFF2-40B4-BE49-F238E27FC236}">
                <a16:creationId xmlns="" xmlns:a16="http://schemas.microsoft.com/office/drawing/2014/main" id="{02C103C8-E422-4DEB-9077-DC11E0080569}"/>
              </a:ext>
            </a:extLst>
          </p:cNvPr>
          <p:cNvSpPr>
            <a:spLocks noGrp="1"/>
          </p:cNvSpPr>
          <p:nvPr>
            <p:ph type="body" sz="quarter" idx="19" hasCustomPrompt="1"/>
          </p:nvPr>
        </p:nvSpPr>
        <p:spPr>
          <a:xfrm>
            <a:off x="4231042" y="2620561"/>
            <a:ext cx="3433138" cy="428891"/>
          </a:xfrm>
          <a:prstGeom prst="rect">
            <a:avLst/>
          </a:prstGeom>
        </p:spPr>
        <p:txBody>
          <a:bodyPr anchor="b"/>
          <a:lstStyle>
            <a:lvl1pPr marL="0" indent="0" algn="l">
              <a:buNone/>
              <a:defRPr sz="1800" cap="all" spc="100" baseline="0">
                <a:solidFill>
                  <a:schemeClr val="accent5">
                    <a:lumMod val="50000"/>
                  </a:schemeClr>
                </a:solidFill>
                <a:latin typeface="+mj-lt"/>
              </a:defRPr>
            </a:lvl1pPr>
          </a:lstStyle>
          <a:p>
            <a:pPr lvl="0"/>
            <a:r>
              <a:rPr lang="en-US" dirty="0"/>
              <a:t>Click to add subtitle</a:t>
            </a:r>
          </a:p>
        </p:txBody>
      </p:sp>
      <p:sp>
        <p:nvSpPr>
          <p:cNvPr id="23" name="Text Placeholder 10">
            <a:extLst>
              <a:ext uri="{FF2B5EF4-FFF2-40B4-BE49-F238E27FC236}">
                <a16:creationId xmlns="" xmlns:a16="http://schemas.microsoft.com/office/drawing/2014/main" id="{FA80948A-8FCC-4BE4-A5F7-20802B176305}"/>
              </a:ext>
            </a:extLst>
          </p:cNvPr>
          <p:cNvSpPr>
            <a:spLocks noGrp="1"/>
          </p:cNvSpPr>
          <p:nvPr>
            <p:ph type="body" sz="quarter" idx="23" hasCustomPrompt="1"/>
          </p:nvPr>
        </p:nvSpPr>
        <p:spPr>
          <a:xfrm>
            <a:off x="4231042" y="3002562"/>
            <a:ext cx="3433138" cy="961350"/>
          </a:xfrm>
          <a:prstGeom prst="rect">
            <a:avLst/>
          </a:prstGeom>
        </p:spPr>
        <p:txBody>
          <a:bodyPr anchor="t"/>
          <a:lstStyle>
            <a:lvl1pPr marL="0" indent="0" algn="l">
              <a:lnSpc>
                <a:spcPct val="125000"/>
              </a:lnSpc>
              <a:spcBef>
                <a:spcPts val="0"/>
              </a:spcBef>
              <a:buNone/>
              <a:defRPr sz="1600" cap="none" spc="100" baseline="0">
                <a:solidFill>
                  <a:schemeClr val="tx1"/>
                </a:solidFill>
                <a:latin typeface="+mn-lt"/>
              </a:defRPr>
            </a:lvl1pPr>
          </a:lstStyle>
          <a:p>
            <a:pPr lvl="0"/>
            <a:r>
              <a:rPr lang="en-US" dirty="0"/>
              <a:t>Click to add text</a:t>
            </a:r>
          </a:p>
        </p:txBody>
      </p:sp>
      <p:sp>
        <p:nvSpPr>
          <p:cNvPr id="20" name="Text Placeholder 10">
            <a:extLst>
              <a:ext uri="{FF2B5EF4-FFF2-40B4-BE49-F238E27FC236}">
                <a16:creationId xmlns="" xmlns:a16="http://schemas.microsoft.com/office/drawing/2014/main" id="{4744F88B-3CB7-4A2B-B718-EEB4E061A79F}"/>
              </a:ext>
            </a:extLst>
          </p:cNvPr>
          <p:cNvSpPr>
            <a:spLocks noGrp="1"/>
          </p:cNvSpPr>
          <p:nvPr>
            <p:ph type="body" sz="quarter" idx="21" hasCustomPrompt="1"/>
          </p:nvPr>
        </p:nvSpPr>
        <p:spPr>
          <a:xfrm>
            <a:off x="8203339" y="2620561"/>
            <a:ext cx="3433138" cy="428891"/>
          </a:xfrm>
          <a:prstGeom prst="rect">
            <a:avLst/>
          </a:prstGeom>
        </p:spPr>
        <p:txBody>
          <a:bodyPr anchor="b"/>
          <a:lstStyle>
            <a:lvl1pPr marL="0" indent="0" algn="l">
              <a:buNone/>
              <a:defRPr sz="1800" cap="all" spc="100" baseline="0">
                <a:solidFill>
                  <a:schemeClr val="accent5">
                    <a:lumMod val="50000"/>
                  </a:schemeClr>
                </a:solidFill>
                <a:latin typeface="+mj-lt"/>
              </a:defRPr>
            </a:lvl1pPr>
          </a:lstStyle>
          <a:p>
            <a:pPr lvl="0"/>
            <a:r>
              <a:rPr lang="en-US" dirty="0"/>
              <a:t>Click to add subtitle</a:t>
            </a:r>
          </a:p>
        </p:txBody>
      </p:sp>
      <p:sp>
        <p:nvSpPr>
          <p:cNvPr id="22" name="Text Placeholder 10">
            <a:extLst>
              <a:ext uri="{FF2B5EF4-FFF2-40B4-BE49-F238E27FC236}">
                <a16:creationId xmlns="" xmlns:a16="http://schemas.microsoft.com/office/drawing/2014/main" id="{7343EDF6-C2D8-47E1-856B-6329A7CE07E4}"/>
              </a:ext>
            </a:extLst>
          </p:cNvPr>
          <p:cNvSpPr>
            <a:spLocks noGrp="1"/>
          </p:cNvSpPr>
          <p:nvPr>
            <p:ph type="body" sz="quarter" idx="22" hasCustomPrompt="1"/>
          </p:nvPr>
        </p:nvSpPr>
        <p:spPr>
          <a:xfrm>
            <a:off x="8203339" y="3002562"/>
            <a:ext cx="3433138" cy="961350"/>
          </a:xfrm>
          <a:prstGeom prst="rect">
            <a:avLst/>
          </a:prstGeom>
        </p:spPr>
        <p:txBody>
          <a:bodyPr anchor="t"/>
          <a:lstStyle>
            <a:lvl1pPr marL="0" indent="0" algn="l">
              <a:lnSpc>
                <a:spcPct val="125000"/>
              </a:lnSpc>
              <a:spcBef>
                <a:spcPts val="0"/>
              </a:spcBef>
              <a:buNone/>
              <a:defRPr sz="1600" cap="none" spc="100" baseline="0">
                <a:solidFill>
                  <a:schemeClr val="tx1"/>
                </a:solidFill>
                <a:latin typeface="+mn-lt"/>
              </a:defRPr>
            </a:lvl1pPr>
          </a:lstStyle>
          <a:p>
            <a:pPr lvl="0"/>
            <a:r>
              <a:rPr lang="en-US" dirty="0"/>
              <a:t>Click to add text</a:t>
            </a:r>
          </a:p>
        </p:txBody>
      </p:sp>
      <p:sp>
        <p:nvSpPr>
          <p:cNvPr id="14" name="Text Placeholder 10">
            <a:extLst>
              <a:ext uri="{FF2B5EF4-FFF2-40B4-BE49-F238E27FC236}">
                <a16:creationId xmlns="" xmlns:a16="http://schemas.microsoft.com/office/drawing/2014/main" id="{AC6352A5-5003-4E32-B8FF-A84B4A4AC3AA}"/>
              </a:ext>
            </a:extLst>
          </p:cNvPr>
          <p:cNvSpPr>
            <a:spLocks noGrp="1"/>
          </p:cNvSpPr>
          <p:nvPr>
            <p:ph type="body" sz="quarter" idx="18" hasCustomPrompt="1"/>
          </p:nvPr>
        </p:nvSpPr>
        <p:spPr>
          <a:xfrm>
            <a:off x="4231042" y="4147932"/>
            <a:ext cx="3433138" cy="428891"/>
          </a:xfrm>
          <a:prstGeom prst="rect">
            <a:avLst/>
          </a:prstGeom>
        </p:spPr>
        <p:txBody>
          <a:bodyPr anchor="b"/>
          <a:lstStyle>
            <a:lvl1pPr marL="0" indent="0" algn="l">
              <a:buNone/>
              <a:defRPr sz="1800" cap="all" spc="100" baseline="0">
                <a:solidFill>
                  <a:schemeClr val="accent5">
                    <a:lumMod val="50000"/>
                  </a:schemeClr>
                </a:solidFill>
                <a:latin typeface="+mj-lt"/>
              </a:defRPr>
            </a:lvl1pPr>
          </a:lstStyle>
          <a:p>
            <a:pPr lvl="0"/>
            <a:r>
              <a:rPr lang="en-US" dirty="0"/>
              <a:t>Click to add subtitle</a:t>
            </a:r>
          </a:p>
        </p:txBody>
      </p:sp>
      <p:sp>
        <p:nvSpPr>
          <p:cNvPr id="24" name="Text Placeholder 10">
            <a:extLst>
              <a:ext uri="{FF2B5EF4-FFF2-40B4-BE49-F238E27FC236}">
                <a16:creationId xmlns="" xmlns:a16="http://schemas.microsoft.com/office/drawing/2014/main" id="{CC2603EF-30BF-4C6C-BA93-E99C72480916}"/>
              </a:ext>
            </a:extLst>
          </p:cNvPr>
          <p:cNvSpPr>
            <a:spLocks noGrp="1"/>
          </p:cNvSpPr>
          <p:nvPr>
            <p:ph type="body" sz="quarter" idx="24" hasCustomPrompt="1"/>
          </p:nvPr>
        </p:nvSpPr>
        <p:spPr>
          <a:xfrm>
            <a:off x="4231042" y="4529933"/>
            <a:ext cx="3433138" cy="1450988"/>
          </a:xfrm>
          <a:prstGeom prst="rect">
            <a:avLst/>
          </a:prstGeom>
        </p:spPr>
        <p:txBody>
          <a:bodyPr anchor="t"/>
          <a:lstStyle>
            <a:lvl1pPr marL="0" indent="0" algn="l">
              <a:lnSpc>
                <a:spcPct val="125000"/>
              </a:lnSpc>
              <a:spcBef>
                <a:spcPts val="0"/>
              </a:spcBef>
              <a:buNone/>
              <a:defRPr sz="1600" cap="none" spc="100" baseline="0">
                <a:solidFill>
                  <a:schemeClr val="tx1"/>
                </a:solidFill>
                <a:latin typeface="+mn-lt"/>
              </a:defRPr>
            </a:lvl1pPr>
          </a:lstStyle>
          <a:p>
            <a:pPr lvl="0"/>
            <a:r>
              <a:rPr lang="en-US" dirty="0"/>
              <a:t>Click to add text</a:t>
            </a:r>
          </a:p>
        </p:txBody>
      </p:sp>
      <p:sp>
        <p:nvSpPr>
          <p:cNvPr id="16" name="Date Placeholder 3">
            <a:extLst>
              <a:ext uri="{FF2B5EF4-FFF2-40B4-BE49-F238E27FC236}">
                <a16:creationId xmlns="" xmlns:a16="http://schemas.microsoft.com/office/drawing/2014/main" id="{D38E30C9-543F-4532-B571-2F2EF52E7A1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spc="100" baseline="0">
                <a:solidFill>
                  <a:schemeClr val="bg2">
                    <a:lumMod val="50000"/>
                  </a:schemeClr>
                </a:solidFill>
              </a:defRPr>
            </a:lvl1pPr>
          </a:lstStyle>
          <a:p>
            <a:r>
              <a:rPr lang="en-US" dirty="0"/>
              <a:t>20XX</a:t>
            </a:r>
          </a:p>
        </p:txBody>
      </p:sp>
      <p:sp>
        <p:nvSpPr>
          <p:cNvPr id="17" name="Footer Placeholder 4">
            <a:extLst>
              <a:ext uri="{FF2B5EF4-FFF2-40B4-BE49-F238E27FC236}">
                <a16:creationId xmlns="" xmlns:a16="http://schemas.microsoft.com/office/drawing/2014/main" id="{9E2F8B6B-A63E-448F-86E5-CF3F12A2971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bg2">
                    <a:lumMod val="50000"/>
                  </a:schemeClr>
                </a:solidFill>
                <a:latin typeface="+mj-lt"/>
              </a:defRPr>
            </a:lvl1pPr>
          </a:lstStyle>
          <a:p>
            <a:r>
              <a:rPr lang="en-US" dirty="0"/>
              <a:t>Pitch deck</a:t>
            </a:r>
          </a:p>
        </p:txBody>
      </p:sp>
      <p:sp>
        <p:nvSpPr>
          <p:cNvPr id="18" name="Slide Number Placeholder 5">
            <a:extLst>
              <a:ext uri="{FF2B5EF4-FFF2-40B4-BE49-F238E27FC236}">
                <a16:creationId xmlns="" xmlns:a16="http://schemas.microsoft.com/office/drawing/2014/main" id="{5EC1D779-DE8A-45DF-9A79-70F63DD68BA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spc="100" baseline="0">
                <a:solidFill>
                  <a:schemeClr val="bg2">
                    <a:lumMod val="50000"/>
                  </a:schemeClr>
                </a:solidFill>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34764910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olu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83A5AC9-F6E1-46F9-8810-475475E17B9A}"/>
              </a:ext>
            </a:extLst>
          </p:cNvPr>
          <p:cNvSpPr>
            <a:spLocks noGrp="1"/>
          </p:cNvSpPr>
          <p:nvPr>
            <p:ph type="title" hasCustomPrompt="1"/>
          </p:nvPr>
        </p:nvSpPr>
        <p:spPr>
          <a:xfrm>
            <a:off x="5134980" y="848536"/>
            <a:ext cx="1929607" cy="640698"/>
          </a:xfrm>
          <a:prstGeom prst="rect">
            <a:avLst/>
          </a:prstGeom>
          <a:ln w="28575">
            <a:solidFill>
              <a:schemeClr val="accent2"/>
            </a:solidFill>
          </a:ln>
        </p:spPr>
        <p:txBody>
          <a:bodyPr anchor="ctr"/>
          <a:lstStyle>
            <a:lvl1pPr algn="ctr">
              <a:defRPr sz="2400" cap="all" spc="100" baseline="0">
                <a:solidFill>
                  <a:schemeClr val="accent2"/>
                </a:solidFill>
              </a:defRPr>
            </a:lvl1pPr>
          </a:lstStyle>
          <a:p>
            <a:r>
              <a:rPr lang="en-US" dirty="0"/>
              <a:t>Title</a:t>
            </a:r>
          </a:p>
        </p:txBody>
      </p:sp>
      <p:sp>
        <p:nvSpPr>
          <p:cNvPr id="9" name="Picture Placeholder 8">
            <a:extLst>
              <a:ext uri="{FF2B5EF4-FFF2-40B4-BE49-F238E27FC236}">
                <a16:creationId xmlns="" xmlns:a16="http://schemas.microsoft.com/office/drawing/2014/main" id="{952C02D9-C262-43C0-BE24-402661B0594A}"/>
              </a:ext>
            </a:extLst>
          </p:cNvPr>
          <p:cNvSpPr>
            <a:spLocks noGrp="1"/>
          </p:cNvSpPr>
          <p:nvPr>
            <p:ph type="pic" sz="quarter" idx="10" hasCustomPrompt="1"/>
          </p:nvPr>
        </p:nvSpPr>
        <p:spPr>
          <a:xfrm>
            <a:off x="-1" y="0"/>
            <a:ext cx="4495801" cy="6858000"/>
          </a:xfrm>
          <a:prstGeom prst="rect">
            <a:avLst/>
          </a:prstGeom>
        </p:spPr>
        <p:txBody>
          <a:bodyPr/>
          <a:lstStyle>
            <a:lvl1pPr marL="0" indent="0" algn="ctr">
              <a:buNone/>
              <a:defRPr/>
            </a:lvl1pPr>
          </a:lstStyle>
          <a:p>
            <a:r>
              <a:rPr lang="en-US" dirty="0"/>
              <a:t>Click to add photo</a:t>
            </a:r>
          </a:p>
        </p:txBody>
      </p:sp>
      <p:sp>
        <p:nvSpPr>
          <p:cNvPr id="15" name="Text Placeholder 10">
            <a:extLst>
              <a:ext uri="{FF2B5EF4-FFF2-40B4-BE49-F238E27FC236}">
                <a16:creationId xmlns="" xmlns:a16="http://schemas.microsoft.com/office/drawing/2014/main" id="{D8BD2DF2-5753-43B2-82AD-30DBE8004DEB}"/>
              </a:ext>
            </a:extLst>
          </p:cNvPr>
          <p:cNvSpPr>
            <a:spLocks noGrp="1"/>
          </p:cNvSpPr>
          <p:nvPr>
            <p:ph type="body" sz="quarter" idx="16" hasCustomPrompt="1"/>
          </p:nvPr>
        </p:nvSpPr>
        <p:spPr>
          <a:xfrm>
            <a:off x="5024359" y="2046233"/>
            <a:ext cx="3126583" cy="426393"/>
          </a:xfrm>
          <a:prstGeom prst="rect">
            <a:avLst/>
          </a:prstGeom>
        </p:spPr>
        <p:txBody>
          <a:bodyPr anchor="b"/>
          <a:lstStyle>
            <a:lvl1pPr marL="0" indent="0" algn="l">
              <a:buNone/>
              <a:defRPr sz="1800" cap="all" spc="100" baseline="0">
                <a:solidFill>
                  <a:schemeClr val="accent5">
                    <a:lumMod val="50000"/>
                  </a:schemeClr>
                </a:solidFill>
                <a:latin typeface="+mj-lt"/>
              </a:defRPr>
            </a:lvl1pPr>
          </a:lstStyle>
          <a:p>
            <a:pPr lvl="0"/>
            <a:r>
              <a:rPr lang="en-US" dirty="0"/>
              <a:t>Click to add subtitle</a:t>
            </a:r>
          </a:p>
        </p:txBody>
      </p:sp>
      <p:sp>
        <p:nvSpPr>
          <p:cNvPr id="11" name="Text Placeholder 10">
            <a:extLst>
              <a:ext uri="{FF2B5EF4-FFF2-40B4-BE49-F238E27FC236}">
                <a16:creationId xmlns="" xmlns:a16="http://schemas.microsoft.com/office/drawing/2014/main" id="{3A5FD5DB-8694-4BD8-819A-7AD23AAAEF4D}"/>
              </a:ext>
            </a:extLst>
          </p:cNvPr>
          <p:cNvSpPr>
            <a:spLocks noGrp="1"/>
          </p:cNvSpPr>
          <p:nvPr>
            <p:ph type="body" sz="quarter" idx="12" hasCustomPrompt="1"/>
          </p:nvPr>
        </p:nvSpPr>
        <p:spPr>
          <a:xfrm>
            <a:off x="5024359" y="2425736"/>
            <a:ext cx="3126583" cy="1306527"/>
          </a:xfrm>
          <a:prstGeom prst="rect">
            <a:avLst/>
          </a:prstGeom>
        </p:spPr>
        <p:txBody>
          <a:bodyPr anchor="t"/>
          <a:lstStyle>
            <a:lvl1pPr marL="0" indent="0" algn="l">
              <a:lnSpc>
                <a:spcPct val="125000"/>
              </a:lnSpc>
              <a:spcBef>
                <a:spcPts val="0"/>
              </a:spcBef>
              <a:buNone/>
              <a:defRPr sz="1600" cap="none" spc="100" baseline="0">
                <a:solidFill>
                  <a:schemeClr val="tx1"/>
                </a:solidFill>
                <a:latin typeface="+mn-lt"/>
              </a:defRPr>
            </a:lvl1pPr>
          </a:lstStyle>
          <a:p>
            <a:pPr lvl="0"/>
            <a:r>
              <a:rPr lang="en-US" dirty="0"/>
              <a:t>Click to add text</a:t>
            </a:r>
          </a:p>
        </p:txBody>
      </p:sp>
      <p:sp>
        <p:nvSpPr>
          <p:cNvPr id="17" name="Text Placeholder 10">
            <a:extLst>
              <a:ext uri="{FF2B5EF4-FFF2-40B4-BE49-F238E27FC236}">
                <a16:creationId xmlns="" xmlns:a16="http://schemas.microsoft.com/office/drawing/2014/main" id="{1F5129C3-CFB0-408F-BE5C-AC32F5C68F13}"/>
              </a:ext>
            </a:extLst>
          </p:cNvPr>
          <p:cNvSpPr>
            <a:spLocks noGrp="1"/>
          </p:cNvSpPr>
          <p:nvPr>
            <p:ph type="body" sz="quarter" idx="17" hasCustomPrompt="1"/>
          </p:nvPr>
        </p:nvSpPr>
        <p:spPr>
          <a:xfrm>
            <a:off x="8526986" y="2046233"/>
            <a:ext cx="3281556" cy="426393"/>
          </a:xfrm>
          <a:prstGeom prst="rect">
            <a:avLst/>
          </a:prstGeom>
        </p:spPr>
        <p:txBody>
          <a:bodyPr anchor="b"/>
          <a:lstStyle>
            <a:lvl1pPr marL="0" indent="0" algn="l">
              <a:buNone/>
              <a:defRPr sz="1800" cap="all" spc="100" baseline="0">
                <a:solidFill>
                  <a:schemeClr val="accent5">
                    <a:lumMod val="50000"/>
                  </a:schemeClr>
                </a:solidFill>
                <a:latin typeface="+mj-lt"/>
              </a:defRPr>
            </a:lvl1pPr>
          </a:lstStyle>
          <a:p>
            <a:pPr lvl="0"/>
            <a:r>
              <a:rPr lang="en-US" dirty="0"/>
              <a:t>Click to add subtitle</a:t>
            </a:r>
          </a:p>
        </p:txBody>
      </p:sp>
      <p:sp>
        <p:nvSpPr>
          <p:cNvPr id="12" name="Text Placeholder 10">
            <a:extLst>
              <a:ext uri="{FF2B5EF4-FFF2-40B4-BE49-F238E27FC236}">
                <a16:creationId xmlns="" xmlns:a16="http://schemas.microsoft.com/office/drawing/2014/main" id="{3344438D-488B-4739-95B6-56F81A25FACC}"/>
              </a:ext>
            </a:extLst>
          </p:cNvPr>
          <p:cNvSpPr>
            <a:spLocks noGrp="1"/>
          </p:cNvSpPr>
          <p:nvPr>
            <p:ph type="body" sz="quarter" idx="13" hasCustomPrompt="1"/>
          </p:nvPr>
        </p:nvSpPr>
        <p:spPr>
          <a:xfrm>
            <a:off x="8526986" y="2425736"/>
            <a:ext cx="3281556" cy="1306527"/>
          </a:xfrm>
          <a:prstGeom prst="rect">
            <a:avLst/>
          </a:prstGeom>
        </p:spPr>
        <p:txBody>
          <a:bodyPr anchor="t"/>
          <a:lstStyle>
            <a:lvl1pPr marL="0" indent="0" algn="l">
              <a:lnSpc>
                <a:spcPct val="125000"/>
              </a:lnSpc>
              <a:spcBef>
                <a:spcPts val="0"/>
              </a:spcBef>
              <a:buNone/>
              <a:defRPr sz="1600" cap="none" spc="100" baseline="0">
                <a:solidFill>
                  <a:schemeClr val="tx1"/>
                </a:solidFill>
                <a:latin typeface="+mn-lt"/>
              </a:defRPr>
            </a:lvl1pPr>
          </a:lstStyle>
          <a:p>
            <a:pPr lvl="0"/>
            <a:r>
              <a:rPr lang="en-US" dirty="0"/>
              <a:t>Click to add text</a:t>
            </a:r>
          </a:p>
        </p:txBody>
      </p:sp>
      <p:sp>
        <p:nvSpPr>
          <p:cNvPr id="18" name="Text Placeholder 10">
            <a:extLst>
              <a:ext uri="{FF2B5EF4-FFF2-40B4-BE49-F238E27FC236}">
                <a16:creationId xmlns="" xmlns:a16="http://schemas.microsoft.com/office/drawing/2014/main" id="{A6F801D1-185D-4C5B-9855-3AD0372C33D8}"/>
              </a:ext>
            </a:extLst>
          </p:cNvPr>
          <p:cNvSpPr>
            <a:spLocks noGrp="1"/>
          </p:cNvSpPr>
          <p:nvPr>
            <p:ph type="body" sz="quarter" idx="18" hasCustomPrompt="1"/>
          </p:nvPr>
        </p:nvSpPr>
        <p:spPr>
          <a:xfrm>
            <a:off x="5024359" y="4180976"/>
            <a:ext cx="3126583" cy="428891"/>
          </a:xfrm>
          <a:prstGeom prst="rect">
            <a:avLst/>
          </a:prstGeom>
        </p:spPr>
        <p:txBody>
          <a:bodyPr anchor="b"/>
          <a:lstStyle>
            <a:lvl1pPr marL="0" indent="0" algn="l">
              <a:buNone/>
              <a:defRPr sz="1800" cap="all" spc="100" baseline="0">
                <a:solidFill>
                  <a:schemeClr val="accent5">
                    <a:lumMod val="50000"/>
                  </a:schemeClr>
                </a:solidFill>
                <a:latin typeface="+mj-lt"/>
              </a:defRPr>
            </a:lvl1pPr>
          </a:lstStyle>
          <a:p>
            <a:pPr lvl="0"/>
            <a:r>
              <a:rPr lang="en-US" dirty="0"/>
              <a:t>Click to add subtitle</a:t>
            </a:r>
          </a:p>
        </p:txBody>
      </p:sp>
      <p:sp>
        <p:nvSpPr>
          <p:cNvPr id="13" name="Text Placeholder 10">
            <a:extLst>
              <a:ext uri="{FF2B5EF4-FFF2-40B4-BE49-F238E27FC236}">
                <a16:creationId xmlns="" xmlns:a16="http://schemas.microsoft.com/office/drawing/2014/main" id="{E46B3EF2-B93D-4E2D-8ECF-31A1DF927BE9}"/>
              </a:ext>
            </a:extLst>
          </p:cNvPr>
          <p:cNvSpPr>
            <a:spLocks noGrp="1"/>
          </p:cNvSpPr>
          <p:nvPr>
            <p:ph type="body" sz="quarter" idx="14" hasCustomPrompt="1"/>
          </p:nvPr>
        </p:nvSpPr>
        <p:spPr>
          <a:xfrm>
            <a:off x="5024359" y="4562976"/>
            <a:ext cx="3126583" cy="1258935"/>
          </a:xfrm>
          <a:prstGeom prst="rect">
            <a:avLst/>
          </a:prstGeom>
        </p:spPr>
        <p:txBody>
          <a:bodyPr anchor="t"/>
          <a:lstStyle>
            <a:lvl1pPr marL="0" indent="0" algn="l">
              <a:lnSpc>
                <a:spcPct val="125000"/>
              </a:lnSpc>
              <a:spcBef>
                <a:spcPts val="0"/>
              </a:spcBef>
              <a:buNone/>
              <a:defRPr sz="1600" cap="none" spc="100" baseline="0">
                <a:solidFill>
                  <a:schemeClr val="tx1"/>
                </a:solidFill>
                <a:latin typeface="+mn-lt"/>
              </a:defRPr>
            </a:lvl1pPr>
          </a:lstStyle>
          <a:p>
            <a:pPr lvl="0"/>
            <a:r>
              <a:rPr lang="en-US" dirty="0"/>
              <a:t>Click to add text</a:t>
            </a:r>
          </a:p>
        </p:txBody>
      </p:sp>
      <p:sp>
        <p:nvSpPr>
          <p:cNvPr id="19" name="Text Placeholder 10">
            <a:extLst>
              <a:ext uri="{FF2B5EF4-FFF2-40B4-BE49-F238E27FC236}">
                <a16:creationId xmlns="" xmlns:a16="http://schemas.microsoft.com/office/drawing/2014/main" id="{35A8C3BD-2930-45A1-B3E0-EC8FA92B65F8}"/>
              </a:ext>
            </a:extLst>
          </p:cNvPr>
          <p:cNvSpPr>
            <a:spLocks noGrp="1"/>
          </p:cNvSpPr>
          <p:nvPr>
            <p:ph type="body" sz="quarter" idx="19" hasCustomPrompt="1"/>
          </p:nvPr>
        </p:nvSpPr>
        <p:spPr>
          <a:xfrm>
            <a:off x="8526986" y="4180976"/>
            <a:ext cx="3281556" cy="428891"/>
          </a:xfrm>
          <a:prstGeom prst="rect">
            <a:avLst/>
          </a:prstGeom>
        </p:spPr>
        <p:txBody>
          <a:bodyPr anchor="b"/>
          <a:lstStyle>
            <a:lvl1pPr marL="0" indent="0" algn="l">
              <a:buNone/>
              <a:defRPr sz="1800" cap="all" spc="100" baseline="0">
                <a:solidFill>
                  <a:schemeClr val="accent5">
                    <a:lumMod val="50000"/>
                  </a:schemeClr>
                </a:solidFill>
                <a:latin typeface="+mj-lt"/>
              </a:defRPr>
            </a:lvl1pPr>
          </a:lstStyle>
          <a:p>
            <a:pPr lvl="0"/>
            <a:r>
              <a:rPr lang="en-US" dirty="0"/>
              <a:t>Click to add subtitle</a:t>
            </a:r>
          </a:p>
        </p:txBody>
      </p:sp>
      <p:sp>
        <p:nvSpPr>
          <p:cNvPr id="14" name="Text Placeholder 10">
            <a:extLst>
              <a:ext uri="{FF2B5EF4-FFF2-40B4-BE49-F238E27FC236}">
                <a16:creationId xmlns="" xmlns:a16="http://schemas.microsoft.com/office/drawing/2014/main" id="{E7A5E528-A349-45DA-A841-E092311D8F76}"/>
              </a:ext>
            </a:extLst>
          </p:cNvPr>
          <p:cNvSpPr>
            <a:spLocks noGrp="1"/>
          </p:cNvSpPr>
          <p:nvPr>
            <p:ph type="body" sz="quarter" idx="15" hasCustomPrompt="1"/>
          </p:nvPr>
        </p:nvSpPr>
        <p:spPr>
          <a:xfrm>
            <a:off x="8526986" y="4562976"/>
            <a:ext cx="3281556" cy="1258935"/>
          </a:xfrm>
          <a:prstGeom prst="rect">
            <a:avLst/>
          </a:prstGeom>
        </p:spPr>
        <p:txBody>
          <a:bodyPr anchor="t"/>
          <a:lstStyle>
            <a:lvl1pPr marL="0" indent="0" algn="l">
              <a:lnSpc>
                <a:spcPct val="125000"/>
              </a:lnSpc>
              <a:spcBef>
                <a:spcPts val="0"/>
              </a:spcBef>
              <a:buNone/>
              <a:defRPr sz="1600" cap="none" spc="100" baseline="0">
                <a:solidFill>
                  <a:schemeClr val="tx1"/>
                </a:solidFill>
                <a:latin typeface="+mn-lt"/>
              </a:defRPr>
            </a:lvl1pPr>
          </a:lstStyle>
          <a:p>
            <a:pPr lvl="0"/>
            <a:r>
              <a:rPr lang="en-US" dirty="0"/>
              <a:t>Click to add text</a:t>
            </a:r>
          </a:p>
        </p:txBody>
      </p:sp>
      <p:sp>
        <p:nvSpPr>
          <p:cNvPr id="30" name="Date Placeholder 3">
            <a:extLst>
              <a:ext uri="{FF2B5EF4-FFF2-40B4-BE49-F238E27FC236}">
                <a16:creationId xmlns="" xmlns:a16="http://schemas.microsoft.com/office/drawing/2014/main" id="{61AB9D5A-1951-48B0-9CAE-84FC869BE54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spc="100" baseline="0">
                <a:solidFill>
                  <a:schemeClr val="bg1"/>
                </a:solidFill>
                <a:effectLst>
                  <a:outerShdw blurRad="38100" dist="38100" dir="2700000" algn="tl">
                    <a:srgbClr val="000000">
                      <a:alpha val="43137"/>
                    </a:srgbClr>
                  </a:outerShdw>
                </a:effectLst>
              </a:defRPr>
            </a:lvl1pPr>
          </a:lstStyle>
          <a:p>
            <a:r>
              <a:rPr lang="en-US" dirty="0"/>
              <a:t>20XX</a:t>
            </a:r>
          </a:p>
        </p:txBody>
      </p:sp>
      <p:sp>
        <p:nvSpPr>
          <p:cNvPr id="31" name="Footer Placeholder 4">
            <a:extLst>
              <a:ext uri="{FF2B5EF4-FFF2-40B4-BE49-F238E27FC236}">
                <a16:creationId xmlns="" xmlns:a16="http://schemas.microsoft.com/office/drawing/2014/main" id="{3AEF9F4B-0EB4-4C9F-9159-80E393F3A13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bg2">
                    <a:lumMod val="50000"/>
                  </a:schemeClr>
                </a:solidFill>
                <a:latin typeface="+mj-lt"/>
              </a:defRPr>
            </a:lvl1pPr>
          </a:lstStyle>
          <a:p>
            <a:r>
              <a:rPr lang="en-US" dirty="0"/>
              <a:t>Pitch deck</a:t>
            </a:r>
          </a:p>
        </p:txBody>
      </p:sp>
      <p:sp>
        <p:nvSpPr>
          <p:cNvPr id="32" name="Slide Number Placeholder 5">
            <a:extLst>
              <a:ext uri="{FF2B5EF4-FFF2-40B4-BE49-F238E27FC236}">
                <a16:creationId xmlns="" xmlns:a16="http://schemas.microsoft.com/office/drawing/2014/main" id="{6BC4F905-196D-4DFF-9947-C56088B56F3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spc="100" baseline="0">
                <a:solidFill>
                  <a:schemeClr val="bg2">
                    <a:lumMod val="50000"/>
                  </a:schemeClr>
                </a:solidFill>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10312096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Product Overview">
    <p:spTree>
      <p:nvGrpSpPr>
        <p:cNvPr id="1" name=""/>
        <p:cNvGrpSpPr/>
        <p:nvPr/>
      </p:nvGrpSpPr>
      <p:grpSpPr>
        <a:xfrm>
          <a:off x="0" y="0"/>
          <a:ext cx="0" cy="0"/>
          <a:chOff x="0" y="0"/>
          <a:chExt cx="0" cy="0"/>
        </a:xfrm>
      </p:grpSpPr>
      <p:sp>
        <p:nvSpPr>
          <p:cNvPr id="3" name="Rectangle 2">
            <a:extLst>
              <a:ext uri="{FF2B5EF4-FFF2-40B4-BE49-F238E27FC236}">
                <a16:creationId xmlns="" xmlns:a16="http://schemas.microsoft.com/office/drawing/2014/main" id="{82B5AB06-9792-445C-9B3C-103D5EBCE6D9}"/>
              </a:ext>
              <a:ext uri="{C183D7F6-B498-43B3-948B-1728B52AA6E4}">
                <adec:decorative xmlns="" xmlns:adec="http://schemas.microsoft.com/office/drawing/2017/decorative" val="1"/>
              </a:ext>
            </a:extLst>
          </p:cNvPr>
          <p:cNvSpPr/>
          <p:nvPr userDrawn="1"/>
        </p:nvSpPr>
        <p:spPr>
          <a:xfrm>
            <a:off x="0" y="0"/>
            <a:ext cx="12192000" cy="2170545"/>
          </a:xfrm>
          <a:prstGeom prst="rect">
            <a:avLst/>
          </a:prstGeom>
          <a:solidFill>
            <a:schemeClr val="accent2">
              <a:lumMod val="20000"/>
              <a:lumOff val="8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 xmlns:a16="http://schemas.microsoft.com/office/drawing/2014/main" id="{B6AEFB40-063A-41A7-9581-865BBE62C3C5}"/>
              </a:ext>
            </a:extLst>
          </p:cNvPr>
          <p:cNvSpPr>
            <a:spLocks noGrp="1"/>
          </p:cNvSpPr>
          <p:nvPr>
            <p:ph type="title" hasCustomPrompt="1"/>
          </p:nvPr>
        </p:nvSpPr>
        <p:spPr>
          <a:xfrm>
            <a:off x="838200" y="597992"/>
            <a:ext cx="10515600" cy="994835"/>
          </a:xfrm>
          <a:prstGeom prst="rect">
            <a:avLst/>
          </a:prstGeom>
        </p:spPr>
        <p:txBody>
          <a:bodyPr anchor="ctr"/>
          <a:lstStyle>
            <a:lvl1pPr algn="ctr">
              <a:defRPr sz="2400" cap="all" spc="100" baseline="0">
                <a:solidFill>
                  <a:schemeClr val="tx2">
                    <a:lumMod val="75000"/>
                  </a:schemeClr>
                </a:solidFill>
              </a:defRPr>
            </a:lvl1pPr>
          </a:lstStyle>
          <a:p>
            <a:r>
              <a:rPr lang="en-US" dirty="0"/>
              <a:t>Click to add title</a:t>
            </a:r>
          </a:p>
        </p:txBody>
      </p:sp>
      <p:sp>
        <p:nvSpPr>
          <p:cNvPr id="5" name="Picture Placeholder 4">
            <a:extLst>
              <a:ext uri="{FF2B5EF4-FFF2-40B4-BE49-F238E27FC236}">
                <a16:creationId xmlns="" xmlns:a16="http://schemas.microsoft.com/office/drawing/2014/main" id="{4C3BAD53-6B4A-490D-BE06-B5A0B068755B}"/>
              </a:ext>
            </a:extLst>
          </p:cNvPr>
          <p:cNvSpPr>
            <a:spLocks noGrp="1"/>
          </p:cNvSpPr>
          <p:nvPr>
            <p:ph type="pic" sz="quarter" idx="23"/>
          </p:nvPr>
        </p:nvSpPr>
        <p:spPr>
          <a:xfrm>
            <a:off x="1632608" y="2982740"/>
            <a:ext cx="603504" cy="603504"/>
          </a:xfrm>
          <a:prstGeom prst="rect">
            <a:avLst/>
          </a:prstGeom>
        </p:spPr>
        <p:txBody>
          <a:bodyPr/>
          <a:lstStyle>
            <a:lvl1pPr marL="0" indent="0" algn="ctr">
              <a:buNone/>
              <a:defRPr sz="1100"/>
            </a:lvl1pPr>
          </a:lstStyle>
          <a:p>
            <a:r>
              <a:rPr lang="en-US"/>
              <a:t>Click icon to add picture</a:t>
            </a:r>
            <a:endParaRPr lang="en-US" dirty="0"/>
          </a:p>
        </p:txBody>
      </p:sp>
      <p:sp>
        <p:nvSpPr>
          <p:cNvPr id="22" name="Picture Placeholder 4">
            <a:extLst>
              <a:ext uri="{FF2B5EF4-FFF2-40B4-BE49-F238E27FC236}">
                <a16:creationId xmlns="" xmlns:a16="http://schemas.microsoft.com/office/drawing/2014/main" id="{30E1FC4A-DE44-4B85-856E-E2480DF55A80}"/>
              </a:ext>
            </a:extLst>
          </p:cNvPr>
          <p:cNvSpPr>
            <a:spLocks noGrp="1"/>
          </p:cNvSpPr>
          <p:nvPr>
            <p:ph type="pic" sz="quarter" idx="24"/>
          </p:nvPr>
        </p:nvSpPr>
        <p:spPr>
          <a:xfrm>
            <a:off x="4388240" y="2981421"/>
            <a:ext cx="603504" cy="594360"/>
          </a:xfrm>
          <a:prstGeom prst="rect">
            <a:avLst/>
          </a:prstGeom>
        </p:spPr>
        <p:txBody>
          <a:bodyPr/>
          <a:lstStyle>
            <a:lvl1pPr marL="0" indent="0" algn="ctr">
              <a:buNone/>
              <a:defRPr sz="1100"/>
            </a:lvl1pPr>
          </a:lstStyle>
          <a:p>
            <a:r>
              <a:rPr lang="en-US"/>
              <a:t>Click icon to add picture</a:t>
            </a:r>
            <a:endParaRPr lang="en-US" dirty="0"/>
          </a:p>
        </p:txBody>
      </p:sp>
      <p:sp>
        <p:nvSpPr>
          <p:cNvPr id="23" name="Picture Placeholder 4">
            <a:extLst>
              <a:ext uri="{FF2B5EF4-FFF2-40B4-BE49-F238E27FC236}">
                <a16:creationId xmlns="" xmlns:a16="http://schemas.microsoft.com/office/drawing/2014/main" id="{02E70B7A-F000-4D8D-9BDF-E10FF6B38374}"/>
              </a:ext>
            </a:extLst>
          </p:cNvPr>
          <p:cNvSpPr>
            <a:spLocks noGrp="1"/>
          </p:cNvSpPr>
          <p:nvPr>
            <p:ph type="pic" sz="quarter" idx="25"/>
          </p:nvPr>
        </p:nvSpPr>
        <p:spPr>
          <a:xfrm>
            <a:off x="7182902" y="2983163"/>
            <a:ext cx="603504" cy="603504"/>
          </a:xfrm>
          <a:prstGeom prst="rect">
            <a:avLst/>
          </a:prstGeom>
        </p:spPr>
        <p:txBody>
          <a:bodyPr/>
          <a:lstStyle>
            <a:lvl1pPr marL="0" indent="0" algn="ctr">
              <a:buNone/>
              <a:defRPr sz="1100"/>
            </a:lvl1pPr>
          </a:lstStyle>
          <a:p>
            <a:r>
              <a:rPr lang="en-US"/>
              <a:t>Click icon to add picture</a:t>
            </a:r>
            <a:endParaRPr lang="en-US" dirty="0"/>
          </a:p>
        </p:txBody>
      </p:sp>
      <p:sp>
        <p:nvSpPr>
          <p:cNvPr id="24" name="Picture Placeholder 4">
            <a:extLst>
              <a:ext uri="{FF2B5EF4-FFF2-40B4-BE49-F238E27FC236}">
                <a16:creationId xmlns="" xmlns:a16="http://schemas.microsoft.com/office/drawing/2014/main" id="{1CED61F8-3F2F-4611-8E56-88AAF763257E}"/>
              </a:ext>
            </a:extLst>
          </p:cNvPr>
          <p:cNvSpPr>
            <a:spLocks noGrp="1"/>
          </p:cNvSpPr>
          <p:nvPr>
            <p:ph type="pic" sz="quarter" idx="26"/>
          </p:nvPr>
        </p:nvSpPr>
        <p:spPr>
          <a:xfrm>
            <a:off x="9927648" y="3001928"/>
            <a:ext cx="594360" cy="594360"/>
          </a:xfrm>
          <a:prstGeom prst="rect">
            <a:avLst/>
          </a:prstGeom>
        </p:spPr>
        <p:txBody>
          <a:bodyPr/>
          <a:lstStyle>
            <a:lvl1pPr marL="0" indent="0" algn="ctr">
              <a:buNone/>
              <a:defRPr sz="1100"/>
            </a:lvl1pPr>
          </a:lstStyle>
          <a:p>
            <a:r>
              <a:rPr lang="en-US"/>
              <a:t>Click icon to add picture</a:t>
            </a:r>
            <a:endParaRPr lang="en-US" dirty="0"/>
          </a:p>
        </p:txBody>
      </p:sp>
      <p:sp>
        <p:nvSpPr>
          <p:cNvPr id="30" name="Text Placeholder 10">
            <a:extLst>
              <a:ext uri="{FF2B5EF4-FFF2-40B4-BE49-F238E27FC236}">
                <a16:creationId xmlns="" xmlns:a16="http://schemas.microsoft.com/office/drawing/2014/main" id="{B7058D0A-FADA-4AE8-99E1-90B4E5D358AC}"/>
              </a:ext>
            </a:extLst>
          </p:cNvPr>
          <p:cNvSpPr>
            <a:spLocks noGrp="1"/>
          </p:cNvSpPr>
          <p:nvPr>
            <p:ph type="body" sz="quarter" idx="16" hasCustomPrompt="1"/>
          </p:nvPr>
        </p:nvSpPr>
        <p:spPr>
          <a:xfrm>
            <a:off x="740800" y="3608439"/>
            <a:ext cx="2351446" cy="491509"/>
          </a:xfrm>
          <a:prstGeom prst="rect">
            <a:avLst/>
          </a:prstGeom>
        </p:spPr>
        <p:txBody>
          <a:bodyPr anchor="b"/>
          <a:lstStyle>
            <a:lvl1pPr marL="0" indent="0" algn="ctr">
              <a:buNone/>
              <a:defRPr sz="1800" cap="all" spc="100" baseline="0">
                <a:solidFill>
                  <a:schemeClr val="accent5">
                    <a:lumMod val="50000"/>
                  </a:schemeClr>
                </a:solidFill>
                <a:latin typeface="+mj-lt"/>
              </a:defRPr>
            </a:lvl1pPr>
          </a:lstStyle>
          <a:p>
            <a:pPr lvl="0"/>
            <a:r>
              <a:rPr lang="en-US" dirty="0"/>
              <a:t>Click to add subtitle</a:t>
            </a:r>
          </a:p>
        </p:txBody>
      </p:sp>
      <p:sp>
        <p:nvSpPr>
          <p:cNvPr id="28" name="Text Placeholder 10">
            <a:extLst>
              <a:ext uri="{FF2B5EF4-FFF2-40B4-BE49-F238E27FC236}">
                <a16:creationId xmlns="" xmlns:a16="http://schemas.microsoft.com/office/drawing/2014/main" id="{3B7B90F8-2155-4E8A-BCE9-7780EE14ED2C}"/>
              </a:ext>
            </a:extLst>
          </p:cNvPr>
          <p:cNvSpPr>
            <a:spLocks noGrp="1"/>
          </p:cNvSpPr>
          <p:nvPr>
            <p:ph type="body" sz="quarter" idx="12" hasCustomPrompt="1"/>
          </p:nvPr>
        </p:nvSpPr>
        <p:spPr>
          <a:xfrm>
            <a:off x="740800" y="4036041"/>
            <a:ext cx="2351446" cy="1704547"/>
          </a:xfrm>
          <a:prstGeom prst="rect">
            <a:avLst/>
          </a:prstGeom>
        </p:spPr>
        <p:txBody>
          <a:bodyPr anchor="t"/>
          <a:lstStyle>
            <a:lvl1pPr marL="0" indent="0" algn="ctr">
              <a:lnSpc>
                <a:spcPct val="100000"/>
              </a:lnSpc>
              <a:spcBef>
                <a:spcPts val="0"/>
              </a:spcBef>
              <a:buNone/>
              <a:defRPr sz="1600" cap="none" spc="100" baseline="0">
                <a:solidFill>
                  <a:schemeClr val="tx1"/>
                </a:solidFill>
                <a:latin typeface="+mn-lt"/>
              </a:defRPr>
            </a:lvl1pPr>
          </a:lstStyle>
          <a:p>
            <a:pPr lvl="0"/>
            <a:r>
              <a:rPr lang="en-US" dirty="0"/>
              <a:t>Click to add text</a:t>
            </a:r>
          </a:p>
        </p:txBody>
      </p:sp>
      <p:sp>
        <p:nvSpPr>
          <p:cNvPr id="44" name="Text Placeholder 10">
            <a:extLst>
              <a:ext uri="{FF2B5EF4-FFF2-40B4-BE49-F238E27FC236}">
                <a16:creationId xmlns="" xmlns:a16="http://schemas.microsoft.com/office/drawing/2014/main" id="{9C0C6E63-A45B-409B-824C-FAA0CC56EC89}"/>
              </a:ext>
            </a:extLst>
          </p:cNvPr>
          <p:cNvSpPr>
            <a:spLocks noGrp="1"/>
          </p:cNvSpPr>
          <p:nvPr>
            <p:ph type="body" sz="quarter" idx="18" hasCustomPrompt="1"/>
          </p:nvPr>
        </p:nvSpPr>
        <p:spPr>
          <a:xfrm>
            <a:off x="3508580" y="3608439"/>
            <a:ext cx="2351446" cy="491509"/>
          </a:xfrm>
          <a:prstGeom prst="rect">
            <a:avLst/>
          </a:prstGeom>
        </p:spPr>
        <p:txBody>
          <a:bodyPr anchor="b"/>
          <a:lstStyle>
            <a:lvl1pPr marL="0" indent="0" algn="ctr">
              <a:buNone/>
              <a:defRPr sz="1800" cap="all" spc="100" baseline="0">
                <a:solidFill>
                  <a:schemeClr val="accent5">
                    <a:lumMod val="50000"/>
                  </a:schemeClr>
                </a:solidFill>
                <a:latin typeface="+mj-lt"/>
              </a:defRPr>
            </a:lvl1pPr>
          </a:lstStyle>
          <a:p>
            <a:pPr lvl="0"/>
            <a:r>
              <a:rPr lang="en-US" dirty="0"/>
              <a:t>Click to add subtitle</a:t>
            </a:r>
          </a:p>
        </p:txBody>
      </p:sp>
      <p:sp>
        <p:nvSpPr>
          <p:cNvPr id="43" name="Text Placeholder 10">
            <a:extLst>
              <a:ext uri="{FF2B5EF4-FFF2-40B4-BE49-F238E27FC236}">
                <a16:creationId xmlns="" xmlns:a16="http://schemas.microsoft.com/office/drawing/2014/main" id="{B910C319-3589-469F-9A8A-173CB714BA47}"/>
              </a:ext>
            </a:extLst>
          </p:cNvPr>
          <p:cNvSpPr>
            <a:spLocks noGrp="1"/>
          </p:cNvSpPr>
          <p:nvPr>
            <p:ph type="body" sz="quarter" idx="17" hasCustomPrompt="1"/>
          </p:nvPr>
        </p:nvSpPr>
        <p:spPr>
          <a:xfrm>
            <a:off x="3508580" y="4036041"/>
            <a:ext cx="2351446" cy="1704547"/>
          </a:xfrm>
          <a:prstGeom prst="rect">
            <a:avLst/>
          </a:prstGeom>
        </p:spPr>
        <p:txBody>
          <a:bodyPr anchor="t"/>
          <a:lstStyle>
            <a:lvl1pPr marL="0" indent="0" algn="ctr">
              <a:lnSpc>
                <a:spcPct val="100000"/>
              </a:lnSpc>
              <a:spcBef>
                <a:spcPts val="0"/>
              </a:spcBef>
              <a:buNone/>
              <a:defRPr sz="1600" cap="none" spc="100" baseline="0">
                <a:solidFill>
                  <a:schemeClr val="tx1"/>
                </a:solidFill>
                <a:latin typeface="+mn-lt"/>
              </a:defRPr>
            </a:lvl1pPr>
          </a:lstStyle>
          <a:p>
            <a:pPr lvl="0"/>
            <a:r>
              <a:rPr lang="en-US" dirty="0"/>
              <a:t>Click to add text</a:t>
            </a:r>
          </a:p>
        </p:txBody>
      </p:sp>
      <p:sp>
        <p:nvSpPr>
          <p:cNvPr id="46" name="Text Placeholder 10">
            <a:extLst>
              <a:ext uri="{FF2B5EF4-FFF2-40B4-BE49-F238E27FC236}">
                <a16:creationId xmlns="" xmlns:a16="http://schemas.microsoft.com/office/drawing/2014/main" id="{D9802FCD-21E3-4F6F-B57C-02AEB618FE8B}"/>
              </a:ext>
            </a:extLst>
          </p:cNvPr>
          <p:cNvSpPr>
            <a:spLocks noGrp="1"/>
          </p:cNvSpPr>
          <p:nvPr>
            <p:ph type="body" sz="quarter" idx="20" hasCustomPrompt="1"/>
          </p:nvPr>
        </p:nvSpPr>
        <p:spPr>
          <a:xfrm>
            <a:off x="6303400" y="3608439"/>
            <a:ext cx="2351446" cy="491509"/>
          </a:xfrm>
          <a:prstGeom prst="rect">
            <a:avLst/>
          </a:prstGeom>
        </p:spPr>
        <p:txBody>
          <a:bodyPr anchor="b"/>
          <a:lstStyle>
            <a:lvl1pPr marL="0" indent="0" algn="ctr">
              <a:buNone/>
              <a:defRPr sz="1800" cap="all" spc="100" baseline="0">
                <a:solidFill>
                  <a:schemeClr val="accent5">
                    <a:lumMod val="50000"/>
                  </a:schemeClr>
                </a:solidFill>
                <a:latin typeface="+mj-lt"/>
              </a:defRPr>
            </a:lvl1pPr>
          </a:lstStyle>
          <a:p>
            <a:pPr lvl="0"/>
            <a:r>
              <a:rPr lang="en-US" dirty="0"/>
              <a:t>Click to add subtitle</a:t>
            </a:r>
          </a:p>
        </p:txBody>
      </p:sp>
      <p:sp>
        <p:nvSpPr>
          <p:cNvPr id="45" name="Text Placeholder 10">
            <a:extLst>
              <a:ext uri="{FF2B5EF4-FFF2-40B4-BE49-F238E27FC236}">
                <a16:creationId xmlns="" xmlns:a16="http://schemas.microsoft.com/office/drawing/2014/main" id="{4AFEE648-F3AD-453E-895B-F43C7415C7BC}"/>
              </a:ext>
            </a:extLst>
          </p:cNvPr>
          <p:cNvSpPr>
            <a:spLocks noGrp="1"/>
          </p:cNvSpPr>
          <p:nvPr>
            <p:ph type="body" sz="quarter" idx="19" hasCustomPrompt="1"/>
          </p:nvPr>
        </p:nvSpPr>
        <p:spPr>
          <a:xfrm>
            <a:off x="6303400" y="4036041"/>
            <a:ext cx="2351446" cy="1704547"/>
          </a:xfrm>
          <a:prstGeom prst="rect">
            <a:avLst/>
          </a:prstGeom>
        </p:spPr>
        <p:txBody>
          <a:bodyPr anchor="t"/>
          <a:lstStyle>
            <a:lvl1pPr marL="0" indent="0" algn="ctr">
              <a:lnSpc>
                <a:spcPct val="100000"/>
              </a:lnSpc>
              <a:spcBef>
                <a:spcPts val="0"/>
              </a:spcBef>
              <a:buNone/>
              <a:defRPr sz="1600" cap="none" spc="100" baseline="0">
                <a:solidFill>
                  <a:schemeClr val="tx1"/>
                </a:solidFill>
                <a:latin typeface="+mn-lt"/>
              </a:defRPr>
            </a:lvl1pPr>
          </a:lstStyle>
          <a:p>
            <a:pPr lvl="0"/>
            <a:r>
              <a:rPr lang="en-US" dirty="0"/>
              <a:t>Click to add text</a:t>
            </a:r>
          </a:p>
        </p:txBody>
      </p:sp>
      <p:sp>
        <p:nvSpPr>
          <p:cNvPr id="48" name="Text Placeholder 10">
            <a:extLst>
              <a:ext uri="{FF2B5EF4-FFF2-40B4-BE49-F238E27FC236}">
                <a16:creationId xmlns="" xmlns:a16="http://schemas.microsoft.com/office/drawing/2014/main" id="{AA760860-8E89-42DD-87FD-F9951F283727}"/>
              </a:ext>
            </a:extLst>
          </p:cNvPr>
          <p:cNvSpPr>
            <a:spLocks noGrp="1"/>
          </p:cNvSpPr>
          <p:nvPr>
            <p:ph type="body" sz="quarter" idx="22" hasCustomPrompt="1"/>
          </p:nvPr>
        </p:nvSpPr>
        <p:spPr>
          <a:xfrm>
            <a:off x="9071180" y="3608439"/>
            <a:ext cx="2351446" cy="491509"/>
          </a:xfrm>
          <a:prstGeom prst="rect">
            <a:avLst/>
          </a:prstGeom>
        </p:spPr>
        <p:txBody>
          <a:bodyPr anchor="b"/>
          <a:lstStyle>
            <a:lvl1pPr marL="0" indent="0" algn="ctr">
              <a:buNone/>
              <a:defRPr sz="1800" cap="all" spc="100" baseline="0">
                <a:solidFill>
                  <a:schemeClr val="accent5">
                    <a:lumMod val="50000"/>
                  </a:schemeClr>
                </a:solidFill>
                <a:latin typeface="+mj-lt"/>
              </a:defRPr>
            </a:lvl1pPr>
          </a:lstStyle>
          <a:p>
            <a:pPr lvl="0"/>
            <a:r>
              <a:rPr lang="en-US" dirty="0"/>
              <a:t>Click to add subtitle</a:t>
            </a:r>
          </a:p>
        </p:txBody>
      </p:sp>
      <p:sp>
        <p:nvSpPr>
          <p:cNvPr id="47" name="Text Placeholder 10">
            <a:extLst>
              <a:ext uri="{FF2B5EF4-FFF2-40B4-BE49-F238E27FC236}">
                <a16:creationId xmlns="" xmlns:a16="http://schemas.microsoft.com/office/drawing/2014/main" id="{5FD2DFE0-D25E-4B72-A2B4-C40CF72D522E}"/>
              </a:ext>
            </a:extLst>
          </p:cNvPr>
          <p:cNvSpPr>
            <a:spLocks noGrp="1"/>
          </p:cNvSpPr>
          <p:nvPr>
            <p:ph type="body" sz="quarter" idx="21" hasCustomPrompt="1"/>
          </p:nvPr>
        </p:nvSpPr>
        <p:spPr>
          <a:xfrm>
            <a:off x="9071180" y="4036041"/>
            <a:ext cx="2351446" cy="1704547"/>
          </a:xfrm>
          <a:prstGeom prst="rect">
            <a:avLst/>
          </a:prstGeom>
        </p:spPr>
        <p:txBody>
          <a:bodyPr anchor="t"/>
          <a:lstStyle>
            <a:lvl1pPr marL="0" indent="0" algn="ctr">
              <a:lnSpc>
                <a:spcPct val="100000"/>
              </a:lnSpc>
              <a:spcBef>
                <a:spcPts val="0"/>
              </a:spcBef>
              <a:buNone/>
              <a:defRPr sz="1600" cap="none" spc="100" baseline="0">
                <a:solidFill>
                  <a:schemeClr val="tx1"/>
                </a:solidFill>
                <a:latin typeface="+mn-lt"/>
              </a:defRPr>
            </a:lvl1pPr>
          </a:lstStyle>
          <a:p>
            <a:pPr lvl="0"/>
            <a:r>
              <a:rPr lang="en-US" dirty="0"/>
              <a:t>Click to add text</a:t>
            </a:r>
          </a:p>
        </p:txBody>
      </p:sp>
      <p:sp>
        <p:nvSpPr>
          <p:cNvPr id="40" name="Date Placeholder 3">
            <a:extLst>
              <a:ext uri="{FF2B5EF4-FFF2-40B4-BE49-F238E27FC236}">
                <a16:creationId xmlns="" xmlns:a16="http://schemas.microsoft.com/office/drawing/2014/main" id="{573EDDB2-8AC2-4A88-95EE-20082E77DEB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spc="100" baseline="0">
                <a:solidFill>
                  <a:schemeClr val="bg2">
                    <a:lumMod val="50000"/>
                  </a:schemeClr>
                </a:solidFill>
              </a:defRPr>
            </a:lvl1pPr>
          </a:lstStyle>
          <a:p>
            <a:r>
              <a:rPr lang="en-US" dirty="0"/>
              <a:t>20XX</a:t>
            </a:r>
          </a:p>
        </p:txBody>
      </p:sp>
      <p:sp>
        <p:nvSpPr>
          <p:cNvPr id="41" name="Footer Placeholder 4">
            <a:extLst>
              <a:ext uri="{FF2B5EF4-FFF2-40B4-BE49-F238E27FC236}">
                <a16:creationId xmlns="" xmlns:a16="http://schemas.microsoft.com/office/drawing/2014/main" id="{325A34CF-B8DC-4A28-86BC-8D450E3D3C5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bg2">
                    <a:lumMod val="50000"/>
                  </a:schemeClr>
                </a:solidFill>
                <a:latin typeface="+mj-lt"/>
              </a:defRPr>
            </a:lvl1pPr>
          </a:lstStyle>
          <a:p>
            <a:r>
              <a:rPr lang="en-US" dirty="0"/>
              <a:t>Pitch deck</a:t>
            </a:r>
          </a:p>
        </p:txBody>
      </p:sp>
      <p:sp>
        <p:nvSpPr>
          <p:cNvPr id="42" name="Slide Number Placeholder 5">
            <a:extLst>
              <a:ext uri="{FF2B5EF4-FFF2-40B4-BE49-F238E27FC236}">
                <a16:creationId xmlns="" xmlns:a16="http://schemas.microsoft.com/office/drawing/2014/main" id="{3F009426-0603-4EF7-8DE1-0CA50818F7A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spc="100" baseline="0">
                <a:solidFill>
                  <a:schemeClr val="bg2">
                    <a:lumMod val="50000"/>
                  </a:schemeClr>
                </a:solidFill>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41476556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Product Benefits">
    <p:spTree>
      <p:nvGrpSpPr>
        <p:cNvPr id="1" name=""/>
        <p:cNvGrpSpPr/>
        <p:nvPr/>
      </p:nvGrpSpPr>
      <p:grpSpPr>
        <a:xfrm>
          <a:off x="0" y="0"/>
          <a:ext cx="0" cy="0"/>
          <a:chOff x="0" y="0"/>
          <a:chExt cx="0" cy="0"/>
        </a:xfrm>
      </p:grpSpPr>
      <p:sp>
        <p:nvSpPr>
          <p:cNvPr id="11" name="Picture Placeholder 8">
            <a:extLst>
              <a:ext uri="{FF2B5EF4-FFF2-40B4-BE49-F238E27FC236}">
                <a16:creationId xmlns="" xmlns:a16="http://schemas.microsoft.com/office/drawing/2014/main" id="{E090415B-A73D-4D17-B5FA-F442D6C0EB27}"/>
              </a:ext>
            </a:extLst>
          </p:cNvPr>
          <p:cNvSpPr>
            <a:spLocks noGrp="1"/>
          </p:cNvSpPr>
          <p:nvPr>
            <p:ph type="pic" sz="quarter" idx="10" hasCustomPrompt="1"/>
          </p:nvPr>
        </p:nvSpPr>
        <p:spPr>
          <a:xfrm>
            <a:off x="0" y="0"/>
            <a:ext cx="12192000" cy="3429000"/>
          </a:xfrm>
          <a:prstGeom prst="rect">
            <a:avLst/>
          </a:prstGeom>
        </p:spPr>
        <p:txBody>
          <a:bodyPr/>
          <a:lstStyle>
            <a:lvl1pPr marL="0" indent="0" algn="ctr">
              <a:buNone/>
              <a:defRPr/>
            </a:lvl1pPr>
          </a:lstStyle>
          <a:p>
            <a:r>
              <a:rPr lang="en-US" dirty="0"/>
              <a:t>Click to add photo</a:t>
            </a:r>
          </a:p>
        </p:txBody>
      </p:sp>
      <p:sp>
        <p:nvSpPr>
          <p:cNvPr id="3" name="Title 2">
            <a:extLst>
              <a:ext uri="{FF2B5EF4-FFF2-40B4-BE49-F238E27FC236}">
                <a16:creationId xmlns="" xmlns:a16="http://schemas.microsoft.com/office/drawing/2014/main" id="{AB9CB337-B3D4-443D-99C2-B7AE9EB5D243}"/>
              </a:ext>
            </a:extLst>
          </p:cNvPr>
          <p:cNvSpPr>
            <a:spLocks noGrp="1"/>
          </p:cNvSpPr>
          <p:nvPr>
            <p:ph type="title" hasCustomPrompt="1"/>
          </p:nvPr>
        </p:nvSpPr>
        <p:spPr>
          <a:xfrm>
            <a:off x="81279" y="-136525"/>
            <a:ext cx="4979773" cy="6858000"/>
          </a:xfrm>
          <a:prstGeom prst="rect">
            <a:avLst/>
          </a:prstGeom>
          <a:solidFill>
            <a:schemeClr val="accent2">
              <a:alpha val="92000"/>
            </a:schemeClr>
          </a:solidFill>
        </p:spPr>
        <p:txBody>
          <a:bodyPr tIns="3246120" anchor="ctr"/>
          <a:lstStyle>
            <a:lvl1pPr algn="ctr">
              <a:defRPr sz="2400" cap="all" spc="100" baseline="0">
                <a:solidFill>
                  <a:schemeClr val="bg1"/>
                </a:solidFill>
              </a:defRPr>
            </a:lvl1pPr>
          </a:lstStyle>
          <a:p>
            <a:r>
              <a:rPr lang="en-US" dirty="0"/>
              <a:t>Add title</a:t>
            </a:r>
          </a:p>
        </p:txBody>
      </p:sp>
      <p:sp>
        <p:nvSpPr>
          <p:cNvPr id="8" name="Date Placeholder 3">
            <a:extLst>
              <a:ext uri="{FF2B5EF4-FFF2-40B4-BE49-F238E27FC236}">
                <a16:creationId xmlns="" xmlns:a16="http://schemas.microsoft.com/office/drawing/2014/main" id="{C9AB6E92-BF31-4AA5-B407-78E1D7795AB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spc="100" baseline="0">
                <a:solidFill>
                  <a:schemeClr val="bg1"/>
                </a:solidFill>
                <a:effectLst>
                  <a:outerShdw blurRad="38100" dist="38100" dir="2700000" algn="tl">
                    <a:srgbClr val="000000">
                      <a:alpha val="43137"/>
                    </a:srgbClr>
                  </a:outerShdw>
                </a:effectLst>
              </a:defRPr>
            </a:lvl1pPr>
          </a:lstStyle>
          <a:p>
            <a:r>
              <a:rPr lang="en-US" dirty="0"/>
              <a:t>20XX</a:t>
            </a:r>
          </a:p>
        </p:txBody>
      </p:sp>
      <p:sp>
        <p:nvSpPr>
          <p:cNvPr id="9" name="Footer Placeholder 4">
            <a:extLst>
              <a:ext uri="{FF2B5EF4-FFF2-40B4-BE49-F238E27FC236}">
                <a16:creationId xmlns="" xmlns:a16="http://schemas.microsoft.com/office/drawing/2014/main" id="{3803124F-8B71-4805-8DBD-A3AB3ED4347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bg2">
                    <a:lumMod val="50000"/>
                  </a:schemeClr>
                </a:solidFill>
                <a:latin typeface="+mj-lt"/>
              </a:defRPr>
            </a:lvl1pPr>
          </a:lstStyle>
          <a:p>
            <a:r>
              <a:rPr lang="en-US" dirty="0"/>
              <a:t>Pitch deck</a:t>
            </a:r>
          </a:p>
        </p:txBody>
      </p:sp>
      <p:sp>
        <p:nvSpPr>
          <p:cNvPr id="10" name="Slide Number Placeholder 5">
            <a:extLst>
              <a:ext uri="{FF2B5EF4-FFF2-40B4-BE49-F238E27FC236}">
                <a16:creationId xmlns="" xmlns:a16="http://schemas.microsoft.com/office/drawing/2014/main" id="{99A9D64C-A9E2-4148-B514-933547C5B9E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spc="100" baseline="0">
                <a:solidFill>
                  <a:schemeClr val="bg2">
                    <a:lumMod val="50000"/>
                  </a:schemeClr>
                </a:solidFill>
              </a:defRPr>
            </a:lvl1pPr>
          </a:lstStyle>
          <a:p>
            <a:fld id="{EA87306C-81BA-4795-A5CA-9392456A8C1E}" type="slidenum">
              <a:rPr lang="en-US" smtClean="0"/>
              <a:pPr/>
              <a:t>‹#›</a:t>
            </a:fld>
            <a:endParaRPr lang="en-US" dirty="0"/>
          </a:p>
        </p:txBody>
      </p:sp>
      <p:sp>
        <p:nvSpPr>
          <p:cNvPr id="15" name="Text Placeholder 10">
            <a:extLst>
              <a:ext uri="{FF2B5EF4-FFF2-40B4-BE49-F238E27FC236}">
                <a16:creationId xmlns="" xmlns:a16="http://schemas.microsoft.com/office/drawing/2014/main" id="{4218B468-C542-4326-86FA-43DF3A4F3DB9}"/>
              </a:ext>
            </a:extLst>
          </p:cNvPr>
          <p:cNvSpPr>
            <a:spLocks noGrp="1"/>
          </p:cNvSpPr>
          <p:nvPr>
            <p:ph type="body" sz="quarter" idx="16" hasCustomPrompt="1"/>
          </p:nvPr>
        </p:nvSpPr>
        <p:spPr>
          <a:xfrm>
            <a:off x="5743575" y="3972253"/>
            <a:ext cx="5859420" cy="1769419"/>
          </a:xfrm>
          <a:prstGeom prst="rect">
            <a:avLst/>
          </a:prstGeom>
        </p:spPr>
        <p:txBody>
          <a:bodyPr anchor="ctr"/>
          <a:lstStyle>
            <a:lvl1pPr marL="0" indent="0" algn="l">
              <a:lnSpc>
                <a:spcPct val="200000"/>
              </a:lnSpc>
              <a:spcBef>
                <a:spcPts val="0"/>
              </a:spcBef>
              <a:buNone/>
              <a:defRPr sz="1800" cap="none" spc="100" baseline="0">
                <a:solidFill>
                  <a:schemeClr val="tx1"/>
                </a:solidFill>
                <a:latin typeface="+mn-lt"/>
              </a:defRPr>
            </a:lvl1pPr>
          </a:lstStyle>
          <a:p>
            <a:pPr lvl="0"/>
            <a:r>
              <a:rPr lang="en-US" dirty="0"/>
              <a:t>Click to add subtitle</a:t>
            </a:r>
          </a:p>
        </p:txBody>
      </p:sp>
    </p:spTree>
    <p:extLst>
      <p:ext uri="{BB962C8B-B14F-4D97-AF65-F5344CB8AC3E}">
        <p14:creationId xmlns:p14="http://schemas.microsoft.com/office/powerpoint/2010/main" val="41704208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Divider Slide">
    <p:spTree>
      <p:nvGrpSpPr>
        <p:cNvPr id="1" name=""/>
        <p:cNvGrpSpPr/>
        <p:nvPr/>
      </p:nvGrpSpPr>
      <p:grpSpPr>
        <a:xfrm>
          <a:off x="0" y="0"/>
          <a:ext cx="0" cy="0"/>
          <a:chOff x="0" y="0"/>
          <a:chExt cx="0" cy="0"/>
        </a:xfrm>
      </p:grpSpPr>
      <p:sp>
        <p:nvSpPr>
          <p:cNvPr id="7" name="Picture Placeholder 7">
            <a:extLst>
              <a:ext uri="{FF2B5EF4-FFF2-40B4-BE49-F238E27FC236}">
                <a16:creationId xmlns="" xmlns:a16="http://schemas.microsoft.com/office/drawing/2014/main" id="{02728A58-8DE2-4B1C-B6CA-F2AED56F4504}"/>
              </a:ext>
            </a:extLst>
          </p:cNvPr>
          <p:cNvSpPr>
            <a:spLocks noGrp="1"/>
          </p:cNvSpPr>
          <p:nvPr>
            <p:ph type="pic" sz="quarter" idx="10" hasCustomPrompt="1"/>
          </p:nvPr>
        </p:nvSpPr>
        <p:spPr>
          <a:xfrm>
            <a:off x="0" y="0"/>
            <a:ext cx="12192000" cy="6858000"/>
          </a:xfrm>
          <a:prstGeom prst="rect">
            <a:avLst/>
          </a:prstGeom>
        </p:spPr>
        <p:txBody>
          <a:bodyPr/>
          <a:lstStyle>
            <a:lvl1pPr marL="0" indent="0" algn="ctr">
              <a:buNone/>
              <a:defRPr/>
            </a:lvl1pPr>
          </a:lstStyle>
          <a:p>
            <a:r>
              <a:rPr lang="en-US" dirty="0"/>
              <a:t>Click to add photo</a:t>
            </a:r>
          </a:p>
        </p:txBody>
      </p:sp>
      <p:sp>
        <p:nvSpPr>
          <p:cNvPr id="2" name="Title 1">
            <a:extLst>
              <a:ext uri="{FF2B5EF4-FFF2-40B4-BE49-F238E27FC236}">
                <a16:creationId xmlns="" xmlns:a16="http://schemas.microsoft.com/office/drawing/2014/main" id="{B69D7CAC-EE78-4BAE-94EA-EBE4BB118115}"/>
              </a:ext>
            </a:extLst>
          </p:cNvPr>
          <p:cNvSpPr>
            <a:spLocks noGrp="1"/>
          </p:cNvSpPr>
          <p:nvPr>
            <p:ph type="title" hasCustomPrompt="1"/>
          </p:nvPr>
        </p:nvSpPr>
        <p:spPr>
          <a:xfrm>
            <a:off x="0" y="2375848"/>
            <a:ext cx="12192000" cy="4491182"/>
          </a:xfrm>
          <a:prstGeom prst="rect">
            <a:avLst/>
          </a:prstGeom>
          <a:solidFill>
            <a:schemeClr val="accent4">
              <a:lumMod val="50000"/>
              <a:alpha val="55000"/>
            </a:schemeClr>
          </a:solidFill>
        </p:spPr>
        <p:txBody>
          <a:bodyPr lIns="3657600" tIns="182880" rIns="3657600"/>
          <a:lstStyle>
            <a:lvl1pPr algn="ctr">
              <a:defRPr sz="6000" cap="all" spc="100" baseline="0">
                <a:solidFill>
                  <a:schemeClr val="accent5"/>
                </a:solidFill>
              </a:defRPr>
            </a:lvl1pPr>
          </a:lstStyle>
          <a:p>
            <a:r>
              <a:rPr lang="en-US" dirty="0"/>
              <a:t>Click to add title</a:t>
            </a:r>
          </a:p>
        </p:txBody>
      </p:sp>
    </p:spTree>
    <p:extLst>
      <p:ext uri="{BB962C8B-B14F-4D97-AF65-F5344CB8AC3E}">
        <p14:creationId xmlns:p14="http://schemas.microsoft.com/office/powerpoint/2010/main" val="11483287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Business Model">
    <p:bg>
      <p:bgPr>
        <a:solidFill>
          <a:schemeClr val="accent5">
            <a:alpha val="10000"/>
          </a:schemeClr>
        </a:solidFill>
        <a:effectLst/>
      </p:bgPr>
    </p:bg>
    <p:spTree>
      <p:nvGrpSpPr>
        <p:cNvPr id="1" name=""/>
        <p:cNvGrpSpPr/>
        <p:nvPr/>
      </p:nvGrpSpPr>
      <p:grpSpPr>
        <a:xfrm>
          <a:off x="0" y="0"/>
          <a:ext cx="0" cy="0"/>
          <a:chOff x="0" y="0"/>
          <a:chExt cx="0" cy="0"/>
        </a:xfrm>
      </p:grpSpPr>
      <p:sp>
        <p:nvSpPr>
          <p:cNvPr id="11" name="Picture Placeholder 8">
            <a:extLst>
              <a:ext uri="{FF2B5EF4-FFF2-40B4-BE49-F238E27FC236}">
                <a16:creationId xmlns="" xmlns:a16="http://schemas.microsoft.com/office/drawing/2014/main" id="{50298920-F98C-4AFF-A39F-BB5644F96EBA}"/>
              </a:ext>
            </a:extLst>
          </p:cNvPr>
          <p:cNvSpPr>
            <a:spLocks noGrp="1"/>
          </p:cNvSpPr>
          <p:nvPr>
            <p:ph type="pic" sz="quarter" idx="10" hasCustomPrompt="1"/>
          </p:nvPr>
        </p:nvSpPr>
        <p:spPr>
          <a:xfrm>
            <a:off x="-1" y="0"/>
            <a:ext cx="6772276" cy="6858000"/>
          </a:xfrm>
          <a:prstGeom prst="rect">
            <a:avLst/>
          </a:prstGeom>
        </p:spPr>
        <p:txBody>
          <a:bodyPr/>
          <a:lstStyle>
            <a:lvl1pPr marL="0" indent="0" algn="ctr">
              <a:buNone/>
              <a:defRPr/>
            </a:lvl1pPr>
          </a:lstStyle>
          <a:p>
            <a:r>
              <a:rPr lang="en-US" dirty="0"/>
              <a:t>Click to add photo</a:t>
            </a:r>
          </a:p>
        </p:txBody>
      </p:sp>
      <p:sp>
        <p:nvSpPr>
          <p:cNvPr id="2" name="Title 1">
            <a:extLst>
              <a:ext uri="{FF2B5EF4-FFF2-40B4-BE49-F238E27FC236}">
                <a16:creationId xmlns="" xmlns:a16="http://schemas.microsoft.com/office/drawing/2014/main" id="{7D906EC1-D867-4113-B1E4-72ADCC4B1586}"/>
              </a:ext>
            </a:extLst>
          </p:cNvPr>
          <p:cNvSpPr>
            <a:spLocks noGrp="1"/>
          </p:cNvSpPr>
          <p:nvPr>
            <p:ph type="title" hasCustomPrompt="1"/>
          </p:nvPr>
        </p:nvSpPr>
        <p:spPr>
          <a:xfrm>
            <a:off x="1861354" y="790901"/>
            <a:ext cx="3049568" cy="640698"/>
          </a:xfrm>
          <a:prstGeom prst="rect">
            <a:avLst/>
          </a:prstGeom>
          <a:gradFill>
            <a:gsLst>
              <a:gs pos="50000">
                <a:schemeClr val="accent1">
                  <a:lumMod val="5000"/>
                  <a:lumOff val="95000"/>
                  <a:alpha val="0"/>
                </a:schemeClr>
              </a:gs>
              <a:gs pos="50000">
                <a:schemeClr val="accent5">
                  <a:alpha val="10000"/>
                </a:schemeClr>
              </a:gs>
            </a:gsLst>
            <a:lin ang="0" scaled="0"/>
          </a:gradFill>
          <a:ln w="28575">
            <a:solidFill>
              <a:schemeClr val="bg1"/>
            </a:solidFill>
          </a:ln>
        </p:spPr>
        <p:txBody>
          <a:bodyPr anchor="ctr"/>
          <a:lstStyle>
            <a:lvl1pPr algn="ctr">
              <a:defRPr sz="2400" cap="all" spc="100" baseline="0">
                <a:solidFill>
                  <a:schemeClr val="bg1"/>
                </a:solidFill>
              </a:defRPr>
            </a:lvl1pPr>
          </a:lstStyle>
          <a:p>
            <a:r>
              <a:rPr lang="en-US" dirty="0"/>
              <a:t>Add title</a:t>
            </a:r>
          </a:p>
        </p:txBody>
      </p:sp>
      <p:sp>
        <p:nvSpPr>
          <p:cNvPr id="16" name="Text Placeholder 10">
            <a:extLst>
              <a:ext uri="{FF2B5EF4-FFF2-40B4-BE49-F238E27FC236}">
                <a16:creationId xmlns="" xmlns:a16="http://schemas.microsoft.com/office/drawing/2014/main" id="{782CE97E-7FF6-4E8B-AF42-9777A2451F87}"/>
              </a:ext>
            </a:extLst>
          </p:cNvPr>
          <p:cNvSpPr>
            <a:spLocks noGrp="1"/>
          </p:cNvSpPr>
          <p:nvPr>
            <p:ph type="body" sz="quarter" idx="16" hasCustomPrompt="1"/>
          </p:nvPr>
        </p:nvSpPr>
        <p:spPr>
          <a:xfrm>
            <a:off x="7822086" y="826720"/>
            <a:ext cx="3421103" cy="426393"/>
          </a:xfrm>
          <a:prstGeom prst="rect">
            <a:avLst/>
          </a:prstGeom>
        </p:spPr>
        <p:txBody>
          <a:bodyPr anchor="b"/>
          <a:lstStyle>
            <a:lvl1pPr marL="0" indent="0" algn="l">
              <a:buNone/>
              <a:defRPr sz="1800" cap="all" spc="100" baseline="0">
                <a:solidFill>
                  <a:schemeClr val="accent2"/>
                </a:solidFill>
                <a:latin typeface="+mj-lt"/>
              </a:defRPr>
            </a:lvl1pPr>
          </a:lstStyle>
          <a:p>
            <a:pPr lvl="0"/>
            <a:r>
              <a:rPr lang="en-US" dirty="0"/>
              <a:t>Click to add subtitle</a:t>
            </a:r>
          </a:p>
        </p:txBody>
      </p:sp>
      <p:sp>
        <p:nvSpPr>
          <p:cNvPr id="14" name="Text Placeholder 10">
            <a:extLst>
              <a:ext uri="{FF2B5EF4-FFF2-40B4-BE49-F238E27FC236}">
                <a16:creationId xmlns="" xmlns:a16="http://schemas.microsoft.com/office/drawing/2014/main" id="{F57B5FEE-44D7-4F94-A843-EC7BD802D827}"/>
              </a:ext>
            </a:extLst>
          </p:cNvPr>
          <p:cNvSpPr>
            <a:spLocks noGrp="1"/>
          </p:cNvSpPr>
          <p:nvPr>
            <p:ph type="body" sz="quarter" idx="12" hasCustomPrompt="1"/>
          </p:nvPr>
        </p:nvSpPr>
        <p:spPr>
          <a:xfrm>
            <a:off x="7822086" y="1206225"/>
            <a:ext cx="3421103" cy="1017102"/>
          </a:xfrm>
          <a:prstGeom prst="rect">
            <a:avLst/>
          </a:prstGeom>
        </p:spPr>
        <p:txBody>
          <a:bodyPr anchor="t"/>
          <a:lstStyle>
            <a:lvl1pPr marL="0" indent="0" algn="l">
              <a:lnSpc>
                <a:spcPct val="125000"/>
              </a:lnSpc>
              <a:spcBef>
                <a:spcPts val="0"/>
              </a:spcBef>
              <a:buNone/>
              <a:defRPr sz="1600" cap="none" spc="100" baseline="0">
                <a:solidFill>
                  <a:schemeClr val="tx1"/>
                </a:solidFill>
                <a:latin typeface="+mn-lt"/>
              </a:defRPr>
            </a:lvl1pPr>
          </a:lstStyle>
          <a:p>
            <a:pPr lvl="0"/>
            <a:r>
              <a:rPr lang="en-US" dirty="0"/>
              <a:t>Click to add text</a:t>
            </a:r>
          </a:p>
        </p:txBody>
      </p:sp>
      <p:sp>
        <p:nvSpPr>
          <p:cNvPr id="36" name="Text Placeholder 10">
            <a:extLst>
              <a:ext uri="{FF2B5EF4-FFF2-40B4-BE49-F238E27FC236}">
                <a16:creationId xmlns="" xmlns:a16="http://schemas.microsoft.com/office/drawing/2014/main" id="{4250112D-DE79-407A-BBAB-B2BB2CB881C5}"/>
              </a:ext>
            </a:extLst>
          </p:cNvPr>
          <p:cNvSpPr>
            <a:spLocks noGrp="1"/>
          </p:cNvSpPr>
          <p:nvPr>
            <p:ph type="body" sz="quarter" idx="18" hasCustomPrompt="1"/>
          </p:nvPr>
        </p:nvSpPr>
        <p:spPr>
          <a:xfrm>
            <a:off x="7822086" y="2666702"/>
            <a:ext cx="3421103" cy="426393"/>
          </a:xfrm>
          <a:prstGeom prst="rect">
            <a:avLst/>
          </a:prstGeom>
        </p:spPr>
        <p:txBody>
          <a:bodyPr anchor="b"/>
          <a:lstStyle>
            <a:lvl1pPr marL="0" indent="0" algn="l">
              <a:buNone/>
              <a:defRPr sz="1800" cap="all" spc="100" baseline="0">
                <a:solidFill>
                  <a:schemeClr val="accent2"/>
                </a:solidFill>
                <a:latin typeface="+mj-lt"/>
              </a:defRPr>
            </a:lvl1pPr>
          </a:lstStyle>
          <a:p>
            <a:pPr lvl="0"/>
            <a:r>
              <a:rPr lang="en-US" dirty="0"/>
              <a:t>Click to add subtitle</a:t>
            </a:r>
          </a:p>
        </p:txBody>
      </p:sp>
      <p:sp>
        <p:nvSpPr>
          <p:cNvPr id="35" name="Text Placeholder 10">
            <a:extLst>
              <a:ext uri="{FF2B5EF4-FFF2-40B4-BE49-F238E27FC236}">
                <a16:creationId xmlns="" xmlns:a16="http://schemas.microsoft.com/office/drawing/2014/main" id="{1C55DCE1-6E6B-4CDD-A9D8-B2A003485698}"/>
              </a:ext>
            </a:extLst>
          </p:cNvPr>
          <p:cNvSpPr>
            <a:spLocks noGrp="1"/>
          </p:cNvSpPr>
          <p:nvPr>
            <p:ph type="body" sz="quarter" idx="17" hasCustomPrompt="1"/>
          </p:nvPr>
        </p:nvSpPr>
        <p:spPr>
          <a:xfrm>
            <a:off x="7822086" y="3046207"/>
            <a:ext cx="3421103" cy="1017102"/>
          </a:xfrm>
          <a:prstGeom prst="rect">
            <a:avLst/>
          </a:prstGeom>
        </p:spPr>
        <p:txBody>
          <a:bodyPr anchor="t"/>
          <a:lstStyle>
            <a:lvl1pPr marL="0" indent="0" algn="l">
              <a:lnSpc>
                <a:spcPct val="125000"/>
              </a:lnSpc>
              <a:spcBef>
                <a:spcPts val="0"/>
              </a:spcBef>
              <a:buNone/>
              <a:defRPr sz="1600" cap="none" spc="100" baseline="0">
                <a:solidFill>
                  <a:schemeClr val="tx1"/>
                </a:solidFill>
                <a:latin typeface="+mn-lt"/>
              </a:defRPr>
            </a:lvl1pPr>
          </a:lstStyle>
          <a:p>
            <a:pPr lvl="0"/>
            <a:r>
              <a:rPr lang="en-US" dirty="0"/>
              <a:t>Click to add text</a:t>
            </a:r>
          </a:p>
        </p:txBody>
      </p:sp>
      <p:sp>
        <p:nvSpPr>
          <p:cNvPr id="39" name="Text Placeholder 10">
            <a:extLst>
              <a:ext uri="{FF2B5EF4-FFF2-40B4-BE49-F238E27FC236}">
                <a16:creationId xmlns="" xmlns:a16="http://schemas.microsoft.com/office/drawing/2014/main" id="{9CAE3862-A5E9-4B70-8F14-8F5BFEE3AAEC}"/>
              </a:ext>
            </a:extLst>
          </p:cNvPr>
          <p:cNvSpPr>
            <a:spLocks noGrp="1"/>
          </p:cNvSpPr>
          <p:nvPr>
            <p:ph type="body" sz="quarter" idx="20" hasCustomPrompt="1"/>
          </p:nvPr>
        </p:nvSpPr>
        <p:spPr>
          <a:xfrm>
            <a:off x="7822086" y="4536575"/>
            <a:ext cx="3421103" cy="426393"/>
          </a:xfrm>
          <a:prstGeom prst="rect">
            <a:avLst/>
          </a:prstGeom>
        </p:spPr>
        <p:txBody>
          <a:bodyPr anchor="b"/>
          <a:lstStyle>
            <a:lvl1pPr marL="0" indent="0" algn="l">
              <a:buNone/>
              <a:defRPr sz="1800" cap="all" spc="100" baseline="0">
                <a:solidFill>
                  <a:schemeClr val="accent2"/>
                </a:solidFill>
                <a:latin typeface="+mj-lt"/>
              </a:defRPr>
            </a:lvl1pPr>
          </a:lstStyle>
          <a:p>
            <a:pPr lvl="0"/>
            <a:r>
              <a:rPr lang="en-US" dirty="0"/>
              <a:t>Click to add subtitle</a:t>
            </a:r>
          </a:p>
        </p:txBody>
      </p:sp>
      <p:sp>
        <p:nvSpPr>
          <p:cNvPr id="38" name="Text Placeholder 10">
            <a:extLst>
              <a:ext uri="{FF2B5EF4-FFF2-40B4-BE49-F238E27FC236}">
                <a16:creationId xmlns="" xmlns:a16="http://schemas.microsoft.com/office/drawing/2014/main" id="{34C23C4D-3C16-4A17-BF8A-A9C4E2F013E3}"/>
              </a:ext>
            </a:extLst>
          </p:cNvPr>
          <p:cNvSpPr>
            <a:spLocks noGrp="1"/>
          </p:cNvSpPr>
          <p:nvPr>
            <p:ph type="body" sz="quarter" idx="19" hasCustomPrompt="1"/>
          </p:nvPr>
        </p:nvSpPr>
        <p:spPr>
          <a:xfrm>
            <a:off x="7822086" y="4916080"/>
            <a:ext cx="3421103" cy="1017102"/>
          </a:xfrm>
          <a:prstGeom prst="rect">
            <a:avLst/>
          </a:prstGeom>
        </p:spPr>
        <p:txBody>
          <a:bodyPr anchor="t"/>
          <a:lstStyle>
            <a:lvl1pPr marL="0" indent="0" algn="l">
              <a:lnSpc>
                <a:spcPct val="125000"/>
              </a:lnSpc>
              <a:spcBef>
                <a:spcPts val="0"/>
              </a:spcBef>
              <a:buNone/>
              <a:defRPr sz="1600" cap="none" spc="100" baseline="0">
                <a:solidFill>
                  <a:schemeClr val="tx1"/>
                </a:solidFill>
                <a:latin typeface="+mn-lt"/>
              </a:defRPr>
            </a:lvl1pPr>
          </a:lstStyle>
          <a:p>
            <a:pPr lvl="0"/>
            <a:r>
              <a:rPr lang="en-US" dirty="0"/>
              <a:t>Click to add text</a:t>
            </a:r>
          </a:p>
        </p:txBody>
      </p:sp>
      <p:sp>
        <p:nvSpPr>
          <p:cNvPr id="8" name="Date Placeholder 3">
            <a:extLst>
              <a:ext uri="{FF2B5EF4-FFF2-40B4-BE49-F238E27FC236}">
                <a16:creationId xmlns="" xmlns:a16="http://schemas.microsoft.com/office/drawing/2014/main" id="{E0398655-42A6-4DBC-9542-9A8D10B44A63}"/>
              </a:ext>
            </a:extLst>
          </p:cNvPr>
          <p:cNvSpPr>
            <a:spLocks noGrp="1"/>
          </p:cNvSpPr>
          <p:nvPr>
            <p:ph type="dt" sz="half" idx="2"/>
          </p:nvPr>
        </p:nvSpPr>
        <p:spPr>
          <a:xfrm>
            <a:off x="838200" y="6356350"/>
            <a:ext cx="1590675" cy="365125"/>
          </a:xfrm>
          <a:prstGeom prst="rect">
            <a:avLst/>
          </a:prstGeom>
        </p:spPr>
        <p:txBody>
          <a:bodyPr vert="horz" lIns="91440" tIns="45720" rIns="91440" bIns="45720" rtlCol="0" anchor="ctr"/>
          <a:lstStyle>
            <a:lvl1pPr algn="l">
              <a:defRPr sz="1200" spc="100" baseline="0">
                <a:solidFill>
                  <a:schemeClr val="bg1"/>
                </a:solidFill>
                <a:effectLst>
                  <a:outerShdw blurRad="38100" dist="38100" dir="2700000" algn="tl">
                    <a:srgbClr val="000000">
                      <a:alpha val="43137"/>
                    </a:srgbClr>
                  </a:outerShdw>
                </a:effectLst>
              </a:defRPr>
            </a:lvl1pPr>
          </a:lstStyle>
          <a:p>
            <a:r>
              <a:rPr lang="en-US" dirty="0"/>
              <a:t>20XX</a:t>
            </a:r>
          </a:p>
        </p:txBody>
      </p:sp>
      <p:sp>
        <p:nvSpPr>
          <p:cNvPr id="9" name="Footer Placeholder 4">
            <a:extLst>
              <a:ext uri="{FF2B5EF4-FFF2-40B4-BE49-F238E27FC236}">
                <a16:creationId xmlns="" xmlns:a16="http://schemas.microsoft.com/office/drawing/2014/main" id="{1FF7C44B-1689-4CA8-B0BC-0671EA12750F}"/>
              </a:ext>
            </a:extLst>
          </p:cNvPr>
          <p:cNvSpPr>
            <a:spLocks noGrp="1"/>
          </p:cNvSpPr>
          <p:nvPr>
            <p:ph type="ftr" sz="quarter" idx="3"/>
          </p:nvPr>
        </p:nvSpPr>
        <p:spPr>
          <a:xfrm>
            <a:off x="6473608" y="6356350"/>
            <a:ext cx="2743200" cy="365125"/>
          </a:xfrm>
          <a:prstGeom prst="rect">
            <a:avLst/>
          </a:prstGeom>
        </p:spPr>
        <p:txBody>
          <a:bodyPr vert="horz" lIns="91440" tIns="45720" rIns="91440" bIns="45720" rtlCol="0" anchor="ctr"/>
          <a:lstStyle>
            <a:lvl1pPr algn="ctr">
              <a:defRPr sz="1200" b="1" i="0" cap="all" spc="100" baseline="0">
                <a:solidFill>
                  <a:schemeClr val="bg2">
                    <a:lumMod val="50000"/>
                  </a:schemeClr>
                </a:solidFill>
                <a:effectLst/>
                <a:latin typeface="+mj-lt"/>
              </a:defRPr>
            </a:lvl1pPr>
          </a:lstStyle>
          <a:p>
            <a:r>
              <a:rPr lang="en-US" dirty="0"/>
              <a:t>Pitch deck</a:t>
            </a:r>
          </a:p>
        </p:txBody>
      </p:sp>
      <p:sp>
        <p:nvSpPr>
          <p:cNvPr id="10" name="Slide Number Placeholder 5">
            <a:extLst>
              <a:ext uri="{FF2B5EF4-FFF2-40B4-BE49-F238E27FC236}">
                <a16:creationId xmlns="" xmlns:a16="http://schemas.microsoft.com/office/drawing/2014/main" id="{7D6105C8-7607-448C-9CD2-9CA33B49B4DB}"/>
              </a:ext>
            </a:extLst>
          </p:cNvPr>
          <p:cNvSpPr>
            <a:spLocks noGrp="1"/>
          </p:cNvSpPr>
          <p:nvPr>
            <p:ph type="sldNum" sz="quarter" idx="4"/>
          </p:nvPr>
        </p:nvSpPr>
        <p:spPr>
          <a:xfrm>
            <a:off x="9791700" y="6356350"/>
            <a:ext cx="1562100" cy="365125"/>
          </a:xfrm>
          <a:prstGeom prst="rect">
            <a:avLst/>
          </a:prstGeom>
        </p:spPr>
        <p:txBody>
          <a:bodyPr vert="horz" lIns="91440" tIns="45720" rIns="91440" bIns="45720" rtlCol="0" anchor="ctr"/>
          <a:lstStyle>
            <a:lvl1pPr algn="r">
              <a:defRPr sz="1200" spc="100" baseline="0">
                <a:solidFill>
                  <a:schemeClr val="bg2">
                    <a:lumMod val="50000"/>
                  </a:schemeClr>
                </a:solidFill>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20042380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Market Opportunity Overview">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6978E2C-0F13-417A-AD7A-E478D5C3BD4C}"/>
              </a:ext>
            </a:extLst>
          </p:cNvPr>
          <p:cNvSpPr>
            <a:spLocks noGrp="1"/>
          </p:cNvSpPr>
          <p:nvPr>
            <p:ph type="title" hasCustomPrompt="1"/>
          </p:nvPr>
        </p:nvSpPr>
        <p:spPr>
          <a:xfrm>
            <a:off x="808382" y="422661"/>
            <a:ext cx="5200532" cy="720399"/>
          </a:xfrm>
          <a:prstGeom prst="rect">
            <a:avLst/>
          </a:prstGeom>
        </p:spPr>
        <p:txBody>
          <a:bodyPr anchor="ctr"/>
          <a:lstStyle>
            <a:lvl1pPr algn="l">
              <a:defRPr sz="2400" cap="all" spc="100" baseline="0">
                <a:solidFill>
                  <a:schemeClr val="accent2"/>
                </a:solidFill>
              </a:defRPr>
            </a:lvl1pPr>
          </a:lstStyle>
          <a:p>
            <a:r>
              <a:rPr lang="en-US" dirty="0"/>
              <a:t>Click to add title</a:t>
            </a:r>
          </a:p>
        </p:txBody>
      </p:sp>
      <p:sp>
        <p:nvSpPr>
          <p:cNvPr id="15" name="Text Placeholder 10">
            <a:extLst>
              <a:ext uri="{FF2B5EF4-FFF2-40B4-BE49-F238E27FC236}">
                <a16:creationId xmlns="" xmlns:a16="http://schemas.microsoft.com/office/drawing/2014/main" id="{30892B14-4811-4781-A0D4-2D26A55DFF2F}"/>
              </a:ext>
            </a:extLst>
          </p:cNvPr>
          <p:cNvSpPr>
            <a:spLocks noGrp="1"/>
          </p:cNvSpPr>
          <p:nvPr>
            <p:ph type="body" sz="quarter" idx="16" hasCustomPrompt="1"/>
          </p:nvPr>
        </p:nvSpPr>
        <p:spPr>
          <a:xfrm>
            <a:off x="920003" y="1617548"/>
            <a:ext cx="876929" cy="720399"/>
          </a:xfrm>
          <a:prstGeom prst="rect">
            <a:avLst/>
          </a:prstGeom>
          <a:ln w="28575">
            <a:solidFill>
              <a:schemeClr val="accent4"/>
            </a:solidFill>
          </a:ln>
        </p:spPr>
        <p:txBody>
          <a:bodyPr lIns="0" tIns="0" rIns="0" bIns="0" anchor="ctr"/>
          <a:lstStyle>
            <a:lvl1pPr marL="0" indent="0" algn="ctr">
              <a:lnSpc>
                <a:spcPct val="100000"/>
              </a:lnSpc>
              <a:spcBef>
                <a:spcPts val="0"/>
              </a:spcBef>
              <a:buNone/>
              <a:defRPr sz="2400" cap="all" spc="100" baseline="0">
                <a:solidFill>
                  <a:schemeClr val="accent5">
                    <a:lumMod val="50000"/>
                  </a:schemeClr>
                </a:solidFill>
                <a:latin typeface="+mj-lt"/>
              </a:defRPr>
            </a:lvl1pPr>
          </a:lstStyle>
          <a:p>
            <a:pPr lvl="0"/>
            <a:r>
              <a:rPr lang="en-US" dirty="0"/>
              <a:t>text</a:t>
            </a:r>
          </a:p>
        </p:txBody>
      </p:sp>
      <p:sp>
        <p:nvSpPr>
          <p:cNvPr id="22" name="Text Placeholder 10">
            <a:extLst>
              <a:ext uri="{FF2B5EF4-FFF2-40B4-BE49-F238E27FC236}">
                <a16:creationId xmlns="" xmlns:a16="http://schemas.microsoft.com/office/drawing/2014/main" id="{950B6E72-89BA-408A-B2C8-8424747605D1}"/>
              </a:ext>
            </a:extLst>
          </p:cNvPr>
          <p:cNvSpPr>
            <a:spLocks noGrp="1"/>
          </p:cNvSpPr>
          <p:nvPr>
            <p:ph type="body" sz="quarter" idx="18" hasCustomPrompt="1"/>
          </p:nvPr>
        </p:nvSpPr>
        <p:spPr>
          <a:xfrm>
            <a:off x="920003" y="3180036"/>
            <a:ext cx="876930" cy="720400"/>
          </a:xfrm>
          <a:prstGeom prst="rect">
            <a:avLst/>
          </a:prstGeom>
          <a:ln w="28575">
            <a:solidFill>
              <a:schemeClr val="accent4"/>
            </a:solidFill>
          </a:ln>
        </p:spPr>
        <p:txBody>
          <a:bodyPr lIns="0" tIns="0" rIns="0" bIns="0" anchor="ctr"/>
          <a:lstStyle>
            <a:lvl1pPr marL="0" indent="0" algn="ctr">
              <a:lnSpc>
                <a:spcPct val="100000"/>
              </a:lnSpc>
              <a:spcBef>
                <a:spcPts val="0"/>
              </a:spcBef>
              <a:buNone/>
              <a:defRPr sz="2400" cap="all" spc="100" baseline="0">
                <a:solidFill>
                  <a:schemeClr val="accent5">
                    <a:lumMod val="50000"/>
                  </a:schemeClr>
                </a:solidFill>
                <a:latin typeface="+mj-lt"/>
              </a:defRPr>
            </a:lvl1pPr>
          </a:lstStyle>
          <a:p>
            <a:pPr lvl="0"/>
            <a:r>
              <a:rPr lang="en-US" dirty="0"/>
              <a:t>text</a:t>
            </a:r>
          </a:p>
        </p:txBody>
      </p:sp>
      <p:sp>
        <p:nvSpPr>
          <p:cNvPr id="24" name="Text Placeholder 10">
            <a:extLst>
              <a:ext uri="{FF2B5EF4-FFF2-40B4-BE49-F238E27FC236}">
                <a16:creationId xmlns="" xmlns:a16="http://schemas.microsoft.com/office/drawing/2014/main" id="{1FCE449C-D340-41D2-BDD5-5A31068FC8B8}"/>
              </a:ext>
            </a:extLst>
          </p:cNvPr>
          <p:cNvSpPr>
            <a:spLocks noGrp="1"/>
          </p:cNvSpPr>
          <p:nvPr>
            <p:ph type="body" sz="quarter" idx="20" hasCustomPrompt="1"/>
          </p:nvPr>
        </p:nvSpPr>
        <p:spPr>
          <a:xfrm>
            <a:off x="920003" y="4760985"/>
            <a:ext cx="876930" cy="720400"/>
          </a:xfrm>
          <a:prstGeom prst="rect">
            <a:avLst/>
          </a:prstGeom>
          <a:ln w="28575">
            <a:solidFill>
              <a:schemeClr val="accent4"/>
            </a:solidFill>
          </a:ln>
        </p:spPr>
        <p:txBody>
          <a:bodyPr lIns="0" tIns="0" rIns="0" bIns="0" anchor="ctr"/>
          <a:lstStyle>
            <a:lvl1pPr marL="0" indent="0" algn="ctr">
              <a:lnSpc>
                <a:spcPct val="100000"/>
              </a:lnSpc>
              <a:spcBef>
                <a:spcPts val="0"/>
              </a:spcBef>
              <a:buNone/>
              <a:defRPr sz="2400" cap="all" spc="100" baseline="0">
                <a:solidFill>
                  <a:schemeClr val="accent5">
                    <a:lumMod val="50000"/>
                  </a:schemeClr>
                </a:solidFill>
                <a:latin typeface="+mj-lt"/>
              </a:defRPr>
            </a:lvl1pPr>
          </a:lstStyle>
          <a:p>
            <a:pPr lvl="0"/>
            <a:r>
              <a:rPr lang="en-US" dirty="0"/>
              <a:t>text</a:t>
            </a:r>
          </a:p>
        </p:txBody>
      </p:sp>
      <p:sp>
        <p:nvSpPr>
          <p:cNvPr id="14" name="Text Placeholder 10">
            <a:extLst>
              <a:ext uri="{FF2B5EF4-FFF2-40B4-BE49-F238E27FC236}">
                <a16:creationId xmlns="" xmlns:a16="http://schemas.microsoft.com/office/drawing/2014/main" id="{41E2BD66-8465-46D7-9283-569B4EE4590B}"/>
              </a:ext>
            </a:extLst>
          </p:cNvPr>
          <p:cNvSpPr>
            <a:spLocks noGrp="1"/>
          </p:cNvSpPr>
          <p:nvPr>
            <p:ph type="body" sz="quarter" idx="12" hasCustomPrompt="1"/>
          </p:nvPr>
        </p:nvSpPr>
        <p:spPr>
          <a:xfrm>
            <a:off x="2102977" y="1456753"/>
            <a:ext cx="3365003" cy="1017102"/>
          </a:xfrm>
          <a:prstGeom prst="rect">
            <a:avLst/>
          </a:prstGeom>
        </p:spPr>
        <p:txBody>
          <a:bodyPr anchor="t"/>
          <a:lstStyle>
            <a:lvl1pPr marL="0" indent="0" algn="l">
              <a:lnSpc>
                <a:spcPct val="125000"/>
              </a:lnSpc>
              <a:spcBef>
                <a:spcPts val="0"/>
              </a:spcBef>
              <a:buNone/>
              <a:defRPr sz="1600" cap="none" spc="100" baseline="0">
                <a:solidFill>
                  <a:schemeClr val="tx1"/>
                </a:solidFill>
                <a:latin typeface="+mn-lt"/>
              </a:defRPr>
            </a:lvl1pPr>
          </a:lstStyle>
          <a:p>
            <a:pPr lvl="0"/>
            <a:r>
              <a:rPr lang="en-US" dirty="0"/>
              <a:t>Click to add text</a:t>
            </a:r>
          </a:p>
        </p:txBody>
      </p:sp>
      <p:sp>
        <p:nvSpPr>
          <p:cNvPr id="21" name="Text Placeholder 10">
            <a:extLst>
              <a:ext uri="{FF2B5EF4-FFF2-40B4-BE49-F238E27FC236}">
                <a16:creationId xmlns="" xmlns:a16="http://schemas.microsoft.com/office/drawing/2014/main" id="{13CFC961-1ED9-4817-9DB9-A1F1D0FD2ABA}"/>
              </a:ext>
            </a:extLst>
          </p:cNvPr>
          <p:cNvSpPr>
            <a:spLocks noGrp="1"/>
          </p:cNvSpPr>
          <p:nvPr>
            <p:ph type="body" sz="quarter" idx="17" hasCustomPrompt="1"/>
          </p:nvPr>
        </p:nvSpPr>
        <p:spPr>
          <a:xfrm>
            <a:off x="2102977" y="3031685"/>
            <a:ext cx="3365003" cy="1017102"/>
          </a:xfrm>
          <a:prstGeom prst="rect">
            <a:avLst/>
          </a:prstGeom>
        </p:spPr>
        <p:txBody>
          <a:bodyPr anchor="t"/>
          <a:lstStyle>
            <a:lvl1pPr marL="0" indent="0" algn="l">
              <a:lnSpc>
                <a:spcPct val="125000"/>
              </a:lnSpc>
              <a:spcBef>
                <a:spcPts val="0"/>
              </a:spcBef>
              <a:buNone/>
              <a:defRPr sz="1600" cap="none" spc="100" baseline="0">
                <a:solidFill>
                  <a:schemeClr val="tx1"/>
                </a:solidFill>
                <a:latin typeface="+mn-lt"/>
              </a:defRPr>
            </a:lvl1pPr>
          </a:lstStyle>
          <a:p>
            <a:pPr lvl="0"/>
            <a:r>
              <a:rPr lang="en-US" dirty="0"/>
              <a:t>Click to add text</a:t>
            </a:r>
          </a:p>
        </p:txBody>
      </p:sp>
      <p:sp>
        <p:nvSpPr>
          <p:cNvPr id="23" name="Text Placeholder 10">
            <a:extLst>
              <a:ext uri="{FF2B5EF4-FFF2-40B4-BE49-F238E27FC236}">
                <a16:creationId xmlns="" xmlns:a16="http://schemas.microsoft.com/office/drawing/2014/main" id="{7E0D9B8E-402D-44A1-920E-4838543BD9F3}"/>
              </a:ext>
            </a:extLst>
          </p:cNvPr>
          <p:cNvSpPr>
            <a:spLocks noGrp="1"/>
          </p:cNvSpPr>
          <p:nvPr>
            <p:ph type="body" sz="quarter" idx="19" hasCustomPrompt="1"/>
          </p:nvPr>
        </p:nvSpPr>
        <p:spPr>
          <a:xfrm>
            <a:off x="2102977" y="4612634"/>
            <a:ext cx="3365003" cy="1017102"/>
          </a:xfrm>
          <a:prstGeom prst="rect">
            <a:avLst/>
          </a:prstGeom>
        </p:spPr>
        <p:txBody>
          <a:bodyPr anchor="t"/>
          <a:lstStyle>
            <a:lvl1pPr marL="0" indent="0" algn="l">
              <a:lnSpc>
                <a:spcPct val="125000"/>
              </a:lnSpc>
              <a:spcBef>
                <a:spcPts val="0"/>
              </a:spcBef>
              <a:buNone/>
              <a:defRPr sz="1600" cap="none" spc="100" baseline="0">
                <a:solidFill>
                  <a:schemeClr val="tx1"/>
                </a:solidFill>
                <a:latin typeface="+mn-lt"/>
              </a:defRPr>
            </a:lvl1pPr>
          </a:lstStyle>
          <a:p>
            <a:pPr lvl="0"/>
            <a:r>
              <a:rPr lang="en-US" dirty="0"/>
              <a:t>Click to add text</a:t>
            </a:r>
          </a:p>
        </p:txBody>
      </p:sp>
      <p:sp>
        <p:nvSpPr>
          <p:cNvPr id="25" name="Date Placeholder 3">
            <a:extLst>
              <a:ext uri="{FF2B5EF4-FFF2-40B4-BE49-F238E27FC236}">
                <a16:creationId xmlns="" xmlns:a16="http://schemas.microsoft.com/office/drawing/2014/main" id="{64607288-5296-4BAF-B405-7F1902FA0EF0}"/>
              </a:ext>
            </a:extLst>
          </p:cNvPr>
          <p:cNvSpPr>
            <a:spLocks noGrp="1"/>
          </p:cNvSpPr>
          <p:nvPr>
            <p:ph type="dt" sz="half" idx="2"/>
          </p:nvPr>
        </p:nvSpPr>
        <p:spPr>
          <a:xfrm>
            <a:off x="0" y="6248018"/>
            <a:ext cx="2435528" cy="614850"/>
          </a:xfrm>
          <a:prstGeom prst="rect">
            <a:avLst/>
          </a:prstGeom>
          <a:solidFill>
            <a:schemeClr val="accent2">
              <a:alpha val="92000"/>
            </a:schemeClr>
          </a:solidFill>
        </p:spPr>
        <p:txBody>
          <a:bodyPr vert="horz" lIns="274320" tIns="0" rIns="91440" bIns="45720" rtlCol="0" anchor="ctr"/>
          <a:lstStyle>
            <a:lvl1pPr algn="ctr">
              <a:defRPr sz="1200" spc="100" baseline="0">
                <a:solidFill>
                  <a:schemeClr val="bg1"/>
                </a:solidFill>
                <a:effectLst>
                  <a:outerShdw blurRad="38100" dist="38100" dir="2700000" algn="tl">
                    <a:srgbClr val="000000">
                      <a:alpha val="43137"/>
                    </a:srgbClr>
                  </a:outerShdw>
                </a:effectLst>
              </a:defRPr>
            </a:lvl1pPr>
          </a:lstStyle>
          <a:p>
            <a:r>
              <a:rPr lang="en-US" dirty="0"/>
              <a:t>20XX</a:t>
            </a:r>
          </a:p>
        </p:txBody>
      </p:sp>
      <p:sp>
        <p:nvSpPr>
          <p:cNvPr id="8" name="Picture Placeholder 8">
            <a:extLst>
              <a:ext uri="{FF2B5EF4-FFF2-40B4-BE49-F238E27FC236}">
                <a16:creationId xmlns="" xmlns:a16="http://schemas.microsoft.com/office/drawing/2014/main" id="{61341B70-2018-4DBE-BB9A-D1F7A895F9BE}"/>
              </a:ext>
            </a:extLst>
          </p:cNvPr>
          <p:cNvSpPr>
            <a:spLocks noGrp="1"/>
          </p:cNvSpPr>
          <p:nvPr>
            <p:ph type="pic" sz="quarter" idx="10" hasCustomPrompt="1"/>
          </p:nvPr>
        </p:nvSpPr>
        <p:spPr>
          <a:xfrm>
            <a:off x="6384174" y="0"/>
            <a:ext cx="5807825" cy="6858000"/>
          </a:xfrm>
          <a:prstGeom prst="rect">
            <a:avLst/>
          </a:prstGeom>
        </p:spPr>
        <p:txBody>
          <a:bodyPr/>
          <a:lstStyle>
            <a:lvl1pPr marL="0" indent="0" algn="ctr">
              <a:buNone/>
              <a:defRPr/>
            </a:lvl1pPr>
          </a:lstStyle>
          <a:p>
            <a:r>
              <a:rPr lang="en-US" dirty="0"/>
              <a:t>Click to add photo</a:t>
            </a:r>
          </a:p>
        </p:txBody>
      </p:sp>
      <p:sp>
        <p:nvSpPr>
          <p:cNvPr id="13" name="Footer Placeholder 3">
            <a:extLst>
              <a:ext uri="{FF2B5EF4-FFF2-40B4-BE49-F238E27FC236}">
                <a16:creationId xmlns="" xmlns:a16="http://schemas.microsoft.com/office/drawing/2014/main" id="{83CCEE28-12C2-4138-9214-420B5A5BCEC1}"/>
              </a:ext>
            </a:extLst>
          </p:cNvPr>
          <p:cNvSpPr>
            <a:spLocks noGrp="1"/>
          </p:cNvSpPr>
          <p:nvPr>
            <p:ph type="ftr" sz="quarter" idx="11"/>
          </p:nvPr>
        </p:nvSpPr>
        <p:spPr>
          <a:xfrm>
            <a:off x="2439762" y="6248018"/>
            <a:ext cx="7267426" cy="620868"/>
          </a:xfrm>
          <a:prstGeom prst="rect">
            <a:avLst/>
          </a:prstGeom>
          <a:solidFill>
            <a:schemeClr val="accent2">
              <a:alpha val="92000"/>
            </a:schemeClr>
          </a:solidFill>
        </p:spPr>
        <p:txBody>
          <a:bodyPr tIns="0"/>
          <a:lstStyle>
            <a:lvl1pPr>
              <a:defRPr>
                <a:solidFill>
                  <a:schemeClr val="bg1"/>
                </a:solidFill>
                <a:effectLst>
                  <a:outerShdw blurRad="38100" dist="38100" dir="2700000" algn="tl">
                    <a:srgbClr val="000000">
                      <a:alpha val="43137"/>
                    </a:srgbClr>
                  </a:outerShdw>
                </a:effectLst>
              </a:defRPr>
            </a:lvl1pPr>
          </a:lstStyle>
          <a:p>
            <a:r>
              <a:rPr lang="en-US" dirty="0"/>
              <a:t>Pitch deck</a:t>
            </a:r>
          </a:p>
        </p:txBody>
      </p:sp>
      <p:sp>
        <p:nvSpPr>
          <p:cNvPr id="27" name="Slide Number Placeholder 5">
            <a:extLst>
              <a:ext uri="{FF2B5EF4-FFF2-40B4-BE49-F238E27FC236}">
                <a16:creationId xmlns="" xmlns:a16="http://schemas.microsoft.com/office/drawing/2014/main" id="{347ECA7D-7D2B-475F-874D-51236135A6E9}"/>
              </a:ext>
            </a:extLst>
          </p:cNvPr>
          <p:cNvSpPr>
            <a:spLocks noGrp="1"/>
          </p:cNvSpPr>
          <p:nvPr>
            <p:ph type="sldNum" sz="quarter" idx="4"/>
          </p:nvPr>
        </p:nvSpPr>
        <p:spPr>
          <a:xfrm>
            <a:off x="9707188" y="6248018"/>
            <a:ext cx="2495699" cy="620866"/>
          </a:xfrm>
          <a:prstGeom prst="rect">
            <a:avLst/>
          </a:prstGeom>
          <a:solidFill>
            <a:schemeClr val="accent2">
              <a:alpha val="92000"/>
            </a:schemeClr>
          </a:solidFill>
        </p:spPr>
        <p:txBody>
          <a:bodyPr vert="horz" lIns="457200" tIns="0" rIns="91440" bIns="45720" rtlCol="0" anchor="ctr"/>
          <a:lstStyle>
            <a:lvl1pPr algn="ctr">
              <a:defRPr sz="1200" spc="100" baseline="0">
                <a:solidFill>
                  <a:schemeClr val="bg1"/>
                </a:solidFill>
                <a:effectLst>
                  <a:outerShdw blurRad="38100" dist="38100" dir="2700000" algn="tl">
                    <a:srgbClr val="000000">
                      <a:alpha val="43137"/>
                    </a:srgbClr>
                  </a:outerShdw>
                </a:effectLst>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16253278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Market Opportunity Comparison">
    <p:spTree>
      <p:nvGrpSpPr>
        <p:cNvPr id="1" name=""/>
        <p:cNvGrpSpPr/>
        <p:nvPr/>
      </p:nvGrpSpPr>
      <p:grpSpPr>
        <a:xfrm>
          <a:off x="0" y="0"/>
          <a:ext cx="0" cy="0"/>
          <a:chOff x="0" y="0"/>
          <a:chExt cx="0" cy="0"/>
        </a:xfrm>
      </p:grpSpPr>
      <p:sp>
        <p:nvSpPr>
          <p:cNvPr id="5" name="Title 4">
            <a:extLst>
              <a:ext uri="{FF2B5EF4-FFF2-40B4-BE49-F238E27FC236}">
                <a16:creationId xmlns="" xmlns:a16="http://schemas.microsoft.com/office/drawing/2014/main" id="{22198964-B829-4E4F-AAE7-4D7A404AB794}"/>
              </a:ext>
            </a:extLst>
          </p:cNvPr>
          <p:cNvSpPr>
            <a:spLocks noGrp="1"/>
          </p:cNvSpPr>
          <p:nvPr>
            <p:ph type="title" hasCustomPrompt="1"/>
          </p:nvPr>
        </p:nvSpPr>
        <p:spPr>
          <a:xfrm>
            <a:off x="3233057" y="698523"/>
            <a:ext cx="5715000" cy="469089"/>
          </a:xfrm>
          <a:prstGeom prst="rect">
            <a:avLst/>
          </a:prstGeom>
        </p:spPr>
        <p:txBody>
          <a:bodyPr anchor="ctr"/>
          <a:lstStyle>
            <a:lvl1pPr algn="ctr">
              <a:defRPr sz="2400" cap="all" spc="100" baseline="0">
                <a:solidFill>
                  <a:schemeClr val="accent2"/>
                </a:solidFill>
              </a:defRPr>
            </a:lvl1pPr>
          </a:lstStyle>
          <a:p>
            <a:r>
              <a:rPr lang="en-US" dirty="0"/>
              <a:t>Click to add title</a:t>
            </a:r>
          </a:p>
        </p:txBody>
      </p:sp>
      <p:sp>
        <p:nvSpPr>
          <p:cNvPr id="21" name="Text Placeholder 10">
            <a:extLst>
              <a:ext uri="{FF2B5EF4-FFF2-40B4-BE49-F238E27FC236}">
                <a16:creationId xmlns="" xmlns:a16="http://schemas.microsoft.com/office/drawing/2014/main" id="{F7C80E83-E343-4BA5-ABB5-ACA84EEE6236}"/>
              </a:ext>
            </a:extLst>
          </p:cNvPr>
          <p:cNvSpPr>
            <a:spLocks noGrp="1"/>
          </p:cNvSpPr>
          <p:nvPr>
            <p:ph type="body" sz="quarter" idx="16" hasCustomPrompt="1"/>
          </p:nvPr>
        </p:nvSpPr>
        <p:spPr>
          <a:xfrm>
            <a:off x="1681078" y="1853427"/>
            <a:ext cx="1252367" cy="863490"/>
          </a:xfrm>
          <a:prstGeom prst="rect">
            <a:avLst/>
          </a:prstGeom>
          <a:ln w="28575">
            <a:solidFill>
              <a:schemeClr val="accent4"/>
            </a:solidFill>
          </a:ln>
        </p:spPr>
        <p:txBody>
          <a:bodyPr anchor="ctr"/>
          <a:lstStyle>
            <a:lvl1pPr marL="0" indent="0" algn="ctr">
              <a:buNone/>
              <a:defRPr sz="3200" cap="all" spc="100" baseline="0">
                <a:solidFill>
                  <a:schemeClr val="accent5">
                    <a:lumMod val="50000"/>
                  </a:schemeClr>
                </a:solidFill>
                <a:latin typeface="+mj-lt"/>
              </a:defRPr>
            </a:lvl1pPr>
          </a:lstStyle>
          <a:p>
            <a:pPr lvl="0"/>
            <a:r>
              <a:rPr lang="en-US" dirty="0"/>
              <a:t>text</a:t>
            </a:r>
          </a:p>
        </p:txBody>
      </p:sp>
      <p:sp>
        <p:nvSpPr>
          <p:cNvPr id="20" name="Text Placeholder 10">
            <a:extLst>
              <a:ext uri="{FF2B5EF4-FFF2-40B4-BE49-F238E27FC236}">
                <a16:creationId xmlns="" xmlns:a16="http://schemas.microsoft.com/office/drawing/2014/main" id="{BA56986C-C9AC-44CD-9D32-24AA209F7648}"/>
              </a:ext>
            </a:extLst>
          </p:cNvPr>
          <p:cNvSpPr>
            <a:spLocks noGrp="1"/>
          </p:cNvSpPr>
          <p:nvPr>
            <p:ph type="body" sz="quarter" idx="12" hasCustomPrompt="1"/>
          </p:nvPr>
        </p:nvSpPr>
        <p:spPr>
          <a:xfrm>
            <a:off x="838200" y="2883704"/>
            <a:ext cx="2939143" cy="469089"/>
          </a:xfrm>
          <a:prstGeom prst="rect">
            <a:avLst/>
          </a:prstGeom>
        </p:spPr>
        <p:txBody>
          <a:bodyPr anchor="t"/>
          <a:lstStyle>
            <a:lvl1pPr marL="0" indent="0" algn="ctr">
              <a:lnSpc>
                <a:spcPct val="125000"/>
              </a:lnSpc>
              <a:spcBef>
                <a:spcPts val="0"/>
              </a:spcBef>
              <a:buNone/>
              <a:defRPr sz="1800" cap="none" spc="100" baseline="0">
                <a:solidFill>
                  <a:schemeClr val="tx1"/>
                </a:solidFill>
                <a:latin typeface="+mn-lt"/>
              </a:defRPr>
            </a:lvl1pPr>
          </a:lstStyle>
          <a:p>
            <a:pPr lvl="0"/>
            <a:r>
              <a:rPr lang="en-US" dirty="0"/>
              <a:t>Click to add text</a:t>
            </a:r>
          </a:p>
        </p:txBody>
      </p:sp>
      <p:sp>
        <p:nvSpPr>
          <p:cNvPr id="27" name="Text Placeholder 10">
            <a:extLst>
              <a:ext uri="{FF2B5EF4-FFF2-40B4-BE49-F238E27FC236}">
                <a16:creationId xmlns="" xmlns:a16="http://schemas.microsoft.com/office/drawing/2014/main" id="{61B45AB9-9A5F-4872-A322-AD3890A5BE65}"/>
              </a:ext>
            </a:extLst>
          </p:cNvPr>
          <p:cNvSpPr>
            <a:spLocks noGrp="1"/>
          </p:cNvSpPr>
          <p:nvPr>
            <p:ph type="body" sz="quarter" idx="17" hasCustomPrompt="1"/>
          </p:nvPr>
        </p:nvSpPr>
        <p:spPr>
          <a:xfrm>
            <a:off x="838200" y="3253816"/>
            <a:ext cx="2939143" cy="469089"/>
          </a:xfrm>
          <a:prstGeom prst="rect">
            <a:avLst/>
          </a:prstGeom>
        </p:spPr>
        <p:txBody>
          <a:bodyPr anchor="t"/>
          <a:lstStyle>
            <a:lvl1pPr marL="0" indent="0" algn="ctr">
              <a:lnSpc>
                <a:spcPct val="125000"/>
              </a:lnSpc>
              <a:spcBef>
                <a:spcPts val="0"/>
              </a:spcBef>
              <a:buNone/>
              <a:defRPr sz="1400" cap="none" spc="100" baseline="0">
                <a:solidFill>
                  <a:schemeClr val="tx1"/>
                </a:solidFill>
                <a:latin typeface="+mn-lt"/>
              </a:defRPr>
            </a:lvl1pPr>
          </a:lstStyle>
          <a:p>
            <a:pPr lvl="0"/>
            <a:r>
              <a:rPr lang="en-US" dirty="0"/>
              <a:t>Click to add text</a:t>
            </a:r>
          </a:p>
        </p:txBody>
      </p:sp>
      <p:sp>
        <p:nvSpPr>
          <p:cNvPr id="29" name="Text Placeholder 10">
            <a:extLst>
              <a:ext uri="{FF2B5EF4-FFF2-40B4-BE49-F238E27FC236}">
                <a16:creationId xmlns="" xmlns:a16="http://schemas.microsoft.com/office/drawing/2014/main" id="{E5E3032E-6B86-4F42-95E1-7C7B13087199}"/>
              </a:ext>
            </a:extLst>
          </p:cNvPr>
          <p:cNvSpPr>
            <a:spLocks noGrp="1"/>
          </p:cNvSpPr>
          <p:nvPr>
            <p:ph type="body" sz="quarter" idx="19" hasCustomPrompt="1"/>
          </p:nvPr>
        </p:nvSpPr>
        <p:spPr>
          <a:xfrm>
            <a:off x="5469646" y="1853426"/>
            <a:ext cx="1252367" cy="863491"/>
          </a:xfrm>
          <a:prstGeom prst="rect">
            <a:avLst/>
          </a:prstGeom>
          <a:ln w="28575">
            <a:solidFill>
              <a:schemeClr val="accent4"/>
            </a:solidFill>
          </a:ln>
        </p:spPr>
        <p:txBody>
          <a:bodyPr anchor="ctr"/>
          <a:lstStyle>
            <a:lvl1pPr marL="0" indent="0" algn="ctr">
              <a:buNone/>
              <a:defRPr sz="3200" cap="all" spc="100" baseline="0">
                <a:solidFill>
                  <a:schemeClr val="accent5">
                    <a:lumMod val="50000"/>
                  </a:schemeClr>
                </a:solidFill>
                <a:latin typeface="+mj-lt"/>
              </a:defRPr>
            </a:lvl1pPr>
          </a:lstStyle>
          <a:p>
            <a:pPr lvl="0"/>
            <a:r>
              <a:rPr lang="en-US" dirty="0"/>
              <a:t>text</a:t>
            </a:r>
          </a:p>
        </p:txBody>
      </p:sp>
      <p:sp>
        <p:nvSpPr>
          <p:cNvPr id="28" name="Text Placeholder 10">
            <a:extLst>
              <a:ext uri="{FF2B5EF4-FFF2-40B4-BE49-F238E27FC236}">
                <a16:creationId xmlns="" xmlns:a16="http://schemas.microsoft.com/office/drawing/2014/main" id="{C56EA384-B876-4E37-81CC-FF14C8064ED4}"/>
              </a:ext>
            </a:extLst>
          </p:cNvPr>
          <p:cNvSpPr>
            <a:spLocks noGrp="1"/>
          </p:cNvSpPr>
          <p:nvPr>
            <p:ph type="body" sz="quarter" idx="18" hasCustomPrompt="1"/>
          </p:nvPr>
        </p:nvSpPr>
        <p:spPr>
          <a:xfrm>
            <a:off x="4626428" y="2883704"/>
            <a:ext cx="2939143" cy="469089"/>
          </a:xfrm>
          <a:prstGeom prst="rect">
            <a:avLst/>
          </a:prstGeom>
        </p:spPr>
        <p:txBody>
          <a:bodyPr anchor="t"/>
          <a:lstStyle>
            <a:lvl1pPr marL="0" indent="0" algn="ctr">
              <a:lnSpc>
                <a:spcPct val="125000"/>
              </a:lnSpc>
              <a:spcBef>
                <a:spcPts val="0"/>
              </a:spcBef>
              <a:buNone/>
              <a:defRPr sz="1800" cap="none" spc="100" baseline="0">
                <a:solidFill>
                  <a:schemeClr val="tx1"/>
                </a:solidFill>
                <a:latin typeface="+mn-lt"/>
              </a:defRPr>
            </a:lvl1pPr>
          </a:lstStyle>
          <a:p>
            <a:pPr lvl="0"/>
            <a:r>
              <a:rPr lang="en-US" dirty="0"/>
              <a:t>Click to add text</a:t>
            </a:r>
          </a:p>
        </p:txBody>
      </p:sp>
      <p:sp>
        <p:nvSpPr>
          <p:cNvPr id="30" name="Text Placeholder 10">
            <a:extLst>
              <a:ext uri="{FF2B5EF4-FFF2-40B4-BE49-F238E27FC236}">
                <a16:creationId xmlns="" xmlns:a16="http://schemas.microsoft.com/office/drawing/2014/main" id="{7A136A37-A8C3-48F4-978F-3042B2451FFF}"/>
              </a:ext>
            </a:extLst>
          </p:cNvPr>
          <p:cNvSpPr>
            <a:spLocks noGrp="1"/>
          </p:cNvSpPr>
          <p:nvPr>
            <p:ph type="body" sz="quarter" idx="20" hasCustomPrompt="1"/>
          </p:nvPr>
        </p:nvSpPr>
        <p:spPr>
          <a:xfrm>
            <a:off x="4626428" y="3253816"/>
            <a:ext cx="2939143" cy="469089"/>
          </a:xfrm>
          <a:prstGeom prst="rect">
            <a:avLst/>
          </a:prstGeom>
        </p:spPr>
        <p:txBody>
          <a:bodyPr anchor="t"/>
          <a:lstStyle>
            <a:lvl1pPr marL="0" indent="0" algn="ctr">
              <a:lnSpc>
                <a:spcPct val="125000"/>
              </a:lnSpc>
              <a:spcBef>
                <a:spcPts val="0"/>
              </a:spcBef>
              <a:buNone/>
              <a:defRPr sz="1400" cap="none" spc="100" baseline="0">
                <a:solidFill>
                  <a:schemeClr val="tx1"/>
                </a:solidFill>
                <a:latin typeface="+mn-lt"/>
              </a:defRPr>
            </a:lvl1pPr>
          </a:lstStyle>
          <a:p>
            <a:pPr lvl="0"/>
            <a:r>
              <a:rPr lang="en-US" dirty="0"/>
              <a:t>Click to add text</a:t>
            </a:r>
          </a:p>
        </p:txBody>
      </p:sp>
      <p:sp>
        <p:nvSpPr>
          <p:cNvPr id="32" name="Text Placeholder 10">
            <a:extLst>
              <a:ext uri="{FF2B5EF4-FFF2-40B4-BE49-F238E27FC236}">
                <a16:creationId xmlns="" xmlns:a16="http://schemas.microsoft.com/office/drawing/2014/main" id="{90D156C2-557C-45F2-B9BA-7CE533312A02}"/>
              </a:ext>
            </a:extLst>
          </p:cNvPr>
          <p:cNvSpPr>
            <a:spLocks noGrp="1"/>
          </p:cNvSpPr>
          <p:nvPr>
            <p:ph type="body" sz="quarter" idx="22" hasCustomPrompt="1"/>
          </p:nvPr>
        </p:nvSpPr>
        <p:spPr>
          <a:xfrm>
            <a:off x="9258214" y="1853427"/>
            <a:ext cx="1252028" cy="863492"/>
          </a:xfrm>
          <a:prstGeom prst="rect">
            <a:avLst/>
          </a:prstGeom>
          <a:ln w="28575">
            <a:solidFill>
              <a:schemeClr val="accent4"/>
            </a:solidFill>
          </a:ln>
        </p:spPr>
        <p:txBody>
          <a:bodyPr anchor="ctr"/>
          <a:lstStyle>
            <a:lvl1pPr marL="0" indent="0" algn="ctr">
              <a:buNone/>
              <a:defRPr sz="3200" cap="all" spc="100" baseline="0">
                <a:solidFill>
                  <a:schemeClr val="accent5">
                    <a:lumMod val="50000"/>
                  </a:schemeClr>
                </a:solidFill>
                <a:latin typeface="+mj-lt"/>
              </a:defRPr>
            </a:lvl1pPr>
          </a:lstStyle>
          <a:p>
            <a:pPr lvl="0"/>
            <a:r>
              <a:rPr lang="en-US" dirty="0"/>
              <a:t>text</a:t>
            </a:r>
          </a:p>
        </p:txBody>
      </p:sp>
      <p:sp>
        <p:nvSpPr>
          <p:cNvPr id="31" name="Text Placeholder 10">
            <a:extLst>
              <a:ext uri="{FF2B5EF4-FFF2-40B4-BE49-F238E27FC236}">
                <a16:creationId xmlns="" xmlns:a16="http://schemas.microsoft.com/office/drawing/2014/main" id="{38E358D4-D1F9-4872-A079-98E1F6BD662D}"/>
              </a:ext>
            </a:extLst>
          </p:cNvPr>
          <p:cNvSpPr>
            <a:spLocks noGrp="1"/>
          </p:cNvSpPr>
          <p:nvPr>
            <p:ph type="body" sz="quarter" idx="21" hasCustomPrompt="1"/>
          </p:nvPr>
        </p:nvSpPr>
        <p:spPr>
          <a:xfrm>
            <a:off x="8414657" y="2883704"/>
            <a:ext cx="2939143" cy="469089"/>
          </a:xfrm>
          <a:prstGeom prst="rect">
            <a:avLst/>
          </a:prstGeom>
        </p:spPr>
        <p:txBody>
          <a:bodyPr anchor="t"/>
          <a:lstStyle>
            <a:lvl1pPr marL="0" indent="0" algn="ctr">
              <a:lnSpc>
                <a:spcPct val="125000"/>
              </a:lnSpc>
              <a:spcBef>
                <a:spcPts val="0"/>
              </a:spcBef>
              <a:buNone/>
              <a:defRPr sz="1800" cap="none" spc="100" baseline="0">
                <a:solidFill>
                  <a:schemeClr val="tx1"/>
                </a:solidFill>
                <a:latin typeface="+mn-lt"/>
              </a:defRPr>
            </a:lvl1pPr>
          </a:lstStyle>
          <a:p>
            <a:pPr lvl="0"/>
            <a:r>
              <a:rPr lang="en-US" dirty="0"/>
              <a:t>Click to add text</a:t>
            </a:r>
          </a:p>
        </p:txBody>
      </p:sp>
      <p:sp>
        <p:nvSpPr>
          <p:cNvPr id="33" name="Text Placeholder 10">
            <a:extLst>
              <a:ext uri="{FF2B5EF4-FFF2-40B4-BE49-F238E27FC236}">
                <a16:creationId xmlns="" xmlns:a16="http://schemas.microsoft.com/office/drawing/2014/main" id="{8D809314-142B-40CA-8424-37611F5E9C1F}"/>
              </a:ext>
            </a:extLst>
          </p:cNvPr>
          <p:cNvSpPr>
            <a:spLocks noGrp="1"/>
          </p:cNvSpPr>
          <p:nvPr>
            <p:ph type="body" sz="quarter" idx="23" hasCustomPrompt="1"/>
          </p:nvPr>
        </p:nvSpPr>
        <p:spPr>
          <a:xfrm>
            <a:off x="8414657" y="3253816"/>
            <a:ext cx="2939143" cy="469089"/>
          </a:xfrm>
          <a:prstGeom prst="rect">
            <a:avLst/>
          </a:prstGeom>
        </p:spPr>
        <p:txBody>
          <a:bodyPr anchor="t"/>
          <a:lstStyle>
            <a:lvl1pPr marL="0" indent="0" algn="ctr">
              <a:lnSpc>
                <a:spcPct val="125000"/>
              </a:lnSpc>
              <a:spcBef>
                <a:spcPts val="0"/>
              </a:spcBef>
              <a:buNone/>
              <a:defRPr sz="1400" cap="none" spc="100" baseline="0">
                <a:solidFill>
                  <a:schemeClr val="tx1"/>
                </a:solidFill>
                <a:latin typeface="+mn-lt"/>
              </a:defRPr>
            </a:lvl1pPr>
          </a:lstStyle>
          <a:p>
            <a:pPr lvl="0"/>
            <a:r>
              <a:rPr lang="en-US" dirty="0"/>
              <a:t>Click to add text</a:t>
            </a:r>
          </a:p>
        </p:txBody>
      </p:sp>
      <p:sp>
        <p:nvSpPr>
          <p:cNvPr id="16" name="Picture Placeholder 8">
            <a:extLst>
              <a:ext uri="{FF2B5EF4-FFF2-40B4-BE49-F238E27FC236}">
                <a16:creationId xmlns="" xmlns:a16="http://schemas.microsoft.com/office/drawing/2014/main" id="{3B652552-1A5B-4884-9BDF-1A2663959342}"/>
              </a:ext>
            </a:extLst>
          </p:cNvPr>
          <p:cNvSpPr>
            <a:spLocks noGrp="1"/>
          </p:cNvSpPr>
          <p:nvPr>
            <p:ph type="pic" sz="quarter" idx="14" hasCustomPrompt="1"/>
          </p:nvPr>
        </p:nvSpPr>
        <p:spPr>
          <a:xfrm>
            <a:off x="0" y="4234542"/>
            <a:ext cx="12191999" cy="2623457"/>
          </a:xfrm>
          <a:prstGeom prst="rect">
            <a:avLst/>
          </a:prstGeom>
        </p:spPr>
        <p:txBody>
          <a:bodyPr/>
          <a:lstStyle>
            <a:lvl1pPr marL="0" indent="0" algn="ctr">
              <a:buNone/>
              <a:defRPr/>
            </a:lvl1pPr>
          </a:lstStyle>
          <a:p>
            <a:r>
              <a:rPr lang="en-US" dirty="0"/>
              <a:t>Click to add photo</a:t>
            </a:r>
          </a:p>
        </p:txBody>
      </p:sp>
      <p:sp>
        <p:nvSpPr>
          <p:cNvPr id="36" name="Date Placeholder 3">
            <a:extLst>
              <a:ext uri="{FF2B5EF4-FFF2-40B4-BE49-F238E27FC236}">
                <a16:creationId xmlns="" xmlns:a16="http://schemas.microsoft.com/office/drawing/2014/main" id="{5C7A8808-3BA5-498D-8E57-CAB9DF01825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spc="100" baseline="0">
                <a:solidFill>
                  <a:schemeClr val="bg1"/>
                </a:solidFill>
                <a:effectLst>
                  <a:outerShdw blurRad="38100" dist="38100" dir="2700000" algn="tl">
                    <a:srgbClr val="000000">
                      <a:alpha val="43137"/>
                    </a:srgbClr>
                  </a:outerShdw>
                </a:effectLst>
              </a:defRPr>
            </a:lvl1pPr>
          </a:lstStyle>
          <a:p>
            <a:r>
              <a:rPr lang="en-US" dirty="0"/>
              <a:t>20XX</a:t>
            </a:r>
          </a:p>
        </p:txBody>
      </p:sp>
      <p:sp>
        <p:nvSpPr>
          <p:cNvPr id="37" name="Footer Placeholder 4">
            <a:extLst>
              <a:ext uri="{FF2B5EF4-FFF2-40B4-BE49-F238E27FC236}">
                <a16:creationId xmlns="" xmlns:a16="http://schemas.microsoft.com/office/drawing/2014/main" id="{742EE3D7-DACC-458E-82B0-EC87F8BAE87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bg1"/>
                </a:solidFill>
                <a:effectLst>
                  <a:outerShdw blurRad="38100" dist="38100" dir="2700000" algn="tl">
                    <a:srgbClr val="000000">
                      <a:alpha val="43137"/>
                    </a:srgbClr>
                  </a:outerShdw>
                </a:effectLst>
                <a:latin typeface="+mj-lt"/>
              </a:defRPr>
            </a:lvl1pPr>
          </a:lstStyle>
          <a:p>
            <a:r>
              <a:rPr lang="en-US" dirty="0"/>
              <a:t>Pitch deck</a:t>
            </a:r>
          </a:p>
        </p:txBody>
      </p:sp>
      <p:sp>
        <p:nvSpPr>
          <p:cNvPr id="38" name="Slide Number Placeholder 5">
            <a:extLst>
              <a:ext uri="{FF2B5EF4-FFF2-40B4-BE49-F238E27FC236}">
                <a16:creationId xmlns="" xmlns:a16="http://schemas.microsoft.com/office/drawing/2014/main" id="{8ED908E6-B839-44D9-AFFC-E5E5E592E5B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spc="100" baseline="0">
                <a:solidFill>
                  <a:schemeClr val="bg1"/>
                </a:solidFill>
                <a:effectLst>
                  <a:outerShdw blurRad="38100" dist="38100" dir="2700000" algn="tl">
                    <a:srgbClr val="000000">
                      <a:alpha val="43137"/>
                    </a:srgbClr>
                  </a:outerShdw>
                </a:effectLst>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31822268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Our Competi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241225E-57F6-4605-A684-F9B30F1F664E}"/>
              </a:ext>
            </a:extLst>
          </p:cNvPr>
          <p:cNvSpPr>
            <a:spLocks noGrp="1"/>
          </p:cNvSpPr>
          <p:nvPr>
            <p:ph type="title" hasCustomPrompt="1"/>
          </p:nvPr>
        </p:nvSpPr>
        <p:spPr>
          <a:xfrm>
            <a:off x="809568" y="2450440"/>
            <a:ext cx="4143432" cy="548711"/>
          </a:xfrm>
          <a:prstGeom prst="rect">
            <a:avLst/>
          </a:prstGeom>
        </p:spPr>
        <p:txBody>
          <a:bodyPr anchor="b"/>
          <a:lstStyle>
            <a:lvl1pPr>
              <a:defRPr sz="2400" cap="all" spc="100" baseline="0">
                <a:solidFill>
                  <a:schemeClr val="accent2"/>
                </a:solidFill>
              </a:defRPr>
            </a:lvl1pPr>
          </a:lstStyle>
          <a:p>
            <a:r>
              <a:rPr lang="en-US" dirty="0"/>
              <a:t>Click to add title</a:t>
            </a:r>
          </a:p>
        </p:txBody>
      </p:sp>
      <p:sp>
        <p:nvSpPr>
          <p:cNvPr id="7" name="Picture Placeholder 8">
            <a:extLst>
              <a:ext uri="{FF2B5EF4-FFF2-40B4-BE49-F238E27FC236}">
                <a16:creationId xmlns="" xmlns:a16="http://schemas.microsoft.com/office/drawing/2014/main" id="{C93927AF-DF09-4CE5-8767-B2ECF0215BF5}"/>
              </a:ext>
            </a:extLst>
          </p:cNvPr>
          <p:cNvSpPr>
            <a:spLocks noGrp="1"/>
          </p:cNvSpPr>
          <p:nvPr>
            <p:ph type="pic" sz="quarter" idx="10" hasCustomPrompt="1"/>
          </p:nvPr>
        </p:nvSpPr>
        <p:spPr>
          <a:xfrm>
            <a:off x="4837756" y="0"/>
            <a:ext cx="7354243" cy="2862470"/>
          </a:xfrm>
          <a:prstGeom prst="rect">
            <a:avLst/>
          </a:prstGeom>
        </p:spPr>
        <p:txBody>
          <a:bodyPr/>
          <a:lstStyle>
            <a:lvl1pPr marL="0" indent="0" algn="ctr">
              <a:buNone/>
              <a:defRPr/>
            </a:lvl1pPr>
          </a:lstStyle>
          <a:p>
            <a:r>
              <a:rPr lang="en-US" dirty="0"/>
              <a:t>Click to add photo</a:t>
            </a:r>
          </a:p>
        </p:txBody>
      </p:sp>
      <p:sp>
        <p:nvSpPr>
          <p:cNvPr id="12" name="Text Placeholder 10">
            <a:extLst>
              <a:ext uri="{FF2B5EF4-FFF2-40B4-BE49-F238E27FC236}">
                <a16:creationId xmlns="" xmlns:a16="http://schemas.microsoft.com/office/drawing/2014/main" id="{AE2342C8-E968-4F49-930C-F5C43F88F0BF}"/>
              </a:ext>
            </a:extLst>
          </p:cNvPr>
          <p:cNvSpPr>
            <a:spLocks noGrp="1"/>
          </p:cNvSpPr>
          <p:nvPr>
            <p:ph type="body" sz="quarter" idx="16" hasCustomPrompt="1"/>
          </p:nvPr>
        </p:nvSpPr>
        <p:spPr>
          <a:xfrm>
            <a:off x="819728" y="3365446"/>
            <a:ext cx="4953000" cy="426393"/>
          </a:xfrm>
          <a:prstGeom prst="rect">
            <a:avLst/>
          </a:prstGeom>
        </p:spPr>
        <p:txBody>
          <a:bodyPr anchor="b"/>
          <a:lstStyle>
            <a:lvl1pPr marL="0" indent="0" algn="l">
              <a:buNone/>
              <a:defRPr sz="1800" cap="all" spc="100" baseline="0">
                <a:solidFill>
                  <a:schemeClr val="accent5">
                    <a:lumMod val="50000"/>
                  </a:schemeClr>
                </a:solidFill>
                <a:latin typeface="+mj-lt"/>
              </a:defRPr>
            </a:lvl1pPr>
          </a:lstStyle>
          <a:p>
            <a:pPr lvl="0"/>
            <a:r>
              <a:rPr lang="en-US" dirty="0"/>
              <a:t>Click to add subtitle</a:t>
            </a:r>
          </a:p>
        </p:txBody>
      </p:sp>
      <p:sp>
        <p:nvSpPr>
          <p:cNvPr id="11" name="Text Placeholder 10">
            <a:extLst>
              <a:ext uri="{FF2B5EF4-FFF2-40B4-BE49-F238E27FC236}">
                <a16:creationId xmlns="" xmlns:a16="http://schemas.microsoft.com/office/drawing/2014/main" id="{FE8D114B-8AAB-41D6-AFCF-750066A65291}"/>
              </a:ext>
            </a:extLst>
          </p:cNvPr>
          <p:cNvSpPr>
            <a:spLocks noGrp="1"/>
          </p:cNvSpPr>
          <p:nvPr>
            <p:ph type="body" sz="quarter" idx="12" hasCustomPrompt="1"/>
          </p:nvPr>
        </p:nvSpPr>
        <p:spPr>
          <a:xfrm>
            <a:off x="819728" y="3744950"/>
            <a:ext cx="4953000" cy="2046251"/>
          </a:xfrm>
          <a:prstGeom prst="rect">
            <a:avLst/>
          </a:prstGeom>
        </p:spPr>
        <p:txBody>
          <a:bodyPr anchor="t"/>
          <a:lstStyle>
            <a:lvl1pPr marL="0" indent="0" algn="l">
              <a:lnSpc>
                <a:spcPct val="100000"/>
              </a:lnSpc>
              <a:spcBef>
                <a:spcPts val="0"/>
              </a:spcBef>
              <a:buNone/>
              <a:defRPr sz="1600" cap="none" spc="100" baseline="0">
                <a:solidFill>
                  <a:schemeClr val="tx1"/>
                </a:solidFill>
                <a:latin typeface="+mn-lt"/>
              </a:defRPr>
            </a:lvl1pPr>
          </a:lstStyle>
          <a:p>
            <a:pPr lvl="0"/>
            <a:r>
              <a:rPr lang="en-US" dirty="0"/>
              <a:t>Click to add text</a:t>
            </a:r>
          </a:p>
        </p:txBody>
      </p:sp>
      <p:sp>
        <p:nvSpPr>
          <p:cNvPr id="15" name="Text Placeholder 10">
            <a:extLst>
              <a:ext uri="{FF2B5EF4-FFF2-40B4-BE49-F238E27FC236}">
                <a16:creationId xmlns="" xmlns:a16="http://schemas.microsoft.com/office/drawing/2014/main" id="{DCCC938D-0BC7-4BBB-BBF2-B830D9D0C13A}"/>
              </a:ext>
            </a:extLst>
          </p:cNvPr>
          <p:cNvSpPr>
            <a:spLocks noGrp="1"/>
          </p:cNvSpPr>
          <p:nvPr>
            <p:ph type="body" sz="quarter" idx="18" hasCustomPrompt="1"/>
          </p:nvPr>
        </p:nvSpPr>
        <p:spPr>
          <a:xfrm>
            <a:off x="6400800" y="3365446"/>
            <a:ext cx="4953000" cy="426393"/>
          </a:xfrm>
          <a:prstGeom prst="rect">
            <a:avLst/>
          </a:prstGeom>
        </p:spPr>
        <p:txBody>
          <a:bodyPr anchor="b"/>
          <a:lstStyle>
            <a:lvl1pPr marL="0" indent="0" algn="l">
              <a:buNone/>
              <a:defRPr sz="1800" cap="all" spc="100" baseline="0">
                <a:solidFill>
                  <a:schemeClr val="accent5">
                    <a:lumMod val="50000"/>
                  </a:schemeClr>
                </a:solidFill>
                <a:latin typeface="+mj-lt"/>
              </a:defRPr>
            </a:lvl1pPr>
          </a:lstStyle>
          <a:p>
            <a:pPr lvl="0"/>
            <a:r>
              <a:rPr lang="en-US" dirty="0"/>
              <a:t>Click to add subtitle</a:t>
            </a:r>
          </a:p>
        </p:txBody>
      </p:sp>
      <p:sp>
        <p:nvSpPr>
          <p:cNvPr id="14" name="Text Placeholder 10">
            <a:extLst>
              <a:ext uri="{FF2B5EF4-FFF2-40B4-BE49-F238E27FC236}">
                <a16:creationId xmlns="" xmlns:a16="http://schemas.microsoft.com/office/drawing/2014/main" id="{796405D2-E28F-41EC-844E-034C5D70725D}"/>
              </a:ext>
            </a:extLst>
          </p:cNvPr>
          <p:cNvSpPr>
            <a:spLocks noGrp="1"/>
          </p:cNvSpPr>
          <p:nvPr>
            <p:ph type="body" sz="quarter" idx="17" hasCustomPrompt="1"/>
          </p:nvPr>
        </p:nvSpPr>
        <p:spPr>
          <a:xfrm>
            <a:off x="6400800" y="3744950"/>
            <a:ext cx="4953000" cy="2046251"/>
          </a:xfrm>
          <a:prstGeom prst="rect">
            <a:avLst/>
          </a:prstGeom>
        </p:spPr>
        <p:txBody>
          <a:bodyPr anchor="t"/>
          <a:lstStyle>
            <a:lvl1pPr marL="0" indent="0" algn="l">
              <a:lnSpc>
                <a:spcPct val="100000"/>
              </a:lnSpc>
              <a:spcBef>
                <a:spcPts val="0"/>
              </a:spcBef>
              <a:buNone/>
              <a:defRPr sz="1600" cap="none" spc="100" baseline="0">
                <a:solidFill>
                  <a:schemeClr val="tx1"/>
                </a:solidFill>
                <a:latin typeface="+mn-lt"/>
              </a:defRPr>
            </a:lvl1pPr>
          </a:lstStyle>
          <a:p>
            <a:pPr lvl="0"/>
            <a:r>
              <a:rPr lang="en-US" dirty="0"/>
              <a:t>Click to add text</a:t>
            </a:r>
          </a:p>
        </p:txBody>
      </p:sp>
      <p:sp>
        <p:nvSpPr>
          <p:cNvPr id="8" name="Date Placeholder 3">
            <a:extLst>
              <a:ext uri="{FF2B5EF4-FFF2-40B4-BE49-F238E27FC236}">
                <a16:creationId xmlns="" xmlns:a16="http://schemas.microsoft.com/office/drawing/2014/main" id="{8751D887-2419-4911-A7CC-9B5A598D71E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spc="100" baseline="0">
                <a:solidFill>
                  <a:schemeClr val="bg2">
                    <a:lumMod val="50000"/>
                  </a:schemeClr>
                </a:solidFill>
              </a:defRPr>
            </a:lvl1pPr>
          </a:lstStyle>
          <a:p>
            <a:r>
              <a:rPr lang="en-US" dirty="0"/>
              <a:t>20XX</a:t>
            </a:r>
          </a:p>
        </p:txBody>
      </p:sp>
      <p:sp>
        <p:nvSpPr>
          <p:cNvPr id="9" name="Footer Placeholder 4">
            <a:extLst>
              <a:ext uri="{FF2B5EF4-FFF2-40B4-BE49-F238E27FC236}">
                <a16:creationId xmlns="" xmlns:a16="http://schemas.microsoft.com/office/drawing/2014/main" id="{B8B214E0-C574-4CE5-8FF0-E0F965A4A06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bg2">
                    <a:lumMod val="50000"/>
                  </a:schemeClr>
                </a:solidFill>
                <a:latin typeface="+mj-lt"/>
              </a:defRPr>
            </a:lvl1pPr>
          </a:lstStyle>
          <a:p>
            <a:r>
              <a:rPr lang="en-US" dirty="0"/>
              <a:t>Pitch deck</a:t>
            </a:r>
          </a:p>
        </p:txBody>
      </p:sp>
      <p:sp>
        <p:nvSpPr>
          <p:cNvPr id="10" name="Slide Number Placeholder 5">
            <a:extLst>
              <a:ext uri="{FF2B5EF4-FFF2-40B4-BE49-F238E27FC236}">
                <a16:creationId xmlns="" xmlns:a16="http://schemas.microsoft.com/office/drawing/2014/main" id="{6C033920-FB08-49F3-8A75-14E68EF78DB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spc="100" baseline="0">
                <a:solidFill>
                  <a:schemeClr val="bg2">
                    <a:lumMod val="50000"/>
                  </a:schemeClr>
                </a:solidFill>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26519510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Our Competition v2">
    <p:spTree>
      <p:nvGrpSpPr>
        <p:cNvPr id="1" name=""/>
        <p:cNvGrpSpPr/>
        <p:nvPr/>
      </p:nvGrpSpPr>
      <p:grpSpPr>
        <a:xfrm>
          <a:off x="0" y="0"/>
          <a:ext cx="0" cy="0"/>
          <a:chOff x="0" y="0"/>
          <a:chExt cx="0" cy="0"/>
        </a:xfrm>
      </p:grpSpPr>
      <p:pic>
        <p:nvPicPr>
          <p:cNvPr id="49" name="Graphic 48">
            <a:extLst>
              <a:ext uri="{FF2B5EF4-FFF2-40B4-BE49-F238E27FC236}">
                <a16:creationId xmlns="" xmlns:a16="http://schemas.microsoft.com/office/drawing/2014/main" id="{CC3C8467-268E-4ABA-B4F5-0808AFBB278F}"/>
              </a:ext>
              <a:ext uri="{C183D7F6-B498-43B3-948B-1728B52AA6E4}">
                <adec:decorative xmlns="" xmlns:adec="http://schemas.microsoft.com/office/drawing/2017/decorative" val="1"/>
              </a:ext>
            </a:extLst>
          </p:cNvPr>
          <p:cNvPicPr>
            <a:picLocks noChangeAspect="1"/>
          </p:cNvPicPr>
          <p:nvPr userDrawn="1"/>
        </p:nvPicPr>
        <p:blipFill>
          <a:blip r:embed="rId2">
            <a:extLst>
              <a:ext uri="{96DAC541-7B7A-43D3-8B79-37D633B846F1}">
                <asvg:svgBlip xmlns="" xmlns:asvg="http://schemas.microsoft.com/office/drawing/2016/SVG/main" r:embed="rId3"/>
              </a:ext>
            </a:extLst>
          </a:blip>
          <a:stretch>
            <a:fillRect/>
          </a:stretch>
        </p:blipFill>
        <p:spPr>
          <a:xfrm>
            <a:off x="1" y="6237133"/>
            <a:ext cx="12191999" cy="620867"/>
          </a:xfrm>
          <a:prstGeom prst="rect">
            <a:avLst/>
          </a:prstGeom>
        </p:spPr>
      </p:pic>
      <p:cxnSp>
        <p:nvCxnSpPr>
          <p:cNvPr id="18" name="Straight Connector 17">
            <a:extLst>
              <a:ext uri="{FF2B5EF4-FFF2-40B4-BE49-F238E27FC236}">
                <a16:creationId xmlns="" xmlns:a16="http://schemas.microsoft.com/office/drawing/2014/main" id="{D69FF8FD-CDD1-4BEE-8DB9-0CD4BDE983AA}"/>
              </a:ext>
              <a:ext uri="{C183D7F6-B498-43B3-948B-1728B52AA6E4}">
                <adec:decorative xmlns="" xmlns:adec="http://schemas.microsoft.com/office/drawing/2017/decorative" val="1"/>
              </a:ext>
            </a:extLst>
          </p:cNvPr>
          <p:cNvCxnSpPr>
            <a:cxnSpLocks/>
          </p:cNvCxnSpPr>
          <p:nvPr userDrawn="1"/>
        </p:nvCxnSpPr>
        <p:spPr>
          <a:xfrm>
            <a:off x="7335793" y="766762"/>
            <a:ext cx="0" cy="4903903"/>
          </a:xfrm>
          <a:prstGeom prst="line">
            <a:avLst/>
          </a:prstGeom>
          <a:ln w="190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 xmlns:a16="http://schemas.microsoft.com/office/drawing/2014/main" id="{09F1257F-A86F-48F4-BFFA-9BFB4355ED20}"/>
              </a:ext>
              <a:ext uri="{C183D7F6-B498-43B3-948B-1728B52AA6E4}">
                <adec:decorative xmlns="" xmlns:adec="http://schemas.microsoft.com/office/drawing/2017/decorative" val="1"/>
              </a:ext>
            </a:extLst>
          </p:cNvPr>
          <p:cNvCxnSpPr>
            <a:cxnSpLocks/>
          </p:cNvCxnSpPr>
          <p:nvPr userDrawn="1"/>
        </p:nvCxnSpPr>
        <p:spPr>
          <a:xfrm rot="5400000">
            <a:off x="7334351" y="757238"/>
            <a:ext cx="0" cy="4903903"/>
          </a:xfrm>
          <a:prstGeom prst="line">
            <a:avLst/>
          </a:prstGeom>
          <a:ln w="190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21" name="Rectangle 20">
            <a:extLst>
              <a:ext uri="{FF2B5EF4-FFF2-40B4-BE49-F238E27FC236}">
                <a16:creationId xmlns="" xmlns:a16="http://schemas.microsoft.com/office/drawing/2014/main" id="{FFD01FCA-DF30-466C-9EAE-B0A13CF25D3B}"/>
              </a:ext>
              <a:ext uri="{C183D7F6-B498-43B3-948B-1728B52AA6E4}">
                <adec:decorative xmlns="" xmlns:adec="http://schemas.microsoft.com/office/drawing/2017/decorative" val="1"/>
              </a:ext>
            </a:extLst>
          </p:cNvPr>
          <p:cNvSpPr/>
          <p:nvPr userDrawn="1"/>
        </p:nvSpPr>
        <p:spPr>
          <a:xfrm>
            <a:off x="5831167" y="4486275"/>
            <a:ext cx="622236" cy="622236"/>
          </a:xfrm>
          <a:prstGeom prst="rect">
            <a:avLst/>
          </a:prstGeom>
          <a:noFill/>
          <a:ln w="28575">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 xmlns:a16="http://schemas.microsoft.com/office/drawing/2014/main" id="{56F9F0CF-5966-47C2-9A41-0CD85E85D264}"/>
              </a:ext>
              <a:ext uri="{C183D7F6-B498-43B3-948B-1728B52AA6E4}">
                <adec:decorative xmlns="" xmlns:adec="http://schemas.microsoft.com/office/drawing/2017/decorative" val="1"/>
              </a:ext>
            </a:extLst>
          </p:cNvPr>
          <p:cNvSpPr/>
          <p:nvPr userDrawn="1"/>
        </p:nvSpPr>
        <p:spPr>
          <a:xfrm>
            <a:off x="4564642" y="4047275"/>
            <a:ext cx="622236" cy="622236"/>
          </a:xfrm>
          <a:prstGeom prst="rect">
            <a:avLst/>
          </a:prstGeom>
          <a:noFill/>
          <a:ln w="28575">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 xmlns:a16="http://schemas.microsoft.com/office/drawing/2014/main" id="{92EFF630-FDAA-46A7-8CEE-21CAB6BC2507}"/>
              </a:ext>
              <a:ext uri="{C183D7F6-B498-43B3-948B-1728B52AA6E4}">
                <adec:decorative xmlns="" xmlns:adec="http://schemas.microsoft.com/office/drawing/2017/decorative" val="1"/>
              </a:ext>
            </a:extLst>
          </p:cNvPr>
          <p:cNvSpPr/>
          <p:nvPr userDrawn="1"/>
        </p:nvSpPr>
        <p:spPr>
          <a:xfrm>
            <a:off x="6229331" y="2163148"/>
            <a:ext cx="622236" cy="622236"/>
          </a:xfrm>
          <a:prstGeom prst="rect">
            <a:avLst/>
          </a:prstGeom>
          <a:noFill/>
          <a:ln w="28575">
            <a:solidFill>
              <a:schemeClr val="accent4">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 xmlns:a16="http://schemas.microsoft.com/office/drawing/2014/main" id="{2383BA8C-6DBE-4569-B07B-9FB55F80D616}"/>
              </a:ext>
              <a:ext uri="{C183D7F6-B498-43B3-948B-1728B52AA6E4}">
                <adec:decorative xmlns="" xmlns:adec="http://schemas.microsoft.com/office/drawing/2017/decorative" val="1"/>
              </a:ext>
            </a:extLst>
          </p:cNvPr>
          <p:cNvSpPr/>
          <p:nvPr userDrawn="1"/>
        </p:nvSpPr>
        <p:spPr>
          <a:xfrm>
            <a:off x="7859108" y="3573553"/>
            <a:ext cx="622236" cy="622236"/>
          </a:xfrm>
          <a:prstGeom prst="rect">
            <a:avLst/>
          </a:prstGeom>
          <a:noFill/>
          <a:ln w="28575">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 xmlns:a16="http://schemas.microsoft.com/office/drawing/2014/main" id="{1108DE16-ABA8-4BC8-93C4-F8A521C8A509}"/>
              </a:ext>
              <a:ext uri="{C183D7F6-B498-43B3-948B-1728B52AA6E4}">
                <adec:decorative xmlns="" xmlns:adec="http://schemas.microsoft.com/office/drawing/2017/decorative" val="1"/>
              </a:ext>
            </a:extLst>
          </p:cNvPr>
          <p:cNvSpPr/>
          <p:nvPr userDrawn="1"/>
        </p:nvSpPr>
        <p:spPr>
          <a:xfrm>
            <a:off x="9795826" y="4201049"/>
            <a:ext cx="622236" cy="622236"/>
          </a:xfrm>
          <a:prstGeom prst="rect">
            <a:avLst/>
          </a:prstGeom>
          <a:noFill/>
          <a:ln w="28575">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 xmlns:a16="http://schemas.microsoft.com/office/drawing/2014/main" id="{E93C062E-DD5E-49BC-A10D-F70C1931F00A}"/>
              </a:ext>
              <a:ext uri="{C183D7F6-B498-43B3-948B-1728B52AA6E4}">
                <adec:decorative xmlns="" xmlns:adec="http://schemas.microsoft.com/office/drawing/2017/decorative" val="1"/>
              </a:ext>
            </a:extLst>
          </p:cNvPr>
          <p:cNvSpPr/>
          <p:nvPr userDrawn="1"/>
        </p:nvSpPr>
        <p:spPr>
          <a:xfrm>
            <a:off x="7962756" y="1603981"/>
            <a:ext cx="2057805" cy="767123"/>
          </a:xfrm>
          <a:prstGeom prst="rect">
            <a:avLst/>
          </a:prstGeom>
          <a:noFill/>
          <a:ln w="28575">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 xmlns:a16="http://schemas.microsoft.com/office/drawing/2014/main" id="{B1799781-E0A0-4C4E-A069-37290BED8FE5}"/>
              </a:ext>
            </a:extLst>
          </p:cNvPr>
          <p:cNvSpPr>
            <a:spLocks noGrp="1"/>
          </p:cNvSpPr>
          <p:nvPr>
            <p:ph type="title" hasCustomPrompt="1"/>
          </p:nvPr>
        </p:nvSpPr>
        <p:spPr>
          <a:xfrm>
            <a:off x="740427" y="571145"/>
            <a:ext cx="5355570" cy="438144"/>
          </a:xfrm>
          <a:prstGeom prst="rect">
            <a:avLst/>
          </a:prstGeom>
        </p:spPr>
        <p:txBody>
          <a:bodyPr/>
          <a:lstStyle>
            <a:lvl1pPr>
              <a:defRPr sz="2400" cap="all" spc="100" baseline="0">
                <a:solidFill>
                  <a:schemeClr val="accent2"/>
                </a:solidFill>
              </a:defRPr>
            </a:lvl1pPr>
          </a:lstStyle>
          <a:p>
            <a:r>
              <a:rPr lang="en-US" dirty="0"/>
              <a:t>Click to add title</a:t>
            </a:r>
          </a:p>
        </p:txBody>
      </p:sp>
      <p:sp>
        <p:nvSpPr>
          <p:cNvPr id="38" name="Text Placeholder 10">
            <a:extLst>
              <a:ext uri="{FF2B5EF4-FFF2-40B4-BE49-F238E27FC236}">
                <a16:creationId xmlns="" xmlns:a16="http://schemas.microsoft.com/office/drawing/2014/main" id="{5D896357-F0C4-4728-BE54-A809E6E3100F}"/>
              </a:ext>
            </a:extLst>
          </p:cNvPr>
          <p:cNvSpPr>
            <a:spLocks noGrp="1"/>
          </p:cNvSpPr>
          <p:nvPr>
            <p:ph type="body" sz="quarter" idx="16" hasCustomPrompt="1"/>
          </p:nvPr>
        </p:nvSpPr>
        <p:spPr>
          <a:xfrm>
            <a:off x="6463262" y="311795"/>
            <a:ext cx="1706966" cy="426393"/>
          </a:xfrm>
          <a:prstGeom prst="rect">
            <a:avLst/>
          </a:prstGeom>
        </p:spPr>
        <p:txBody>
          <a:bodyPr anchor="b"/>
          <a:lstStyle>
            <a:lvl1pPr marL="0" indent="0" algn="ctr">
              <a:buNone/>
              <a:defRPr sz="1400" cap="all" spc="100" baseline="0">
                <a:solidFill>
                  <a:schemeClr val="bg1">
                    <a:lumMod val="50000"/>
                  </a:schemeClr>
                </a:solidFill>
                <a:latin typeface="+mj-lt"/>
              </a:defRPr>
            </a:lvl1pPr>
          </a:lstStyle>
          <a:p>
            <a:pPr lvl="0"/>
            <a:r>
              <a:rPr lang="en-US" dirty="0"/>
              <a:t>Click to add name</a:t>
            </a:r>
          </a:p>
        </p:txBody>
      </p:sp>
      <p:sp>
        <p:nvSpPr>
          <p:cNvPr id="42" name="Text Placeholder 10">
            <a:extLst>
              <a:ext uri="{FF2B5EF4-FFF2-40B4-BE49-F238E27FC236}">
                <a16:creationId xmlns="" xmlns:a16="http://schemas.microsoft.com/office/drawing/2014/main" id="{CB13D4EF-593A-4D3C-9712-515EE5A358AC}"/>
              </a:ext>
            </a:extLst>
          </p:cNvPr>
          <p:cNvSpPr>
            <a:spLocks noGrp="1"/>
          </p:cNvSpPr>
          <p:nvPr>
            <p:ph type="body" sz="quarter" idx="20" hasCustomPrompt="1"/>
          </p:nvPr>
        </p:nvSpPr>
        <p:spPr>
          <a:xfrm>
            <a:off x="8026762" y="1774346"/>
            <a:ext cx="1929792" cy="426393"/>
          </a:xfrm>
          <a:prstGeom prst="rect">
            <a:avLst/>
          </a:prstGeom>
        </p:spPr>
        <p:txBody>
          <a:bodyPr anchor="ctr"/>
          <a:lstStyle>
            <a:lvl1pPr marL="0" indent="0" algn="ctr">
              <a:lnSpc>
                <a:spcPct val="80000"/>
              </a:lnSpc>
              <a:spcBef>
                <a:spcPts val="0"/>
              </a:spcBef>
              <a:buNone/>
              <a:defRPr sz="2000" cap="all" spc="100" baseline="0">
                <a:solidFill>
                  <a:schemeClr val="accent6">
                    <a:lumMod val="50000"/>
                  </a:schemeClr>
                </a:solidFill>
                <a:latin typeface="+mj-lt"/>
              </a:defRPr>
            </a:lvl1pPr>
          </a:lstStyle>
          <a:p>
            <a:pPr lvl="0"/>
            <a:r>
              <a:rPr lang="en-US" dirty="0"/>
              <a:t>Click to add name</a:t>
            </a:r>
          </a:p>
        </p:txBody>
      </p:sp>
      <p:sp>
        <p:nvSpPr>
          <p:cNvPr id="47" name="Text Placeholder 10">
            <a:extLst>
              <a:ext uri="{FF2B5EF4-FFF2-40B4-BE49-F238E27FC236}">
                <a16:creationId xmlns="" xmlns:a16="http://schemas.microsoft.com/office/drawing/2014/main" id="{449D2BE7-8177-406D-94BB-001D561B5A89}"/>
              </a:ext>
            </a:extLst>
          </p:cNvPr>
          <p:cNvSpPr>
            <a:spLocks noGrp="1"/>
          </p:cNvSpPr>
          <p:nvPr>
            <p:ph type="body" sz="quarter" idx="25" hasCustomPrompt="1"/>
          </p:nvPr>
        </p:nvSpPr>
        <p:spPr>
          <a:xfrm>
            <a:off x="6083673" y="2261070"/>
            <a:ext cx="913553" cy="426393"/>
          </a:xfrm>
          <a:prstGeom prst="rect">
            <a:avLst/>
          </a:prstGeom>
        </p:spPr>
        <p:txBody>
          <a:bodyPr anchor="ctr"/>
          <a:lstStyle>
            <a:lvl1pPr marL="0" indent="0" algn="ctr">
              <a:buNone/>
              <a:defRPr sz="1600" cap="all" spc="100" baseline="0">
                <a:solidFill>
                  <a:schemeClr val="accent4">
                    <a:lumMod val="50000"/>
                  </a:schemeClr>
                </a:solidFill>
                <a:latin typeface="+mj-lt"/>
              </a:defRPr>
            </a:lvl1pPr>
          </a:lstStyle>
          <a:p>
            <a:pPr lvl="0"/>
            <a:r>
              <a:rPr lang="en-US" dirty="0"/>
              <a:t>name</a:t>
            </a:r>
          </a:p>
        </p:txBody>
      </p:sp>
      <p:sp>
        <p:nvSpPr>
          <p:cNvPr id="40" name="Text Placeholder 10">
            <a:extLst>
              <a:ext uri="{FF2B5EF4-FFF2-40B4-BE49-F238E27FC236}">
                <a16:creationId xmlns="" xmlns:a16="http://schemas.microsoft.com/office/drawing/2014/main" id="{FD164278-C8C4-4514-8B3E-9505CB674743}"/>
              </a:ext>
            </a:extLst>
          </p:cNvPr>
          <p:cNvSpPr>
            <a:spLocks noGrp="1"/>
          </p:cNvSpPr>
          <p:nvPr>
            <p:ph type="body" sz="quarter" idx="18" hasCustomPrompt="1"/>
          </p:nvPr>
        </p:nvSpPr>
        <p:spPr>
          <a:xfrm>
            <a:off x="3149242" y="3061800"/>
            <a:ext cx="1706966" cy="426393"/>
          </a:xfrm>
          <a:prstGeom prst="rect">
            <a:avLst/>
          </a:prstGeom>
        </p:spPr>
        <p:txBody>
          <a:bodyPr anchor="t"/>
          <a:lstStyle>
            <a:lvl1pPr marL="0" indent="0" algn="r">
              <a:buNone/>
              <a:defRPr sz="1400" cap="all" spc="100" baseline="0">
                <a:solidFill>
                  <a:schemeClr val="bg1">
                    <a:lumMod val="50000"/>
                  </a:schemeClr>
                </a:solidFill>
                <a:latin typeface="+mj-lt"/>
              </a:defRPr>
            </a:lvl1pPr>
          </a:lstStyle>
          <a:p>
            <a:pPr lvl="0"/>
            <a:r>
              <a:rPr lang="en-US" dirty="0"/>
              <a:t>Click to add name</a:t>
            </a:r>
          </a:p>
        </p:txBody>
      </p:sp>
      <p:sp>
        <p:nvSpPr>
          <p:cNvPr id="41" name="Text Placeholder 10">
            <a:extLst>
              <a:ext uri="{FF2B5EF4-FFF2-40B4-BE49-F238E27FC236}">
                <a16:creationId xmlns="" xmlns:a16="http://schemas.microsoft.com/office/drawing/2014/main" id="{45FF02C4-FA25-4AE4-B4EF-D106CDD0FEB4}"/>
              </a:ext>
            </a:extLst>
          </p:cNvPr>
          <p:cNvSpPr>
            <a:spLocks noGrp="1"/>
          </p:cNvSpPr>
          <p:nvPr>
            <p:ph type="body" sz="quarter" idx="19" hasCustomPrompt="1"/>
          </p:nvPr>
        </p:nvSpPr>
        <p:spPr>
          <a:xfrm>
            <a:off x="9795826" y="3061800"/>
            <a:ext cx="1706966" cy="426393"/>
          </a:xfrm>
          <a:prstGeom prst="rect">
            <a:avLst/>
          </a:prstGeom>
        </p:spPr>
        <p:txBody>
          <a:bodyPr anchor="t"/>
          <a:lstStyle>
            <a:lvl1pPr marL="0" indent="0" algn="l">
              <a:buNone/>
              <a:defRPr sz="1400" cap="all" spc="100" baseline="0">
                <a:solidFill>
                  <a:schemeClr val="bg1">
                    <a:lumMod val="50000"/>
                  </a:schemeClr>
                </a:solidFill>
                <a:latin typeface="+mj-lt"/>
              </a:defRPr>
            </a:lvl1pPr>
          </a:lstStyle>
          <a:p>
            <a:pPr lvl="0"/>
            <a:r>
              <a:rPr lang="en-US" dirty="0"/>
              <a:t>Click to add name</a:t>
            </a:r>
          </a:p>
        </p:txBody>
      </p:sp>
      <p:sp>
        <p:nvSpPr>
          <p:cNvPr id="45" name="Text Placeholder 10">
            <a:extLst>
              <a:ext uri="{FF2B5EF4-FFF2-40B4-BE49-F238E27FC236}">
                <a16:creationId xmlns="" xmlns:a16="http://schemas.microsoft.com/office/drawing/2014/main" id="{2EA0BE42-73C1-43D0-9520-94265CBEE415}"/>
              </a:ext>
            </a:extLst>
          </p:cNvPr>
          <p:cNvSpPr>
            <a:spLocks noGrp="1"/>
          </p:cNvSpPr>
          <p:nvPr>
            <p:ph type="body" sz="quarter" idx="23" hasCustomPrompt="1"/>
          </p:nvPr>
        </p:nvSpPr>
        <p:spPr>
          <a:xfrm>
            <a:off x="7713450" y="3671475"/>
            <a:ext cx="913553" cy="426393"/>
          </a:xfrm>
          <a:prstGeom prst="rect">
            <a:avLst/>
          </a:prstGeom>
        </p:spPr>
        <p:txBody>
          <a:bodyPr anchor="ctr"/>
          <a:lstStyle>
            <a:lvl1pPr marL="0" indent="0" algn="ctr">
              <a:buNone/>
              <a:defRPr sz="1600" cap="all" spc="100" baseline="0">
                <a:solidFill>
                  <a:schemeClr val="bg2">
                    <a:lumMod val="50000"/>
                  </a:schemeClr>
                </a:solidFill>
                <a:latin typeface="+mj-lt"/>
              </a:defRPr>
            </a:lvl1pPr>
          </a:lstStyle>
          <a:p>
            <a:pPr lvl="0"/>
            <a:r>
              <a:rPr lang="en-US" dirty="0"/>
              <a:t>name</a:t>
            </a:r>
          </a:p>
        </p:txBody>
      </p:sp>
      <p:sp>
        <p:nvSpPr>
          <p:cNvPr id="43" name="Text Placeholder 10">
            <a:extLst>
              <a:ext uri="{FF2B5EF4-FFF2-40B4-BE49-F238E27FC236}">
                <a16:creationId xmlns="" xmlns:a16="http://schemas.microsoft.com/office/drawing/2014/main" id="{4E23821A-CE37-4CA8-82BC-5731CBD7BC63}"/>
              </a:ext>
            </a:extLst>
          </p:cNvPr>
          <p:cNvSpPr>
            <a:spLocks noGrp="1"/>
          </p:cNvSpPr>
          <p:nvPr>
            <p:ph type="body" sz="quarter" idx="21" hasCustomPrompt="1"/>
          </p:nvPr>
        </p:nvSpPr>
        <p:spPr>
          <a:xfrm>
            <a:off x="4418984" y="4145197"/>
            <a:ext cx="913553" cy="426393"/>
          </a:xfrm>
          <a:prstGeom prst="rect">
            <a:avLst/>
          </a:prstGeom>
        </p:spPr>
        <p:txBody>
          <a:bodyPr anchor="ctr"/>
          <a:lstStyle>
            <a:lvl1pPr marL="0" indent="0" algn="ctr">
              <a:buNone/>
              <a:defRPr sz="1600" cap="all" spc="100" baseline="0">
                <a:solidFill>
                  <a:schemeClr val="accent1">
                    <a:lumMod val="75000"/>
                  </a:schemeClr>
                </a:solidFill>
                <a:latin typeface="+mj-lt"/>
              </a:defRPr>
            </a:lvl1pPr>
          </a:lstStyle>
          <a:p>
            <a:pPr lvl="0"/>
            <a:r>
              <a:rPr lang="en-US" dirty="0"/>
              <a:t>name</a:t>
            </a:r>
          </a:p>
        </p:txBody>
      </p:sp>
      <p:sp>
        <p:nvSpPr>
          <p:cNvPr id="44" name="Text Placeholder 10">
            <a:extLst>
              <a:ext uri="{FF2B5EF4-FFF2-40B4-BE49-F238E27FC236}">
                <a16:creationId xmlns="" xmlns:a16="http://schemas.microsoft.com/office/drawing/2014/main" id="{83ED92E9-F268-4C1E-9440-F605C9EBD510}"/>
              </a:ext>
            </a:extLst>
          </p:cNvPr>
          <p:cNvSpPr>
            <a:spLocks noGrp="1"/>
          </p:cNvSpPr>
          <p:nvPr>
            <p:ph type="body" sz="quarter" idx="22" hasCustomPrompt="1"/>
          </p:nvPr>
        </p:nvSpPr>
        <p:spPr>
          <a:xfrm>
            <a:off x="5685509" y="4584197"/>
            <a:ext cx="913553" cy="426393"/>
          </a:xfrm>
          <a:prstGeom prst="rect">
            <a:avLst/>
          </a:prstGeom>
        </p:spPr>
        <p:txBody>
          <a:bodyPr anchor="ctr"/>
          <a:lstStyle>
            <a:lvl1pPr marL="0" indent="0" algn="ctr">
              <a:buNone/>
              <a:defRPr sz="1600" cap="all" spc="100" baseline="0">
                <a:solidFill>
                  <a:schemeClr val="accent1">
                    <a:lumMod val="50000"/>
                  </a:schemeClr>
                </a:solidFill>
                <a:latin typeface="+mj-lt"/>
              </a:defRPr>
            </a:lvl1pPr>
          </a:lstStyle>
          <a:p>
            <a:pPr lvl="0"/>
            <a:r>
              <a:rPr lang="en-US" dirty="0"/>
              <a:t>name</a:t>
            </a:r>
          </a:p>
        </p:txBody>
      </p:sp>
      <p:sp>
        <p:nvSpPr>
          <p:cNvPr id="46" name="Text Placeholder 10">
            <a:extLst>
              <a:ext uri="{FF2B5EF4-FFF2-40B4-BE49-F238E27FC236}">
                <a16:creationId xmlns="" xmlns:a16="http://schemas.microsoft.com/office/drawing/2014/main" id="{B29F508B-CAFE-4871-8267-E5406A4D6C46}"/>
              </a:ext>
            </a:extLst>
          </p:cNvPr>
          <p:cNvSpPr>
            <a:spLocks noGrp="1"/>
          </p:cNvSpPr>
          <p:nvPr>
            <p:ph type="body" sz="quarter" idx="24" hasCustomPrompt="1"/>
          </p:nvPr>
        </p:nvSpPr>
        <p:spPr>
          <a:xfrm>
            <a:off x="9650168" y="4298971"/>
            <a:ext cx="913553" cy="426393"/>
          </a:xfrm>
          <a:prstGeom prst="rect">
            <a:avLst/>
          </a:prstGeom>
        </p:spPr>
        <p:txBody>
          <a:bodyPr anchor="ctr"/>
          <a:lstStyle>
            <a:lvl1pPr marL="0" indent="0" algn="ctr">
              <a:buNone/>
              <a:defRPr sz="1600" cap="all" spc="100" baseline="0">
                <a:solidFill>
                  <a:schemeClr val="bg2">
                    <a:lumMod val="75000"/>
                  </a:schemeClr>
                </a:solidFill>
                <a:latin typeface="+mj-lt"/>
              </a:defRPr>
            </a:lvl1pPr>
          </a:lstStyle>
          <a:p>
            <a:pPr lvl="0"/>
            <a:r>
              <a:rPr lang="en-US" dirty="0"/>
              <a:t>name</a:t>
            </a:r>
          </a:p>
        </p:txBody>
      </p:sp>
      <p:sp>
        <p:nvSpPr>
          <p:cNvPr id="39" name="Text Placeholder 10">
            <a:extLst>
              <a:ext uri="{FF2B5EF4-FFF2-40B4-BE49-F238E27FC236}">
                <a16:creationId xmlns="" xmlns:a16="http://schemas.microsoft.com/office/drawing/2014/main" id="{C40D7D1C-3379-42CE-B3D7-A585CDECBD11}"/>
              </a:ext>
            </a:extLst>
          </p:cNvPr>
          <p:cNvSpPr>
            <a:spLocks noGrp="1"/>
          </p:cNvSpPr>
          <p:nvPr>
            <p:ph type="body" sz="quarter" idx="17" hasCustomPrompt="1"/>
          </p:nvPr>
        </p:nvSpPr>
        <p:spPr>
          <a:xfrm>
            <a:off x="6463261" y="5683895"/>
            <a:ext cx="1706966" cy="426393"/>
          </a:xfrm>
          <a:prstGeom prst="rect">
            <a:avLst/>
          </a:prstGeom>
        </p:spPr>
        <p:txBody>
          <a:bodyPr anchor="t"/>
          <a:lstStyle>
            <a:lvl1pPr marL="0" indent="0" algn="ctr">
              <a:buNone/>
              <a:defRPr sz="1400" cap="all" spc="100" baseline="0">
                <a:solidFill>
                  <a:schemeClr val="bg1">
                    <a:lumMod val="50000"/>
                  </a:schemeClr>
                </a:solidFill>
                <a:latin typeface="+mj-lt"/>
              </a:defRPr>
            </a:lvl1pPr>
          </a:lstStyle>
          <a:p>
            <a:pPr lvl="0"/>
            <a:r>
              <a:rPr lang="en-US" dirty="0"/>
              <a:t>Click to add name</a:t>
            </a:r>
          </a:p>
        </p:txBody>
      </p:sp>
      <p:sp>
        <p:nvSpPr>
          <p:cNvPr id="3" name="Date Placeholder 2">
            <a:extLst>
              <a:ext uri="{FF2B5EF4-FFF2-40B4-BE49-F238E27FC236}">
                <a16:creationId xmlns="" xmlns:a16="http://schemas.microsoft.com/office/drawing/2014/main" id="{35129BD8-DBDF-484C-89DD-80EDD7B827E7}"/>
              </a:ext>
            </a:extLst>
          </p:cNvPr>
          <p:cNvSpPr>
            <a:spLocks noGrp="1"/>
          </p:cNvSpPr>
          <p:nvPr>
            <p:ph type="dt" sz="half" idx="10"/>
          </p:nvPr>
        </p:nvSpPr>
        <p:spPr>
          <a:xfrm>
            <a:off x="838200" y="6356350"/>
            <a:ext cx="2743200" cy="365125"/>
          </a:xfrm>
          <a:prstGeom prst="rect">
            <a:avLst/>
          </a:prstGeom>
        </p:spPr>
        <p:txBody>
          <a:bodyPr/>
          <a:lstStyle>
            <a:lvl1pPr>
              <a:defRPr>
                <a:solidFill>
                  <a:schemeClr val="bg1"/>
                </a:solidFill>
              </a:defRPr>
            </a:lvl1pPr>
          </a:lstStyle>
          <a:p>
            <a:r>
              <a:rPr lang="en-US" dirty="0"/>
              <a:t>20XX</a:t>
            </a:r>
          </a:p>
        </p:txBody>
      </p:sp>
      <p:sp>
        <p:nvSpPr>
          <p:cNvPr id="4" name="Footer Placeholder 3">
            <a:extLst>
              <a:ext uri="{FF2B5EF4-FFF2-40B4-BE49-F238E27FC236}">
                <a16:creationId xmlns="" xmlns:a16="http://schemas.microsoft.com/office/drawing/2014/main" id="{8CF621E8-9FBF-4DC8-AA1D-234C0A47D713}"/>
              </a:ext>
            </a:extLst>
          </p:cNvPr>
          <p:cNvSpPr>
            <a:spLocks noGrp="1"/>
          </p:cNvSpPr>
          <p:nvPr>
            <p:ph type="ftr" sz="quarter" idx="11"/>
          </p:nvPr>
        </p:nvSpPr>
        <p:spPr>
          <a:xfrm>
            <a:off x="4038600" y="6356350"/>
            <a:ext cx="4114800" cy="365125"/>
          </a:xfrm>
          <a:prstGeom prst="rect">
            <a:avLst/>
          </a:prstGeom>
        </p:spPr>
        <p:txBody>
          <a:bodyPr/>
          <a:lstStyle>
            <a:lvl1pPr>
              <a:defRPr>
                <a:solidFill>
                  <a:schemeClr val="bg1"/>
                </a:solidFill>
              </a:defRPr>
            </a:lvl1pPr>
          </a:lstStyle>
          <a:p>
            <a:r>
              <a:rPr lang="en-US" dirty="0"/>
              <a:t>Pitch deck</a:t>
            </a:r>
          </a:p>
        </p:txBody>
      </p:sp>
      <p:sp>
        <p:nvSpPr>
          <p:cNvPr id="5" name="Slide Number Placeholder 4">
            <a:extLst>
              <a:ext uri="{FF2B5EF4-FFF2-40B4-BE49-F238E27FC236}">
                <a16:creationId xmlns="" xmlns:a16="http://schemas.microsoft.com/office/drawing/2014/main" id="{1C1D5819-A04D-4AB0-A144-E7BBA3400317}"/>
              </a:ext>
            </a:extLst>
          </p:cNvPr>
          <p:cNvSpPr>
            <a:spLocks noGrp="1"/>
          </p:cNvSpPr>
          <p:nvPr>
            <p:ph type="sldNum" sz="quarter" idx="12"/>
          </p:nvPr>
        </p:nvSpPr>
        <p:spPr>
          <a:xfrm>
            <a:off x="8610600" y="6356350"/>
            <a:ext cx="2743200" cy="365125"/>
          </a:xfrm>
          <a:prstGeom prst="rect">
            <a:avLst/>
          </a:prstGeom>
        </p:spPr>
        <p:txBody>
          <a:bodyPr/>
          <a:lstStyle>
            <a:lvl1pPr>
              <a:defRPr>
                <a:solidFill>
                  <a:schemeClr val="bg1"/>
                </a:solidFill>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31608472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Growth Strategy">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F8B3D21-9143-4E6D-87CD-82F00F7DC6FA}"/>
              </a:ext>
            </a:extLst>
          </p:cNvPr>
          <p:cNvSpPr>
            <a:spLocks noGrp="1"/>
          </p:cNvSpPr>
          <p:nvPr>
            <p:ph type="title" hasCustomPrompt="1"/>
          </p:nvPr>
        </p:nvSpPr>
        <p:spPr>
          <a:xfrm>
            <a:off x="827314" y="627486"/>
            <a:ext cx="5268686" cy="568896"/>
          </a:xfrm>
          <a:prstGeom prst="rect">
            <a:avLst/>
          </a:prstGeom>
        </p:spPr>
        <p:txBody>
          <a:bodyPr anchor="ctr"/>
          <a:lstStyle>
            <a:lvl1pPr>
              <a:defRPr sz="2400" cap="all" spc="100" baseline="0">
                <a:solidFill>
                  <a:schemeClr val="accent2"/>
                </a:solidFill>
              </a:defRPr>
            </a:lvl1pPr>
          </a:lstStyle>
          <a:p>
            <a:r>
              <a:rPr lang="en-US" dirty="0"/>
              <a:t>Click to add title</a:t>
            </a:r>
          </a:p>
        </p:txBody>
      </p:sp>
      <p:sp>
        <p:nvSpPr>
          <p:cNvPr id="11" name="Text Placeholder 10">
            <a:extLst>
              <a:ext uri="{FF2B5EF4-FFF2-40B4-BE49-F238E27FC236}">
                <a16:creationId xmlns="" xmlns:a16="http://schemas.microsoft.com/office/drawing/2014/main" id="{235C24E7-D67D-40AA-B6B1-AE47659E18EC}"/>
              </a:ext>
            </a:extLst>
          </p:cNvPr>
          <p:cNvSpPr>
            <a:spLocks noGrp="1"/>
          </p:cNvSpPr>
          <p:nvPr>
            <p:ph type="body" sz="quarter" idx="33" hasCustomPrompt="1"/>
          </p:nvPr>
        </p:nvSpPr>
        <p:spPr>
          <a:xfrm>
            <a:off x="820438" y="1011439"/>
            <a:ext cx="4989233" cy="568896"/>
          </a:xfrm>
          <a:prstGeom prst="rect">
            <a:avLst/>
          </a:prstGeom>
        </p:spPr>
        <p:txBody>
          <a:bodyPr anchor="ctr"/>
          <a:lstStyle>
            <a:lvl1pPr marL="0" indent="0" algn="l">
              <a:buNone/>
              <a:defRPr sz="2000" cap="none" spc="100" baseline="0">
                <a:solidFill>
                  <a:schemeClr val="accent2"/>
                </a:solidFill>
                <a:latin typeface="+mn-lt"/>
              </a:defRPr>
            </a:lvl1pPr>
          </a:lstStyle>
          <a:p>
            <a:pPr lvl="0"/>
            <a:r>
              <a:rPr lang="en-US" dirty="0"/>
              <a:t>Click to add title</a:t>
            </a:r>
          </a:p>
        </p:txBody>
      </p:sp>
      <p:sp>
        <p:nvSpPr>
          <p:cNvPr id="19" name="Text Placeholder 14">
            <a:extLst>
              <a:ext uri="{FF2B5EF4-FFF2-40B4-BE49-F238E27FC236}">
                <a16:creationId xmlns="" xmlns:a16="http://schemas.microsoft.com/office/drawing/2014/main" id="{A756E9B8-BA57-4251-A0E6-DDADC29D95B9}"/>
              </a:ext>
            </a:extLst>
          </p:cNvPr>
          <p:cNvSpPr>
            <a:spLocks noGrp="1"/>
          </p:cNvSpPr>
          <p:nvPr>
            <p:ph type="body" sz="quarter" idx="26" hasCustomPrompt="1"/>
          </p:nvPr>
        </p:nvSpPr>
        <p:spPr>
          <a:xfrm>
            <a:off x="920666" y="2044485"/>
            <a:ext cx="1584471" cy="1121230"/>
          </a:xfrm>
          <a:prstGeom prst="rect">
            <a:avLst/>
          </a:prstGeom>
          <a:ln w="28575">
            <a:solidFill>
              <a:schemeClr val="accent5">
                <a:lumMod val="50000"/>
              </a:schemeClr>
            </a:solidFill>
          </a:ln>
        </p:spPr>
        <p:txBody>
          <a:bodyPr lIns="182880" rIns="182880" anchor="ctr"/>
          <a:lstStyle>
            <a:lvl1pPr marL="0" indent="0" algn="ctr">
              <a:lnSpc>
                <a:spcPct val="100000"/>
              </a:lnSpc>
              <a:buNone/>
              <a:defRPr sz="2000" cap="all" spc="200" baseline="0">
                <a:solidFill>
                  <a:schemeClr val="accent5">
                    <a:lumMod val="50000"/>
                  </a:schemeClr>
                </a:solidFill>
                <a:latin typeface="+mj-lt"/>
              </a:defRPr>
            </a:lvl1pPr>
          </a:lstStyle>
          <a:p>
            <a:pPr lvl="0"/>
            <a:r>
              <a:rPr lang="en-US" dirty="0"/>
              <a:t>Click to add name</a:t>
            </a:r>
          </a:p>
        </p:txBody>
      </p:sp>
      <p:sp>
        <p:nvSpPr>
          <p:cNvPr id="20" name="Text Placeholder 14">
            <a:extLst>
              <a:ext uri="{FF2B5EF4-FFF2-40B4-BE49-F238E27FC236}">
                <a16:creationId xmlns="" xmlns:a16="http://schemas.microsoft.com/office/drawing/2014/main" id="{C0B962B5-0EC7-48EC-A687-C206A69C56D6}"/>
              </a:ext>
            </a:extLst>
          </p:cNvPr>
          <p:cNvSpPr>
            <a:spLocks noGrp="1"/>
          </p:cNvSpPr>
          <p:nvPr>
            <p:ph type="body" sz="quarter" idx="13" hasCustomPrompt="1"/>
          </p:nvPr>
        </p:nvSpPr>
        <p:spPr>
          <a:xfrm>
            <a:off x="2727695" y="2044485"/>
            <a:ext cx="3081975" cy="1121230"/>
          </a:xfrm>
          <a:prstGeom prst="rect">
            <a:avLst/>
          </a:prstGeom>
        </p:spPr>
        <p:txBody>
          <a:bodyPr anchor="ctr"/>
          <a:lstStyle>
            <a:lvl1pPr marL="0" indent="0" algn="l">
              <a:lnSpc>
                <a:spcPct val="100000"/>
              </a:lnSpc>
              <a:spcBef>
                <a:spcPts val="0"/>
              </a:spcBef>
              <a:buNone/>
              <a:defRPr sz="1600" cap="none" spc="0" baseline="0">
                <a:solidFill>
                  <a:schemeClr val="tx1"/>
                </a:solidFill>
                <a:latin typeface="+mn-lt"/>
              </a:defRPr>
            </a:lvl1pPr>
          </a:lstStyle>
          <a:p>
            <a:pPr lvl="0"/>
            <a:r>
              <a:rPr lang="en-US" dirty="0"/>
              <a:t>Click to add text</a:t>
            </a:r>
          </a:p>
        </p:txBody>
      </p:sp>
      <p:sp>
        <p:nvSpPr>
          <p:cNvPr id="22" name="Text Placeholder 14">
            <a:extLst>
              <a:ext uri="{FF2B5EF4-FFF2-40B4-BE49-F238E27FC236}">
                <a16:creationId xmlns="" xmlns:a16="http://schemas.microsoft.com/office/drawing/2014/main" id="{1314A100-8075-4D1D-995C-34F5838D58F2}"/>
              </a:ext>
            </a:extLst>
          </p:cNvPr>
          <p:cNvSpPr>
            <a:spLocks noGrp="1"/>
          </p:cNvSpPr>
          <p:nvPr>
            <p:ph type="body" sz="quarter" idx="34" hasCustomPrompt="1"/>
          </p:nvPr>
        </p:nvSpPr>
        <p:spPr>
          <a:xfrm>
            <a:off x="920666" y="3428263"/>
            <a:ext cx="1584471" cy="1121230"/>
          </a:xfrm>
          <a:prstGeom prst="rect">
            <a:avLst/>
          </a:prstGeom>
          <a:ln w="28575">
            <a:solidFill>
              <a:schemeClr val="accent5">
                <a:lumMod val="50000"/>
              </a:schemeClr>
            </a:solidFill>
          </a:ln>
        </p:spPr>
        <p:txBody>
          <a:bodyPr lIns="182880" rIns="182880" anchor="ctr"/>
          <a:lstStyle>
            <a:lvl1pPr marL="0" indent="0" algn="ctr">
              <a:lnSpc>
                <a:spcPct val="100000"/>
              </a:lnSpc>
              <a:buNone/>
              <a:defRPr sz="2000" cap="all" spc="200" baseline="0">
                <a:solidFill>
                  <a:schemeClr val="accent5">
                    <a:lumMod val="50000"/>
                  </a:schemeClr>
                </a:solidFill>
                <a:latin typeface="+mj-lt"/>
              </a:defRPr>
            </a:lvl1pPr>
          </a:lstStyle>
          <a:p>
            <a:pPr lvl="0"/>
            <a:r>
              <a:rPr lang="en-US" dirty="0"/>
              <a:t>Click to add name</a:t>
            </a:r>
          </a:p>
        </p:txBody>
      </p:sp>
      <p:sp>
        <p:nvSpPr>
          <p:cNvPr id="23" name="Text Placeholder 14">
            <a:extLst>
              <a:ext uri="{FF2B5EF4-FFF2-40B4-BE49-F238E27FC236}">
                <a16:creationId xmlns="" xmlns:a16="http://schemas.microsoft.com/office/drawing/2014/main" id="{9C946523-4B92-4003-B43C-B01D972454F4}"/>
              </a:ext>
            </a:extLst>
          </p:cNvPr>
          <p:cNvSpPr>
            <a:spLocks noGrp="1"/>
          </p:cNvSpPr>
          <p:nvPr>
            <p:ph type="body" sz="quarter" idx="35" hasCustomPrompt="1"/>
          </p:nvPr>
        </p:nvSpPr>
        <p:spPr>
          <a:xfrm>
            <a:off x="2727695" y="3428263"/>
            <a:ext cx="3081975" cy="1121230"/>
          </a:xfrm>
          <a:prstGeom prst="rect">
            <a:avLst/>
          </a:prstGeom>
        </p:spPr>
        <p:txBody>
          <a:bodyPr anchor="ctr"/>
          <a:lstStyle>
            <a:lvl1pPr marL="0" indent="0" algn="l">
              <a:lnSpc>
                <a:spcPct val="100000"/>
              </a:lnSpc>
              <a:spcBef>
                <a:spcPts val="0"/>
              </a:spcBef>
              <a:buNone/>
              <a:defRPr sz="1600" cap="none" spc="0" baseline="0">
                <a:solidFill>
                  <a:schemeClr val="tx1"/>
                </a:solidFill>
                <a:latin typeface="+mn-lt"/>
              </a:defRPr>
            </a:lvl1pPr>
          </a:lstStyle>
          <a:p>
            <a:pPr lvl="0"/>
            <a:r>
              <a:rPr lang="en-US" dirty="0"/>
              <a:t>Click to add text</a:t>
            </a:r>
          </a:p>
        </p:txBody>
      </p:sp>
      <p:sp>
        <p:nvSpPr>
          <p:cNvPr id="25" name="Text Placeholder 14">
            <a:extLst>
              <a:ext uri="{FF2B5EF4-FFF2-40B4-BE49-F238E27FC236}">
                <a16:creationId xmlns="" xmlns:a16="http://schemas.microsoft.com/office/drawing/2014/main" id="{F9BEEAAD-CC7F-427D-BCFF-1BBA5023ABE6}"/>
              </a:ext>
            </a:extLst>
          </p:cNvPr>
          <p:cNvSpPr>
            <a:spLocks noGrp="1"/>
          </p:cNvSpPr>
          <p:nvPr>
            <p:ph type="body" sz="quarter" idx="36" hasCustomPrompt="1"/>
          </p:nvPr>
        </p:nvSpPr>
        <p:spPr>
          <a:xfrm>
            <a:off x="920666" y="4812041"/>
            <a:ext cx="1584471" cy="1121230"/>
          </a:xfrm>
          <a:prstGeom prst="rect">
            <a:avLst/>
          </a:prstGeom>
          <a:ln w="28575">
            <a:solidFill>
              <a:schemeClr val="accent5">
                <a:lumMod val="50000"/>
              </a:schemeClr>
            </a:solidFill>
          </a:ln>
        </p:spPr>
        <p:txBody>
          <a:bodyPr lIns="182880" rIns="182880" anchor="ctr"/>
          <a:lstStyle>
            <a:lvl1pPr marL="0" indent="0" algn="ctr">
              <a:lnSpc>
                <a:spcPct val="100000"/>
              </a:lnSpc>
              <a:buNone/>
              <a:defRPr sz="2000" cap="all" spc="200" baseline="0">
                <a:solidFill>
                  <a:schemeClr val="accent5">
                    <a:lumMod val="50000"/>
                  </a:schemeClr>
                </a:solidFill>
                <a:latin typeface="+mj-lt"/>
              </a:defRPr>
            </a:lvl1pPr>
          </a:lstStyle>
          <a:p>
            <a:pPr lvl="0"/>
            <a:r>
              <a:rPr lang="en-US" dirty="0"/>
              <a:t>Click to add name</a:t>
            </a:r>
          </a:p>
        </p:txBody>
      </p:sp>
      <p:sp>
        <p:nvSpPr>
          <p:cNvPr id="26" name="Text Placeholder 14">
            <a:extLst>
              <a:ext uri="{FF2B5EF4-FFF2-40B4-BE49-F238E27FC236}">
                <a16:creationId xmlns="" xmlns:a16="http://schemas.microsoft.com/office/drawing/2014/main" id="{B6693A35-4411-4FE2-82FD-5D30D8D62AF3}"/>
              </a:ext>
            </a:extLst>
          </p:cNvPr>
          <p:cNvSpPr>
            <a:spLocks noGrp="1"/>
          </p:cNvSpPr>
          <p:nvPr>
            <p:ph type="body" sz="quarter" idx="37" hasCustomPrompt="1"/>
          </p:nvPr>
        </p:nvSpPr>
        <p:spPr>
          <a:xfrm>
            <a:off x="2727695" y="4812041"/>
            <a:ext cx="3081975" cy="1121230"/>
          </a:xfrm>
          <a:prstGeom prst="rect">
            <a:avLst/>
          </a:prstGeom>
        </p:spPr>
        <p:txBody>
          <a:bodyPr anchor="ctr"/>
          <a:lstStyle>
            <a:lvl1pPr marL="0" indent="0" algn="l">
              <a:lnSpc>
                <a:spcPct val="100000"/>
              </a:lnSpc>
              <a:spcBef>
                <a:spcPts val="0"/>
              </a:spcBef>
              <a:buNone/>
              <a:defRPr sz="1600" cap="none" spc="0" baseline="0">
                <a:solidFill>
                  <a:schemeClr val="tx1"/>
                </a:solidFill>
                <a:latin typeface="+mn-lt"/>
              </a:defRPr>
            </a:lvl1pPr>
          </a:lstStyle>
          <a:p>
            <a:pPr lvl="0"/>
            <a:r>
              <a:rPr lang="en-US" dirty="0"/>
              <a:t>Click to add text</a:t>
            </a:r>
          </a:p>
        </p:txBody>
      </p:sp>
      <p:sp>
        <p:nvSpPr>
          <p:cNvPr id="17" name="Date Placeholder 3">
            <a:extLst>
              <a:ext uri="{FF2B5EF4-FFF2-40B4-BE49-F238E27FC236}">
                <a16:creationId xmlns="" xmlns:a16="http://schemas.microsoft.com/office/drawing/2014/main" id="{B658EBA7-4275-488A-B86F-67B70609FC99}"/>
              </a:ext>
            </a:extLst>
          </p:cNvPr>
          <p:cNvSpPr>
            <a:spLocks noGrp="1"/>
          </p:cNvSpPr>
          <p:nvPr>
            <p:ph type="dt" sz="half" idx="2"/>
          </p:nvPr>
        </p:nvSpPr>
        <p:spPr>
          <a:xfrm>
            <a:off x="838200" y="6356350"/>
            <a:ext cx="1590675" cy="365125"/>
          </a:xfrm>
          <a:prstGeom prst="rect">
            <a:avLst/>
          </a:prstGeom>
        </p:spPr>
        <p:txBody>
          <a:bodyPr vert="horz" lIns="91440" tIns="45720" rIns="91440" bIns="45720" rtlCol="0" anchor="ctr"/>
          <a:lstStyle>
            <a:lvl1pPr algn="l">
              <a:defRPr sz="1200" spc="100" baseline="0">
                <a:solidFill>
                  <a:schemeClr val="bg2">
                    <a:lumMod val="50000"/>
                  </a:schemeClr>
                </a:solidFill>
                <a:effectLst/>
              </a:defRPr>
            </a:lvl1pPr>
          </a:lstStyle>
          <a:p>
            <a:r>
              <a:rPr lang="en-US" dirty="0"/>
              <a:t>20XX</a:t>
            </a:r>
          </a:p>
        </p:txBody>
      </p:sp>
      <p:sp>
        <p:nvSpPr>
          <p:cNvPr id="27" name="Footer Placeholder 4">
            <a:extLst>
              <a:ext uri="{FF2B5EF4-FFF2-40B4-BE49-F238E27FC236}">
                <a16:creationId xmlns="" xmlns:a16="http://schemas.microsoft.com/office/drawing/2014/main" id="{A59824DA-522A-4135-800A-60F504928B2D}"/>
              </a:ext>
            </a:extLst>
          </p:cNvPr>
          <p:cNvSpPr>
            <a:spLocks noGrp="1"/>
          </p:cNvSpPr>
          <p:nvPr>
            <p:ph type="ftr" sz="quarter" idx="3"/>
          </p:nvPr>
        </p:nvSpPr>
        <p:spPr>
          <a:xfrm>
            <a:off x="6473608" y="6356350"/>
            <a:ext cx="2743200" cy="365125"/>
          </a:xfrm>
          <a:prstGeom prst="rect">
            <a:avLst/>
          </a:prstGeom>
        </p:spPr>
        <p:txBody>
          <a:bodyPr vert="horz" lIns="91440" tIns="45720" rIns="91440" bIns="45720" rtlCol="0" anchor="ctr"/>
          <a:lstStyle>
            <a:lvl1pPr algn="ctr">
              <a:defRPr sz="1200" b="1" i="0" cap="all" spc="100" baseline="0">
                <a:solidFill>
                  <a:schemeClr val="bg1"/>
                </a:solidFill>
                <a:effectLst>
                  <a:outerShdw blurRad="38100" dist="38100" dir="2700000" algn="tl">
                    <a:srgbClr val="000000">
                      <a:alpha val="43137"/>
                    </a:srgbClr>
                  </a:outerShdw>
                </a:effectLst>
                <a:latin typeface="+mj-lt"/>
              </a:defRPr>
            </a:lvl1pPr>
          </a:lstStyle>
          <a:p>
            <a:r>
              <a:rPr lang="en-US" dirty="0"/>
              <a:t>Pitch deck</a:t>
            </a:r>
          </a:p>
        </p:txBody>
      </p:sp>
      <p:sp>
        <p:nvSpPr>
          <p:cNvPr id="7" name="Picture Placeholder 8">
            <a:extLst>
              <a:ext uri="{FF2B5EF4-FFF2-40B4-BE49-F238E27FC236}">
                <a16:creationId xmlns="" xmlns:a16="http://schemas.microsoft.com/office/drawing/2014/main" id="{93D3F372-68E2-486A-A105-748C2BB245A0}"/>
              </a:ext>
            </a:extLst>
          </p:cNvPr>
          <p:cNvSpPr>
            <a:spLocks noGrp="1"/>
          </p:cNvSpPr>
          <p:nvPr>
            <p:ph type="pic" sz="quarter" idx="14" hasCustomPrompt="1"/>
          </p:nvPr>
        </p:nvSpPr>
        <p:spPr>
          <a:xfrm>
            <a:off x="6683831" y="0"/>
            <a:ext cx="5508168" cy="6858000"/>
          </a:xfrm>
          <a:prstGeom prst="rect">
            <a:avLst/>
          </a:prstGeom>
        </p:spPr>
        <p:txBody>
          <a:bodyPr/>
          <a:lstStyle>
            <a:lvl1pPr marL="0" indent="0" algn="ctr">
              <a:buNone/>
              <a:defRPr/>
            </a:lvl1pPr>
          </a:lstStyle>
          <a:p>
            <a:r>
              <a:rPr lang="en-US" dirty="0"/>
              <a:t>Click to add photo</a:t>
            </a:r>
          </a:p>
        </p:txBody>
      </p:sp>
      <p:sp>
        <p:nvSpPr>
          <p:cNvPr id="28" name="Slide Number Placeholder 5">
            <a:extLst>
              <a:ext uri="{FF2B5EF4-FFF2-40B4-BE49-F238E27FC236}">
                <a16:creationId xmlns="" xmlns:a16="http://schemas.microsoft.com/office/drawing/2014/main" id="{8D667147-015B-4B04-886E-3451355DC70A}"/>
              </a:ext>
            </a:extLst>
          </p:cNvPr>
          <p:cNvSpPr>
            <a:spLocks noGrp="1"/>
          </p:cNvSpPr>
          <p:nvPr>
            <p:ph type="sldNum" sz="quarter" idx="4"/>
          </p:nvPr>
        </p:nvSpPr>
        <p:spPr>
          <a:xfrm>
            <a:off x="9791700" y="6356350"/>
            <a:ext cx="1562100" cy="365125"/>
          </a:xfrm>
          <a:prstGeom prst="rect">
            <a:avLst/>
          </a:prstGeom>
        </p:spPr>
        <p:txBody>
          <a:bodyPr vert="horz" lIns="91440" tIns="45720" rIns="91440" bIns="45720" rtlCol="0" anchor="ctr"/>
          <a:lstStyle>
            <a:lvl1pPr algn="r">
              <a:defRPr sz="1200" spc="100" baseline="0">
                <a:solidFill>
                  <a:schemeClr val="bg1"/>
                </a:solidFill>
                <a:effectLst>
                  <a:outerShdw blurRad="38100" dist="38100" dir="2700000" algn="tl">
                    <a:srgbClr val="000000">
                      <a:alpha val="43137"/>
                    </a:srgbClr>
                  </a:outerShdw>
                </a:effectLst>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23712061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raction">
    <p:spTree>
      <p:nvGrpSpPr>
        <p:cNvPr id="1" name=""/>
        <p:cNvGrpSpPr/>
        <p:nvPr/>
      </p:nvGrpSpPr>
      <p:grpSpPr>
        <a:xfrm>
          <a:off x="0" y="0"/>
          <a:ext cx="0" cy="0"/>
          <a:chOff x="0" y="0"/>
          <a:chExt cx="0" cy="0"/>
        </a:xfrm>
      </p:grpSpPr>
      <p:sp>
        <p:nvSpPr>
          <p:cNvPr id="2" name="Rectangle 1">
            <a:extLst>
              <a:ext uri="{FF2B5EF4-FFF2-40B4-BE49-F238E27FC236}">
                <a16:creationId xmlns="" xmlns:a16="http://schemas.microsoft.com/office/drawing/2014/main" id="{BB09C70A-0F34-4BEB-BABD-659A58DC489C}"/>
              </a:ext>
              <a:ext uri="{C183D7F6-B498-43B3-948B-1728B52AA6E4}">
                <adec:decorative xmlns="" xmlns:adec="http://schemas.microsoft.com/office/drawing/2017/decorative" val="1"/>
              </a:ext>
            </a:extLst>
          </p:cNvPr>
          <p:cNvSpPr/>
          <p:nvPr userDrawn="1"/>
        </p:nvSpPr>
        <p:spPr>
          <a:xfrm>
            <a:off x="0" y="0"/>
            <a:ext cx="12192000" cy="2170545"/>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Title 9">
            <a:extLst>
              <a:ext uri="{FF2B5EF4-FFF2-40B4-BE49-F238E27FC236}">
                <a16:creationId xmlns="" xmlns:a16="http://schemas.microsoft.com/office/drawing/2014/main" id="{8F6663C8-5425-48D7-9E9D-F2B794222FA5}"/>
              </a:ext>
            </a:extLst>
          </p:cNvPr>
          <p:cNvSpPr>
            <a:spLocks noGrp="1"/>
          </p:cNvSpPr>
          <p:nvPr>
            <p:ph type="title" hasCustomPrompt="1"/>
          </p:nvPr>
        </p:nvSpPr>
        <p:spPr>
          <a:xfrm>
            <a:off x="4038600" y="599301"/>
            <a:ext cx="4114800" cy="607969"/>
          </a:xfrm>
          <a:prstGeom prst="rect">
            <a:avLst/>
          </a:prstGeom>
        </p:spPr>
        <p:txBody>
          <a:bodyPr anchor="ctr"/>
          <a:lstStyle>
            <a:lvl1pPr algn="ctr">
              <a:defRPr sz="2400" cap="all" spc="100" baseline="0">
                <a:solidFill>
                  <a:schemeClr val="tx2">
                    <a:lumMod val="75000"/>
                  </a:schemeClr>
                </a:solidFill>
              </a:defRPr>
            </a:lvl1pPr>
          </a:lstStyle>
          <a:p>
            <a:r>
              <a:rPr lang="en-US" dirty="0"/>
              <a:t>CLICK TO add title</a:t>
            </a:r>
          </a:p>
        </p:txBody>
      </p:sp>
      <p:sp>
        <p:nvSpPr>
          <p:cNvPr id="34" name="Text Placeholder 10">
            <a:extLst>
              <a:ext uri="{FF2B5EF4-FFF2-40B4-BE49-F238E27FC236}">
                <a16:creationId xmlns="" xmlns:a16="http://schemas.microsoft.com/office/drawing/2014/main" id="{781F399C-8EA8-402F-B2A4-828B062584C2}"/>
              </a:ext>
            </a:extLst>
          </p:cNvPr>
          <p:cNvSpPr>
            <a:spLocks noGrp="1"/>
          </p:cNvSpPr>
          <p:nvPr>
            <p:ph type="body" sz="quarter" idx="33" hasCustomPrompt="1"/>
          </p:nvPr>
        </p:nvSpPr>
        <p:spPr>
          <a:xfrm>
            <a:off x="4362186" y="1011441"/>
            <a:ext cx="3467628" cy="568896"/>
          </a:xfrm>
          <a:prstGeom prst="rect">
            <a:avLst/>
          </a:prstGeom>
        </p:spPr>
        <p:txBody>
          <a:bodyPr anchor="ctr"/>
          <a:lstStyle>
            <a:lvl1pPr marL="0" indent="0" algn="ctr">
              <a:buNone/>
              <a:defRPr sz="2000" cap="none" spc="100" baseline="0">
                <a:solidFill>
                  <a:schemeClr val="tx2">
                    <a:lumMod val="75000"/>
                  </a:schemeClr>
                </a:solidFill>
                <a:latin typeface="+mn-lt"/>
              </a:defRPr>
            </a:lvl1pPr>
          </a:lstStyle>
          <a:p>
            <a:pPr lvl="0"/>
            <a:r>
              <a:rPr lang="en-US" dirty="0"/>
              <a:t>Click to add title</a:t>
            </a:r>
          </a:p>
        </p:txBody>
      </p:sp>
      <p:sp>
        <p:nvSpPr>
          <p:cNvPr id="35" name="Text Placeholder 10">
            <a:extLst>
              <a:ext uri="{FF2B5EF4-FFF2-40B4-BE49-F238E27FC236}">
                <a16:creationId xmlns="" xmlns:a16="http://schemas.microsoft.com/office/drawing/2014/main" id="{07DF62A2-2B04-4192-9858-1F4C30EFDA5B}"/>
              </a:ext>
            </a:extLst>
          </p:cNvPr>
          <p:cNvSpPr>
            <a:spLocks noGrp="1"/>
          </p:cNvSpPr>
          <p:nvPr>
            <p:ph type="body" sz="quarter" idx="34" hasCustomPrompt="1"/>
          </p:nvPr>
        </p:nvSpPr>
        <p:spPr>
          <a:xfrm>
            <a:off x="910838" y="2564313"/>
            <a:ext cx="4750631" cy="448769"/>
          </a:xfrm>
          <a:prstGeom prst="rect">
            <a:avLst/>
          </a:prstGeom>
        </p:spPr>
        <p:txBody>
          <a:bodyPr/>
          <a:lstStyle>
            <a:lvl1pPr marL="0" indent="0" algn="ctr">
              <a:buNone/>
              <a:defRPr sz="1800" cap="none" spc="200" baseline="0">
                <a:solidFill>
                  <a:schemeClr val="accent5">
                    <a:lumMod val="50000"/>
                  </a:schemeClr>
                </a:solidFill>
                <a:latin typeface="+mj-lt"/>
              </a:defRPr>
            </a:lvl1pPr>
          </a:lstStyle>
          <a:p>
            <a:pPr lvl="0"/>
            <a:r>
              <a:rPr lang="en-US" dirty="0"/>
              <a:t>Click to add title</a:t>
            </a:r>
          </a:p>
        </p:txBody>
      </p:sp>
      <p:sp>
        <p:nvSpPr>
          <p:cNvPr id="11" name="Text Placeholder 10">
            <a:extLst>
              <a:ext uri="{FF2B5EF4-FFF2-40B4-BE49-F238E27FC236}">
                <a16:creationId xmlns="" xmlns:a16="http://schemas.microsoft.com/office/drawing/2014/main" id="{910CB016-EEF8-4992-8F92-8FE3375CEB06}"/>
              </a:ext>
            </a:extLst>
          </p:cNvPr>
          <p:cNvSpPr>
            <a:spLocks noGrp="1"/>
          </p:cNvSpPr>
          <p:nvPr>
            <p:ph type="body" sz="quarter" idx="25" hasCustomPrompt="1"/>
          </p:nvPr>
        </p:nvSpPr>
        <p:spPr>
          <a:xfrm>
            <a:off x="7739877" y="2564313"/>
            <a:ext cx="3532840" cy="448769"/>
          </a:xfrm>
          <a:prstGeom prst="rect">
            <a:avLst/>
          </a:prstGeom>
        </p:spPr>
        <p:txBody>
          <a:bodyPr/>
          <a:lstStyle>
            <a:lvl1pPr marL="0" indent="0" algn="ctr">
              <a:buNone/>
              <a:defRPr sz="1800" cap="none" spc="200" baseline="0">
                <a:solidFill>
                  <a:schemeClr val="accent5">
                    <a:lumMod val="50000"/>
                  </a:schemeClr>
                </a:solidFill>
                <a:latin typeface="+mj-lt"/>
              </a:defRPr>
            </a:lvl1pPr>
          </a:lstStyle>
          <a:p>
            <a:pPr lvl="0"/>
            <a:r>
              <a:rPr lang="en-US" dirty="0"/>
              <a:t>Click to add title</a:t>
            </a:r>
          </a:p>
        </p:txBody>
      </p:sp>
      <p:sp>
        <p:nvSpPr>
          <p:cNvPr id="30" name="Content Placeholder 29">
            <a:extLst>
              <a:ext uri="{FF2B5EF4-FFF2-40B4-BE49-F238E27FC236}">
                <a16:creationId xmlns="" xmlns:a16="http://schemas.microsoft.com/office/drawing/2014/main" id="{E7176063-74EF-4FC1-A687-2F5900412F55}"/>
              </a:ext>
            </a:extLst>
          </p:cNvPr>
          <p:cNvSpPr>
            <a:spLocks noGrp="1"/>
          </p:cNvSpPr>
          <p:nvPr>
            <p:ph sz="quarter" idx="35" hasCustomPrompt="1"/>
          </p:nvPr>
        </p:nvSpPr>
        <p:spPr>
          <a:xfrm>
            <a:off x="911225" y="3187700"/>
            <a:ext cx="4749800" cy="2771775"/>
          </a:xfrm>
          <a:prstGeom prst="rect">
            <a:avLst/>
          </a:prstGeom>
        </p:spPr>
        <p:txBody>
          <a:bodyPr/>
          <a:lstStyle>
            <a:lvl1pPr marL="0" indent="0">
              <a:buNone/>
              <a:defRPr sz="1400" cap="all" baseline="0"/>
            </a:lvl1pPr>
            <a:lvl2pPr marL="457200" indent="0">
              <a:buNone/>
              <a:defRPr/>
            </a:lvl2pPr>
            <a:lvl3pPr marL="914400" indent="0">
              <a:buNone/>
              <a:defRPr/>
            </a:lvl3pPr>
            <a:lvl4pPr marL="1371600" indent="0">
              <a:buNone/>
              <a:defRPr/>
            </a:lvl4pPr>
            <a:lvl5pPr marL="1828800" indent="0">
              <a:buNone/>
              <a:defRPr/>
            </a:lvl5pPr>
          </a:lstStyle>
          <a:p>
            <a:pPr lvl="0"/>
            <a:r>
              <a:rPr lang="en-US" dirty="0"/>
              <a:t>Click to add content</a:t>
            </a:r>
          </a:p>
        </p:txBody>
      </p:sp>
      <p:sp>
        <p:nvSpPr>
          <p:cNvPr id="37" name="Content Placeholder 29">
            <a:extLst>
              <a:ext uri="{FF2B5EF4-FFF2-40B4-BE49-F238E27FC236}">
                <a16:creationId xmlns="" xmlns:a16="http://schemas.microsoft.com/office/drawing/2014/main" id="{1958214F-5F3C-4FBF-9DBD-97579EF4CF49}"/>
              </a:ext>
            </a:extLst>
          </p:cNvPr>
          <p:cNvSpPr>
            <a:spLocks noGrp="1"/>
          </p:cNvSpPr>
          <p:nvPr>
            <p:ph sz="quarter" idx="36" hasCustomPrompt="1"/>
          </p:nvPr>
        </p:nvSpPr>
        <p:spPr>
          <a:xfrm>
            <a:off x="7028164" y="3107442"/>
            <a:ext cx="4252612" cy="2882900"/>
          </a:xfrm>
          <a:prstGeom prst="rect">
            <a:avLst/>
          </a:prstGeom>
        </p:spPr>
        <p:txBody>
          <a:bodyPr/>
          <a:lstStyle>
            <a:lvl1pPr marL="0" indent="0">
              <a:buNone/>
              <a:defRPr sz="1400" cap="all" baseline="0"/>
            </a:lvl1pPr>
            <a:lvl2pPr marL="457200" indent="0">
              <a:buNone/>
              <a:defRPr/>
            </a:lvl2pPr>
            <a:lvl3pPr marL="914400" indent="0">
              <a:buNone/>
              <a:defRPr/>
            </a:lvl3pPr>
            <a:lvl4pPr marL="1371600" indent="0">
              <a:buNone/>
              <a:defRPr/>
            </a:lvl4pPr>
            <a:lvl5pPr marL="1828800" indent="0">
              <a:buNone/>
              <a:defRPr/>
            </a:lvl5pPr>
          </a:lstStyle>
          <a:p>
            <a:pPr lvl="0"/>
            <a:r>
              <a:rPr lang="en-US" dirty="0"/>
              <a:t>Click to add content</a:t>
            </a:r>
          </a:p>
        </p:txBody>
      </p:sp>
      <p:sp>
        <p:nvSpPr>
          <p:cNvPr id="3" name="Date Placeholder 2">
            <a:extLst>
              <a:ext uri="{FF2B5EF4-FFF2-40B4-BE49-F238E27FC236}">
                <a16:creationId xmlns="" xmlns:a16="http://schemas.microsoft.com/office/drawing/2014/main" id="{39058ECB-2935-45B1-80F1-ED38302C2759}"/>
              </a:ext>
            </a:extLst>
          </p:cNvPr>
          <p:cNvSpPr>
            <a:spLocks noGrp="1"/>
          </p:cNvSpPr>
          <p:nvPr>
            <p:ph type="dt" sz="half" idx="10"/>
          </p:nvPr>
        </p:nvSpPr>
        <p:spPr>
          <a:xfrm>
            <a:off x="838200" y="6356350"/>
            <a:ext cx="2743200" cy="365125"/>
          </a:xfrm>
          <a:prstGeom prst="rect">
            <a:avLst/>
          </a:prstGeom>
        </p:spPr>
        <p:txBody>
          <a:bodyPr/>
          <a:lstStyle/>
          <a:p>
            <a:r>
              <a:rPr lang="en-US" dirty="0"/>
              <a:t>20XX</a:t>
            </a:r>
          </a:p>
        </p:txBody>
      </p:sp>
      <p:sp>
        <p:nvSpPr>
          <p:cNvPr id="4" name="Footer Placeholder 3">
            <a:extLst>
              <a:ext uri="{FF2B5EF4-FFF2-40B4-BE49-F238E27FC236}">
                <a16:creationId xmlns="" xmlns:a16="http://schemas.microsoft.com/office/drawing/2014/main" id="{B8FC42CC-A62B-40E8-907A-F15D7C216F8A}"/>
              </a:ext>
            </a:extLst>
          </p:cNvPr>
          <p:cNvSpPr>
            <a:spLocks noGrp="1"/>
          </p:cNvSpPr>
          <p:nvPr>
            <p:ph type="ftr" sz="quarter" idx="11"/>
          </p:nvPr>
        </p:nvSpPr>
        <p:spPr>
          <a:xfrm>
            <a:off x="4038600" y="6356350"/>
            <a:ext cx="4114800" cy="365125"/>
          </a:xfrm>
          <a:prstGeom prst="rect">
            <a:avLst/>
          </a:prstGeom>
        </p:spPr>
        <p:txBody>
          <a:bodyPr/>
          <a:lstStyle/>
          <a:p>
            <a:r>
              <a:rPr lang="en-US" dirty="0"/>
              <a:t>Pitch deck</a:t>
            </a:r>
          </a:p>
        </p:txBody>
      </p:sp>
      <p:sp>
        <p:nvSpPr>
          <p:cNvPr id="5" name="Slide Number Placeholder 4">
            <a:extLst>
              <a:ext uri="{FF2B5EF4-FFF2-40B4-BE49-F238E27FC236}">
                <a16:creationId xmlns="" xmlns:a16="http://schemas.microsoft.com/office/drawing/2014/main" id="{333E0735-85DE-48C3-8FE9-0754F9ABD6C1}"/>
              </a:ext>
            </a:extLst>
          </p:cNvPr>
          <p:cNvSpPr>
            <a:spLocks noGrp="1"/>
          </p:cNvSpPr>
          <p:nvPr>
            <p:ph type="sldNum" sz="quarter" idx="12"/>
          </p:nvPr>
        </p:nvSpPr>
        <p:spPr>
          <a:xfrm>
            <a:off x="8610600" y="6356350"/>
            <a:ext cx="2743200" cy="365125"/>
          </a:xfrm>
          <a:prstGeom prst="rect">
            <a:avLst/>
          </a:prstGeom>
        </p:spPr>
        <p:txBody>
          <a:body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781160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2-Yr Action Plan">
    <p:spTree>
      <p:nvGrpSpPr>
        <p:cNvPr id="1" name=""/>
        <p:cNvGrpSpPr/>
        <p:nvPr/>
      </p:nvGrpSpPr>
      <p:grpSpPr>
        <a:xfrm>
          <a:off x="0" y="0"/>
          <a:ext cx="0" cy="0"/>
          <a:chOff x="0" y="0"/>
          <a:chExt cx="0" cy="0"/>
        </a:xfrm>
      </p:grpSpPr>
      <p:grpSp>
        <p:nvGrpSpPr>
          <p:cNvPr id="3" name="Group 2">
            <a:extLst>
              <a:ext uri="{FF2B5EF4-FFF2-40B4-BE49-F238E27FC236}">
                <a16:creationId xmlns="" xmlns:a16="http://schemas.microsoft.com/office/drawing/2014/main" id="{1A378E50-94EF-4230-91B3-4CDA4804D460}"/>
              </a:ext>
              <a:ext uri="{C183D7F6-B498-43B3-948B-1728B52AA6E4}">
                <adec:decorative xmlns="" xmlns:adec="http://schemas.microsoft.com/office/drawing/2017/decorative" val="1"/>
              </a:ext>
            </a:extLst>
          </p:cNvPr>
          <p:cNvGrpSpPr/>
          <p:nvPr userDrawn="1"/>
        </p:nvGrpSpPr>
        <p:grpSpPr>
          <a:xfrm>
            <a:off x="2749477" y="4411918"/>
            <a:ext cx="7895340" cy="344415"/>
            <a:chOff x="2749477" y="4411918"/>
            <a:chExt cx="7895340" cy="344415"/>
          </a:xfrm>
        </p:grpSpPr>
        <p:cxnSp>
          <p:nvCxnSpPr>
            <p:cNvPr id="102" name="Straight Connector 101">
              <a:extLst>
                <a:ext uri="{FF2B5EF4-FFF2-40B4-BE49-F238E27FC236}">
                  <a16:creationId xmlns="" xmlns:a16="http://schemas.microsoft.com/office/drawing/2014/main" id="{3FDF687F-1594-4839-AA46-5DACB2E040FA}"/>
                </a:ext>
                <a:ext uri="{C183D7F6-B498-43B3-948B-1728B52AA6E4}">
                  <adec:decorative xmlns="" xmlns:adec="http://schemas.microsoft.com/office/drawing/2017/decorative" val="1"/>
                </a:ext>
              </a:extLst>
            </p:cNvPr>
            <p:cNvCxnSpPr>
              <a:cxnSpLocks/>
            </p:cNvCxnSpPr>
            <p:nvPr/>
          </p:nvCxnSpPr>
          <p:spPr>
            <a:xfrm flipH="1">
              <a:off x="2749477" y="4411918"/>
              <a:ext cx="1260" cy="344415"/>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 xmlns:a16="http://schemas.microsoft.com/office/drawing/2014/main" id="{EAD917A9-665D-46F4-8911-E2881838B6E6}"/>
                </a:ext>
                <a:ext uri="{C183D7F6-B498-43B3-948B-1728B52AA6E4}">
                  <adec:decorative xmlns="" xmlns:adec="http://schemas.microsoft.com/office/drawing/2017/decorative" val="1"/>
                </a:ext>
              </a:extLst>
            </p:cNvPr>
            <p:cNvCxnSpPr>
              <a:cxnSpLocks/>
            </p:cNvCxnSpPr>
            <p:nvPr/>
          </p:nvCxnSpPr>
          <p:spPr>
            <a:xfrm flipH="1">
              <a:off x="6699668" y="4411918"/>
              <a:ext cx="1260" cy="344415"/>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 xmlns:a16="http://schemas.microsoft.com/office/drawing/2014/main" id="{37D52265-C77D-45A6-96A5-2656848A3117}"/>
                </a:ext>
                <a:ext uri="{C183D7F6-B498-43B3-948B-1728B52AA6E4}">
                  <adec:decorative xmlns="" xmlns:adec="http://schemas.microsoft.com/office/drawing/2017/decorative" val="1"/>
                </a:ext>
              </a:extLst>
            </p:cNvPr>
            <p:cNvCxnSpPr>
              <a:cxnSpLocks/>
            </p:cNvCxnSpPr>
            <p:nvPr/>
          </p:nvCxnSpPr>
          <p:spPr>
            <a:xfrm flipH="1">
              <a:off x="10643557" y="4411918"/>
              <a:ext cx="1260" cy="344415"/>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grpSp>
      <p:grpSp>
        <p:nvGrpSpPr>
          <p:cNvPr id="2" name="Group 1">
            <a:extLst>
              <a:ext uri="{FF2B5EF4-FFF2-40B4-BE49-F238E27FC236}">
                <a16:creationId xmlns="" xmlns:a16="http://schemas.microsoft.com/office/drawing/2014/main" id="{4075B284-B3F9-49E3-A5BC-FBFD2C706C3D}"/>
              </a:ext>
              <a:ext uri="{C183D7F6-B498-43B3-948B-1728B52AA6E4}">
                <adec:decorative xmlns="" xmlns:adec="http://schemas.microsoft.com/office/drawing/2017/decorative" val="1"/>
              </a:ext>
            </a:extLst>
          </p:cNvPr>
          <p:cNvGrpSpPr/>
          <p:nvPr userDrawn="1"/>
        </p:nvGrpSpPr>
        <p:grpSpPr>
          <a:xfrm>
            <a:off x="2750737" y="2675138"/>
            <a:ext cx="6313957" cy="344415"/>
            <a:chOff x="2750737" y="2675138"/>
            <a:chExt cx="6313957" cy="344415"/>
          </a:xfrm>
        </p:grpSpPr>
        <p:cxnSp>
          <p:nvCxnSpPr>
            <p:cNvPr id="148" name="Straight Connector 147">
              <a:extLst>
                <a:ext uri="{FF2B5EF4-FFF2-40B4-BE49-F238E27FC236}">
                  <a16:creationId xmlns="" xmlns:a16="http://schemas.microsoft.com/office/drawing/2014/main" id="{1D75FFD8-965E-47C7-B05F-A941B5164AB4}"/>
                </a:ext>
                <a:ext uri="{C183D7F6-B498-43B3-948B-1728B52AA6E4}">
                  <adec:decorative xmlns="" xmlns:adec="http://schemas.microsoft.com/office/drawing/2017/decorative" val="1"/>
                </a:ext>
              </a:extLst>
            </p:cNvPr>
            <p:cNvCxnSpPr>
              <a:cxnSpLocks/>
            </p:cNvCxnSpPr>
            <p:nvPr userDrawn="1"/>
          </p:nvCxnSpPr>
          <p:spPr>
            <a:xfrm flipH="1">
              <a:off x="2750737" y="2675138"/>
              <a:ext cx="1260" cy="344415"/>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50" name="Straight Connector 149">
              <a:extLst>
                <a:ext uri="{FF2B5EF4-FFF2-40B4-BE49-F238E27FC236}">
                  <a16:creationId xmlns="" xmlns:a16="http://schemas.microsoft.com/office/drawing/2014/main" id="{ABDDFF1A-AABD-4DA5-9811-02C4149132AF}"/>
                </a:ext>
                <a:ext uri="{C183D7F6-B498-43B3-948B-1728B52AA6E4}">
                  <adec:decorative xmlns="" xmlns:adec="http://schemas.microsoft.com/office/drawing/2017/decorative" val="1"/>
                </a:ext>
              </a:extLst>
            </p:cNvPr>
            <p:cNvCxnSpPr>
              <a:cxnSpLocks/>
            </p:cNvCxnSpPr>
            <p:nvPr userDrawn="1"/>
          </p:nvCxnSpPr>
          <p:spPr>
            <a:xfrm flipH="1">
              <a:off x="5116887" y="2675138"/>
              <a:ext cx="1260" cy="344415"/>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52" name="Straight Connector 151">
              <a:extLst>
                <a:ext uri="{FF2B5EF4-FFF2-40B4-BE49-F238E27FC236}">
                  <a16:creationId xmlns="" xmlns:a16="http://schemas.microsoft.com/office/drawing/2014/main" id="{7862A0FB-DDED-42C5-B28D-D466080F4637}"/>
                </a:ext>
                <a:ext uri="{C183D7F6-B498-43B3-948B-1728B52AA6E4}">
                  <adec:decorative xmlns="" xmlns:adec="http://schemas.microsoft.com/office/drawing/2017/decorative" val="1"/>
                </a:ext>
              </a:extLst>
            </p:cNvPr>
            <p:cNvCxnSpPr>
              <a:cxnSpLocks/>
            </p:cNvCxnSpPr>
            <p:nvPr userDrawn="1"/>
          </p:nvCxnSpPr>
          <p:spPr>
            <a:xfrm flipH="1">
              <a:off x="9063434" y="2675138"/>
              <a:ext cx="1260" cy="344415"/>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grpSp>
      <p:sp>
        <p:nvSpPr>
          <p:cNvPr id="4" name="Title 3">
            <a:extLst>
              <a:ext uri="{FF2B5EF4-FFF2-40B4-BE49-F238E27FC236}">
                <a16:creationId xmlns="" xmlns:a16="http://schemas.microsoft.com/office/drawing/2014/main" id="{7CD073CE-AA33-40C2-9636-3F5C236050F4}"/>
              </a:ext>
            </a:extLst>
          </p:cNvPr>
          <p:cNvSpPr>
            <a:spLocks noGrp="1"/>
          </p:cNvSpPr>
          <p:nvPr>
            <p:ph type="title" hasCustomPrompt="1"/>
          </p:nvPr>
        </p:nvSpPr>
        <p:spPr>
          <a:xfrm>
            <a:off x="4292241" y="693422"/>
            <a:ext cx="3607518" cy="633402"/>
          </a:xfrm>
          <a:prstGeom prst="rect">
            <a:avLst/>
          </a:prstGeom>
          <a:ln w="28575">
            <a:solidFill>
              <a:schemeClr val="accent2"/>
            </a:solidFill>
          </a:ln>
        </p:spPr>
        <p:txBody>
          <a:bodyPr anchor="ctr"/>
          <a:lstStyle>
            <a:lvl1pPr algn="ctr">
              <a:defRPr sz="2400" cap="all" spc="100" baseline="0">
                <a:solidFill>
                  <a:schemeClr val="tx2"/>
                </a:solidFill>
              </a:defRPr>
            </a:lvl1pPr>
          </a:lstStyle>
          <a:p>
            <a:r>
              <a:rPr lang="en-US" dirty="0"/>
              <a:t>Click to add title</a:t>
            </a:r>
          </a:p>
        </p:txBody>
      </p:sp>
      <p:sp>
        <p:nvSpPr>
          <p:cNvPr id="58" name="Text Placeholder 14">
            <a:extLst>
              <a:ext uri="{FF2B5EF4-FFF2-40B4-BE49-F238E27FC236}">
                <a16:creationId xmlns="" xmlns:a16="http://schemas.microsoft.com/office/drawing/2014/main" id="{FC053B39-4BE6-44B3-8D93-ED230B1611A4}"/>
              </a:ext>
            </a:extLst>
          </p:cNvPr>
          <p:cNvSpPr>
            <a:spLocks noGrp="1"/>
          </p:cNvSpPr>
          <p:nvPr>
            <p:ph type="body" sz="quarter" idx="43" hasCustomPrompt="1"/>
          </p:nvPr>
        </p:nvSpPr>
        <p:spPr>
          <a:xfrm>
            <a:off x="2029367" y="2200550"/>
            <a:ext cx="1440088" cy="469597"/>
          </a:xfrm>
          <a:prstGeom prst="rect">
            <a:avLst/>
          </a:prstGeom>
        </p:spPr>
        <p:txBody>
          <a:bodyPr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a:r>
              <a:rPr lang="en-US" dirty="0"/>
              <a:t>Click to add text</a:t>
            </a:r>
          </a:p>
        </p:txBody>
      </p:sp>
      <p:sp>
        <p:nvSpPr>
          <p:cNvPr id="59" name="Text Placeholder 14">
            <a:extLst>
              <a:ext uri="{FF2B5EF4-FFF2-40B4-BE49-F238E27FC236}">
                <a16:creationId xmlns="" xmlns:a16="http://schemas.microsoft.com/office/drawing/2014/main" id="{95F74BD3-C751-4644-9E0D-36D890A69E6E}"/>
              </a:ext>
            </a:extLst>
          </p:cNvPr>
          <p:cNvSpPr>
            <a:spLocks noGrp="1"/>
          </p:cNvSpPr>
          <p:nvPr>
            <p:ph type="body" sz="quarter" idx="44" hasCustomPrompt="1"/>
          </p:nvPr>
        </p:nvSpPr>
        <p:spPr>
          <a:xfrm>
            <a:off x="4397612" y="2200550"/>
            <a:ext cx="1440088" cy="469597"/>
          </a:xfrm>
          <a:prstGeom prst="rect">
            <a:avLst/>
          </a:prstGeom>
        </p:spPr>
        <p:txBody>
          <a:bodyPr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a:r>
              <a:rPr lang="en-US" dirty="0"/>
              <a:t>Click to add text</a:t>
            </a:r>
          </a:p>
        </p:txBody>
      </p:sp>
      <p:sp>
        <p:nvSpPr>
          <p:cNvPr id="60" name="Text Placeholder 14">
            <a:extLst>
              <a:ext uri="{FF2B5EF4-FFF2-40B4-BE49-F238E27FC236}">
                <a16:creationId xmlns="" xmlns:a16="http://schemas.microsoft.com/office/drawing/2014/main" id="{3D5CF2BE-8C0B-408F-AEEB-45E3B588305D}"/>
              </a:ext>
            </a:extLst>
          </p:cNvPr>
          <p:cNvSpPr>
            <a:spLocks noGrp="1"/>
          </p:cNvSpPr>
          <p:nvPr>
            <p:ph type="body" sz="quarter" idx="45" hasCustomPrompt="1"/>
          </p:nvPr>
        </p:nvSpPr>
        <p:spPr>
          <a:xfrm>
            <a:off x="8344687" y="2200550"/>
            <a:ext cx="1440088" cy="469597"/>
          </a:xfrm>
          <a:prstGeom prst="rect">
            <a:avLst/>
          </a:prstGeom>
        </p:spPr>
        <p:txBody>
          <a:bodyPr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a:r>
              <a:rPr lang="en-US" dirty="0"/>
              <a:t>Click to add text</a:t>
            </a:r>
          </a:p>
        </p:txBody>
      </p:sp>
      <p:sp>
        <p:nvSpPr>
          <p:cNvPr id="56" name="Text Placeholder 14">
            <a:extLst>
              <a:ext uri="{FF2B5EF4-FFF2-40B4-BE49-F238E27FC236}">
                <a16:creationId xmlns="" xmlns:a16="http://schemas.microsoft.com/office/drawing/2014/main" id="{4A07D9B0-4F06-4D69-B211-37FC634E5084}"/>
              </a:ext>
            </a:extLst>
          </p:cNvPr>
          <p:cNvSpPr>
            <a:spLocks noGrp="1"/>
          </p:cNvSpPr>
          <p:nvPr>
            <p:ph type="body" sz="quarter" idx="41" hasCustomPrompt="1"/>
          </p:nvPr>
        </p:nvSpPr>
        <p:spPr>
          <a:xfrm>
            <a:off x="696804" y="2739533"/>
            <a:ext cx="1021001" cy="501726"/>
          </a:xfrm>
          <a:prstGeom prst="rect">
            <a:avLst/>
          </a:prstGeom>
        </p:spPr>
        <p:txBody>
          <a:bodyPr anchor="ctr"/>
          <a:lstStyle>
            <a:lvl1pPr marL="0" indent="0" algn="ctr">
              <a:buNone/>
              <a:defRPr sz="2000" cap="none" spc="100" baseline="0">
                <a:solidFill>
                  <a:schemeClr val="accent5">
                    <a:lumMod val="50000"/>
                  </a:schemeClr>
                </a:solidFill>
                <a:latin typeface="+mj-lt"/>
              </a:defRPr>
            </a:lvl1pPr>
          </a:lstStyle>
          <a:p>
            <a:pPr lvl="0"/>
            <a:r>
              <a:rPr lang="en-US" dirty="0"/>
              <a:t>Add year</a:t>
            </a:r>
          </a:p>
        </p:txBody>
      </p:sp>
      <p:sp>
        <p:nvSpPr>
          <p:cNvPr id="20" name="Text Placeholder 14">
            <a:extLst>
              <a:ext uri="{FF2B5EF4-FFF2-40B4-BE49-F238E27FC236}">
                <a16:creationId xmlns="" xmlns:a16="http://schemas.microsoft.com/office/drawing/2014/main" id="{E36FDE7A-7F96-4A7E-AB4F-DBCEFD81C3BA}"/>
              </a:ext>
            </a:extLst>
          </p:cNvPr>
          <p:cNvSpPr>
            <a:spLocks noGrp="1"/>
          </p:cNvSpPr>
          <p:nvPr>
            <p:ph type="body" sz="quarter" idx="17" hasCustomPrompt="1"/>
          </p:nvPr>
        </p:nvSpPr>
        <p:spPr>
          <a:xfrm>
            <a:off x="1712346" y="317017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21" name="Text Placeholder 14">
            <a:extLst>
              <a:ext uri="{FF2B5EF4-FFF2-40B4-BE49-F238E27FC236}">
                <a16:creationId xmlns="" xmlns:a16="http://schemas.microsoft.com/office/drawing/2014/main" id="{C3C9C771-CEBA-46FF-9941-0F82E4028CC4}"/>
              </a:ext>
            </a:extLst>
          </p:cNvPr>
          <p:cNvSpPr>
            <a:spLocks noGrp="1"/>
          </p:cNvSpPr>
          <p:nvPr>
            <p:ph type="body" sz="quarter" idx="18" hasCustomPrompt="1"/>
          </p:nvPr>
        </p:nvSpPr>
        <p:spPr>
          <a:xfrm>
            <a:off x="2501761" y="317017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22" name="Text Placeholder 14">
            <a:extLst>
              <a:ext uri="{FF2B5EF4-FFF2-40B4-BE49-F238E27FC236}">
                <a16:creationId xmlns="" xmlns:a16="http://schemas.microsoft.com/office/drawing/2014/main" id="{945F6154-355B-4195-8155-1E8C079CDEE2}"/>
              </a:ext>
            </a:extLst>
          </p:cNvPr>
          <p:cNvSpPr>
            <a:spLocks noGrp="1"/>
          </p:cNvSpPr>
          <p:nvPr>
            <p:ph type="body" sz="quarter" idx="19" hasCustomPrompt="1"/>
          </p:nvPr>
        </p:nvSpPr>
        <p:spPr>
          <a:xfrm>
            <a:off x="3291176" y="317017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23" name="Text Placeholder 14">
            <a:extLst>
              <a:ext uri="{FF2B5EF4-FFF2-40B4-BE49-F238E27FC236}">
                <a16:creationId xmlns="" xmlns:a16="http://schemas.microsoft.com/office/drawing/2014/main" id="{B8E228D5-C0F1-4215-8880-B28856B6F77B}"/>
              </a:ext>
            </a:extLst>
          </p:cNvPr>
          <p:cNvSpPr>
            <a:spLocks noGrp="1"/>
          </p:cNvSpPr>
          <p:nvPr>
            <p:ph type="body" sz="quarter" idx="20" hasCustomPrompt="1"/>
          </p:nvPr>
        </p:nvSpPr>
        <p:spPr>
          <a:xfrm>
            <a:off x="4080591" y="317017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24" name="Text Placeholder 14">
            <a:extLst>
              <a:ext uri="{FF2B5EF4-FFF2-40B4-BE49-F238E27FC236}">
                <a16:creationId xmlns="" xmlns:a16="http://schemas.microsoft.com/office/drawing/2014/main" id="{5568E40A-0330-4C80-9F64-FB6C4B7CC11D}"/>
              </a:ext>
            </a:extLst>
          </p:cNvPr>
          <p:cNvSpPr>
            <a:spLocks noGrp="1"/>
          </p:cNvSpPr>
          <p:nvPr>
            <p:ph type="body" sz="quarter" idx="21" hasCustomPrompt="1"/>
          </p:nvPr>
        </p:nvSpPr>
        <p:spPr>
          <a:xfrm>
            <a:off x="4810807" y="3170170"/>
            <a:ext cx="61531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25" name="Text Placeholder 14">
            <a:extLst>
              <a:ext uri="{FF2B5EF4-FFF2-40B4-BE49-F238E27FC236}">
                <a16:creationId xmlns="" xmlns:a16="http://schemas.microsoft.com/office/drawing/2014/main" id="{EC8A3FD2-F6F6-40A0-89E1-7769CBB8D4BB}"/>
              </a:ext>
            </a:extLst>
          </p:cNvPr>
          <p:cNvSpPr>
            <a:spLocks noGrp="1"/>
          </p:cNvSpPr>
          <p:nvPr>
            <p:ph type="body" sz="quarter" idx="22" hasCustomPrompt="1"/>
          </p:nvPr>
        </p:nvSpPr>
        <p:spPr>
          <a:xfrm>
            <a:off x="5659421" y="317017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26" name="Text Placeholder 14">
            <a:extLst>
              <a:ext uri="{FF2B5EF4-FFF2-40B4-BE49-F238E27FC236}">
                <a16:creationId xmlns="" xmlns:a16="http://schemas.microsoft.com/office/drawing/2014/main" id="{A882D901-8E7C-431B-B6E9-14C8BD5B22C0}"/>
              </a:ext>
            </a:extLst>
          </p:cNvPr>
          <p:cNvSpPr>
            <a:spLocks noGrp="1"/>
          </p:cNvSpPr>
          <p:nvPr>
            <p:ph type="body" sz="quarter" idx="23" hasCustomPrompt="1"/>
          </p:nvPr>
        </p:nvSpPr>
        <p:spPr>
          <a:xfrm>
            <a:off x="6448836" y="317017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27" name="Text Placeholder 14">
            <a:extLst>
              <a:ext uri="{FF2B5EF4-FFF2-40B4-BE49-F238E27FC236}">
                <a16:creationId xmlns="" xmlns:a16="http://schemas.microsoft.com/office/drawing/2014/main" id="{2051E2EF-F729-4B79-8CD4-C0D60EE9AD08}"/>
              </a:ext>
            </a:extLst>
          </p:cNvPr>
          <p:cNvSpPr>
            <a:spLocks noGrp="1"/>
          </p:cNvSpPr>
          <p:nvPr>
            <p:ph type="body" sz="quarter" idx="24" hasCustomPrompt="1"/>
          </p:nvPr>
        </p:nvSpPr>
        <p:spPr>
          <a:xfrm>
            <a:off x="7238251" y="317017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28" name="Text Placeholder 14">
            <a:extLst>
              <a:ext uri="{FF2B5EF4-FFF2-40B4-BE49-F238E27FC236}">
                <a16:creationId xmlns="" xmlns:a16="http://schemas.microsoft.com/office/drawing/2014/main" id="{A8A6BF26-67C7-4AFD-82B4-5F8831E6276B}"/>
              </a:ext>
            </a:extLst>
          </p:cNvPr>
          <p:cNvSpPr>
            <a:spLocks noGrp="1"/>
          </p:cNvSpPr>
          <p:nvPr>
            <p:ph type="body" sz="quarter" idx="25" hasCustomPrompt="1"/>
          </p:nvPr>
        </p:nvSpPr>
        <p:spPr>
          <a:xfrm>
            <a:off x="8027666" y="317017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29" name="Text Placeholder 14">
            <a:extLst>
              <a:ext uri="{FF2B5EF4-FFF2-40B4-BE49-F238E27FC236}">
                <a16:creationId xmlns="" xmlns:a16="http://schemas.microsoft.com/office/drawing/2014/main" id="{9D579002-8C14-4A35-90BB-43E508420D98}"/>
              </a:ext>
            </a:extLst>
          </p:cNvPr>
          <p:cNvSpPr>
            <a:spLocks noGrp="1"/>
          </p:cNvSpPr>
          <p:nvPr>
            <p:ph type="body" sz="quarter" idx="26" hasCustomPrompt="1"/>
          </p:nvPr>
        </p:nvSpPr>
        <p:spPr>
          <a:xfrm>
            <a:off x="8817081" y="317017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30" name="Text Placeholder 14">
            <a:extLst>
              <a:ext uri="{FF2B5EF4-FFF2-40B4-BE49-F238E27FC236}">
                <a16:creationId xmlns="" xmlns:a16="http://schemas.microsoft.com/office/drawing/2014/main" id="{AA2D386B-15E3-4543-8D79-5B890CB60E7F}"/>
              </a:ext>
            </a:extLst>
          </p:cNvPr>
          <p:cNvSpPr>
            <a:spLocks noGrp="1"/>
          </p:cNvSpPr>
          <p:nvPr>
            <p:ph type="body" sz="quarter" idx="27" hasCustomPrompt="1"/>
          </p:nvPr>
        </p:nvSpPr>
        <p:spPr>
          <a:xfrm>
            <a:off x="9606496" y="317017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31" name="Text Placeholder 14">
            <a:extLst>
              <a:ext uri="{FF2B5EF4-FFF2-40B4-BE49-F238E27FC236}">
                <a16:creationId xmlns="" xmlns:a16="http://schemas.microsoft.com/office/drawing/2014/main" id="{D1BBCCCB-0A70-4CE2-AC23-DC53C20096BA}"/>
              </a:ext>
            </a:extLst>
          </p:cNvPr>
          <p:cNvSpPr>
            <a:spLocks noGrp="1"/>
          </p:cNvSpPr>
          <p:nvPr>
            <p:ph type="body" sz="quarter" idx="28" hasCustomPrompt="1"/>
          </p:nvPr>
        </p:nvSpPr>
        <p:spPr>
          <a:xfrm>
            <a:off x="10395907" y="317017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61" name="Text Placeholder 14">
            <a:extLst>
              <a:ext uri="{FF2B5EF4-FFF2-40B4-BE49-F238E27FC236}">
                <a16:creationId xmlns="" xmlns:a16="http://schemas.microsoft.com/office/drawing/2014/main" id="{83DD38EA-382F-4255-927F-5F23153D51A7}"/>
              </a:ext>
            </a:extLst>
          </p:cNvPr>
          <p:cNvSpPr>
            <a:spLocks noGrp="1"/>
          </p:cNvSpPr>
          <p:nvPr>
            <p:ph type="body" sz="quarter" idx="46" hasCustomPrompt="1"/>
          </p:nvPr>
        </p:nvSpPr>
        <p:spPr>
          <a:xfrm>
            <a:off x="2029367" y="4003137"/>
            <a:ext cx="1440088" cy="408780"/>
          </a:xfrm>
          <a:prstGeom prst="rect">
            <a:avLst/>
          </a:prstGeom>
        </p:spPr>
        <p:txBody>
          <a:bodyPr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a:r>
              <a:rPr lang="en-US" dirty="0"/>
              <a:t>Click to add text</a:t>
            </a:r>
          </a:p>
        </p:txBody>
      </p:sp>
      <p:sp>
        <p:nvSpPr>
          <p:cNvPr id="62" name="Text Placeholder 14">
            <a:extLst>
              <a:ext uri="{FF2B5EF4-FFF2-40B4-BE49-F238E27FC236}">
                <a16:creationId xmlns="" xmlns:a16="http://schemas.microsoft.com/office/drawing/2014/main" id="{DDBB317C-ECEA-48F8-B070-51A7C7B4CDB2}"/>
              </a:ext>
            </a:extLst>
          </p:cNvPr>
          <p:cNvSpPr>
            <a:spLocks noGrp="1"/>
          </p:cNvSpPr>
          <p:nvPr>
            <p:ph type="body" sz="quarter" idx="47" hasCustomPrompt="1"/>
          </p:nvPr>
        </p:nvSpPr>
        <p:spPr>
          <a:xfrm>
            <a:off x="5976442" y="4003137"/>
            <a:ext cx="1440088" cy="408780"/>
          </a:xfrm>
          <a:prstGeom prst="rect">
            <a:avLst/>
          </a:prstGeom>
        </p:spPr>
        <p:txBody>
          <a:bodyPr anchor="b"/>
          <a:lstStyle>
            <a:lvl1pPr marL="0" indent="0" algn="ctr">
              <a:lnSpc>
                <a:spcPct val="100000"/>
              </a:lnSpc>
              <a:spcBef>
                <a:spcPts val="0"/>
              </a:spcBef>
              <a:buNone/>
              <a:defRPr sz="1400" b="0" cap="none" spc="100" baseline="0">
                <a:solidFill>
                  <a:schemeClr val="accent5">
                    <a:lumMod val="50000"/>
                  </a:schemeClr>
                </a:solidFill>
                <a:latin typeface="+mn-lt"/>
              </a:defRPr>
            </a:lvl1pPr>
          </a:lstStyle>
          <a:p>
            <a:pPr lvl="0"/>
            <a:r>
              <a:rPr lang="en-US" dirty="0"/>
              <a:t>Click to add text</a:t>
            </a:r>
          </a:p>
        </p:txBody>
      </p:sp>
      <p:sp>
        <p:nvSpPr>
          <p:cNvPr id="63" name="Text Placeholder 14">
            <a:extLst>
              <a:ext uri="{FF2B5EF4-FFF2-40B4-BE49-F238E27FC236}">
                <a16:creationId xmlns="" xmlns:a16="http://schemas.microsoft.com/office/drawing/2014/main" id="{5C19CD78-318A-4E21-9027-254A8711F4C1}"/>
              </a:ext>
            </a:extLst>
          </p:cNvPr>
          <p:cNvSpPr>
            <a:spLocks noGrp="1"/>
          </p:cNvSpPr>
          <p:nvPr>
            <p:ph type="body" sz="quarter" idx="48" hasCustomPrompt="1"/>
          </p:nvPr>
        </p:nvSpPr>
        <p:spPr>
          <a:xfrm>
            <a:off x="9923517" y="4003137"/>
            <a:ext cx="1440088" cy="408780"/>
          </a:xfrm>
          <a:prstGeom prst="rect">
            <a:avLst/>
          </a:prstGeom>
        </p:spPr>
        <p:txBody>
          <a:bodyPr anchor="b"/>
          <a:lstStyle>
            <a:lvl1pPr marL="0" indent="0" algn="ctr">
              <a:lnSpc>
                <a:spcPct val="100000"/>
              </a:lnSpc>
              <a:spcBef>
                <a:spcPts val="0"/>
              </a:spcBef>
              <a:buNone/>
              <a:defRPr sz="1400" cap="none" spc="100" baseline="0">
                <a:solidFill>
                  <a:schemeClr val="accent5">
                    <a:lumMod val="50000"/>
                  </a:schemeClr>
                </a:solidFill>
                <a:latin typeface="+mj-lt"/>
              </a:defRPr>
            </a:lvl1pPr>
          </a:lstStyle>
          <a:p>
            <a:pPr lvl="0"/>
            <a:r>
              <a:rPr lang="en-US" dirty="0"/>
              <a:t>Click to add text</a:t>
            </a:r>
          </a:p>
        </p:txBody>
      </p:sp>
      <p:sp>
        <p:nvSpPr>
          <p:cNvPr id="57" name="Text Placeholder 14">
            <a:extLst>
              <a:ext uri="{FF2B5EF4-FFF2-40B4-BE49-F238E27FC236}">
                <a16:creationId xmlns="" xmlns:a16="http://schemas.microsoft.com/office/drawing/2014/main" id="{A437805B-FB40-4996-AD55-1BF1A2D64F0B}"/>
              </a:ext>
            </a:extLst>
          </p:cNvPr>
          <p:cNvSpPr>
            <a:spLocks noGrp="1"/>
          </p:cNvSpPr>
          <p:nvPr>
            <p:ph type="body" sz="quarter" idx="42" hasCustomPrompt="1"/>
          </p:nvPr>
        </p:nvSpPr>
        <p:spPr>
          <a:xfrm>
            <a:off x="696804" y="4437609"/>
            <a:ext cx="1021001" cy="501726"/>
          </a:xfrm>
          <a:prstGeom prst="rect">
            <a:avLst/>
          </a:prstGeom>
        </p:spPr>
        <p:txBody>
          <a:bodyPr anchor="ctr"/>
          <a:lstStyle>
            <a:lvl1pPr marL="0" indent="0" algn="ctr">
              <a:buNone/>
              <a:defRPr sz="2000" cap="none" spc="100" baseline="0">
                <a:solidFill>
                  <a:schemeClr val="accent5">
                    <a:lumMod val="50000"/>
                  </a:schemeClr>
                </a:solidFill>
                <a:latin typeface="+mj-lt"/>
              </a:defRPr>
            </a:lvl1pPr>
          </a:lstStyle>
          <a:p>
            <a:pPr lvl="0"/>
            <a:r>
              <a:rPr lang="en-US" dirty="0"/>
              <a:t>Add year</a:t>
            </a:r>
          </a:p>
        </p:txBody>
      </p:sp>
      <p:sp>
        <p:nvSpPr>
          <p:cNvPr id="32" name="Text Placeholder 14">
            <a:extLst>
              <a:ext uri="{FF2B5EF4-FFF2-40B4-BE49-F238E27FC236}">
                <a16:creationId xmlns="" xmlns:a16="http://schemas.microsoft.com/office/drawing/2014/main" id="{40A55730-770B-4851-B7C1-A3AE260339EC}"/>
              </a:ext>
            </a:extLst>
          </p:cNvPr>
          <p:cNvSpPr>
            <a:spLocks noGrp="1"/>
          </p:cNvSpPr>
          <p:nvPr>
            <p:ph type="body" sz="quarter" idx="29" hasCustomPrompt="1"/>
          </p:nvPr>
        </p:nvSpPr>
        <p:spPr>
          <a:xfrm>
            <a:off x="1712346" y="48719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33" name="Text Placeholder 14">
            <a:extLst>
              <a:ext uri="{FF2B5EF4-FFF2-40B4-BE49-F238E27FC236}">
                <a16:creationId xmlns="" xmlns:a16="http://schemas.microsoft.com/office/drawing/2014/main" id="{32F5F67C-8450-4CC2-984C-18CEA2A424FA}"/>
              </a:ext>
            </a:extLst>
          </p:cNvPr>
          <p:cNvSpPr>
            <a:spLocks noGrp="1"/>
          </p:cNvSpPr>
          <p:nvPr>
            <p:ph type="body" sz="quarter" idx="30" hasCustomPrompt="1"/>
          </p:nvPr>
        </p:nvSpPr>
        <p:spPr>
          <a:xfrm>
            <a:off x="2501761" y="48719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34" name="Text Placeholder 14">
            <a:extLst>
              <a:ext uri="{FF2B5EF4-FFF2-40B4-BE49-F238E27FC236}">
                <a16:creationId xmlns="" xmlns:a16="http://schemas.microsoft.com/office/drawing/2014/main" id="{205940B1-D0A7-4FA0-8075-1DD875262A2B}"/>
              </a:ext>
            </a:extLst>
          </p:cNvPr>
          <p:cNvSpPr>
            <a:spLocks noGrp="1"/>
          </p:cNvSpPr>
          <p:nvPr>
            <p:ph type="body" sz="quarter" idx="31" hasCustomPrompt="1"/>
          </p:nvPr>
        </p:nvSpPr>
        <p:spPr>
          <a:xfrm>
            <a:off x="3291176" y="48719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35" name="Text Placeholder 14">
            <a:extLst>
              <a:ext uri="{FF2B5EF4-FFF2-40B4-BE49-F238E27FC236}">
                <a16:creationId xmlns="" xmlns:a16="http://schemas.microsoft.com/office/drawing/2014/main" id="{FF257E24-EF53-4359-8CF5-CC42A8F66184}"/>
              </a:ext>
            </a:extLst>
          </p:cNvPr>
          <p:cNvSpPr>
            <a:spLocks noGrp="1"/>
          </p:cNvSpPr>
          <p:nvPr>
            <p:ph type="body" sz="quarter" idx="32" hasCustomPrompt="1"/>
          </p:nvPr>
        </p:nvSpPr>
        <p:spPr>
          <a:xfrm>
            <a:off x="4080591" y="48719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36" name="Text Placeholder 14">
            <a:extLst>
              <a:ext uri="{FF2B5EF4-FFF2-40B4-BE49-F238E27FC236}">
                <a16:creationId xmlns="" xmlns:a16="http://schemas.microsoft.com/office/drawing/2014/main" id="{5A2166B8-0F7E-45E9-970E-79F921472A30}"/>
              </a:ext>
            </a:extLst>
          </p:cNvPr>
          <p:cNvSpPr>
            <a:spLocks noGrp="1"/>
          </p:cNvSpPr>
          <p:nvPr>
            <p:ph type="body" sz="quarter" idx="33" hasCustomPrompt="1"/>
          </p:nvPr>
        </p:nvSpPr>
        <p:spPr>
          <a:xfrm>
            <a:off x="4810807" y="4871997"/>
            <a:ext cx="61531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37" name="Text Placeholder 14">
            <a:extLst>
              <a:ext uri="{FF2B5EF4-FFF2-40B4-BE49-F238E27FC236}">
                <a16:creationId xmlns="" xmlns:a16="http://schemas.microsoft.com/office/drawing/2014/main" id="{FF45DCBF-40C1-4B85-9196-4C0237FA8CE9}"/>
              </a:ext>
            </a:extLst>
          </p:cNvPr>
          <p:cNvSpPr>
            <a:spLocks noGrp="1"/>
          </p:cNvSpPr>
          <p:nvPr>
            <p:ph type="body" sz="quarter" idx="34" hasCustomPrompt="1"/>
          </p:nvPr>
        </p:nvSpPr>
        <p:spPr>
          <a:xfrm>
            <a:off x="5659421" y="48719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38" name="Text Placeholder 14">
            <a:extLst>
              <a:ext uri="{FF2B5EF4-FFF2-40B4-BE49-F238E27FC236}">
                <a16:creationId xmlns="" xmlns:a16="http://schemas.microsoft.com/office/drawing/2014/main" id="{E0182695-A664-4408-ACB6-D9273831D560}"/>
              </a:ext>
            </a:extLst>
          </p:cNvPr>
          <p:cNvSpPr>
            <a:spLocks noGrp="1"/>
          </p:cNvSpPr>
          <p:nvPr>
            <p:ph type="body" sz="quarter" idx="35" hasCustomPrompt="1"/>
          </p:nvPr>
        </p:nvSpPr>
        <p:spPr>
          <a:xfrm>
            <a:off x="6448836" y="48719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39" name="Text Placeholder 14">
            <a:extLst>
              <a:ext uri="{FF2B5EF4-FFF2-40B4-BE49-F238E27FC236}">
                <a16:creationId xmlns="" xmlns:a16="http://schemas.microsoft.com/office/drawing/2014/main" id="{2928531F-4FEC-4B06-9428-27244D33B936}"/>
              </a:ext>
            </a:extLst>
          </p:cNvPr>
          <p:cNvSpPr>
            <a:spLocks noGrp="1"/>
          </p:cNvSpPr>
          <p:nvPr>
            <p:ph type="body" sz="quarter" idx="36" hasCustomPrompt="1"/>
          </p:nvPr>
        </p:nvSpPr>
        <p:spPr>
          <a:xfrm>
            <a:off x="7238251" y="48719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40" name="Text Placeholder 14">
            <a:extLst>
              <a:ext uri="{FF2B5EF4-FFF2-40B4-BE49-F238E27FC236}">
                <a16:creationId xmlns="" xmlns:a16="http://schemas.microsoft.com/office/drawing/2014/main" id="{E678C8DB-AF28-4A99-B976-36F54BA279CD}"/>
              </a:ext>
            </a:extLst>
          </p:cNvPr>
          <p:cNvSpPr>
            <a:spLocks noGrp="1"/>
          </p:cNvSpPr>
          <p:nvPr>
            <p:ph type="body" sz="quarter" idx="37" hasCustomPrompt="1"/>
          </p:nvPr>
        </p:nvSpPr>
        <p:spPr>
          <a:xfrm>
            <a:off x="8027666" y="48719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41" name="Text Placeholder 14">
            <a:extLst>
              <a:ext uri="{FF2B5EF4-FFF2-40B4-BE49-F238E27FC236}">
                <a16:creationId xmlns="" xmlns:a16="http://schemas.microsoft.com/office/drawing/2014/main" id="{FB1CBFC6-0E9C-4ECA-A915-798C00479D6B}"/>
              </a:ext>
            </a:extLst>
          </p:cNvPr>
          <p:cNvSpPr>
            <a:spLocks noGrp="1"/>
          </p:cNvSpPr>
          <p:nvPr>
            <p:ph type="body" sz="quarter" idx="38" hasCustomPrompt="1"/>
          </p:nvPr>
        </p:nvSpPr>
        <p:spPr>
          <a:xfrm>
            <a:off x="8817081" y="48719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42" name="Text Placeholder 14">
            <a:extLst>
              <a:ext uri="{FF2B5EF4-FFF2-40B4-BE49-F238E27FC236}">
                <a16:creationId xmlns="" xmlns:a16="http://schemas.microsoft.com/office/drawing/2014/main" id="{B4EC71CB-AE6D-46A0-87B4-6E2BD6A1CF6F}"/>
              </a:ext>
            </a:extLst>
          </p:cNvPr>
          <p:cNvSpPr>
            <a:spLocks noGrp="1"/>
          </p:cNvSpPr>
          <p:nvPr>
            <p:ph type="body" sz="quarter" idx="39" hasCustomPrompt="1"/>
          </p:nvPr>
        </p:nvSpPr>
        <p:spPr>
          <a:xfrm>
            <a:off x="9606496" y="48719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43" name="Text Placeholder 14">
            <a:extLst>
              <a:ext uri="{FF2B5EF4-FFF2-40B4-BE49-F238E27FC236}">
                <a16:creationId xmlns="" xmlns:a16="http://schemas.microsoft.com/office/drawing/2014/main" id="{16A1EE39-3790-4721-9E09-19024F590A96}"/>
              </a:ext>
            </a:extLst>
          </p:cNvPr>
          <p:cNvSpPr>
            <a:spLocks noGrp="1"/>
          </p:cNvSpPr>
          <p:nvPr>
            <p:ph type="body" sz="quarter" idx="40" hasCustomPrompt="1"/>
          </p:nvPr>
        </p:nvSpPr>
        <p:spPr>
          <a:xfrm>
            <a:off x="10395907" y="48719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grpSp>
        <p:nvGrpSpPr>
          <p:cNvPr id="44" name="Group 43">
            <a:extLst>
              <a:ext uri="{FF2B5EF4-FFF2-40B4-BE49-F238E27FC236}">
                <a16:creationId xmlns="" xmlns:a16="http://schemas.microsoft.com/office/drawing/2014/main" id="{D4F8B141-9EE2-47E7-AF2A-94CECF90771C}"/>
              </a:ext>
              <a:ext uri="{C183D7F6-B498-43B3-948B-1728B52AA6E4}">
                <adec:decorative xmlns="" xmlns:adec="http://schemas.microsoft.com/office/drawing/2017/decorative" val="1"/>
              </a:ext>
            </a:extLst>
          </p:cNvPr>
          <p:cNvGrpSpPr/>
          <p:nvPr userDrawn="1"/>
        </p:nvGrpSpPr>
        <p:grpSpPr>
          <a:xfrm>
            <a:off x="2047081" y="4694680"/>
            <a:ext cx="8510121" cy="0"/>
            <a:chOff x="1504814" y="2488864"/>
            <a:chExt cx="8510121" cy="0"/>
          </a:xfrm>
        </p:grpSpPr>
        <p:cxnSp>
          <p:nvCxnSpPr>
            <p:cNvPr id="45" name="Straight Connector 44">
              <a:extLst>
                <a:ext uri="{FF2B5EF4-FFF2-40B4-BE49-F238E27FC236}">
                  <a16:creationId xmlns="" xmlns:a16="http://schemas.microsoft.com/office/drawing/2014/main" id="{0D73D561-653C-420E-BC66-5DA51DD36C89}"/>
                </a:ext>
              </a:extLst>
            </p:cNvPr>
            <p:cNvCxnSpPr>
              <a:cxnSpLocks/>
            </p:cNvCxnSpPr>
            <p:nvPr userDrawn="1"/>
          </p:nvCxnSpPr>
          <p:spPr>
            <a:xfrm>
              <a:off x="1504814"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 xmlns:a16="http://schemas.microsoft.com/office/drawing/2014/main" id="{D3729D46-C590-474A-BF51-5B9D4359EB74}"/>
                </a:ext>
              </a:extLst>
            </p:cNvPr>
            <p:cNvCxnSpPr>
              <a:cxnSpLocks/>
            </p:cNvCxnSpPr>
            <p:nvPr userDrawn="1"/>
          </p:nvCxnSpPr>
          <p:spPr>
            <a:xfrm>
              <a:off x="2301137"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 xmlns:a16="http://schemas.microsoft.com/office/drawing/2014/main" id="{148D21A3-16A8-4ECB-832A-29159F1D20E9}"/>
                </a:ext>
              </a:extLst>
            </p:cNvPr>
            <p:cNvCxnSpPr>
              <a:cxnSpLocks/>
            </p:cNvCxnSpPr>
            <p:nvPr userDrawn="1"/>
          </p:nvCxnSpPr>
          <p:spPr>
            <a:xfrm>
              <a:off x="3083776"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 xmlns:a16="http://schemas.microsoft.com/office/drawing/2014/main" id="{DB217E3B-A68A-4BBD-889D-C078F6616CB6}"/>
                </a:ext>
              </a:extLst>
            </p:cNvPr>
            <p:cNvCxnSpPr>
              <a:cxnSpLocks/>
            </p:cNvCxnSpPr>
            <p:nvPr userDrawn="1"/>
          </p:nvCxnSpPr>
          <p:spPr>
            <a:xfrm>
              <a:off x="3880099"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 xmlns:a16="http://schemas.microsoft.com/office/drawing/2014/main" id="{3AC64796-B68D-4AE1-A16E-54663926A7FD}"/>
                </a:ext>
              </a:extLst>
            </p:cNvPr>
            <p:cNvCxnSpPr>
              <a:cxnSpLocks/>
            </p:cNvCxnSpPr>
            <p:nvPr userDrawn="1"/>
          </p:nvCxnSpPr>
          <p:spPr>
            <a:xfrm>
              <a:off x="4655896"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 xmlns:a16="http://schemas.microsoft.com/office/drawing/2014/main" id="{869D787A-5A6E-4ADB-BAAA-FC5EF3EF1BE0}"/>
                </a:ext>
              </a:extLst>
            </p:cNvPr>
            <p:cNvCxnSpPr>
              <a:cxnSpLocks/>
            </p:cNvCxnSpPr>
            <p:nvPr userDrawn="1"/>
          </p:nvCxnSpPr>
          <p:spPr>
            <a:xfrm>
              <a:off x="5452219"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 xmlns:a16="http://schemas.microsoft.com/office/drawing/2014/main" id="{1E371F89-9862-4F45-9CA4-A53BF2C3F720}"/>
                </a:ext>
              </a:extLst>
            </p:cNvPr>
            <p:cNvCxnSpPr>
              <a:cxnSpLocks/>
            </p:cNvCxnSpPr>
            <p:nvPr userDrawn="1"/>
          </p:nvCxnSpPr>
          <p:spPr>
            <a:xfrm>
              <a:off x="6234858"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 xmlns:a16="http://schemas.microsoft.com/office/drawing/2014/main" id="{819AC00F-FB14-4E51-ABB2-C72FB6C0A0F7}"/>
                </a:ext>
              </a:extLst>
            </p:cNvPr>
            <p:cNvCxnSpPr>
              <a:cxnSpLocks/>
            </p:cNvCxnSpPr>
            <p:nvPr userDrawn="1"/>
          </p:nvCxnSpPr>
          <p:spPr>
            <a:xfrm>
              <a:off x="7031181"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 xmlns:a16="http://schemas.microsoft.com/office/drawing/2014/main" id="{E083D041-D6E2-4DFF-A37E-21E03F46AF94}"/>
                </a:ext>
              </a:extLst>
            </p:cNvPr>
            <p:cNvCxnSpPr>
              <a:cxnSpLocks/>
            </p:cNvCxnSpPr>
            <p:nvPr userDrawn="1"/>
          </p:nvCxnSpPr>
          <p:spPr>
            <a:xfrm>
              <a:off x="7813820"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 xmlns:a16="http://schemas.microsoft.com/office/drawing/2014/main" id="{E4589E1D-9976-4550-917F-D88195CDCE9F}"/>
                </a:ext>
              </a:extLst>
            </p:cNvPr>
            <p:cNvCxnSpPr>
              <a:cxnSpLocks/>
            </p:cNvCxnSpPr>
            <p:nvPr userDrawn="1"/>
          </p:nvCxnSpPr>
          <p:spPr>
            <a:xfrm>
              <a:off x="8610143"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 xmlns:a16="http://schemas.microsoft.com/office/drawing/2014/main" id="{1065CC16-DED3-4048-8705-CA87554422D7}"/>
                </a:ext>
              </a:extLst>
            </p:cNvPr>
            <p:cNvCxnSpPr>
              <a:cxnSpLocks/>
            </p:cNvCxnSpPr>
            <p:nvPr userDrawn="1"/>
          </p:nvCxnSpPr>
          <p:spPr>
            <a:xfrm>
              <a:off x="9399625"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grpSp>
      <p:grpSp>
        <p:nvGrpSpPr>
          <p:cNvPr id="133" name="Group 132">
            <a:extLst>
              <a:ext uri="{FF2B5EF4-FFF2-40B4-BE49-F238E27FC236}">
                <a16:creationId xmlns="" xmlns:a16="http://schemas.microsoft.com/office/drawing/2014/main" id="{4EDC1B45-4090-4B45-80FB-8DF542E67EC0}"/>
              </a:ext>
              <a:ext uri="{C183D7F6-B498-43B3-948B-1728B52AA6E4}">
                <adec:decorative xmlns="" xmlns:adec="http://schemas.microsoft.com/office/drawing/2017/decorative" val="1"/>
              </a:ext>
            </a:extLst>
          </p:cNvPr>
          <p:cNvGrpSpPr/>
          <p:nvPr userDrawn="1"/>
        </p:nvGrpSpPr>
        <p:grpSpPr>
          <a:xfrm>
            <a:off x="1872910" y="4599626"/>
            <a:ext cx="8858463" cy="174171"/>
            <a:chOff x="1835966" y="4162015"/>
            <a:chExt cx="8858463" cy="174171"/>
          </a:xfrm>
        </p:grpSpPr>
        <p:sp>
          <p:nvSpPr>
            <p:cNvPr id="90" name="Oval 234">
              <a:extLst>
                <a:ext uri="{FF2B5EF4-FFF2-40B4-BE49-F238E27FC236}">
                  <a16:creationId xmlns="" xmlns:a16="http://schemas.microsoft.com/office/drawing/2014/main" id="{1EFAF30E-1CB4-4DCC-B1A8-30450AECDE71}"/>
                </a:ext>
                <a:ext uri="{C183D7F6-B498-43B3-948B-1728B52AA6E4}">
                  <adec:decorative xmlns="" xmlns:adec="http://schemas.microsoft.com/office/drawing/2017/decorative" val="1"/>
                </a:ext>
              </a:extLst>
            </p:cNvPr>
            <p:cNvSpPr/>
            <p:nvPr userDrawn="1"/>
          </p:nvSpPr>
          <p:spPr>
            <a:xfrm>
              <a:off x="1835966"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1" name="Oval 236">
              <a:extLst>
                <a:ext uri="{FF2B5EF4-FFF2-40B4-BE49-F238E27FC236}">
                  <a16:creationId xmlns="" xmlns:a16="http://schemas.microsoft.com/office/drawing/2014/main" id="{A53911EE-BFCB-48ED-9821-C8FD0449842D}"/>
                </a:ext>
                <a:ext uri="{C183D7F6-B498-43B3-948B-1728B52AA6E4}">
                  <adec:decorative xmlns="" xmlns:adec="http://schemas.microsoft.com/office/drawing/2017/decorative" val="1"/>
                </a:ext>
              </a:extLst>
            </p:cNvPr>
            <p:cNvSpPr/>
            <p:nvPr userDrawn="1"/>
          </p:nvSpPr>
          <p:spPr>
            <a:xfrm>
              <a:off x="2625447" y="4162015"/>
              <a:ext cx="174171" cy="174171"/>
            </a:xfrm>
            <a:prstGeom prst="rect">
              <a:avLst/>
            </a:prstGeom>
            <a:solidFill>
              <a:schemeClr val="accent5">
                <a:lumMod val="50000"/>
              </a:schemeClr>
            </a:solid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2" name="Oval 238">
              <a:extLst>
                <a:ext uri="{FF2B5EF4-FFF2-40B4-BE49-F238E27FC236}">
                  <a16:creationId xmlns="" xmlns:a16="http://schemas.microsoft.com/office/drawing/2014/main" id="{AE84E691-02AF-4C42-B3B7-EE46E825C03F}"/>
                </a:ext>
                <a:ext uri="{C183D7F6-B498-43B3-948B-1728B52AA6E4}">
                  <adec:decorative xmlns="" xmlns:adec="http://schemas.microsoft.com/office/drawing/2017/decorative" val="1"/>
                </a:ext>
              </a:extLst>
            </p:cNvPr>
            <p:cNvSpPr/>
            <p:nvPr userDrawn="1"/>
          </p:nvSpPr>
          <p:spPr>
            <a:xfrm>
              <a:off x="3414928"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3" name="Oval 240">
              <a:extLst>
                <a:ext uri="{FF2B5EF4-FFF2-40B4-BE49-F238E27FC236}">
                  <a16:creationId xmlns="" xmlns:a16="http://schemas.microsoft.com/office/drawing/2014/main" id="{EB9041A9-2967-41AF-BE0A-A7476B97B2CA}"/>
                </a:ext>
                <a:ext uri="{C183D7F6-B498-43B3-948B-1728B52AA6E4}">
                  <adec:decorative xmlns="" xmlns:adec="http://schemas.microsoft.com/office/drawing/2017/decorative" val="1"/>
                </a:ext>
              </a:extLst>
            </p:cNvPr>
            <p:cNvSpPr/>
            <p:nvPr userDrawn="1"/>
          </p:nvSpPr>
          <p:spPr>
            <a:xfrm>
              <a:off x="4204409"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4" name="Oval 242">
              <a:extLst>
                <a:ext uri="{FF2B5EF4-FFF2-40B4-BE49-F238E27FC236}">
                  <a16:creationId xmlns="" xmlns:a16="http://schemas.microsoft.com/office/drawing/2014/main" id="{2B7F05AE-8C2E-43EB-BBA0-897D173AF613}"/>
                </a:ext>
                <a:ext uri="{C183D7F6-B498-43B3-948B-1728B52AA6E4}">
                  <adec:decorative xmlns="" xmlns:adec="http://schemas.microsoft.com/office/drawing/2017/decorative" val="1"/>
                </a:ext>
              </a:extLst>
            </p:cNvPr>
            <p:cNvSpPr/>
            <p:nvPr userDrawn="1"/>
          </p:nvSpPr>
          <p:spPr>
            <a:xfrm>
              <a:off x="4993890"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5" name="Oval 244">
              <a:extLst>
                <a:ext uri="{FF2B5EF4-FFF2-40B4-BE49-F238E27FC236}">
                  <a16:creationId xmlns="" xmlns:a16="http://schemas.microsoft.com/office/drawing/2014/main" id="{4248E8A5-3D01-49ED-BEC6-0D27C4C50B7E}"/>
                </a:ext>
                <a:ext uri="{C183D7F6-B498-43B3-948B-1728B52AA6E4}">
                  <adec:decorative xmlns="" xmlns:adec="http://schemas.microsoft.com/office/drawing/2017/decorative" val="1"/>
                </a:ext>
              </a:extLst>
            </p:cNvPr>
            <p:cNvSpPr/>
            <p:nvPr userDrawn="1"/>
          </p:nvSpPr>
          <p:spPr>
            <a:xfrm>
              <a:off x="5783371"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6" name="Oval 246">
              <a:extLst>
                <a:ext uri="{FF2B5EF4-FFF2-40B4-BE49-F238E27FC236}">
                  <a16:creationId xmlns="" xmlns:a16="http://schemas.microsoft.com/office/drawing/2014/main" id="{A50B1FA2-FFAB-4A04-8C04-CF6BC1BCDC98}"/>
                </a:ext>
                <a:ext uri="{C183D7F6-B498-43B3-948B-1728B52AA6E4}">
                  <adec:decorative xmlns="" xmlns:adec="http://schemas.microsoft.com/office/drawing/2017/decorative" val="1"/>
                </a:ext>
              </a:extLst>
            </p:cNvPr>
            <p:cNvSpPr/>
            <p:nvPr userDrawn="1"/>
          </p:nvSpPr>
          <p:spPr>
            <a:xfrm>
              <a:off x="6572852" y="4162015"/>
              <a:ext cx="174171" cy="174171"/>
            </a:xfrm>
            <a:prstGeom prst="rect">
              <a:avLst/>
            </a:prstGeom>
            <a:solidFill>
              <a:schemeClr val="accent5">
                <a:lumMod val="50000"/>
              </a:schemeClr>
            </a:solid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7" name="Oval 248">
              <a:extLst>
                <a:ext uri="{FF2B5EF4-FFF2-40B4-BE49-F238E27FC236}">
                  <a16:creationId xmlns="" xmlns:a16="http://schemas.microsoft.com/office/drawing/2014/main" id="{B70F9284-E3A9-4E8C-9C28-93D985513A99}"/>
                </a:ext>
                <a:ext uri="{C183D7F6-B498-43B3-948B-1728B52AA6E4}">
                  <adec:decorative xmlns="" xmlns:adec="http://schemas.microsoft.com/office/drawing/2017/decorative" val="1"/>
                </a:ext>
              </a:extLst>
            </p:cNvPr>
            <p:cNvSpPr/>
            <p:nvPr userDrawn="1"/>
          </p:nvSpPr>
          <p:spPr>
            <a:xfrm>
              <a:off x="7362333"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8" name="Oval 250">
              <a:extLst>
                <a:ext uri="{FF2B5EF4-FFF2-40B4-BE49-F238E27FC236}">
                  <a16:creationId xmlns="" xmlns:a16="http://schemas.microsoft.com/office/drawing/2014/main" id="{494AA308-491E-44AE-A81D-E62D362FC479}"/>
                </a:ext>
                <a:ext uri="{C183D7F6-B498-43B3-948B-1728B52AA6E4}">
                  <adec:decorative xmlns="" xmlns:adec="http://schemas.microsoft.com/office/drawing/2017/decorative" val="1"/>
                </a:ext>
              </a:extLst>
            </p:cNvPr>
            <p:cNvSpPr/>
            <p:nvPr userDrawn="1"/>
          </p:nvSpPr>
          <p:spPr>
            <a:xfrm>
              <a:off x="8151814"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9" name="Oval 252">
              <a:extLst>
                <a:ext uri="{FF2B5EF4-FFF2-40B4-BE49-F238E27FC236}">
                  <a16:creationId xmlns="" xmlns:a16="http://schemas.microsoft.com/office/drawing/2014/main" id="{03B58A61-0691-4D1F-9A25-7CCB12DA9159}"/>
                </a:ext>
                <a:ext uri="{C183D7F6-B498-43B3-948B-1728B52AA6E4}">
                  <adec:decorative xmlns="" xmlns:adec="http://schemas.microsoft.com/office/drawing/2017/decorative" val="1"/>
                </a:ext>
              </a:extLst>
            </p:cNvPr>
            <p:cNvSpPr/>
            <p:nvPr userDrawn="1"/>
          </p:nvSpPr>
          <p:spPr>
            <a:xfrm>
              <a:off x="8941295"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0" name="Oval 254">
              <a:extLst>
                <a:ext uri="{FF2B5EF4-FFF2-40B4-BE49-F238E27FC236}">
                  <a16:creationId xmlns="" xmlns:a16="http://schemas.microsoft.com/office/drawing/2014/main" id="{57F5DE50-7369-4681-A8F6-5E935A517811}"/>
                </a:ext>
                <a:ext uri="{C183D7F6-B498-43B3-948B-1728B52AA6E4}">
                  <adec:decorative xmlns="" xmlns:adec="http://schemas.microsoft.com/office/drawing/2017/decorative" val="1"/>
                </a:ext>
              </a:extLst>
            </p:cNvPr>
            <p:cNvSpPr/>
            <p:nvPr userDrawn="1"/>
          </p:nvSpPr>
          <p:spPr>
            <a:xfrm>
              <a:off x="9730776"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1" name="Oval 256">
              <a:extLst>
                <a:ext uri="{FF2B5EF4-FFF2-40B4-BE49-F238E27FC236}">
                  <a16:creationId xmlns="" xmlns:a16="http://schemas.microsoft.com/office/drawing/2014/main" id="{4C666F7C-EBDE-456E-B607-1E0FA692438A}"/>
                </a:ext>
                <a:ext uri="{C183D7F6-B498-43B3-948B-1728B52AA6E4}">
                  <adec:decorative xmlns="" xmlns:adec="http://schemas.microsoft.com/office/drawing/2017/decorative" val="1"/>
                </a:ext>
              </a:extLst>
            </p:cNvPr>
            <p:cNvSpPr/>
            <p:nvPr userDrawn="1"/>
          </p:nvSpPr>
          <p:spPr>
            <a:xfrm>
              <a:off x="10520258" y="4162015"/>
              <a:ext cx="174171" cy="174171"/>
            </a:xfrm>
            <a:prstGeom prst="rect">
              <a:avLst/>
            </a:prstGeom>
            <a:solidFill>
              <a:schemeClr val="accent5">
                <a:lumMod val="50000"/>
              </a:schemeClr>
            </a:solid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05" name="Group 104">
            <a:extLst>
              <a:ext uri="{FF2B5EF4-FFF2-40B4-BE49-F238E27FC236}">
                <a16:creationId xmlns="" xmlns:a16="http://schemas.microsoft.com/office/drawing/2014/main" id="{FFFF66A7-062A-4A45-8A10-A8F847AF1847}"/>
              </a:ext>
              <a:ext uri="{C183D7F6-B498-43B3-948B-1728B52AA6E4}">
                <adec:decorative xmlns="" xmlns:adec="http://schemas.microsoft.com/office/drawing/2017/decorative" val="1"/>
              </a:ext>
            </a:extLst>
          </p:cNvPr>
          <p:cNvGrpSpPr/>
          <p:nvPr userDrawn="1"/>
        </p:nvGrpSpPr>
        <p:grpSpPr>
          <a:xfrm>
            <a:off x="2049387" y="2999128"/>
            <a:ext cx="8510121" cy="0"/>
            <a:chOff x="1504814" y="2488864"/>
            <a:chExt cx="8510121" cy="0"/>
          </a:xfrm>
        </p:grpSpPr>
        <p:cxnSp>
          <p:nvCxnSpPr>
            <p:cNvPr id="106" name="Straight Connector 105">
              <a:extLst>
                <a:ext uri="{FF2B5EF4-FFF2-40B4-BE49-F238E27FC236}">
                  <a16:creationId xmlns="" xmlns:a16="http://schemas.microsoft.com/office/drawing/2014/main" id="{A2090933-BFE5-4598-998F-C2857039426F}"/>
                </a:ext>
              </a:extLst>
            </p:cNvPr>
            <p:cNvCxnSpPr>
              <a:cxnSpLocks/>
            </p:cNvCxnSpPr>
            <p:nvPr userDrawn="1"/>
          </p:nvCxnSpPr>
          <p:spPr>
            <a:xfrm>
              <a:off x="1504814"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 xmlns:a16="http://schemas.microsoft.com/office/drawing/2014/main" id="{C7E50B9E-AD14-448E-B2DF-ED1D0F490865}"/>
                </a:ext>
              </a:extLst>
            </p:cNvPr>
            <p:cNvCxnSpPr>
              <a:cxnSpLocks/>
            </p:cNvCxnSpPr>
            <p:nvPr userDrawn="1"/>
          </p:nvCxnSpPr>
          <p:spPr>
            <a:xfrm>
              <a:off x="2301137"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 xmlns:a16="http://schemas.microsoft.com/office/drawing/2014/main" id="{1F782020-9AE0-4B20-ACD4-057C60173A6C}"/>
                </a:ext>
              </a:extLst>
            </p:cNvPr>
            <p:cNvCxnSpPr>
              <a:cxnSpLocks/>
            </p:cNvCxnSpPr>
            <p:nvPr userDrawn="1"/>
          </p:nvCxnSpPr>
          <p:spPr>
            <a:xfrm>
              <a:off x="3083776"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 xmlns:a16="http://schemas.microsoft.com/office/drawing/2014/main" id="{DE1A502D-7651-4CBE-81DE-FF4F102DAA73}"/>
                </a:ext>
              </a:extLst>
            </p:cNvPr>
            <p:cNvCxnSpPr>
              <a:cxnSpLocks/>
            </p:cNvCxnSpPr>
            <p:nvPr userDrawn="1"/>
          </p:nvCxnSpPr>
          <p:spPr>
            <a:xfrm>
              <a:off x="3880099"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 xmlns:a16="http://schemas.microsoft.com/office/drawing/2014/main" id="{D4C29AAF-4E83-44DA-A084-3FF3C70F6155}"/>
                </a:ext>
              </a:extLst>
            </p:cNvPr>
            <p:cNvCxnSpPr>
              <a:cxnSpLocks/>
            </p:cNvCxnSpPr>
            <p:nvPr userDrawn="1"/>
          </p:nvCxnSpPr>
          <p:spPr>
            <a:xfrm>
              <a:off x="4655896"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 xmlns:a16="http://schemas.microsoft.com/office/drawing/2014/main" id="{AC5616E9-1DAC-4713-A257-8682DD24AC5C}"/>
                </a:ext>
              </a:extLst>
            </p:cNvPr>
            <p:cNvCxnSpPr>
              <a:cxnSpLocks/>
            </p:cNvCxnSpPr>
            <p:nvPr userDrawn="1"/>
          </p:nvCxnSpPr>
          <p:spPr>
            <a:xfrm>
              <a:off x="5452219"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12" name="Straight Connector 111">
              <a:extLst>
                <a:ext uri="{FF2B5EF4-FFF2-40B4-BE49-F238E27FC236}">
                  <a16:creationId xmlns="" xmlns:a16="http://schemas.microsoft.com/office/drawing/2014/main" id="{ACDC726D-AB0E-4ED3-82DB-9DD54ADB100A}"/>
                </a:ext>
              </a:extLst>
            </p:cNvPr>
            <p:cNvCxnSpPr>
              <a:cxnSpLocks/>
            </p:cNvCxnSpPr>
            <p:nvPr userDrawn="1"/>
          </p:nvCxnSpPr>
          <p:spPr>
            <a:xfrm>
              <a:off x="6234858"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13" name="Straight Connector 112">
              <a:extLst>
                <a:ext uri="{FF2B5EF4-FFF2-40B4-BE49-F238E27FC236}">
                  <a16:creationId xmlns="" xmlns:a16="http://schemas.microsoft.com/office/drawing/2014/main" id="{12F1E4A6-E07E-4550-AB72-53438E0C4F0E}"/>
                </a:ext>
              </a:extLst>
            </p:cNvPr>
            <p:cNvCxnSpPr>
              <a:cxnSpLocks/>
            </p:cNvCxnSpPr>
            <p:nvPr userDrawn="1"/>
          </p:nvCxnSpPr>
          <p:spPr>
            <a:xfrm>
              <a:off x="7031181"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14" name="Straight Connector 113">
              <a:extLst>
                <a:ext uri="{FF2B5EF4-FFF2-40B4-BE49-F238E27FC236}">
                  <a16:creationId xmlns="" xmlns:a16="http://schemas.microsoft.com/office/drawing/2014/main" id="{6B638F82-2127-4858-AA45-F08A1CADABB9}"/>
                </a:ext>
              </a:extLst>
            </p:cNvPr>
            <p:cNvCxnSpPr>
              <a:cxnSpLocks/>
            </p:cNvCxnSpPr>
            <p:nvPr userDrawn="1"/>
          </p:nvCxnSpPr>
          <p:spPr>
            <a:xfrm>
              <a:off x="7813820"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15" name="Straight Connector 114">
              <a:extLst>
                <a:ext uri="{FF2B5EF4-FFF2-40B4-BE49-F238E27FC236}">
                  <a16:creationId xmlns="" xmlns:a16="http://schemas.microsoft.com/office/drawing/2014/main" id="{028005E8-9894-4966-8BDE-95577A6039DC}"/>
                </a:ext>
              </a:extLst>
            </p:cNvPr>
            <p:cNvCxnSpPr>
              <a:cxnSpLocks/>
            </p:cNvCxnSpPr>
            <p:nvPr userDrawn="1"/>
          </p:nvCxnSpPr>
          <p:spPr>
            <a:xfrm>
              <a:off x="8610143"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16" name="Straight Connector 115">
              <a:extLst>
                <a:ext uri="{FF2B5EF4-FFF2-40B4-BE49-F238E27FC236}">
                  <a16:creationId xmlns="" xmlns:a16="http://schemas.microsoft.com/office/drawing/2014/main" id="{CFFBFEB2-9943-4D83-86DB-1A86AC15E8EF}"/>
                </a:ext>
              </a:extLst>
            </p:cNvPr>
            <p:cNvCxnSpPr>
              <a:cxnSpLocks/>
            </p:cNvCxnSpPr>
            <p:nvPr userDrawn="1"/>
          </p:nvCxnSpPr>
          <p:spPr>
            <a:xfrm>
              <a:off x="9399625"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grpSp>
      <p:grpSp>
        <p:nvGrpSpPr>
          <p:cNvPr id="134" name="Group 133">
            <a:extLst>
              <a:ext uri="{FF2B5EF4-FFF2-40B4-BE49-F238E27FC236}">
                <a16:creationId xmlns="" xmlns:a16="http://schemas.microsoft.com/office/drawing/2014/main" id="{67045F09-8CF5-4E51-A65C-54F8BF015868}"/>
              </a:ext>
              <a:ext uri="{C183D7F6-B498-43B3-948B-1728B52AA6E4}">
                <adec:decorative xmlns="" xmlns:adec="http://schemas.microsoft.com/office/drawing/2017/decorative" val="1"/>
              </a:ext>
            </a:extLst>
          </p:cNvPr>
          <p:cNvGrpSpPr/>
          <p:nvPr userDrawn="1"/>
        </p:nvGrpSpPr>
        <p:grpSpPr>
          <a:xfrm>
            <a:off x="1872910" y="2903401"/>
            <a:ext cx="8858463" cy="174171"/>
            <a:chOff x="1835966" y="4162015"/>
            <a:chExt cx="8858463" cy="174171"/>
          </a:xfrm>
        </p:grpSpPr>
        <p:sp>
          <p:nvSpPr>
            <p:cNvPr id="135" name="Oval 234">
              <a:extLst>
                <a:ext uri="{FF2B5EF4-FFF2-40B4-BE49-F238E27FC236}">
                  <a16:creationId xmlns="" xmlns:a16="http://schemas.microsoft.com/office/drawing/2014/main" id="{09B4CFFD-0C29-4685-915E-4DC40D4DFD91}"/>
                </a:ext>
                <a:ext uri="{C183D7F6-B498-43B3-948B-1728B52AA6E4}">
                  <adec:decorative xmlns="" xmlns:adec="http://schemas.microsoft.com/office/drawing/2017/decorative" val="1"/>
                </a:ext>
              </a:extLst>
            </p:cNvPr>
            <p:cNvSpPr/>
            <p:nvPr userDrawn="1"/>
          </p:nvSpPr>
          <p:spPr>
            <a:xfrm>
              <a:off x="1835966"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6" name="Oval 236">
              <a:extLst>
                <a:ext uri="{FF2B5EF4-FFF2-40B4-BE49-F238E27FC236}">
                  <a16:creationId xmlns="" xmlns:a16="http://schemas.microsoft.com/office/drawing/2014/main" id="{736381B7-7D05-4040-9A1B-1918415768F3}"/>
                </a:ext>
                <a:ext uri="{C183D7F6-B498-43B3-948B-1728B52AA6E4}">
                  <adec:decorative xmlns="" xmlns:adec="http://schemas.microsoft.com/office/drawing/2017/decorative" val="1"/>
                </a:ext>
              </a:extLst>
            </p:cNvPr>
            <p:cNvSpPr/>
            <p:nvPr userDrawn="1"/>
          </p:nvSpPr>
          <p:spPr>
            <a:xfrm>
              <a:off x="2625447" y="4162015"/>
              <a:ext cx="174171" cy="174171"/>
            </a:xfrm>
            <a:prstGeom prst="rect">
              <a:avLst/>
            </a:prstGeom>
            <a:solidFill>
              <a:schemeClr val="accent5">
                <a:lumMod val="50000"/>
              </a:schemeClr>
            </a:solid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7" name="Oval 238">
              <a:extLst>
                <a:ext uri="{FF2B5EF4-FFF2-40B4-BE49-F238E27FC236}">
                  <a16:creationId xmlns="" xmlns:a16="http://schemas.microsoft.com/office/drawing/2014/main" id="{4F77152F-41F4-45EC-B530-B38C5111C2BA}"/>
                </a:ext>
                <a:ext uri="{C183D7F6-B498-43B3-948B-1728B52AA6E4}">
                  <adec:decorative xmlns="" xmlns:adec="http://schemas.microsoft.com/office/drawing/2017/decorative" val="1"/>
                </a:ext>
              </a:extLst>
            </p:cNvPr>
            <p:cNvSpPr/>
            <p:nvPr userDrawn="1"/>
          </p:nvSpPr>
          <p:spPr>
            <a:xfrm>
              <a:off x="3414928"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8" name="Oval 240">
              <a:extLst>
                <a:ext uri="{FF2B5EF4-FFF2-40B4-BE49-F238E27FC236}">
                  <a16:creationId xmlns="" xmlns:a16="http://schemas.microsoft.com/office/drawing/2014/main" id="{8FB428D5-0A0E-4CF3-A223-9F4F7B386105}"/>
                </a:ext>
                <a:ext uri="{C183D7F6-B498-43B3-948B-1728B52AA6E4}">
                  <adec:decorative xmlns="" xmlns:adec="http://schemas.microsoft.com/office/drawing/2017/decorative" val="1"/>
                </a:ext>
              </a:extLst>
            </p:cNvPr>
            <p:cNvSpPr/>
            <p:nvPr userDrawn="1"/>
          </p:nvSpPr>
          <p:spPr>
            <a:xfrm>
              <a:off x="4204409"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9" name="Oval 242">
              <a:extLst>
                <a:ext uri="{FF2B5EF4-FFF2-40B4-BE49-F238E27FC236}">
                  <a16:creationId xmlns="" xmlns:a16="http://schemas.microsoft.com/office/drawing/2014/main" id="{A4275727-B33C-4EB0-9E6E-7CE33560321C}"/>
                </a:ext>
                <a:ext uri="{C183D7F6-B498-43B3-948B-1728B52AA6E4}">
                  <adec:decorative xmlns="" xmlns:adec="http://schemas.microsoft.com/office/drawing/2017/decorative" val="1"/>
                </a:ext>
              </a:extLst>
            </p:cNvPr>
            <p:cNvSpPr/>
            <p:nvPr userDrawn="1"/>
          </p:nvSpPr>
          <p:spPr>
            <a:xfrm>
              <a:off x="4993890" y="4162015"/>
              <a:ext cx="174171" cy="174171"/>
            </a:xfrm>
            <a:prstGeom prst="rect">
              <a:avLst/>
            </a:prstGeom>
            <a:solidFill>
              <a:schemeClr val="accent5">
                <a:lumMod val="50000"/>
              </a:schemeClr>
            </a:solid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0" name="Oval 244">
              <a:extLst>
                <a:ext uri="{FF2B5EF4-FFF2-40B4-BE49-F238E27FC236}">
                  <a16:creationId xmlns="" xmlns:a16="http://schemas.microsoft.com/office/drawing/2014/main" id="{7998F366-05B2-42D3-9B4E-CD7F91FB9396}"/>
                </a:ext>
                <a:ext uri="{C183D7F6-B498-43B3-948B-1728B52AA6E4}">
                  <adec:decorative xmlns="" xmlns:adec="http://schemas.microsoft.com/office/drawing/2017/decorative" val="1"/>
                </a:ext>
              </a:extLst>
            </p:cNvPr>
            <p:cNvSpPr/>
            <p:nvPr userDrawn="1"/>
          </p:nvSpPr>
          <p:spPr>
            <a:xfrm>
              <a:off x="5783371"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1" name="Oval 246">
              <a:extLst>
                <a:ext uri="{FF2B5EF4-FFF2-40B4-BE49-F238E27FC236}">
                  <a16:creationId xmlns="" xmlns:a16="http://schemas.microsoft.com/office/drawing/2014/main" id="{8593BF6C-17E2-4AB7-85D7-0B93D2376884}"/>
                </a:ext>
                <a:ext uri="{C183D7F6-B498-43B3-948B-1728B52AA6E4}">
                  <adec:decorative xmlns="" xmlns:adec="http://schemas.microsoft.com/office/drawing/2017/decorative" val="1"/>
                </a:ext>
              </a:extLst>
            </p:cNvPr>
            <p:cNvSpPr/>
            <p:nvPr userDrawn="1"/>
          </p:nvSpPr>
          <p:spPr>
            <a:xfrm>
              <a:off x="6572852"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2" name="Oval 248">
              <a:extLst>
                <a:ext uri="{FF2B5EF4-FFF2-40B4-BE49-F238E27FC236}">
                  <a16:creationId xmlns="" xmlns:a16="http://schemas.microsoft.com/office/drawing/2014/main" id="{74F85EBE-E43B-4B81-85F1-89969EC56D55}"/>
                </a:ext>
                <a:ext uri="{C183D7F6-B498-43B3-948B-1728B52AA6E4}">
                  <adec:decorative xmlns="" xmlns:adec="http://schemas.microsoft.com/office/drawing/2017/decorative" val="1"/>
                </a:ext>
              </a:extLst>
            </p:cNvPr>
            <p:cNvSpPr/>
            <p:nvPr userDrawn="1"/>
          </p:nvSpPr>
          <p:spPr>
            <a:xfrm>
              <a:off x="7362333"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3" name="Oval 250">
              <a:extLst>
                <a:ext uri="{FF2B5EF4-FFF2-40B4-BE49-F238E27FC236}">
                  <a16:creationId xmlns="" xmlns:a16="http://schemas.microsoft.com/office/drawing/2014/main" id="{16C21525-8829-45F3-8C9F-05274678E7C1}"/>
                </a:ext>
                <a:ext uri="{C183D7F6-B498-43B3-948B-1728B52AA6E4}">
                  <adec:decorative xmlns="" xmlns:adec="http://schemas.microsoft.com/office/drawing/2017/decorative" val="1"/>
                </a:ext>
              </a:extLst>
            </p:cNvPr>
            <p:cNvSpPr/>
            <p:nvPr userDrawn="1"/>
          </p:nvSpPr>
          <p:spPr>
            <a:xfrm>
              <a:off x="8151814"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4" name="Oval 252">
              <a:extLst>
                <a:ext uri="{FF2B5EF4-FFF2-40B4-BE49-F238E27FC236}">
                  <a16:creationId xmlns="" xmlns:a16="http://schemas.microsoft.com/office/drawing/2014/main" id="{8FFF03BC-2EFF-4AF5-B788-A1FEA5378092}"/>
                </a:ext>
                <a:ext uri="{C183D7F6-B498-43B3-948B-1728B52AA6E4}">
                  <adec:decorative xmlns="" xmlns:adec="http://schemas.microsoft.com/office/drawing/2017/decorative" val="1"/>
                </a:ext>
              </a:extLst>
            </p:cNvPr>
            <p:cNvSpPr/>
            <p:nvPr userDrawn="1"/>
          </p:nvSpPr>
          <p:spPr>
            <a:xfrm>
              <a:off x="8941295" y="4162015"/>
              <a:ext cx="174171" cy="174171"/>
            </a:xfrm>
            <a:prstGeom prst="rect">
              <a:avLst/>
            </a:prstGeom>
            <a:solidFill>
              <a:schemeClr val="accent5">
                <a:lumMod val="50000"/>
              </a:schemeClr>
            </a:solid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5" name="Oval 254">
              <a:extLst>
                <a:ext uri="{FF2B5EF4-FFF2-40B4-BE49-F238E27FC236}">
                  <a16:creationId xmlns="" xmlns:a16="http://schemas.microsoft.com/office/drawing/2014/main" id="{D811BD14-6461-4DD9-9A2C-BFC2C955390B}"/>
                </a:ext>
                <a:ext uri="{C183D7F6-B498-43B3-948B-1728B52AA6E4}">
                  <adec:decorative xmlns="" xmlns:adec="http://schemas.microsoft.com/office/drawing/2017/decorative" val="1"/>
                </a:ext>
              </a:extLst>
            </p:cNvPr>
            <p:cNvSpPr/>
            <p:nvPr userDrawn="1"/>
          </p:nvSpPr>
          <p:spPr>
            <a:xfrm>
              <a:off x="9730776"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6" name="Oval 256">
              <a:extLst>
                <a:ext uri="{FF2B5EF4-FFF2-40B4-BE49-F238E27FC236}">
                  <a16:creationId xmlns="" xmlns:a16="http://schemas.microsoft.com/office/drawing/2014/main" id="{929BB859-9DB9-433D-8C7B-91E7FED48B59}"/>
                </a:ext>
                <a:ext uri="{C183D7F6-B498-43B3-948B-1728B52AA6E4}">
                  <adec:decorative xmlns="" xmlns:adec="http://schemas.microsoft.com/office/drawing/2017/decorative" val="1"/>
                </a:ext>
              </a:extLst>
            </p:cNvPr>
            <p:cNvSpPr/>
            <p:nvPr userDrawn="1"/>
          </p:nvSpPr>
          <p:spPr>
            <a:xfrm>
              <a:off x="10520258"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159" name="Graphic 158">
            <a:extLst>
              <a:ext uri="{FF2B5EF4-FFF2-40B4-BE49-F238E27FC236}">
                <a16:creationId xmlns="" xmlns:a16="http://schemas.microsoft.com/office/drawing/2014/main" id="{A24C8354-AD07-4B50-9334-314D6B2B101B}"/>
              </a:ext>
              <a:ext uri="{C183D7F6-B498-43B3-948B-1728B52AA6E4}">
                <adec:decorative xmlns="" xmlns:adec="http://schemas.microsoft.com/office/drawing/2017/decorative" val="1"/>
              </a:ext>
            </a:extLst>
          </p:cNvPr>
          <p:cNvPicPr>
            <a:picLocks noChangeAspect="1"/>
          </p:cNvPicPr>
          <p:nvPr userDrawn="1"/>
        </p:nvPicPr>
        <p:blipFill>
          <a:blip r:embed="rId2">
            <a:extLst>
              <a:ext uri="{96DAC541-7B7A-43D3-8B79-37D633B846F1}">
                <asvg:svgBlip xmlns="" xmlns:asvg="http://schemas.microsoft.com/office/drawing/2016/SVG/main" r:embed="rId3"/>
              </a:ext>
            </a:extLst>
          </a:blip>
          <a:stretch>
            <a:fillRect/>
          </a:stretch>
        </p:blipFill>
        <p:spPr>
          <a:xfrm>
            <a:off x="1" y="6237133"/>
            <a:ext cx="12191999" cy="620867"/>
          </a:xfrm>
          <a:prstGeom prst="rect">
            <a:avLst/>
          </a:prstGeom>
        </p:spPr>
      </p:pic>
      <p:sp>
        <p:nvSpPr>
          <p:cNvPr id="160" name="Date Placeholder 2">
            <a:extLst>
              <a:ext uri="{FF2B5EF4-FFF2-40B4-BE49-F238E27FC236}">
                <a16:creationId xmlns="" xmlns:a16="http://schemas.microsoft.com/office/drawing/2014/main" id="{D3F09D93-A56A-41E4-A3BA-42472B0A3850}"/>
              </a:ext>
            </a:extLst>
          </p:cNvPr>
          <p:cNvSpPr>
            <a:spLocks noGrp="1"/>
          </p:cNvSpPr>
          <p:nvPr>
            <p:ph type="dt" sz="half" idx="10"/>
          </p:nvPr>
        </p:nvSpPr>
        <p:spPr>
          <a:xfrm>
            <a:off x="838200" y="6356350"/>
            <a:ext cx="2743200" cy="365125"/>
          </a:xfrm>
          <a:prstGeom prst="rect">
            <a:avLst/>
          </a:prstGeom>
        </p:spPr>
        <p:txBody>
          <a:bodyPr/>
          <a:lstStyle>
            <a:lvl1pPr>
              <a:defRPr>
                <a:solidFill>
                  <a:schemeClr val="bg1"/>
                </a:solidFill>
              </a:defRPr>
            </a:lvl1pPr>
          </a:lstStyle>
          <a:p>
            <a:r>
              <a:rPr lang="en-US" dirty="0"/>
              <a:t>20XX</a:t>
            </a:r>
          </a:p>
        </p:txBody>
      </p:sp>
      <p:sp>
        <p:nvSpPr>
          <p:cNvPr id="161" name="Footer Placeholder 3">
            <a:extLst>
              <a:ext uri="{FF2B5EF4-FFF2-40B4-BE49-F238E27FC236}">
                <a16:creationId xmlns="" xmlns:a16="http://schemas.microsoft.com/office/drawing/2014/main" id="{5951592E-5737-43C9-B6B0-D134076610B8}"/>
              </a:ext>
            </a:extLst>
          </p:cNvPr>
          <p:cNvSpPr>
            <a:spLocks noGrp="1"/>
          </p:cNvSpPr>
          <p:nvPr>
            <p:ph type="ftr" sz="quarter" idx="11"/>
          </p:nvPr>
        </p:nvSpPr>
        <p:spPr>
          <a:xfrm>
            <a:off x="4038600" y="6356350"/>
            <a:ext cx="4114800" cy="365125"/>
          </a:xfrm>
          <a:prstGeom prst="rect">
            <a:avLst/>
          </a:prstGeom>
        </p:spPr>
        <p:txBody>
          <a:bodyPr/>
          <a:lstStyle>
            <a:lvl1pPr>
              <a:defRPr>
                <a:solidFill>
                  <a:schemeClr val="bg1"/>
                </a:solidFill>
              </a:defRPr>
            </a:lvl1pPr>
          </a:lstStyle>
          <a:p>
            <a:r>
              <a:rPr lang="en-US" dirty="0"/>
              <a:t>Pitch deck</a:t>
            </a:r>
          </a:p>
        </p:txBody>
      </p:sp>
      <p:sp>
        <p:nvSpPr>
          <p:cNvPr id="162" name="Slide Number Placeholder 4">
            <a:extLst>
              <a:ext uri="{FF2B5EF4-FFF2-40B4-BE49-F238E27FC236}">
                <a16:creationId xmlns="" xmlns:a16="http://schemas.microsoft.com/office/drawing/2014/main" id="{3B542197-0399-4FBD-A10C-B97A68AA2A07}"/>
              </a:ext>
            </a:extLst>
          </p:cNvPr>
          <p:cNvSpPr>
            <a:spLocks noGrp="1"/>
          </p:cNvSpPr>
          <p:nvPr>
            <p:ph type="sldNum" sz="quarter" idx="12"/>
          </p:nvPr>
        </p:nvSpPr>
        <p:spPr>
          <a:xfrm>
            <a:off x="8610600" y="6356350"/>
            <a:ext cx="2743200" cy="365125"/>
          </a:xfrm>
          <a:prstGeom prst="rect">
            <a:avLst/>
          </a:prstGeom>
        </p:spPr>
        <p:txBody>
          <a:bodyPr/>
          <a:lstStyle>
            <a:lvl1pPr>
              <a:defRPr>
                <a:solidFill>
                  <a:schemeClr val="bg1"/>
                </a:solidFill>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370625628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Financials">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DD96D4A-16D3-4C35-A383-2DF039D54CF4}"/>
              </a:ext>
            </a:extLst>
          </p:cNvPr>
          <p:cNvSpPr>
            <a:spLocks noGrp="1"/>
          </p:cNvSpPr>
          <p:nvPr>
            <p:ph type="title" hasCustomPrompt="1"/>
          </p:nvPr>
        </p:nvSpPr>
        <p:spPr>
          <a:xfrm>
            <a:off x="819728" y="317739"/>
            <a:ext cx="4114800" cy="623923"/>
          </a:xfrm>
          <a:prstGeom prst="rect">
            <a:avLst/>
          </a:prstGeom>
        </p:spPr>
        <p:txBody>
          <a:bodyPr anchor="ctr"/>
          <a:lstStyle>
            <a:lvl1pPr>
              <a:defRPr sz="2400" cap="all" spc="100" baseline="0">
                <a:solidFill>
                  <a:schemeClr val="tx2"/>
                </a:solidFill>
              </a:defRPr>
            </a:lvl1pPr>
          </a:lstStyle>
          <a:p>
            <a:r>
              <a:rPr lang="en-US" dirty="0"/>
              <a:t>Click to add title</a:t>
            </a:r>
          </a:p>
        </p:txBody>
      </p:sp>
      <p:sp>
        <p:nvSpPr>
          <p:cNvPr id="10" name="Content Placeholder 9">
            <a:extLst>
              <a:ext uri="{FF2B5EF4-FFF2-40B4-BE49-F238E27FC236}">
                <a16:creationId xmlns="" xmlns:a16="http://schemas.microsoft.com/office/drawing/2014/main" id="{FF255611-8280-41F3-A5FA-821E144AEAE7}"/>
              </a:ext>
            </a:extLst>
          </p:cNvPr>
          <p:cNvSpPr>
            <a:spLocks noGrp="1"/>
          </p:cNvSpPr>
          <p:nvPr>
            <p:ph sz="quarter" idx="15" hasCustomPrompt="1"/>
          </p:nvPr>
        </p:nvSpPr>
        <p:spPr>
          <a:xfrm>
            <a:off x="914400" y="905856"/>
            <a:ext cx="5759450" cy="5047269"/>
          </a:xfrm>
          <a:prstGeom prst="rect">
            <a:avLst/>
          </a:prstGeom>
        </p:spPr>
        <p:txBody>
          <a:bodyPr/>
          <a:lstStyle>
            <a:lvl1pPr marL="0" indent="0">
              <a:buNone/>
              <a:defRPr sz="1800" cap="all" baseline="0">
                <a:solidFill>
                  <a:schemeClr val="accent5">
                    <a:lumMod val="50000"/>
                  </a:schemeClr>
                </a:solidFill>
              </a:defRPr>
            </a:lvl1pPr>
            <a:lvl2pPr marL="457200" indent="0">
              <a:buNone/>
              <a:defRPr sz="1600" cap="all" baseline="0">
                <a:solidFill>
                  <a:schemeClr val="accent5">
                    <a:lumMod val="50000"/>
                  </a:schemeClr>
                </a:solidFill>
              </a:defRPr>
            </a:lvl2pPr>
            <a:lvl3pPr marL="914400" indent="0">
              <a:buNone/>
              <a:defRPr sz="1400" cap="all" baseline="0">
                <a:solidFill>
                  <a:schemeClr val="accent5">
                    <a:lumMod val="50000"/>
                  </a:schemeClr>
                </a:solidFill>
              </a:defRPr>
            </a:lvl3pPr>
            <a:lvl4pPr marL="1371600" indent="0">
              <a:buNone/>
              <a:defRPr sz="1200" cap="all" baseline="0">
                <a:solidFill>
                  <a:schemeClr val="accent5">
                    <a:lumMod val="50000"/>
                  </a:schemeClr>
                </a:solidFill>
              </a:defRPr>
            </a:lvl4pPr>
            <a:lvl5pPr marL="1828800" indent="0">
              <a:buNone/>
              <a:defRPr sz="1200" cap="all" baseline="0">
                <a:solidFill>
                  <a:schemeClr val="accent5">
                    <a:lumMod val="50000"/>
                  </a:schemeClr>
                </a:solidFill>
              </a:defRPr>
            </a:lvl5pPr>
          </a:lstStyle>
          <a:p>
            <a:pPr lvl="0"/>
            <a:r>
              <a:rPr lang="en-US" dirty="0"/>
              <a:t>Click to add content</a:t>
            </a:r>
          </a:p>
        </p:txBody>
      </p:sp>
      <p:sp>
        <p:nvSpPr>
          <p:cNvPr id="3" name="Date Placeholder 2">
            <a:extLst>
              <a:ext uri="{FF2B5EF4-FFF2-40B4-BE49-F238E27FC236}">
                <a16:creationId xmlns="" xmlns:a16="http://schemas.microsoft.com/office/drawing/2014/main" id="{33453DB9-3C4B-4136-96D2-08A7D5AD418F}"/>
              </a:ext>
            </a:extLst>
          </p:cNvPr>
          <p:cNvSpPr>
            <a:spLocks noGrp="1"/>
          </p:cNvSpPr>
          <p:nvPr>
            <p:ph type="dt" sz="half" idx="10"/>
          </p:nvPr>
        </p:nvSpPr>
        <p:spPr>
          <a:xfrm>
            <a:off x="838200" y="6356350"/>
            <a:ext cx="2743200" cy="365125"/>
          </a:xfrm>
          <a:prstGeom prst="rect">
            <a:avLst/>
          </a:prstGeom>
        </p:spPr>
        <p:txBody>
          <a:bodyPr/>
          <a:lstStyle/>
          <a:p>
            <a:r>
              <a:rPr lang="en-US" dirty="0"/>
              <a:t>20XX</a:t>
            </a:r>
          </a:p>
        </p:txBody>
      </p:sp>
      <p:sp>
        <p:nvSpPr>
          <p:cNvPr id="4" name="Footer Placeholder 3">
            <a:extLst>
              <a:ext uri="{FF2B5EF4-FFF2-40B4-BE49-F238E27FC236}">
                <a16:creationId xmlns="" xmlns:a16="http://schemas.microsoft.com/office/drawing/2014/main" id="{81464841-801A-499A-BFD2-9731D2D89C25}"/>
              </a:ext>
            </a:extLst>
          </p:cNvPr>
          <p:cNvSpPr>
            <a:spLocks noGrp="1"/>
          </p:cNvSpPr>
          <p:nvPr>
            <p:ph type="ftr" sz="quarter" idx="11"/>
          </p:nvPr>
        </p:nvSpPr>
        <p:spPr>
          <a:xfrm>
            <a:off x="4038600" y="6356350"/>
            <a:ext cx="4114800" cy="365125"/>
          </a:xfrm>
          <a:prstGeom prst="rect">
            <a:avLst/>
          </a:prstGeom>
        </p:spPr>
        <p:txBody>
          <a:bodyPr/>
          <a:lstStyle/>
          <a:p>
            <a:r>
              <a:rPr lang="en-US" dirty="0"/>
              <a:t>Pitch deck</a:t>
            </a:r>
          </a:p>
        </p:txBody>
      </p:sp>
      <p:sp>
        <p:nvSpPr>
          <p:cNvPr id="8" name="Picture Placeholder 8">
            <a:extLst>
              <a:ext uri="{FF2B5EF4-FFF2-40B4-BE49-F238E27FC236}">
                <a16:creationId xmlns="" xmlns:a16="http://schemas.microsoft.com/office/drawing/2014/main" id="{A6BF61C1-4A8C-44D4-901D-E065B7B42A25}"/>
              </a:ext>
            </a:extLst>
          </p:cNvPr>
          <p:cNvSpPr>
            <a:spLocks noGrp="1"/>
          </p:cNvSpPr>
          <p:nvPr>
            <p:ph type="pic" sz="quarter" idx="14" hasCustomPrompt="1"/>
          </p:nvPr>
        </p:nvSpPr>
        <p:spPr>
          <a:xfrm>
            <a:off x="7598229" y="0"/>
            <a:ext cx="4593770" cy="6858000"/>
          </a:xfrm>
          <a:prstGeom prst="rect">
            <a:avLst/>
          </a:prstGeom>
        </p:spPr>
        <p:txBody>
          <a:bodyPr/>
          <a:lstStyle>
            <a:lvl1pPr marL="0" indent="0" algn="ctr">
              <a:buNone/>
              <a:defRPr/>
            </a:lvl1pPr>
          </a:lstStyle>
          <a:p>
            <a:r>
              <a:rPr lang="en-US" dirty="0"/>
              <a:t>Click to add photo</a:t>
            </a:r>
          </a:p>
        </p:txBody>
      </p:sp>
      <p:sp>
        <p:nvSpPr>
          <p:cNvPr id="5" name="Slide Number Placeholder 4">
            <a:extLst>
              <a:ext uri="{FF2B5EF4-FFF2-40B4-BE49-F238E27FC236}">
                <a16:creationId xmlns="" xmlns:a16="http://schemas.microsoft.com/office/drawing/2014/main" id="{F9C78F9D-CD73-4D53-A871-D6C0B643A68D}"/>
              </a:ext>
            </a:extLst>
          </p:cNvPr>
          <p:cNvSpPr>
            <a:spLocks noGrp="1"/>
          </p:cNvSpPr>
          <p:nvPr>
            <p:ph type="sldNum" sz="quarter" idx="12"/>
          </p:nvPr>
        </p:nvSpPr>
        <p:spPr>
          <a:xfrm>
            <a:off x="8610600" y="6356350"/>
            <a:ext cx="2743200" cy="365125"/>
          </a:xfrm>
          <a:prstGeom prst="rect">
            <a:avLst/>
          </a:prstGeom>
        </p:spPr>
        <p:txBody>
          <a:bodyPr/>
          <a:lstStyle>
            <a:lvl1pPr>
              <a:defRPr>
                <a:solidFill>
                  <a:schemeClr val="bg1"/>
                </a:solidFill>
                <a:effectLst>
                  <a:outerShdw blurRad="38100" dist="38100" dir="2700000" algn="tl">
                    <a:srgbClr val="000000">
                      <a:alpha val="43137"/>
                    </a:srgbClr>
                  </a:outerShdw>
                </a:effectLst>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13788064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Our Team 4-Up">
    <p:spTree>
      <p:nvGrpSpPr>
        <p:cNvPr id="1" name=""/>
        <p:cNvGrpSpPr/>
        <p:nvPr/>
      </p:nvGrpSpPr>
      <p:grpSpPr>
        <a:xfrm>
          <a:off x="0" y="0"/>
          <a:ext cx="0" cy="0"/>
          <a:chOff x="0" y="0"/>
          <a:chExt cx="0" cy="0"/>
        </a:xfrm>
      </p:grpSpPr>
      <p:sp>
        <p:nvSpPr>
          <p:cNvPr id="35" name="Rectangle 34">
            <a:extLst>
              <a:ext uri="{FF2B5EF4-FFF2-40B4-BE49-F238E27FC236}">
                <a16:creationId xmlns="" xmlns:a16="http://schemas.microsoft.com/office/drawing/2014/main" id="{7726902C-381D-4629-AF04-0689A76C513B}"/>
              </a:ext>
              <a:ext uri="{C183D7F6-B498-43B3-948B-1728B52AA6E4}">
                <adec:decorative xmlns="" xmlns:adec="http://schemas.microsoft.com/office/drawing/2017/decorative" val="1"/>
              </a:ext>
            </a:extLst>
          </p:cNvPr>
          <p:cNvSpPr/>
          <p:nvPr userDrawn="1"/>
        </p:nvSpPr>
        <p:spPr>
          <a:xfrm>
            <a:off x="-1" y="4354286"/>
            <a:ext cx="12192001" cy="2503713"/>
          </a:xfrm>
          <a:prstGeom prst="rect">
            <a:avLst/>
          </a:prstGeom>
          <a:solidFill>
            <a:schemeClr val="accent5">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 xmlns:a16="http://schemas.microsoft.com/office/drawing/2014/main" id="{F480C3F3-53A4-4049-96CE-C6C4EB9DA62C}"/>
              </a:ext>
            </a:extLst>
          </p:cNvPr>
          <p:cNvSpPr>
            <a:spLocks noGrp="1"/>
          </p:cNvSpPr>
          <p:nvPr>
            <p:ph type="title" hasCustomPrompt="1"/>
          </p:nvPr>
        </p:nvSpPr>
        <p:spPr>
          <a:xfrm>
            <a:off x="4038600" y="544286"/>
            <a:ext cx="4114800" cy="747929"/>
          </a:xfrm>
          <a:prstGeom prst="rect">
            <a:avLst/>
          </a:prstGeom>
        </p:spPr>
        <p:txBody>
          <a:bodyPr anchor="ctr"/>
          <a:lstStyle>
            <a:lvl1pPr algn="ctr">
              <a:defRPr sz="2400" cap="all" spc="100" baseline="0">
                <a:solidFill>
                  <a:schemeClr val="accent2"/>
                </a:solidFill>
              </a:defRPr>
            </a:lvl1pPr>
          </a:lstStyle>
          <a:p>
            <a:r>
              <a:rPr lang="en-US" dirty="0"/>
              <a:t>Click to add title</a:t>
            </a:r>
          </a:p>
        </p:txBody>
      </p:sp>
      <p:sp>
        <p:nvSpPr>
          <p:cNvPr id="10" name="Picture Placeholder 9">
            <a:extLst>
              <a:ext uri="{FF2B5EF4-FFF2-40B4-BE49-F238E27FC236}">
                <a16:creationId xmlns="" xmlns:a16="http://schemas.microsoft.com/office/drawing/2014/main" id="{3F669E6E-28BD-4FC9-BFB3-B42707D25AE2}"/>
              </a:ext>
            </a:extLst>
          </p:cNvPr>
          <p:cNvSpPr>
            <a:spLocks noGrp="1"/>
          </p:cNvSpPr>
          <p:nvPr>
            <p:ph type="pic" sz="quarter" idx="14" hasCustomPrompt="1"/>
          </p:nvPr>
        </p:nvSpPr>
        <p:spPr>
          <a:xfrm>
            <a:off x="897731" y="2427897"/>
            <a:ext cx="2099702" cy="2115227"/>
          </a:xfrm>
          <a:prstGeom prst="rect">
            <a:avLst/>
          </a:prstGeom>
        </p:spPr>
        <p:txBody>
          <a:bodyPr/>
          <a:lstStyle>
            <a:lvl1pPr marL="0" indent="0" algn="ctr">
              <a:buNone/>
              <a:defRPr/>
            </a:lvl1pPr>
          </a:lstStyle>
          <a:p>
            <a:r>
              <a:rPr lang="en-US" dirty="0"/>
              <a:t>Click to add photo</a:t>
            </a:r>
          </a:p>
        </p:txBody>
      </p:sp>
      <p:sp>
        <p:nvSpPr>
          <p:cNvPr id="14" name="Text Placeholder 10">
            <a:extLst>
              <a:ext uri="{FF2B5EF4-FFF2-40B4-BE49-F238E27FC236}">
                <a16:creationId xmlns="" xmlns:a16="http://schemas.microsoft.com/office/drawing/2014/main" id="{B0CE1D3C-6E95-41C8-9202-B6BACEA97CBA}"/>
              </a:ext>
            </a:extLst>
          </p:cNvPr>
          <p:cNvSpPr>
            <a:spLocks noGrp="1"/>
          </p:cNvSpPr>
          <p:nvPr>
            <p:ph type="body" sz="quarter" idx="18" hasCustomPrompt="1"/>
          </p:nvPr>
        </p:nvSpPr>
        <p:spPr>
          <a:xfrm>
            <a:off x="703729" y="4731112"/>
            <a:ext cx="2487705" cy="531393"/>
          </a:xfrm>
          <a:prstGeom prst="rect">
            <a:avLst/>
          </a:prstGeom>
        </p:spPr>
        <p:txBody>
          <a:bodyPr anchor="b"/>
          <a:lstStyle>
            <a:lvl1pPr marL="0" indent="0" algn="ctr">
              <a:buNone/>
              <a:defRPr sz="1800" cap="all" spc="100" baseline="0">
                <a:solidFill>
                  <a:schemeClr val="accent4">
                    <a:lumMod val="50000"/>
                  </a:schemeClr>
                </a:solidFill>
                <a:latin typeface="+mj-lt"/>
              </a:defRPr>
            </a:lvl1pPr>
          </a:lstStyle>
          <a:p>
            <a:pPr lvl="0"/>
            <a:r>
              <a:rPr lang="en-US" dirty="0"/>
              <a:t>Add name</a:t>
            </a:r>
          </a:p>
        </p:txBody>
      </p:sp>
      <p:sp>
        <p:nvSpPr>
          <p:cNvPr id="15" name="Text Placeholder 10">
            <a:extLst>
              <a:ext uri="{FF2B5EF4-FFF2-40B4-BE49-F238E27FC236}">
                <a16:creationId xmlns="" xmlns:a16="http://schemas.microsoft.com/office/drawing/2014/main" id="{A90F4B16-F669-4D35-8B6D-5DE38097DD9A}"/>
              </a:ext>
            </a:extLst>
          </p:cNvPr>
          <p:cNvSpPr>
            <a:spLocks noGrp="1"/>
          </p:cNvSpPr>
          <p:nvPr>
            <p:ph type="body" sz="quarter" idx="19" hasCustomPrompt="1"/>
          </p:nvPr>
        </p:nvSpPr>
        <p:spPr>
          <a:xfrm>
            <a:off x="703728" y="5199750"/>
            <a:ext cx="2487705" cy="531393"/>
          </a:xfrm>
          <a:prstGeom prst="rect">
            <a:avLst/>
          </a:prstGeom>
        </p:spPr>
        <p:txBody>
          <a:bodyPr anchor="t"/>
          <a:lstStyle>
            <a:lvl1pPr marL="0" indent="0" algn="ctr">
              <a:buNone/>
              <a:defRPr sz="1400" cap="none" spc="100" baseline="0">
                <a:solidFill>
                  <a:schemeClr val="tx1"/>
                </a:solidFill>
                <a:latin typeface="+mn-lt"/>
              </a:defRPr>
            </a:lvl1pPr>
          </a:lstStyle>
          <a:p>
            <a:pPr lvl="0"/>
            <a:r>
              <a:rPr lang="en-US" dirty="0"/>
              <a:t>Add title</a:t>
            </a:r>
          </a:p>
        </p:txBody>
      </p:sp>
      <p:sp>
        <p:nvSpPr>
          <p:cNvPr id="17" name="Rectangle 16">
            <a:extLst>
              <a:ext uri="{FF2B5EF4-FFF2-40B4-BE49-F238E27FC236}">
                <a16:creationId xmlns="" xmlns:a16="http://schemas.microsoft.com/office/drawing/2014/main" id="{E90D56BE-BB71-4ADC-B308-883B7BB63CDE}"/>
              </a:ext>
              <a:ext uri="{C183D7F6-B498-43B3-948B-1728B52AA6E4}">
                <adec:decorative xmlns="" xmlns:adec="http://schemas.microsoft.com/office/drawing/2017/decorative" val="1"/>
              </a:ext>
            </a:extLst>
          </p:cNvPr>
          <p:cNvSpPr/>
          <p:nvPr userDrawn="1"/>
        </p:nvSpPr>
        <p:spPr>
          <a:xfrm>
            <a:off x="703729" y="2239910"/>
            <a:ext cx="2487706" cy="2491201"/>
          </a:xfrm>
          <a:prstGeom prst="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Picture Placeholder 9">
            <a:extLst>
              <a:ext uri="{FF2B5EF4-FFF2-40B4-BE49-F238E27FC236}">
                <a16:creationId xmlns="" xmlns:a16="http://schemas.microsoft.com/office/drawing/2014/main" id="{24532133-7BD7-49DF-96C1-B4A992CE4DF0}"/>
              </a:ext>
            </a:extLst>
          </p:cNvPr>
          <p:cNvSpPr>
            <a:spLocks noGrp="1"/>
          </p:cNvSpPr>
          <p:nvPr>
            <p:ph type="pic" sz="quarter" idx="20" hasCustomPrompt="1"/>
          </p:nvPr>
        </p:nvSpPr>
        <p:spPr>
          <a:xfrm>
            <a:off x="3667826" y="2427897"/>
            <a:ext cx="2099702" cy="2115227"/>
          </a:xfrm>
          <a:prstGeom prst="rect">
            <a:avLst/>
          </a:prstGeom>
        </p:spPr>
        <p:txBody>
          <a:bodyPr/>
          <a:lstStyle>
            <a:lvl1pPr marL="0" indent="0" algn="ctr">
              <a:buNone/>
              <a:defRPr/>
            </a:lvl1pPr>
          </a:lstStyle>
          <a:p>
            <a:r>
              <a:rPr lang="en-US" dirty="0"/>
              <a:t>Click to add photo</a:t>
            </a:r>
          </a:p>
        </p:txBody>
      </p:sp>
      <p:sp>
        <p:nvSpPr>
          <p:cNvPr id="19" name="Rectangle 18">
            <a:extLst>
              <a:ext uri="{FF2B5EF4-FFF2-40B4-BE49-F238E27FC236}">
                <a16:creationId xmlns="" xmlns:a16="http://schemas.microsoft.com/office/drawing/2014/main" id="{4AF4F5B9-821C-4A57-B5E2-055949CECC07}"/>
              </a:ext>
              <a:ext uri="{C183D7F6-B498-43B3-948B-1728B52AA6E4}">
                <adec:decorative xmlns="" xmlns:adec="http://schemas.microsoft.com/office/drawing/2017/decorative" val="1"/>
              </a:ext>
            </a:extLst>
          </p:cNvPr>
          <p:cNvSpPr/>
          <p:nvPr userDrawn="1"/>
        </p:nvSpPr>
        <p:spPr>
          <a:xfrm>
            <a:off x="3473824" y="2239910"/>
            <a:ext cx="2487706" cy="2491201"/>
          </a:xfrm>
          <a:prstGeom prst="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Text Placeholder 10">
            <a:extLst>
              <a:ext uri="{FF2B5EF4-FFF2-40B4-BE49-F238E27FC236}">
                <a16:creationId xmlns="" xmlns:a16="http://schemas.microsoft.com/office/drawing/2014/main" id="{63893EB3-C98E-4A69-A71C-7C922128375E}"/>
              </a:ext>
            </a:extLst>
          </p:cNvPr>
          <p:cNvSpPr>
            <a:spLocks noGrp="1"/>
          </p:cNvSpPr>
          <p:nvPr>
            <p:ph type="body" sz="quarter" idx="23" hasCustomPrompt="1"/>
          </p:nvPr>
        </p:nvSpPr>
        <p:spPr>
          <a:xfrm>
            <a:off x="3473826" y="4731112"/>
            <a:ext cx="2487705" cy="531393"/>
          </a:xfrm>
          <a:prstGeom prst="rect">
            <a:avLst/>
          </a:prstGeom>
        </p:spPr>
        <p:txBody>
          <a:bodyPr anchor="b"/>
          <a:lstStyle>
            <a:lvl1pPr marL="0" indent="0" algn="ctr">
              <a:buNone/>
              <a:defRPr sz="1800" cap="all" spc="100" baseline="0">
                <a:solidFill>
                  <a:schemeClr val="accent4">
                    <a:lumMod val="50000"/>
                  </a:schemeClr>
                </a:solidFill>
                <a:latin typeface="+mj-lt"/>
              </a:defRPr>
            </a:lvl1pPr>
          </a:lstStyle>
          <a:p>
            <a:pPr lvl="0"/>
            <a:r>
              <a:rPr lang="en-US" dirty="0"/>
              <a:t>Add name</a:t>
            </a:r>
          </a:p>
        </p:txBody>
      </p:sp>
      <p:sp>
        <p:nvSpPr>
          <p:cNvPr id="27" name="Text Placeholder 10">
            <a:extLst>
              <a:ext uri="{FF2B5EF4-FFF2-40B4-BE49-F238E27FC236}">
                <a16:creationId xmlns="" xmlns:a16="http://schemas.microsoft.com/office/drawing/2014/main" id="{5D0352AF-E877-45F2-9868-A8A1E017A91E}"/>
              </a:ext>
            </a:extLst>
          </p:cNvPr>
          <p:cNvSpPr>
            <a:spLocks noGrp="1"/>
          </p:cNvSpPr>
          <p:nvPr>
            <p:ph type="body" sz="quarter" idx="24" hasCustomPrompt="1"/>
          </p:nvPr>
        </p:nvSpPr>
        <p:spPr>
          <a:xfrm>
            <a:off x="3473825" y="5199750"/>
            <a:ext cx="2487705" cy="531393"/>
          </a:xfrm>
          <a:prstGeom prst="rect">
            <a:avLst/>
          </a:prstGeom>
        </p:spPr>
        <p:txBody>
          <a:bodyPr anchor="t"/>
          <a:lstStyle>
            <a:lvl1pPr marL="0" indent="0" algn="ctr">
              <a:buNone/>
              <a:defRPr sz="1400" cap="none" spc="100" baseline="0">
                <a:solidFill>
                  <a:schemeClr val="tx1"/>
                </a:solidFill>
                <a:latin typeface="+mn-lt"/>
              </a:defRPr>
            </a:lvl1pPr>
          </a:lstStyle>
          <a:p>
            <a:pPr lvl="0"/>
            <a:r>
              <a:rPr lang="en-US" dirty="0"/>
              <a:t>Add title</a:t>
            </a:r>
          </a:p>
        </p:txBody>
      </p:sp>
      <p:sp>
        <p:nvSpPr>
          <p:cNvPr id="20" name="Picture Placeholder 9">
            <a:extLst>
              <a:ext uri="{FF2B5EF4-FFF2-40B4-BE49-F238E27FC236}">
                <a16:creationId xmlns="" xmlns:a16="http://schemas.microsoft.com/office/drawing/2014/main" id="{750DAF93-603B-44B6-99DC-79A63DC3A1F4}"/>
              </a:ext>
            </a:extLst>
          </p:cNvPr>
          <p:cNvSpPr>
            <a:spLocks noGrp="1"/>
          </p:cNvSpPr>
          <p:nvPr>
            <p:ph type="pic" sz="quarter" idx="21" hasCustomPrompt="1"/>
          </p:nvPr>
        </p:nvSpPr>
        <p:spPr>
          <a:xfrm>
            <a:off x="6437921" y="2427897"/>
            <a:ext cx="2099702" cy="2115227"/>
          </a:xfrm>
          <a:prstGeom prst="rect">
            <a:avLst/>
          </a:prstGeom>
        </p:spPr>
        <p:txBody>
          <a:bodyPr/>
          <a:lstStyle>
            <a:lvl1pPr marL="0" indent="0" algn="ctr">
              <a:buNone/>
              <a:defRPr/>
            </a:lvl1pPr>
          </a:lstStyle>
          <a:p>
            <a:r>
              <a:rPr lang="en-US" dirty="0"/>
              <a:t>Click to add photo</a:t>
            </a:r>
          </a:p>
        </p:txBody>
      </p:sp>
      <p:sp>
        <p:nvSpPr>
          <p:cNvPr id="21" name="Rectangle 20">
            <a:extLst>
              <a:ext uri="{FF2B5EF4-FFF2-40B4-BE49-F238E27FC236}">
                <a16:creationId xmlns="" xmlns:a16="http://schemas.microsoft.com/office/drawing/2014/main" id="{C372AD67-26BA-4843-BAFE-B661A05BBE9D}"/>
              </a:ext>
              <a:ext uri="{C183D7F6-B498-43B3-948B-1728B52AA6E4}">
                <adec:decorative xmlns="" xmlns:adec="http://schemas.microsoft.com/office/drawing/2017/decorative" val="1"/>
              </a:ext>
            </a:extLst>
          </p:cNvPr>
          <p:cNvSpPr/>
          <p:nvPr userDrawn="1"/>
        </p:nvSpPr>
        <p:spPr>
          <a:xfrm>
            <a:off x="6243919" y="2239910"/>
            <a:ext cx="2487706" cy="2491201"/>
          </a:xfrm>
          <a:prstGeom prst="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 xmlns:a16="http://schemas.microsoft.com/office/drawing/2014/main" id="{FE0EAD7F-FBD0-4EA0-A7E7-5E65604B4716}"/>
              </a:ext>
              <a:ext uri="{C183D7F6-B498-43B3-948B-1728B52AA6E4}">
                <adec:decorative xmlns="" xmlns:adec="http://schemas.microsoft.com/office/drawing/2017/decorative" val="1"/>
              </a:ext>
            </a:extLst>
          </p:cNvPr>
          <p:cNvSpPr/>
          <p:nvPr userDrawn="1"/>
        </p:nvSpPr>
        <p:spPr>
          <a:xfrm>
            <a:off x="9014014" y="2239910"/>
            <a:ext cx="2487706" cy="2491201"/>
          </a:xfrm>
          <a:prstGeom prst="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Text Placeholder 10">
            <a:extLst>
              <a:ext uri="{FF2B5EF4-FFF2-40B4-BE49-F238E27FC236}">
                <a16:creationId xmlns="" xmlns:a16="http://schemas.microsoft.com/office/drawing/2014/main" id="{DA3EAA29-D608-4031-9C0E-0610D1886CA5}"/>
              </a:ext>
            </a:extLst>
          </p:cNvPr>
          <p:cNvSpPr>
            <a:spLocks noGrp="1"/>
          </p:cNvSpPr>
          <p:nvPr>
            <p:ph type="body" sz="quarter" idx="25" hasCustomPrompt="1"/>
          </p:nvPr>
        </p:nvSpPr>
        <p:spPr>
          <a:xfrm>
            <a:off x="6243921" y="4731112"/>
            <a:ext cx="2487705" cy="531393"/>
          </a:xfrm>
          <a:prstGeom prst="rect">
            <a:avLst/>
          </a:prstGeom>
        </p:spPr>
        <p:txBody>
          <a:bodyPr anchor="b"/>
          <a:lstStyle>
            <a:lvl1pPr marL="0" indent="0" algn="ctr">
              <a:buNone/>
              <a:defRPr sz="1800" cap="all" spc="100" baseline="0">
                <a:solidFill>
                  <a:schemeClr val="accent4">
                    <a:lumMod val="50000"/>
                  </a:schemeClr>
                </a:solidFill>
                <a:latin typeface="+mj-lt"/>
              </a:defRPr>
            </a:lvl1pPr>
          </a:lstStyle>
          <a:p>
            <a:pPr lvl="0"/>
            <a:r>
              <a:rPr lang="en-US" dirty="0"/>
              <a:t>Add name</a:t>
            </a:r>
          </a:p>
        </p:txBody>
      </p:sp>
      <p:sp>
        <p:nvSpPr>
          <p:cNvPr id="29" name="Text Placeholder 10">
            <a:extLst>
              <a:ext uri="{FF2B5EF4-FFF2-40B4-BE49-F238E27FC236}">
                <a16:creationId xmlns="" xmlns:a16="http://schemas.microsoft.com/office/drawing/2014/main" id="{1DC4676B-9880-4C33-A8A2-88FB0944CF3B}"/>
              </a:ext>
            </a:extLst>
          </p:cNvPr>
          <p:cNvSpPr>
            <a:spLocks noGrp="1"/>
          </p:cNvSpPr>
          <p:nvPr>
            <p:ph type="body" sz="quarter" idx="26" hasCustomPrompt="1"/>
          </p:nvPr>
        </p:nvSpPr>
        <p:spPr>
          <a:xfrm>
            <a:off x="6243920" y="5199750"/>
            <a:ext cx="2487705" cy="531393"/>
          </a:xfrm>
          <a:prstGeom prst="rect">
            <a:avLst/>
          </a:prstGeom>
        </p:spPr>
        <p:txBody>
          <a:bodyPr anchor="t"/>
          <a:lstStyle>
            <a:lvl1pPr marL="0" indent="0" algn="ctr">
              <a:buNone/>
              <a:defRPr sz="1400" cap="none" spc="100" baseline="0">
                <a:solidFill>
                  <a:schemeClr val="tx1"/>
                </a:solidFill>
                <a:latin typeface="+mn-lt"/>
              </a:defRPr>
            </a:lvl1pPr>
          </a:lstStyle>
          <a:p>
            <a:pPr lvl="0"/>
            <a:r>
              <a:rPr lang="en-US" dirty="0"/>
              <a:t>Add title</a:t>
            </a:r>
          </a:p>
        </p:txBody>
      </p:sp>
      <p:sp>
        <p:nvSpPr>
          <p:cNvPr id="24" name="Picture Placeholder 9">
            <a:extLst>
              <a:ext uri="{FF2B5EF4-FFF2-40B4-BE49-F238E27FC236}">
                <a16:creationId xmlns="" xmlns:a16="http://schemas.microsoft.com/office/drawing/2014/main" id="{AF6D479F-D265-4CD5-88BE-FC37AFC5FF4B}"/>
              </a:ext>
            </a:extLst>
          </p:cNvPr>
          <p:cNvSpPr>
            <a:spLocks noGrp="1"/>
          </p:cNvSpPr>
          <p:nvPr>
            <p:ph type="pic" sz="quarter" idx="22" hasCustomPrompt="1"/>
          </p:nvPr>
        </p:nvSpPr>
        <p:spPr>
          <a:xfrm>
            <a:off x="9208016" y="2427897"/>
            <a:ext cx="2099702" cy="2115227"/>
          </a:xfrm>
          <a:prstGeom prst="rect">
            <a:avLst/>
          </a:prstGeom>
        </p:spPr>
        <p:txBody>
          <a:bodyPr/>
          <a:lstStyle>
            <a:lvl1pPr marL="0" indent="0" algn="ctr">
              <a:buNone/>
              <a:defRPr/>
            </a:lvl1pPr>
          </a:lstStyle>
          <a:p>
            <a:r>
              <a:rPr lang="en-US" dirty="0"/>
              <a:t>Click to add photo</a:t>
            </a:r>
          </a:p>
        </p:txBody>
      </p:sp>
      <p:sp>
        <p:nvSpPr>
          <p:cNvPr id="30" name="Text Placeholder 10">
            <a:extLst>
              <a:ext uri="{FF2B5EF4-FFF2-40B4-BE49-F238E27FC236}">
                <a16:creationId xmlns="" xmlns:a16="http://schemas.microsoft.com/office/drawing/2014/main" id="{ED618ADF-296A-4300-A8AE-A1837B390A9F}"/>
              </a:ext>
            </a:extLst>
          </p:cNvPr>
          <p:cNvSpPr>
            <a:spLocks noGrp="1"/>
          </p:cNvSpPr>
          <p:nvPr>
            <p:ph type="body" sz="quarter" idx="27" hasCustomPrompt="1"/>
          </p:nvPr>
        </p:nvSpPr>
        <p:spPr>
          <a:xfrm>
            <a:off x="9014015" y="4731112"/>
            <a:ext cx="2487705" cy="531393"/>
          </a:xfrm>
          <a:prstGeom prst="rect">
            <a:avLst/>
          </a:prstGeom>
        </p:spPr>
        <p:txBody>
          <a:bodyPr anchor="b"/>
          <a:lstStyle>
            <a:lvl1pPr marL="0" indent="0" algn="ctr">
              <a:buNone/>
              <a:defRPr sz="1800" cap="all" spc="100" baseline="0">
                <a:solidFill>
                  <a:schemeClr val="accent4">
                    <a:lumMod val="50000"/>
                  </a:schemeClr>
                </a:solidFill>
                <a:latin typeface="+mj-lt"/>
              </a:defRPr>
            </a:lvl1pPr>
          </a:lstStyle>
          <a:p>
            <a:pPr lvl="0"/>
            <a:r>
              <a:rPr lang="en-US" dirty="0"/>
              <a:t>Add name</a:t>
            </a:r>
          </a:p>
        </p:txBody>
      </p:sp>
      <p:sp>
        <p:nvSpPr>
          <p:cNvPr id="31" name="Text Placeholder 10">
            <a:extLst>
              <a:ext uri="{FF2B5EF4-FFF2-40B4-BE49-F238E27FC236}">
                <a16:creationId xmlns="" xmlns:a16="http://schemas.microsoft.com/office/drawing/2014/main" id="{CA503612-3331-4786-8298-4A1E0C1C75DD}"/>
              </a:ext>
            </a:extLst>
          </p:cNvPr>
          <p:cNvSpPr>
            <a:spLocks noGrp="1"/>
          </p:cNvSpPr>
          <p:nvPr>
            <p:ph type="body" sz="quarter" idx="28" hasCustomPrompt="1"/>
          </p:nvPr>
        </p:nvSpPr>
        <p:spPr>
          <a:xfrm>
            <a:off x="9014014" y="5199750"/>
            <a:ext cx="2487705" cy="531393"/>
          </a:xfrm>
          <a:prstGeom prst="rect">
            <a:avLst/>
          </a:prstGeom>
        </p:spPr>
        <p:txBody>
          <a:bodyPr anchor="t"/>
          <a:lstStyle>
            <a:lvl1pPr marL="0" indent="0" algn="ctr">
              <a:buNone/>
              <a:defRPr sz="1400" cap="none" spc="100" baseline="0">
                <a:solidFill>
                  <a:schemeClr val="tx1"/>
                </a:solidFill>
                <a:latin typeface="+mn-lt"/>
              </a:defRPr>
            </a:lvl1pPr>
          </a:lstStyle>
          <a:p>
            <a:pPr lvl="0"/>
            <a:r>
              <a:rPr lang="en-US" dirty="0"/>
              <a:t>Add title</a:t>
            </a:r>
          </a:p>
        </p:txBody>
      </p:sp>
      <p:sp>
        <p:nvSpPr>
          <p:cNvPr id="3" name="Date Placeholder 2">
            <a:extLst>
              <a:ext uri="{FF2B5EF4-FFF2-40B4-BE49-F238E27FC236}">
                <a16:creationId xmlns="" xmlns:a16="http://schemas.microsoft.com/office/drawing/2014/main" id="{75A1D0F5-2B0B-4318-B5DC-AECB09851E41}"/>
              </a:ext>
            </a:extLst>
          </p:cNvPr>
          <p:cNvSpPr>
            <a:spLocks noGrp="1"/>
          </p:cNvSpPr>
          <p:nvPr>
            <p:ph type="dt" sz="half" idx="10"/>
          </p:nvPr>
        </p:nvSpPr>
        <p:spPr>
          <a:xfrm>
            <a:off x="838200" y="6356350"/>
            <a:ext cx="2743200" cy="365125"/>
          </a:xfrm>
          <a:prstGeom prst="rect">
            <a:avLst/>
          </a:prstGeom>
        </p:spPr>
        <p:txBody>
          <a:bodyPr/>
          <a:lstStyle/>
          <a:p>
            <a:r>
              <a:rPr lang="en-US" dirty="0"/>
              <a:t>20XX</a:t>
            </a:r>
          </a:p>
        </p:txBody>
      </p:sp>
      <p:sp>
        <p:nvSpPr>
          <p:cNvPr id="4" name="Footer Placeholder 3">
            <a:extLst>
              <a:ext uri="{FF2B5EF4-FFF2-40B4-BE49-F238E27FC236}">
                <a16:creationId xmlns="" xmlns:a16="http://schemas.microsoft.com/office/drawing/2014/main" id="{E63A8939-F5BE-47FA-AE2F-AF66C45B1355}"/>
              </a:ext>
            </a:extLst>
          </p:cNvPr>
          <p:cNvSpPr>
            <a:spLocks noGrp="1"/>
          </p:cNvSpPr>
          <p:nvPr>
            <p:ph type="ftr" sz="quarter" idx="11"/>
          </p:nvPr>
        </p:nvSpPr>
        <p:spPr>
          <a:xfrm>
            <a:off x="4038600" y="6356350"/>
            <a:ext cx="4114800" cy="365125"/>
          </a:xfrm>
          <a:prstGeom prst="rect">
            <a:avLst/>
          </a:prstGeom>
        </p:spPr>
        <p:txBody>
          <a:bodyPr/>
          <a:lstStyle/>
          <a:p>
            <a:r>
              <a:rPr lang="en-US" dirty="0"/>
              <a:t>Pitch deck</a:t>
            </a:r>
          </a:p>
        </p:txBody>
      </p:sp>
      <p:sp>
        <p:nvSpPr>
          <p:cNvPr id="5" name="Slide Number Placeholder 4">
            <a:extLst>
              <a:ext uri="{FF2B5EF4-FFF2-40B4-BE49-F238E27FC236}">
                <a16:creationId xmlns="" xmlns:a16="http://schemas.microsoft.com/office/drawing/2014/main" id="{798A3F37-FB91-4420-832B-EA39AE37BFF9}"/>
              </a:ext>
            </a:extLst>
          </p:cNvPr>
          <p:cNvSpPr>
            <a:spLocks noGrp="1"/>
          </p:cNvSpPr>
          <p:nvPr>
            <p:ph type="sldNum" sz="quarter" idx="12"/>
          </p:nvPr>
        </p:nvSpPr>
        <p:spPr>
          <a:xfrm>
            <a:off x="8610600" y="6356350"/>
            <a:ext cx="2743200" cy="365125"/>
          </a:xfrm>
          <a:prstGeom prst="rect">
            <a:avLst/>
          </a:prstGeom>
        </p:spPr>
        <p:txBody>
          <a:body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72325962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Our Team 8-Up">
    <p:spTree>
      <p:nvGrpSpPr>
        <p:cNvPr id="1" name=""/>
        <p:cNvGrpSpPr/>
        <p:nvPr/>
      </p:nvGrpSpPr>
      <p:grpSpPr>
        <a:xfrm>
          <a:off x="0" y="0"/>
          <a:ext cx="0" cy="0"/>
          <a:chOff x="0" y="0"/>
          <a:chExt cx="0" cy="0"/>
        </a:xfrm>
      </p:grpSpPr>
      <p:sp>
        <p:nvSpPr>
          <p:cNvPr id="77" name="Rectangle 76">
            <a:extLst>
              <a:ext uri="{FF2B5EF4-FFF2-40B4-BE49-F238E27FC236}">
                <a16:creationId xmlns="" xmlns:a16="http://schemas.microsoft.com/office/drawing/2014/main" id="{B70B2057-9B78-4391-A15F-27A41A72F11D}"/>
              </a:ext>
              <a:ext uri="{C183D7F6-B498-43B3-948B-1728B52AA6E4}">
                <adec:decorative xmlns="" xmlns:adec="http://schemas.microsoft.com/office/drawing/2017/decorative" val="1"/>
              </a:ext>
            </a:extLst>
          </p:cNvPr>
          <p:cNvSpPr/>
          <p:nvPr userDrawn="1"/>
        </p:nvSpPr>
        <p:spPr>
          <a:xfrm>
            <a:off x="-1" y="4354286"/>
            <a:ext cx="12192001" cy="2503713"/>
          </a:xfrm>
          <a:prstGeom prst="rect">
            <a:avLst/>
          </a:prstGeom>
          <a:solidFill>
            <a:schemeClr val="accent5">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 xmlns:a16="http://schemas.microsoft.com/office/drawing/2014/main" id="{9AB059CD-37AB-48A3-9976-0B38FF7A5A95}"/>
              </a:ext>
            </a:extLst>
          </p:cNvPr>
          <p:cNvSpPr>
            <a:spLocks noGrp="1"/>
          </p:cNvSpPr>
          <p:nvPr>
            <p:ph type="title" hasCustomPrompt="1"/>
          </p:nvPr>
        </p:nvSpPr>
        <p:spPr>
          <a:xfrm>
            <a:off x="4097106" y="589720"/>
            <a:ext cx="4006114" cy="657784"/>
          </a:xfrm>
          <a:prstGeom prst="rect">
            <a:avLst/>
          </a:prstGeom>
        </p:spPr>
        <p:txBody>
          <a:bodyPr anchor="ctr"/>
          <a:lstStyle>
            <a:lvl1pPr algn="ctr">
              <a:defRPr sz="2400" cap="all" spc="100" baseline="0">
                <a:solidFill>
                  <a:schemeClr val="accent2"/>
                </a:solidFill>
              </a:defRPr>
            </a:lvl1pPr>
          </a:lstStyle>
          <a:p>
            <a:r>
              <a:rPr lang="en-US" dirty="0"/>
              <a:t>Click to add title</a:t>
            </a:r>
          </a:p>
        </p:txBody>
      </p:sp>
      <p:sp>
        <p:nvSpPr>
          <p:cNvPr id="10" name="Picture Placeholder 9">
            <a:extLst>
              <a:ext uri="{FF2B5EF4-FFF2-40B4-BE49-F238E27FC236}">
                <a16:creationId xmlns="" xmlns:a16="http://schemas.microsoft.com/office/drawing/2014/main" id="{236E0B0A-0B1B-438D-8971-570ACA956B88}"/>
              </a:ext>
            </a:extLst>
          </p:cNvPr>
          <p:cNvSpPr>
            <a:spLocks noGrp="1"/>
          </p:cNvSpPr>
          <p:nvPr>
            <p:ph type="pic" sz="quarter" idx="14" hasCustomPrompt="1"/>
          </p:nvPr>
        </p:nvSpPr>
        <p:spPr>
          <a:xfrm>
            <a:off x="1564029" y="1862038"/>
            <a:ext cx="1243292" cy="1144666"/>
          </a:xfrm>
          <a:prstGeom prst="rect">
            <a:avLst/>
          </a:prstGeom>
        </p:spPr>
        <p:txBody>
          <a:bodyPr/>
          <a:lstStyle>
            <a:lvl1pPr marL="0" indent="0" algn="ctr">
              <a:buNone/>
              <a:defRPr/>
            </a:lvl1pPr>
          </a:lstStyle>
          <a:p>
            <a:r>
              <a:rPr lang="en-US" dirty="0"/>
              <a:t>Click to add photo</a:t>
            </a:r>
          </a:p>
        </p:txBody>
      </p:sp>
      <p:sp>
        <p:nvSpPr>
          <p:cNvPr id="11" name="Rectangle 10">
            <a:extLst>
              <a:ext uri="{FF2B5EF4-FFF2-40B4-BE49-F238E27FC236}">
                <a16:creationId xmlns="" xmlns:a16="http://schemas.microsoft.com/office/drawing/2014/main" id="{21FB8438-2DA4-4B23-ACCD-3DEADF3E753E}"/>
              </a:ext>
              <a:ext uri="{C183D7F6-B498-43B3-948B-1728B52AA6E4}">
                <adec:decorative xmlns="" xmlns:adec="http://schemas.microsoft.com/office/drawing/2017/decorative" val="1"/>
              </a:ext>
            </a:extLst>
          </p:cNvPr>
          <p:cNvSpPr/>
          <p:nvPr userDrawn="1"/>
        </p:nvSpPr>
        <p:spPr>
          <a:xfrm>
            <a:off x="1449156" y="1719144"/>
            <a:ext cx="1473039" cy="1430455"/>
          </a:xfrm>
          <a:prstGeom prst="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6" name="Text Placeholder 10">
            <a:extLst>
              <a:ext uri="{FF2B5EF4-FFF2-40B4-BE49-F238E27FC236}">
                <a16:creationId xmlns="" xmlns:a16="http://schemas.microsoft.com/office/drawing/2014/main" id="{3E63EE1F-208F-40D0-9307-47F66C8581BD}"/>
              </a:ext>
            </a:extLst>
          </p:cNvPr>
          <p:cNvSpPr>
            <a:spLocks noGrp="1"/>
          </p:cNvSpPr>
          <p:nvPr>
            <p:ph type="body" sz="quarter" idx="22" hasCustomPrompt="1"/>
          </p:nvPr>
        </p:nvSpPr>
        <p:spPr>
          <a:xfrm>
            <a:off x="1028073" y="3212687"/>
            <a:ext cx="2315205" cy="348421"/>
          </a:xfrm>
          <a:prstGeom prst="rect">
            <a:avLst/>
          </a:prstGeom>
        </p:spPr>
        <p:txBody>
          <a:bodyPr anchor="b"/>
          <a:lstStyle>
            <a:lvl1pPr marL="0" indent="0" algn="ctr">
              <a:buNone/>
              <a:defRPr sz="1600" cap="all" spc="100" baseline="0">
                <a:solidFill>
                  <a:schemeClr val="accent4">
                    <a:lumMod val="50000"/>
                  </a:schemeClr>
                </a:solidFill>
                <a:latin typeface="+mj-lt"/>
              </a:defRPr>
            </a:lvl1pPr>
          </a:lstStyle>
          <a:p>
            <a:pPr lvl="0"/>
            <a:r>
              <a:rPr lang="en-US" dirty="0"/>
              <a:t>Add name</a:t>
            </a:r>
          </a:p>
        </p:txBody>
      </p:sp>
      <p:sp>
        <p:nvSpPr>
          <p:cNvPr id="47" name="Text Placeholder 10">
            <a:extLst>
              <a:ext uri="{FF2B5EF4-FFF2-40B4-BE49-F238E27FC236}">
                <a16:creationId xmlns="" xmlns:a16="http://schemas.microsoft.com/office/drawing/2014/main" id="{40F7C878-62A1-4A30-AA27-C5F502C8D315}"/>
              </a:ext>
            </a:extLst>
          </p:cNvPr>
          <p:cNvSpPr>
            <a:spLocks noGrp="1"/>
          </p:cNvSpPr>
          <p:nvPr>
            <p:ph type="body" sz="quarter" idx="23" hasCustomPrompt="1"/>
          </p:nvPr>
        </p:nvSpPr>
        <p:spPr>
          <a:xfrm>
            <a:off x="1028073" y="3496277"/>
            <a:ext cx="2315205" cy="287066"/>
          </a:xfrm>
          <a:prstGeom prst="rect">
            <a:avLst/>
          </a:prstGeom>
        </p:spPr>
        <p:txBody>
          <a:bodyPr anchor="t"/>
          <a:lstStyle>
            <a:lvl1pPr marL="0" indent="0" algn="ctr">
              <a:buNone/>
              <a:defRPr sz="1200" cap="none" spc="100" baseline="0">
                <a:solidFill>
                  <a:schemeClr val="tx1"/>
                </a:solidFill>
                <a:latin typeface="+mn-lt"/>
              </a:defRPr>
            </a:lvl1pPr>
          </a:lstStyle>
          <a:p>
            <a:pPr lvl="0"/>
            <a:r>
              <a:rPr lang="en-US" dirty="0"/>
              <a:t>Add title</a:t>
            </a:r>
          </a:p>
        </p:txBody>
      </p:sp>
      <p:sp>
        <p:nvSpPr>
          <p:cNvPr id="48" name="Picture Placeholder 9">
            <a:extLst>
              <a:ext uri="{FF2B5EF4-FFF2-40B4-BE49-F238E27FC236}">
                <a16:creationId xmlns="" xmlns:a16="http://schemas.microsoft.com/office/drawing/2014/main" id="{5D495D18-EB49-4AD5-A7EE-1E6D2496B69A}"/>
              </a:ext>
            </a:extLst>
          </p:cNvPr>
          <p:cNvSpPr>
            <a:spLocks noGrp="1"/>
          </p:cNvSpPr>
          <p:nvPr>
            <p:ph type="pic" sz="quarter" idx="24" hasCustomPrompt="1"/>
          </p:nvPr>
        </p:nvSpPr>
        <p:spPr>
          <a:xfrm>
            <a:off x="4211979" y="1862038"/>
            <a:ext cx="1243292" cy="1144666"/>
          </a:xfrm>
          <a:prstGeom prst="rect">
            <a:avLst/>
          </a:prstGeom>
        </p:spPr>
        <p:txBody>
          <a:bodyPr/>
          <a:lstStyle>
            <a:lvl1pPr marL="0" indent="0" algn="ctr">
              <a:buNone/>
              <a:defRPr/>
            </a:lvl1pPr>
          </a:lstStyle>
          <a:p>
            <a:r>
              <a:rPr lang="en-US" dirty="0"/>
              <a:t>Click to add photo</a:t>
            </a:r>
          </a:p>
        </p:txBody>
      </p:sp>
      <p:sp>
        <p:nvSpPr>
          <p:cNvPr id="49" name="Rectangle 48">
            <a:extLst>
              <a:ext uri="{FF2B5EF4-FFF2-40B4-BE49-F238E27FC236}">
                <a16:creationId xmlns="" xmlns:a16="http://schemas.microsoft.com/office/drawing/2014/main" id="{9248BBAE-0CA8-464A-A4E0-AB7D697DA0F5}"/>
              </a:ext>
              <a:ext uri="{C183D7F6-B498-43B3-948B-1728B52AA6E4}">
                <adec:decorative xmlns="" xmlns:adec="http://schemas.microsoft.com/office/drawing/2017/decorative" val="1"/>
              </a:ext>
            </a:extLst>
          </p:cNvPr>
          <p:cNvSpPr/>
          <p:nvPr userDrawn="1"/>
        </p:nvSpPr>
        <p:spPr>
          <a:xfrm>
            <a:off x="4097106" y="1719144"/>
            <a:ext cx="1473039" cy="1430455"/>
          </a:xfrm>
          <a:prstGeom prst="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0" name="Text Placeholder 10">
            <a:extLst>
              <a:ext uri="{FF2B5EF4-FFF2-40B4-BE49-F238E27FC236}">
                <a16:creationId xmlns="" xmlns:a16="http://schemas.microsoft.com/office/drawing/2014/main" id="{03551339-A94F-4674-8165-3BFA78946D07}"/>
              </a:ext>
            </a:extLst>
          </p:cNvPr>
          <p:cNvSpPr>
            <a:spLocks noGrp="1"/>
          </p:cNvSpPr>
          <p:nvPr>
            <p:ph type="body" sz="quarter" idx="25" hasCustomPrompt="1"/>
          </p:nvPr>
        </p:nvSpPr>
        <p:spPr>
          <a:xfrm>
            <a:off x="3676023" y="3212687"/>
            <a:ext cx="2315205" cy="348421"/>
          </a:xfrm>
          <a:prstGeom prst="rect">
            <a:avLst/>
          </a:prstGeom>
        </p:spPr>
        <p:txBody>
          <a:bodyPr anchor="b"/>
          <a:lstStyle>
            <a:lvl1pPr marL="0" indent="0" algn="ctr">
              <a:buNone/>
              <a:defRPr sz="1600" cap="all" spc="100" baseline="0">
                <a:solidFill>
                  <a:schemeClr val="accent4">
                    <a:lumMod val="50000"/>
                  </a:schemeClr>
                </a:solidFill>
                <a:latin typeface="+mj-lt"/>
              </a:defRPr>
            </a:lvl1pPr>
          </a:lstStyle>
          <a:p>
            <a:pPr lvl="0"/>
            <a:r>
              <a:rPr lang="en-US" dirty="0"/>
              <a:t>Add name</a:t>
            </a:r>
          </a:p>
        </p:txBody>
      </p:sp>
      <p:sp>
        <p:nvSpPr>
          <p:cNvPr id="51" name="Text Placeholder 10">
            <a:extLst>
              <a:ext uri="{FF2B5EF4-FFF2-40B4-BE49-F238E27FC236}">
                <a16:creationId xmlns="" xmlns:a16="http://schemas.microsoft.com/office/drawing/2014/main" id="{D1839C5B-C216-4FB8-A285-4D99AF56E826}"/>
              </a:ext>
            </a:extLst>
          </p:cNvPr>
          <p:cNvSpPr>
            <a:spLocks noGrp="1"/>
          </p:cNvSpPr>
          <p:nvPr>
            <p:ph type="body" sz="quarter" idx="26" hasCustomPrompt="1"/>
          </p:nvPr>
        </p:nvSpPr>
        <p:spPr>
          <a:xfrm>
            <a:off x="3676023" y="3496277"/>
            <a:ext cx="2315205" cy="287066"/>
          </a:xfrm>
          <a:prstGeom prst="rect">
            <a:avLst/>
          </a:prstGeom>
        </p:spPr>
        <p:txBody>
          <a:bodyPr anchor="t"/>
          <a:lstStyle>
            <a:lvl1pPr marL="0" indent="0" algn="ctr">
              <a:buNone/>
              <a:defRPr sz="1200" cap="none" spc="100" baseline="0">
                <a:solidFill>
                  <a:schemeClr val="tx1"/>
                </a:solidFill>
                <a:latin typeface="+mn-lt"/>
              </a:defRPr>
            </a:lvl1pPr>
          </a:lstStyle>
          <a:p>
            <a:pPr lvl="0"/>
            <a:r>
              <a:rPr lang="en-US" dirty="0"/>
              <a:t>Add title</a:t>
            </a:r>
          </a:p>
        </p:txBody>
      </p:sp>
      <p:sp>
        <p:nvSpPr>
          <p:cNvPr id="52" name="Picture Placeholder 9">
            <a:extLst>
              <a:ext uri="{FF2B5EF4-FFF2-40B4-BE49-F238E27FC236}">
                <a16:creationId xmlns="" xmlns:a16="http://schemas.microsoft.com/office/drawing/2014/main" id="{ACA22B55-1DD2-4FE6-95FC-D8BC2BBECF0A}"/>
              </a:ext>
            </a:extLst>
          </p:cNvPr>
          <p:cNvSpPr>
            <a:spLocks noGrp="1"/>
          </p:cNvSpPr>
          <p:nvPr>
            <p:ph type="pic" sz="quarter" idx="27" hasCustomPrompt="1"/>
          </p:nvPr>
        </p:nvSpPr>
        <p:spPr>
          <a:xfrm>
            <a:off x="6859928" y="1862038"/>
            <a:ext cx="1243292" cy="1144666"/>
          </a:xfrm>
          <a:prstGeom prst="rect">
            <a:avLst/>
          </a:prstGeom>
        </p:spPr>
        <p:txBody>
          <a:bodyPr/>
          <a:lstStyle>
            <a:lvl1pPr marL="0" indent="0" algn="ctr">
              <a:buNone/>
              <a:defRPr/>
            </a:lvl1pPr>
          </a:lstStyle>
          <a:p>
            <a:r>
              <a:rPr lang="en-US" dirty="0"/>
              <a:t>Click to add photo</a:t>
            </a:r>
          </a:p>
        </p:txBody>
      </p:sp>
      <p:sp>
        <p:nvSpPr>
          <p:cNvPr id="53" name="Rectangle 52">
            <a:extLst>
              <a:ext uri="{FF2B5EF4-FFF2-40B4-BE49-F238E27FC236}">
                <a16:creationId xmlns="" xmlns:a16="http://schemas.microsoft.com/office/drawing/2014/main" id="{9473BE6D-AE02-42D4-838E-F7916980D8B2}"/>
              </a:ext>
              <a:ext uri="{C183D7F6-B498-43B3-948B-1728B52AA6E4}">
                <adec:decorative xmlns="" xmlns:adec="http://schemas.microsoft.com/office/drawing/2017/decorative" val="1"/>
              </a:ext>
            </a:extLst>
          </p:cNvPr>
          <p:cNvSpPr/>
          <p:nvPr userDrawn="1"/>
        </p:nvSpPr>
        <p:spPr>
          <a:xfrm>
            <a:off x="6745055" y="1719144"/>
            <a:ext cx="1473039" cy="1430455"/>
          </a:xfrm>
          <a:prstGeom prst="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4" name="Text Placeholder 10">
            <a:extLst>
              <a:ext uri="{FF2B5EF4-FFF2-40B4-BE49-F238E27FC236}">
                <a16:creationId xmlns="" xmlns:a16="http://schemas.microsoft.com/office/drawing/2014/main" id="{35C2A2FE-AA36-4715-97F6-B743D26DE3F2}"/>
              </a:ext>
            </a:extLst>
          </p:cNvPr>
          <p:cNvSpPr>
            <a:spLocks noGrp="1"/>
          </p:cNvSpPr>
          <p:nvPr>
            <p:ph type="body" sz="quarter" idx="28" hasCustomPrompt="1"/>
          </p:nvPr>
        </p:nvSpPr>
        <p:spPr>
          <a:xfrm>
            <a:off x="6323972" y="3212687"/>
            <a:ext cx="2315205" cy="348421"/>
          </a:xfrm>
          <a:prstGeom prst="rect">
            <a:avLst/>
          </a:prstGeom>
        </p:spPr>
        <p:txBody>
          <a:bodyPr anchor="b"/>
          <a:lstStyle>
            <a:lvl1pPr marL="0" indent="0" algn="ctr">
              <a:buNone/>
              <a:defRPr sz="1600" cap="all" spc="100" baseline="0">
                <a:solidFill>
                  <a:schemeClr val="accent4">
                    <a:lumMod val="50000"/>
                  </a:schemeClr>
                </a:solidFill>
                <a:latin typeface="+mj-lt"/>
              </a:defRPr>
            </a:lvl1pPr>
          </a:lstStyle>
          <a:p>
            <a:pPr lvl="0"/>
            <a:r>
              <a:rPr lang="en-US" dirty="0"/>
              <a:t>Add name</a:t>
            </a:r>
          </a:p>
        </p:txBody>
      </p:sp>
      <p:sp>
        <p:nvSpPr>
          <p:cNvPr id="55" name="Text Placeholder 10">
            <a:extLst>
              <a:ext uri="{FF2B5EF4-FFF2-40B4-BE49-F238E27FC236}">
                <a16:creationId xmlns="" xmlns:a16="http://schemas.microsoft.com/office/drawing/2014/main" id="{B98652DE-F8C8-4EA5-8CDA-9985B636DEA1}"/>
              </a:ext>
            </a:extLst>
          </p:cNvPr>
          <p:cNvSpPr>
            <a:spLocks noGrp="1"/>
          </p:cNvSpPr>
          <p:nvPr>
            <p:ph type="body" sz="quarter" idx="29" hasCustomPrompt="1"/>
          </p:nvPr>
        </p:nvSpPr>
        <p:spPr>
          <a:xfrm>
            <a:off x="6323972" y="3496277"/>
            <a:ext cx="2315205" cy="287066"/>
          </a:xfrm>
          <a:prstGeom prst="rect">
            <a:avLst/>
          </a:prstGeom>
        </p:spPr>
        <p:txBody>
          <a:bodyPr anchor="t"/>
          <a:lstStyle>
            <a:lvl1pPr marL="0" indent="0" algn="ctr">
              <a:buNone/>
              <a:defRPr sz="1200" cap="none" spc="100" baseline="0">
                <a:solidFill>
                  <a:schemeClr val="tx1"/>
                </a:solidFill>
                <a:latin typeface="+mn-lt"/>
              </a:defRPr>
            </a:lvl1pPr>
          </a:lstStyle>
          <a:p>
            <a:pPr lvl="0"/>
            <a:r>
              <a:rPr lang="en-US" dirty="0"/>
              <a:t>Add title</a:t>
            </a:r>
          </a:p>
        </p:txBody>
      </p:sp>
      <p:sp>
        <p:nvSpPr>
          <p:cNvPr id="56" name="Picture Placeholder 9">
            <a:extLst>
              <a:ext uri="{FF2B5EF4-FFF2-40B4-BE49-F238E27FC236}">
                <a16:creationId xmlns="" xmlns:a16="http://schemas.microsoft.com/office/drawing/2014/main" id="{40C3D084-82F3-4C1C-95E8-56362097EDFB}"/>
              </a:ext>
            </a:extLst>
          </p:cNvPr>
          <p:cNvSpPr>
            <a:spLocks noGrp="1"/>
          </p:cNvSpPr>
          <p:nvPr>
            <p:ph type="pic" sz="quarter" idx="30" hasCustomPrompt="1"/>
          </p:nvPr>
        </p:nvSpPr>
        <p:spPr>
          <a:xfrm>
            <a:off x="9507876" y="1858432"/>
            <a:ext cx="1243292" cy="1144666"/>
          </a:xfrm>
          <a:prstGeom prst="rect">
            <a:avLst/>
          </a:prstGeom>
        </p:spPr>
        <p:txBody>
          <a:bodyPr/>
          <a:lstStyle>
            <a:lvl1pPr marL="0" indent="0" algn="ctr">
              <a:buNone/>
              <a:defRPr/>
            </a:lvl1pPr>
          </a:lstStyle>
          <a:p>
            <a:r>
              <a:rPr lang="en-US" dirty="0"/>
              <a:t>Click to add photo</a:t>
            </a:r>
          </a:p>
        </p:txBody>
      </p:sp>
      <p:sp>
        <p:nvSpPr>
          <p:cNvPr id="57" name="Rectangle 56">
            <a:extLst>
              <a:ext uri="{FF2B5EF4-FFF2-40B4-BE49-F238E27FC236}">
                <a16:creationId xmlns="" xmlns:a16="http://schemas.microsoft.com/office/drawing/2014/main" id="{E0EC4B6A-1FAA-43D1-9436-A3BFF08A8493}"/>
              </a:ext>
              <a:ext uri="{C183D7F6-B498-43B3-948B-1728B52AA6E4}">
                <adec:decorative xmlns="" xmlns:adec="http://schemas.microsoft.com/office/drawing/2017/decorative" val="1"/>
              </a:ext>
            </a:extLst>
          </p:cNvPr>
          <p:cNvSpPr/>
          <p:nvPr userDrawn="1"/>
        </p:nvSpPr>
        <p:spPr>
          <a:xfrm>
            <a:off x="9393003" y="1715538"/>
            <a:ext cx="1473039" cy="1430455"/>
          </a:xfrm>
          <a:prstGeom prst="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8" name="Text Placeholder 10">
            <a:extLst>
              <a:ext uri="{FF2B5EF4-FFF2-40B4-BE49-F238E27FC236}">
                <a16:creationId xmlns="" xmlns:a16="http://schemas.microsoft.com/office/drawing/2014/main" id="{ABB7ACFA-C6F3-4D7A-A6D8-73035EF164D6}"/>
              </a:ext>
            </a:extLst>
          </p:cNvPr>
          <p:cNvSpPr>
            <a:spLocks noGrp="1"/>
          </p:cNvSpPr>
          <p:nvPr>
            <p:ph type="body" sz="quarter" idx="31" hasCustomPrompt="1"/>
          </p:nvPr>
        </p:nvSpPr>
        <p:spPr>
          <a:xfrm>
            <a:off x="8971920" y="3209081"/>
            <a:ext cx="2315205" cy="348421"/>
          </a:xfrm>
          <a:prstGeom prst="rect">
            <a:avLst/>
          </a:prstGeom>
        </p:spPr>
        <p:txBody>
          <a:bodyPr anchor="b"/>
          <a:lstStyle>
            <a:lvl1pPr marL="0" indent="0" algn="ctr">
              <a:buNone/>
              <a:defRPr sz="1600" cap="all" spc="100" baseline="0">
                <a:solidFill>
                  <a:schemeClr val="accent4">
                    <a:lumMod val="50000"/>
                  </a:schemeClr>
                </a:solidFill>
                <a:latin typeface="+mj-lt"/>
              </a:defRPr>
            </a:lvl1pPr>
          </a:lstStyle>
          <a:p>
            <a:pPr lvl="0"/>
            <a:r>
              <a:rPr lang="en-US" dirty="0"/>
              <a:t>Add name</a:t>
            </a:r>
          </a:p>
        </p:txBody>
      </p:sp>
      <p:sp>
        <p:nvSpPr>
          <p:cNvPr id="59" name="Text Placeholder 10">
            <a:extLst>
              <a:ext uri="{FF2B5EF4-FFF2-40B4-BE49-F238E27FC236}">
                <a16:creationId xmlns="" xmlns:a16="http://schemas.microsoft.com/office/drawing/2014/main" id="{F9CBC3B9-EDF1-45E0-BFBF-53888131CBA0}"/>
              </a:ext>
            </a:extLst>
          </p:cNvPr>
          <p:cNvSpPr>
            <a:spLocks noGrp="1"/>
          </p:cNvSpPr>
          <p:nvPr>
            <p:ph type="body" sz="quarter" idx="32" hasCustomPrompt="1"/>
          </p:nvPr>
        </p:nvSpPr>
        <p:spPr>
          <a:xfrm>
            <a:off x="8971920" y="3492671"/>
            <a:ext cx="2315205" cy="287066"/>
          </a:xfrm>
          <a:prstGeom prst="rect">
            <a:avLst/>
          </a:prstGeom>
        </p:spPr>
        <p:txBody>
          <a:bodyPr anchor="t"/>
          <a:lstStyle>
            <a:lvl1pPr marL="0" indent="0" algn="ctr">
              <a:buNone/>
              <a:defRPr sz="1200" cap="none" spc="100" baseline="0">
                <a:solidFill>
                  <a:schemeClr val="tx1"/>
                </a:solidFill>
                <a:latin typeface="+mn-lt"/>
              </a:defRPr>
            </a:lvl1pPr>
          </a:lstStyle>
          <a:p>
            <a:pPr lvl="0"/>
            <a:r>
              <a:rPr lang="en-US" dirty="0"/>
              <a:t>Add title</a:t>
            </a:r>
          </a:p>
        </p:txBody>
      </p:sp>
      <p:sp>
        <p:nvSpPr>
          <p:cNvPr id="60" name="Picture Placeholder 9">
            <a:extLst>
              <a:ext uri="{FF2B5EF4-FFF2-40B4-BE49-F238E27FC236}">
                <a16:creationId xmlns="" xmlns:a16="http://schemas.microsoft.com/office/drawing/2014/main" id="{A7D13807-1ECF-4830-AB8D-D33E4F22330E}"/>
              </a:ext>
            </a:extLst>
          </p:cNvPr>
          <p:cNvSpPr>
            <a:spLocks noGrp="1"/>
          </p:cNvSpPr>
          <p:nvPr>
            <p:ph type="pic" sz="quarter" idx="33" hasCustomPrompt="1"/>
          </p:nvPr>
        </p:nvSpPr>
        <p:spPr>
          <a:xfrm>
            <a:off x="1564029" y="4129478"/>
            <a:ext cx="1243292" cy="1144666"/>
          </a:xfrm>
          <a:prstGeom prst="rect">
            <a:avLst/>
          </a:prstGeom>
        </p:spPr>
        <p:txBody>
          <a:bodyPr/>
          <a:lstStyle>
            <a:lvl1pPr marL="0" indent="0" algn="ctr">
              <a:buNone/>
              <a:defRPr/>
            </a:lvl1pPr>
          </a:lstStyle>
          <a:p>
            <a:r>
              <a:rPr lang="en-US" dirty="0"/>
              <a:t>Click to add photo</a:t>
            </a:r>
          </a:p>
        </p:txBody>
      </p:sp>
      <p:sp>
        <p:nvSpPr>
          <p:cNvPr id="61" name="Rectangle 60">
            <a:extLst>
              <a:ext uri="{FF2B5EF4-FFF2-40B4-BE49-F238E27FC236}">
                <a16:creationId xmlns="" xmlns:a16="http://schemas.microsoft.com/office/drawing/2014/main" id="{40E1F756-2737-4291-8D41-307BFE737E46}"/>
              </a:ext>
              <a:ext uri="{C183D7F6-B498-43B3-948B-1728B52AA6E4}">
                <adec:decorative xmlns="" xmlns:adec="http://schemas.microsoft.com/office/drawing/2017/decorative" val="1"/>
              </a:ext>
            </a:extLst>
          </p:cNvPr>
          <p:cNvSpPr/>
          <p:nvPr userDrawn="1"/>
        </p:nvSpPr>
        <p:spPr>
          <a:xfrm>
            <a:off x="1449156" y="3986584"/>
            <a:ext cx="1473039" cy="1430455"/>
          </a:xfrm>
          <a:prstGeom prst="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2" name="Text Placeholder 10">
            <a:extLst>
              <a:ext uri="{FF2B5EF4-FFF2-40B4-BE49-F238E27FC236}">
                <a16:creationId xmlns="" xmlns:a16="http://schemas.microsoft.com/office/drawing/2014/main" id="{C5BD35EC-547F-4A42-85C6-E2C94C2A03CE}"/>
              </a:ext>
            </a:extLst>
          </p:cNvPr>
          <p:cNvSpPr>
            <a:spLocks noGrp="1"/>
          </p:cNvSpPr>
          <p:nvPr>
            <p:ph type="body" sz="quarter" idx="34" hasCustomPrompt="1"/>
          </p:nvPr>
        </p:nvSpPr>
        <p:spPr>
          <a:xfrm>
            <a:off x="1028073" y="5480127"/>
            <a:ext cx="2315205" cy="348421"/>
          </a:xfrm>
          <a:prstGeom prst="rect">
            <a:avLst/>
          </a:prstGeom>
        </p:spPr>
        <p:txBody>
          <a:bodyPr anchor="b"/>
          <a:lstStyle>
            <a:lvl1pPr marL="0" indent="0" algn="ctr">
              <a:buNone/>
              <a:defRPr sz="1600" cap="all" spc="100" baseline="0">
                <a:solidFill>
                  <a:schemeClr val="accent4">
                    <a:lumMod val="50000"/>
                  </a:schemeClr>
                </a:solidFill>
                <a:latin typeface="+mj-lt"/>
              </a:defRPr>
            </a:lvl1pPr>
          </a:lstStyle>
          <a:p>
            <a:pPr lvl="0"/>
            <a:r>
              <a:rPr lang="en-US" dirty="0"/>
              <a:t>Add name</a:t>
            </a:r>
          </a:p>
        </p:txBody>
      </p:sp>
      <p:sp>
        <p:nvSpPr>
          <p:cNvPr id="63" name="Text Placeholder 10">
            <a:extLst>
              <a:ext uri="{FF2B5EF4-FFF2-40B4-BE49-F238E27FC236}">
                <a16:creationId xmlns="" xmlns:a16="http://schemas.microsoft.com/office/drawing/2014/main" id="{D89797D3-65B3-414D-9657-B5DA3934914C}"/>
              </a:ext>
            </a:extLst>
          </p:cNvPr>
          <p:cNvSpPr>
            <a:spLocks noGrp="1"/>
          </p:cNvSpPr>
          <p:nvPr>
            <p:ph type="body" sz="quarter" idx="35" hasCustomPrompt="1"/>
          </p:nvPr>
        </p:nvSpPr>
        <p:spPr>
          <a:xfrm>
            <a:off x="1028073" y="5763717"/>
            <a:ext cx="2315205" cy="287066"/>
          </a:xfrm>
          <a:prstGeom prst="rect">
            <a:avLst/>
          </a:prstGeom>
        </p:spPr>
        <p:txBody>
          <a:bodyPr anchor="t"/>
          <a:lstStyle>
            <a:lvl1pPr marL="0" indent="0" algn="ctr">
              <a:buNone/>
              <a:defRPr sz="1200" cap="none" spc="100" baseline="0">
                <a:solidFill>
                  <a:schemeClr val="tx1"/>
                </a:solidFill>
                <a:latin typeface="+mn-lt"/>
              </a:defRPr>
            </a:lvl1pPr>
          </a:lstStyle>
          <a:p>
            <a:pPr lvl="0"/>
            <a:r>
              <a:rPr lang="en-US" dirty="0"/>
              <a:t>Add title</a:t>
            </a:r>
          </a:p>
        </p:txBody>
      </p:sp>
      <p:sp>
        <p:nvSpPr>
          <p:cNvPr id="64" name="Picture Placeholder 9">
            <a:extLst>
              <a:ext uri="{FF2B5EF4-FFF2-40B4-BE49-F238E27FC236}">
                <a16:creationId xmlns="" xmlns:a16="http://schemas.microsoft.com/office/drawing/2014/main" id="{280147ED-89CE-475D-A96F-AA7A912E00B8}"/>
              </a:ext>
            </a:extLst>
          </p:cNvPr>
          <p:cNvSpPr>
            <a:spLocks noGrp="1"/>
          </p:cNvSpPr>
          <p:nvPr>
            <p:ph type="pic" sz="quarter" idx="36" hasCustomPrompt="1"/>
          </p:nvPr>
        </p:nvSpPr>
        <p:spPr>
          <a:xfrm>
            <a:off x="4211979" y="4129478"/>
            <a:ext cx="1243292" cy="1144666"/>
          </a:xfrm>
          <a:prstGeom prst="rect">
            <a:avLst/>
          </a:prstGeom>
        </p:spPr>
        <p:txBody>
          <a:bodyPr/>
          <a:lstStyle>
            <a:lvl1pPr marL="0" indent="0" algn="ctr">
              <a:buNone/>
              <a:defRPr/>
            </a:lvl1pPr>
          </a:lstStyle>
          <a:p>
            <a:r>
              <a:rPr lang="en-US" dirty="0"/>
              <a:t>Click to add photo</a:t>
            </a:r>
          </a:p>
        </p:txBody>
      </p:sp>
      <p:sp>
        <p:nvSpPr>
          <p:cNvPr id="65" name="Rectangle 64">
            <a:extLst>
              <a:ext uri="{FF2B5EF4-FFF2-40B4-BE49-F238E27FC236}">
                <a16:creationId xmlns="" xmlns:a16="http://schemas.microsoft.com/office/drawing/2014/main" id="{B10D74ED-CECE-4A22-B877-966D53821E46}"/>
              </a:ext>
              <a:ext uri="{C183D7F6-B498-43B3-948B-1728B52AA6E4}">
                <adec:decorative xmlns="" xmlns:adec="http://schemas.microsoft.com/office/drawing/2017/decorative" val="1"/>
              </a:ext>
            </a:extLst>
          </p:cNvPr>
          <p:cNvSpPr/>
          <p:nvPr userDrawn="1"/>
        </p:nvSpPr>
        <p:spPr>
          <a:xfrm>
            <a:off x="4097106" y="3986584"/>
            <a:ext cx="1473039" cy="1430455"/>
          </a:xfrm>
          <a:prstGeom prst="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6" name="Text Placeholder 10">
            <a:extLst>
              <a:ext uri="{FF2B5EF4-FFF2-40B4-BE49-F238E27FC236}">
                <a16:creationId xmlns="" xmlns:a16="http://schemas.microsoft.com/office/drawing/2014/main" id="{0C937A25-DAA7-4478-ADF6-728F4D61897E}"/>
              </a:ext>
            </a:extLst>
          </p:cNvPr>
          <p:cNvSpPr>
            <a:spLocks noGrp="1"/>
          </p:cNvSpPr>
          <p:nvPr>
            <p:ph type="body" sz="quarter" idx="37" hasCustomPrompt="1"/>
          </p:nvPr>
        </p:nvSpPr>
        <p:spPr>
          <a:xfrm>
            <a:off x="3676023" y="5480127"/>
            <a:ext cx="2315205" cy="348421"/>
          </a:xfrm>
          <a:prstGeom prst="rect">
            <a:avLst/>
          </a:prstGeom>
        </p:spPr>
        <p:txBody>
          <a:bodyPr anchor="b"/>
          <a:lstStyle>
            <a:lvl1pPr marL="0" indent="0" algn="ctr">
              <a:buNone/>
              <a:defRPr sz="1600" cap="all" spc="100" baseline="0">
                <a:solidFill>
                  <a:schemeClr val="accent4">
                    <a:lumMod val="50000"/>
                  </a:schemeClr>
                </a:solidFill>
                <a:latin typeface="+mj-lt"/>
              </a:defRPr>
            </a:lvl1pPr>
          </a:lstStyle>
          <a:p>
            <a:pPr lvl="0"/>
            <a:r>
              <a:rPr lang="en-US" dirty="0"/>
              <a:t>Add name</a:t>
            </a:r>
          </a:p>
        </p:txBody>
      </p:sp>
      <p:sp>
        <p:nvSpPr>
          <p:cNvPr id="67" name="Text Placeholder 10">
            <a:extLst>
              <a:ext uri="{FF2B5EF4-FFF2-40B4-BE49-F238E27FC236}">
                <a16:creationId xmlns="" xmlns:a16="http://schemas.microsoft.com/office/drawing/2014/main" id="{8AB48703-9A4A-440C-9049-7FE889764E5D}"/>
              </a:ext>
            </a:extLst>
          </p:cNvPr>
          <p:cNvSpPr>
            <a:spLocks noGrp="1"/>
          </p:cNvSpPr>
          <p:nvPr>
            <p:ph type="body" sz="quarter" idx="38" hasCustomPrompt="1"/>
          </p:nvPr>
        </p:nvSpPr>
        <p:spPr>
          <a:xfrm>
            <a:off x="3676023" y="5763717"/>
            <a:ext cx="2315205" cy="287066"/>
          </a:xfrm>
          <a:prstGeom prst="rect">
            <a:avLst/>
          </a:prstGeom>
        </p:spPr>
        <p:txBody>
          <a:bodyPr anchor="t"/>
          <a:lstStyle>
            <a:lvl1pPr marL="0" indent="0" algn="ctr">
              <a:buNone/>
              <a:defRPr sz="1200" cap="none" spc="100" baseline="0">
                <a:solidFill>
                  <a:schemeClr val="tx1"/>
                </a:solidFill>
                <a:latin typeface="+mn-lt"/>
              </a:defRPr>
            </a:lvl1pPr>
          </a:lstStyle>
          <a:p>
            <a:pPr lvl="0"/>
            <a:r>
              <a:rPr lang="en-US" dirty="0"/>
              <a:t>Add title</a:t>
            </a:r>
          </a:p>
        </p:txBody>
      </p:sp>
      <p:sp>
        <p:nvSpPr>
          <p:cNvPr id="68" name="Picture Placeholder 9">
            <a:extLst>
              <a:ext uri="{FF2B5EF4-FFF2-40B4-BE49-F238E27FC236}">
                <a16:creationId xmlns="" xmlns:a16="http://schemas.microsoft.com/office/drawing/2014/main" id="{5D9D5119-D677-47FD-AEEB-49FE4DDEF6B0}"/>
              </a:ext>
            </a:extLst>
          </p:cNvPr>
          <p:cNvSpPr>
            <a:spLocks noGrp="1"/>
          </p:cNvSpPr>
          <p:nvPr>
            <p:ph type="pic" sz="quarter" idx="39" hasCustomPrompt="1"/>
          </p:nvPr>
        </p:nvSpPr>
        <p:spPr>
          <a:xfrm>
            <a:off x="6859928" y="4129478"/>
            <a:ext cx="1243292" cy="1144666"/>
          </a:xfrm>
          <a:prstGeom prst="rect">
            <a:avLst/>
          </a:prstGeom>
        </p:spPr>
        <p:txBody>
          <a:bodyPr/>
          <a:lstStyle>
            <a:lvl1pPr marL="0" indent="0" algn="ctr">
              <a:buNone/>
              <a:defRPr/>
            </a:lvl1pPr>
          </a:lstStyle>
          <a:p>
            <a:r>
              <a:rPr lang="en-US" dirty="0"/>
              <a:t>Click to add photo</a:t>
            </a:r>
          </a:p>
        </p:txBody>
      </p:sp>
      <p:sp>
        <p:nvSpPr>
          <p:cNvPr id="69" name="Rectangle 68">
            <a:extLst>
              <a:ext uri="{FF2B5EF4-FFF2-40B4-BE49-F238E27FC236}">
                <a16:creationId xmlns="" xmlns:a16="http://schemas.microsoft.com/office/drawing/2014/main" id="{0AF0F623-CF57-4D6B-87F3-FD410516E16D}"/>
              </a:ext>
              <a:ext uri="{C183D7F6-B498-43B3-948B-1728B52AA6E4}">
                <adec:decorative xmlns="" xmlns:adec="http://schemas.microsoft.com/office/drawing/2017/decorative" val="1"/>
              </a:ext>
            </a:extLst>
          </p:cNvPr>
          <p:cNvSpPr/>
          <p:nvPr userDrawn="1"/>
        </p:nvSpPr>
        <p:spPr>
          <a:xfrm>
            <a:off x="6745055" y="3986584"/>
            <a:ext cx="1473039" cy="1430455"/>
          </a:xfrm>
          <a:prstGeom prst="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0" name="Text Placeholder 10">
            <a:extLst>
              <a:ext uri="{FF2B5EF4-FFF2-40B4-BE49-F238E27FC236}">
                <a16:creationId xmlns="" xmlns:a16="http://schemas.microsoft.com/office/drawing/2014/main" id="{3BE3B8C3-ECB9-46D2-B11F-A55699097486}"/>
              </a:ext>
            </a:extLst>
          </p:cNvPr>
          <p:cNvSpPr>
            <a:spLocks noGrp="1"/>
          </p:cNvSpPr>
          <p:nvPr>
            <p:ph type="body" sz="quarter" idx="40" hasCustomPrompt="1"/>
          </p:nvPr>
        </p:nvSpPr>
        <p:spPr>
          <a:xfrm>
            <a:off x="6323972" y="5480127"/>
            <a:ext cx="2315205" cy="348421"/>
          </a:xfrm>
          <a:prstGeom prst="rect">
            <a:avLst/>
          </a:prstGeom>
        </p:spPr>
        <p:txBody>
          <a:bodyPr anchor="b"/>
          <a:lstStyle>
            <a:lvl1pPr marL="0" indent="0" algn="ctr">
              <a:buNone/>
              <a:defRPr sz="1600" cap="all" spc="100" baseline="0">
                <a:solidFill>
                  <a:schemeClr val="accent4">
                    <a:lumMod val="50000"/>
                  </a:schemeClr>
                </a:solidFill>
                <a:latin typeface="+mj-lt"/>
              </a:defRPr>
            </a:lvl1pPr>
          </a:lstStyle>
          <a:p>
            <a:pPr lvl="0"/>
            <a:r>
              <a:rPr lang="en-US" dirty="0"/>
              <a:t>Add name</a:t>
            </a:r>
          </a:p>
        </p:txBody>
      </p:sp>
      <p:sp>
        <p:nvSpPr>
          <p:cNvPr id="71" name="Text Placeholder 10">
            <a:extLst>
              <a:ext uri="{FF2B5EF4-FFF2-40B4-BE49-F238E27FC236}">
                <a16:creationId xmlns="" xmlns:a16="http://schemas.microsoft.com/office/drawing/2014/main" id="{FB1EE68D-97FA-4EA4-B792-5AC6C49F9021}"/>
              </a:ext>
            </a:extLst>
          </p:cNvPr>
          <p:cNvSpPr>
            <a:spLocks noGrp="1"/>
          </p:cNvSpPr>
          <p:nvPr>
            <p:ph type="body" sz="quarter" idx="41" hasCustomPrompt="1"/>
          </p:nvPr>
        </p:nvSpPr>
        <p:spPr>
          <a:xfrm>
            <a:off x="6323972" y="5763717"/>
            <a:ext cx="2315205" cy="287066"/>
          </a:xfrm>
          <a:prstGeom prst="rect">
            <a:avLst/>
          </a:prstGeom>
        </p:spPr>
        <p:txBody>
          <a:bodyPr anchor="t"/>
          <a:lstStyle>
            <a:lvl1pPr marL="0" indent="0" algn="ctr">
              <a:buNone/>
              <a:defRPr sz="1200" cap="none" spc="100" baseline="0">
                <a:solidFill>
                  <a:schemeClr val="tx1"/>
                </a:solidFill>
                <a:latin typeface="+mn-lt"/>
              </a:defRPr>
            </a:lvl1pPr>
          </a:lstStyle>
          <a:p>
            <a:pPr lvl="0"/>
            <a:r>
              <a:rPr lang="en-US" dirty="0"/>
              <a:t>Add title</a:t>
            </a:r>
          </a:p>
        </p:txBody>
      </p:sp>
      <p:sp>
        <p:nvSpPr>
          <p:cNvPr id="72" name="Picture Placeholder 9">
            <a:extLst>
              <a:ext uri="{FF2B5EF4-FFF2-40B4-BE49-F238E27FC236}">
                <a16:creationId xmlns="" xmlns:a16="http://schemas.microsoft.com/office/drawing/2014/main" id="{7E98343B-32E9-4538-991A-B5EACD651D41}"/>
              </a:ext>
            </a:extLst>
          </p:cNvPr>
          <p:cNvSpPr>
            <a:spLocks noGrp="1"/>
          </p:cNvSpPr>
          <p:nvPr>
            <p:ph type="pic" sz="quarter" idx="42" hasCustomPrompt="1"/>
          </p:nvPr>
        </p:nvSpPr>
        <p:spPr>
          <a:xfrm>
            <a:off x="9507876" y="4125872"/>
            <a:ext cx="1243292" cy="1144666"/>
          </a:xfrm>
          <a:prstGeom prst="rect">
            <a:avLst/>
          </a:prstGeom>
        </p:spPr>
        <p:txBody>
          <a:bodyPr/>
          <a:lstStyle>
            <a:lvl1pPr marL="0" indent="0" algn="ctr">
              <a:buNone/>
              <a:defRPr/>
            </a:lvl1pPr>
          </a:lstStyle>
          <a:p>
            <a:r>
              <a:rPr lang="en-US" dirty="0"/>
              <a:t>Click to add photo</a:t>
            </a:r>
          </a:p>
        </p:txBody>
      </p:sp>
      <p:sp>
        <p:nvSpPr>
          <p:cNvPr id="73" name="Rectangle 72">
            <a:extLst>
              <a:ext uri="{FF2B5EF4-FFF2-40B4-BE49-F238E27FC236}">
                <a16:creationId xmlns="" xmlns:a16="http://schemas.microsoft.com/office/drawing/2014/main" id="{823CC91A-02A3-4B96-BCEE-76C1D25CCDC3}"/>
              </a:ext>
              <a:ext uri="{C183D7F6-B498-43B3-948B-1728B52AA6E4}">
                <adec:decorative xmlns="" xmlns:adec="http://schemas.microsoft.com/office/drawing/2017/decorative" val="1"/>
              </a:ext>
            </a:extLst>
          </p:cNvPr>
          <p:cNvSpPr/>
          <p:nvPr userDrawn="1"/>
        </p:nvSpPr>
        <p:spPr>
          <a:xfrm>
            <a:off x="9393003" y="3982978"/>
            <a:ext cx="1473039" cy="1430455"/>
          </a:xfrm>
          <a:prstGeom prst="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4" name="Text Placeholder 10">
            <a:extLst>
              <a:ext uri="{FF2B5EF4-FFF2-40B4-BE49-F238E27FC236}">
                <a16:creationId xmlns="" xmlns:a16="http://schemas.microsoft.com/office/drawing/2014/main" id="{DBE2EAAB-674D-41E1-92E6-A7459FEFDAEC}"/>
              </a:ext>
            </a:extLst>
          </p:cNvPr>
          <p:cNvSpPr>
            <a:spLocks noGrp="1"/>
          </p:cNvSpPr>
          <p:nvPr>
            <p:ph type="body" sz="quarter" idx="43" hasCustomPrompt="1"/>
          </p:nvPr>
        </p:nvSpPr>
        <p:spPr>
          <a:xfrm>
            <a:off x="8971920" y="5476521"/>
            <a:ext cx="2315205" cy="348421"/>
          </a:xfrm>
          <a:prstGeom prst="rect">
            <a:avLst/>
          </a:prstGeom>
        </p:spPr>
        <p:txBody>
          <a:bodyPr anchor="b"/>
          <a:lstStyle>
            <a:lvl1pPr marL="0" indent="0" algn="ctr">
              <a:buNone/>
              <a:defRPr sz="1600" cap="all" spc="100" baseline="0">
                <a:solidFill>
                  <a:schemeClr val="accent4">
                    <a:lumMod val="50000"/>
                  </a:schemeClr>
                </a:solidFill>
                <a:latin typeface="+mj-lt"/>
              </a:defRPr>
            </a:lvl1pPr>
          </a:lstStyle>
          <a:p>
            <a:pPr lvl="0"/>
            <a:r>
              <a:rPr lang="en-US" dirty="0"/>
              <a:t>Add name</a:t>
            </a:r>
          </a:p>
        </p:txBody>
      </p:sp>
      <p:sp>
        <p:nvSpPr>
          <p:cNvPr id="75" name="Text Placeholder 10">
            <a:extLst>
              <a:ext uri="{FF2B5EF4-FFF2-40B4-BE49-F238E27FC236}">
                <a16:creationId xmlns="" xmlns:a16="http://schemas.microsoft.com/office/drawing/2014/main" id="{C60D862C-3474-4A4A-8557-AD2C7917BFE2}"/>
              </a:ext>
            </a:extLst>
          </p:cNvPr>
          <p:cNvSpPr>
            <a:spLocks noGrp="1"/>
          </p:cNvSpPr>
          <p:nvPr>
            <p:ph type="body" sz="quarter" idx="44" hasCustomPrompt="1"/>
          </p:nvPr>
        </p:nvSpPr>
        <p:spPr>
          <a:xfrm>
            <a:off x="8971920" y="5760111"/>
            <a:ext cx="2315205" cy="287066"/>
          </a:xfrm>
          <a:prstGeom prst="rect">
            <a:avLst/>
          </a:prstGeom>
        </p:spPr>
        <p:txBody>
          <a:bodyPr anchor="t"/>
          <a:lstStyle>
            <a:lvl1pPr marL="0" indent="0" algn="ctr">
              <a:buNone/>
              <a:defRPr sz="1200" cap="none" spc="100" baseline="0">
                <a:solidFill>
                  <a:schemeClr val="tx1"/>
                </a:solidFill>
                <a:latin typeface="+mn-lt"/>
              </a:defRPr>
            </a:lvl1pPr>
          </a:lstStyle>
          <a:p>
            <a:pPr lvl="0"/>
            <a:r>
              <a:rPr lang="en-US" dirty="0"/>
              <a:t>Add title</a:t>
            </a:r>
          </a:p>
        </p:txBody>
      </p:sp>
      <p:sp>
        <p:nvSpPr>
          <p:cNvPr id="3" name="Date Placeholder 2">
            <a:extLst>
              <a:ext uri="{FF2B5EF4-FFF2-40B4-BE49-F238E27FC236}">
                <a16:creationId xmlns="" xmlns:a16="http://schemas.microsoft.com/office/drawing/2014/main" id="{63508728-25CF-4DB1-9A83-FAFA5ABEC903}"/>
              </a:ext>
            </a:extLst>
          </p:cNvPr>
          <p:cNvSpPr>
            <a:spLocks noGrp="1"/>
          </p:cNvSpPr>
          <p:nvPr>
            <p:ph type="dt" sz="half" idx="10"/>
          </p:nvPr>
        </p:nvSpPr>
        <p:spPr>
          <a:xfrm>
            <a:off x="838200" y="6356350"/>
            <a:ext cx="2743200" cy="365125"/>
          </a:xfrm>
          <a:prstGeom prst="rect">
            <a:avLst/>
          </a:prstGeom>
        </p:spPr>
        <p:txBody>
          <a:bodyPr/>
          <a:lstStyle/>
          <a:p>
            <a:r>
              <a:rPr lang="en-US" dirty="0"/>
              <a:t>20XX</a:t>
            </a:r>
          </a:p>
        </p:txBody>
      </p:sp>
      <p:sp>
        <p:nvSpPr>
          <p:cNvPr id="4" name="Footer Placeholder 3">
            <a:extLst>
              <a:ext uri="{FF2B5EF4-FFF2-40B4-BE49-F238E27FC236}">
                <a16:creationId xmlns="" xmlns:a16="http://schemas.microsoft.com/office/drawing/2014/main" id="{99D454F9-A55F-44A0-9695-FC40C6684C20}"/>
              </a:ext>
            </a:extLst>
          </p:cNvPr>
          <p:cNvSpPr>
            <a:spLocks noGrp="1"/>
          </p:cNvSpPr>
          <p:nvPr>
            <p:ph type="ftr" sz="quarter" idx="11"/>
          </p:nvPr>
        </p:nvSpPr>
        <p:spPr>
          <a:xfrm>
            <a:off x="4038600" y="6356350"/>
            <a:ext cx="4114800" cy="365125"/>
          </a:xfrm>
          <a:prstGeom prst="rect">
            <a:avLst/>
          </a:prstGeom>
        </p:spPr>
        <p:txBody>
          <a:bodyPr/>
          <a:lstStyle/>
          <a:p>
            <a:r>
              <a:rPr lang="en-US" dirty="0"/>
              <a:t>Pitch deck</a:t>
            </a:r>
          </a:p>
        </p:txBody>
      </p:sp>
      <p:sp>
        <p:nvSpPr>
          <p:cNvPr id="5" name="Slide Number Placeholder 4">
            <a:extLst>
              <a:ext uri="{FF2B5EF4-FFF2-40B4-BE49-F238E27FC236}">
                <a16:creationId xmlns="" xmlns:a16="http://schemas.microsoft.com/office/drawing/2014/main" id="{0A38C64F-7F14-454A-B830-80CCE5B1D7B9}"/>
              </a:ext>
            </a:extLst>
          </p:cNvPr>
          <p:cNvSpPr>
            <a:spLocks noGrp="1"/>
          </p:cNvSpPr>
          <p:nvPr>
            <p:ph type="sldNum" sz="quarter" idx="12"/>
          </p:nvPr>
        </p:nvSpPr>
        <p:spPr>
          <a:xfrm>
            <a:off x="8610600" y="6356350"/>
            <a:ext cx="2743200" cy="365125"/>
          </a:xfrm>
          <a:prstGeom prst="rect">
            <a:avLst/>
          </a:prstGeom>
        </p:spPr>
        <p:txBody>
          <a:body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182816254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Funding">
    <p:bg>
      <p:bgPr>
        <a:solidFill>
          <a:schemeClr val="bg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 xmlns:a16="http://schemas.microsoft.com/office/drawing/2014/main" id="{D4C64230-8BD4-4150-967D-421B6FE432E3}"/>
              </a:ext>
              <a:ext uri="{C183D7F6-B498-43B3-948B-1728B52AA6E4}">
                <adec:decorative xmlns="" xmlns:adec="http://schemas.microsoft.com/office/drawing/2017/decorative" val="1"/>
              </a:ext>
            </a:extLst>
          </p:cNvPr>
          <p:cNvSpPr/>
          <p:nvPr userDrawn="1"/>
        </p:nvSpPr>
        <p:spPr>
          <a:xfrm>
            <a:off x="0" y="0"/>
            <a:ext cx="12192000" cy="2170545"/>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a:extLst>
              <a:ext uri="{FF2B5EF4-FFF2-40B4-BE49-F238E27FC236}">
                <a16:creationId xmlns="" xmlns:a16="http://schemas.microsoft.com/office/drawing/2014/main" id="{BBA8AE08-0788-4D8A-8C9D-7E5AAA112A39}"/>
              </a:ext>
            </a:extLst>
          </p:cNvPr>
          <p:cNvSpPr>
            <a:spLocks noGrp="1"/>
          </p:cNvSpPr>
          <p:nvPr>
            <p:ph type="title" hasCustomPrompt="1"/>
          </p:nvPr>
        </p:nvSpPr>
        <p:spPr>
          <a:xfrm>
            <a:off x="4038600" y="615940"/>
            <a:ext cx="4137262" cy="938778"/>
          </a:xfrm>
          <a:prstGeom prst="rect">
            <a:avLst/>
          </a:prstGeom>
        </p:spPr>
        <p:txBody>
          <a:bodyPr anchor="ctr"/>
          <a:lstStyle>
            <a:lvl1pPr algn="ctr">
              <a:defRPr lang="en-US" sz="2400" cap="all" spc="100" baseline="0">
                <a:solidFill>
                  <a:schemeClr val="tx2">
                    <a:lumMod val="75000"/>
                  </a:schemeClr>
                </a:solidFill>
              </a:defRPr>
            </a:lvl1pPr>
          </a:lstStyle>
          <a:p>
            <a:r>
              <a:rPr lang="en-US" dirty="0"/>
              <a:t>Click to add title</a:t>
            </a:r>
          </a:p>
        </p:txBody>
      </p:sp>
      <p:sp>
        <p:nvSpPr>
          <p:cNvPr id="18" name="Text Placeholder 10">
            <a:extLst>
              <a:ext uri="{FF2B5EF4-FFF2-40B4-BE49-F238E27FC236}">
                <a16:creationId xmlns="" xmlns:a16="http://schemas.microsoft.com/office/drawing/2014/main" id="{8A119E1C-2243-42E2-8A58-CC171131D195}"/>
              </a:ext>
            </a:extLst>
          </p:cNvPr>
          <p:cNvSpPr>
            <a:spLocks noGrp="1"/>
          </p:cNvSpPr>
          <p:nvPr>
            <p:ph type="body" sz="quarter" idx="21" hasCustomPrompt="1"/>
          </p:nvPr>
        </p:nvSpPr>
        <p:spPr>
          <a:xfrm>
            <a:off x="1101170" y="3079567"/>
            <a:ext cx="1200150" cy="1151632"/>
          </a:xfrm>
          <a:prstGeom prst="rect">
            <a:avLst/>
          </a:prstGeom>
        </p:spPr>
        <p:txBody>
          <a:bodyPr anchor="ctr"/>
          <a:lstStyle>
            <a:lvl1pPr marL="0" indent="0" algn="ctr">
              <a:lnSpc>
                <a:spcPct val="70000"/>
              </a:lnSpc>
              <a:spcBef>
                <a:spcPts val="0"/>
              </a:spcBef>
              <a:spcAft>
                <a:spcPts val="0"/>
              </a:spcAft>
              <a:buNone/>
              <a:defRPr sz="3200" cap="all" spc="400" baseline="0">
                <a:solidFill>
                  <a:schemeClr val="tx2"/>
                </a:solidFill>
                <a:latin typeface="+mj-lt"/>
              </a:defRPr>
            </a:lvl1pPr>
          </a:lstStyle>
          <a:p>
            <a:pPr lvl="0"/>
            <a:r>
              <a:rPr lang="en-US" dirty="0"/>
              <a:t>add</a:t>
            </a:r>
          </a:p>
        </p:txBody>
      </p:sp>
      <p:sp>
        <p:nvSpPr>
          <p:cNvPr id="59" name="Text Placeholder 10">
            <a:extLst>
              <a:ext uri="{FF2B5EF4-FFF2-40B4-BE49-F238E27FC236}">
                <a16:creationId xmlns="" xmlns:a16="http://schemas.microsoft.com/office/drawing/2014/main" id="{337797F5-74CE-492B-806B-221CAF3535C7}"/>
              </a:ext>
            </a:extLst>
          </p:cNvPr>
          <p:cNvSpPr>
            <a:spLocks noGrp="1"/>
          </p:cNvSpPr>
          <p:nvPr>
            <p:ph type="body" sz="quarter" idx="27" hasCustomPrompt="1"/>
          </p:nvPr>
        </p:nvSpPr>
        <p:spPr>
          <a:xfrm>
            <a:off x="4010890" y="3079567"/>
            <a:ext cx="1223858" cy="1151632"/>
          </a:xfrm>
          <a:prstGeom prst="rect">
            <a:avLst/>
          </a:prstGeom>
        </p:spPr>
        <p:txBody>
          <a:bodyPr anchor="ctr"/>
          <a:lstStyle>
            <a:lvl1pPr marL="0" indent="0" algn="ctr">
              <a:lnSpc>
                <a:spcPct val="70000"/>
              </a:lnSpc>
              <a:spcBef>
                <a:spcPts val="0"/>
              </a:spcBef>
              <a:spcAft>
                <a:spcPts val="0"/>
              </a:spcAft>
              <a:buNone/>
              <a:defRPr sz="3200" cap="all" spc="400" baseline="0">
                <a:solidFill>
                  <a:schemeClr val="tx2"/>
                </a:solidFill>
                <a:latin typeface="+mj-lt"/>
              </a:defRPr>
            </a:lvl1pPr>
          </a:lstStyle>
          <a:p>
            <a:pPr lvl="0"/>
            <a:r>
              <a:rPr lang="en-US" dirty="0"/>
              <a:t>add</a:t>
            </a:r>
          </a:p>
        </p:txBody>
      </p:sp>
      <p:sp>
        <p:nvSpPr>
          <p:cNvPr id="60" name="Text Placeholder 10">
            <a:extLst>
              <a:ext uri="{FF2B5EF4-FFF2-40B4-BE49-F238E27FC236}">
                <a16:creationId xmlns="" xmlns:a16="http://schemas.microsoft.com/office/drawing/2014/main" id="{2431D1A0-10D1-4D2E-AC6F-F8C9E6A22601}"/>
              </a:ext>
            </a:extLst>
          </p:cNvPr>
          <p:cNvSpPr>
            <a:spLocks noGrp="1"/>
          </p:cNvSpPr>
          <p:nvPr>
            <p:ph type="body" sz="quarter" idx="28" hasCustomPrompt="1"/>
          </p:nvPr>
        </p:nvSpPr>
        <p:spPr>
          <a:xfrm>
            <a:off x="6988252" y="3079567"/>
            <a:ext cx="1187610" cy="1151632"/>
          </a:xfrm>
          <a:prstGeom prst="rect">
            <a:avLst/>
          </a:prstGeom>
        </p:spPr>
        <p:txBody>
          <a:bodyPr anchor="ctr"/>
          <a:lstStyle>
            <a:lvl1pPr marL="0" indent="0" algn="ctr">
              <a:lnSpc>
                <a:spcPct val="70000"/>
              </a:lnSpc>
              <a:spcBef>
                <a:spcPts val="0"/>
              </a:spcBef>
              <a:spcAft>
                <a:spcPts val="0"/>
              </a:spcAft>
              <a:buNone/>
              <a:defRPr sz="3200" cap="all" spc="400" baseline="0">
                <a:solidFill>
                  <a:schemeClr val="tx2"/>
                </a:solidFill>
                <a:latin typeface="+mj-lt"/>
              </a:defRPr>
            </a:lvl1pPr>
          </a:lstStyle>
          <a:p>
            <a:pPr lvl="0"/>
            <a:r>
              <a:rPr lang="en-US" dirty="0"/>
              <a:t>add</a:t>
            </a:r>
          </a:p>
        </p:txBody>
      </p:sp>
      <p:sp>
        <p:nvSpPr>
          <p:cNvPr id="61" name="Text Placeholder 10">
            <a:extLst>
              <a:ext uri="{FF2B5EF4-FFF2-40B4-BE49-F238E27FC236}">
                <a16:creationId xmlns="" xmlns:a16="http://schemas.microsoft.com/office/drawing/2014/main" id="{4028BD6A-568F-4A16-AE86-5D88861C3BB5}"/>
              </a:ext>
            </a:extLst>
          </p:cNvPr>
          <p:cNvSpPr>
            <a:spLocks noGrp="1"/>
          </p:cNvSpPr>
          <p:nvPr>
            <p:ph type="body" sz="quarter" idx="29" hasCustomPrompt="1"/>
          </p:nvPr>
        </p:nvSpPr>
        <p:spPr>
          <a:xfrm>
            <a:off x="9879382" y="3079567"/>
            <a:ext cx="1211785" cy="1151632"/>
          </a:xfrm>
          <a:prstGeom prst="rect">
            <a:avLst/>
          </a:prstGeom>
        </p:spPr>
        <p:txBody>
          <a:bodyPr anchor="ctr"/>
          <a:lstStyle>
            <a:lvl1pPr marL="0" indent="0" algn="ctr">
              <a:lnSpc>
                <a:spcPct val="70000"/>
              </a:lnSpc>
              <a:spcBef>
                <a:spcPts val="0"/>
              </a:spcBef>
              <a:spcAft>
                <a:spcPts val="0"/>
              </a:spcAft>
              <a:buNone/>
              <a:defRPr sz="3200" cap="all" spc="400" baseline="0">
                <a:solidFill>
                  <a:schemeClr val="tx2"/>
                </a:solidFill>
                <a:latin typeface="+mj-lt"/>
              </a:defRPr>
            </a:lvl1pPr>
          </a:lstStyle>
          <a:p>
            <a:pPr lvl="0"/>
            <a:r>
              <a:rPr lang="en-US" dirty="0"/>
              <a:t>add</a:t>
            </a:r>
          </a:p>
        </p:txBody>
      </p:sp>
      <p:sp>
        <p:nvSpPr>
          <p:cNvPr id="52" name="Text Placeholder 10">
            <a:extLst>
              <a:ext uri="{FF2B5EF4-FFF2-40B4-BE49-F238E27FC236}">
                <a16:creationId xmlns="" xmlns:a16="http://schemas.microsoft.com/office/drawing/2014/main" id="{2E935678-32B2-4589-933F-F74B3E68FFA6}"/>
              </a:ext>
            </a:extLst>
          </p:cNvPr>
          <p:cNvSpPr>
            <a:spLocks noGrp="1"/>
          </p:cNvSpPr>
          <p:nvPr>
            <p:ph type="body" sz="quarter" idx="16" hasCustomPrompt="1"/>
          </p:nvPr>
        </p:nvSpPr>
        <p:spPr>
          <a:xfrm>
            <a:off x="510458" y="4524194"/>
            <a:ext cx="2381574" cy="632643"/>
          </a:xfrm>
          <a:prstGeom prst="rect">
            <a:avLst/>
          </a:prstGeom>
        </p:spPr>
        <p:txBody>
          <a:bodyPr anchor="b"/>
          <a:lstStyle>
            <a:lvl1pPr marL="0" indent="0" algn="ctr">
              <a:buNone/>
              <a:defRPr sz="1800" cap="all" spc="100" baseline="0">
                <a:solidFill>
                  <a:schemeClr val="tx2"/>
                </a:solidFill>
                <a:latin typeface="+mj-lt"/>
              </a:defRPr>
            </a:lvl1pPr>
          </a:lstStyle>
          <a:p>
            <a:pPr lvl="0"/>
            <a:r>
              <a:rPr lang="en-US" dirty="0"/>
              <a:t>Click to add subtitle</a:t>
            </a:r>
          </a:p>
        </p:txBody>
      </p:sp>
      <p:sp>
        <p:nvSpPr>
          <p:cNvPr id="51" name="Text Placeholder 10">
            <a:extLst>
              <a:ext uri="{FF2B5EF4-FFF2-40B4-BE49-F238E27FC236}">
                <a16:creationId xmlns="" xmlns:a16="http://schemas.microsoft.com/office/drawing/2014/main" id="{B3C5A73C-51DD-4781-943C-235704BBF6B5}"/>
              </a:ext>
            </a:extLst>
          </p:cNvPr>
          <p:cNvSpPr>
            <a:spLocks noGrp="1"/>
          </p:cNvSpPr>
          <p:nvPr>
            <p:ph type="body" sz="quarter" idx="26" hasCustomPrompt="1"/>
          </p:nvPr>
        </p:nvSpPr>
        <p:spPr>
          <a:xfrm>
            <a:off x="510458" y="5156838"/>
            <a:ext cx="2381574" cy="905378"/>
          </a:xfrm>
          <a:prstGeom prst="rect">
            <a:avLst/>
          </a:prstGeom>
        </p:spPr>
        <p:txBody>
          <a:bodyPr anchor="t"/>
          <a:lstStyle>
            <a:lvl1pPr marL="0" indent="0" algn="ctr">
              <a:lnSpc>
                <a:spcPct val="100000"/>
              </a:lnSpc>
              <a:spcBef>
                <a:spcPts val="0"/>
              </a:spcBef>
              <a:buNone/>
              <a:defRPr sz="1400" cap="none" spc="100" baseline="0">
                <a:solidFill>
                  <a:schemeClr val="tx1"/>
                </a:solidFill>
                <a:latin typeface="+mn-lt"/>
              </a:defRPr>
            </a:lvl1pPr>
          </a:lstStyle>
          <a:p>
            <a:pPr lvl="0"/>
            <a:r>
              <a:rPr lang="en-US" dirty="0"/>
              <a:t>Click to add text</a:t>
            </a:r>
          </a:p>
        </p:txBody>
      </p:sp>
      <p:sp>
        <p:nvSpPr>
          <p:cNvPr id="78" name="Text Placeholder 10">
            <a:extLst>
              <a:ext uri="{FF2B5EF4-FFF2-40B4-BE49-F238E27FC236}">
                <a16:creationId xmlns="" xmlns:a16="http://schemas.microsoft.com/office/drawing/2014/main" id="{AD95FB24-5DA0-4000-B023-A00C32D53F08}"/>
              </a:ext>
            </a:extLst>
          </p:cNvPr>
          <p:cNvSpPr>
            <a:spLocks noGrp="1"/>
          </p:cNvSpPr>
          <p:nvPr>
            <p:ph type="body" sz="quarter" idx="31" hasCustomPrompt="1"/>
          </p:nvPr>
        </p:nvSpPr>
        <p:spPr>
          <a:xfrm>
            <a:off x="3432032" y="4524194"/>
            <a:ext cx="2381574" cy="632643"/>
          </a:xfrm>
          <a:prstGeom prst="rect">
            <a:avLst/>
          </a:prstGeom>
        </p:spPr>
        <p:txBody>
          <a:bodyPr anchor="b"/>
          <a:lstStyle>
            <a:lvl1pPr marL="0" indent="0" algn="ctr">
              <a:buNone/>
              <a:defRPr sz="1800" cap="all" spc="100" baseline="0">
                <a:solidFill>
                  <a:schemeClr val="tx2"/>
                </a:solidFill>
                <a:latin typeface="+mj-lt"/>
              </a:defRPr>
            </a:lvl1pPr>
          </a:lstStyle>
          <a:p>
            <a:pPr lvl="0"/>
            <a:r>
              <a:rPr lang="en-US" dirty="0"/>
              <a:t>Click to add subtitle</a:t>
            </a:r>
          </a:p>
        </p:txBody>
      </p:sp>
      <p:sp>
        <p:nvSpPr>
          <p:cNvPr id="77" name="Text Placeholder 10">
            <a:extLst>
              <a:ext uri="{FF2B5EF4-FFF2-40B4-BE49-F238E27FC236}">
                <a16:creationId xmlns="" xmlns:a16="http://schemas.microsoft.com/office/drawing/2014/main" id="{7455F56A-A263-4D13-A484-2D15CD61D0FC}"/>
              </a:ext>
            </a:extLst>
          </p:cNvPr>
          <p:cNvSpPr>
            <a:spLocks noGrp="1"/>
          </p:cNvSpPr>
          <p:nvPr>
            <p:ph type="body" sz="quarter" idx="30" hasCustomPrompt="1"/>
          </p:nvPr>
        </p:nvSpPr>
        <p:spPr>
          <a:xfrm>
            <a:off x="3432032" y="5156837"/>
            <a:ext cx="2381574" cy="905378"/>
          </a:xfrm>
          <a:prstGeom prst="rect">
            <a:avLst/>
          </a:prstGeom>
        </p:spPr>
        <p:txBody>
          <a:bodyPr anchor="t"/>
          <a:lstStyle>
            <a:lvl1pPr marL="0" indent="0" algn="ctr">
              <a:lnSpc>
                <a:spcPct val="100000"/>
              </a:lnSpc>
              <a:spcBef>
                <a:spcPts val="0"/>
              </a:spcBef>
              <a:buNone/>
              <a:defRPr sz="1400" cap="none" spc="100" baseline="0">
                <a:solidFill>
                  <a:schemeClr val="tx1"/>
                </a:solidFill>
                <a:latin typeface="+mn-lt"/>
              </a:defRPr>
            </a:lvl1pPr>
          </a:lstStyle>
          <a:p>
            <a:pPr lvl="0"/>
            <a:r>
              <a:rPr lang="en-US" dirty="0"/>
              <a:t>Click to add text</a:t>
            </a:r>
          </a:p>
        </p:txBody>
      </p:sp>
      <p:sp>
        <p:nvSpPr>
          <p:cNvPr id="80" name="Text Placeholder 10">
            <a:extLst>
              <a:ext uri="{FF2B5EF4-FFF2-40B4-BE49-F238E27FC236}">
                <a16:creationId xmlns="" xmlns:a16="http://schemas.microsoft.com/office/drawing/2014/main" id="{6C6ABB33-3D98-4D76-B96F-65F574936223}"/>
              </a:ext>
            </a:extLst>
          </p:cNvPr>
          <p:cNvSpPr>
            <a:spLocks noGrp="1"/>
          </p:cNvSpPr>
          <p:nvPr>
            <p:ph type="body" sz="quarter" idx="33" hasCustomPrompt="1"/>
          </p:nvPr>
        </p:nvSpPr>
        <p:spPr>
          <a:xfrm>
            <a:off x="6391270" y="4524194"/>
            <a:ext cx="2381574" cy="632643"/>
          </a:xfrm>
          <a:prstGeom prst="rect">
            <a:avLst/>
          </a:prstGeom>
        </p:spPr>
        <p:txBody>
          <a:bodyPr anchor="b"/>
          <a:lstStyle>
            <a:lvl1pPr marL="0" indent="0" algn="ctr">
              <a:buNone/>
              <a:defRPr sz="1800" cap="all" spc="100" baseline="0">
                <a:solidFill>
                  <a:schemeClr val="tx2"/>
                </a:solidFill>
                <a:latin typeface="+mj-lt"/>
              </a:defRPr>
            </a:lvl1pPr>
          </a:lstStyle>
          <a:p>
            <a:pPr lvl="0"/>
            <a:r>
              <a:rPr lang="en-US" dirty="0"/>
              <a:t>Click to add subtitle</a:t>
            </a:r>
          </a:p>
        </p:txBody>
      </p:sp>
      <p:sp>
        <p:nvSpPr>
          <p:cNvPr id="79" name="Text Placeholder 10">
            <a:extLst>
              <a:ext uri="{FF2B5EF4-FFF2-40B4-BE49-F238E27FC236}">
                <a16:creationId xmlns="" xmlns:a16="http://schemas.microsoft.com/office/drawing/2014/main" id="{8EA8275A-A17A-42ED-9DDC-5F06000BFBEF}"/>
              </a:ext>
            </a:extLst>
          </p:cNvPr>
          <p:cNvSpPr>
            <a:spLocks noGrp="1"/>
          </p:cNvSpPr>
          <p:nvPr>
            <p:ph type="body" sz="quarter" idx="32" hasCustomPrompt="1"/>
          </p:nvPr>
        </p:nvSpPr>
        <p:spPr>
          <a:xfrm>
            <a:off x="6391270" y="5157592"/>
            <a:ext cx="2381574" cy="905378"/>
          </a:xfrm>
          <a:prstGeom prst="rect">
            <a:avLst/>
          </a:prstGeom>
        </p:spPr>
        <p:txBody>
          <a:bodyPr anchor="t"/>
          <a:lstStyle>
            <a:lvl1pPr marL="0" indent="0" algn="ctr">
              <a:lnSpc>
                <a:spcPct val="100000"/>
              </a:lnSpc>
              <a:spcBef>
                <a:spcPts val="0"/>
              </a:spcBef>
              <a:buNone/>
              <a:defRPr sz="1400" cap="none" spc="100" baseline="0">
                <a:solidFill>
                  <a:schemeClr val="tx1"/>
                </a:solidFill>
                <a:latin typeface="+mn-lt"/>
              </a:defRPr>
            </a:lvl1pPr>
          </a:lstStyle>
          <a:p>
            <a:pPr lvl="0"/>
            <a:r>
              <a:rPr lang="en-US" dirty="0"/>
              <a:t>Click to add text</a:t>
            </a:r>
          </a:p>
        </p:txBody>
      </p:sp>
      <p:sp>
        <p:nvSpPr>
          <p:cNvPr id="82" name="Text Placeholder 10">
            <a:extLst>
              <a:ext uri="{FF2B5EF4-FFF2-40B4-BE49-F238E27FC236}">
                <a16:creationId xmlns="" xmlns:a16="http://schemas.microsoft.com/office/drawing/2014/main" id="{4AEA6122-22B2-49EC-8451-E43D40F3236D}"/>
              </a:ext>
            </a:extLst>
          </p:cNvPr>
          <p:cNvSpPr>
            <a:spLocks noGrp="1"/>
          </p:cNvSpPr>
          <p:nvPr>
            <p:ph type="body" sz="quarter" idx="35" hasCustomPrompt="1"/>
          </p:nvPr>
        </p:nvSpPr>
        <p:spPr>
          <a:xfrm>
            <a:off x="9294487" y="4524194"/>
            <a:ext cx="2381574" cy="632643"/>
          </a:xfrm>
          <a:prstGeom prst="rect">
            <a:avLst/>
          </a:prstGeom>
        </p:spPr>
        <p:txBody>
          <a:bodyPr anchor="b"/>
          <a:lstStyle>
            <a:lvl1pPr marL="0" indent="0" algn="ctr">
              <a:buNone/>
              <a:defRPr sz="1800" cap="all" spc="100" baseline="0">
                <a:solidFill>
                  <a:schemeClr val="tx2"/>
                </a:solidFill>
                <a:latin typeface="+mj-lt"/>
              </a:defRPr>
            </a:lvl1pPr>
          </a:lstStyle>
          <a:p>
            <a:pPr lvl="0"/>
            <a:r>
              <a:rPr lang="en-US" dirty="0"/>
              <a:t>Click to add subtitle</a:t>
            </a:r>
          </a:p>
        </p:txBody>
      </p:sp>
      <p:sp>
        <p:nvSpPr>
          <p:cNvPr id="81" name="Text Placeholder 10">
            <a:extLst>
              <a:ext uri="{FF2B5EF4-FFF2-40B4-BE49-F238E27FC236}">
                <a16:creationId xmlns="" xmlns:a16="http://schemas.microsoft.com/office/drawing/2014/main" id="{103D7EA4-00E4-43FA-8129-1CBE0C1291A0}"/>
              </a:ext>
            </a:extLst>
          </p:cNvPr>
          <p:cNvSpPr>
            <a:spLocks noGrp="1"/>
          </p:cNvSpPr>
          <p:nvPr>
            <p:ph type="body" sz="quarter" idx="34" hasCustomPrompt="1"/>
          </p:nvPr>
        </p:nvSpPr>
        <p:spPr>
          <a:xfrm>
            <a:off x="9294487" y="5166170"/>
            <a:ext cx="2381574" cy="905378"/>
          </a:xfrm>
          <a:prstGeom prst="rect">
            <a:avLst/>
          </a:prstGeom>
        </p:spPr>
        <p:txBody>
          <a:bodyPr anchor="t"/>
          <a:lstStyle>
            <a:lvl1pPr marL="0" indent="0" algn="ctr">
              <a:lnSpc>
                <a:spcPct val="100000"/>
              </a:lnSpc>
              <a:spcBef>
                <a:spcPts val="0"/>
              </a:spcBef>
              <a:buNone/>
              <a:defRPr sz="1400" cap="none" spc="100" baseline="0">
                <a:solidFill>
                  <a:schemeClr val="tx1"/>
                </a:solidFill>
                <a:latin typeface="+mn-lt"/>
              </a:defRPr>
            </a:lvl1pPr>
          </a:lstStyle>
          <a:p>
            <a:pPr lvl="0"/>
            <a:r>
              <a:rPr lang="en-US" dirty="0"/>
              <a:t>Click to add text</a:t>
            </a:r>
          </a:p>
        </p:txBody>
      </p:sp>
      <p:sp>
        <p:nvSpPr>
          <p:cNvPr id="68" name="Date Placeholder 2">
            <a:extLst>
              <a:ext uri="{FF2B5EF4-FFF2-40B4-BE49-F238E27FC236}">
                <a16:creationId xmlns="" xmlns:a16="http://schemas.microsoft.com/office/drawing/2014/main" id="{811592B2-2D21-495C-8C11-680EC81556F4}"/>
              </a:ext>
            </a:extLst>
          </p:cNvPr>
          <p:cNvSpPr>
            <a:spLocks noGrp="1"/>
          </p:cNvSpPr>
          <p:nvPr>
            <p:ph type="dt" sz="half" idx="10"/>
          </p:nvPr>
        </p:nvSpPr>
        <p:spPr>
          <a:xfrm>
            <a:off x="838200" y="6356350"/>
            <a:ext cx="2743200" cy="365125"/>
          </a:xfrm>
          <a:prstGeom prst="rect">
            <a:avLst/>
          </a:prstGeom>
        </p:spPr>
        <p:txBody>
          <a:bodyPr/>
          <a:lstStyle/>
          <a:p>
            <a:r>
              <a:rPr lang="en-US" dirty="0"/>
              <a:t>20XX</a:t>
            </a:r>
          </a:p>
        </p:txBody>
      </p:sp>
      <p:sp>
        <p:nvSpPr>
          <p:cNvPr id="4" name="Footer Placeholder 3">
            <a:extLst>
              <a:ext uri="{FF2B5EF4-FFF2-40B4-BE49-F238E27FC236}">
                <a16:creationId xmlns="" xmlns:a16="http://schemas.microsoft.com/office/drawing/2014/main" id="{BEFB73D1-17D7-400F-B750-F5EA2675DD25}"/>
              </a:ext>
            </a:extLst>
          </p:cNvPr>
          <p:cNvSpPr>
            <a:spLocks noGrp="1"/>
          </p:cNvSpPr>
          <p:nvPr>
            <p:ph type="ftr" sz="quarter" idx="11"/>
          </p:nvPr>
        </p:nvSpPr>
        <p:spPr>
          <a:xfrm>
            <a:off x="4038600" y="6356350"/>
            <a:ext cx="4114800" cy="365125"/>
          </a:xfrm>
          <a:prstGeom prst="rect">
            <a:avLst/>
          </a:prstGeom>
        </p:spPr>
        <p:txBody>
          <a:bodyPr/>
          <a:lstStyle/>
          <a:p>
            <a:r>
              <a:rPr lang="en-US" dirty="0"/>
              <a:t>Pitch deck</a:t>
            </a:r>
          </a:p>
        </p:txBody>
      </p:sp>
      <p:sp>
        <p:nvSpPr>
          <p:cNvPr id="5" name="Slide Number Placeholder 4">
            <a:extLst>
              <a:ext uri="{FF2B5EF4-FFF2-40B4-BE49-F238E27FC236}">
                <a16:creationId xmlns="" xmlns:a16="http://schemas.microsoft.com/office/drawing/2014/main" id="{DE30E81D-C76E-4DB7-9722-4BE8D7CF33E8}"/>
              </a:ext>
            </a:extLst>
          </p:cNvPr>
          <p:cNvSpPr>
            <a:spLocks noGrp="1"/>
          </p:cNvSpPr>
          <p:nvPr>
            <p:ph type="sldNum" sz="quarter" idx="12"/>
          </p:nvPr>
        </p:nvSpPr>
        <p:spPr>
          <a:xfrm>
            <a:off x="8610600" y="6356350"/>
            <a:ext cx="2743200" cy="365125"/>
          </a:xfrm>
          <a:prstGeom prst="rect">
            <a:avLst/>
          </a:prstGeom>
        </p:spPr>
        <p:txBody>
          <a:body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22940140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6907C99-0702-4DEF-A72F-2451B3DC6D0C}"/>
              </a:ext>
            </a:extLst>
          </p:cNvPr>
          <p:cNvSpPr>
            <a:spLocks noGrp="1"/>
          </p:cNvSpPr>
          <p:nvPr>
            <p:ph type="title" hasCustomPrompt="1"/>
          </p:nvPr>
        </p:nvSpPr>
        <p:spPr>
          <a:xfrm>
            <a:off x="1186544" y="-1"/>
            <a:ext cx="3944790" cy="1845127"/>
          </a:xfrm>
          <a:prstGeom prst="rect">
            <a:avLst/>
          </a:prstGeom>
        </p:spPr>
        <p:txBody>
          <a:bodyPr anchor="ctr"/>
          <a:lstStyle>
            <a:lvl1pPr algn="r">
              <a:defRPr sz="2400" cap="all" spc="100" baseline="0">
                <a:solidFill>
                  <a:schemeClr val="accent2"/>
                </a:solidFill>
              </a:defRPr>
            </a:lvl1pPr>
          </a:lstStyle>
          <a:p>
            <a:r>
              <a:rPr lang="en-US" dirty="0"/>
              <a:t>Click to add title</a:t>
            </a:r>
          </a:p>
        </p:txBody>
      </p:sp>
      <p:sp>
        <p:nvSpPr>
          <p:cNvPr id="6" name="Picture Placeholder 7">
            <a:extLst>
              <a:ext uri="{FF2B5EF4-FFF2-40B4-BE49-F238E27FC236}">
                <a16:creationId xmlns="" xmlns:a16="http://schemas.microsoft.com/office/drawing/2014/main" id="{74497024-D7D5-447C-8133-660B1F47A190}"/>
              </a:ext>
            </a:extLst>
          </p:cNvPr>
          <p:cNvSpPr>
            <a:spLocks noGrp="1"/>
          </p:cNvSpPr>
          <p:nvPr>
            <p:ph type="pic" sz="quarter" idx="13" hasCustomPrompt="1"/>
          </p:nvPr>
        </p:nvSpPr>
        <p:spPr>
          <a:xfrm>
            <a:off x="0" y="1845128"/>
            <a:ext cx="12192000" cy="5012871"/>
          </a:xfrm>
          <a:prstGeom prst="rect">
            <a:avLst/>
          </a:prstGeom>
        </p:spPr>
        <p:txBody>
          <a:bodyPr/>
          <a:lstStyle>
            <a:lvl1pPr marL="0" indent="0" algn="l">
              <a:buNone/>
              <a:defRPr/>
            </a:lvl1pPr>
          </a:lstStyle>
          <a:p>
            <a:r>
              <a:rPr lang="en-US" dirty="0"/>
              <a:t>Click to add photo</a:t>
            </a:r>
          </a:p>
        </p:txBody>
      </p:sp>
      <p:sp>
        <p:nvSpPr>
          <p:cNvPr id="3" name="Date Placeholder 2">
            <a:extLst>
              <a:ext uri="{FF2B5EF4-FFF2-40B4-BE49-F238E27FC236}">
                <a16:creationId xmlns="" xmlns:a16="http://schemas.microsoft.com/office/drawing/2014/main" id="{AAE88F42-9013-4CBC-BF65-3FE1470550BE}"/>
              </a:ext>
            </a:extLst>
          </p:cNvPr>
          <p:cNvSpPr>
            <a:spLocks noGrp="1"/>
          </p:cNvSpPr>
          <p:nvPr>
            <p:ph type="dt" sz="half" idx="10"/>
          </p:nvPr>
        </p:nvSpPr>
        <p:spPr>
          <a:xfrm>
            <a:off x="838200" y="6356350"/>
            <a:ext cx="2743200" cy="365125"/>
          </a:xfrm>
          <a:prstGeom prst="rect">
            <a:avLst/>
          </a:prstGeom>
        </p:spPr>
        <p:txBody>
          <a:bodyPr/>
          <a:lstStyle>
            <a:lvl1pPr>
              <a:defRPr>
                <a:solidFill>
                  <a:schemeClr val="bg1"/>
                </a:solidFill>
                <a:effectLst>
                  <a:outerShdw blurRad="38100" dist="38100" dir="2700000" algn="tl">
                    <a:srgbClr val="000000">
                      <a:alpha val="43137"/>
                    </a:srgbClr>
                  </a:outerShdw>
                </a:effectLst>
              </a:defRPr>
            </a:lvl1pPr>
          </a:lstStyle>
          <a:p>
            <a:r>
              <a:rPr lang="en-US" dirty="0"/>
              <a:t>20XX</a:t>
            </a:r>
          </a:p>
        </p:txBody>
      </p:sp>
      <p:sp>
        <p:nvSpPr>
          <p:cNvPr id="8" name="Text Placeholder 10">
            <a:extLst>
              <a:ext uri="{FF2B5EF4-FFF2-40B4-BE49-F238E27FC236}">
                <a16:creationId xmlns="" xmlns:a16="http://schemas.microsoft.com/office/drawing/2014/main" id="{91F54EB4-06CA-459B-8F8C-86061BA6F1B2}"/>
              </a:ext>
            </a:extLst>
          </p:cNvPr>
          <p:cNvSpPr>
            <a:spLocks noGrp="1"/>
          </p:cNvSpPr>
          <p:nvPr>
            <p:ph type="body" sz="quarter" idx="16" hasCustomPrompt="1"/>
          </p:nvPr>
        </p:nvSpPr>
        <p:spPr>
          <a:xfrm>
            <a:off x="5627913" y="0"/>
            <a:ext cx="6564087" cy="3614737"/>
          </a:xfrm>
          <a:prstGeom prst="rect">
            <a:avLst/>
          </a:prstGeom>
          <a:solidFill>
            <a:schemeClr val="accent2">
              <a:alpha val="92000"/>
            </a:schemeClr>
          </a:solidFill>
        </p:spPr>
        <p:txBody>
          <a:bodyPr lIns="640080" tIns="731520" rIns="548640" anchor="t"/>
          <a:lstStyle>
            <a:lvl1pPr marL="0" indent="0" algn="l">
              <a:lnSpc>
                <a:spcPct val="125000"/>
              </a:lnSpc>
              <a:spcBef>
                <a:spcPts val="0"/>
              </a:spcBef>
              <a:buNone/>
              <a:defRPr sz="1600" cap="none" spc="100" baseline="0">
                <a:solidFill>
                  <a:schemeClr val="bg1"/>
                </a:solidFill>
                <a:latin typeface="+mn-lt"/>
              </a:defRPr>
            </a:lvl1pPr>
          </a:lstStyle>
          <a:p>
            <a:pPr lvl="0"/>
            <a:r>
              <a:rPr lang="en-US" dirty="0"/>
              <a:t>Click to add subtitle</a:t>
            </a:r>
          </a:p>
        </p:txBody>
      </p:sp>
      <p:sp>
        <p:nvSpPr>
          <p:cNvPr id="4" name="Footer Placeholder 3">
            <a:extLst>
              <a:ext uri="{FF2B5EF4-FFF2-40B4-BE49-F238E27FC236}">
                <a16:creationId xmlns="" xmlns:a16="http://schemas.microsoft.com/office/drawing/2014/main" id="{9322B1A3-ADD1-4AAF-A733-AF9AEAB499A8}"/>
              </a:ext>
            </a:extLst>
          </p:cNvPr>
          <p:cNvSpPr>
            <a:spLocks noGrp="1"/>
          </p:cNvSpPr>
          <p:nvPr>
            <p:ph type="ftr" sz="quarter" idx="11"/>
          </p:nvPr>
        </p:nvSpPr>
        <p:spPr>
          <a:xfrm>
            <a:off x="4038600" y="6356350"/>
            <a:ext cx="4114800" cy="365125"/>
          </a:xfrm>
          <a:prstGeom prst="rect">
            <a:avLst/>
          </a:prstGeom>
        </p:spPr>
        <p:txBody>
          <a:bodyPr/>
          <a:lstStyle>
            <a:lvl1pPr>
              <a:defRPr>
                <a:solidFill>
                  <a:schemeClr val="bg1"/>
                </a:solidFill>
                <a:effectLst>
                  <a:outerShdw blurRad="38100" dist="38100" dir="2700000" algn="tl">
                    <a:srgbClr val="000000">
                      <a:alpha val="43137"/>
                    </a:srgbClr>
                  </a:outerShdw>
                </a:effectLst>
              </a:defRPr>
            </a:lvl1pPr>
          </a:lstStyle>
          <a:p>
            <a:r>
              <a:rPr lang="en-US" dirty="0"/>
              <a:t>Pitch deck</a:t>
            </a:r>
          </a:p>
        </p:txBody>
      </p:sp>
      <p:sp>
        <p:nvSpPr>
          <p:cNvPr id="5" name="Slide Number Placeholder 4">
            <a:extLst>
              <a:ext uri="{FF2B5EF4-FFF2-40B4-BE49-F238E27FC236}">
                <a16:creationId xmlns="" xmlns:a16="http://schemas.microsoft.com/office/drawing/2014/main" id="{68AE2F48-AB83-42F0-93C2-9F943F0B00C0}"/>
              </a:ext>
            </a:extLst>
          </p:cNvPr>
          <p:cNvSpPr>
            <a:spLocks noGrp="1"/>
          </p:cNvSpPr>
          <p:nvPr>
            <p:ph type="sldNum" sz="quarter" idx="12"/>
          </p:nvPr>
        </p:nvSpPr>
        <p:spPr>
          <a:xfrm>
            <a:off x="8610600" y="6356350"/>
            <a:ext cx="2743200" cy="365125"/>
          </a:xfrm>
          <a:prstGeom prst="rect">
            <a:avLst/>
          </a:prstGeom>
        </p:spPr>
        <p:txBody>
          <a:bodyPr/>
          <a:lstStyle>
            <a:lvl1pPr>
              <a:defRPr>
                <a:solidFill>
                  <a:schemeClr val="bg1"/>
                </a:solidFill>
                <a:effectLst>
                  <a:outerShdw blurRad="38100" dist="38100" dir="2700000" algn="tl">
                    <a:srgbClr val="000000">
                      <a:alpha val="43137"/>
                    </a:srgbClr>
                  </a:outerShdw>
                </a:effectLst>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150206916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9" name="Picture Placeholder 8">
            <a:extLst>
              <a:ext uri="{FF2B5EF4-FFF2-40B4-BE49-F238E27FC236}">
                <a16:creationId xmlns="" xmlns:a16="http://schemas.microsoft.com/office/drawing/2014/main" id="{0ED8B338-CD86-47FF-A4B9-9EE6A11AFBFD}"/>
              </a:ext>
            </a:extLst>
          </p:cNvPr>
          <p:cNvSpPr>
            <a:spLocks noGrp="1"/>
          </p:cNvSpPr>
          <p:nvPr>
            <p:ph type="pic" sz="quarter" idx="15" hasCustomPrompt="1"/>
          </p:nvPr>
        </p:nvSpPr>
        <p:spPr>
          <a:xfrm>
            <a:off x="5511344" y="0"/>
            <a:ext cx="6680656" cy="6858000"/>
          </a:xfrm>
          <a:prstGeom prst="rect">
            <a:avLst/>
          </a:prstGeom>
        </p:spPr>
        <p:txBody>
          <a:bodyPr/>
          <a:lstStyle>
            <a:lvl1pPr marL="0" indent="0" algn="ctr">
              <a:buNone/>
              <a:defRPr/>
            </a:lvl1pPr>
          </a:lstStyle>
          <a:p>
            <a:r>
              <a:rPr lang="en-US" dirty="0"/>
              <a:t>Click to add photo</a:t>
            </a:r>
          </a:p>
        </p:txBody>
      </p:sp>
      <p:sp>
        <p:nvSpPr>
          <p:cNvPr id="11" name="Rectangle 10">
            <a:extLst>
              <a:ext uri="{FF2B5EF4-FFF2-40B4-BE49-F238E27FC236}">
                <a16:creationId xmlns="" xmlns:a16="http://schemas.microsoft.com/office/drawing/2014/main" id="{FAF4E84F-A3BE-442F-B9F1-68AB2244AF96}"/>
              </a:ext>
              <a:ext uri="{C183D7F6-B498-43B3-948B-1728B52AA6E4}">
                <adec:decorative xmlns="" xmlns:adec="http://schemas.microsoft.com/office/drawing/2017/decorative" val="1"/>
              </a:ext>
            </a:extLst>
          </p:cNvPr>
          <p:cNvSpPr/>
          <p:nvPr userDrawn="1"/>
        </p:nvSpPr>
        <p:spPr>
          <a:xfrm>
            <a:off x="-20320" y="-7084"/>
            <a:ext cx="5511344" cy="6858000"/>
          </a:xfrm>
          <a:prstGeom prst="rect">
            <a:avLst/>
          </a:prstGeom>
          <a:solidFill>
            <a:schemeClr val="accent5">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 xmlns:a16="http://schemas.microsoft.com/office/drawing/2014/main" id="{B39AED10-F37C-48B3-A407-EDC6878C712E}"/>
              </a:ext>
            </a:extLst>
          </p:cNvPr>
          <p:cNvSpPr>
            <a:spLocks noGrp="1"/>
          </p:cNvSpPr>
          <p:nvPr>
            <p:ph type="title" hasCustomPrompt="1"/>
          </p:nvPr>
        </p:nvSpPr>
        <p:spPr>
          <a:xfrm>
            <a:off x="1486566" y="3035081"/>
            <a:ext cx="2341256" cy="640698"/>
          </a:xfrm>
          <a:prstGeom prst="rect">
            <a:avLst/>
          </a:prstGeom>
          <a:ln w="28575">
            <a:solidFill>
              <a:schemeClr val="accent4">
                <a:lumMod val="50000"/>
              </a:schemeClr>
            </a:solidFill>
          </a:ln>
        </p:spPr>
        <p:txBody>
          <a:bodyPr anchor="ctr"/>
          <a:lstStyle>
            <a:lvl1pPr algn="ctr">
              <a:defRPr sz="2400" cap="all" spc="100" baseline="0">
                <a:solidFill>
                  <a:schemeClr val="accent4">
                    <a:lumMod val="50000"/>
                  </a:schemeClr>
                </a:solidFill>
              </a:defRPr>
            </a:lvl1pPr>
          </a:lstStyle>
          <a:p>
            <a:r>
              <a:rPr lang="en-US" dirty="0"/>
              <a:t>Add title</a:t>
            </a:r>
          </a:p>
        </p:txBody>
      </p:sp>
      <p:sp>
        <p:nvSpPr>
          <p:cNvPr id="7" name="Text Placeholder 10">
            <a:extLst>
              <a:ext uri="{FF2B5EF4-FFF2-40B4-BE49-F238E27FC236}">
                <a16:creationId xmlns="" xmlns:a16="http://schemas.microsoft.com/office/drawing/2014/main" id="{F20D097E-45D7-422E-A8D1-635C7DE9A997}"/>
              </a:ext>
            </a:extLst>
          </p:cNvPr>
          <p:cNvSpPr>
            <a:spLocks noGrp="1"/>
          </p:cNvSpPr>
          <p:nvPr>
            <p:ph type="body" sz="quarter" idx="14" hasCustomPrompt="1"/>
          </p:nvPr>
        </p:nvSpPr>
        <p:spPr>
          <a:xfrm>
            <a:off x="1704805" y="3959761"/>
            <a:ext cx="2879477" cy="1790164"/>
          </a:xfrm>
          <a:prstGeom prst="rect">
            <a:avLst/>
          </a:prstGeom>
        </p:spPr>
        <p:txBody>
          <a:bodyPr anchor="t"/>
          <a:lstStyle>
            <a:lvl1pPr marL="0" indent="0" algn="l">
              <a:lnSpc>
                <a:spcPct val="80000"/>
              </a:lnSpc>
              <a:spcBef>
                <a:spcPts val="0"/>
              </a:spcBef>
              <a:buNone/>
              <a:defRPr sz="1600" cap="none" spc="100" baseline="0">
                <a:solidFill>
                  <a:schemeClr val="tx1"/>
                </a:solidFill>
                <a:latin typeface="+mn-lt"/>
              </a:defRPr>
            </a:lvl1pPr>
          </a:lstStyle>
          <a:p>
            <a:pPr lvl="0"/>
            <a:r>
              <a:rPr lang="en-US" dirty="0"/>
              <a:t>Click to add text</a:t>
            </a:r>
          </a:p>
        </p:txBody>
      </p:sp>
      <p:sp>
        <p:nvSpPr>
          <p:cNvPr id="15" name="Date Placeholder 2">
            <a:extLst>
              <a:ext uri="{FF2B5EF4-FFF2-40B4-BE49-F238E27FC236}">
                <a16:creationId xmlns="" xmlns:a16="http://schemas.microsoft.com/office/drawing/2014/main" id="{19507D12-915D-42C7-9250-F3912C1CAEBE}"/>
              </a:ext>
            </a:extLst>
          </p:cNvPr>
          <p:cNvSpPr>
            <a:spLocks noGrp="1"/>
          </p:cNvSpPr>
          <p:nvPr>
            <p:ph type="dt" sz="half" idx="10"/>
          </p:nvPr>
        </p:nvSpPr>
        <p:spPr>
          <a:xfrm>
            <a:off x="838200" y="6356350"/>
            <a:ext cx="2743200" cy="365125"/>
          </a:xfrm>
          <a:prstGeom prst="rect">
            <a:avLst/>
          </a:prstGeom>
        </p:spPr>
        <p:txBody>
          <a:bodyPr/>
          <a:lstStyle>
            <a:lvl1pPr>
              <a:defRPr/>
            </a:lvl1pPr>
          </a:lstStyle>
          <a:p>
            <a:r>
              <a:rPr lang="en-US" dirty="0"/>
              <a:t>20XX</a:t>
            </a:r>
          </a:p>
        </p:txBody>
      </p:sp>
      <p:sp>
        <p:nvSpPr>
          <p:cNvPr id="12" name="Footer Placeholder 4">
            <a:extLst>
              <a:ext uri="{FF2B5EF4-FFF2-40B4-BE49-F238E27FC236}">
                <a16:creationId xmlns="" xmlns:a16="http://schemas.microsoft.com/office/drawing/2014/main" id="{14520C17-104B-4F9D-B1D8-2FA4676B3C15}"/>
              </a:ext>
            </a:extLst>
          </p:cNvPr>
          <p:cNvSpPr>
            <a:spLocks noGrp="1"/>
          </p:cNvSpPr>
          <p:nvPr>
            <p:ph type="ftr" sz="quarter" idx="3"/>
          </p:nvPr>
        </p:nvSpPr>
        <p:spPr>
          <a:xfrm>
            <a:off x="6473608" y="6356350"/>
            <a:ext cx="2743200" cy="365125"/>
          </a:xfrm>
          <a:prstGeom prst="rect">
            <a:avLst/>
          </a:prstGeom>
        </p:spPr>
        <p:txBody>
          <a:bodyPr vert="horz" lIns="91440" tIns="45720" rIns="91440" bIns="45720" rtlCol="0" anchor="ctr"/>
          <a:lstStyle>
            <a:lvl1pPr algn="ctr">
              <a:defRPr sz="1200" b="1" i="0" cap="all" spc="100" baseline="0">
                <a:solidFill>
                  <a:schemeClr val="bg1"/>
                </a:solidFill>
                <a:effectLst>
                  <a:outerShdw blurRad="38100" dist="38100" dir="2700000" algn="tl">
                    <a:srgbClr val="000000">
                      <a:alpha val="43137"/>
                    </a:srgbClr>
                  </a:outerShdw>
                </a:effectLst>
                <a:latin typeface="+mj-lt"/>
              </a:defRPr>
            </a:lvl1pPr>
          </a:lstStyle>
          <a:p>
            <a:r>
              <a:rPr lang="en-US" dirty="0"/>
              <a:t>Pitch deck</a:t>
            </a:r>
          </a:p>
        </p:txBody>
      </p:sp>
      <p:sp>
        <p:nvSpPr>
          <p:cNvPr id="13" name="Slide Number Placeholder 5">
            <a:extLst>
              <a:ext uri="{FF2B5EF4-FFF2-40B4-BE49-F238E27FC236}">
                <a16:creationId xmlns="" xmlns:a16="http://schemas.microsoft.com/office/drawing/2014/main" id="{219F9CF7-C4CD-4EEB-A49F-1820A981A249}"/>
              </a:ext>
            </a:extLst>
          </p:cNvPr>
          <p:cNvSpPr>
            <a:spLocks noGrp="1"/>
          </p:cNvSpPr>
          <p:nvPr>
            <p:ph type="sldNum" sz="quarter" idx="4"/>
          </p:nvPr>
        </p:nvSpPr>
        <p:spPr>
          <a:xfrm>
            <a:off x="9791700" y="6356350"/>
            <a:ext cx="1562100" cy="365125"/>
          </a:xfrm>
          <a:prstGeom prst="rect">
            <a:avLst/>
          </a:prstGeom>
        </p:spPr>
        <p:txBody>
          <a:bodyPr vert="horz" lIns="91440" tIns="45720" rIns="91440" bIns="45720" rtlCol="0" anchor="ctr"/>
          <a:lstStyle>
            <a:lvl1pPr algn="r">
              <a:defRPr sz="1200" spc="100" baseline="0">
                <a:solidFill>
                  <a:schemeClr val="bg1"/>
                </a:solidFill>
                <a:effectLst>
                  <a:outerShdw blurRad="38100" dist="38100" dir="2700000" algn="tl">
                    <a:srgbClr val="000000">
                      <a:alpha val="43137"/>
                    </a:srgbClr>
                  </a:outerShdw>
                </a:effectLst>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26713335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Date Placeholder 3">
            <a:extLst>
              <a:ext uri="{FF2B5EF4-FFF2-40B4-BE49-F238E27FC236}">
                <a16:creationId xmlns="" xmlns:a16="http://schemas.microsoft.com/office/drawing/2014/main" id="{7BE02389-643A-44A3-9E32-4459CAEAC35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spc="100" baseline="0">
                <a:solidFill>
                  <a:schemeClr val="bg2">
                    <a:lumMod val="50000"/>
                  </a:schemeClr>
                </a:solidFill>
              </a:defRPr>
            </a:lvl1pPr>
          </a:lstStyle>
          <a:p>
            <a:r>
              <a:rPr lang="en-US" dirty="0"/>
              <a:t>20XX</a:t>
            </a:r>
          </a:p>
        </p:txBody>
      </p:sp>
      <p:sp>
        <p:nvSpPr>
          <p:cNvPr id="5" name="Footer Placeholder 4">
            <a:extLst>
              <a:ext uri="{FF2B5EF4-FFF2-40B4-BE49-F238E27FC236}">
                <a16:creationId xmlns="" xmlns:a16="http://schemas.microsoft.com/office/drawing/2014/main" id="{1E3E221A-6F27-4890-B073-7BA27B8FB51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bg2">
                    <a:lumMod val="50000"/>
                  </a:schemeClr>
                </a:solidFill>
                <a:latin typeface="+mj-lt"/>
              </a:defRPr>
            </a:lvl1pPr>
          </a:lstStyle>
          <a:p>
            <a:r>
              <a:rPr lang="en-US" dirty="0"/>
              <a:t>Pitch deck</a:t>
            </a:r>
          </a:p>
        </p:txBody>
      </p:sp>
      <p:sp>
        <p:nvSpPr>
          <p:cNvPr id="6" name="Slide Number Placeholder 5">
            <a:extLst>
              <a:ext uri="{FF2B5EF4-FFF2-40B4-BE49-F238E27FC236}">
                <a16:creationId xmlns="" xmlns:a16="http://schemas.microsoft.com/office/drawing/2014/main" id="{40B06CAC-A122-486F-81C6-4299D83E941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spc="100" baseline="0">
                <a:solidFill>
                  <a:schemeClr val="bg2">
                    <a:lumMod val="50000"/>
                  </a:schemeClr>
                </a:solidFill>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42301138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hyperlink" Target="https://creativecommons.org/licenses/by-nc/3.0/" TargetMode="External"/><Relationship Id="rId4" Type="http://schemas.openxmlformats.org/officeDocument/2006/relationships/hyperlink" Target="https://freepngimg.com/png/11314-car-transparent"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s://freepngimg.com/png/11314-car-transparent" TargetMode="External"/><Relationship Id="rId2" Type="http://schemas.openxmlformats.org/officeDocument/2006/relationships/image" Target="../media/image2.png"/><Relationship Id="rId1" Type="http://schemas.openxmlformats.org/officeDocument/2006/relationships/slideLayout" Target="../slideLayouts/slideLayout21.xml"/><Relationship Id="rId4" Type="http://schemas.openxmlformats.org/officeDocument/2006/relationships/hyperlink" Target="https://creativecommons.org/licenses/by-nc/3.0/"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1.xml"/><Relationship Id="rId5" Type="http://schemas.openxmlformats.org/officeDocument/2006/relationships/hyperlink" Target="https://creativecommons.org/licenses/by-nc/3.0/" TargetMode="External"/><Relationship Id="rId4" Type="http://schemas.openxmlformats.org/officeDocument/2006/relationships/hyperlink" Target="https://freepngimg.com/png/11314-car-transparent"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16.xml"/><Relationship Id="rId5" Type="http://schemas.openxmlformats.org/officeDocument/2006/relationships/hyperlink" Target="https://creativecommons.org/licenses/by-sa/3.0/" TargetMode="External"/><Relationship Id="rId4" Type="http://schemas.openxmlformats.org/officeDocument/2006/relationships/hyperlink" Target="https://courses.lumenlearning.com/wmopen-introbusiness/chapter/promotion-integrated-marketing-communication-imc/"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hyperlink" Target="https://www.google.com/maps/search/car+washes+near+lodge+lane/@53.3949467,-2.9539837,16z/data=!3m1!4b1" TargetMode="External"/><Relationship Id="rId7" Type="http://schemas.openxmlformats.org/officeDocument/2006/relationships/hyperlink" Target="https://creativecommons.org/licenses/by-nc/3.0/" TargetMode="External"/><Relationship Id="rId2" Type="http://schemas.openxmlformats.org/officeDocument/2006/relationships/notesSlide" Target="../notesSlides/notesSlide5.xml"/><Relationship Id="rId1" Type="http://schemas.openxmlformats.org/officeDocument/2006/relationships/slideLayout" Target="../slideLayouts/slideLayout3.xml"/><Relationship Id="rId6" Type="http://schemas.openxmlformats.org/officeDocument/2006/relationships/hyperlink" Target="https://freepngimg.com/png/11314-car-transparent" TargetMode="External"/><Relationship Id="rId5" Type="http://schemas.openxmlformats.org/officeDocument/2006/relationships/image" Target="../media/image2.png"/><Relationship Id="rId4" Type="http://schemas.openxmlformats.org/officeDocument/2006/relationships/hyperlink" Target="https://liverpool.gov.uk/business/land-and-property/"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www.gov.uk/national-minimum-wage-rates" TargetMode="External"/><Relationship Id="rId7" Type="http://schemas.openxmlformats.org/officeDocument/2006/relationships/hyperlink" Target="https://creativecommons.org/licenses/by-nc/3.0/" TargetMode="External"/><Relationship Id="rId2" Type="http://schemas.openxmlformats.org/officeDocument/2006/relationships/notesSlide" Target="../notesSlides/notesSlide6.xml"/><Relationship Id="rId1" Type="http://schemas.openxmlformats.org/officeDocument/2006/relationships/slideLayout" Target="../slideLayouts/slideLayout3.xml"/><Relationship Id="rId6" Type="http://schemas.openxmlformats.org/officeDocument/2006/relationships/hyperlink" Target="https://freepngimg.com/png/11314-car-transparent" TargetMode="External"/><Relationship Id="rId5" Type="http://schemas.openxmlformats.org/officeDocument/2006/relationships/image" Target="../media/image2.png"/><Relationship Id="rId4" Type="http://schemas.openxmlformats.org/officeDocument/2006/relationships/hyperlink" Target="https://www.tax.service.gov.uk/business-rates-find/valuations/3780330000"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www.ccwater.org.uk/watermetercalculator/" TargetMode="External"/><Relationship Id="rId2" Type="http://schemas.openxmlformats.org/officeDocument/2006/relationships/notesSlide" Target="../notesSlides/notesSlide7.xml"/><Relationship Id="rId1" Type="http://schemas.openxmlformats.org/officeDocument/2006/relationships/slideLayout" Target="../slideLayouts/slideLayout3.xml"/><Relationship Id="rId6" Type="http://schemas.openxmlformats.org/officeDocument/2006/relationships/hyperlink" Target="https://creativecommons.org/licenses/by-nc/3.0/" TargetMode="External"/><Relationship Id="rId5" Type="http://schemas.openxmlformats.org/officeDocument/2006/relationships/hyperlink" Target="https://freepngimg.com/png/11314-car-transparent" TargetMode="External"/><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oleObject" Target="../embeddings/Microsoft_Excel_97-2003_Worksheet1.xls"/><Relationship Id="rId2" Type="http://schemas.openxmlformats.org/officeDocument/2006/relationships/slideLayout" Target="../slideLayouts/slideLayout7.xml"/><Relationship Id="rId1" Type="http://schemas.openxmlformats.org/officeDocument/2006/relationships/vmlDrawing" Target="../drawings/vmlDrawing1.vml"/><Relationship Id="rId4" Type="http://schemas.openxmlformats.org/officeDocument/2006/relationships/image" Target="../media/image5.emf"/></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20.xml"/><Relationship Id="rId5" Type="http://schemas.openxmlformats.org/officeDocument/2006/relationships/hyperlink" Target="https://creativecommons.org/licenses/by-nc/3.0/" TargetMode="External"/><Relationship Id="rId4" Type="http://schemas.openxmlformats.org/officeDocument/2006/relationships/hyperlink" Target="https://freepngimg.com/png/11314-car-transparent"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Rectangle 21">
            <a:extLst>
              <a:ext uri="{FF2B5EF4-FFF2-40B4-BE49-F238E27FC236}">
                <a16:creationId xmlns="" xmlns:a16="http://schemas.microsoft.com/office/drawing/2014/main" id="{EA4B20A4-BDBA-4ACB-BCCE-1FF6B09FE0A1}"/>
              </a:ext>
              <a:ext uri="{C183D7F6-B498-43B3-948B-1728B52AA6E4}">
                <adec:decorative xmlns="" xmlns:adec="http://schemas.microsoft.com/office/drawing/2017/decorative" val="1"/>
              </a:ext>
            </a:extLst>
          </p:cNvPr>
          <p:cNvSpPr/>
          <p:nvPr/>
        </p:nvSpPr>
        <p:spPr>
          <a:xfrm>
            <a:off x="-1" y="4903788"/>
            <a:ext cx="12192000" cy="1954212"/>
          </a:xfrm>
          <a:prstGeom prst="rect">
            <a:avLst/>
          </a:prstGeom>
          <a:solidFill>
            <a:schemeClr val="accent4">
              <a:lumMod val="50000"/>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smtClean="0">
                <a:solidFill>
                  <a:srgbClr val="FFC000"/>
                </a:solidFill>
              </a:rPr>
              <a:t>Name: </a:t>
            </a:r>
            <a:r>
              <a:rPr lang="en-US" b="1" dirty="0" err="1" smtClean="0">
                <a:solidFill>
                  <a:srgbClr val="FFC000"/>
                </a:solidFill>
              </a:rPr>
              <a:t>Firih</a:t>
            </a:r>
            <a:r>
              <a:rPr lang="en-US" b="1" dirty="0" smtClean="0">
                <a:solidFill>
                  <a:srgbClr val="FFC000"/>
                </a:solidFill>
              </a:rPr>
              <a:t> </a:t>
            </a:r>
            <a:r>
              <a:rPr lang="en-US" b="1" dirty="0" err="1" smtClean="0">
                <a:solidFill>
                  <a:srgbClr val="FFC000"/>
                </a:solidFill>
              </a:rPr>
              <a:t>Suliman</a:t>
            </a:r>
            <a:endParaRPr lang="en-US" b="1" dirty="0" smtClean="0">
              <a:solidFill>
                <a:srgbClr val="FFC000"/>
              </a:solidFill>
            </a:endParaRPr>
          </a:p>
          <a:p>
            <a:pPr algn="ctr"/>
            <a:r>
              <a:rPr lang="en-US" b="1" dirty="0" smtClean="0">
                <a:solidFill>
                  <a:srgbClr val="FFC000"/>
                </a:solidFill>
              </a:rPr>
              <a:t>Student No. 2110796</a:t>
            </a:r>
            <a:endParaRPr lang="en-US" b="1" dirty="0">
              <a:solidFill>
                <a:srgbClr val="FFC000"/>
              </a:solidFill>
            </a:endParaRPr>
          </a:p>
        </p:txBody>
      </p:sp>
      <p:sp>
        <p:nvSpPr>
          <p:cNvPr id="2" name="Rectangle 1">
            <a:extLst>
              <a:ext uri="{FF2B5EF4-FFF2-40B4-BE49-F238E27FC236}">
                <a16:creationId xmlns="" xmlns:a16="http://schemas.microsoft.com/office/drawing/2014/main" id="{9275E6E1-0574-9A5E-42D8-76037EF49461}"/>
              </a:ext>
            </a:extLst>
          </p:cNvPr>
          <p:cNvSpPr/>
          <p:nvPr/>
        </p:nvSpPr>
        <p:spPr>
          <a:xfrm>
            <a:off x="975850" y="806094"/>
            <a:ext cx="9866675" cy="923330"/>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GB" sz="5400" b="1" cap="none" spc="0" dirty="0">
                <a:ln/>
                <a:solidFill>
                  <a:srgbClr val="FFC000"/>
                </a:solidFill>
                <a:effectLst/>
                <a:latin typeface="Arial" panose="020B0604020202020204" pitchFamily="34" charset="0"/>
                <a:ea typeface="Calibri" panose="020F0502020204030204" pitchFamily="34" charset="0"/>
              </a:rPr>
              <a:t>Firih’s Outstanding Car Wash</a:t>
            </a:r>
            <a:endParaRPr lang="en-GB" sz="5400" b="1" cap="none" spc="0" dirty="0">
              <a:ln/>
              <a:solidFill>
                <a:srgbClr val="FFC000"/>
              </a:solidFill>
              <a:effectLst/>
            </a:endParaRPr>
          </a:p>
        </p:txBody>
      </p:sp>
      <p:sp>
        <p:nvSpPr>
          <p:cNvPr id="8" name="Text Placeholder 7">
            <a:extLst>
              <a:ext uri="{FF2B5EF4-FFF2-40B4-BE49-F238E27FC236}">
                <a16:creationId xmlns="" xmlns:a16="http://schemas.microsoft.com/office/drawing/2014/main" id="{DADDC594-3574-91D0-5810-0A7DEC4EFAA7}"/>
              </a:ext>
            </a:extLst>
          </p:cNvPr>
          <p:cNvSpPr>
            <a:spLocks noGrp="1"/>
          </p:cNvSpPr>
          <p:nvPr>
            <p:ph type="body" sz="quarter" idx="12"/>
          </p:nvPr>
        </p:nvSpPr>
        <p:spPr/>
        <p:txBody>
          <a:bodyPr/>
          <a:lstStyle/>
          <a:p>
            <a:endParaRPr lang="en-GB"/>
          </a:p>
        </p:txBody>
      </p:sp>
      <p:pic>
        <p:nvPicPr>
          <p:cNvPr id="13" name="Picture Placeholder 12" descr="A car parked with its front facing the camera&#10;&#10;Description automatically generated with medium confidence">
            <a:extLst>
              <a:ext uri="{FF2B5EF4-FFF2-40B4-BE49-F238E27FC236}">
                <a16:creationId xmlns="" xmlns:a16="http://schemas.microsoft.com/office/drawing/2014/main" id="{B63DE7D8-91EA-27B6-FBCE-B3D8AE5AA389}"/>
              </a:ext>
            </a:extLst>
          </p:cNvPr>
          <p:cNvPicPr>
            <a:picLocks noGrp="1" noChangeAspect="1"/>
          </p:cNvPicPr>
          <p:nvPr>
            <p:ph type="pic" sz="quarter" idx="10"/>
          </p:nvPr>
        </p:nvPicPr>
        <p:blipFill>
          <a:blip r:embed="rId3">
            <a:extLst>
              <a:ext uri="{837473B0-CC2E-450A-ABE3-18F120FF3D39}">
                <a1611:picAttrSrcUrl xmlns="" xmlns:a1611="http://schemas.microsoft.com/office/drawing/2016/11/main" r:id="rId4"/>
              </a:ext>
            </a:extLst>
          </a:blip>
          <a:srcRect l="6943" r="6943"/>
          <a:stretch>
            <a:fillRect/>
          </a:stretch>
        </p:blipFill>
        <p:spPr>
          <a:xfrm>
            <a:off x="975849" y="1166470"/>
            <a:ext cx="10695219" cy="5082750"/>
          </a:xfrm>
        </p:spPr>
      </p:pic>
      <p:sp>
        <p:nvSpPr>
          <p:cNvPr id="15" name="TextBox 14">
            <a:extLst>
              <a:ext uri="{FF2B5EF4-FFF2-40B4-BE49-F238E27FC236}">
                <a16:creationId xmlns="" xmlns:a16="http://schemas.microsoft.com/office/drawing/2014/main" id="{B6F547DD-9608-0BC0-69D8-5B88B0EF9718}"/>
              </a:ext>
            </a:extLst>
          </p:cNvPr>
          <p:cNvSpPr txBox="1"/>
          <p:nvPr/>
        </p:nvSpPr>
        <p:spPr>
          <a:xfrm>
            <a:off x="2133600" y="8273845"/>
            <a:ext cx="9036000" cy="230832"/>
          </a:xfrm>
          <a:prstGeom prst="rect">
            <a:avLst/>
          </a:prstGeom>
          <a:noFill/>
        </p:spPr>
        <p:txBody>
          <a:bodyPr wrap="square" rtlCol="0">
            <a:spAutoFit/>
          </a:bodyPr>
          <a:lstStyle/>
          <a:p>
            <a:r>
              <a:rPr lang="en-GB" sz="900">
                <a:hlinkClick r:id="rId4" tooltip="https://freepngimg.com/png/11314-car-transparent"/>
              </a:rPr>
              <a:t>This Photo</a:t>
            </a:r>
            <a:r>
              <a:rPr lang="en-GB" sz="900"/>
              <a:t> by Unknown Author is licensed under </a:t>
            </a:r>
            <a:r>
              <a:rPr lang="en-GB" sz="900">
                <a:hlinkClick r:id="rId5" tooltip="https://creativecommons.org/licenses/by-nc/3.0/"/>
              </a:rPr>
              <a:t>CC BY-NC</a:t>
            </a:r>
            <a:endParaRPr lang="en-GB" sz="900"/>
          </a:p>
        </p:txBody>
      </p:sp>
    </p:spTree>
    <p:extLst>
      <p:ext uri="{BB962C8B-B14F-4D97-AF65-F5344CB8AC3E}">
        <p14:creationId xmlns:p14="http://schemas.microsoft.com/office/powerpoint/2010/main" val="25832755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12" descr="A car parked with its front facing the camera&#10;&#10;Description automatically generated with medium confidence">
            <a:extLst>
              <a:ext uri="{FF2B5EF4-FFF2-40B4-BE49-F238E27FC236}">
                <a16:creationId xmlns="" xmlns:a16="http://schemas.microsoft.com/office/drawing/2014/main" id="{182300C6-7B56-5E82-9B31-6FC96865F72E}"/>
              </a:ext>
            </a:extLst>
          </p:cNvPr>
          <p:cNvPicPr>
            <a:picLocks noChangeAspect="1"/>
          </p:cNvPicPr>
          <p:nvPr/>
        </p:nvPicPr>
        <p:blipFill rotWithShape="1">
          <a:blip r:embed="rId2">
            <a:extLst>
              <a:ext uri="{837473B0-CC2E-450A-ABE3-18F120FF3D39}">
                <a1611:picAttrSrcUrl xmlns="" xmlns:a1611="http://schemas.microsoft.com/office/drawing/2016/11/main" r:id="rId3"/>
              </a:ext>
            </a:extLst>
          </a:blip>
          <a:srcRect l="21434" r="31319" b="-1"/>
          <a:stretch/>
        </p:blipFill>
        <p:spPr>
          <a:xfrm>
            <a:off x="5511344" y="10"/>
            <a:ext cx="6680656" cy="6857990"/>
          </a:xfrm>
          <a:prstGeom prst="rect">
            <a:avLst/>
          </a:prstGeom>
          <a:noFill/>
        </p:spPr>
      </p:pic>
      <p:sp>
        <p:nvSpPr>
          <p:cNvPr id="10" name="Title 2">
            <a:extLst>
              <a:ext uri="{FF2B5EF4-FFF2-40B4-BE49-F238E27FC236}">
                <a16:creationId xmlns="" xmlns:a16="http://schemas.microsoft.com/office/drawing/2014/main" id="{C7ED6537-14CB-61A7-1514-25564E7EF5EB}"/>
              </a:ext>
            </a:extLst>
          </p:cNvPr>
          <p:cNvSpPr>
            <a:spLocks noGrp="1"/>
          </p:cNvSpPr>
          <p:nvPr>
            <p:ph type="title"/>
          </p:nvPr>
        </p:nvSpPr>
        <p:spPr>
          <a:xfrm>
            <a:off x="1704805" y="1108075"/>
            <a:ext cx="2341256" cy="640698"/>
          </a:xfrm>
        </p:spPr>
        <p:txBody>
          <a:bodyPr/>
          <a:lstStyle/>
          <a:p>
            <a:r>
              <a:rPr lang="en-US" dirty="0"/>
              <a:t>Agenda</a:t>
            </a:r>
          </a:p>
        </p:txBody>
      </p:sp>
      <p:sp>
        <p:nvSpPr>
          <p:cNvPr id="12" name="Text Placeholder 3">
            <a:extLst>
              <a:ext uri="{FF2B5EF4-FFF2-40B4-BE49-F238E27FC236}">
                <a16:creationId xmlns="" xmlns:a16="http://schemas.microsoft.com/office/drawing/2014/main" id="{8895095D-659A-4812-CDC6-D9D6B0834764}"/>
              </a:ext>
            </a:extLst>
          </p:cNvPr>
          <p:cNvSpPr>
            <a:spLocks noGrp="1"/>
          </p:cNvSpPr>
          <p:nvPr>
            <p:ph type="body" sz="quarter" idx="14"/>
          </p:nvPr>
        </p:nvSpPr>
        <p:spPr>
          <a:xfrm>
            <a:off x="597878" y="2016368"/>
            <a:ext cx="4712676" cy="4339981"/>
          </a:xfrm>
        </p:spPr>
        <p:style>
          <a:lnRef idx="2">
            <a:schemeClr val="accent4"/>
          </a:lnRef>
          <a:fillRef idx="1">
            <a:schemeClr val="lt1"/>
          </a:fillRef>
          <a:effectRef idx="0">
            <a:schemeClr val="accent4"/>
          </a:effectRef>
          <a:fontRef idx="minor">
            <a:schemeClr val="dk1"/>
          </a:fontRef>
        </p:style>
        <p:txBody>
          <a:bodyPr/>
          <a:lstStyle/>
          <a:p>
            <a:r>
              <a:rPr lang="en-US" sz="2400" dirty="0"/>
              <a:t>Today, I am bringing my presentation here to request investment into my car </a:t>
            </a:r>
            <a:r>
              <a:rPr lang="en-US" sz="2400" dirty="0" smtClean="0"/>
              <a:t>wash </a:t>
            </a:r>
            <a:r>
              <a:rPr lang="en-US" sz="2400" dirty="0"/>
              <a:t>business.</a:t>
            </a:r>
          </a:p>
          <a:p>
            <a:endParaRPr lang="en-US" sz="2400" dirty="0"/>
          </a:p>
          <a:p>
            <a:r>
              <a:rPr lang="en-US" sz="2400" dirty="0"/>
              <a:t>I will:</a:t>
            </a:r>
          </a:p>
          <a:p>
            <a:r>
              <a:rPr lang="en-US" sz="2400" dirty="0"/>
              <a:t>.Show the mission statement and objectives</a:t>
            </a:r>
          </a:p>
          <a:p>
            <a:r>
              <a:rPr lang="en-US" sz="2400" dirty="0"/>
              <a:t>.Go through the marketing activities I have undertaken</a:t>
            </a:r>
          </a:p>
          <a:p>
            <a:r>
              <a:rPr lang="en-US" sz="2400" dirty="0"/>
              <a:t>.Show you the leaflet I have completed for marketing</a:t>
            </a:r>
          </a:p>
          <a:p>
            <a:r>
              <a:rPr lang="en-US" sz="2400" dirty="0"/>
              <a:t>.Show you the market research I have undertaken</a:t>
            </a:r>
          </a:p>
        </p:txBody>
      </p:sp>
      <p:sp>
        <p:nvSpPr>
          <p:cNvPr id="14" name="Date Placeholder 4">
            <a:extLst>
              <a:ext uri="{FF2B5EF4-FFF2-40B4-BE49-F238E27FC236}">
                <a16:creationId xmlns="" xmlns:a16="http://schemas.microsoft.com/office/drawing/2014/main" id="{C7DEC12A-5288-0854-A672-9B3D7D579576}"/>
              </a:ext>
            </a:extLst>
          </p:cNvPr>
          <p:cNvSpPr>
            <a:spLocks noGrp="1"/>
          </p:cNvSpPr>
          <p:nvPr>
            <p:ph type="dt" sz="half" idx="10"/>
          </p:nvPr>
        </p:nvSpPr>
        <p:spPr>
          <a:xfrm>
            <a:off x="838200" y="6356350"/>
            <a:ext cx="2743200" cy="365125"/>
          </a:xfrm>
        </p:spPr>
        <p:txBody>
          <a:bodyPr/>
          <a:lstStyle/>
          <a:p>
            <a:pPr>
              <a:spcAft>
                <a:spcPts val="600"/>
              </a:spcAft>
            </a:pPr>
            <a:r>
              <a:rPr lang="en-US"/>
              <a:t>20XX</a:t>
            </a:r>
          </a:p>
        </p:txBody>
      </p:sp>
      <p:sp>
        <p:nvSpPr>
          <p:cNvPr id="16" name="Footer Placeholder 5">
            <a:extLst>
              <a:ext uri="{FF2B5EF4-FFF2-40B4-BE49-F238E27FC236}">
                <a16:creationId xmlns="" xmlns:a16="http://schemas.microsoft.com/office/drawing/2014/main" id="{0AE03948-0DA5-8C0B-4396-F3650BE8BEB6}"/>
              </a:ext>
            </a:extLst>
          </p:cNvPr>
          <p:cNvSpPr>
            <a:spLocks noGrp="1"/>
          </p:cNvSpPr>
          <p:nvPr>
            <p:ph type="ftr" sz="quarter" idx="3"/>
          </p:nvPr>
        </p:nvSpPr>
        <p:spPr>
          <a:xfrm>
            <a:off x="6473608" y="6356350"/>
            <a:ext cx="2743200" cy="365125"/>
          </a:xfrm>
        </p:spPr>
        <p:txBody>
          <a:bodyPr/>
          <a:lstStyle/>
          <a:p>
            <a:pPr>
              <a:spcAft>
                <a:spcPts val="600"/>
              </a:spcAft>
            </a:pPr>
            <a:r>
              <a:rPr lang="en-US"/>
              <a:t>Pitch deck</a:t>
            </a:r>
          </a:p>
        </p:txBody>
      </p:sp>
      <p:sp>
        <p:nvSpPr>
          <p:cNvPr id="18" name="Slide Number Placeholder 6">
            <a:extLst>
              <a:ext uri="{FF2B5EF4-FFF2-40B4-BE49-F238E27FC236}">
                <a16:creationId xmlns="" xmlns:a16="http://schemas.microsoft.com/office/drawing/2014/main" id="{07AA7D5E-794A-4624-917F-FBA68FD7B5F5}"/>
              </a:ext>
            </a:extLst>
          </p:cNvPr>
          <p:cNvSpPr>
            <a:spLocks noGrp="1"/>
          </p:cNvSpPr>
          <p:nvPr>
            <p:ph type="sldNum" sz="quarter" idx="4"/>
          </p:nvPr>
        </p:nvSpPr>
        <p:spPr>
          <a:xfrm>
            <a:off x="9791700" y="6356350"/>
            <a:ext cx="1562100" cy="365125"/>
          </a:xfrm>
        </p:spPr>
        <p:txBody>
          <a:bodyPr/>
          <a:lstStyle/>
          <a:p>
            <a:pPr>
              <a:spcAft>
                <a:spcPts val="600"/>
              </a:spcAft>
            </a:pPr>
            <a:fld id="{EA87306C-81BA-4795-A5CA-9392456A8C1E}" type="slidenum">
              <a:rPr lang="en-US" smtClean="0"/>
              <a:pPr>
                <a:spcAft>
                  <a:spcPts val="600"/>
                </a:spcAft>
              </a:pPr>
              <a:t>2</a:t>
            </a:fld>
            <a:endParaRPr lang="en-US"/>
          </a:p>
        </p:txBody>
      </p:sp>
      <p:sp>
        <p:nvSpPr>
          <p:cNvPr id="5" name="TextBox 4">
            <a:extLst>
              <a:ext uri="{FF2B5EF4-FFF2-40B4-BE49-F238E27FC236}">
                <a16:creationId xmlns="" xmlns:a16="http://schemas.microsoft.com/office/drawing/2014/main" id="{26AB04A2-61F0-CE79-A918-6CC09062349C}"/>
              </a:ext>
            </a:extLst>
          </p:cNvPr>
          <p:cNvSpPr txBox="1"/>
          <p:nvPr/>
        </p:nvSpPr>
        <p:spPr>
          <a:xfrm>
            <a:off x="9735879" y="6657945"/>
            <a:ext cx="245612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freepngimg.com/png/11314-car-transparent">
                  <a:extLst>
                    <a:ext uri="{A12FA001-AC4F-418D-AE19-62706E023703}">
                      <ahyp:hlinkClr xmlns=""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3.0/">
                  <a:extLst>
                    <a:ext uri="{A12FA001-AC4F-418D-AE19-62706E023703}">
                      <ahyp:hlinkClr xmlns=""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42829932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12" descr="A car parked with its front facing the camera&#10;&#10;Description automatically generated with medium confidence">
            <a:extLst>
              <a:ext uri="{FF2B5EF4-FFF2-40B4-BE49-F238E27FC236}">
                <a16:creationId xmlns="" xmlns:a16="http://schemas.microsoft.com/office/drawing/2014/main" id="{182300C6-7B56-5E82-9B31-6FC96865F72E}"/>
              </a:ext>
            </a:extLst>
          </p:cNvPr>
          <p:cNvPicPr>
            <a:picLocks noChangeAspect="1"/>
          </p:cNvPicPr>
          <p:nvPr/>
        </p:nvPicPr>
        <p:blipFill rotWithShape="1">
          <a:blip r:embed="rId3">
            <a:extLst>
              <a:ext uri="{837473B0-CC2E-450A-ABE3-18F120FF3D39}">
                <a1611:picAttrSrcUrl xmlns="" xmlns:a1611="http://schemas.microsoft.com/office/drawing/2016/11/main" r:id="rId4"/>
              </a:ext>
            </a:extLst>
          </a:blip>
          <a:srcRect l="21434" r="31319" b="-1"/>
          <a:stretch/>
        </p:blipFill>
        <p:spPr>
          <a:xfrm>
            <a:off x="5511344" y="10"/>
            <a:ext cx="6680656" cy="6857990"/>
          </a:xfrm>
          <a:prstGeom prst="rect">
            <a:avLst/>
          </a:prstGeom>
          <a:noFill/>
        </p:spPr>
      </p:pic>
      <p:sp>
        <p:nvSpPr>
          <p:cNvPr id="10" name="Title 2">
            <a:extLst>
              <a:ext uri="{FF2B5EF4-FFF2-40B4-BE49-F238E27FC236}">
                <a16:creationId xmlns="" xmlns:a16="http://schemas.microsoft.com/office/drawing/2014/main" id="{C7ED6537-14CB-61A7-1514-25564E7EF5EB}"/>
              </a:ext>
            </a:extLst>
          </p:cNvPr>
          <p:cNvSpPr>
            <a:spLocks noGrp="1"/>
          </p:cNvSpPr>
          <p:nvPr>
            <p:ph type="title"/>
          </p:nvPr>
        </p:nvSpPr>
        <p:spPr>
          <a:xfrm>
            <a:off x="348503" y="1108075"/>
            <a:ext cx="4712676" cy="640698"/>
          </a:xfrm>
          <a:solidFill>
            <a:srgbClr val="92D050"/>
          </a:solidFill>
        </p:spPr>
        <p:txBody>
          <a:bodyPr/>
          <a:lstStyle/>
          <a:p>
            <a:r>
              <a:rPr lang="en-GB" sz="1800" dirty="0">
                <a:effectLst/>
                <a:latin typeface="Arial" panose="020B0604020202020204" pitchFamily="34" charset="0"/>
                <a:ea typeface="Calibri" panose="020F0502020204030204" pitchFamily="34" charset="0"/>
              </a:rPr>
              <a:t>Mission statement/aim and objectives </a:t>
            </a:r>
            <a:endParaRPr lang="en-US" dirty="0"/>
          </a:p>
        </p:txBody>
      </p:sp>
      <p:sp>
        <p:nvSpPr>
          <p:cNvPr id="12" name="Text Placeholder 3">
            <a:extLst>
              <a:ext uri="{FF2B5EF4-FFF2-40B4-BE49-F238E27FC236}">
                <a16:creationId xmlns="" xmlns:a16="http://schemas.microsoft.com/office/drawing/2014/main" id="{8895095D-659A-4812-CDC6-D9D6B0834764}"/>
              </a:ext>
            </a:extLst>
          </p:cNvPr>
          <p:cNvSpPr>
            <a:spLocks noGrp="1"/>
          </p:cNvSpPr>
          <p:nvPr>
            <p:ph type="body" sz="quarter" idx="14"/>
          </p:nvPr>
        </p:nvSpPr>
        <p:spPr>
          <a:xfrm>
            <a:off x="115312" y="1783618"/>
            <a:ext cx="5228492" cy="4550680"/>
          </a:xfrm>
        </p:spPr>
        <p:style>
          <a:lnRef idx="2">
            <a:schemeClr val="accent4"/>
          </a:lnRef>
          <a:fillRef idx="1">
            <a:schemeClr val="lt1"/>
          </a:fillRef>
          <a:effectRef idx="0">
            <a:schemeClr val="accent4"/>
          </a:effectRef>
          <a:fontRef idx="minor">
            <a:schemeClr val="dk1"/>
          </a:fontRef>
        </p:style>
        <p:txBody>
          <a:bodyPr/>
          <a:lstStyle/>
          <a:p>
            <a:pPr marL="457200" algn="just"/>
            <a:r>
              <a:rPr lang="en-GB" sz="2400" dirty="0" smtClean="0">
                <a:effectLst/>
                <a:latin typeface="Verdana" panose="020B0604030504040204" pitchFamily="34" charset="0"/>
                <a:ea typeface="Verdana" panose="020B0604030504040204" pitchFamily="34" charset="0"/>
              </a:rPr>
              <a:t>The mission </a:t>
            </a:r>
            <a:r>
              <a:rPr lang="en-GB" sz="2400" dirty="0">
                <a:effectLst/>
                <a:latin typeface="Verdana" panose="020B0604030504040204" pitchFamily="34" charset="0"/>
                <a:ea typeface="Verdana" panose="020B0604030504040204" pitchFamily="34" charset="0"/>
              </a:rPr>
              <a:t>and aim of </a:t>
            </a:r>
            <a:r>
              <a:rPr lang="en-GB" sz="2400" b="1" dirty="0">
                <a:effectLst/>
                <a:latin typeface="Verdana" panose="020B0604030504040204" pitchFamily="34" charset="0"/>
                <a:ea typeface="Verdana" panose="020B0604030504040204" pitchFamily="34" charset="0"/>
              </a:rPr>
              <a:t>FOCW</a:t>
            </a:r>
            <a:r>
              <a:rPr lang="en-GB" sz="2400" dirty="0">
                <a:effectLst/>
                <a:latin typeface="Verdana" panose="020B0604030504040204" pitchFamily="34" charset="0"/>
                <a:ea typeface="Verdana" panose="020B0604030504040204" pitchFamily="34" charset="0"/>
              </a:rPr>
              <a:t> is to provide bespoke services that go beyond just a car wash</a:t>
            </a:r>
            <a:r>
              <a:rPr lang="en-GB" sz="2400" dirty="0" smtClean="0">
                <a:effectLst/>
                <a:latin typeface="Verdana" panose="020B0604030504040204" pitchFamily="34" charset="0"/>
                <a:ea typeface="Verdana" panose="020B0604030504040204" pitchFamily="34" charset="0"/>
              </a:rPr>
              <a:t>.</a:t>
            </a:r>
          </a:p>
          <a:p>
            <a:pPr marL="457200" algn="just"/>
            <a:r>
              <a:rPr lang="en-GB" sz="2400" dirty="0" smtClean="0">
                <a:effectLst/>
                <a:latin typeface="Verdana" panose="020B0604030504040204" pitchFamily="34" charset="0"/>
                <a:ea typeface="Verdana" panose="020B0604030504040204" pitchFamily="34" charset="0"/>
              </a:rPr>
              <a:t>The </a:t>
            </a:r>
            <a:r>
              <a:rPr lang="en-GB" sz="2400" dirty="0">
                <a:effectLst/>
                <a:latin typeface="Verdana" panose="020B0604030504040204" pitchFamily="34" charset="0"/>
                <a:ea typeface="Verdana" panose="020B0604030504040204" pitchFamily="34" charset="0"/>
              </a:rPr>
              <a:t>whole experience with FOCW will leave you wanting more.</a:t>
            </a:r>
          </a:p>
          <a:p>
            <a:pPr marL="457200" algn="just"/>
            <a:endParaRPr lang="en-GB" sz="2400" dirty="0">
              <a:effectLst/>
              <a:latin typeface="Verdana" panose="020B0604030504040204" pitchFamily="34" charset="0"/>
              <a:ea typeface="Verdana" panose="020B0604030504040204" pitchFamily="34" charset="0"/>
            </a:endParaRPr>
          </a:p>
          <a:p>
            <a:pPr marL="457200" algn="just"/>
            <a:r>
              <a:rPr lang="en-GB" sz="2400" b="1" dirty="0">
                <a:effectLst/>
                <a:latin typeface="Verdana" panose="020B0604030504040204" pitchFamily="34" charset="0"/>
                <a:ea typeface="Verdana" panose="020B0604030504040204" pitchFamily="34" charset="0"/>
              </a:rPr>
              <a:t>Objectives:</a:t>
            </a:r>
          </a:p>
          <a:p>
            <a:pPr marL="457200" algn="just"/>
            <a:endParaRPr lang="en-GB" sz="2400" dirty="0">
              <a:effectLst/>
              <a:latin typeface="Verdana" panose="020B0604030504040204" pitchFamily="34" charset="0"/>
              <a:ea typeface="Verdana" panose="020B0604030504040204" pitchFamily="34" charset="0"/>
            </a:endParaRPr>
          </a:p>
          <a:p>
            <a:pPr marL="342900" lvl="0" indent="-342900" algn="just">
              <a:buFont typeface="Arial" panose="020B0604020202020204" pitchFamily="34" charset="0"/>
              <a:buChar char="-"/>
            </a:pPr>
            <a:r>
              <a:rPr lang="en-GB" sz="2400" dirty="0">
                <a:effectLst/>
                <a:latin typeface="Verdana" panose="020B0604030504040204" pitchFamily="34" charset="0"/>
                <a:ea typeface="Verdana" panose="020B0604030504040204" pitchFamily="34" charset="0"/>
              </a:rPr>
              <a:t>To provide a bespoke car wash service</a:t>
            </a:r>
          </a:p>
          <a:p>
            <a:pPr marL="342900" lvl="0" indent="-342900" algn="just">
              <a:buFont typeface="Arial" panose="020B0604020202020204" pitchFamily="34" charset="0"/>
              <a:buChar char="-"/>
            </a:pPr>
            <a:r>
              <a:rPr lang="en-GB" sz="2400" dirty="0">
                <a:effectLst/>
                <a:latin typeface="Verdana" panose="020B0604030504040204" pitchFamily="34" charset="0"/>
                <a:ea typeface="Verdana" panose="020B0604030504040204" pitchFamily="34" charset="0"/>
              </a:rPr>
              <a:t>Make your experience one to remember</a:t>
            </a:r>
          </a:p>
        </p:txBody>
      </p:sp>
      <p:sp>
        <p:nvSpPr>
          <p:cNvPr id="14" name="Date Placeholder 4">
            <a:extLst>
              <a:ext uri="{FF2B5EF4-FFF2-40B4-BE49-F238E27FC236}">
                <a16:creationId xmlns="" xmlns:a16="http://schemas.microsoft.com/office/drawing/2014/main" id="{C7DEC12A-5288-0854-A672-9B3D7D579576}"/>
              </a:ext>
            </a:extLst>
          </p:cNvPr>
          <p:cNvSpPr>
            <a:spLocks noGrp="1"/>
          </p:cNvSpPr>
          <p:nvPr>
            <p:ph type="dt" sz="half" idx="10"/>
          </p:nvPr>
        </p:nvSpPr>
        <p:spPr>
          <a:xfrm>
            <a:off x="838200" y="6356350"/>
            <a:ext cx="2743200" cy="365125"/>
          </a:xfrm>
        </p:spPr>
        <p:txBody>
          <a:bodyPr/>
          <a:lstStyle/>
          <a:p>
            <a:pPr>
              <a:spcAft>
                <a:spcPts val="600"/>
              </a:spcAft>
            </a:pPr>
            <a:r>
              <a:rPr lang="en-US"/>
              <a:t>20XX</a:t>
            </a:r>
          </a:p>
        </p:txBody>
      </p:sp>
      <p:sp>
        <p:nvSpPr>
          <p:cNvPr id="16" name="Footer Placeholder 5">
            <a:extLst>
              <a:ext uri="{FF2B5EF4-FFF2-40B4-BE49-F238E27FC236}">
                <a16:creationId xmlns="" xmlns:a16="http://schemas.microsoft.com/office/drawing/2014/main" id="{0AE03948-0DA5-8C0B-4396-F3650BE8BEB6}"/>
              </a:ext>
            </a:extLst>
          </p:cNvPr>
          <p:cNvSpPr>
            <a:spLocks noGrp="1"/>
          </p:cNvSpPr>
          <p:nvPr>
            <p:ph type="ftr" sz="quarter" idx="3"/>
          </p:nvPr>
        </p:nvSpPr>
        <p:spPr>
          <a:xfrm>
            <a:off x="6473608" y="6356350"/>
            <a:ext cx="2743200" cy="365125"/>
          </a:xfrm>
        </p:spPr>
        <p:txBody>
          <a:bodyPr/>
          <a:lstStyle/>
          <a:p>
            <a:pPr>
              <a:spcAft>
                <a:spcPts val="600"/>
              </a:spcAft>
            </a:pPr>
            <a:r>
              <a:rPr lang="en-US"/>
              <a:t>Pitch deck</a:t>
            </a:r>
          </a:p>
        </p:txBody>
      </p:sp>
      <p:sp>
        <p:nvSpPr>
          <p:cNvPr id="18" name="Slide Number Placeholder 6">
            <a:extLst>
              <a:ext uri="{FF2B5EF4-FFF2-40B4-BE49-F238E27FC236}">
                <a16:creationId xmlns="" xmlns:a16="http://schemas.microsoft.com/office/drawing/2014/main" id="{07AA7D5E-794A-4624-917F-FBA68FD7B5F5}"/>
              </a:ext>
            </a:extLst>
          </p:cNvPr>
          <p:cNvSpPr>
            <a:spLocks noGrp="1"/>
          </p:cNvSpPr>
          <p:nvPr>
            <p:ph type="sldNum" sz="quarter" idx="4"/>
          </p:nvPr>
        </p:nvSpPr>
        <p:spPr>
          <a:xfrm>
            <a:off x="9791700" y="6356350"/>
            <a:ext cx="1562100" cy="365125"/>
          </a:xfrm>
        </p:spPr>
        <p:txBody>
          <a:bodyPr/>
          <a:lstStyle/>
          <a:p>
            <a:pPr>
              <a:spcAft>
                <a:spcPts val="600"/>
              </a:spcAft>
            </a:pPr>
            <a:fld id="{EA87306C-81BA-4795-A5CA-9392456A8C1E}" type="slidenum">
              <a:rPr lang="en-US" smtClean="0"/>
              <a:pPr>
                <a:spcAft>
                  <a:spcPts val="600"/>
                </a:spcAft>
              </a:pPr>
              <a:t>3</a:t>
            </a:fld>
            <a:endParaRPr lang="en-US"/>
          </a:p>
        </p:txBody>
      </p:sp>
      <p:sp>
        <p:nvSpPr>
          <p:cNvPr id="5" name="TextBox 4">
            <a:extLst>
              <a:ext uri="{FF2B5EF4-FFF2-40B4-BE49-F238E27FC236}">
                <a16:creationId xmlns="" xmlns:a16="http://schemas.microsoft.com/office/drawing/2014/main" id="{26AB04A2-61F0-CE79-A918-6CC09062349C}"/>
              </a:ext>
            </a:extLst>
          </p:cNvPr>
          <p:cNvSpPr txBox="1"/>
          <p:nvPr/>
        </p:nvSpPr>
        <p:spPr>
          <a:xfrm>
            <a:off x="9735879" y="6657945"/>
            <a:ext cx="245612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freepngimg.com/png/11314-car-transparent">
                  <a:extLst>
                    <a:ext uri="{A12FA001-AC4F-418D-AE19-62706E023703}">
                      <ahyp:hlinkClr xmlns=""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3.0/">
                  <a:extLst>
                    <a:ext uri="{A12FA001-AC4F-418D-AE19-62706E023703}">
                      <ahyp:hlinkClr xmlns=""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19286880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 xmlns:a16="http://schemas.microsoft.com/office/drawing/2014/main" id="{65A25FA4-A288-4460-BF12-637E077953CB}"/>
              </a:ext>
            </a:extLst>
          </p:cNvPr>
          <p:cNvSpPr>
            <a:spLocks noGrp="1"/>
          </p:cNvSpPr>
          <p:nvPr>
            <p:ph type="title"/>
          </p:nvPr>
        </p:nvSpPr>
        <p:spPr>
          <a:xfrm>
            <a:off x="819727" y="230653"/>
            <a:ext cx="8382329" cy="623923"/>
          </a:xfrm>
        </p:spPr>
        <p:style>
          <a:lnRef idx="2">
            <a:schemeClr val="dk1"/>
          </a:lnRef>
          <a:fillRef idx="1">
            <a:schemeClr val="lt1"/>
          </a:fillRef>
          <a:effectRef idx="0">
            <a:schemeClr val="dk1"/>
          </a:effectRef>
          <a:fontRef idx="minor">
            <a:schemeClr val="dk1"/>
          </a:fontRef>
        </p:style>
        <p:txBody>
          <a:bodyPr anchor="ctr">
            <a:normAutofit/>
          </a:bodyPr>
          <a:lstStyle/>
          <a:p>
            <a:r>
              <a:rPr lang="en-US" sz="3200" b="1" dirty="0"/>
              <a:t>Marketing and PR Strategies</a:t>
            </a:r>
          </a:p>
        </p:txBody>
      </p:sp>
      <p:sp>
        <p:nvSpPr>
          <p:cNvPr id="7" name="Text Placeholder 6">
            <a:extLst>
              <a:ext uri="{FF2B5EF4-FFF2-40B4-BE49-F238E27FC236}">
                <a16:creationId xmlns="" xmlns:a16="http://schemas.microsoft.com/office/drawing/2014/main" id="{91C52C13-996F-4CF8-BBA5-F6CC233475A7}"/>
              </a:ext>
            </a:extLst>
          </p:cNvPr>
          <p:cNvSpPr>
            <a:spLocks noGrp="1"/>
          </p:cNvSpPr>
          <p:nvPr>
            <p:ph sz="quarter" idx="15"/>
          </p:nvPr>
        </p:nvSpPr>
        <p:spPr>
          <a:xfrm>
            <a:off x="203199" y="905856"/>
            <a:ext cx="7395029" cy="5450494"/>
          </a:xfrm>
        </p:spPr>
        <p:txBody>
          <a:bodyPr>
            <a:normAutofit/>
          </a:bodyPr>
          <a:lstStyle/>
          <a:p>
            <a:r>
              <a:rPr lang="en-GB" sz="2400" cap="none" dirty="0">
                <a:effectLst/>
                <a:latin typeface="Arial" panose="020B0604020202020204" pitchFamily="34" charset="0"/>
                <a:ea typeface="Times New Roman" panose="02020603050405020304" pitchFamily="18" charset="0"/>
              </a:rPr>
              <a:t>Promoting a car wash is not expensive like other businesses.</a:t>
            </a:r>
          </a:p>
          <a:p>
            <a:r>
              <a:rPr lang="en-GB" sz="2400" cap="none" dirty="0">
                <a:latin typeface="Arial" panose="020B0604020202020204" pitchFamily="34" charset="0"/>
                <a:ea typeface="Times New Roman" panose="02020603050405020304" pitchFamily="18" charset="0"/>
              </a:rPr>
              <a:t>I will not use expensive methods of advertising</a:t>
            </a:r>
          </a:p>
          <a:p>
            <a:r>
              <a:rPr lang="en-GB" sz="2400" cap="none" dirty="0">
                <a:effectLst/>
                <a:latin typeface="Arial" panose="020B0604020202020204" pitchFamily="34" charset="0"/>
                <a:ea typeface="Times New Roman" panose="02020603050405020304" pitchFamily="18" charset="0"/>
              </a:rPr>
              <a:t>I will us</a:t>
            </a:r>
            <a:r>
              <a:rPr lang="en-GB" sz="2400" cap="none" dirty="0">
                <a:latin typeface="Arial" panose="020B0604020202020204" pitchFamily="34" charset="0"/>
                <a:ea typeface="Times New Roman" panose="02020603050405020304" pitchFamily="18" charset="0"/>
              </a:rPr>
              <a:t>e direct marketing</a:t>
            </a:r>
            <a:r>
              <a:rPr lang="en-GB" sz="2400" cap="none" dirty="0">
                <a:effectLst/>
                <a:latin typeface="Arial" panose="020B0604020202020204" pitchFamily="34" charset="0"/>
                <a:ea typeface="Times New Roman" panose="02020603050405020304" pitchFamily="18" charset="0"/>
              </a:rPr>
              <a:t> (</a:t>
            </a:r>
            <a:r>
              <a:rPr lang="en-GB" sz="2400" cap="none" dirty="0" err="1">
                <a:effectLst/>
                <a:latin typeface="Arial" panose="020B0604020202020204" pitchFamily="34" charset="0"/>
                <a:ea typeface="Times New Roman" panose="02020603050405020304" pitchFamily="18" charset="0"/>
              </a:rPr>
              <a:t>akaah</a:t>
            </a:r>
            <a:r>
              <a:rPr lang="en-GB" sz="2400" cap="none" dirty="0">
                <a:effectLst/>
                <a:latin typeface="Arial" panose="020B0604020202020204" pitchFamily="34" charset="0"/>
                <a:ea typeface="Times New Roman" panose="02020603050405020304" pitchFamily="18" charset="0"/>
              </a:rPr>
              <a:t>, </a:t>
            </a:r>
            <a:r>
              <a:rPr lang="en-GB" sz="2400" cap="none" dirty="0" err="1">
                <a:effectLst/>
                <a:latin typeface="Arial" panose="020B0604020202020204" pitchFamily="34" charset="0"/>
                <a:ea typeface="Times New Roman" panose="02020603050405020304" pitchFamily="18" charset="0"/>
              </a:rPr>
              <a:t>korgaonkar</a:t>
            </a:r>
            <a:r>
              <a:rPr lang="en-GB" sz="2400" cap="none" dirty="0">
                <a:effectLst/>
                <a:latin typeface="Arial" panose="020B0604020202020204" pitchFamily="34" charset="0"/>
                <a:ea typeface="Times New Roman" panose="02020603050405020304" pitchFamily="18" charset="0"/>
              </a:rPr>
              <a:t>, </a:t>
            </a:r>
            <a:r>
              <a:rPr lang="en-GB" sz="2400" cap="none" dirty="0" err="1">
                <a:effectLst/>
                <a:latin typeface="Arial" panose="020B0604020202020204" pitchFamily="34" charset="0"/>
                <a:ea typeface="Times New Roman" panose="02020603050405020304" pitchFamily="18" charset="0"/>
              </a:rPr>
              <a:t>lund</a:t>
            </a:r>
            <a:r>
              <a:rPr lang="en-GB" sz="2400" cap="none" dirty="0">
                <a:effectLst/>
                <a:latin typeface="Arial" panose="020B0604020202020204" pitchFamily="34" charset="0"/>
                <a:ea typeface="Times New Roman" panose="02020603050405020304" pitchFamily="18" charset="0"/>
              </a:rPr>
              <a:t>, 1995). </a:t>
            </a:r>
          </a:p>
          <a:p>
            <a:r>
              <a:rPr lang="en-GB" sz="2400" cap="none" dirty="0">
                <a:latin typeface="Arial" panose="020B0604020202020204" pitchFamily="34" charset="0"/>
                <a:ea typeface="Times New Roman" panose="02020603050405020304" pitchFamily="18" charset="0"/>
              </a:rPr>
              <a:t>I am going to print leaflets that I will put on people doors.</a:t>
            </a:r>
          </a:p>
          <a:p>
            <a:r>
              <a:rPr lang="en-GB" sz="2400" cap="none" dirty="0">
                <a:effectLst/>
                <a:latin typeface="Arial" panose="020B0604020202020204" pitchFamily="34" charset="0"/>
                <a:ea typeface="Times New Roman" panose="02020603050405020304" pitchFamily="18" charset="0"/>
              </a:rPr>
              <a:t>I will also put these </a:t>
            </a:r>
            <a:r>
              <a:rPr lang="en-GB" sz="2400" cap="none" dirty="0">
                <a:latin typeface="Arial" panose="020B0604020202020204" pitchFamily="34" charset="0"/>
                <a:ea typeface="Times New Roman" panose="02020603050405020304" pitchFamily="18" charset="0"/>
              </a:rPr>
              <a:t>posters on the community centres.</a:t>
            </a:r>
          </a:p>
          <a:p>
            <a:r>
              <a:rPr lang="en-GB" sz="2400" cap="none" dirty="0">
                <a:effectLst/>
                <a:latin typeface="Arial" panose="020B0604020202020204" pitchFamily="34" charset="0"/>
                <a:ea typeface="Times New Roman" panose="02020603050405020304" pitchFamily="18" charset="0"/>
              </a:rPr>
              <a:t>I will also use my connections in the community to talk to people in community centres too.</a:t>
            </a:r>
            <a:endParaRPr lang="en-GB" sz="2400" cap="none" dirty="0">
              <a:effectLst/>
              <a:latin typeface="Times New Roman" panose="02020603050405020304" pitchFamily="18" charset="0"/>
              <a:ea typeface="Times New Roman" panose="02020603050405020304" pitchFamily="18" charset="0"/>
            </a:endParaRPr>
          </a:p>
          <a:p>
            <a:endParaRPr lang="en-US" dirty="0"/>
          </a:p>
        </p:txBody>
      </p:sp>
      <p:sp>
        <p:nvSpPr>
          <p:cNvPr id="57" name="Date Placeholder 56">
            <a:extLst>
              <a:ext uri="{FF2B5EF4-FFF2-40B4-BE49-F238E27FC236}">
                <a16:creationId xmlns="" xmlns:a16="http://schemas.microsoft.com/office/drawing/2014/main" id="{653BB8CA-23AF-4226-9FB3-FA1964EBA661}"/>
              </a:ext>
            </a:extLst>
          </p:cNvPr>
          <p:cNvSpPr>
            <a:spLocks noGrp="1"/>
          </p:cNvSpPr>
          <p:nvPr>
            <p:ph type="dt" sz="half" idx="10"/>
          </p:nvPr>
        </p:nvSpPr>
        <p:spPr>
          <a:xfrm>
            <a:off x="838200" y="6356350"/>
            <a:ext cx="2743200" cy="365125"/>
          </a:xfrm>
        </p:spPr>
        <p:txBody>
          <a:bodyPr anchor="ctr">
            <a:normAutofit/>
          </a:bodyPr>
          <a:lstStyle/>
          <a:p>
            <a:pPr>
              <a:spcAft>
                <a:spcPts val="600"/>
              </a:spcAft>
            </a:pPr>
            <a:r>
              <a:rPr lang="en-US" dirty="0"/>
              <a:t>2022</a:t>
            </a:r>
          </a:p>
        </p:txBody>
      </p:sp>
      <p:pic>
        <p:nvPicPr>
          <p:cNvPr id="6" name="Picture Placeholder 5">
            <a:extLst>
              <a:ext uri="{FF2B5EF4-FFF2-40B4-BE49-F238E27FC236}">
                <a16:creationId xmlns="" xmlns:a16="http://schemas.microsoft.com/office/drawing/2014/main" id="{800816B9-C307-F8C1-5047-48A8AE7C15FE}"/>
              </a:ext>
            </a:extLst>
          </p:cNvPr>
          <p:cNvPicPr>
            <a:picLocks noGrp="1" noChangeAspect="1"/>
          </p:cNvPicPr>
          <p:nvPr>
            <p:ph type="pic" sz="quarter" idx="14"/>
          </p:nvPr>
        </p:nvPicPr>
        <p:blipFill>
          <a:blip r:embed="rId3">
            <a:extLst>
              <a:ext uri="{28A0092B-C50C-407E-A947-70E740481C1C}">
                <a14:useLocalDpi xmlns:a14="http://schemas.microsoft.com/office/drawing/2010/main" val="0"/>
              </a:ext>
            </a:extLst>
          </a:blip>
          <a:stretch>
            <a:fillRect/>
          </a:stretch>
        </p:blipFill>
        <p:spPr>
          <a:xfrm>
            <a:off x="8129861" y="16630"/>
            <a:ext cx="4062138" cy="6841370"/>
          </a:xfrm>
          <a:prstGeom prst="rect">
            <a:avLst/>
          </a:prstGeom>
          <a:noFill/>
        </p:spPr>
      </p:pic>
      <p:sp>
        <p:nvSpPr>
          <p:cNvPr id="59" name="Slide Number Placeholder 58">
            <a:extLst>
              <a:ext uri="{FF2B5EF4-FFF2-40B4-BE49-F238E27FC236}">
                <a16:creationId xmlns="" xmlns:a16="http://schemas.microsoft.com/office/drawing/2014/main" id="{185AB600-E5B8-4AFD-A7DA-37E5D3AFF5FA}"/>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EA87306C-81BA-4795-A5CA-9392456A8C1E}" type="slidenum">
              <a:rPr lang="en-US" smtClean="0"/>
              <a:pPr>
                <a:spcAft>
                  <a:spcPts val="600"/>
                </a:spcAft>
              </a:pPr>
              <a:t>4</a:t>
            </a:fld>
            <a:endParaRPr lang="en-US"/>
          </a:p>
        </p:txBody>
      </p:sp>
      <p:sp>
        <p:nvSpPr>
          <p:cNvPr id="8" name="TextBox 7">
            <a:extLst>
              <a:ext uri="{FF2B5EF4-FFF2-40B4-BE49-F238E27FC236}">
                <a16:creationId xmlns="" xmlns:a16="http://schemas.microsoft.com/office/drawing/2014/main" id="{212390E2-9E60-CF0D-F5B6-29C4B2754C32}"/>
              </a:ext>
            </a:extLst>
          </p:cNvPr>
          <p:cNvSpPr txBox="1"/>
          <p:nvPr/>
        </p:nvSpPr>
        <p:spPr>
          <a:xfrm>
            <a:off x="9703817" y="6657945"/>
            <a:ext cx="248818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courses.lumenlearning.com/wmopen-introbusiness/chapter/promotion-integrated-marketing-communication-imc/">
                  <a:extLst>
                    <a:ext uri="{A12FA001-AC4F-418D-AE19-62706E023703}">
                      <ahyp:hlinkClr xmlns=""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28153395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Content Placeholder 10">
            <a:extLst>
              <a:ext uri="{FF2B5EF4-FFF2-40B4-BE49-F238E27FC236}">
                <a16:creationId xmlns="" xmlns:a16="http://schemas.microsoft.com/office/drawing/2014/main" id="{35D69FD6-22C2-4987-993E-38D7D8B68E4D}"/>
              </a:ext>
            </a:extLst>
          </p:cNvPr>
          <p:cNvPicPr>
            <a:picLocks noGrp="1" noChangeAspect="1"/>
          </p:cNvPicPr>
          <p:nvPr>
            <p:ph type="pic" sz="quarter" idx="10"/>
          </p:nvPr>
        </p:nvPicPr>
        <p:blipFill rotWithShape="1">
          <a:blip r:embed="rId3"/>
          <a:stretch/>
        </p:blipFill>
        <p:spPr>
          <a:xfrm>
            <a:off x="0" y="335280"/>
            <a:ext cx="12192000" cy="6187440"/>
          </a:xfrm>
          <a:prstGeom prst="rect">
            <a:avLst/>
          </a:prstGeom>
          <a:noFill/>
        </p:spPr>
      </p:pic>
      <p:sp>
        <p:nvSpPr>
          <p:cNvPr id="3" name="Title 2">
            <a:extLst>
              <a:ext uri="{FF2B5EF4-FFF2-40B4-BE49-F238E27FC236}">
                <a16:creationId xmlns="" xmlns:a16="http://schemas.microsoft.com/office/drawing/2014/main" id="{65A25FA4-A288-4460-BF12-637E077953CB}"/>
              </a:ext>
            </a:extLst>
          </p:cNvPr>
          <p:cNvSpPr>
            <a:spLocks noGrp="1"/>
          </p:cNvSpPr>
          <p:nvPr>
            <p:ph type="title"/>
          </p:nvPr>
        </p:nvSpPr>
        <p:spPr>
          <a:xfrm>
            <a:off x="0" y="-213359"/>
            <a:ext cx="12192000" cy="548639"/>
          </a:xfrm>
        </p:spPr>
        <p:style>
          <a:lnRef idx="2">
            <a:schemeClr val="dk1"/>
          </a:lnRef>
          <a:fillRef idx="1">
            <a:schemeClr val="lt1"/>
          </a:fillRef>
          <a:effectRef idx="0">
            <a:schemeClr val="dk1"/>
          </a:effectRef>
          <a:fontRef idx="minor">
            <a:schemeClr val="dk1"/>
          </a:fontRef>
        </p:style>
        <p:txBody>
          <a:bodyPr anchor="ctr">
            <a:normAutofit fontScale="90000"/>
          </a:bodyPr>
          <a:lstStyle/>
          <a:p>
            <a:r>
              <a:rPr lang="en-US" b="1"/>
              <a:t>Marketing and PR Strategies</a:t>
            </a:r>
          </a:p>
        </p:txBody>
      </p:sp>
      <p:sp>
        <p:nvSpPr>
          <p:cNvPr id="57" name="Date Placeholder 56" hidden="1">
            <a:extLst>
              <a:ext uri="{FF2B5EF4-FFF2-40B4-BE49-F238E27FC236}">
                <a16:creationId xmlns="" xmlns:a16="http://schemas.microsoft.com/office/drawing/2014/main" id="{653BB8CA-23AF-4226-9FB3-FA1964EBA661}"/>
              </a:ext>
            </a:extLst>
          </p:cNvPr>
          <p:cNvSpPr>
            <a:spLocks noGrp="1"/>
          </p:cNvSpPr>
          <p:nvPr>
            <p:ph type="dt" sz="half" idx="4294967295"/>
          </p:nvPr>
        </p:nvSpPr>
        <p:spPr>
          <a:xfrm>
            <a:off x="838200" y="6356350"/>
            <a:ext cx="2743200" cy="365125"/>
          </a:xfrm>
        </p:spPr>
        <p:txBody>
          <a:bodyPr anchor="ctr">
            <a:normAutofit/>
          </a:bodyPr>
          <a:lstStyle/>
          <a:p>
            <a:pPr>
              <a:spcAft>
                <a:spcPts val="600"/>
              </a:spcAft>
            </a:pPr>
            <a:r>
              <a:rPr lang="en-US" dirty="0"/>
              <a:t>2022</a:t>
            </a:r>
          </a:p>
        </p:txBody>
      </p:sp>
      <p:sp>
        <p:nvSpPr>
          <p:cNvPr id="59" name="Slide Number Placeholder 58" hidden="1">
            <a:extLst>
              <a:ext uri="{FF2B5EF4-FFF2-40B4-BE49-F238E27FC236}">
                <a16:creationId xmlns="" xmlns:a16="http://schemas.microsoft.com/office/drawing/2014/main" id="{185AB600-E5B8-4AFD-A7DA-37E5D3AFF5FA}"/>
              </a:ext>
            </a:extLst>
          </p:cNvPr>
          <p:cNvSpPr>
            <a:spLocks noGrp="1"/>
          </p:cNvSpPr>
          <p:nvPr>
            <p:ph type="sldNum" sz="quarter" idx="4294967295"/>
          </p:nvPr>
        </p:nvSpPr>
        <p:spPr>
          <a:xfrm>
            <a:off x="8610600" y="6356350"/>
            <a:ext cx="2743200" cy="365125"/>
          </a:xfrm>
        </p:spPr>
        <p:txBody>
          <a:bodyPr anchor="ctr">
            <a:normAutofit/>
          </a:bodyPr>
          <a:lstStyle/>
          <a:p>
            <a:pPr>
              <a:spcAft>
                <a:spcPts val="600"/>
              </a:spcAft>
            </a:pPr>
            <a:fld id="{EA87306C-81BA-4795-A5CA-9392456A8C1E}" type="slidenum">
              <a:rPr lang="en-US" smtClean="0"/>
              <a:pPr>
                <a:spcAft>
                  <a:spcPts val="600"/>
                </a:spcAft>
              </a:pPr>
              <a:t>5</a:t>
            </a:fld>
            <a:endParaRPr lang="en-US"/>
          </a:p>
        </p:txBody>
      </p:sp>
    </p:spTree>
    <p:extLst>
      <p:ext uri="{BB962C8B-B14F-4D97-AF65-F5344CB8AC3E}">
        <p14:creationId xmlns:p14="http://schemas.microsoft.com/office/powerpoint/2010/main" val="6507260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itle 25">
            <a:extLst>
              <a:ext uri="{FF2B5EF4-FFF2-40B4-BE49-F238E27FC236}">
                <a16:creationId xmlns="" xmlns:a16="http://schemas.microsoft.com/office/drawing/2014/main" id="{CDA2767E-38F3-49F7-BE02-EA3E6C7C8096}"/>
              </a:ext>
            </a:extLst>
          </p:cNvPr>
          <p:cNvSpPr>
            <a:spLocks noGrp="1"/>
          </p:cNvSpPr>
          <p:nvPr>
            <p:ph type="title"/>
          </p:nvPr>
        </p:nvSpPr>
        <p:spPr>
          <a:xfrm>
            <a:off x="377372" y="1331912"/>
            <a:ext cx="3204028" cy="1071089"/>
          </a:xfrm>
        </p:spPr>
        <p:txBody>
          <a:bodyPr/>
          <a:lstStyle/>
          <a:p>
            <a:r>
              <a:rPr lang="en-US" noProof="0" dirty="0"/>
              <a:t>Specific Market research</a:t>
            </a:r>
            <a:endParaRPr lang="en-US" dirty="0"/>
          </a:p>
        </p:txBody>
      </p:sp>
      <p:sp>
        <p:nvSpPr>
          <p:cNvPr id="323" name="Date Placeholder 322">
            <a:extLst>
              <a:ext uri="{FF2B5EF4-FFF2-40B4-BE49-F238E27FC236}">
                <a16:creationId xmlns="" xmlns:a16="http://schemas.microsoft.com/office/drawing/2014/main" id="{E3799503-8083-4A2B-B1A6-DA877569C577}"/>
              </a:ext>
            </a:extLst>
          </p:cNvPr>
          <p:cNvSpPr>
            <a:spLocks noGrp="1"/>
          </p:cNvSpPr>
          <p:nvPr>
            <p:ph type="dt" sz="half" idx="2"/>
          </p:nvPr>
        </p:nvSpPr>
        <p:spPr>
          <a:xfrm>
            <a:off x="838200" y="6356350"/>
            <a:ext cx="2743200" cy="365125"/>
          </a:xfrm>
        </p:spPr>
        <p:txBody>
          <a:bodyPr/>
          <a:lstStyle/>
          <a:p>
            <a:r>
              <a:rPr lang="en-US" dirty="0"/>
              <a:t>2022</a:t>
            </a:r>
          </a:p>
        </p:txBody>
      </p:sp>
      <p:sp>
        <p:nvSpPr>
          <p:cNvPr id="325" name="Slide Number Placeholder 324">
            <a:extLst>
              <a:ext uri="{FF2B5EF4-FFF2-40B4-BE49-F238E27FC236}">
                <a16:creationId xmlns="" xmlns:a16="http://schemas.microsoft.com/office/drawing/2014/main" id="{C9F5126E-D75A-4501-9BA9-5485EAB795BA}"/>
              </a:ext>
            </a:extLst>
          </p:cNvPr>
          <p:cNvSpPr>
            <a:spLocks noGrp="1"/>
          </p:cNvSpPr>
          <p:nvPr>
            <p:ph type="sldNum" sz="quarter" idx="4"/>
          </p:nvPr>
        </p:nvSpPr>
        <p:spPr>
          <a:xfrm>
            <a:off x="8610600" y="6356350"/>
            <a:ext cx="2743200" cy="365125"/>
          </a:xfrm>
        </p:spPr>
        <p:txBody>
          <a:bodyPr/>
          <a:lstStyle/>
          <a:p>
            <a:fld id="{EA87306C-81BA-4795-A5CA-9392456A8C1E}" type="slidenum">
              <a:rPr lang="en-US" smtClean="0"/>
              <a:pPr/>
              <a:t>6</a:t>
            </a:fld>
            <a:endParaRPr lang="en-US" dirty="0"/>
          </a:p>
        </p:txBody>
      </p:sp>
      <p:sp>
        <p:nvSpPr>
          <p:cNvPr id="4" name="Text Placeholder 3">
            <a:extLst>
              <a:ext uri="{FF2B5EF4-FFF2-40B4-BE49-F238E27FC236}">
                <a16:creationId xmlns="" xmlns:a16="http://schemas.microsoft.com/office/drawing/2014/main" id="{1BE1CC00-EAC8-3A70-F061-7BB92DE2FEF2}"/>
              </a:ext>
            </a:extLst>
          </p:cNvPr>
          <p:cNvSpPr>
            <a:spLocks noGrp="1"/>
          </p:cNvSpPr>
          <p:nvPr>
            <p:ph type="body" sz="quarter" idx="12"/>
          </p:nvPr>
        </p:nvSpPr>
        <p:spPr>
          <a:xfrm>
            <a:off x="4231041" y="136525"/>
            <a:ext cx="7699701" cy="6219825"/>
          </a:xfrm>
        </p:spPr>
        <p:txBody>
          <a:bodyPr/>
          <a:lstStyle/>
          <a:p>
            <a:r>
              <a:rPr lang="en-GB" b="1" dirty="0"/>
              <a:t>There are a different marketing research activities that I undertook</a:t>
            </a:r>
            <a:r>
              <a:rPr lang="en-GB" sz="1800" dirty="0"/>
              <a:t>.</a:t>
            </a:r>
          </a:p>
          <a:p>
            <a:endParaRPr lang="en-GB" sz="1800" dirty="0"/>
          </a:p>
          <a:p>
            <a:pPr marL="342900" indent="-342900">
              <a:buAutoNum type="arabicPeriod"/>
            </a:pPr>
            <a:r>
              <a:rPr lang="en-GB" sz="1800" dirty="0"/>
              <a:t>Because I already had this idea in my head it was easy to walk around the area to find car washes and see what was available. I also used Google location services to check car washes around the area </a:t>
            </a:r>
            <a:r>
              <a:rPr lang="en-GB" sz="1800" dirty="0">
                <a:hlinkClick r:id="rId3"/>
              </a:rPr>
              <a:t>https://www.google.com/maps/search/car+washes+near+lodge+lane/@53.3949467,-2.9539837,16z/data=!3m1!4b1</a:t>
            </a:r>
            <a:r>
              <a:rPr lang="en-GB" sz="1800" dirty="0"/>
              <a:t> </a:t>
            </a:r>
          </a:p>
          <a:p>
            <a:pPr marL="342900" indent="-342900">
              <a:buAutoNum type="arabicPeriod"/>
            </a:pPr>
            <a:r>
              <a:rPr lang="en-GB" sz="1800" dirty="0"/>
              <a:t>Then I went to Liverpool Council website to check whether there are any renting spaces in Liverpool. I chose the council because their rents would be cheaper than renting private land </a:t>
            </a:r>
            <a:r>
              <a:rPr lang="en-GB" sz="1800" dirty="0">
                <a:hlinkClick r:id="rId4"/>
              </a:rPr>
              <a:t>https://liverpool.gov.uk/business/land-and-property/</a:t>
            </a:r>
            <a:r>
              <a:rPr lang="en-GB" sz="1800" dirty="0"/>
              <a:t> </a:t>
            </a:r>
          </a:p>
          <a:p>
            <a:pPr marL="342900" indent="-342900">
              <a:buAutoNum type="arabicPeriod"/>
            </a:pPr>
            <a:r>
              <a:rPr lang="en-GB" sz="1800" dirty="0"/>
              <a:t>I collated data from my own car washes by going to different car washes and making enquiries about the prices and that influenced the pricing strategy adopted by the business.</a:t>
            </a:r>
          </a:p>
          <a:p>
            <a:endParaRPr lang="en-GB" dirty="0"/>
          </a:p>
          <a:p>
            <a:endParaRPr lang="en-GB" dirty="0"/>
          </a:p>
        </p:txBody>
      </p:sp>
      <p:pic>
        <p:nvPicPr>
          <p:cNvPr id="33" name="Picture 32" descr="A car parked with its front facing the camera&#10;&#10;Description automatically generated with medium confidence">
            <a:extLst>
              <a:ext uri="{FF2B5EF4-FFF2-40B4-BE49-F238E27FC236}">
                <a16:creationId xmlns="" xmlns:a16="http://schemas.microsoft.com/office/drawing/2014/main" id="{F1382B60-3349-CAD6-75A1-14AE4A2DB9E6}"/>
              </a:ext>
            </a:extLst>
          </p:cNvPr>
          <p:cNvPicPr>
            <a:picLocks noChangeAspect="1"/>
          </p:cNvPicPr>
          <p:nvPr/>
        </p:nvPicPr>
        <p:blipFill>
          <a:blip r:embed="rId5">
            <a:extLst>
              <a:ext uri="{837473B0-CC2E-450A-ABE3-18F120FF3D39}">
                <a1611:picAttrSrcUrl xmlns="" xmlns:a1611="http://schemas.microsoft.com/office/drawing/2016/11/main" r:id="rId6"/>
              </a:ext>
            </a:extLst>
          </a:blip>
          <a:stretch>
            <a:fillRect/>
          </a:stretch>
        </p:blipFill>
        <p:spPr>
          <a:xfrm>
            <a:off x="0" y="3358033"/>
            <a:ext cx="3816000" cy="1848464"/>
          </a:xfrm>
          <a:prstGeom prst="rect">
            <a:avLst/>
          </a:prstGeom>
        </p:spPr>
      </p:pic>
      <p:sp>
        <p:nvSpPr>
          <p:cNvPr id="34" name="TextBox 33">
            <a:extLst>
              <a:ext uri="{FF2B5EF4-FFF2-40B4-BE49-F238E27FC236}">
                <a16:creationId xmlns="" xmlns:a16="http://schemas.microsoft.com/office/drawing/2014/main" id="{10CD19ED-6617-A0A0-988B-CEC35335036D}"/>
              </a:ext>
            </a:extLst>
          </p:cNvPr>
          <p:cNvSpPr txBox="1"/>
          <p:nvPr/>
        </p:nvSpPr>
        <p:spPr>
          <a:xfrm>
            <a:off x="0" y="9263738"/>
            <a:ext cx="3816000" cy="230832"/>
          </a:xfrm>
          <a:prstGeom prst="rect">
            <a:avLst/>
          </a:prstGeom>
          <a:noFill/>
        </p:spPr>
        <p:txBody>
          <a:bodyPr wrap="square" rtlCol="0">
            <a:spAutoFit/>
          </a:bodyPr>
          <a:lstStyle/>
          <a:p>
            <a:r>
              <a:rPr lang="en-GB" sz="900">
                <a:hlinkClick r:id="rId6" tooltip="https://freepngimg.com/png/11314-car-transparent"/>
              </a:rPr>
              <a:t>This Photo</a:t>
            </a:r>
            <a:r>
              <a:rPr lang="en-GB" sz="900"/>
              <a:t> by Unknown Author is licensed under </a:t>
            </a:r>
            <a:r>
              <a:rPr lang="en-GB" sz="900">
                <a:hlinkClick r:id="rId7" tooltip="https://creativecommons.org/licenses/by-nc/3.0/"/>
              </a:rPr>
              <a:t>CC BY-NC</a:t>
            </a:r>
            <a:endParaRPr lang="en-GB" sz="900"/>
          </a:p>
        </p:txBody>
      </p:sp>
    </p:spTree>
    <p:extLst>
      <p:ext uri="{BB962C8B-B14F-4D97-AF65-F5344CB8AC3E}">
        <p14:creationId xmlns:p14="http://schemas.microsoft.com/office/powerpoint/2010/main" val="21740024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itle 25">
            <a:extLst>
              <a:ext uri="{FF2B5EF4-FFF2-40B4-BE49-F238E27FC236}">
                <a16:creationId xmlns="" xmlns:a16="http://schemas.microsoft.com/office/drawing/2014/main" id="{CDA2767E-38F3-49F7-BE02-EA3E6C7C8096}"/>
              </a:ext>
            </a:extLst>
          </p:cNvPr>
          <p:cNvSpPr>
            <a:spLocks noGrp="1"/>
          </p:cNvSpPr>
          <p:nvPr>
            <p:ph type="title"/>
          </p:nvPr>
        </p:nvSpPr>
        <p:spPr>
          <a:xfrm>
            <a:off x="377372" y="1331912"/>
            <a:ext cx="3204028" cy="1071089"/>
          </a:xfrm>
        </p:spPr>
        <p:txBody>
          <a:bodyPr/>
          <a:lstStyle/>
          <a:p>
            <a:r>
              <a:rPr lang="en-US" noProof="0" dirty="0"/>
              <a:t>Specific Market research</a:t>
            </a:r>
            <a:endParaRPr lang="en-US" dirty="0"/>
          </a:p>
        </p:txBody>
      </p:sp>
      <p:sp>
        <p:nvSpPr>
          <p:cNvPr id="323" name="Date Placeholder 322">
            <a:extLst>
              <a:ext uri="{FF2B5EF4-FFF2-40B4-BE49-F238E27FC236}">
                <a16:creationId xmlns="" xmlns:a16="http://schemas.microsoft.com/office/drawing/2014/main" id="{E3799503-8083-4A2B-B1A6-DA877569C577}"/>
              </a:ext>
            </a:extLst>
          </p:cNvPr>
          <p:cNvSpPr>
            <a:spLocks noGrp="1"/>
          </p:cNvSpPr>
          <p:nvPr>
            <p:ph type="dt" sz="half" idx="2"/>
          </p:nvPr>
        </p:nvSpPr>
        <p:spPr>
          <a:xfrm>
            <a:off x="838200" y="6356350"/>
            <a:ext cx="2743200" cy="365125"/>
          </a:xfrm>
        </p:spPr>
        <p:txBody>
          <a:bodyPr/>
          <a:lstStyle/>
          <a:p>
            <a:r>
              <a:rPr lang="en-US" dirty="0"/>
              <a:t>2022</a:t>
            </a:r>
          </a:p>
        </p:txBody>
      </p:sp>
      <p:sp>
        <p:nvSpPr>
          <p:cNvPr id="325" name="Slide Number Placeholder 324">
            <a:extLst>
              <a:ext uri="{FF2B5EF4-FFF2-40B4-BE49-F238E27FC236}">
                <a16:creationId xmlns="" xmlns:a16="http://schemas.microsoft.com/office/drawing/2014/main" id="{C9F5126E-D75A-4501-9BA9-5485EAB795BA}"/>
              </a:ext>
            </a:extLst>
          </p:cNvPr>
          <p:cNvSpPr>
            <a:spLocks noGrp="1"/>
          </p:cNvSpPr>
          <p:nvPr>
            <p:ph type="sldNum" sz="quarter" idx="4"/>
          </p:nvPr>
        </p:nvSpPr>
        <p:spPr>
          <a:xfrm>
            <a:off x="8610600" y="6356350"/>
            <a:ext cx="2743200" cy="365125"/>
          </a:xfrm>
        </p:spPr>
        <p:txBody>
          <a:bodyPr/>
          <a:lstStyle/>
          <a:p>
            <a:fld id="{EA87306C-81BA-4795-A5CA-9392456A8C1E}" type="slidenum">
              <a:rPr lang="en-US" smtClean="0"/>
              <a:pPr/>
              <a:t>7</a:t>
            </a:fld>
            <a:endParaRPr lang="en-US" dirty="0"/>
          </a:p>
        </p:txBody>
      </p:sp>
      <p:sp>
        <p:nvSpPr>
          <p:cNvPr id="4" name="Text Placeholder 3">
            <a:extLst>
              <a:ext uri="{FF2B5EF4-FFF2-40B4-BE49-F238E27FC236}">
                <a16:creationId xmlns="" xmlns:a16="http://schemas.microsoft.com/office/drawing/2014/main" id="{1BE1CC00-EAC8-3A70-F061-7BB92DE2FEF2}"/>
              </a:ext>
            </a:extLst>
          </p:cNvPr>
          <p:cNvSpPr>
            <a:spLocks noGrp="1"/>
          </p:cNvSpPr>
          <p:nvPr>
            <p:ph type="body" sz="quarter" idx="12"/>
          </p:nvPr>
        </p:nvSpPr>
        <p:spPr>
          <a:xfrm>
            <a:off x="4231041" y="136525"/>
            <a:ext cx="7699701" cy="6721475"/>
          </a:xfrm>
        </p:spPr>
        <p:txBody>
          <a:bodyPr/>
          <a:lstStyle/>
          <a:p>
            <a:r>
              <a:rPr lang="en-GB" sz="2000" dirty="0"/>
              <a:t>4. I then research the minimum wage of the country as I was thinking about the people I am going to employ and the number of them and the government website provided information on that </a:t>
            </a:r>
            <a:r>
              <a:rPr lang="en-GB" sz="2000" dirty="0">
                <a:hlinkClick r:id="rId3"/>
              </a:rPr>
              <a:t>https://www.gov.uk/national-minimum-wage-rates</a:t>
            </a:r>
            <a:r>
              <a:rPr lang="en-GB" sz="2000" dirty="0"/>
              <a:t> </a:t>
            </a:r>
          </a:p>
          <a:p>
            <a:r>
              <a:rPr lang="en-GB" sz="2000" dirty="0"/>
              <a:t>5. I then researched the equipment that I need to be operational and all sellers provided a wide range of information. Website like amazon provided variety and a good price comparison of products. I also did a walk through on shops around like B&amp;Q, </a:t>
            </a:r>
            <a:r>
              <a:rPr lang="en-GB" sz="2000" dirty="0" smtClean="0"/>
              <a:t>Home </a:t>
            </a:r>
            <a:r>
              <a:rPr lang="en-GB" sz="2000" dirty="0"/>
              <a:t>Bargains</a:t>
            </a:r>
            <a:r>
              <a:rPr lang="en-GB" sz="2000" dirty="0" smtClean="0"/>
              <a:t>, </a:t>
            </a:r>
            <a:r>
              <a:rPr lang="en-GB" sz="2000" dirty="0"/>
              <a:t>B&amp;M and I found microfibre material at a reasonable price and that impacted cash flow forecast.</a:t>
            </a:r>
          </a:p>
          <a:p>
            <a:r>
              <a:rPr lang="en-GB" sz="2000" dirty="0"/>
              <a:t>6. At the same time, I had to search how much tax I have to pay and the government has a good information that and it informed my cashflow forecast as well </a:t>
            </a:r>
            <a:r>
              <a:rPr lang="en-GB" sz="2000" dirty="0">
                <a:hlinkClick r:id="rId4"/>
              </a:rPr>
              <a:t>https://www.tax.service.gov.uk/business-rates-find/valuations/3780330000</a:t>
            </a:r>
            <a:r>
              <a:rPr lang="en-GB" sz="2000" dirty="0"/>
              <a:t> </a:t>
            </a:r>
          </a:p>
          <a:p>
            <a:endParaRPr lang="en-GB" dirty="0"/>
          </a:p>
          <a:p>
            <a:endParaRPr lang="en-GB" dirty="0"/>
          </a:p>
        </p:txBody>
      </p:sp>
      <p:pic>
        <p:nvPicPr>
          <p:cNvPr id="33" name="Picture 32" descr="A car parked with its front facing the camera&#10;&#10;Description automatically generated with medium confidence">
            <a:extLst>
              <a:ext uri="{FF2B5EF4-FFF2-40B4-BE49-F238E27FC236}">
                <a16:creationId xmlns="" xmlns:a16="http://schemas.microsoft.com/office/drawing/2014/main" id="{F1382B60-3349-CAD6-75A1-14AE4A2DB9E6}"/>
              </a:ext>
            </a:extLst>
          </p:cNvPr>
          <p:cNvPicPr>
            <a:picLocks noChangeAspect="1"/>
          </p:cNvPicPr>
          <p:nvPr/>
        </p:nvPicPr>
        <p:blipFill>
          <a:blip r:embed="rId5">
            <a:extLst>
              <a:ext uri="{837473B0-CC2E-450A-ABE3-18F120FF3D39}">
                <a1611:picAttrSrcUrl xmlns="" xmlns:a1611="http://schemas.microsoft.com/office/drawing/2016/11/main" r:id="rId6"/>
              </a:ext>
            </a:extLst>
          </a:blip>
          <a:stretch>
            <a:fillRect/>
          </a:stretch>
        </p:blipFill>
        <p:spPr>
          <a:xfrm>
            <a:off x="0" y="3358033"/>
            <a:ext cx="3816000" cy="1848464"/>
          </a:xfrm>
          <a:prstGeom prst="rect">
            <a:avLst/>
          </a:prstGeom>
        </p:spPr>
      </p:pic>
      <p:sp>
        <p:nvSpPr>
          <p:cNvPr id="34" name="TextBox 33">
            <a:extLst>
              <a:ext uri="{FF2B5EF4-FFF2-40B4-BE49-F238E27FC236}">
                <a16:creationId xmlns="" xmlns:a16="http://schemas.microsoft.com/office/drawing/2014/main" id="{10CD19ED-6617-A0A0-988B-CEC35335036D}"/>
              </a:ext>
            </a:extLst>
          </p:cNvPr>
          <p:cNvSpPr txBox="1"/>
          <p:nvPr/>
        </p:nvSpPr>
        <p:spPr>
          <a:xfrm>
            <a:off x="0" y="9263738"/>
            <a:ext cx="3816000" cy="230832"/>
          </a:xfrm>
          <a:prstGeom prst="rect">
            <a:avLst/>
          </a:prstGeom>
          <a:noFill/>
        </p:spPr>
        <p:txBody>
          <a:bodyPr wrap="square" rtlCol="0">
            <a:spAutoFit/>
          </a:bodyPr>
          <a:lstStyle/>
          <a:p>
            <a:r>
              <a:rPr lang="en-GB" sz="900">
                <a:hlinkClick r:id="rId6" tooltip="https://freepngimg.com/png/11314-car-transparent"/>
              </a:rPr>
              <a:t>This Photo</a:t>
            </a:r>
            <a:r>
              <a:rPr lang="en-GB" sz="900"/>
              <a:t> by Unknown Author is licensed under </a:t>
            </a:r>
            <a:r>
              <a:rPr lang="en-GB" sz="900">
                <a:hlinkClick r:id="rId7" tooltip="https://creativecommons.org/licenses/by-nc/3.0/"/>
              </a:rPr>
              <a:t>CC BY-NC</a:t>
            </a:r>
            <a:endParaRPr lang="en-GB" sz="900"/>
          </a:p>
        </p:txBody>
      </p:sp>
    </p:spTree>
    <p:extLst>
      <p:ext uri="{BB962C8B-B14F-4D97-AF65-F5344CB8AC3E}">
        <p14:creationId xmlns:p14="http://schemas.microsoft.com/office/powerpoint/2010/main" val="41450127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itle 25">
            <a:extLst>
              <a:ext uri="{FF2B5EF4-FFF2-40B4-BE49-F238E27FC236}">
                <a16:creationId xmlns="" xmlns:a16="http://schemas.microsoft.com/office/drawing/2014/main" id="{CDA2767E-38F3-49F7-BE02-EA3E6C7C8096}"/>
              </a:ext>
            </a:extLst>
          </p:cNvPr>
          <p:cNvSpPr>
            <a:spLocks noGrp="1"/>
          </p:cNvSpPr>
          <p:nvPr>
            <p:ph type="title"/>
          </p:nvPr>
        </p:nvSpPr>
        <p:spPr>
          <a:xfrm>
            <a:off x="377372" y="1331912"/>
            <a:ext cx="3204028" cy="1071089"/>
          </a:xfrm>
        </p:spPr>
        <p:txBody>
          <a:bodyPr/>
          <a:lstStyle/>
          <a:p>
            <a:r>
              <a:rPr lang="en-US" noProof="0" dirty="0"/>
              <a:t>Specific Market research</a:t>
            </a:r>
            <a:endParaRPr lang="en-US" dirty="0"/>
          </a:p>
        </p:txBody>
      </p:sp>
      <p:sp>
        <p:nvSpPr>
          <p:cNvPr id="323" name="Date Placeholder 322">
            <a:extLst>
              <a:ext uri="{FF2B5EF4-FFF2-40B4-BE49-F238E27FC236}">
                <a16:creationId xmlns="" xmlns:a16="http://schemas.microsoft.com/office/drawing/2014/main" id="{E3799503-8083-4A2B-B1A6-DA877569C577}"/>
              </a:ext>
            </a:extLst>
          </p:cNvPr>
          <p:cNvSpPr>
            <a:spLocks noGrp="1"/>
          </p:cNvSpPr>
          <p:nvPr>
            <p:ph type="dt" sz="half" idx="2"/>
          </p:nvPr>
        </p:nvSpPr>
        <p:spPr>
          <a:xfrm>
            <a:off x="838200" y="6356350"/>
            <a:ext cx="2743200" cy="365125"/>
          </a:xfrm>
        </p:spPr>
        <p:txBody>
          <a:bodyPr/>
          <a:lstStyle/>
          <a:p>
            <a:r>
              <a:rPr lang="en-US" dirty="0"/>
              <a:t>2022</a:t>
            </a:r>
          </a:p>
        </p:txBody>
      </p:sp>
      <p:sp>
        <p:nvSpPr>
          <p:cNvPr id="325" name="Slide Number Placeholder 324">
            <a:extLst>
              <a:ext uri="{FF2B5EF4-FFF2-40B4-BE49-F238E27FC236}">
                <a16:creationId xmlns="" xmlns:a16="http://schemas.microsoft.com/office/drawing/2014/main" id="{C9F5126E-D75A-4501-9BA9-5485EAB795BA}"/>
              </a:ext>
            </a:extLst>
          </p:cNvPr>
          <p:cNvSpPr>
            <a:spLocks noGrp="1"/>
          </p:cNvSpPr>
          <p:nvPr>
            <p:ph type="sldNum" sz="quarter" idx="4"/>
          </p:nvPr>
        </p:nvSpPr>
        <p:spPr>
          <a:xfrm>
            <a:off x="8610600" y="6356350"/>
            <a:ext cx="2743200" cy="365125"/>
          </a:xfrm>
        </p:spPr>
        <p:txBody>
          <a:bodyPr/>
          <a:lstStyle/>
          <a:p>
            <a:fld id="{EA87306C-81BA-4795-A5CA-9392456A8C1E}" type="slidenum">
              <a:rPr lang="en-US" smtClean="0"/>
              <a:pPr/>
              <a:t>8</a:t>
            </a:fld>
            <a:endParaRPr lang="en-US" dirty="0"/>
          </a:p>
        </p:txBody>
      </p:sp>
      <p:sp>
        <p:nvSpPr>
          <p:cNvPr id="4" name="Text Placeholder 3">
            <a:extLst>
              <a:ext uri="{FF2B5EF4-FFF2-40B4-BE49-F238E27FC236}">
                <a16:creationId xmlns="" xmlns:a16="http://schemas.microsoft.com/office/drawing/2014/main" id="{1BE1CC00-EAC8-3A70-F061-7BB92DE2FEF2}"/>
              </a:ext>
            </a:extLst>
          </p:cNvPr>
          <p:cNvSpPr>
            <a:spLocks noGrp="1"/>
          </p:cNvSpPr>
          <p:nvPr>
            <p:ph type="body" sz="quarter" idx="12"/>
          </p:nvPr>
        </p:nvSpPr>
        <p:spPr>
          <a:xfrm>
            <a:off x="4231041" y="136525"/>
            <a:ext cx="7699701" cy="6721475"/>
          </a:xfrm>
        </p:spPr>
        <p:txBody>
          <a:bodyPr/>
          <a:lstStyle/>
          <a:p>
            <a:r>
              <a:rPr lang="en-GB" sz="2000" dirty="0"/>
              <a:t>7. I then checked about water charges and as car wash it is important to use water but also to think about the financial implications for it </a:t>
            </a:r>
            <a:r>
              <a:rPr lang="en-GB" sz="2000" dirty="0">
                <a:hlinkClick r:id="rId3"/>
              </a:rPr>
              <a:t>https://www.ccwater.org.uk/watermetercalculator/</a:t>
            </a:r>
            <a:r>
              <a:rPr lang="en-GB" sz="2000" dirty="0"/>
              <a:t> </a:t>
            </a:r>
          </a:p>
          <a:p>
            <a:endParaRPr lang="en-GB" dirty="0"/>
          </a:p>
          <a:p>
            <a:endParaRPr lang="en-GB" dirty="0"/>
          </a:p>
          <a:p>
            <a:r>
              <a:rPr lang="en-GB" dirty="0"/>
              <a:t>This is a viable business and feasibility considering there are many people who drive cars in the UK and the local area where the business will be located.</a:t>
            </a:r>
          </a:p>
          <a:p>
            <a:endParaRPr lang="en-GB" dirty="0"/>
          </a:p>
        </p:txBody>
      </p:sp>
      <p:pic>
        <p:nvPicPr>
          <p:cNvPr id="33" name="Picture 32" descr="A car parked with its front facing the camera&#10;&#10;Description automatically generated with medium confidence">
            <a:extLst>
              <a:ext uri="{FF2B5EF4-FFF2-40B4-BE49-F238E27FC236}">
                <a16:creationId xmlns="" xmlns:a16="http://schemas.microsoft.com/office/drawing/2014/main" id="{F1382B60-3349-CAD6-75A1-14AE4A2DB9E6}"/>
              </a:ext>
            </a:extLst>
          </p:cNvPr>
          <p:cNvPicPr>
            <a:picLocks noChangeAspect="1"/>
          </p:cNvPicPr>
          <p:nvPr/>
        </p:nvPicPr>
        <p:blipFill>
          <a:blip r:embed="rId4">
            <a:extLst>
              <a:ext uri="{837473B0-CC2E-450A-ABE3-18F120FF3D39}">
                <a1611:picAttrSrcUrl xmlns="" xmlns:a1611="http://schemas.microsoft.com/office/drawing/2016/11/main" r:id="rId5"/>
              </a:ext>
            </a:extLst>
          </a:blip>
          <a:stretch>
            <a:fillRect/>
          </a:stretch>
        </p:blipFill>
        <p:spPr>
          <a:xfrm>
            <a:off x="0" y="3358033"/>
            <a:ext cx="3816000" cy="1848464"/>
          </a:xfrm>
          <a:prstGeom prst="rect">
            <a:avLst/>
          </a:prstGeom>
        </p:spPr>
      </p:pic>
      <p:sp>
        <p:nvSpPr>
          <p:cNvPr id="34" name="TextBox 33">
            <a:extLst>
              <a:ext uri="{FF2B5EF4-FFF2-40B4-BE49-F238E27FC236}">
                <a16:creationId xmlns="" xmlns:a16="http://schemas.microsoft.com/office/drawing/2014/main" id="{10CD19ED-6617-A0A0-988B-CEC35335036D}"/>
              </a:ext>
            </a:extLst>
          </p:cNvPr>
          <p:cNvSpPr txBox="1"/>
          <p:nvPr/>
        </p:nvSpPr>
        <p:spPr>
          <a:xfrm>
            <a:off x="0" y="9263738"/>
            <a:ext cx="3816000" cy="230832"/>
          </a:xfrm>
          <a:prstGeom prst="rect">
            <a:avLst/>
          </a:prstGeom>
          <a:noFill/>
        </p:spPr>
        <p:txBody>
          <a:bodyPr wrap="square" rtlCol="0">
            <a:spAutoFit/>
          </a:bodyPr>
          <a:lstStyle/>
          <a:p>
            <a:r>
              <a:rPr lang="en-GB" sz="900">
                <a:hlinkClick r:id="rId5" tooltip="https://freepngimg.com/png/11314-car-transparent"/>
              </a:rPr>
              <a:t>This Photo</a:t>
            </a:r>
            <a:r>
              <a:rPr lang="en-GB" sz="900"/>
              <a:t> by Unknown Author is licensed under </a:t>
            </a:r>
            <a:r>
              <a:rPr lang="en-GB" sz="900">
                <a:hlinkClick r:id="rId6" tooltip="https://creativecommons.org/licenses/by-nc/3.0/"/>
              </a:rPr>
              <a:t>CC BY-NC</a:t>
            </a:r>
            <a:endParaRPr lang="en-GB" sz="900"/>
          </a:p>
        </p:txBody>
      </p:sp>
    </p:spTree>
    <p:extLst>
      <p:ext uri="{BB962C8B-B14F-4D97-AF65-F5344CB8AC3E}">
        <p14:creationId xmlns:p14="http://schemas.microsoft.com/office/powerpoint/2010/main" val="10861463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Object 4">
            <a:extLst>
              <a:ext uri="{FF2B5EF4-FFF2-40B4-BE49-F238E27FC236}">
                <a16:creationId xmlns="" xmlns:a16="http://schemas.microsoft.com/office/drawing/2014/main" id="{8DD64D4F-A088-5D38-A2AC-098192659036}"/>
              </a:ext>
            </a:extLst>
          </p:cNvPr>
          <p:cNvGraphicFramePr>
            <a:graphicFrameLocks noChangeAspect="1"/>
          </p:cNvGraphicFramePr>
          <p:nvPr>
            <p:extLst>
              <p:ext uri="{D42A27DB-BD31-4B8C-83A1-F6EECF244321}">
                <p14:modId xmlns:p14="http://schemas.microsoft.com/office/powerpoint/2010/main" val="3492442059"/>
              </p:ext>
            </p:extLst>
          </p:nvPr>
        </p:nvGraphicFramePr>
        <p:xfrm>
          <a:off x="947738" y="23813"/>
          <a:ext cx="10296525" cy="6810375"/>
        </p:xfrm>
        <a:graphic>
          <a:graphicData uri="http://schemas.openxmlformats.org/presentationml/2006/ole">
            <mc:AlternateContent xmlns:mc="http://schemas.openxmlformats.org/markup-compatibility/2006">
              <mc:Choice xmlns:v="urn:schemas-microsoft-com:vml" Requires="v">
                <p:oleObj spid="_x0000_s1028" name="Worksheet" r:id="rId3" imgW="10296489" imgH="6810531" progId="Excel.Sheet.8">
                  <p:embed/>
                </p:oleObj>
              </mc:Choice>
              <mc:Fallback>
                <p:oleObj name="Worksheet" r:id="rId3" imgW="10296489" imgH="6810531" progId="Excel.Sheet.8">
                  <p:embed/>
                  <p:pic>
                    <p:nvPicPr>
                      <p:cNvPr id="0" name=""/>
                      <p:cNvPicPr/>
                      <p:nvPr/>
                    </p:nvPicPr>
                    <p:blipFill>
                      <a:blip r:embed="rId4"/>
                      <a:stretch>
                        <a:fillRect/>
                      </a:stretch>
                    </p:blipFill>
                    <p:spPr>
                      <a:xfrm>
                        <a:off x="947738" y="23813"/>
                        <a:ext cx="10296525" cy="6810375"/>
                      </a:xfrm>
                      <a:prstGeom prst="rect">
                        <a:avLst/>
                      </a:prstGeom>
                    </p:spPr>
                  </p:pic>
                </p:oleObj>
              </mc:Fallback>
            </mc:AlternateContent>
          </a:graphicData>
        </a:graphic>
      </p:graphicFrame>
    </p:spTree>
    <p:extLst>
      <p:ext uri="{BB962C8B-B14F-4D97-AF65-F5344CB8AC3E}">
        <p14:creationId xmlns:p14="http://schemas.microsoft.com/office/powerpoint/2010/main" val="26141819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 xmlns:a16="http://schemas.microsoft.com/office/drawing/2014/main" id="{0088590D-BF7B-304C-EE97-062575B33CCC}"/>
              </a:ext>
            </a:extLst>
          </p:cNvPr>
          <p:cNvSpPr>
            <a:spLocks noGrp="1"/>
          </p:cNvSpPr>
          <p:nvPr>
            <p:ph type="title"/>
          </p:nvPr>
        </p:nvSpPr>
        <p:spPr>
          <a:xfrm>
            <a:off x="1186544" y="-1"/>
            <a:ext cx="3944790" cy="1845127"/>
          </a:xfrm>
        </p:spPr>
        <p:txBody>
          <a:bodyPr/>
          <a:lstStyle/>
          <a:p>
            <a:r>
              <a:rPr lang="en-US" dirty="0"/>
              <a:t>Pitch</a:t>
            </a:r>
          </a:p>
        </p:txBody>
      </p:sp>
      <p:pic>
        <p:nvPicPr>
          <p:cNvPr id="4" name="Picture 3" descr="A car parked with its front facing the camera&#10;&#10;Description automatically generated with medium confidence">
            <a:extLst>
              <a:ext uri="{FF2B5EF4-FFF2-40B4-BE49-F238E27FC236}">
                <a16:creationId xmlns="" xmlns:a16="http://schemas.microsoft.com/office/drawing/2014/main" id="{B943897D-4A1E-6C9E-EDCE-7FEFE93C9F8A}"/>
              </a:ext>
            </a:extLst>
          </p:cNvPr>
          <p:cNvPicPr>
            <a:picLocks noChangeAspect="1"/>
          </p:cNvPicPr>
          <p:nvPr/>
        </p:nvPicPr>
        <p:blipFill rotWithShape="1">
          <a:blip r:embed="rId3">
            <a:extLst>
              <a:ext uri="{837473B0-CC2E-450A-ABE3-18F120FF3D39}">
                <a1611:picAttrSrcUrl xmlns="" xmlns:a1611="http://schemas.microsoft.com/office/drawing/2016/11/main" r:id="rId4"/>
              </a:ext>
            </a:extLst>
          </a:blip>
          <a:srcRect b="15225"/>
          <a:stretch/>
        </p:blipFill>
        <p:spPr>
          <a:xfrm>
            <a:off x="20" y="1845128"/>
            <a:ext cx="12191980" cy="5012871"/>
          </a:xfrm>
          <a:prstGeom prst="rect">
            <a:avLst/>
          </a:prstGeom>
          <a:noFill/>
        </p:spPr>
      </p:pic>
      <p:sp>
        <p:nvSpPr>
          <p:cNvPr id="12" name="Date Placeholder 3">
            <a:extLst>
              <a:ext uri="{FF2B5EF4-FFF2-40B4-BE49-F238E27FC236}">
                <a16:creationId xmlns="" xmlns:a16="http://schemas.microsoft.com/office/drawing/2014/main" id="{0C5E8AFE-A1FC-C3F5-8935-D2B51E15A25B}"/>
              </a:ext>
            </a:extLst>
          </p:cNvPr>
          <p:cNvSpPr>
            <a:spLocks noGrp="1"/>
          </p:cNvSpPr>
          <p:nvPr>
            <p:ph type="dt" sz="half" idx="10"/>
          </p:nvPr>
        </p:nvSpPr>
        <p:spPr>
          <a:xfrm>
            <a:off x="838200" y="6356350"/>
            <a:ext cx="2743200" cy="365125"/>
          </a:xfrm>
        </p:spPr>
        <p:txBody>
          <a:bodyPr/>
          <a:lstStyle/>
          <a:p>
            <a:pPr>
              <a:spcAft>
                <a:spcPts val="600"/>
              </a:spcAft>
            </a:pPr>
            <a:r>
              <a:rPr lang="en-US" dirty="0"/>
              <a:t>2022</a:t>
            </a:r>
          </a:p>
        </p:txBody>
      </p:sp>
      <p:sp>
        <p:nvSpPr>
          <p:cNvPr id="14" name="Text Placeholder 4">
            <a:extLst>
              <a:ext uri="{FF2B5EF4-FFF2-40B4-BE49-F238E27FC236}">
                <a16:creationId xmlns="" xmlns:a16="http://schemas.microsoft.com/office/drawing/2014/main" id="{A743E309-037E-3A3B-99FE-1F358D44606D}"/>
              </a:ext>
            </a:extLst>
          </p:cNvPr>
          <p:cNvSpPr>
            <a:spLocks noGrp="1"/>
          </p:cNvSpPr>
          <p:nvPr>
            <p:ph type="body" sz="quarter" idx="16"/>
          </p:nvPr>
        </p:nvSpPr>
        <p:spPr>
          <a:xfrm>
            <a:off x="5627913" y="0"/>
            <a:ext cx="6564087" cy="6292818"/>
          </a:xfrm>
        </p:spPr>
        <p:txBody>
          <a:bodyPr/>
          <a:lstStyle/>
          <a:p>
            <a:r>
              <a:rPr lang="en-US" sz="2000" dirty="0"/>
              <a:t>Here are the reasons why you should invest in my business:</a:t>
            </a:r>
          </a:p>
          <a:p>
            <a:endParaRPr lang="en-US" sz="2000" dirty="0"/>
          </a:p>
          <a:p>
            <a:pPr marL="342900" indent="-342900">
              <a:buAutoNum type="arabicPeriod"/>
            </a:pPr>
            <a:r>
              <a:rPr lang="en-US" sz="2000" dirty="0"/>
              <a:t>This is an easy business to set up</a:t>
            </a:r>
          </a:p>
          <a:p>
            <a:pPr marL="342900" indent="-342900">
              <a:buAutoNum type="arabicPeriod"/>
            </a:pPr>
            <a:r>
              <a:rPr lang="en-US" sz="2000" dirty="0"/>
              <a:t>Does not have lot of running costs</a:t>
            </a:r>
          </a:p>
          <a:p>
            <a:pPr marL="342900" indent="-342900">
              <a:buAutoNum type="arabicPeriod"/>
            </a:pPr>
            <a:r>
              <a:rPr lang="en-US" sz="2000" dirty="0"/>
              <a:t>Guaranteed to bring in my money, my research indicates the profits are achievable soon</a:t>
            </a:r>
          </a:p>
          <a:p>
            <a:pPr marL="342900" indent="-342900">
              <a:buAutoNum type="arabicPeriod"/>
            </a:pPr>
            <a:r>
              <a:rPr lang="en-US" sz="2000" dirty="0"/>
              <a:t>Does not require a large workforce</a:t>
            </a:r>
          </a:p>
          <a:p>
            <a:pPr marL="342900" indent="-342900">
              <a:buAutoNum type="arabicPeriod"/>
            </a:pPr>
            <a:r>
              <a:rPr lang="en-US" sz="2000" dirty="0"/>
              <a:t>Not a lot of start up capital is required</a:t>
            </a:r>
          </a:p>
          <a:p>
            <a:pPr marL="342900" indent="-342900">
              <a:buAutoNum type="arabicPeriod"/>
            </a:pPr>
            <a:r>
              <a:rPr lang="en-US" sz="2000" dirty="0"/>
              <a:t>I will offer a differentiated service that is different to all car washes.</a:t>
            </a:r>
          </a:p>
        </p:txBody>
      </p:sp>
      <p:sp>
        <p:nvSpPr>
          <p:cNvPr id="18" name="Slide Number Placeholder 6">
            <a:extLst>
              <a:ext uri="{FF2B5EF4-FFF2-40B4-BE49-F238E27FC236}">
                <a16:creationId xmlns="" xmlns:a16="http://schemas.microsoft.com/office/drawing/2014/main" id="{2E4E3B46-FBAE-F20B-917C-0B07A8C81E24}"/>
              </a:ext>
            </a:extLst>
          </p:cNvPr>
          <p:cNvSpPr>
            <a:spLocks noGrp="1"/>
          </p:cNvSpPr>
          <p:nvPr>
            <p:ph type="sldNum" sz="quarter" idx="12"/>
          </p:nvPr>
        </p:nvSpPr>
        <p:spPr>
          <a:xfrm>
            <a:off x="8610600" y="6392846"/>
            <a:ext cx="2743200" cy="365125"/>
          </a:xfrm>
        </p:spPr>
        <p:txBody>
          <a:bodyPr/>
          <a:lstStyle/>
          <a:p>
            <a:pPr>
              <a:spcAft>
                <a:spcPts val="600"/>
              </a:spcAft>
            </a:pPr>
            <a:fld id="{EA87306C-81BA-4795-A5CA-9392456A8C1E}" type="slidenum">
              <a:rPr lang="en-US" smtClean="0"/>
              <a:pPr>
                <a:spcAft>
                  <a:spcPts val="600"/>
                </a:spcAft>
              </a:pPr>
              <a:t>10</a:t>
            </a:fld>
            <a:endParaRPr lang="en-US"/>
          </a:p>
        </p:txBody>
      </p:sp>
      <p:sp>
        <p:nvSpPr>
          <p:cNvPr id="5" name="TextBox 4">
            <a:extLst>
              <a:ext uri="{FF2B5EF4-FFF2-40B4-BE49-F238E27FC236}">
                <a16:creationId xmlns="" xmlns:a16="http://schemas.microsoft.com/office/drawing/2014/main" id="{FAC997D3-15D4-3F46-464F-54E2566D4F9F}"/>
              </a:ext>
            </a:extLst>
          </p:cNvPr>
          <p:cNvSpPr txBox="1"/>
          <p:nvPr/>
        </p:nvSpPr>
        <p:spPr>
          <a:xfrm>
            <a:off x="9689391" y="6657944"/>
            <a:ext cx="2502609"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freepngimg.com/png/11314-car-transparent">
                  <a:extLst>
                    <a:ext uri="{A12FA001-AC4F-418D-AE19-62706E023703}">
                      <ahyp:hlinkClr xmlns=""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3.0/">
                  <a:extLst>
                    <a:ext uri="{A12FA001-AC4F-418D-AE19-62706E023703}">
                      <ahyp:hlinkClr xmlns=""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40419729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 xmlns:a16="http://schemas.microsoft.com/office/drawing/2014/main" id="{2790CE37-04F9-4227-B00E-A878A9056DA7}"/>
              </a:ext>
            </a:extLst>
          </p:cNvPr>
          <p:cNvSpPr>
            <a:spLocks noGrp="1"/>
          </p:cNvSpPr>
          <p:nvPr>
            <p:ph type="dt" sz="half" idx="10"/>
          </p:nvPr>
        </p:nvSpPr>
        <p:spPr>
          <a:xfrm>
            <a:off x="838200" y="6356350"/>
            <a:ext cx="2743200" cy="365125"/>
          </a:xfrm>
        </p:spPr>
        <p:txBody>
          <a:bodyPr/>
          <a:lstStyle/>
          <a:p>
            <a:r>
              <a:rPr lang="en-US" dirty="0"/>
              <a:t>20XX</a:t>
            </a:r>
          </a:p>
        </p:txBody>
      </p:sp>
      <p:sp>
        <p:nvSpPr>
          <p:cNvPr id="3" name="Footer Placeholder 2">
            <a:extLst>
              <a:ext uri="{FF2B5EF4-FFF2-40B4-BE49-F238E27FC236}">
                <a16:creationId xmlns="" xmlns:a16="http://schemas.microsoft.com/office/drawing/2014/main" id="{45AB52D9-2BE1-41EE-B28C-4DEDAEFD750F}"/>
              </a:ext>
            </a:extLst>
          </p:cNvPr>
          <p:cNvSpPr>
            <a:spLocks noGrp="1"/>
          </p:cNvSpPr>
          <p:nvPr>
            <p:ph type="ftr" sz="quarter" idx="3"/>
          </p:nvPr>
        </p:nvSpPr>
        <p:spPr>
          <a:xfrm>
            <a:off x="6473608" y="6356350"/>
            <a:ext cx="2743200" cy="365125"/>
          </a:xfrm>
        </p:spPr>
        <p:txBody>
          <a:bodyPr/>
          <a:lstStyle/>
          <a:p>
            <a:r>
              <a:rPr lang="en-US" dirty="0"/>
              <a:t>Pitch deck</a:t>
            </a:r>
          </a:p>
        </p:txBody>
      </p:sp>
      <p:sp>
        <p:nvSpPr>
          <p:cNvPr id="4" name="Slide Number Placeholder 3">
            <a:extLst>
              <a:ext uri="{FF2B5EF4-FFF2-40B4-BE49-F238E27FC236}">
                <a16:creationId xmlns="" xmlns:a16="http://schemas.microsoft.com/office/drawing/2014/main" id="{D48E7CB9-A0ED-4EB9-BBDE-0C1004C498B9}"/>
              </a:ext>
            </a:extLst>
          </p:cNvPr>
          <p:cNvSpPr>
            <a:spLocks noGrp="1"/>
          </p:cNvSpPr>
          <p:nvPr>
            <p:ph type="sldNum" sz="quarter" idx="4"/>
          </p:nvPr>
        </p:nvSpPr>
        <p:spPr>
          <a:xfrm>
            <a:off x="9791700" y="6356350"/>
            <a:ext cx="1562100" cy="365125"/>
          </a:xfrm>
        </p:spPr>
        <p:txBody>
          <a:bodyPr/>
          <a:lstStyle/>
          <a:p>
            <a:fld id="{EA87306C-81BA-4795-A5CA-9392456A8C1E}" type="slidenum">
              <a:rPr lang="en-US" smtClean="0"/>
              <a:pPr/>
              <a:t>11</a:t>
            </a:fld>
            <a:endParaRPr lang="en-US" dirty="0"/>
          </a:p>
        </p:txBody>
      </p:sp>
      <p:sp>
        <p:nvSpPr>
          <p:cNvPr id="10" name="TextBox 9">
            <a:extLst>
              <a:ext uri="{FF2B5EF4-FFF2-40B4-BE49-F238E27FC236}">
                <a16:creationId xmlns="" xmlns:a16="http://schemas.microsoft.com/office/drawing/2014/main" id="{3722EA4A-2E63-A2ED-AE40-7894BF54904F}"/>
              </a:ext>
            </a:extLst>
          </p:cNvPr>
          <p:cNvSpPr txBox="1"/>
          <p:nvPr/>
        </p:nvSpPr>
        <p:spPr>
          <a:xfrm>
            <a:off x="130628" y="1370240"/>
            <a:ext cx="12192000" cy="3416320"/>
          </a:xfrm>
          <a:prstGeom prst="rect">
            <a:avLst/>
          </a:prstGeom>
          <a:noFill/>
        </p:spPr>
        <p:txBody>
          <a:bodyPr wrap="square">
            <a:spAutoFit/>
          </a:bodyPr>
          <a:lstStyle/>
          <a:p>
            <a:r>
              <a:rPr lang="en-GB" b="0" i="0" dirty="0">
                <a:solidFill>
                  <a:srgbClr val="222222"/>
                </a:solidFill>
                <a:effectLst/>
                <a:latin typeface="Arial" panose="020B0604020202020204" pitchFamily="34" charset="0"/>
              </a:rPr>
              <a:t>Assaf, S.A., </a:t>
            </a:r>
            <a:r>
              <a:rPr lang="en-GB" b="0" i="0" dirty="0" err="1">
                <a:solidFill>
                  <a:srgbClr val="222222"/>
                </a:solidFill>
                <a:effectLst/>
                <a:latin typeface="Arial" panose="020B0604020202020204" pitchFamily="34" charset="0"/>
              </a:rPr>
              <a:t>Bubshait</a:t>
            </a:r>
            <a:r>
              <a:rPr lang="en-GB" b="0" i="0" dirty="0">
                <a:solidFill>
                  <a:srgbClr val="222222"/>
                </a:solidFill>
                <a:effectLst/>
                <a:latin typeface="Arial" panose="020B0604020202020204" pitchFamily="34" charset="0"/>
              </a:rPr>
              <a:t>, A.A., </a:t>
            </a:r>
            <a:r>
              <a:rPr lang="en-GB" b="0" i="0" dirty="0" err="1">
                <a:solidFill>
                  <a:srgbClr val="222222"/>
                </a:solidFill>
                <a:effectLst/>
                <a:latin typeface="Arial" panose="020B0604020202020204" pitchFamily="34" charset="0"/>
              </a:rPr>
              <a:t>Atiyah</a:t>
            </a:r>
            <a:r>
              <a:rPr lang="en-GB" b="0" i="0" dirty="0">
                <a:solidFill>
                  <a:srgbClr val="222222"/>
                </a:solidFill>
                <a:effectLst/>
                <a:latin typeface="Arial" panose="020B0604020202020204" pitchFamily="34" charset="0"/>
              </a:rPr>
              <a:t>, S. and Al-</a:t>
            </a:r>
            <a:r>
              <a:rPr lang="en-GB" b="0" i="0" dirty="0" err="1">
                <a:solidFill>
                  <a:srgbClr val="222222"/>
                </a:solidFill>
                <a:effectLst/>
                <a:latin typeface="Arial" panose="020B0604020202020204" pitchFamily="34" charset="0"/>
              </a:rPr>
              <a:t>Shahri</a:t>
            </a:r>
            <a:r>
              <a:rPr lang="en-GB" b="0" i="0" dirty="0">
                <a:solidFill>
                  <a:srgbClr val="222222"/>
                </a:solidFill>
                <a:effectLst/>
                <a:latin typeface="Arial" panose="020B0604020202020204" pitchFamily="34" charset="0"/>
              </a:rPr>
              <a:t>, M., 2001. The management of construction company overhead costs. </a:t>
            </a:r>
            <a:r>
              <a:rPr lang="en-GB" b="0" i="1" dirty="0">
                <a:solidFill>
                  <a:srgbClr val="222222"/>
                </a:solidFill>
                <a:effectLst/>
                <a:latin typeface="Arial" panose="020B0604020202020204" pitchFamily="34" charset="0"/>
              </a:rPr>
              <a:t>International Journal of Project Management</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19</a:t>
            </a:r>
            <a:r>
              <a:rPr lang="en-GB" b="0" i="0" dirty="0">
                <a:solidFill>
                  <a:srgbClr val="222222"/>
                </a:solidFill>
                <a:effectLst/>
                <a:latin typeface="Arial" panose="020B0604020202020204" pitchFamily="34" charset="0"/>
              </a:rPr>
              <a:t>(5), pp.295-303.</a:t>
            </a:r>
          </a:p>
          <a:p>
            <a:endParaRPr lang="en-GB" dirty="0">
              <a:solidFill>
                <a:srgbClr val="222222"/>
              </a:solidFill>
              <a:latin typeface="Arial" panose="020B0604020202020204" pitchFamily="34" charset="0"/>
            </a:endParaRPr>
          </a:p>
          <a:p>
            <a:r>
              <a:rPr lang="en-GB" sz="1800" dirty="0" err="1">
                <a:effectLst/>
                <a:latin typeface="Arial" panose="020B0604020202020204" pitchFamily="34" charset="0"/>
                <a:ea typeface="Times New Roman" panose="02020603050405020304" pitchFamily="18" charset="0"/>
              </a:rPr>
              <a:t>Akaah</a:t>
            </a:r>
            <a:r>
              <a:rPr lang="en-GB" sz="1800" dirty="0">
                <a:effectLst/>
                <a:latin typeface="Arial" panose="020B0604020202020204" pitchFamily="34" charset="0"/>
                <a:ea typeface="Times New Roman" panose="02020603050405020304" pitchFamily="18" charset="0"/>
              </a:rPr>
              <a:t>, I.P., </a:t>
            </a:r>
            <a:r>
              <a:rPr lang="en-GB" sz="1800" dirty="0" err="1">
                <a:effectLst/>
                <a:latin typeface="Arial" panose="020B0604020202020204" pitchFamily="34" charset="0"/>
                <a:ea typeface="Times New Roman" panose="02020603050405020304" pitchFamily="18" charset="0"/>
              </a:rPr>
              <a:t>Korgaonkar</a:t>
            </a:r>
            <a:r>
              <a:rPr lang="en-GB" sz="1800" dirty="0">
                <a:effectLst/>
                <a:latin typeface="Arial" panose="020B0604020202020204" pitchFamily="34" charset="0"/>
                <a:ea typeface="Times New Roman" panose="02020603050405020304" pitchFamily="18" charset="0"/>
              </a:rPr>
              <a:t>, P.K. and Lund, D., 1995. Direct marketing attitudes. </a:t>
            </a:r>
            <a:r>
              <a:rPr lang="en-GB" sz="1800" i="1" dirty="0">
                <a:effectLst/>
                <a:latin typeface="Arial" panose="020B0604020202020204" pitchFamily="34" charset="0"/>
                <a:ea typeface="Times New Roman" panose="02020603050405020304" pitchFamily="18" charset="0"/>
              </a:rPr>
              <a:t>Journal of Business Research</a:t>
            </a:r>
            <a:r>
              <a:rPr lang="en-GB" sz="1800" dirty="0">
                <a:effectLst/>
                <a:latin typeface="Arial" panose="020B0604020202020204" pitchFamily="34" charset="0"/>
                <a:ea typeface="Times New Roman" panose="02020603050405020304" pitchFamily="18" charset="0"/>
              </a:rPr>
              <a:t>, </a:t>
            </a:r>
            <a:r>
              <a:rPr lang="en-GB" sz="1800" i="1" dirty="0">
                <a:effectLst/>
                <a:latin typeface="Arial" panose="020B0604020202020204" pitchFamily="34" charset="0"/>
                <a:ea typeface="Times New Roman" panose="02020603050405020304" pitchFamily="18" charset="0"/>
              </a:rPr>
              <a:t>34</a:t>
            </a:r>
            <a:r>
              <a:rPr lang="en-GB" sz="1800" dirty="0">
                <a:effectLst/>
                <a:latin typeface="Arial" panose="020B0604020202020204" pitchFamily="34" charset="0"/>
                <a:ea typeface="Times New Roman" panose="02020603050405020304" pitchFamily="18" charset="0"/>
              </a:rPr>
              <a:t>(3), pp.211-219.</a:t>
            </a:r>
          </a:p>
          <a:p>
            <a:endParaRPr lang="en-GB" dirty="0">
              <a:latin typeface="Arial" panose="020B0604020202020204" pitchFamily="34" charset="0"/>
              <a:ea typeface="Times New Roman" panose="02020603050405020304" pitchFamily="18" charset="0"/>
            </a:endParaRPr>
          </a:p>
          <a:p>
            <a:r>
              <a:rPr lang="en-GB" sz="1800" dirty="0" err="1">
                <a:effectLst/>
                <a:latin typeface="Arial" panose="020B0604020202020204" pitchFamily="34" charset="0"/>
                <a:ea typeface="Times New Roman" panose="02020603050405020304" pitchFamily="18" charset="0"/>
              </a:rPr>
              <a:t>Goi</a:t>
            </a:r>
            <a:r>
              <a:rPr lang="en-GB" sz="1800" dirty="0">
                <a:effectLst/>
                <a:latin typeface="Arial" panose="020B0604020202020204" pitchFamily="34" charset="0"/>
                <a:ea typeface="Times New Roman" panose="02020603050405020304" pitchFamily="18" charset="0"/>
              </a:rPr>
              <a:t>, C.L., 2009. A review of marketing mix: 4Ps or more. </a:t>
            </a:r>
            <a:r>
              <a:rPr lang="en-GB" sz="1800" i="1" dirty="0">
                <a:effectLst/>
                <a:latin typeface="Arial" panose="020B0604020202020204" pitchFamily="34" charset="0"/>
                <a:ea typeface="Times New Roman" panose="02020603050405020304" pitchFamily="18" charset="0"/>
              </a:rPr>
              <a:t>International journal of marketing studies</a:t>
            </a:r>
            <a:r>
              <a:rPr lang="en-GB" sz="1800" dirty="0">
                <a:effectLst/>
                <a:latin typeface="Arial" panose="020B0604020202020204" pitchFamily="34" charset="0"/>
                <a:ea typeface="Times New Roman" panose="02020603050405020304" pitchFamily="18" charset="0"/>
              </a:rPr>
              <a:t>, </a:t>
            </a:r>
            <a:r>
              <a:rPr lang="en-GB" sz="1800" i="1" dirty="0">
                <a:effectLst/>
                <a:latin typeface="Arial" panose="020B0604020202020204" pitchFamily="34" charset="0"/>
                <a:ea typeface="Times New Roman" panose="02020603050405020304" pitchFamily="18" charset="0"/>
              </a:rPr>
              <a:t>1</a:t>
            </a:r>
            <a:r>
              <a:rPr lang="en-GB" sz="1800" dirty="0">
                <a:effectLst/>
                <a:latin typeface="Arial" panose="020B0604020202020204" pitchFamily="34" charset="0"/>
                <a:ea typeface="Times New Roman" panose="02020603050405020304" pitchFamily="18" charset="0"/>
              </a:rPr>
              <a:t>(1), pp.2-15.</a:t>
            </a:r>
            <a:endParaRPr lang="en-GB" dirty="0">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r>
              <a:rPr lang="de-DE" sz="1800" dirty="0">
                <a:effectLst/>
                <a:latin typeface="Arial" panose="020B0604020202020204" pitchFamily="34" charset="0"/>
                <a:ea typeface="Times New Roman" panose="02020603050405020304" pitchFamily="18" charset="0"/>
              </a:rPr>
              <a:t>Hinterhuber, A. and </a:t>
            </a:r>
            <a:r>
              <a:rPr lang="de-DE" sz="1800" dirty="0" err="1">
                <a:effectLst/>
                <a:latin typeface="Arial" panose="020B0604020202020204" pitchFamily="34" charset="0"/>
                <a:ea typeface="Times New Roman" panose="02020603050405020304" pitchFamily="18" charset="0"/>
              </a:rPr>
              <a:t>Liozu</a:t>
            </a:r>
            <a:r>
              <a:rPr lang="de-DE" sz="1800" dirty="0">
                <a:effectLst/>
                <a:latin typeface="Arial" panose="020B0604020202020204" pitchFamily="34" charset="0"/>
                <a:ea typeface="Times New Roman" panose="02020603050405020304" pitchFamily="18" charset="0"/>
              </a:rPr>
              <a:t>, S., 2012. </a:t>
            </a:r>
            <a:r>
              <a:rPr lang="en-GB" sz="1800" dirty="0">
                <a:effectLst/>
                <a:latin typeface="Arial" panose="020B0604020202020204" pitchFamily="34" charset="0"/>
                <a:ea typeface="Times New Roman" panose="02020603050405020304" pitchFamily="18" charset="0"/>
              </a:rPr>
              <a:t>Is it time to rethink your pricing strategy. </a:t>
            </a:r>
            <a:r>
              <a:rPr lang="en-GB" sz="1800" i="1" dirty="0">
                <a:effectLst/>
                <a:latin typeface="Arial" panose="020B0604020202020204" pitchFamily="34" charset="0"/>
                <a:ea typeface="Times New Roman" panose="02020603050405020304" pitchFamily="18" charset="0"/>
              </a:rPr>
              <a:t>MIT Sloan management review</a:t>
            </a:r>
            <a:r>
              <a:rPr lang="en-GB" sz="1800" dirty="0">
                <a:effectLst/>
                <a:latin typeface="Arial" panose="020B0604020202020204" pitchFamily="34" charset="0"/>
                <a:ea typeface="Times New Roman" panose="02020603050405020304" pitchFamily="18" charset="0"/>
              </a:rPr>
              <a:t>, </a:t>
            </a:r>
            <a:r>
              <a:rPr lang="en-GB" sz="1800" i="1" dirty="0">
                <a:effectLst/>
                <a:latin typeface="Arial" panose="020B0604020202020204" pitchFamily="34" charset="0"/>
                <a:ea typeface="Times New Roman" panose="02020603050405020304" pitchFamily="18" charset="0"/>
              </a:rPr>
              <a:t>53</a:t>
            </a:r>
            <a:r>
              <a:rPr lang="en-GB" sz="1800" dirty="0">
                <a:effectLst/>
                <a:latin typeface="Arial" panose="020B0604020202020204" pitchFamily="34" charset="0"/>
                <a:ea typeface="Times New Roman" panose="02020603050405020304" pitchFamily="18" charset="0"/>
              </a:rPr>
              <a:t>(4), pp.69-77.</a:t>
            </a:r>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20" name="TextBox 19">
            <a:extLst>
              <a:ext uri="{FF2B5EF4-FFF2-40B4-BE49-F238E27FC236}">
                <a16:creationId xmlns="" xmlns:a16="http://schemas.microsoft.com/office/drawing/2014/main" id="{5D364E8E-BCEA-FBCF-1070-DCF51BDA347D}"/>
              </a:ext>
            </a:extLst>
          </p:cNvPr>
          <p:cNvSpPr txBox="1"/>
          <p:nvPr/>
        </p:nvSpPr>
        <p:spPr>
          <a:xfrm>
            <a:off x="2032000" y="246743"/>
            <a:ext cx="7010400" cy="646331"/>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GB" sz="3600" dirty="0"/>
              <a:t>References</a:t>
            </a:r>
          </a:p>
        </p:txBody>
      </p:sp>
    </p:spTree>
    <p:extLst>
      <p:ext uri="{BB962C8B-B14F-4D97-AF65-F5344CB8AC3E}">
        <p14:creationId xmlns:p14="http://schemas.microsoft.com/office/powerpoint/2010/main" val="1851646291"/>
      </p:ext>
    </p:extLst>
  </p:cSld>
  <p:clrMapOvr>
    <a:masterClrMapping/>
  </p:clrMapOvr>
</p:sld>
</file>

<file path=ppt/theme/theme1.xml><?xml version="1.0" encoding="utf-8"?>
<a:theme xmlns:a="http://schemas.openxmlformats.org/drawingml/2006/main" name="Office Theme">
  <a:themeElements>
    <a:clrScheme name="Custom 19">
      <a:dk1>
        <a:sysClr val="windowText" lastClr="000000"/>
      </a:dk1>
      <a:lt1>
        <a:sysClr val="window" lastClr="FFFFFF"/>
      </a:lt1>
      <a:dk2>
        <a:srgbClr val="44546A"/>
      </a:dk2>
      <a:lt2>
        <a:srgbClr val="E7E6E6"/>
      </a:lt2>
      <a:accent1>
        <a:srgbClr val="B4D0E9"/>
      </a:accent1>
      <a:accent2>
        <a:srgbClr val="476977"/>
      </a:accent2>
      <a:accent3>
        <a:srgbClr val="79BBE9"/>
      </a:accent3>
      <a:accent4>
        <a:srgbClr val="6B8043"/>
      </a:accent4>
      <a:accent5>
        <a:srgbClr val="9ACF21"/>
      </a:accent5>
      <a:accent6>
        <a:srgbClr val="CFDCA5"/>
      </a:accent6>
      <a:hlink>
        <a:srgbClr val="0563C1"/>
      </a:hlink>
      <a:folHlink>
        <a:srgbClr val="954F72"/>
      </a:folHlink>
    </a:clrScheme>
    <a:fontScheme name="Custom 26">
      <a:majorFont>
        <a:latin typeface="Tenorite Bold"/>
        <a:ea typeface=""/>
        <a:cs typeface=""/>
      </a:majorFont>
      <a:minorFont>
        <a:latin typeface="Tenorite "/>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Green Pitch Deck_TM16411175_Win32_JC_SL_v3" id="{8B4DAF89-59FE-4064-AB7A-372A9529B50F}" vid="{3DF83A45-BE94-4B01-94A1-C38A7DA6C9D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E439292-23DE-4FBC-B000-AFED89AC64F3}">
  <ds:schemaRefs>
    <ds:schemaRef ds:uri="http://schemas.microsoft.com/office/2006/documentManagement/types"/>
    <ds:schemaRef ds:uri="http://purl.org/dc/dcmitype/"/>
    <ds:schemaRef ds:uri="http://www.w3.org/XML/1998/namespace"/>
    <ds:schemaRef ds:uri="http://schemas.microsoft.com/sharepoint/v3"/>
    <ds:schemaRef ds:uri="230e9df3-be65-4c73-a93b-d1236ebd677e"/>
    <ds:schemaRef ds:uri="http://schemas.openxmlformats.org/package/2006/metadata/core-properties"/>
    <ds:schemaRef ds:uri="16c05727-aa75-4e4a-9b5f-8a80a1165891"/>
    <ds:schemaRef ds:uri="http://purl.org/dc/terms/"/>
    <ds:schemaRef ds:uri="http://schemas.microsoft.com/office/infopath/2007/PartnerControls"/>
    <ds:schemaRef ds:uri="71af3243-3dd4-4a8d-8c0d-dd76da1f02a5"/>
    <ds:schemaRef ds:uri="http://schemas.microsoft.com/office/2006/metadata/properties"/>
    <ds:schemaRef ds:uri="http://purl.org/dc/elements/1.1/"/>
  </ds:schemaRefs>
</ds:datastoreItem>
</file>

<file path=customXml/itemProps2.xml><?xml version="1.0" encoding="utf-8"?>
<ds:datastoreItem xmlns:ds="http://schemas.openxmlformats.org/officeDocument/2006/customXml" ds:itemID="{5F1B15C2-B622-4464-872A-FFB13E3A35CE}">
  <ds:schemaRefs>
    <ds:schemaRef ds:uri="http://schemas.microsoft.com/sharepoint/v3/contenttype/forms"/>
  </ds:schemaRefs>
</ds:datastoreItem>
</file>

<file path=customXml/itemProps3.xml><?xml version="1.0" encoding="utf-8"?>
<ds:datastoreItem xmlns:ds="http://schemas.openxmlformats.org/officeDocument/2006/customXml" ds:itemID="{065F1115-A9D1-4ADF-878E-8B9CEB1416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{B06A01A1-0FEF-4E60-A52F-72B307C4C642}tf16411175_win32</Template>
  <TotalTime>2026</TotalTime>
  <Words>938</Words>
  <Application>Microsoft Office PowerPoint</Application>
  <PresentationFormat>Custom</PresentationFormat>
  <Paragraphs>127</Paragraphs>
  <Slides>11</Slides>
  <Notes>8</Notes>
  <HiddenSlides>0</HiddenSlides>
  <MMClips>0</MMClips>
  <ScaleCrop>false</ScaleCrop>
  <HeadingPairs>
    <vt:vector size="6" baseType="variant">
      <vt:variant>
        <vt:lpstr>Theme</vt:lpstr>
      </vt:variant>
      <vt:variant>
        <vt:i4>1</vt:i4>
      </vt:variant>
      <vt:variant>
        <vt:lpstr>Embedded OLE Servers</vt:lpstr>
      </vt:variant>
      <vt:variant>
        <vt:i4>1</vt:i4>
      </vt:variant>
      <vt:variant>
        <vt:lpstr>Slide Titles</vt:lpstr>
      </vt:variant>
      <vt:variant>
        <vt:i4>11</vt:i4>
      </vt:variant>
    </vt:vector>
  </HeadingPairs>
  <TitlesOfParts>
    <vt:vector size="13" baseType="lpstr">
      <vt:lpstr>Office Theme</vt:lpstr>
      <vt:lpstr>Worksheet</vt:lpstr>
      <vt:lpstr>PowerPoint Presentation</vt:lpstr>
      <vt:lpstr>Agenda</vt:lpstr>
      <vt:lpstr>Mission statement/aim and objectives </vt:lpstr>
      <vt:lpstr>Marketing and PR Strategies</vt:lpstr>
      <vt:lpstr>Marketing and PR Strategies</vt:lpstr>
      <vt:lpstr>Specific Market research</vt:lpstr>
      <vt:lpstr>Specific Market research</vt:lpstr>
      <vt:lpstr>Specific Market research</vt:lpstr>
      <vt:lpstr>PowerPoint Presentation</vt:lpstr>
      <vt:lpstr>Pitch</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Tracy Mpofu</dc:creator>
  <cp:lastModifiedBy>Firih</cp:lastModifiedBy>
  <cp:revision>19</cp:revision>
  <dcterms:created xsi:type="dcterms:W3CDTF">2022-06-15T20:34:54Z</dcterms:created>
  <dcterms:modified xsi:type="dcterms:W3CDTF">2022-07-07T06:22:11Z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