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notesMasterIdLst>
    <p:notesMasterId r:id="rId9"/>
  </p:notesMasterIdLst>
  <p:sldIdLst>
    <p:sldId id="759" r:id="rId2"/>
    <p:sldId id="910" r:id="rId3"/>
    <p:sldId id="888" r:id="rId4"/>
    <p:sldId id="918" r:id="rId5"/>
    <p:sldId id="919" r:id="rId6"/>
    <p:sldId id="921" r:id="rId7"/>
    <p:sldId id="922" r:id="rId8"/>
  </p:sldIdLst>
  <p:sldSz cx="12192000" cy="6858000"/>
  <p:notesSz cx="7086600" cy="9372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ample Title Slide" id="{0BD4664B-D5CF-46FF-AF32-365F0FC12720}">
          <p14:sldIdLst>
            <p14:sldId id="759"/>
            <p14:sldId id="910"/>
            <p14:sldId id="888"/>
            <p14:sldId id="918"/>
            <p14:sldId id="919"/>
            <p14:sldId id="921"/>
            <p14:sldId id="922"/>
          </p14:sldIdLst>
        </p14:section>
      </p14:sectionLst>
    </p:ext>
    <p:ext uri="{EFAFB233-063F-42B5-8137-9DF3F51BA10A}">
      <p15:sldGuideLst xmlns:p15="http://schemas.microsoft.com/office/powerpoint/2012/main">
        <p15:guide id="1" orient="horz" pos="816" userDrawn="1">
          <p15:clr>
            <a:srgbClr val="A4A3A4"/>
          </p15:clr>
        </p15:guide>
        <p15:guide id="2" pos="512"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pers, Jessica" initials="AJ" lastIdx="33" clrIdx="0"/>
  <p:cmAuthor id="2" name="Mian Wang" initials="MW" lastIdx="10" clrIdx="1"/>
  <p:cmAuthor id="3" name="Kevin McGrath" initials="KM" lastIdx="13" clrIdx="2"/>
  <p:cmAuthor id="4" name="Olivia (Xunzi) Liu" initials="OL" lastIdx="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FF00"/>
    <a:srgbClr val="FED571"/>
    <a:srgbClr val="D9D9D9"/>
    <a:srgbClr val="F2F2F2"/>
    <a:srgbClr val="FDB913"/>
    <a:srgbClr val="00AB8E"/>
    <a:srgbClr val="FFC100"/>
    <a:srgbClr val="002060"/>
    <a:srgbClr val="000000"/>
    <a:srgbClr val="961319"/>
  </p:clrMru>
  <p:extLst>
    <p:ext uri="{E76CE94A-603C-4142-B9EB-6D1370010A27}">
      <p14:discardImageEditData xmlns:p14="http://schemas.microsoft.com/office/powerpoint/2010/main" val="1"/>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972" autoAdjust="0"/>
    <p:restoredTop sz="94434" autoAdjust="0"/>
  </p:normalViewPr>
  <p:slideViewPr>
    <p:cSldViewPr snapToGrid="0">
      <p:cViewPr varScale="1">
        <p:scale>
          <a:sx n="63" d="100"/>
          <a:sy n="63" d="100"/>
        </p:scale>
        <p:origin x="124" y="60"/>
      </p:cViewPr>
      <p:guideLst>
        <p:guide orient="horz" pos="816"/>
        <p:guide pos="512"/>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 d="1"/>
        <a:sy n="1" d="1"/>
      </p:scale>
      <p:origin x="0" y="-5316"/>
    </p:cViewPr>
  </p:sorterViewPr>
  <p:gridSpacing cx="180000" cy="1800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0860" cy="468630"/>
          </a:xfrm>
          <a:prstGeom prst="rect">
            <a:avLst/>
          </a:prstGeom>
        </p:spPr>
        <p:txBody>
          <a:bodyPr vert="horz" lIns="94046" tIns="47023" rIns="94046" bIns="47023" rtlCol="0"/>
          <a:lstStyle>
            <a:lvl1pPr algn="l">
              <a:defRPr sz="1200"/>
            </a:lvl1pPr>
          </a:lstStyle>
          <a:p>
            <a:endParaRPr lang="en-US"/>
          </a:p>
        </p:txBody>
      </p:sp>
      <p:sp>
        <p:nvSpPr>
          <p:cNvPr id="3" name="Date Placeholder 2"/>
          <p:cNvSpPr>
            <a:spLocks noGrp="1"/>
          </p:cNvSpPr>
          <p:nvPr>
            <p:ph type="dt" idx="1"/>
          </p:nvPr>
        </p:nvSpPr>
        <p:spPr>
          <a:xfrm>
            <a:off x="4014100" y="0"/>
            <a:ext cx="3070860" cy="468630"/>
          </a:xfrm>
          <a:prstGeom prst="rect">
            <a:avLst/>
          </a:prstGeom>
        </p:spPr>
        <p:txBody>
          <a:bodyPr vert="horz" lIns="94046" tIns="47023" rIns="94046" bIns="47023" rtlCol="0"/>
          <a:lstStyle>
            <a:lvl1pPr algn="r">
              <a:defRPr sz="1200"/>
            </a:lvl1pPr>
          </a:lstStyle>
          <a:p>
            <a:fld id="{000664FC-4014-42BB-98E1-75403AEF9E7D}" type="datetimeFigureOut">
              <a:rPr lang="en-US" smtClean="0"/>
              <a:t>1/7/2021</a:t>
            </a:fld>
            <a:endParaRPr lang="en-US"/>
          </a:p>
        </p:txBody>
      </p:sp>
      <p:sp>
        <p:nvSpPr>
          <p:cNvPr id="4" name="Slide Image Placeholder 3"/>
          <p:cNvSpPr>
            <a:spLocks noGrp="1" noRot="1" noChangeAspect="1"/>
          </p:cNvSpPr>
          <p:nvPr>
            <p:ph type="sldImg" idx="2"/>
          </p:nvPr>
        </p:nvSpPr>
        <p:spPr>
          <a:xfrm>
            <a:off x="419100" y="703263"/>
            <a:ext cx="6248400" cy="3514725"/>
          </a:xfrm>
          <a:prstGeom prst="rect">
            <a:avLst/>
          </a:prstGeom>
          <a:noFill/>
          <a:ln w="12700">
            <a:solidFill>
              <a:prstClr val="black"/>
            </a:solidFill>
          </a:ln>
        </p:spPr>
        <p:txBody>
          <a:bodyPr vert="horz" lIns="94046" tIns="47023" rIns="94046" bIns="47023" rtlCol="0" anchor="ctr"/>
          <a:lstStyle/>
          <a:p>
            <a:endParaRPr lang="en-US"/>
          </a:p>
        </p:txBody>
      </p:sp>
      <p:sp>
        <p:nvSpPr>
          <p:cNvPr id="5" name="Notes Placeholder 4"/>
          <p:cNvSpPr>
            <a:spLocks noGrp="1"/>
          </p:cNvSpPr>
          <p:nvPr>
            <p:ph type="body" sz="quarter" idx="3"/>
          </p:nvPr>
        </p:nvSpPr>
        <p:spPr>
          <a:xfrm>
            <a:off x="708660" y="4451985"/>
            <a:ext cx="5669280" cy="4217670"/>
          </a:xfrm>
          <a:prstGeom prst="rect">
            <a:avLst/>
          </a:prstGeom>
        </p:spPr>
        <p:txBody>
          <a:bodyPr vert="horz" lIns="94046" tIns="47023" rIns="94046" bIns="47023"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902343"/>
            <a:ext cx="3070860" cy="468630"/>
          </a:xfrm>
          <a:prstGeom prst="rect">
            <a:avLst/>
          </a:prstGeom>
        </p:spPr>
        <p:txBody>
          <a:bodyPr vert="horz" lIns="94046" tIns="47023" rIns="94046" bIns="47023" rtlCol="0" anchor="b"/>
          <a:lstStyle>
            <a:lvl1pPr algn="l">
              <a:defRPr sz="1200"/>
            </a:lvl1pPr>
          </a:lstStyle>
          <a:p>
            <a:endParaRPr lang="en-US"/>
          </a:p>
        </p:txBody>
      </p:sp>
      <p:sp>
        <p:nvSpPr>
          <p:cNvPr id="7" name="Slide Number Placeholder 6"/>
          <p:cNvSpPr>
            <a:spLocks noGrp="1"/>
          </p:cNvSpPr>
          <p:nvPr>
            <p:ph type="sldNum" sz="quarter" idx="5"/>
          </p:nvPr>
        </p:nvSpPr>
        <p:spPr>
          <a:xfrm>
            <a:off x="4014100" y="8902343"/>
            <a:ext cx="3070860" cy="468630"/>
          </a:xfrm>
          <a:prstGeom prst="rect">
            <a:avLst/>
          </a:prstGeom>
        </p:spPr>
        <p:txBody>
          <a:bodyPr vert="horz" lIns="94046" tIns="47023" rIns="94046" bIns="47023" rtlCol="0" anchor="b"/>
          <a:lstStyle>
            <a:lvl1pPr algn="r">
              <a:defRPr sz="1200"/>
            </a:lvl1pPr>
          </a:lstStyle>
          <a:p>
            <a:fld id="{E2731FE9-F90D-409B-BFAC-39D681C90CF9}" type="slidenum">
              <a:rPr lang="en-US" smtClean="0"/>
              <a:t>‹#›</a:t>
            </a:fld>
            <a:endParaRPr lang="en-US"/>
          </a:p>
        </p:txBody>
      </p:sp>
    </p:spTree>
    <p:extLst>
      <p:ext uri="{BB962C8B-B14F-4D97-AF65-F5344CB8AC3E}">
        <p14:creationId xmlns:p14="http://schemas.microsoft.com/office/powerpoint/2010/main" val="40470155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2731FE9-F90D-409B-BFAC-39D681C90CF9}" type="slidenum">
              <a:rPr lang="en-US" smtClean="0"/>
              <a:t>1</a:t>
            </a:fld>
            <a:endParaRPr lang="en-US"/>
          </a:p>
        </p:txBody>
      </p:sp>
    </p:spTree>
    <p:extLst>
      <p:ext uri="{BB962C8B-B14F-4D97-AF65-F5344CB8AC3E}">
        <p14:creationId xmlns:p14="http://schemas.microsoft.com/office/powerpoint/2010/main" val="264490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Amber Dots">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0DCB86F2-FAAD-4E24-ABEF-C5D08A63B9BF}"/>
              </a:ext>
            </a:extLst>
          </p:cNvPr>
          <p:cNvSpPr>
            <a:spLocks noGrp="1"/>
          </p:cNvSpPr>
          <p:nvPr>
            <p:ph type="pic" sz="quarter" idx="13"/>
          </p:nvPr>
        </p:nvSpPr>
        <p:spPr>
          <a:xfrm>
            <a:off x="0" y="0"/>
            <a:ext cx="12192000" cy="6858000"/>
          </a:xfrm>
        </p:spPr>
        <p:txBody>
          <a:bodyPr/>
          <a:lstStyle/>
          <a:p>
            <a:endParaRPr lang="en-US"/>
          </a:p>
        </p:txBody>
      </p:sp>
      <p:sp>
        <p:nvSpPr>
          <p:cNvPr id="7" name="Title 12">
            <a:extLst>
              <a:ext uri="{FF2B5EF4-FFF2-40B4-BE49-F238E27FC236}">
                <a16:creationId xmlns:a16="http://schemas.microsoft.com/office/drawing/2014/main" id="{BF0A8339-545A-4170-8353-D4FD87381B6F}"/>
              </a:ext>
            </a:extLst>
          </p:cNvPr>
          <p:cNvSpPr>
            <a:spLocks noGrp="1"/>
          </p:cNvSpPr>
          <p:nvPr>
            <p:ph type="title" hasCustomPrompt="1"/>
          </p:nvPr>
        </p:nvSpPr>
        <p:spPr>
          <a:xfrm>
            <a:off x="900001" y="1980000"/>
            <a:ext cx="5088014" cy="1538883"/>
          </a:xfrm>
        </p:spPr>
        <p:txBody>
          <a:bodyPr wrap="square">
            <a:spAutoFit/>
          </a:bodyPr>
          <a:lstStyle>
            <a:lvl1pPr>
              <a:lnSpc>
                <a:spcPts val="6000"/>
              </a:lnSpc>
              <a:defRPr sz="6000">
                <a:solidFill>
                  <a:schemeClr val="tx1"/>
                </a:solidFill>
              </a:defRPr>
            </a:lvl1pPr>
          </a:lstStyle>
          <a:p>
            <a:r>
              <a:rPr lang="en-US" dirty="0"/>
              <a:t>Click to add Master title</a:t>
            </a:r>
          </a:p>
        </p:txBody>
      </p:sp>
      <p:sp>
        <p:nvSpPr>
          <p:cNvPr id="8" name="Text Placeholder 14">
            <a:extLst>
              <a:ext uri="{FF2B5EF4-FFF2-40B4-BE49-F238E27FC236}">
                <a16:creationId xmlns:a16="http://schemas.microsoft.com/office/drawing/2014/main" id="{C23C7FBF-CE69-4C83-B97D-04A8F09C2E4F}"/>
              </a:ext>
            </a:extLst>
          </p:cNvPr>
          <p:cNvSpPr>
            <a:spLocks noGrp="1"/>
          </p:cNvSpPr>
          <p:nvPr>
            <p:ph type="body" sz="quarter" idx="10" hasCustomPrompt="1"/>
          </p:nvPr>
        </p:nvSpPr>
        <p:spPr>
          <a:xfrm>
            <a:off x="900001" y="3420000"/>
            <a:ext cx="5088014" cy="369332"/>
          </a:xfrm>
        </p:spPr>
        <p:txBody>
          <a:bodyPr wrap="square">
            <a:spAutoFit/>
          </a:bodyPr>
          <a:lstStyle>
            <a:lvl1pPr marL="0" indent="0">
              <a:buNone/>
              <a:defRPr sz="2400">
                <a:solidFill>
                  <a:schemeClr val="tx1"/>
                </a:solidFill>
              </a:defRPr>
            </a:lvl1pPr>
          </a:lstStyle>
          <a:p>
            <a:pPr lvl="0"/>
            <a:r>
              <a:rPr lang="en-US" dirty="0"/>
              <a:t>Add Subtitle Here</a:t>
            </a:r>
          </a:p>
        </p:txBody>
      </p:sp>
      <p:sp>
        <p:nvSpPr>
          <p:cNvPr id="9" name="Text Placeholder 14">
            <a:extLst>
              <a:ext uri="{FF2B5EF4-FFF2-40B4-BE49-F238E27FC236}">
                <a16:creationId xmlns:a16="http://schemas.microsoft.com/office/drawing/2014/main" id="{4F6F90AA-5A81-4662-A7A9-9A1288B53FBE}"/>
              </a:ext>
            </a:extLst>
          </p:cNvPr>
          <p:cNvSpPr>
            <a:spLocks noGrp="1"/>
          </p:cNvSpPr>
          <p:nvPr>
            <p:ph type="body" sz="quarter" idx="11" hasCustomPrompt="1"/>
          </p:nvPr>
        </p:nvSpPr>
        <p:spPr>
          <a:xfrm>
            <a:off x="900001" y="4680000"/>
            <a:ext cx="5088014" cy="369332"/>
          </a:xfrm>
        </p:spPr>
        <p:txBody>
          <a:bodyPr wrap="square">
            <a:spAutoFit/>
          </a:bodyPr>
          <a:lstStyle>
            <a:lvl1pPr marL="0" indent="0">
              <a:buNone/>
              <a:defRPr sz="2400">
                <a:solidFill>
                  <a:schemeClr val="tx1"/>
                </a:solidFill>
              </a:defRPr>
            </a:lvl1pPr>
          </a:lstStyle>
          <a:p>
            <a:pPr lvl="0"/>
            <a:r>
              <a:rPr lang="en-US" dirty="0"/>
              <a:t>Presenters Name</a:t>
            </a:r>
          </a:p>
        </p:txBody>
      </p:sp>
      <p:sp>
        <p:nvSpPr>
          <p:cNvPr id="10" name="Text Placeholder 14">
            <a:extLst>
              <a:ext uri="{FF2B5EF4-FFF2-40B4-BE49-F238E27FC236}">
                <a16:creationId xmlns:a16="http://schemas.microsoft.com/office/drawing/2014/main" id="{24BECD84-6BDB-4C60-9269-5B0F3D3B6D4C}"/>
              </a:ext>
            </a:extLst>
          </p:cNvPr>
          <p:cNvSpPr>
            <a:spLocks noGrp="1"/>
          </p:cNvSpPr>
          <p:nvPr>
            <p:ph type="body" sz="quarter" idx="12" hasCustomPrompt="1"/>
          </p:nvPr>
        </p:nvSpPr>
        <p:spPr>
          <a:xfrm>
            <a:off x="900000" y="5220000"/>
            <a:ext cx="5088015" cy="369332"/>
          </a:xfrm>
        </p:spPr>
        <p:txBody>
          <a:bodyPr wrap="square">
            <a:spAutoFit/>
          </a:bodyPr>
          <a:lstStyle>
            <a:lvl1pPr marL="0" indent="0">
              <a:buNone/>
              <a:defRPr sz="2400">
                <a:solidFill>
                  <a:schemeClr val="tx1"/>
                </a:solidFill>
              </a:defRPr>
            </a:lvl1pPr>
          </a:lstStyle>
          <a:p>
            <a:pPr lvl="0"/>
            <a:r>
              <a:rPr lang="en-US" dirty="0"/>
              <a:t>Month/Day/Year</a:t>
            </a:r>
          </a:p>
        </p:txBody>
      </p:sp>
    </p:spTree>
    <p:extLst>
      <p:ext uri="{BB962C8B-B14F-4D97-AF65-F5344CB8AC3E}">
        <p14:creationId xmlns:p14="http://schemas.microsoft.com/office/powerpoint/2010/main" val="189021628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8" name="Text Placeholder 7">
            <a:extLst>
              <a:ext uri="{FF2B5EF4-FFF2-40B4-BE49-F238E27FC236}">
                <a16:creationId xmlns:a16="http://schemas.microsoft.com/office/drawing/2014/main" id="{721AA8B5-9E1F-4E2E-814C-15CDBBA176FC}"/>
              </a:ext>
            </a:extLst>
          </p:cNvPr>
          <p:cNvSpPr>
            <a:spLocks noGrp="1"/>
          </p:cNvSpPr>
          <p:nvPr>
            <p:ph type="body" sz="quarter" idx="10"/>
          </p:nvPr>
        </p:nvSpPr>
        <p:spPr>
          <a:xfrm>
            <a:off x="540000" y="1800000"/>
            <a:ext cx="11160000" cy="450000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351776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6186883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Content with Dot Backgroun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95C106F-42B8-42A1-8E89-09BCE8129178}"/>
              </a:ext>
            </a:extLst>
          </p:cNvPr>
          <p:cNvPicPr>
            <a:picLocks noChangeAspect="1"/>
          </p:cNvPicPr>
          <p:nvPr/>
        </p:nvPicPr>
        <p:blipFill>
          <a:blip r:embed="rId2"/>
          <a:stretch>
            <a:fillRect/>
          </a:stretch>
        </p:blipFill>
        <p:spPr>
          <a:xfrm>
            <a:off x="938784" y="557181"/>
            <a:ext cx="10314432" cy="5743645"/>
          </a:xfrm>
          <a:prstGeom prst="rect">
            <a:avLst/>
          </a:prstGeom>
        </p:spPr>
      </p:pic>
      <p:sp>
        <p:nvSpPr>
          <p:cNvPr id="11" name="Text Placeholder 10"/>
          <p:cNvSpPr>
            <a:spLocks noGrp="1"/>
          </p:cNvSpPr>
          <p:nvPr>
            <p:ph type="body" sz="quarter" idx="11"/>
          </p:nvPr>
        </p:nvSpPr>
        <p:spPr>
          <a:xfrm>
            <a:off x="938846" y="814754"/>
            <a:ext cx="5831231" cy="1752600"/>
          </a:xfrm>
        </p:spPr>
        <p:txBody>
          <a:bodyPr/>
          <a:lstStyle>
            <a:lvl1pPr marL="0" indent="0">
              <a:buFontTx/>
              <a:buNone/>
              <a:defRPr sz="4800" b="1"/>
            </a:lvl1pPr>
            <a:lvl2pPr marL="116586" indent="0">
              <a:buFontTx/>
              <a:buNone/>
              <a:defRPr/>
            </a:lvl2pPr>
            <a:lvl3pPr marL="226314" indent="0">
              <a:buFontTx/>
              <a:buNone/>
              <a:defRPr/>
            </a:lvl3pPr>
            <a:lvl4pPr marL="322326" indent="0">
              <a:buFontTx/>
              <a:buNone/>
              <a:defRPr/>
            </a:lvl4pPr>
            <a:lvl5pPr marL="418338" indent="0">
              <a:buFontTx/>
              <a:buNone/>
              <a:defRPr/>
            </a:lvl5pPr>
          </a:lstStyle>
          <a:p>
            <a:pPr lvl="0"/>
            <a:r>
              <a:rPr lang="en-US"/>
              <a:t>Edit Master text styles</a:t>
            </a:r>
          </a:p>
        </p:txBody>
      </p:sp>
      <p:sp>
        <p:nvSpPr>
          <p:cNvPr id="6" name="TextBox 5">
            <a:extLst>
              <a:ext uri="{FF2B5EF4-FFF2-40B4-BE49-F238E27FC236}">
                <a16:creationId xmlns:a16="http://schemas.microsoft.com/office/drawing/2014/main" id="{199D5923-4348-41F0-AF49-5518B89C8A36}"/>
              </a:ext>
            </a:extLst>
          </p:cNvPr>
          <p:cNvSpPr txBox="1"/>
          <p:nvPr userDrawn="1"/>
        </p:nvSpPr>
        <p:spPr>
          <a:xfrm>
            <a:off x="540000" y="6523912"/>
            <a:ext cx="1016304" cy="115416"/>
          </a:xfrm>
          <a:prstGeom prst="rect">
            <a:avLst/>
          </a:prstGeom>
          <a:noFill/>
        </p:spPr>
        <p:txBody>
          <a:bodyPr wrap="none" lIns="0" tIns="0" rIns="0" bIns="0" rtlCol="0">
            <a:spAutoFit/>
          </a:bodyPr>
          <a:lstStyle/>
          <a:p>
            <a:pPr rtl="0"/>
            <a:r>
              <a:rPr lang="en-US" sz="750" b="0" i="0" u="none" strike="noStrike" kern="1200" baseline="0" dirty="0">
                <a:solidFill>
                  <a:schemeClr val="tx1"/>
                </a:solidFill>
                <a:latin typeface="+mn-lt"/>
                <a:ea typeface="+mn-ea"/>
                <a:cs typeface="+mn-cs"/>
              </a:rPr>
              <a:t>© 2020 Crowe Malaysia</a:t>
            </a:r>
          </a:p>
        </p:txBody>
      </p:sp>
      <p:sp>
        <p:nvSpPr>
          <p:cNvPr id="8" name="TextBox 7">
            <a:extLst>
              <a:ext uri="{FF2B5EF4-FFF2-40B4-BE49-F238E27FC236}">
                <a16:creationId xmlns:a16="http://schemas.microsoft.com/office/drawing/2014/main" id="{7874D6F7-7CA6-4DF0-9C18-BBF32AA216B5}"/>
              </a:ext>
            </a:extLst>
          </p:cNvPr>
          <p:cNvSpPr txBox="1"/>
          <p:nvPr userDrawn="1"/>
        </p:nvSpPr>
        <p:spPr>
          <a:xfrm>
            <a:off x="11136324" y="6492240"/>
            <a:ext cx="563676" cy="115416"/>
          </a:xfrm>
          <a:prstGeom prst="rect">
            <a:avLst/>
          </a:prstGeom>
          <a:noFill/>
        </p:spPr>
        <p:txBody>
          <a:bodyPr wrap="square" lIns="0" tIns="0" rIns="0" bIns="0" rtlCol="0">
            <a:spAutoFit/>
          </a:bodyPr>
          <a:lstStyle/>
          <a:p>
            <a:pPr algn="r"/>
            <a:fld id="{043534F5-8106-454C-A466-0C6DA036C846}" type="slidenum">
              <a:rPr kumimoji="0" lang="en-US" sz="750" b="0" i="0" u="none" strike="noStrike" kern="1200" cap="none" normalizeH="0" baseline="0" smtClean="0">
                <a:ln>
                  <a:noFill/>
                </a:ln>
                <a:solidFill>
                  <a:schemeClr val="tx1"/>
                </a:solidFill>
                <a:effectLst/>
                <a:latin typeface="Arial" pitchFamily="34" charset="0"/>
                <a:ea typeface="+mn-ea"/>
                <a:cs typeface="Arial" pitchFamily="34" charset="0"/>
              </a:rPr>
              <a:pPr algn="r"/>
              <a:t>‹#›</a:t>
            </a:fld>
            <a:endParaRPr kumimoji="0" lang="en-US" sz="750" b="0" i="0" u="none" strike="noStrike" kern="1200" cap="none" normalizeH="0" baseline="0" dirty="0">
              <a:ln>
                <a:noFill/>
              </a:ln>
              <a:solidFill>
                <a:schemeClr val="tx1"/>
              </a:solidFill>
              <a:effectLst/>
              <a:latin typeface="Arial" pitchFamily="34" charset="0"/>
              <a:ea typeface="+mn-ea"/>
              <a:cs typeface="Arial" pitchFamily="34" charset="0"/>
            </a:endParaRPr>
          </a:p>
        </p:txBody>
      </p:sp>
    </p:spTree>
    <p:extLst>
      <p:ext uri="{BB962C8B-B14F-4D97-AF65-F5344CB8AC3E}">
        <p14:creationId xmlns:p14="http://schemas.microsoft.com/office/powerpoint/2010/main" val="72444219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Section Break Amber">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7323B22-6313-43FF-8D4E-1952C572FE1A}"/>
              </a:ext>
            </a:extLst>
          </p:cNvPr>
          <p:cNvPicPr>
            <a:picLocks noChangeAspect="1"/>
          </p:cNvPicPr>
          <p:nvPr/>
        </p:nvPicPr>
        <p:blipFill>
          <a:blip r:embed="rId2"/>
          <a:stretch>
            <a:fillRect/>
          </a:stretch>
        </p:blipFill>
        <p:spPr>
          <a:xfrm>
            <a:off x="938846" y="557212"/>
            <a:ext cx="10314308" cy="5743576"/>
          </a:xfrm>
          <a:prstGeom prst="rect">
            <a:avLst/>
          </a:prstGeom>
        </p:spPr>
      </p:pic>
      <p:sp>
        <p:nvSpPr>
          <p:cNvPr id="11" name="Text Placeholder 10"/>
          <p:cNvSpPr>
            <a:spLocks noGrp="1"/>
          </p:cNvSpPr>
          <p:nvPr>
            <p:ph type="body" sz="quarter" idx="11"/>
          </p:nvPr>
        </p:nvSpPr>
        <p:spPr>
          <a:xfrm>
            <a:off x="938846" y="2552700"/>
            <a:ext cx="6909754" cy="1752600"/>
          </a:xfrm>
        </p:spPr>
        <p:txBody>
          <a:bodyPr/>
          <a:lstStyle>
            <a:lvl1pPr marL="0" indent="0">
              <a:buFontTx/>
              <a:buNone/>
              <a:defRPr sz="6000" b="1"/>
            </a:lvl1pPr>
            <a:lvl2pPr marL="116586" indent="0">
              <a:buFontTx/>
              <a:buNone/>
              <a:defRPr/>
            </a:lvl2pPr>
            <a:lvl3pPr marL="226314" indent="0">
              <a:buFontTx/>
              <a:buNone/>
              <a:defRPr/>
            </a:lvl3pPr>
            <a:lvl4pPr marL="322326" indent="0">
              <a:buFontTx/>
              <a:buNone/>
              <a:defRPr/>
            </a:lvl4pPr>
            <a:lvl5pPr marL="418338" indent="0">
              <a:buFontTx/>
              <a:buNone/>
              <a:defRPr/>
            </a:lvl5pPr>
          </a:lstStyle>
          <a:p>
            <a:pPr lvl="0"/>
            <a:r>
              <a:rPr lang="en-US"/>
              <a:t>Edit Master text styles</a:t>
            </a:r>
          </a:p>
        </p:txBody>
      </p:sp>
      <p:sp>
        <p:nvSpPr>
          <p:cNvPr id="7" name="TextBox 6">
            <a:extLst>
              <a:ext uri="{FF2B5EF4-FFF2-40B4-BE49-F238E27FC236}">
                <a16:creationId xmlns:a16="http://schemas.microsoft.com/office/drawing/2014/main" id="{A89DC78F-EE2C-4BF9-ADFE-ADD490446DD6}"/>
              </a:ext>
            </a:extLst>
          </p:cNvPr>
          <p:cNvSpPr txBox="1"/>
          <p:nvPr userDrawn="1"/>
        </p:nvSpPr>
        <p:spPr>
          <a:xfrm>
            <a:off x="540000" y="6523912"/>
            <a:ext cx="1016304" cy="115416"/>
          </a:xfrm>
          <a:prstGeom prst="rect">
            <a:avLst/>
          </a:prstGeom>
          <a:noFill/>
        </p:spPr>
        <p:txBody>
          <a:bodyPr wrap="none" lIns="0" tIns="0" rIns="0" bIns="0" rtlCol="0">
            <a:spAutoFit/>
          </a:bodyPr>
          <a:lstStyle/>
          <a:p>
            <a:pPr rtl="0"/>
            <a:r>
              <a:rPr lang="en-US" sz="750" b="0" i="0" u="none" strike="noStrike" kern="1200" baseline="0" dirty="0">
                <a:solidFill>
                  <a:schemeClr val="tx1"/>
                </a:solidFill>
                <a:latin typeface="+mn-lt"/>
                <a:ea typeface="+mn-ea"/>
                <a:cs typeface="+mn-cs"/>
              </a:rPr>
              <a:t>© 2020 Crowe Malaysia</a:t>
            </a:r>
          </a:p>
        </p:txBody>
      </p:sp>
      <p:sp>
        <p:nvSpPr>
          <p:cNvPr id="8" name="TextBox 7">
            <a:extLst>
              <a:ext uri="{FF2B5EF4-FFF2-40B4-BE49-F238E27FC236}">
                <a16:creationId xmlns:a16="http://schemas.microsoft.com/office/drawing/2014/main" id="{6E608D85-AAAD-4E22-BA54-7A2483BB7194}"/>
              </a:ext>
            </a:extLst>
          </p:cNvPr>
          <p:cNvSpPr txBox="1"/>
          <p:nvPr userDrawn="1"/>
        </p:nvSpPr>
        <p:spPr>
          <a:xfrm>
            <a:off x="11136324" y="6492240"/>
            <a:ext cx="563676" cy="115416"/>
          </a:xfrm>
          <a:prstGeom prst="rect">
            <a:avLst/>
          </a:prstGeom>
          <a:noFill/>
        </p:spPr>
        <p:txBody>
          <a:bodyPr wrap="square" lIns="0" tIns="0" rIns="0" bIns="0" rtlCol="0">
            <a:spAutoFit/>
          </a:bodyPr>
          <a:lstStyle/>
          <a:p>
            <a:pPr algn="r"/>
            <a:fld id="{043534F5-8106-454C-A466-0C6DA036C846}" type="slidenum">
              <a:rPr kumimoji="0" lang="en-US" sz="750" b="0" i="0" u="none" strike="noStrike" kern="1200" cap="none" normalizeH="0" baseline="0" smtClean="0">
                <a:ln>
                  <a:noFill/>
                </a:ln>
                <a:solidFill>
                  <a:schemeClr val="tx1"/>
                </a:solidFill>
                <a:effectLst/>
                <a:latin typeface="Arial" pitchFamily="34" charset="0"/>
                <a:ea typeface="+mn-ea"/>
                <a:cs typeface="Arial" pitchFamily="34" charset="0"/>
              </a:rPr>
              <a:pPr algn="r"/>
              <a:t>‹#›</a:t>
            </a:fld>
            <a:endParaRPr kumimoji="0" lang="en-US" sz="750" b="0" i="0" u="none" strike="noStrike" kern="1200" cap="none" normalizeH="0" baseline="0" dirty="0">
              <a:ln>
                <a:noFill/>
              </a:ln>
              <a:solidFill>
                <a:schemeClr val="tx1"/>
              </a:solidFill>
              <a:effectLst/>
              <a:latin typeface="Arial" pitchFamily="34" charset="0"/>
              <a:ea typeface="+mn-ea"/>
              <a:cs typeface="Arial" pitchFamily="34" charset="0"/>
            </a:endParaRPr>
          </a:p>
        </p:txBody>
      </p:sp>
    </p:spTree>
    <p:extLst>
      <p:ext uri="{BB962C8B-B14F-4D97-AF65-F5344CB8AC3E}">
        <p14:creationId xmlns:p14="http://schemas.microsoft.com/office/powerpoint/2010/main" val="309599017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Section Break White">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95C106F-42B8-42A1-8E89-09BCE8129178}"/>
              </a:ext>
            </a:extLst>
          </p:cNvPr>
          <p:cNvPicPr>
            <a:picLocks noChangeAspect="1"/>
          </p:cNvPicPr>
          <p:nvPr/>
        </p:nvPicPr>
        <p:blipFill>
          <a:blip r:embed="rId2"/>
          <a:stretch>
            <a:fillRect/>
          </a:stretch>
        </p:blipFill>
        <p:spPr>
          <a:xfrm>
            <a:off x="938784" y="557181"/>
            <a:ext cx="10314432" cy="5743645"/>
          </a:xfrm>
          <a:prstGeom prst="rect">
            <a:avLst/>
          </a:prstGeom>
        </p:spPr>
      </p:pic>
      <p:sp>
        <p:nvSpPr>
          <p:cNvPr id="11" name="Text Placeholder 10"/>
          <p:cNvSpPr>
            <a:spLocks noGrp="1"/>
          </p:cNvSpPr>
          <p:nvPr>
            <p:ph type="body" sz="quarter" idx="11"/>
          </p:nvPr>
        </p:nvSpPr>
        <p:spPr>
          <a:xfrm>
            <a:off x="938846" y="2514600"/>
            <a:ext cx="6909754" cy="1752600"/>
          </a:xfrm>
        </p:spPr>
        <p:txBody>
          <a:bodyPr/>
          <a:lstStyle>
            <a:lvl1pPr marL="0" indent="0">
              <a:buFontTx/>
              <a:buNone/>
              <a:defRPr sz="6000" b="1"/>
            </a:lvl1pPr>
            <a:lvl2pPr marL="116586" indent="0">
              <a:buFontTx/>
              <a:buNone/>
              <a:defRPr/>
            </a:lvl2pPr>
            <a:lvl3pPr marL="226314" indent="0">
              <a:buFontTx/>
              <a:buNone/>
              <a:defRPr/>
            </a:lvl3pPr>
            <a:lvl4pPr marL="322326" indent="0">
              <a:buFontTx/>
              <a:buNone/>
              <a:defRPr/>
            </a:lvl4pPr>
            <a:lvl5pPr marL="418338" indent="0">
              <a:buFontTx/>
              <a:buNone/>
              <a:defRPr/>
            </a:lvl5pPr>
          </a:lstStyle>
          <a:p>
            <a:pPr lvl="0"/>
            <a:r>
              <a:rPr lang="en-US"/>
              <a:t>Edit Master text styles</a:t>
            </a:r>
          </a:p>
        </p:txBody>
      </p:sp>
      <p:sp>
        <p:nvSpPr>
          <p:cNvPr id="6" name="TextBox 5">
            <a:extLst>
              <a:ext uri="{FF2B5EF4-FFF2-40B4-BE49-F238E27FC236}">
                <a16:creationId xmlns:a16="http://schemas.microsoft.com/office/drawing/2014/main" id="{811DD5F2-617A-49DB-A60F-21C8065D9B03}"/>
              </a:ext>
            </a:extLst>
          </p:cNvPr>
          <p:cNvSpPr txBox="1"/>
          <p:nvPr userDrawn="1"/>
        </p:nvSpPr>
        <p:spPr>
          <a:xfrm>
            <a:off x="540000" y="6523912"/>
            <a:ext cx="1016304" cy="115416"/>
          </a:xfrm>
          <a:prstGeom prst="rect">
            <a:avLst/>
          </a:prstGeom>
          <a:noFill/>
        </p:spPr>
        <p:txBody>
          <a:bodyPr wrap="none" lIns="0" tIns="0" rIns="0" bIns="0" rtlCol="0">
            <a:spAutoFit/>
          </a:bodyPr>
          <a:lstStyle/>
          <a:p>
            <a:pPr rtl="0"/>
            <a:r>
              <a:rPr lang="en-US" sz="750" b="0" i="0" u="none" strike="noStrike" kern="1200" baseline="0" dirty="0">
                <a:solidFill>
                  <a:schemeClr val="tx1"/>
                </a:solidFill>
                <a:latin typeface="+mn-lt"/>
                <a:ea typeface="+mn-ea"/>
                <a:cs typeface="+mn-cs"/>
              </a:rPr>
              <a:t>© 2020 Crowe Malaysia</a:t>
            </a:r>
          </a:p>
        </p:txBody>
      </p:sp>
      <p:sp>
        <p:nvSpPr>
          <p:cNvPr id="8" name="TextBox 7">
            <a:extLst>
              <a:ext uri="{FF2B5EF4-FFF2-40B4-BE49-F238E27FC236}">
                <a16:creationId xmlns:a16="http://schemas.microsoft.com/office/drawing/2014/main" id="{ABC5CCAB-4D14-4850-9713-8A2D75CB2211}"/>
              </a:ext>
            </a:extLst>
          </p:cNvPr>
          <p:cNvSpPr txBox="1"/>
          <p:nvPr userDrawn="1"/>
        </p:nvSpPr>
        <p:spPr>
          <a:xfrm>
            <a:off x="11136324" y="6492240"/>
            <a:ext cx="563676" cy="115416"/>
          </a:xfrm>
          <a:prstGeom prst="rect">
            <a:avLst/>
          </a:prstGeom>
          <a:noFill/>
        </p:spPr>
        <p:txBody>
          <a:bodyPr wrap="square" lIns="0" tIns="0" rIns="0" bIns="0" rtlCol="0">
            <a:spAutoFit/>
          </a:bodyPr>
          <a:lstStyle/>
          <a:p>
            <a:pPr algn="r"/>
            <a:fld id="{043534F5-8106-454C-A466-0C6DA036C846}" type="slidenum">
              <a:rPr kumimoji="0" lang="en-US" sz="750" b="0" i="0" u="none" strike="noStrike" kern="1200" cap="none" normalizeH="0" baseline="0" smtClean="0">
                <a:ln>
                  <a:noFill/>
                </a:ln>
                <a:solidFill>
                  <a:schemeClr val="tx1"/>
                </a:solidFill>
                <a:effectLst/>
                <a:latin typeface="Arial" pitchFamily="34" charset="0"/>
                <a:ea typeface="+mn-ea"/>
                <a:cs typeface="Arial" pitchFamily="34" charset="0"/>
              </a:rPr>
              <a:pPr algn="r"/>
              <a:t>‹#›</a:t>
            </a:fld>
            <a:endParaRPr kumimoji="0" lang="en-US" sz="750" b="0" i="0" u="none" strike="noStrike" kern="1200" cap="none" normalizeH="0" baseline="0" dirty="0">
              <a:ln>
                <a:noFill/>
              </a:ln>
              <a:solidFill>
                <a:schemeClr val="tx1"/>
              </a:solidFill>
              <a:effectLst/>
              <a:latin typeface="Arial" pitchFamily="34" charset="0"/>
              <a:ea typeface="+mn-ea"/>
              <a:cs typeface="Arial" pitchFamily="34" charset="0"/>
            </a:endParaRPr>
          </a:p>
        </p:txBody>
      </p:sp>
    </p:spTree>
    <p:extLst>
      <p:ext uri="{BB962C8B-B14F-4D97-AF65-F5344CB8AC3E}">
        <p14:creationId xmlns:p14="http://schemas.microsoft.com/office/powerpoint/2010/main" val="2913059042"/>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Thank You &amp; Contact Information">
    <p:spTree>
      <p:nvGrpSpPr>
        <p:cNvPr id="1" name=""/>
        <p:cNvGrpSpPr/>
        <p:nvPr/>
      </p:nvGrpSpPr>
      <p:grpSpPr>
        <a:xfrm>
          <a:off x="0" y="0"/>
          <a:ext cx="0" cy="0"/>
          <a:chOff x="0" y="0"/>
          <a:chExt cx="0" cy="0"/>
        </a:xfrm>
      </p:grpSpPr>
      <p:sp>
        <p:nvSpPr>
          <p:cNvPr id="7" name="TextBox 6"/>
          <p:cNvSpPr txBox="1"/>
          <p:nvPr/>
        </p:nvSpPr>
        <p:spPr>
          <a:xfrm>
            <a:off x="540000" y="6318001"/>
            <a:ext cx="10890000" cy="307777"/>
          </a:xfrm>
          <a:prstGeom prst="rect">
            <a:avLst/>
          </a:prstGeom>
          <a:solidFill>
            <a:schemeClr val="bg1"/>
          </a:solid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500" dirty="0"/>
          </a:p>
          <a:p>
            <a:endParaRPr lang="en-US" sz="500" dirty="0"/>
          </a:p>
          <a:p>
            <a:endParaRPr lang="en-US" sz="500" dirty="0"/>
          </a:p>
          <a:p>
            <a:r>
              <a:rPr lang="en-US" sz="500" dirty="0"/>
              <a:t>© 2020 Crowe Malaysia </a:t>
            </a:r>
          </a:p>
        </p:txBody>
      </p:sp>
      <p:sp>
        <p:nvSpPr>
          <p:cNvPr id="9" name="Text Placeholder 5">
            <a:extLst>
              <a:ext uri="{FF2B5EF4-FFF2-40B4-BE49-F238E27FC236}">
                <a16:creationId xmlns:a16="http://schemas.microsoft.com/office/drawing/2014/main" id="{CA9DD2C7-F2C8-469B-B601-5D1F03015097}"/>
              </a:ext>
            </a:extLst>
          </p:cNvPr>
          <p:cNvSpPr>
            <a:spLocks noGrp="1"/>
          </p:cNvSpPr>
          <p:nvPr>
            <p:ph type="body" sz="quarter" idx="10" hasCustomPrompt="1"/>
          </p:nvPr>
        </p:nvSpPr>
        <p:spPr>
          <a:xfrm>
            <a:off x="540000" y="2971800"/>
            <a:ext cx="4229100" cy="3124200"/>
          </a:xfrm>
        </p:spPr>
        <p:txBody>
          <a:bodyPr/>
          <a:lstStyle>
            <a:lvl1pPr marL="0" indent="0">
              <a:buFontTx/>
              <a:buNone/>
              <a:defRPr sz="1800"/>
            </a:lvl1pPr>
          </a:lstStyle>
          <a:p>
            <a:pPr lvl="0"/>
            <a:r>
              <a:rPr lang="en-US" dirty="0"/>
              <a:t>Click to add presenters names and contact information.</a:t>
            </a:r>
          </a:p>
        </p:txBody>
      </p:sp>
      <p:pic>
        <p:nvPicPr>
          <p:cNvPr id="10" name="Picture 9">
            <a:extLst>
              <a:ext uri="{FF2B5EF4-FFF2-40B4-BE49-F238E27FC236}">
                <a16:creationId xmlns:a16="http://schemas.microsoft.com/office/drawing/2014/main" id="{092205DD-FD93-4F7C-93D0-A9B4B7B9657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40000" y="540000"/>
            <a:ext cx="2133599" cy="338433"/>
          </a:xfrm>
          <a:prstGeom prst="rect">
            <a:avLst/>
          </a:prstGeom>
        </p:spPr>
      </p:pic>
      <p:sp>
        <p:nvSpPr>
          <p:cNvPr id="11" name="Title 1">
            <a:extLst>
              <a:ext uri="{FF2B5EF4-FFF2-40B4-BE49-F238E27FC236}">
                <a16:creationId xmlns:a16="http://schemas.microsoft.com/office/drawing/2014/main" id="{6A64889E-E700-4ED3-BDD2-B76BED9ABC62}"/>
              </a:ext>
            </a:extLst>
          </p:cNvPr>
          <p:cNvSpPr txBox="1">
            <a:spLocks/>
          </p:cNvSpPr>
          <p:nvPr/>
        </p:nvSpPr>
        <p:spPr>
          <a:xfrm>
            <a:off x="540000" y="1752600"/>
            <a:ext cx="4229100" cy="923330"/>
          </a:xfrm>
          <a:prstGeom prst="rect">
            <a:avLst/>
          </a:prstGeom>
        </p:spPr>
        <p:txBody>
          <a:bodyPr vert="horz" wrap="square" lIns="0" tIns="0" rIns="0" bIns="0" rtlCol="0" anchor="t" anchorCtr="0">
            <a:spAutoFit/>
          </a:bodyPr>
          <a:lstStyle>
            <a:lvl1pPr algn="l" defTabSz="914400" rtl="0" eaLnBrk="1" latinLnBrk="0" hangingPunct="1">
              <a:spcBef>
                <a:spcPct val="0"/>
              </a:spcBef>
              <a:buNone/>
              <a:defRPr sz="2400" kern="1200" baseline="0">
                <a:solidFill>
                  <a:schemeClr val="tx1"/>
                </a:solidFill>
                <a:latin typeface="+mj-lt"/>
                <a:ea typeface="+mj-ea"/>
                <a:cs typeface="+mj-cs"/>
              </a:defRPr>
            </a:lvl1pPr>
          </a:lstStyle>
          <a:p>
            <a:r>
              <a:rPr lang="en-US" sz="6000" dirty="0">
                <a:solidFill>
                  <a:srgbClr val="000000"/>
                </a:solidFill>
              </a:rPr>
              <a:t>T</a:t>
            </a:r>
            <a:r>
              <a:rPr lang="en-US" sz="6000" spc="-300" dirty="0">
                <a:solidFill>
                  <a:srgbClr val="000000"/>
                </a:solidFill>
              </a:rPr>
              <a:t>hank you</a:t>
            </a:r>
          </a:p>
        </p:txBody>
      </p:sp>
    </p:spTree>
    <p:extLst>
      <p:ext uri="{BB962C8B-B14F-4D97-AF65-F5344CB8AC3E}">
        <p14:creationId xmlns:p14="http://schemas.microsoft.com/office/powerpoint/2010/main" val="330354505"/>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0000" y="457201"/>
            <a:ext cx="11160000" cy="4932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40000" y="1752600"/>
            <a:ext cx="5410200" cy="4556760"/>
          </a:xfrm>
        </p:spPr>
        <p:txBody>
          <a:bodyPr/>
          <a:lstStyle>
            <a:lvl1pPr>
              <a:defRPr sz="2000"/>
            </a:lvl1pPr>
            <a:lvl2pPr>
              <a:defRPr sz="2000"/>
            </a:lvl2pPr>
            <a:lvl3pPr>
              <a:defRPr sz="2000"/>
            </a:lvl3pPr>
            <a:lvl4pPr>
              <a:defRPr sz="2000"/>
            </a:lvl4pPr>
            <a:lvl5pPr>
              <a:defRPr sz="200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87567" y="1752600"/>
            <a:ext cx="5412433" cy="4556760"/>
          </a:xfrm>
        </p:spPr>
        <p:txBody>
          <a:bodyPr/>
          <a:lstStyle>
            <a:lvl1pPr>
              <a:defRPr sz="2000"/>
            </a:lvl1pPr>
            <a:lvl2pPr>
              <a:defRPr sz="2000"/>
            </a:lvl2pPr>
            <a:lvl3pPr>
              <a:defRPr sz="2000"/>
            </a:lvl3pPr>
            <a:lvl4pPr>
              <a:defRPr sz="2000"/>
            </a:lvl4pPr>
            <a:lvl5pPr>
              <a:defRPr sz="200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3561025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0000" y="457201"/>
            <a:ext cx="11160000" cy="4932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540000" y="1752600"/>
            <a:ext cx="5394960" cy="307777"/>
          </a:xfrm>
        </p:spPr>
        <p:txBody>
          <a:bodyPr anchor="b"/>
          <a:lstStyle>
            <a:lvl1pPr marL="0" indent="0">
              <a:buNone/>
              <a:defRPr sz="20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540000" y="2194560"/>
            <a:ext cx="5394960" cy="4114800"/>
          </a:xfrm>
        </p:spPr>
        <p:txBody>
          <a:bodyPr/>
          <a:lstStyle>
            <a:lvl1pPr>
              <a:defRPr sz="1800"/>
            </a:lvl1pPr>
            <a:lvl2pPr>
              <a:defRPr sz="1800"/>
            </a:lvl2pPr>
            <a:lvl3pPr>
              <a:defRPr sz="1800"/>
            </a:lvl3pPr>
            <a:lvl4pPr>
              <a:defRPr sz="1800"/>
            </a:lvl4pPr>
            <a:lvl5pPr>
              <a:defRPr sz="18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05040" y="1775949"/>
            <a:ext cx="5394960" cy="307777"/>
          </a:xfrm>
        </p:spPr>
        <p:txBody>
          <a:bodyPr anchor="b"/>
          <a:lstStyle>
            <a:lvl1pPr marL="0" indent="0">
              <a:buNone/>
              <a:defRPr sz="20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6305040" y="2194560"/>
            <a:ext cx="5394960" cy="4114800"/>
          </a:xfrm>
        </p:spPr>
        <p:txBody>
          <a:bodyPr/>
          <a:lstStyle>
            <a:lvl1pPr>
              <a:defRPr sz="1800"/>
            </a:lvl1pPr>
            <a:lvl2pPr>
              <a:defRPr sz="1800"/>
            </a:lvl2pPr>
            <a:lvl3pPr>
              <a:defRPr sz="1800"/>
            </a:lvl3pPr>
            <a:lvl4pPr>
              <a:defRPr sz="1800"/>
            </a:lvl4pPr>
            <a:lvl5pPr>
              <a:defRPr sz="18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404183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blank" preserve="1">
  <p:cSld name="Blank Option">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146F074-7F5E-4657-9B4B-D806B60AEF14}"/>
              </a:ext>
            </a:extLst>
          </p:cNvPr>
          <p:cNvSpPr txBox="1"/>
          <p:nvPr userDrawn="1"/>
        </p:nvSpPr>
        <p:spPr>
          <a:xfrm>
            <a:off x="540000" y="6523912"/>
            <a:ext cx="1016304" cy="115416"/>
          </a:xfrm>
          <a:prstGeom prst="rect">
            <a:avLst/>
          </a:prstGeom>
          <a:noFill/>
        </p:spPr>
        <p:txBody>
          <a:bodyPr wrap="none" lIns="0" tIns="0" rIns="0" bIns="0" rtlCol="0">
            <a:spAutoFit/>
          </a:bodyPr>
          <a:lstStyle/>
          <a:p>
            <a:pPr rtl="0"/>
            <a:r>
              <a:rPr lang="en-US" sz="750" b="0" i="0" u="none" strike="noStrike" kern="1200" baseline="0" dirty="0">
                <a:solidFill>
                  <a:schemeClr val="tx1"/>
                </a:solidFill>
                <a:latin typeface="+mn-lt"/>
                <a:ea typeface="+mn-ea"/>
                <a:cs typeface="+mn-cs"/>
              </a:rPr>
              <a:t>© 2020 Crowe Malaysia</a:t>
            </a:r>
          </a:p>
        </p:txBody>
      </p:sp>
      <p:sp>
        <p:nvSpPr>
          <p:cNvPr id="7" name="TextBox 6">
            <a:extLst>
              <a:ext uri="{FF2B5EF4-FFF2-40B4-BE49-F238E27FC236}">
                <a16:creationId xmlns:a16="http://schemas.microsoft.com/office/drawing/2014/main" id="{83683CB2-E51F-42B5-B557-7A5A10960F21}"/>
              </a:ext>
            </a:extLst>
          </p:cNvPr>
          <p:cNvSpPr txBox="1"/>
          <p:nvPr userDrawn="1"/>
        </p:nvSpPr>
        <p:spPr>
          <a:xfrm>
            <a:off x="11136324" y="6492240"/>
            <a:ext cx="563676" cy="115416"/>
          </a:xfrm>
          <a:prstGeom prst="rect">
            <a:avLst/>
          </a:prstGeom>
          <a:noFill/>
        </p:spPr>
        <p:txBody>
          <a:bodyPr wrap="square" lIns="0" tIns="0" rIns="0" bIns="0" rtlCol="0">
            <a:spAutoFit/>
          </a:bodyPr>
          <a:lstStyle/>
          <a:p>
            <a:pPr algn="r"/>
            <a:fld id="{043534F5-8106-454C-A466-0C6DA036C846}" type="slidenum">
              <a:rPr kumimoji="0" lang="en-US" sz="750" b="0" i="0" u="none" strike="noStrike" kern="1200" cap="none" normalizeH="0" baseline="0" smtClean="0">
                <a:ln>
                  <a:noFill/>
                </a:ln>
                <a:solidFill>
                  <a:schemeClr val="tx1"/>
                </a:solidFill>
                <a:effectLst/>
                <a:latin typeface="Arial" pitchFamily="34" charset="0"/>
                <a:ea typeface="+mn-ea"/>
                <a:cs typeface="Arial" pitchFamily="34" charset="0"/>
              </a:rPr>
              <a:pPr algn="r"/>
              <a:t>‹#›</a:t>
            </a:fld>
            <a:endParaRPr kumimoji="0" lang="en-US" sz="750" b="0" i="0" u="none" strike="noStrike" kern="1200" cap="none" normalizeH="0" baseline="0" dirty="0">
              <a:ln>
                <a:noFill/>
              </a:ln>
              <a:solidFill>
                <a:schemeClr val="tx1"/>
              </a:solidFill>
              <a:effectLst/>
              <a:latin typeface="Arial" pitchFamily="34" charset="0"/>
              <a:ea typeface="+mn-ea"/>
              <a:cs typeface="Arial" pitchFamily="34" charset="0"/>
            </a:endParaRPr>
          </a:p>
        </p:txBody>
      </p:sp>
    </p:spTree>
    <p:extLst>
      <p:ext uri="{BB962C8B-B14F-4D97-AF65-F5344CB8AC3E}">
        <p14:creationId xmlns:p14="http://schemas.microsoft.com/office/powerpoint/2010/main" val="1286368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userDrawn="1">
  <p:cSld name="Title Slide">
    <p:spTree>
      <p:nvGrpSpPr>
        <p:cNvPr id="1" name=""/>
        <p:cNvGrpSpPr/>
        <p:nvPr/>
      </p:nvGrpSpPr>
      <p:grpSpPr>
        <a:xfrm>
          <a:off x="0" y="0"/>
          <a:ext cx="0" cy="0"/>
          <a:chOff x="0" y="0"/>
          <a:chExt cx="0" cy="0"/>
        </a:xfrm>
      </p:grpSpPr>
      <p:sp>
        <p:nvSpPr>
          <p:cNvPr id="6" name="Picture Placeholder 5"/>
          <p:cNvSpPr>
            <a:spLocks noGrp="1"/>
          </p:cNvSpPr>
          <p:nvPr>
            <p:ph type="pic" sz="quarter" idx="12"/>
          </p:nvPr>
        </p:nvSpPr>
        <p:spPr>
          <a:xfrm>
            <a:off x="0" y="0"/>
            <a:ext cx="12192000" cy="6858000"/>
          </a:xfrm>
        </p:spPr>
        <p:txBody>
          <a:bodyPr rtlCol="0">
            <a:noAutofit/>
          </a:bodyPr>
          <a:lstStyle/>
          <a:p>
            <a:pPr lvl="0"/>
            <a:endParaRPr lang="en-US" noProof="0" dirty="0"/>
          </a:p>
        </p:txBody>
      </p:sp>
      <p:sp>
        <p:nvSpPr>
          <p:cNvPr id="2" name="Title 1"/>
          <p:cNvSpPr>
            <a:spLocks noGrp="1"/>
          </p:cNvSpPr>
          <p:nvPr>
            <p:ph type="ctrTitle"/>
          </p:nvPr>
        </p:nvSpPr>
        <p:spPr>
          <a:xfrm>
            <a:off x="736600" y="2300407"/>
            <a:ext cx="11150600" cy="369332"/>
          </a:xfrm>
        </p:spPr>
        <p:txBody>
          <a:bodyPr/>
          <a:lstStyle>
            <a:lvl1pPr>
              <a:lnSpc>
                <a:spcPct val="100000"/>
              </a:lnSpc>
              <a:defRPr sz="2400"/>
            </a:lvl1pPr>
          </a:lstStyle>
          <a:p>
            <a:r>
              <a:rPr lang="en-US" dirty="0"/>
              <a:t>Click to edit Master title style</a:t>
            </a:r>
          </a:p>
        </p:txBody>
      </p:sp>
      <p:sp>
        <p:nvSpPr>
          <p:cNvPr id="3" name="Subtitle 2"/>
          <p:cNvSpPr>
            <a:spLocks noGrp="1"/>
          </p:cNvSpPr>
          <p:nvPr>
            <p:ph type="subTitle" idx="1"/>
          </p:nvPr>
        </p:nvSpPr>
        <p:spPr>
          <a:xfrm>
            <a:off x="812800" y="4023362"/>
            <a:ext cx="11193272" cy="276999"/>
          </a:xfrm>
        </p:spPr>
        <p:txBody>
          <a:bodyPr/>
          <a:lstStyle>
            <a:lvl1pPr marL="0" indent="0" algn="l">
              <a:buNone/>
              <a:defRPr baseline="0">
                <a:solidFill>
                  <a:schemeClr val="tx1"/>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15" name="Text Placeholder 14"/>
          <p:cNvSpPr>
            <a:spLocks noGrp="1"/>
          </p:cNvSpPr>
          <p:nvPr>
            <p:ph type="body" sz="quarter" idx="10"/>
          </p:nvPr>
        </p:nvSpPr>
        <p:spPr>
          <a:xfrm>
            <a:off x="812800" y="4480560"/>
            <a:ext cx="11193272" cy="274320"/>
          </a:xfrm>
        </p:spPr>
        <p:txBody>
          <a:bodyPr/>
          <a:lstStyle>
            <a:lvl1pPr marL="0" indent="0">
              <a:buNone/>
              <a:defRPr/>
            </a:lvl1pPr>
          </a:lstStyle>
          <a:p>
            <a:pPr lvl="0"/>
            <a:r>
              <a:rPr lang="en-US" dirty="0"/>
              <a:t>Click to edit Master text styles</a:t>
            </a:r>
          </a:p>
        </p:txBody>
      </p:sp>
      <p:sp>
        <p:nvSpPr>
          <p:cNvPr id="17" name="Text Placeholder 16"/>
          <p:cNvSpPr>
            <a:spLocks noGrp="1"/>
          </p:cNvSpPr>
          <p:nvPr>
            <p:ph type="body" sz="quarter" idx="11"/>
          </p:nvPr>
        </p:nvSpPr>
        <p:spPr>
          <a:xfrm>
            <a:off x="812801" y="5394960"/>
            <a:ext cx="11193145" cy="274320"/>
          </a:xfrm>
        </p:spPr>
        <p:txBody>
          <a:bodyPr/>
          <a:lstStyle>
            <a:lvl1pPr marL="0" indent="0">
              <a:buNone/>
              <a:defRPr/>
            </a:lvl1pPr>
          </a:lstStyle>
          <a:p>
            <a:pPr lvl="0"/>
            <a:r>
              <a:rPr lang="en-US" dirty="0"/>
              <a:t>Click to edit Master text styles</a:t>
            </a:r>
          </a:p>
        </p:txBody>
      </p:sp>
    </p:spTree>
    <p:extLst>
      <p:ext uri="{BB962C8B-B14F-4D97-AF65-F5344CB8AC3E}">
        <p14:creationId xmlns:p14="http://schemas.microsoft.com/office/powerpoint/2010/main" val="18995262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Full Blank">
    <p:spTree>
      <p:nvGrpSpPr>
        <p:cNvPr id="1" name=""/>
        <p:cNvGrpSpPr/>
        <p:nvPr/>
      </p:nvGrpSpPr>
      <p:grpSpPr>
        <a:xfrm>
          <a:off x="0" y="0"/>
          <a:ext cx="0" cy="0"/>
          <a:chOff x="0" y="0"/>
          <a:chExt cx="0" cy="0"/>
        </a:xfrm>
      </p:grpSpPr>
      <p:sp>
        <p:nvSpPr>
          <p:cNvPr id="3" name="Rectangle 2"/>
          <p:cNvSpPr/>
          <p:nvPr userDrawn="1"/>
        </p:nvSpPr>
        <p:spPr>
          <a:xfrm>
            <a:off x="0" y="5867400"/>
            <a:ext cx="12192000" cy="9906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24181780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0000" y="457200"/>
            <a:ext cx="11160000" cy="492443"/>
          </a:xfrm>
          <a:prstGeom prst="rect">
            <a:avLst/>
          </a:prstGeom>
        </p:spPr>
        <p:txBody>
          <a:bodyPr vert="horz" wrap="square" lIns="0" tIns="0" rIns="0" bIns="0" rtlCol="0" anchor="t" anchorCtr="0">
            <a:spAutoFit/>
          </a:bodyPr>
          <a:lstStyle/>
          <a:p>
            <a:r>
              <a:rPr lang="en-US" dirty="0"/>
              <a:t>Click to edit Master title style</a:t>
            </a:r>
          </a:p>
        </p:txBody>
      </p:sp>
      <p:sp>
        <p:nvSpPr>
          <p:cNvPr id="3" name="Text Placeholder 2"/>
          <p:cNvSpPr>
            <a:spLocks noGrp="1"/>
          </p:cNvSpPr>
          <p:nvPr>
            <p:ph type="body" idx="1"/>
          </p:nvPr>
        </p:nvSpPr>
        <p:spPr>
          <a:xfrm>
            <a:off x="540000" y="1800000"/>
            <a:ext cx="11160000" cy="4500000"/>
          </a:xfrm>
          <a:prstGeom prst="rect">
            <a:avLst/>
          </a:prstGeom>
        </p:spPr>
        <p:txBody>
          <a:bodyPr vert="horz" wrap="square" lIns="0" tIns="0" rIns="0" bIns="0" rtlCol="0" anchor="t" anchorCtr="0">
            <a:no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Line 4"/>
          <p:cNvSpPr>
            <a:spLocks noChangeShapeType="1"/>
          </p:cNvSpPr>
          <p:nvPr/>
        </p:nvSpPr>
        <p:spPr bwMode="auto">
          <a:xfrm>
            <a:off x="540000" y="1260000"/>
            <a:ext cx="11160000" cy="0"/>
          </a:xfrm>
          <a:prstGeom prst="line">
            <a:avLst/>
          </a:prstGeom>
          <a:noFill/>
          <a:ln w="12700">
            <a:solidFill>
              <a:srgbClr val="FDB913"/>
            </a:solidFill>
            <a:round/>
            <a:headEnd type="oval" w="sm" len="sm"/>
            <a:tailEnd type="oval" w="sm" len="sm"/>
          </a:ln>
          <a:effectLst/>
        </p:spPr>
        <p:txBody>
          <a:bodyPr/>
          <a:lstStyle/>
          <a:p>
            <a:pPr>
              <a:defRPr/>
            </a:pPr>
            <a:endParaRPr lang="en-US" sz="1350" dirty="0"/>
          </a:p>
        </p:txBody>
      </p:sp>
      <p:sp>
        <p:nvSpPr>
          <p:cNvPr id="4" name="TextBox 3"/>
          <p:cNvSpPr txBox="1"/>
          <p:nvPr/>
        </p:nvSpPr>
        <p:spPr>
          <a:xfrm>
            <a:off x="540000" y="6523912"/>
            <a:ext cx="1016304" cy="115416"/>
          </a:xfrm>
          <a:prstGeom prst="rect">
            <a:avLst/>
          </a:prstGeom>
          <a:noFill/>
        </p:spPr>
        <p:txBody>
          <a:bodyPr wrap="none" lIns="0" tIns="0" rIns="0" bIns="0" rtlCol="0">
            <a:spAutoFit/>
          </a:bodyPr>
          <a:lstStyle/>
          <a:p>
            <a:pPr rtl="0"/>
            <a:r>
              <a:rPr lang="en-US" sz="750" b="0" i="0" u="none" strike="noStrike" kern="1200" baseline="0" dirty="0">
                <a:solidFill>
                  <a:schemeClr val="tx1"/>
                </a:solidFill>
                <a:latin typeface="+mn-lt"/>
                <a:ea typeface="+mn-ea"/>
                <a:cs typeface="+mn-cs"/>
              </a:rPr>
              <a:t>© 2020 Crowe Malaysia</a:t>
            </a:r>
          </a:p>
        </p:txBody>
      </p:sp>
      <p:sp>
        <p:nvSpPr>
          <p:cNvPr id="6" name="TextBox 5">
            <a:extLst>
              <a:ext uri="{FF2B5EF4-FFF2-40B4-BE49-F238E27FC236}">
                <a16:creationId xmlns:a16="http://schemas.microsoft.com/office/drawing/2014/main" id="{5E17B961-3CA3-4520-9A64-79F3880ABCBB}"/>
              </a:ext>
            </a:extLst>
          </p:cNvPr>
          <p:cNvSpPr txBox="1"/>
          <p:nvPr/>
        </p:nvSpPr>
        <p:spPr>
          <a:xfrm>
            <a:off x="11136324" y="6492240"/>
            <a:ext cx="563676" cy="115416"/>
          </a:xfrm>
          <a:prstGeom prst="rect">
            <a:avLst/>
          </a:prstGeom>
          <a:noFill/>
        </p:spPr>
        <p:txBody>
          <a:bodyPr wrap="square" lIns="0" tIns="0" rIns="0" bIns="0" rtlCol="0">
            <a:spAutoFit/>
          </a:bodyPr>
          <a:lstStyle/>
          <a:p>
            <a:pPr algn="r"/>
            <a:fld id="{043534F5-8106-454C-A466-0C6DA036C846}" type="slidenum">
              <a:rPr kumimoji="0" lang="en-US" sz="750" b="0" i="0" u="none" strike="noStrike" kern="1200" cap="none" normalizeH="0" baseline="0" smtClean="0">
                <a:ln>
                  <a:noFill/>
                </a:ln>
                <a:solidFill>
                  <a:schemeClr val="tx1"/>
                </a:solidFill>
                <a:effectLst/>
                <a:latin typeface="Arial" pitchFamily="34" charset="0"/>
                <a:ea typeface="+mn-ea"/>
                <a:cs typeface="Arial" pitchFamily="34" charset="0"/>
              </a:rPr>
              <a:pPr algn="r"/>
              <a:t>‹#›</a:t>
            </a:fld>
            <a:endParaRPr kumimoji="0" lang="en-US" sz="750" b="0" i="0" u="none" strike="noStrike" kern="1200" cap="none" normalizeH="0" baseline="0" dirty="0">
              <a:ln>
                <a:noFill/>
              </a:ln>
              <a:solidFill>
                <a:schemeClr val="tx1"/>
              </a:solidFill>
              <a:effectLst/>
              <a:latin typeface="Arial" pitchFamily="34" charset="0"/>
              <a:ea typeface="+mn-ea"/>
              <a:cs typeface="Arial" pitchFamily="34" charset="0"/>
            </a:endParaRPr>
          </a:p>
        </p:txBody>
      </p:sp>
    </p:spTree>
    <p:extLst>
      <p:ext uri="{BB962C8B-B14F-4D97-AF65-F5344CB8AC3E}">
        <p14:creationId xmlns:p14="http://schemas.microsoft.com/office/powerpoint/2010/main" val="4225335485"/>
      </p:ext>
    </p:extLst>
  </p:cSld>
  <p:clrMap bg1="lt1" tx1="dk1" bg2="lt2" tx2="dk2" accent1="accent1" accent2="accent2" accent3="accent3" accent4="accent4" accent5="accent5" accent6="accent6" hlink="hlink" folHlink="folHlink"/>
  <p:sldLayoutIdLst>
    <p:sldLayoutId id="2147483777"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8" r:id="rId11"/>
    <p:sldLayoutId id="2147483858" r:id="rId12"/>
  </p:sldLayoutIdLst>
  <p:hf sldNum="0" hdr="0" ftr="0" dt="0"/>
  <p:txStyles>
    <p:titleStyle>
      <a:lvl1pPr algn="l" defTabSz="685800" rtl="0" eaLnBrk="1" latinLnBrk="0" hangingPunct="1">
        <a:spcBef>
          <a:spcPct val="0"/>
        </a:spcBef>
        <a:buNone/>
        <a:defRPr sz="3200" b="1" kern="1200" baseline="0">
          <a:solidFill>
            <a:schemeClr val="tx1"/>
          </a:solidFill>
          <a:latin typeface="+mj-lt"/>
          <a:ea typeface="+mj-ea"/>
          <a:cs typeface="+mj-cs"/>
        </a:defRPr>
      </a:lvl1pPr>
    </p:titleStyle>
    <p:bodyStyle>
      <a:lvl1pPr marL="179388" indent="-179388" algn="l" defTabSz="685800" rtl="0" eaLnBrk="1" latinLnBrk="0" hangingPunct="1">
        <a:spcBef>
          <a:spcPts val="600"/>
        </a:spcBef>
        <a:buClr>
          <a:schemeClr val="tx1"/>
        </a:buClr>
        <a:buSzPct val="100000"/>
        <a:buFont typeface="Arial" panose="020B0604020202020204" pitchFamily="34" charset="0"/>
        <a:buChar char="•"/>
        <a:defRPr sz="2400" kern="1200">
          <a:solidFill>
            <a:schemeClr val="tx1"/>
          </a:solidFill>
          <a:latin typeface="+mn-lt"/>
          <a:ea typeface="+mn-ea"/>
          <a:cs typeface="+mn-cs"/>
        </a:defRPr>
      </a:lvl1pPr>
      <a:lvl2pPr marL="358775" indent="-203200" algn="l" defTabSz="685800" rtl="0" eaLnBrk="1" latinLnBrk="0" hangingPunct="1">
        <a:spcBef>
          <a:spcPts val="600"/>
        </a:spcBef>
        <a:buClr>
          <a:schemeClr val="tx1"/>
        </a:buClr>
        <a:buSzPct val="100000"/>
        <a:buFont typeface="Arial" panose="020B0604020202020204" pitchFamily="34" charset="0"/>
        <a:buChar char="•"/>
        <a:defRPr sz="2400" kern="1200">
          <a:solidFill>
            <a:schemeClr val="tx1"/>
          </a:solidFill>
          <a:latin typeface="+mn-lt"/>
          <a:ea typeface="+mn-ea"/>
          <a:cs typeface="+mn-cs"/>
        </a:defRPr>
      </a:lvl2pPr>
      <a:lvl3pPr marL="446088" indent="-144463" algn="l" defTabSz="685800" rtl="0" eaLnBrk="1" latinLnBrk="0" hangingPunct="1">
        <a:spcBef>
          <a:spcPts val="600"/>
        </a:spcBef>
        <a:buClr>
          <a:schemeClr val="tx1"/>
        </a:buClr>
        <a:buSzPct val="100000"/>
        <a:buFont typeface="Arial" panose="020B0604020202020204" pitchFamily="34" charset="0"/>
        <a:buChar char="•"/>
        <a:defRPr sz="2400" kern="1200">
          <a:solidFill>
            <a:schemeClr val="tx1"/>
          </a:solidFill>
          <a:latin typeface="+mn-lt"/>
          <a:ea typeface="+mn-ea"/>
          <a:cs typeface="+mn-cs"/>
        </a:defRPr>
      </a:lvl3pPr>
      <a:lvl4pPr marL="566928" indent="-137160" algn="l" defTabSz="685800" rtl="0" eaLnBrk="1" latinLnBrk="0" hangingPunct="1">
        <a:spcBef>
          <a:spcPts val="600"/>
        </a:spcBef>
        <a:buClr>
          <a:schemeClr val="tx1"/>
        </a:buClr>
        <a:buSzPct val="100000"/>
        <a:buFont typeface="Arial" panose="020B0604020202020204" pitchFamily="34" charset="0"/>
        <a:buChar char="•"/>
        <a:defRPr sz="2400" kern="1200">
          <a:solidFill>
            <a:schemeClr val="tx1"/>
          </a:solidFill>
          <a:latin typeface="+mn-lt"/>
          <a:ea typeface="+mn-ea"/>
          <a:cs typeface="+mn-cs"/>
        </a:defRPr>
      </a:lvl4pPr>
      <a:lvl5pPr marL="694944" indent="-137160" algn="l" defTabSz="685800" rtl="0" eaLnBrk="1" latinLnBrk="0" hangingPunct="1">
        <a:spcBef>
          <a:spcPts val="600"/>
        </a:spcBef>
        <a:buClr>
          <a:schemeClr val="tx1"/>
        </a:buClr>
        <a:buSzPct val="100000"/>
        <a:buFont typeface="Arial" panose="020B0604020202020204" pitchFamily="34" charset="0"/>
        <a:buChar char="•"/>
        <a:defRPr sz="24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2" orient="horz" pos="1104" userDrawn="1">
          <p15:clr>
            <a:srgbClr val="F26B43"/>
          </p15:clr>
        </p15:guide>
        <p15:guide id="3" pos="512"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 name="Picture 10"/>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1" y="-1840"/>
            <a:ext cx="12192001" cy="6974139"/>
          </a:xfrm>
          <a:prstGeom prst="rect">
            <a:avLst/>
          </a:prstGeom>
        </p:spPr>
      </p:pic>
      <p:sp>
        <p:nvSpPr>
          <p:cNvPr id="12" name="Rectangle 11"/>
          <p:cNvSpPr/>
          <p:nvPr/>
        </p:nvSpPr>
        <p:spPr>
          <a:xfrm>
            <a:off x="0" y="1139223"/>
            <a:ext cx="12192000" cy="5833075"/>
          </a:xfrm>
          <a:prstGeom prst="rect">
            <a:avLst/>
          </a:prstGeom>
          <a:gradFill>
            <a:gsLst>
              <a:gs pos="0">
                <a:schemeClr val="tx1">
                  <a:alpha val="0"/>
                </a:schemeClr>
              </a:gs>
              <a:gs pos="62000">
                <a:srgbClr val="000000">
                  <a:alpha val="54000"/>
                </a:srgbClr>
              </a:gs>
              <a:gs pos="29000">
                <a:schemeClr val="tx1">
                  <a:alpha val="48000"/>
                </a:schemeClr>
              </a:gs>
              <a:gs pos="100000">
                <a:schemeClr val="tx1">
                  <a:alpha val="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p:cNvSpPr txBox="1"/>
          <p:nvPr/>
        </p:nvSpPr>
        <p:spPr>
          <a:xfrm>
            <a:off x="653609" y="1741466"/>
            <a:ext cx="10322792" cy="830997"/>
          </a:xfrm>
          <a:prstGeom prst="rect">
            <a:avLst/>
          </a:prstGeom>
          <a:noFill/>
        </p:spPr>
        <p:txBody>
          <a:bodyPr wrap="square" rtlCol="0">
            <a:spAutoFit/>
          </a:bodyPr>
          <a:lstStyle/>
          <a:p>
            <a:r>
              <a:rPr lang="en-US" sz="4800" b="1" dirty="0">
                <a:solidFill>
                  <a:schemeClr val="bg1"/>
                </a:solidFill>
              </a:rPr>
              <a:t>Mencius</a:t>
            </a:r>
          </a:p>
        </p:txBody>
      </p:sp>
      <p:sp>
        <p:nvSpPr>
          <p:cNvPr id="15" name="TextBox 14"/>
          <p:cNvSpPr txBox="1"/>
          <p:nvPr/>
        </p:nvSpPr>
        <p:spPr>
          <a:xfrm>
            <a:off x="691914" y="3311677"/>
            <a:ext cx="10284487" cy="523220"/>
          </a:xfrm>
          <a:prstGeom prst="rect">
            <a:avLst/>
          </a:prstGeom>
          <a:noFill/>
        </p:spPr>
        <p:txBody>
          <a:bodyPr wrap="square" rtlCol="0">
            <a:spAutoFit/>
          </a:bodyPr>
          <a:lstStyle/>
          <a:p>
            <a:r>
              <a:rPr lang="en-US" sz="2800" b="1" dirty="0">
                <a:solidFill>
                  <a:schemeClr val="accent2"/>
                </a:solidFill>
                <a:cs typeface="Helvetica" panose="020B0604020202020204" pitchFamily="34" charset="0"/>
              </a:rPr>
              <a:t>The Four Books</a:t>
            </a:r>
          </a:p>
        </p:txBody>
      </p:sp>
      <p:sp>
        <p:nvSpPr>
          <p:cNvPr id="13" name="TextBox 12"/>
          <p:cNvSpPr txBox="1"/>
          <p:nvPr/>
        </p:nvSpPr>
        <p:spPr>
          <a:xfrm>
            <a:off x="752535" y="4871940"/>
            <a:ext cx="5289990" cy="646331"/>
          </a:xfrm>
          <a:prstGeom prst="rect">
            <a:avLst/>
          </a:prstGeom>
          <a:noFill/>
        </p:spPr>
        <p:txBody>
          <a:bodyPr wrap="square" rtlCol="0">
            <a:spAutoFit/>
          </a:bodyPr>
          <a:lstStyle/>
          <a:p>
            <a:r>
              <a:rPr lang="en-US" b="1" dirty="0">
                <a:solidFill>
                  <a:schemeClr val="bg1"/>
                </a:solidFill>
              </a:rPr>
              <a:t>Presenters: </a:t>
            </a:r>
            <a:r>
              <a:rPr lang="en-US" b="1" dirty="0">
                <a:solidFill>
                  <a:schemeClr val="bg1"/>
                </a:solidFill>
                <a:latin typeface="Helvetica" panose="020B0604020202020204" pitchFamily="34" charset="0"/>
                <a:cs typeface="Helvetica" panose="020B0604020202020204" pitchFamily="34" charset="0"/>
              </a:rPr>
              <a:t>Eddy Chan</a:t>
            </a:r>
          </a:p>
          <a:p>
            <a:r>
              <a:rPr lang="en-US" b="1" dirty="0">
                <a:solidFill>
                  <a:schemeClr val="bg1"/>
                </a:solidFill>
                <a:latin typeface="Helvetica" panose="020B0604020202020204" pitchFamily="34" charset="0"/>
                <a:cs typeface="Helvetica" panose="020B0604020202020204" pitchFamily="34" charset="0"/>
              </a:rPr>
              <a:t>Date: 6 January 2021</a:t>
            </a:r>
          </a:p>
        </p:txBody>
      </p:sp>
    </p:spTree>
    <p:extLst>
      <p:ext uri="{BB962C8B-B14F-4D97-AF65-F5344CB8AC3E}">
        <p14:creationId xmlns:p14="http://schemas.microsoft.com/office/powerpoint/2010/main" val="10492190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 name="Picture 10"/>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0" y="0"/>
            <a:ext cx="12192000" cy="6876065"/>
          </a:xfrm>
          <a:prstGeom prst="rect">
            <a:avLst/>
          </a:prstGeom>
        </p:spPr>
      </p:pic>
      <p:pic>
        <p:nvPicPr>
          <p:cNvPr id="10" name="Picture 9"/>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8472488" y="-19050"/>
            <a:ext cx="3719512" cy="6877050"/>
          </a:xfrm>
          <a:prstGeom prst="rect">
            <a:avLst/>
          </a:prstGeom>
        </p:spPr>
      </p:pic>
      <p:sp>
        <p:nvSpPr>
          <p:cNvPr id="3" name="Rectangle 2"/>
          <p:cNvSpPr/>
          <p:nvPr/>
        </p:nvSpPr>
        <p:spPr>
          <a:xfrm>
            <a:off x="1" y="-14288"/>
            <a:ext cx="8472488" cy="6895115"/>
          </a:xfrm>
          <a:prstGeom prst="rect">
            <a:avLst/>
          </a:prstGeom>
          <a:solidFill>
            <a:schemeClr val="bg1">
              <a:lumMod val="95000"/>
              <a:alpha val="7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p:cNvGrpSpPr/>
          <p:nvPr/>
        </p:nvGrpSpPr>
        <p:grpSpPr>
          <a:xfrm>
            <a:off x="-80967" y="1354021"/>
            <a:ext cx="2309817" cy="477152"/>
            <a:chOff x="1" y="1707212"/>
            <a:chExt cx="2309817" cy="477152"/>
          </a:xfrm>
        </p:grpSpPr>
        <p:sp>
          <p:nvSpPr>
            <p:cNvPr id="17" name="Round Single Corner Rectangle 16"/>
            <p:cNvSpPr/>
            <p:nvPr/>
          </p:nvSpPr>
          <p:spPr>
            <a:xfrm>
              <a:off x="1" y="1707212"/>
              <a:ext cx="2309817" cy="477152"/>
            </a:xfrm>
            <a:prstGeom prst="round1Rect">
              <a:avLst/>
            </a:prstGeom>
            <a:solidFill>
              <a:schemeClr val="accent2"/>
            </a:solidFill>
            <a:ln>
              <a:solidFill>
                <a:schemeClr val="bg2">
                  <a:lumMod val="7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7" name="TextBox 68">
              <a:extLst>
                <a:ext uri="{FF2B5EF4-FFF2-40B4-BE49-F238E27FC236}">
                  <a16:creationId xmlns:a16="http://schemas.microsoft.com/office/drawing/2014/main" id="{6D5E487A-CC52-4E53-9861-A957FEBC4FED}"/>
                </a:ext>
              </a:extLst>
            </p:cNvPr>
            <p:cNvSpPr txBox="1"/>
            <p:nvPr/>
          </p:nvSpPr>
          <p:spPr>
            <a:xfrm>
              <a:off x="667577" y="1769218"/>
              <a:ext cx="1162178" cy="387798"/>
            </a:xfrm>
            <a:prstGeom prst="rect">
              <a:avLst/>
            </a:prstGeom>
            <a:noFill/>
            <a:ln>
              <a:noFill/>
            </a:ln>
          </p:spPr>
          <p:txBody>
            <a:bodyPr wrap="none" lIns="0" r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2400" b="1" dirty="0">
                  <a:latin typeface="Arial" panose="020B0604020202020204" pitchFamily="34" charset="0"/>
                  <a:cs typeface="Arial" panose="020B0604020202020204" pitchFamily="34" charset="0"/>
                </a:rPr>
                <a:t>Content</a:t>
              </a:r>
            </a:p>
          </p:txBody>
        </p:sp>
      </p:grpSp>
      <p:sp>
        <p:nvSpPr>
          <p:cNvPr id="2" name="TextBox 1">
            <a:extLst>
              <a:ext uri="{FF2B5EF4-FFF2-40B4-BE49-F238E27FC236}">
                <a16:creationId xmlns:a16="http://schemas.microsoft.com/office/drawing/2014/main" id="{3F4C427D-7811-4D9A-A301-845314956748}"/>
              </a:ext>
            </a:extLst>
          </p:cNvPr>
          <p:cNvSpPr txBox="1"/>
          <p:nvPr/>
        </p:nvSpPr>
        <p:spPr>
          <a:xfrm>
            <a:off x="650239" y="2269393"/>
            <a:ext cx="7822248" cy="2831544"/>
          </a:xfrm>
          <a:prstGeom prst="rect">
            <a:avLst/>
          </a:prstGeom>
          <a:noFill/>
        </p:spPr>
        <p:txBody>
          <a:bodyPr wrap="square" rtlCol="0">
            <a:spAutoFit/>
          </a:bodyPr>
          <a:lstStyle/>
          <a:p>
            <a:pPr marL="342900" indent="-342900">
              <a:buAutoNum type="arabicPeriod"/>
            </a:pPr>
            <a:r>
              <a:rPr lang="en-MY" sz="2000" dirty="0">
                <a:latin typeface="Arial" panose="020B0604020202020204" pitchFamily="34" charset="0"/>
                <a:cs typeface="Arial" panose="020B0604020202020204" pitchFamily="34" charset="0"/>
              </a:rPr>
              <a:t>Introduction – Mencius (The Person)</a:t>
            </a:r>
          </a:p>
          <a:p>
            <a:pPr marL="342900" indent="-342900">
              <a:buAutoNum type="arabicPeriod"/>
            </a:pPr>
            <a:endParaRPr lang="en-MY" sz="2000" dirty="0">
              <a:latin typeface="Arial" panose="020B0604020202020204" pitchFamily="34" charset="0"/>
              <a:cs typeface="Arial" panose="020B0604020202020204" pitchFamily="34" charset="0"/>
            </a:endParaRPr>
          </a:p>
          <a:p>
            <a:pPr marL="342900" indent="-342900">
              <a:buAutoNum type="arabicPeriod"/>
            </a:pPr>
            <a:r>
              <a:rPr lang="en-MY" sz="2000" dirty="0">
                <a:latin typeface="Arial" panose="020B0604020202020204" pitchFamily="34" charset="0"/>
                <a:cs typeface="Arial" panose="020B0604020202020204" pitchFamily="34" charset="0"/>
              </a:rPr>
              <a:t>Mencius – One of The Four Books</a:t>
            </a:r>
          </a:p>
          <a:p>
            <a:pPr marL="342900" indent="-342900">
              <a:buAutoNum type="arabicPeriod"/>
            </a:pPr>
            <a:endParaRPr lang="en-MY" sz="2000" dirty="0">
              <a:latin typeface="Arial" panose="020B0604020202020204" pitchFamily="34" charset="0"/>
              <a:cs typeface="Arial" panose="020B0604020202020204" pitchFamily="34" charset="0"/>
            </a:endParaRPr>
          </a:p>
          <a:p>
            <a:pPr marL="342900" indent="-342900">
              <a:buFontTx/>
              <a:buAutoNum type="arabicPeriod"/>
            </a:pPr>
            <a:r>
              <a:rPr lang="en-MY" sz="2000" i="0" dirty="0">
                <a:latin typeface="Arial" panose="020B0604020202020204" pitchFamily="34" charset="0"/>
                <a:cs typeface="Arial" panose="020B0604020202020204" pitchFamily="34" charset="0"/>
              </a:rPr>
              <a:t>The Soldiers on The Run with Fifty Moves sneering those with Hundred Moves  </a:t>
            </a:r>
          </a:p>
          <a:p>
            <a:pPr marL="342900" indent="-342900">
              <a:buAutoNum type="arabicPeriod"/>
            </a:pPr>
            <a:endParaRPr lang="en-MY" sz="2000" dirty="0">
              <a:latin typeface="Arial" panose="020B0604020202020204" pitchFamily="34" charset="0"/>
              <a:cs typeface="Arial" panose="020B0604020202020204" pitchFamily="34" charset="0"/>
            </a:endParaRPr>
          </a:p>
          <a:p>
            <a:pPr marL="342900" indent="-342900">
              <a:buAutoNum type="arabicPeriod"/>
            </a:pPr>
            <a:endParaRPr lang="en-MY" sz="2000" dirty="0">
              <a:latin typeface="Arial" panose="020B0604020202020204" pitchFamily="34" charset="0"/>
              <a:cs typeface="Arial" panose="020B0604020202020204" pitchFamily="34" charset="0"/>
            </a:endParaRPr>
          </a:p>
          <a:p>
            <a:pPr marL="342900" indent="-342900">
              <a:buAutoNum type="arabicPeriod"/>
            </a:pPr>
            <a:endParaRPr lang="en-MY" dirty="0"/>
          </a:p>
        </p:txBody>
      </p:sp>
    </p:spTree>
    <p:extLst>
      <p:ext uri="{BB962C8B-B14F-4D97-AF65-F5344CB8AC3E}">
        <p14:creationId xmlns:p14="http://schemas.microsoft.com/office/powerpoint/2010/main" val="1630259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20535579-EAB9-4B2F-AFA3-0B02DA660B25}"/>
              </a:ext>
            </a:extLst>
          </p:cNvPr>
          <p:cNvSpPr txBox="1">
            <a:spLocks/>
          </p:cNvSpPr>
          <p:nvPr/>
        </p:nvSpPr>
        <p:spPr>
          <a:xfrm>
            <a:off x="768590" y="596148"/>
            <a:ext cx="10971491" cy="430887"/>
          </a:xfrm>
          <a:prstGeom prst="rect">
            <a:avLst/>
          </a:prstGeom>
          <a:noFill/>
        </p:spPr>
        <p:txBody>
          <a:bodyPr vert="horz" wrap="square" lIns="0" tIns="0" rIns="0" bIns="0" rtlCol="0" anchor="t" anchorCtr="0">
            <a:spAutoFit/>
          </a:bodyPr>
          <a:lstStyle>
            <a:lvl1pPr algn="l" defTabSz="514350" rtl="0" eaLnBrk="1" latinLnBrk="0" hangingPunct="1">
              <a:spcBef>
                <a:spcPct val="0"/>
              </a:spcBef>
              <a:buNone/>
              <a:defRPr sz="2400" b="1" kern="1200" baseline="0">
                <a:solidFill>
                  <a:schemeClr val="tx1"/>
                </a:solidFill>
                <a:latin typeface="+mj-lt"/>
                <a:ea typeface="+mj-ea"/>
                <a:cs typeface="+mj-cs"/>
              </a:defRPr>
            </a:lvl1pPr>
          </a:lstStyle>
          <a:p>
            <a:r>
              <a:rPr lang="en-US" sz="2800" dirty="0"/>
              <a:t>1.	Introduction – Mencius (The Person)</a:t>
            </a:r>
          </a:p>
        </p:txBody>
      </p:sp>
      <p:sp>
        <p:nvSpPr>
          <p:cNvPr id="16" name="Rectangle 15">
            <a:extLst>
              <a:ext uri="{FF2B5EF4-FFF2-40B4-BE49-F238E27FC236}">
                <a16:creationId xmlns:a16="http://schemas.microsoft.com/office/drawing/2014/main" id="{24EB8DB2-A05E-42BD-A803-4FD4C3D7C776}"/>
              </a:ext>
            </a:extLst>
          </p:cNvPr>
          <p:cNvSpPr/>
          <p:nvPr/>
        </p:nvSpPr>
        <p:spPr>
          <a:xfrm>
            <a:off x="503389" y="1361479"/>
            <a:ext cx="7485503" cy="584775"/>
          </a:xfrm>
          <a:prstGeom prst="rect">
            <a:avLst/>
          </a:prstGeom>
        </p:spPr>
        <p:txBody>
          <a:bodyPr wrap="square">
            <a:spAutoFit/>
          </a:bodyPr>
          <a:lstStyle/>
          <a:p>
            <a:r>
              <a:rPr lang="en-US" sz="1600" dirty="0">
                <a:solidFill>
                  <a:schemeClr val="bg1"/>
                </a:solidFill>
              </a:rPr>
              <a:t>Scope: Preparation of Transfer Pricing Documentation (“TPD”) for the FYE 31 December 2014 to 31 December 2018</a:t>
            </a:r>
          </a:p>
        </p:txBody>
      </p:sp>
      <p:sp>
        <p:nvSpPr>
          <p:cNvPr id="9" name="Rectangle 16"/>
          <p:cNvSpPr>
            <a:spLocks noChangeArrowheads="1"/>
          </p:cNvSpPr>
          <p:nvPr/>
        </p:nvSpPr>
        <p:spPr bwMode="auto">
          <a:xfrm>
            <a:off x="3795713" y="480536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9" name="Rectangle 58"/>
          <p:cNvSpPr>
            <a:spLocks noChangeArrowheads="1"/>
          </p:cNvSpPr>
          <p:nvPr/>
        </p:nvSpPr>
        <p:spPr bwMode="auto">
          <a:xfrm>
            <a:off x="3795713" y="55149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pic>
        <p:nvPicPr>
          <p:cNvPr id="3" name="Picture 2" descr="A picture containing text, book&#10;&#10;Description automatically generated">
            <a:extLst>
              <a:ext uri="{FF2B5EF4-FFF2-40B4-BE49-F238E27FC236}">
                <a16:creationId xmlns:a16="http://schemas.microsoft.com/office/drawing/2014/main" id="{B298C22C-7EF7-4ACA-B51D-45ADB631C0F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45860" y="1438976"/>
            <a:ext cx="3667019" cy="4965107"/>
          </a:xfrm>
          <a:prstGeom prst="rect">
            <a:avLst/>
          </a:prstGeom>
        </p:spPr>
      </p:pic>
      <p:sp>
        <p:nvSpPr>
          <p:cNvPr id="8" name="TextBox 7">
            <a:extLst>
              <a:ext uri="{FF2B5EF4-FFF2-40B4-BE49-F238E27FC236}">
                <a16:creationId xmlns:a16="http://schemas.microsoft.com/office/drawing/2014/main" id="{EDEFED56-81EC-4FD7-A24C-1ADA8AACC5BC}"/>
              </a:ext>
            </a:extLst>
          </p:cNvPr>
          <p:cNvSpPr txBox="1"/>
          <p:nvPr/>
        </p:nvSpPr>
        <p:spPr>
          <a:xfrm>
            <a:off x="738110" y="1493518"/>
            <a:ext cx="6963170" cy="5816977"/>
          </a:xfrm>
          <a:prstGeom prst="rect">
            <a:avLst/>
          </a:prstGeom>
          <a:noFill/>
        </p:spPr>
        <p:txBody>
          <a:bodyPr wrap="square" rtlCol="0">
            <a:spAutoFit/>
          </a:bodyPr>
          <a:lstStyle/>
          <a:p>
            <a:pPr marL="285750" indent="-285750">
              <a:buFont typeface="Wingdings" panose="05000000000000000000" pitchFamily="2" charset="2"/>
              <a:buChar char="q"/>
            </a:pPr>
            <a:r>
              <a:rPr lang="en-MY" dirty="0"/>
              <a:t>Real name : Meng </a:t>
            </a:r>
            <a:r>
              <a:rPr lang="en-MY" dirty="0" err="1"/>
              <a:t>Ke</a:t>
            </a:r>
            <a:r>
              <a:rPr lang="en-MY" dirty="0"/>
              <a:t> </a:t>
            </a:r>
            <a:r>
              <a:rPr lang="en-MY" sz="1800" dirty="0">
                <a:latin typeface="KaiTi" panose="02010609060101010101" pitchFamily="49" charset="-122"/>
                <a:ea typeface="KaiTi" panose="02010609060101010101" pitchFamily="49" charset="-122"/>
              </a:rPr>
              <a:t>(</a:t>
            </a:r>
            <a:r>
              <a:rPr lang="zh-CN" altLang="en-US" sz="2000" dirty="0">
                <a:latin typeface="KaiTi" panose="02010609060101010101" pitchFamily="49" charset="-122"/>
                <a:ea typeface="KaiTi" panose="02010609060101010101" pitchFamily="49" charset="-122"/>
              </a:rPr>
              <a:t>孟軻</a:t>
            </a:r>
            <a:r>
              <a:rPr lang="en-US" altLang="zh-CN" sz="1800" dirty="0">
                <a:latin typeface="KaiTi" panose="02010609060101010101" pitchFamily="49" charset="-122"/>
                <a:ea typeface="KaiTi" panose="02010609060101010101" pitchFamily="49" charset="-122"/>
              </a:rPr>
              <a:t>) or </a:t>
            </a:r>
            <a:r>
              <a:rPr lang="en-US" altLang="zh-CN" dirty="0"/>
              <a:t>Meng Zi (</a:t>
            </a:r>
            <a:r>
              <a:rPr lang="zh-CN" altLang="en-US" sz="1800" dirty="0">
                <a:latin typeface="KaiTi" panose="02010609060101010101" pitchFamily="49" charset="-122"/>
                <a:ea typeface="KaiTi" panose="02010609060101010101" pitchFamily="49" charset="-122"/>
              </a:rPr>
              <a:t>孟子）</a:t>
            </a:r>
            <a:endParaRPr lang="en-MY" altLang="zh-CN" dirty="0"/>
          </a:p>
          <a:p>
            <a:pPr marL="285750" indent="-285750">
              <a:buFont typeface="Wingdings" panose="05000000000000000000" pitchFamily="2" charset="2"/>
              <a:buChar char="q"/>
            </a:pPr>
            <a:endParaRPr lang="en-MY" altLang="zh-CN" sz="1800" dirty="0">
              <a:latin typeface="KaiTi" panose="02010609060101010101" pitchFamily="49" charset="-122"/>
              <a:ea typeface="KaiTi" panose="02010609060101010101" pitchFamily="49" charset="-122"/>
            </a:endParaRPr>
          </a:p>
          <a:p>
            <a:pPr marL="285750" indent="-285750">
              <a:buFont typeface="Wingdings" panose="05000000000000000000" pitchFamily="2" charset="2"/>
              <a:buChar char="q"/>
            </a:pPr>
            <a:r>
              <a:rPr lang="en-US" altLang="zh-CN" sz="1800" dirty="0">
                <a:ea typeface="KaiTi" panose="02010609060101010101" pitchFamily="49" charset="-122"/>
              </a:rPr>
              <a:t>Born 372 B.C. – 289 B.C.</a:t>
            </a:r>
            <a:endParaRPr lang="en-MY" altLang="zh-CN" sz="1800" dirty="0">
              <a:ea typeface="KaiTi" panose="02010609060101010101" pitchFamily="49" charset="-122"/>
            </a:endParaRPr>
          </a:p>
          <a:p>
            <a:pPr marL="285750" indent="-285750">
              <a:buFont typeface="Wingdings" panose="05000000000000000000" pitchFamily="2" charset="2"/>
              <a:buChar char="q"/>
            </a:pPr>
            <a:endParaRPr lang="en-MY" sz="1800" dirty="0">
              <a:latin typeface="KaiTi" panose="02010609060101010101" pitchFamily="49" charset="-122"/>
              <a:ea typeface="KaiTi" panose="02010609060101010101" pitchFamily="49" charset="-122"/>
            </a:endParaRPr>
          </a:p>
          <a:p>
            <a:pPr marL="285750" indent="-285750">
              <a:buFont typeface="Wingdings" panose="05000000000000000000" pitchFamily="2" charset="2"/>
              <a:buChar char="q"/>
            </a:pPr>
            <a:r>
              <a:rPr lang="en-MY" sz="1800" dirty="0"/>
              <a:t>Great Ancient Chinese </a:t>
            </a:r>
            <a:r>
              <a:rPr lang="en-US" altLang="zh-CN" sz="1800" dirty="0" err="1"/>
              <a:t>Confuci</a:t>
            </a:r>
            <a:r>
              <a:rPr lang="en-MY" altLang="zh-CN" sz="1800" dirty="0"/>
              <a:t>a</a:t>
            </a:r>
            <a:r>
              <a:rPr lang="en-US" altLang="zh-CN" sz="1800" dirty="0"/>
              <a:t>n </a:t>
            </a:r>
            <a:r>
              <a:rPr lang="en-MY" sz="1800" dirty="0"/>
              <a:t>Philosopher </a:t>
            </a:r>
          </a:p>
          <a:p>
            <a:endParaRPr lang="en-MY" dirty="0"/>
          </a:p>
          <a:p>
            <a:pPr marL="285750" indent="-285750" algn="just">
              <a:buFont typeface="Wingdings" panose="05000000000000000000" pitchFamily="2" charset="2"/>
              <a:buChar char="q"/>
            </a:pPr>
            <a:r>
              <a:rPr lang="en-US" altLang="zh-CN" sz="1800" dirty="0"/>
              <a:t>Has </a:t>
            </a:r>
            <a:r>
              <a:rPr lang="en-MY" altLang="zh-CN" sz="1800" dirty="0"/>
              <a:t>o</a:t>
            </a:r>
            <a:r>
              <a:rPr lang="en-MY" sz="1800" dirty="0"/>
              <a:t>ften been described as “The Second Sage” </a:t>
            </a:r>
            <a:r>
              <a:rPr lang="en-MY" sz="2000" dirty="0">
                <a:latin typeface="KaiTi" panose="02010609060101010101" pitchFamily="49" charset="-122"/>
                <a:ea typeface="KaiTi" panose="02010609060101010101" pitchFamily="49" charset="-122"/>
              </a:rPr>
              <a:t>(</a:t>
            </a:r>
            <a:r>
              <a:rPr lang="zh-CN" altLang="en-US" sz="2000" b="1" dirty="0">
                <a:latin typeface="KaiTi" panose="02010609060101010101" pitchFamily="49" charset="-122"/>
                <a:ea typeface="KaiTi" panose="02010609060101010101" pitchFamily="49" charset="-122"/>
              </a:rPr>
              <a:t>亞聖</a:t>
            </a:r>
            <a:r>
              <a:rPr lang="zh-CN" altLang="en-US" sz="2000" dirty="0">
                <a:latin typeface="KaiTi" panose="02010609060101010101" pitchFamily="49" charset="-122"/>
                <a:ea typeface="KaiTi" panose="02010609060101010101" pitchFamily="49" charset="-122"/>
              </a:rPr>
              <a:t>）</a:t>
            </a:r>
            <a:r>
              <a:rPr lang="en-MY" altLang="zh-CN" dirty="0">
                <a:ea typeface="KaiTi" panose="02010609060101010101" pitchFamily="49" charset="-122"/>
              </a:rPr>
              <a:t>, after only </a:t>
            </a:r>
            <a:r>
              <a:rPr lang="en-MY" altLang="zh-CN" b="1" dirty="0">
                <a:ea typeface="KaiTi" panose="02010609060101010101" pitchFamily="49" charset="-122"/>
              </a:rPr>
              <a:t>CONFUCIUS (</a:t>
            </a:r>
            <a:r>
              <a:rPr lang="zh-CN" altLang="en-US" sz="2000" b="1" dirty="0">
                <a:ea typeface="KaiTi" panose="02010609060101010101" pitchFamily="49" charset="-122"/>
              </a:rPr>
              <a:t>孔子</a:t>
            </a:r>
            <a:r>
              <a:rPr lang="zh-CN" altLang="en-US" dirty="0">
                <a:ea typeface="KaiTi" panose="02010609060101010101" pitchFamily="49" charset="-122"/>
              </a:rPr>
              <a:t>）</a:t>
            </a:r>
            <a:r>
              <a:rPr lang="en-MY" altLang="zh-CN" dirty="0">
                <a:ea typeface="KaiTi" panose="02010609060101010101" pitchFamily="49" charset="-122"/>
              </a:rPr>
              <a:t>himself.</a:t>
            </a:r>
          </a:p>
          <a:p>
            <a:pPr marL="285750" indent="-285750">
              <a:buFont typeface="Wingdings" panose="05000000000000000000" pitchFamily="2" charset="2"/>
              <a:buChar char="q"/>
            </a:pPr>
            <a:endParaRPr lang="en-MY" altLang="zh-CN" sz="2000" dirty="0">
              <a:latin typeface="KaiTi" panose="02010609060101010101" pitchFamily="49" charset="-122"/>
              <a:ea typeface="KaiTi" panose="02010609060101010101" pitchFamily="49" charset="-122"/>
            </a:endParaRPr>
          </a:p>
          <a:p>
            <a:pPr marL="285750" indent="-285750">
              <a:buFont typeface="Wingdings" panose="05000000000000000000" pitchFamily="2" charset="2"/>
              <a:buChar char="q"/>
            </a:pPr>
            <a:r>
              <a:rPr lang="en-MY" altLang="zh-CN" dirty="0">
                <a:ea typeface="KaiTi" panose="02010609060101010101" pitchFamily="49" charset="-122"/>
              </a:rPr>
              <a:t>Part of Confucius fourth generation of disciples</a:t>
            </a:r>
          </a:p>
          <a:p>
            <a:pPr marL="285750" indent="-285750">
              <a:buFont typeface="Wingdings" panose="05000000000000000000" pitchFamily="2" charset="2"/>
              <a:buChar char="q"/>
            </a:pPr>
            <a:endParaRPr lang="en-MY" altLang="zh-CN" dirty="0">
              <a:ea typeface="KaiTi" panose="02010609060101010101" pitchFamily="49" charset="-122"/>
            </a:endParaRPr>
          </a:p>
          <a:p>
            <a:pPr marL="285750" indent="-285750">
              <a:buFont typeface="Wingdings" panose="05000000000000000000" pitchFamily="2" charset="2"/>
              <a:buChar char="q"/>
            </a:pPr>
            <a:r>
              <a:rPr lang="en-MY" altLang="zh-CN" dirty="0">
                <a:ea typeface="KaiTi" panose="02010609060101010101" pitchFamily="49" charset="-122"/>
              </a:rPr>
              <a:t>Inherited the Confucius ideology and developed it further</a:t>
            </a:r>
          </a:p>
          <a:p>
            <a:pPr marL="285750" indent="-285750">
              <a:buFont typeface="Wingdings" panose="05000000000000000000" pitchFamily="2" charset="2"/>
              <a:buChar char="q"/>
            </a:pPr>
            <a:endParaRPr lang="en-MY" altLang="zh-CN" dirty="0">
              <a:ea typeface="KaiTi" panose="02010609060101010101" pitchFamily="49" charset="-122"/>
            </a:endParaRPr>
          </a:p>
          <a:p>
            <a:pPr marL="285750" indent="-285750" algn="just">
              <a:buFont typeface="Wingdings" panose="05000000000000000000" pitchFamily="2" charset="2"/>
              <a:buChar char="q"/>
            </a:pPr>
            <a:r>
              <a:rPr lang="en-US" altLang="zh-CN" dirty="0">
                <a:ea typeface="KaiTi" panose="02010609060101010101" pitchFamily="49" charset="-122"/>
              </a:rPr>
              <a:t>Living during the </a:t>
            </a:r>
            <a:r>
              <a:rPr lang="en-US" altLang="zh-CN" b="1" dirty="0">
                <a:ea typeface="KaiTi" panose="02010609060101010101" pitchFamily="49" charset="-122"/>
              </a:rPr>
              <a:t>WARRING STATES </a:t>
            </a:r>
            <a:r>
              <a:rPr lang="en-US" altLang="zh-CN" dirty="0">
                <a:ea typeface="KaiTi" panose="02010609060101010101" pitchFamily="49" charset="-122"/>
              </a:rPr>
              <a:t>period, He is said to have spend much time travelling around the states offering counsel </a:t>
            </a:r>
            <a:r>
              <a:rPr lang="en-US" altLang="zh-CN">
                <a:ea typeface="KaiTi" panose="02010609060101010101" pitchFamily="49" charset="-122"/>
              </a:rPr>
              <a:t>to different rulers </a:t>
            </a:r>
            <a:endParaRPr lang="en-MY" altLang="zh-CN" dirty="0">
              <a:ea typeface="KaiTi" panose="02010609060101010101" pitchFamily="49" charset="-122"/>
            </a:endParaRPr>
          </a:p>
          <a:p>
            <a:pPr marL="285750" indent="-285750">
              <a:buFont typeface="Wingdings" panose="05000000000000000000" pitchFamily="2" charset="2"/>
              <a:buChar char="q"/>
            </a:pPr>
            <a:endParaRPr lang="en-MY" sz="2000" dirty="0">
              <a:latin typeface="KaiTi" panose="02010609060101010101" pitchFamily="49" charset="-122"/>
              <a:ea typeface="KaiTi" panose="02010609060101010101" pitchFamily="49" charset="-122"/>
            </a:endParaRPr>
          </a:p>
          <a:p>
            <a:pPr marL="285750" indent="-285750">
              <a:buFont typeface="Wingdings" panose="05000000000000000000" pitchFamily="2" charset="2"/>
              <a:buChar char="q"/>
            </a:pPr>
            <a:endParaRPr lang="en-MY" sz="2000" dirty="0">
              <a:latin typeface="KaiTi" panose="02010609060101010101" pitchFamily="49" charset="-122"/>
              <a:ea typeface="KaiTi" panose="02010609060101010101" pitchFamily="49" charset="-122"/>
            </a:endParaRPr>
          </a:p>
          <a:p>
            <a:pPr marL="285750" indent="-285750">
              <a:buFont typeface="Wingdings" panose="05000000000000000000" pitchFamily="2" charset="2"/>
              <a:buChar char="q"/>
            </a:pPr>
            <a:endParaRPr lang="en-MY" dirty="0"/>
          </a:p>
          <a:p>
            <a:pPr marL="285750" indent="-285750">
              <a:buFont typeface="Wingdings" panose="05000000000000000000" pitchFamily="2" charset="2"/>
              <a:buChar char="q"/>
            </a:pPr>
            <a:endParaRPr lang="en-MY" sz="1800" dirty="0"/>
          </a:p>
        </p:txBody>
      </p:sp>
    </p:spTree>
    <p:extLst>
      <p:ext uri="{BB962C8B-B14F-4D97-AF65-F5344CB8AC3E}">
        <p14:creationId xmlns:p14="http://schemas.microsoft.com/office/powerpoint/2010/main" val="22555134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20535579-EAB9-4B2F-AFA3-0B02DA660B25}"/>
              </a:ext>
            </a:extLst>
          </p:cNvPr>
          <p:cNvSpPr txBox="1">
            <a:spLocks/>
          </p:cNvSpPr>
          <p:nvPr/>
        </p:nvSpPr>
        <p:spPr>
          <a:xfrm>
            <a:off x="768590" y="596148"/>
            <a:ext cx="10971491" cy="430887"/>
          </a:xfrm>
          <a:prstGeom prst="rect">
            <a:avLst/>
          </a:prstGeom>
          <a:noFill/>
        </p:spPr>
        <p:txBody>
          <a:bodyPr vert="horz" wrap="square" lIns="0" tIns="0" rIns="0" bIns="0" rtlCol="0" anchor="t" anchorCtr="0">
            <a:spAutoFit/>
          </a:bodyPr>
          <a:lstStyle>
            <a:lvl1pPr algn="l" defTabSz="514350" rtl="0" eaLnBrk="1" latinLnBrk="0" hangingPunct="1">
              <a:spcBef>
                <a:spcPct val="0"/>
              </a:spcBef>
              <a:buNone/>
              <a:defRPr sz="2400" b="1" kern="1200" baseline="0">
                <a:solidFill>
                  <a:schemeClr val="tx1"/>
                </a:solidFill>
                <a:latin typeface="+mj-lt"/>
                <a:ea typeface="+mj-ea"/>
                <a:cs typeface="+mj-cs"/>
              </a:defRPr>
            </a:lvl1pPr>
          </a:lstStyle>
          <a:p>
            <a:r>
              <a:rPr lang="en-US" sz="2800" dirty="0"/>
              <a:t>2. Mencius – One of The Four Books</a:t>
            </a:r>
          </a:p>
        </p:txBody>
      </p:sp>
      <p:sp>
        <p:nvSpPr>
          <p:cNvPr id="9" name="Rectangle 16"/>
          <p:cNvSpPr>
            <a:spLocks noChangeArrowheads="1"/>
          </p:cNvSpPr>
          <p:nvPr/>
        </p:nvSpPr>
        <p:spPr bwMode="auto">
          <a:xfrm>
            <a:off x="3795713" y="480536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9" name="Rectangle 58"/>
          <p:cNvSpPr>
            <a:spLocks noChangeArrowheads="1"/>
          </p:cNvSpPr>
          <p:nvPr/>
        </p:nvSpPr>
        <p:spPr bwMode="auto">
          <a:xfrm>
            <a:off x="3795713" y="55149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0" name="TextBox 9">
            <a:extLst>
              <a:ext uri="{FF2B5EF4-FFF2-40B4-BE49-F238E27FC236}">
                <a16:creationId xmlns:a16="http://schemas.microsoft.com/office/drawing/2014/main" id="{7EED4404-0C7E-495B-A857-E6E535E736EB}"/>
              </a:ext>
            </a:extLst>
          </p:cNvPr>
          <p:cNvSpPr txBox="1"/>
          <p:nvPr/>
        </p:nvSpPr>
        <p:spPr>
          <a:xfrm>
            <a:off x="768590" y="1625600"/>
            <a:ext cx="10971491" cy="3970318"/>
          </a:xfrm>
          <a:prstGeom prst="rect">
            <a:avLst/>
          </a:prstGeom>
          <a:noFill/>
        </p:spPr>
        <p:txBody>
          <a:bodyPr wrap="square" rtlCol="0">
            <a:spAutoFit/>
          </a:bodyPr>
          <a:lstStyle/>
          <a:p>
            <a:pPr marL="285750" indent="-285750" algn="just">
              <a:buFont typeface="Wingdings" panose="05000000000000000000" pitchFamily="2" charset="2"/>
              <a:buChar char="q"/>
            </a:pPr>
            <a:r>
              <a:rPr lang="en-MY" dirty="0">
                <a:solidFill>
                  <a:srgbClr val="202122"/>
                </a:solidFill>
                <a:latin typeface="Arial" panose="020B0604020202020204" pitchFamily="34" charset="0"/>
              </a:rPr>
              <a:t>One of the Four Books – Mencius</a:t>
            </a:r>
          </a:p>
          <a:p>
            <a:pPr algn="just"/>
            <a:endParaRPr lang="en-MY" dirty="0">
              <a:solidFill>
                <a:srgbClr val="202122"/>
              </a:solidFill>
              <a:latin typeface="Arial" panose="020B0604020202020204" pitchFamily="34" charset="0"/>
            </a:endParaRPr>
          </a:p>
          <a:p>
            <a:pPr marL="285750" indent="-285750" algn="just">
              <a:buFont typeface="Wingdings" panose="05000000000000000000" pitchFamily="2" charset="2"/>
              <a:buChar char="q"/>
            </a:pPr>
            <a:r>
              <a:rPr lang="en-MY" dirty="0">
                <a:solidFill>
                  <a:srgbClr val="202122"/>
                </a:solidFill>
                <a:latin typeface="Arial" panose="020B0604020202020204" pitchFamily="34" charset="0"/>
              </a:rPr>
              <a:t>Mencius consist of 7 Articles (written by himself and his disciples)</a:t>
            </a:r>
          </a:p>
          <a:p>
            <a:pPr algn="just"/>
            <a:endParaRPr lang="en-MY" dirty="0"/>
          </a:p>
          <a:p>
            <a:pPr marL="285750" indent="-285750" algn="just">
              <a:buFont typeface="Wingdings" panose="05000000000000000000" pitchFamily="2" charset="2"/>
              <a:buChar char="q"/>
            </a:pPr>
            <a:r>
              <a:rPr lang="en-MY" dirty="0"/>
              <a:t>Recorded His conversation with The Rulers which form the basis of Mencius</a:t>
            </a:r>
          </a:p>
          <a:p>
            <a:pPr marL="285750" indent="-285750" algn="just">
              <a:buFont typeface="Wingdings" panose="05000000000000000000" pitchFamily="2" charset="2"/>
              <a:buChar char="q"/>
            </a:pPr>
            <a:endParaRPr lang="en-MY" dirty="0"/>
          </a:p>
          <a:p>
            <a:pPr marL="285750" indent="-285750" algn="just">
              <a:buFont typeface="Wingdings" panose="05000000000000000000" pitchFamily="2" charset="2"/>
              <a:buChar char="q"/>
            </a:pPr>
            <a:r>
              <a:rPr lang="en-MY" dirty="0"/>
              <a:t>Mencius – which later has been canonised as a Confucian classic </a:t>
            </a:r>
          </a:p>
          <a:p>
            <a:pPr marL="285750" indent="-285750" algn="just">
              <a:buFont typeface="Wingdings" panose="05000000000000000000" pitchFamily="2" charset="2"/>
              <a:buChar char="q"/>
            </a:pPr>
            <a:endParaRPr lang="en-MY" dirty="0"/>
          </a:p>
          <a:p>
            <a:pPr marL="285750" indent="-285750" algn="just">
              <a:buFont typeface="Wingdings" panose="05000000000000000000" pitchFamily="2" charset="2"/>
              <a:buChar char="q"/>
            </a:pPr>
            <a:r>
              <a:rPr lang="en-MY" dirty="0"/>
              <a:t>His key belief – Human are innately good and t</a:t>
            </a:r>
            <a:r>
              <a:rPr lang="en-MY" b="0" i="0" dirty="0">
                <a:solidFill>
                  <a:srgbClr val="202122"/>
                </a:solidFill>
                <a:effectLst/>
                <a:latin typeface="Arial" panose="020B0604020202020204" pitchFamily="34" charset="0"/>
              </a:rPr>
              <a:t>his quality requires cultivation and the right environment to flourish</a:t>
            </a:r>
          </a:p>
          <a:p>
            <a:pPr marL="285750" indent="-285750" algn="just">
              <a:buFont typeface="Wingdings" panose="05000000000000000000" pitchFamily="2" charset="2"/>
              <a:buChar char="q"/>
            </a:pPr>
            <a:endParaRPr lang="en-MY" dirty="0">
              <a:solidFill>
                <a:srgbClr val="202122"/>
              </a:solidFill>
              <a:latin typeface="Arial" panose="020B0604020202020204" pitchFamily="34" charset="0"/>
            </a:endParaRPr>
          </a:p>
          <a:p>
            <a:pPr marL="285750" indent="-285750" algn="just">
              <a:buFont typeface="Wingdings" panose="05000000000000000000" pitchFamily="2" charset="2"/>
              <a:buChar char="q"/>
            </a:pPr>
            <a:r>
              <a:rPr lang="en-MY" b="0" i="0" dirty="0">
                <a:solidFill>
                  <a:srgbClr val="202122"/>
                </a:solidFill>
                <a:effectLst/>
                <a:latin typeface="Arial" panose="020B0604020202020204" pitchFamily="34" charset="0"/>
              </a:rPr>
              <a:t>His Ideology/Philosophy of Governing a state – The Rulers must justify their position of power by acting benevolently (</a:t>
            </a:r>
            <a:r>
              <a:rPr lang="zh-CN" altLang="en-US" b="0" i="0" dirty="0">
                <a:solidFill>
                  <a:srgbClr val="202122"/>
                </a:solidFill>
                <a:effectLst/>
                <a:latin typeface="Arial" panose="020B0604020202020204" pitchFamily="34" charset="0"/>
              </a:rPr>
              <a:t>仁義</a:t>
            </a:r>
            <a:r>
              <a:rPr lang="en-MY" altLang="zh-CN" b="0" i="0" dirty="0">
                <a:solidFill>
                  <a:srgbClr val="202122"/>
                </a:solidFill>
                <a:effectLst/>
                <a:latin typeface="Arial" panose="020B0604020202020204" pitchFamily="34" charset="0"/>
              </a:rPr>
              <a:t>) and be a responsible person. He is also </a:t>
            </a:r>
            <a:r>
              <a:rPr lang="en-MY" dirty="0">
                <a:solidFill>
                  <a:srgbClr val="202122"/>
                </a:solidFill>
                <a:latin typeface="Arial" panose="020B0604020202020204" pitchFamily="34" charset="0"/>
              </a:rPr>
              <a:t>against War/Violence and a peace lover</a:t>
            </a:r>
          </a:p>
          <a:p>
            <a:pPr marL="285750" indent="-285750">
              <a:buFont typeface="Wingdings" panose="05000000000000000000" pitchFamily="2" charset="2"/>
              <a:buChar char="q"/>
            </a:pPr>
            <a:endParaRPr lang="en-MY" dirty="0">
              <a:solidFill>
                <a:srgbClr val="202122"/>
              </a:solidFill>
              <a:latin typeface="Arial" panose="020B0604020202020204" pitchFamily="34" charset="0"/>
            </a:endParaRPr>
          </a:p>
        </p:txBody>
      </p:sp>
    </p:spTree>
    <p:extLst>
      <p:ext uri="{BB962C8B-B14F-4D97-AF65-F5344CB8AC3E}">
        <p14:creationId xmlns:p14="http://schemas.microsoft.com/office/powerpoint/2010/main" val="28295332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20535579-EAB9-4B2F-AFA3-0B02DA660B25}"/>
              </a:ext>
            </a:extLst>
          </p:cNvPr>
          <p:cNvSpPr txBox="1">
            <a:spLocks/>
          </p:cNvSpPr>
          <p:nvPr/>
        </p:nvSpPr>
        <p:spPr>
          <a:xfrm>
            <a:off x="768590" y="362468"/>
            <a:ext cx="10971491" cy="861774"/>
          </a:xfrm>
          <a:prstGeom prst="rect">
            <a:avLst/>
          </a:prstGeom>
          <a:noFill/>
        </p:spPr>
        <p:txBody>
          <a:bodyPr vert="horz" wrap="square" lIns="0" tIns="0" rIns="0" bIns="0" rtlCol="0" anchor="t" anchorCtr="0">
            <a:spAutoFit/>
          </a:bodyPr>
          <a:lstStyle>
            <a:lvl1pPr algn="l" defTabSz="514350" rtl="0" eaLnBrk="1" latinLnBrk="0" hangingPunct="1">
              <a:spcBef>
                <a:spcPct val="0"/>
              </a:spcBef>
              <a:buNone/>
              <a:defRPr sz="2400" b="1" kern="1200" baseline="0">
                <a:solidFill>
                  <a:schemeClr val="tx1"/>
                </a:solidFill>
                <a:latin typeface="+mj-lt"/>
                <a:ea typeface="+mj-ea"/>
                <a:cs typeface="+mj-cs"/>
              </a:defRPr>
            </a:lvl1pPr>
          </a:lstStyle>
          <a:p>
            <a:pPr marL="0" indent="0">
              <a:buFont typeface="Wingdings" pitchFamily="2" charset="2"/>
              <a:buNone/>
            </a:pPr>
            <a:r>
              <a:rPr lang="en-MY" sz="2800" i="0" dirty="0">
                <a:latin typeface="Arial" panose="020B0604020202020204" pitchFamily="34" charset="0"/>
                <a:cs typeface="Arial" panose="020B0604020202020204" pitchFamily="34" charset="0"/>
              </a:rPr>
              <a:t>3. The Soldiers on The Run with Fifty Moves sneering those with</a:t>
            </a:r>
          </a:p>
          <a:p>
            <a:pPr marL="0" indent="0">
              <a:buFont typeface="Wingdings" pitchFamily="2" charset="2"/>
              <a:buNone/>
            </a:pPr>
            <a:r>
              <a:rPr lang="en-MY" sz="2800" i="0" dirty="0">
                <a:latin typeface="Arial" panose="020B0604020202020204" pitchFamily="34" charset="0"/>
                <a:cs typeface="Arial" panose="020B0604020202020204" pitchFamily="34" charset="0"/>
              </a:rPr>
              <a:t>    Hundred Moves </a:t>
            </a:r>
          </a:p>
        </p:txBody>
      </p:sp>
      <p:sp>
        <p:nvSpPr>
          <p:cNvPr id="9" name="Rectangle 16"/>
          <p:cNvSpPr>
            <a:spLocks noChangeArrowheads="1"/>
          </p:cNvSpPr>
          <p:nvPr/>
        </p:nvSpPr>
        <p:spPr bwMode="auto">
          <a:xfrm>
            <a:off x="3795713" y="477488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9" name="Rectangle 58"/>
          <p:cNvSpPr>
            <a:spLocks noChangeArrowheads="1"/>
          </p:cNvSpPr>
          <p:nvPr/>
        </p:nvSpPr>
        <p:spPr bwMode="auto">
          <a:xfrm>
            <a:off x="3795713" y="55149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0" name="TextBox 9">
            <a:extLst>
              <a:ext uri="{FF2B5EF4-FFF2-40B4-BE49-F238E27FC236}">
                <a16:creationId xmlns:a16="http://schemas.microsoft.com/office/drawing/2014/main" id="{7EED4404-0C7E-495B-A857-E6E535E736EB}"/>
              </a:ext>
            </a:extLst>
          </p:cNvPr>
          <p:cNvSpPr txBox="1"/>
          <p:nvPr/>
        </p:nvSpPr>
        <p:spPr>
          <a:xfrm>
            <a:off x="768590" y="1574800"/>
            <a:ext cx="10971491" cy="4862870"/>
          </a:xfrm>
          <a:prstGeom prst="rect">
            <a:avLst/>
          </a:prstGeom>
          <a:noFill/>
        </p:spPr>
        <p:txBody>
          <a:bodyPr wrap="square" rtlCol="0">
            <a:spAutoFit/>
          </a:bodyPr>
          <a:lstStyle/>
          <a:p>
            <a:pPr marL="285750" indent="-285750" algn="just">
              <a:buFont typeface="Wingdings" panose="05000000000000000000" pitchFamily="2" charset="2"/>
              <a:buChar char="q"/>
            </a:pPr>
            <a:r>
              <a:rPr lang="en-MY" dirty="0"/>
              <a:t>Excerpt of the 1</a:t>
            </a:r>
            <a:r>
              <a:rPr lang="en-MY" baseline="30000" dirty="0"/>
              <a:t>st</a:t>
            </a:r>
            <a:r>
              <a:rPr lang="en-MY" dirty="0"/>
              <a:t> Article of Mencius which recorded conversation between Mencius and Emperor Liang </a:t>
            </a:r>
            <a:r>
              <a:rPr lang="en-MY" sz="2000" dirty="0"/>
              <a:t>(</a:t>
            </a:r>
            <a:r>
              <a:rPr lang="zh-CN" altLang="en-US" sz="2000" dirty="0">
                <a:latin typeface="KaiTi" panose="02010609060101010101" pitchFamily="49" charset="-122"/>
                <a:ea typeface="KaiTi" panose="02010609060101010101" pitchFamily="49" charset="-122"/>
              </a:rPr>
              <a:t>梁惠王）</a:t>
            </a:r>
            <a:endParaRPr lang="en-MY" altLang="zh-CN" sz="2000" dirty="0">
              <a:latin typeface="KaiTi" panose="02010609060101010101" pitchFamily="49" charset="-122"/>
              <a:ea typeface="KaiTi" panose="02010609060101010101" pitchFamily="49" charset="-122"/>
            </a:endParaRPr>
          </a:p>
          <a:p>
            <a:pPr algn="just"/>
            <a:endParaRPr lang="en-MY" altLang="zh-CN" sz="2000" dirty="0">
              <a:latin typeface="KaiTi" panose="02010609060101010101" pitchFamily="49" charset="-122"/>
              <a:ea typeface="KaiTi" panose="02010609060101010101" pitchFamily="49" charset="-122"/>
            </a:endParaRPr>
          </a:p>
          <a:p>
            <a:pPr marL="285750" indent="-285750" algn="just">
              <a:buFont typeface="Wingdings" panose="05000000000000000000" pitchFamily="2" charset="2"/>
              <a:buChar char="q"/>
            </a:pPr>
            <a:r>
              <a:rPr lang="en-MY" dirty="0">
                <a:latin typeface="Arial" panose="020B0604020202020204" pitchFamily="34" charset="0"/>
                <a:ea typeface="KaiTi" panose="02010609060101010101" pitchFamily="49" charset="-122"/>
                <a:cs typeface="Arial" panose="020B0604020202020204" pitchFamily="34" charset="0"/>
              </a:rPr>
              <a:t>Differences in their Ideology between Emperor Liang and Mencius</a:t>
            </a:r>
          </a:p>
          <a:p>
            <a:pPr marL="285750" indent="-285750" algn="just">
              <a:buFont typeface="Wingdings" panose="05000000000000000000" pitchFamily="2" charset="2"/>
              <a:buChar char="q"/>
            </a:pPr>
            <a:endParaRPr lang="en-MY" dirty="0">
              <a:latin typeface="Arial" panose="020B0604020202020204" pitchFamily="34" charset="0"/>
              <a:ea typeface="KaiTi" panose="02010609060101010101" pitchFamily="49" charset="-122"/>
              <a:cs typeface="Arial" panose="020B0604020202020204" pitchFamily="34" charset="0"/>
            </a:endParaRPr>
          </a:p>
          <a:p>
            <a:pPr marL="285750" indent="-285750" algn="just">
              <a:buFont typeface="Wingdings" panose="05000000000000000000" pitchFamily="2" charset="2"/>
              <a:buChar char="q"/>
            </a:pPr>
            <a:r>
              <a:rPr lang="en-MY" dirty="0">
                <a:latin typeface="Arial" panose="020B0604020202020204" pitchFamily="34" charset="0"/>
                <a:ea typeface="KaiTi" panose="02010609060101010101" pitchFamily="49" charset="-122"/>
                <a:cs typeface="Arial" panose="020B0604020202020204" pitchFamily="34" charset="0"/>
              </a:rPr>
              <a:t>Mainly described the urgency of Emperor Liang in seeking </a:t>
            </a:r>
            <a:r>
              <a:rPr lang="en-MY" b="0" i="0" dirty="0">
                <a:solidFill>
                  <a:srgbClr val="202122"/>
                </a:solidFill>
                <a:effectLst/>
                <a:latin typeface="Arial" panose="020B0604020202020204" pitchFamily="34" charset="0"/>
              </a:rPr>
              <a:t>wise </a:t>
            </a:r>
            <a:r>
              <a:rPr lang="en-MY" dirty="0">
                <a:solidFill>
                  <a:srgbClr val="202122"/>
                </a:solidFill>
                <a:latin typeface="Arial" panose="020B0604020202020204" pitchFamily="34" charset="0"/>
              </a:rPr>
              <a:t>m</a:t>
            </a:r>
            <a:r>
              <a:rPr lang="en-MY" b="0" i="0" dirty="0">
                <a:solidFill>
                  <a:srgbClr val="202122"/>
                </a:solidFill>
                <a:effectLst/>
                <a:latin typeface="Arial" panose="020B0604020202020204" pitchFamily="34" charset="0"/>
              </a:rPr>
              <a:t>an to advice Him to make His country </a:t>
            </a:r>
            <a:r>
              <a:rPr lang="en-MY" dirty="0">
                <a:solidFill>
                  <a:srgbClr val="202122"/>
                </a:solidFill>
                <a:latin typeface="Arial" panose="020B0604020202020204" pitchFamily="34" charset="0"/>
              </a:rPr>
              <a:t>s</a:t>
            </a:r>
            <a:r>
              <a:rPr lang="en-MY" b="0" i="0" dirty="0">
                <a:solidFill>
                  <a:srgbClr val="202122"/>
                </a:solidFill>
                <a:effectLst/>
                <a:latin typeface="Arial" panose="020B0604020202020204" pitchFamily="34" charset="0"/>
              </a:rPr>
              <a:t>tronger and prosper during the Warring State</a:t>
            </a:r>
            <a:endParaRPr lang="en-MY" dirty="0">
              <a:latin typeface="KaiTi" panose="02010609060101010101" pitchFamily="49" charset="-122"/>
              <a:ea typeface="KaiTi" panose="02010609060101010101" pitchFamily="49" charset="-122"/>
            </a:endParaRPr>
          </a:p>
          <a:p>
            <a:pPr marL="285750" indent="-285750" algn="just">
              <a:buFont typeface="Wingdings" panose="05000000000000000000" pitchFamily="2" charset="2"/>
              <a:buChar char="q"/>
            </a:pPr>
            <a:endParaRPr lang="en-MY" dirty="0"/>
          </a:p>
          <a:p>
            <a:pPr marL="285750" indent="-285750" algn="just">
              <a:buFont typeface="Wingdings" panose="05000000000000000000" pitchFamily="2" charset="2"/>
              <a:buChar char="q"/>
            </a:pPr>
            <a:r>
              <a:rPr lang="en-MY" dirty="0">
                <a:solidFill>
                  <a:srgbClr val="202122"/>
                </a:solidFill>
                <a:latin typeface="Arial" panose="020B0604020202020204" pitchFamily="34" charset="0"/>
              </a:rPr>
              <a:t>His country often suffered defeat in war</a:t>
            </a:r>
            <a:endParaRPr lang="en-MY" b="0" i="0" dirty="0">
              <a:solidFill>
                <a:srgbClr val="202122"/>
              </a:solidFill>
              <a:effectLst/>
              <a:latin typeface="Arial" panose="020B0604020202020204" pitchFamily="34" charset="0"/>
            </a:endParaRPr>
          </a:p>
          <a:p>
            <a:pPr marL="285750" indent="-285750" algn="just">
              <a:buFont typeface="Wingdings" panose="05000000000000000000" pitchFamily="2" charset="2"/>
              <a:buChar char="q"/>
            </a:pPr>
            <a:endParaRPr lang="en-MY" dirty="0">
              <a:solidFill>
                <a:srgbClr val="202122"/>
              </a:solidFill>
              <a:latin typeface="Arial" panose="020B0604020202020204" pitchFamily="34" charset="0"/>
            </a:endParaRPr>
          </a:p>
          <a:p>
            <a:pPr marL="285750" indent="-285750" algn="just">
              <a:buFont typeface="Wingdings" panose="05000000000000000000" pitchFamily="2" charset="2"/>
              <a:buChar char="q"/>
            </a:pPr>
            <a:r>
              <a:rPr lang="en-MY" dirty="0">
                <a:solidFill>
                  <a:srgbClr val="202122"/>
                </a:solidFill>
                <a:latin typeface="Arial" panose="020B0604020202020204" pitchFamily="34" charset="0"/>
              </a:rPr>
              <a:t>His empire can be stronger and able to withstand the threats from his neighbouring countries</a:t>
            </a:r>
          </a:p>
          <a:p>
            <a:pPr marL="285750" indent="-285750" algn="just">
              <a:buFont typeface="Wingdings" panose="05000000000000000000" pitchFamily="2" charset="2"/>
              <a:buChar char="q"/>
            </a:pPr>
            <a:endParaRPr lang="en-MY" dirty="0">
              <a:solidFill>
                <a:srgbClr val="202122"/>
              </a:solidFill>
              <a:latin typeface="Arial" panose="020B0604020202020204" pitchFamily="34" charset="0"/>
            </a:endParaRPr>
          </a:p>
          <a:p>
            <a:pPr marL="285750" indent="-285750" algn="just">
              <a:buFont typeface="Wingdings" panose="05000000000000000000" pitchFamily="2" charset="2"/>
              <a:buChar char="q"/>
            </a:pPr>
            <a:r>
              <a:rPr lang="en-MY" dirty="0">
                <a:solidFill>
                  <a:srgbClr val="202122"/>
                </a:solidFill>
                <a:latin typeface="Arial" panose="020B0604020202020204" pitchFamily="34" charset="0"/>
              </a:rPr>
              <a:t>Emperor Liang Governing Ideology – War/Rule of Law/Use </a:t>
            </a:r>
            <a:r>
              <a:rPr lang="en-MY">
                <a:solidFill>
                  <a:srgbClr val="202122"/>
                </a:solidFill>
                <a:latin typeface="Arial" panose="020B0604020202020204" pitchFamily="34" charset="0"/>
              </a:rPr>
              <a:t>of Force  </a:t>
            </a:r>
            <a:endParaRPr lang="en-MY" dirty="0">
              <a:solidFill>
                <a:srgbClr val="202122"/>
              </a:solidFill>
              <a:latin typeface="Arial" panose="020B0604020202020204" pitchFamily="34" charset="0"/>
            </a:endParaRPr>
          </a:p>
          <a:p>
            <a:pPr marL="285750" indent="-285750" algn="just">
              <a:buFont typeface="Wingdings" panose="05000000000000000000" pitchFamily="2" charset="2"/>
              <a:buChar char="q"/>
            </a:pPr>
            <a:endParaRPr lang="en-MY" b="0" i="0" dirty="0">
              <a:solidFill>
                <a:srgbClr val="202122"/>
              </a:solidFill>
              <a:effectLst/>
              <a:latin typeface="Arial" panose="020B0604020202020204" pitchFamily="34" charset="0"/>
            </a:endParaRPr>
          </a:p>
          <a:p>
            <a:pPr marL="285750" indent="-285750" algn="just">
              <a:buFont typeface="Wingdings" panose="05000000000000000000" pitchFamily="2" charset="2"/>
              <a:buChar char="q"/>
            </a:pPr>
            <a:r>
              <a:rPr lang="en-MY" dirty="0">
                <a:solidFill>
                  <a:srgbClr val="202122"/>
                </a:solidFill>
                <a:latin typeface="Arial" panose="020B0604020202020204" pitchFamily="34" charset="0"/>
              </a:rPr>
              <a:t>Mencius Ideology – Strong Empire lies with leader who </a:t>
            </a:r>
            <a:r>
              <a:rPr lang="en-MY" b="0" i="0" dirty="0">
                <a:solidFill>
                  <a:srgbClr val="202122"/>
                </a:solidFill>
                <a:effectLst/>
                <a:latin typeface="Arial" panose="020B0604020202020204" pitchFamily="34" charset="0"/>
              </a:rPr>
              <a:t>act benevolently and set good example to his people</a:t>
            </a:r>
            <a:r>
              <a:rPr lang="en-MY" dirty="0">
                <a:solidFill>
                  <a:srgbClr val="202122"/>
                </a:solidFill>
                <a:latin typeface="Arial" panose="020B0604020202020204" pitchFamily="34" charset="0"/>
              </a:rPr>
              <a:t> </a:t>
            </a:r>
          </a:p>
          <a:p>
            <a:pPr marL="285750" indent="-285750">
              <a:buFont typeface="Wingdings" panose="05000000000000000000" pitchFamily="2" charset="2"/>
              <a:buChar char="q"/>
            </a:pPr>
            <a:endParaRPr lang="en-MY" dirty="0">
              <a:solidFill>
                <a:srgbClr val="202122"/>
              </a:solidFill>
              <a:latin typeface="Arial" panose="020B0604020202020204" pitchFamily="34" charset="0"/>
            </a:endParaRPr>
          </a:p>
        </p:txBody>
      </p:sp>
    </p:spTree>
    <p:extLst>
      <p:ext uri="{BB962C8B-B14F-4D97-AF65-F5344CB8AC3E}">
        <p14:creationId xmlns:p14="http://schemas.microsoft.com/office/powerpoint/2010/main" val="10335510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20535579-EAB9-4B2F-AFA3-0B02DA660B25}"/>
              </a:ext>
            </a:extLst>
          </p:cNvPr>
          <p:cNvSpPr txBox="1">
            <a:spLocks/>
          </p:cNvSpPr>
          <p:nvPr/>
        </p:nvSpPr>
        <p:spPr>
          <a:xfrm>
            <a:off x="768590" y="362468"/>
            <a:ext cx="10971491" cy="861774"/>
          </a:xfrm>
          <a:prstGeom prst="rect">
            <a:avLst/>
          </a:prstGeom>
          <a:noFill/>
        </p:spPr>
        <p:txBody>
          <a:bodyPr vert="horz" wrap="square" lIns="0" tIns="0" rIns="0" bIns="0" rtlCol="0" anchor="t" anchorCtr="0">
            <a:spAutoFit/>
          </a:bodyPr>
          <a:lstStyle>
            <a:lvl1pPr algn="l" defTabSz="514350" rtl="0" eaLnBrk="1" latinLnBrk="0" hangingPunct="1">
              <a:spcBef>
                <a:spcPct val="0"/>
              </a:spcBef>
              <a:buNone/>
              <a:defRPr sz="2400" b="1" kern="1200" baseline="0">
                <a:solidFill>
                  <a:schemeClr val="tx1"/>
                </a:solidFill>
                <a:latin typeface="+mj-lt"/>
                <a:ea typeface="+mj-ea"/>
                <a:cs typeface="+mj-cs"/>
              </a:defRPr>
            </a:lvl1pPr>
          </a:lstStyle>
          <a:p>
            <a:pPr marL="0" indent="0">
              <a:buFont typeface="Wingdings" pitchFamily="2" charset="2"/>
              <a:buNone/>
            </a:pPr>
            <a:r>
              <a:rPr lang="en-MY" sz="2800" i="0" dirty="0">
                <a:latin typeface="Arial" panose="020B0604020202020204" pitchFamily="34" charset="0"/>
                <a:cs typeface="Arial" panose="020B0604020202020204" pitchFamily="34" charset="0"/>
              </a:rPr>
              <a:t>3. The Soldiers on The Run with Fifty Moves sneering those with</a:t>
            </a:r>
          </a:p>
          <a:p>
            <a:pPr marL="0" indent="0">
              <a:buFont typeface="Wingdings" pitchFamily="2" charset="2"/>
              <a:buNone/>
            </a:pPr>
            <a:r>
              <a:rPr lang="en-MY" sz="2800" i="0" dirty="0">
                <a:latin typeface="Arial" panose="020B0604020202020204" pitchFamily="34" charset="0"/>
                <a:cs typeface="Arial" panose="020B0604020202020204" pitchFamily="34" charset="0"/>
              </a:rPr>
              <a:t>    Hundred Moves </a:t>
            </a:r>
          </a:p>
        </p:txBody>
      </p:sp>
      <p:sp>
        <p:nvSpPr>
          <p:cNvPr id="9" name="Rectangle 16"/>
          <p:cNvSpPr>
            <a:spLocks noChangeArrowheads="1"/>
          </p:cNvSpPr>
          <p:nvPr/>
        </p:nvSpPr>
        <p:spPr bwMode="auto">
          <a:xfrm>
            <a:off x="3795713" y="477488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9" name="Rectangle 58"/>
          <p:cNvSpPr>
            <a:spLocks noChangeArrowheads="1"/>
          </p:cNvSpPr>
          <p:nvPr/>
        </p:nvSpPr>
        <p:spPr bwMode="auto">
          <a:xfrm>
            <a:off x="3795713" y="55149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0" name="TextBox 9">
            <a:extLst>
              <a:ext uri="{FF2B5EF4-FFF2-40B4-BE49-F238E27FC236}">
                <a16:creationId xmlns:a16="http://schemas.microsoft.com/office/drawing/2014/main" id="{7EED4404-0C7E-495B-A857-E6E535E736EB}"/>
              </a:ext>
            </a:extLst>
          </p:cNvPr>
          <p:cNvSpPr txBox="1"/>
          <p:nvPr/>
        </p:nvSpPr>
        <p:spPr>
          <a:xfrm>
            <a:off x="768590" y="1493520"/>
            <a:ext cx="10971491" cy="5355312"/>
          </a:xfrm>
          <a:prstGeom prst="rect">
            <a:avLst/>
          </a:prstGeom>
          <a:noFill/>
        </p:spPr>
        <p:txBody>
          <a:bodyPr wrap="square" rtlCol="0">
            <a:spAutoFit/>
          </a:bodyPr>
          <a:lstStyle/>
          <a:p>
            <a:pPr marL="285750" indent="-285750">
              <a:buFont typeface="Wingdings" panose="05000000000000000000" pitchFamily="2" charset="2"/>
              <a:buChar char="q"/>
            </a:pPr>
            <a:r>
              <a:rPr lang="en-MY" dirty="0"/>
              <a:t>With good example, the people will follow and cherish the Emperor</a:t>
            </a:r>
            <a:endParaRPr lang="en-MY" dirty="0">
              <a:latin typeface="KaiTi" panose="02010609060101010101" pitchFamily="49" charset="-122"/>
              <a:ea typeface="KaiTi" panose="02010609060101010101" pitchFamily="49" charset="-122"/>
            </a:endParaRPr>
          </a:p>
          <a:p>
            <a:pPr marL="285750" indent="-285750">
              <a:buFont typeface="Wingdings" panose="05000000000000000000" pitchFamily="2" charset="2"/>
              <a:buChar char="q"/>
            </a:pPr>
            <a:endParaRPr lang="en-MY" dirty="0"/>
          </a:p>
          <a:p>
            <a:pPr marL="285750" indent="-285750">
              <a:buFont typeface="Wingdings" panose="05000000000000000000" pitchFamily="2" charset="2"/>
              <a:buChar char="q"/>
            </a:pPr>
            <a:r>
              <a:rPr lang="en-MY" b="0" i="0" dirty="0">
                <a:solidFill>
                  <a:srgbClr val="202122"/>
                </a:solidFill>
                <a:effectLst/>
                <a:latin typeface="Arial" panose="020B0604020202020204" pitchFamily="34" charset="0"/>
              </a:rPr>
              <a:t>Emp</a:t>
            </a:r>
            <a:r>
              <a:rPr lang="en-MY" dirty="0">
                <a:solidFill>
                  <a:srgbClr val="202122"/>
                </a:solidFill>
                <a:latin typeface="Arial" panose="020B0604020202020204" pitchFamily="34" charset="0"/>
              </a:rPr>
              <a:t>eror Liang believed that he has given his best to his people and his country</a:t>
            </a:r>
          </a:p>
          <a:p>
            <a:pPr marL="285750" indent="-285750">
              <a:buFont typeface="Wingdings" panose="05000000000000000000" pitchFamily="2" charset="2"/>
              <a:buChar char="q"/>
            </a:pPr>
            <a:endParaRPr lang="en-MY" dirty="0">
              <a:solidFill>
                <a:srgbClr val="202122"/>
              </a:solidFill>
              <a:latin typeface="Arial" panose="020B0604020202020204" pitchFamily="34" charset="0"/>
            </a:endParaRPr>
          </a:p>
          <a:p>
            <a:pPr marL="285750" indent="-285750">
              <a:buFont typeface="Wingdings" panose="05000000000000000000" pitchFamily="2" charset="2"/>
              <a:buChar char="q"/>
            </a:pPr>
            <a:r>
              <a:rPr lang="en-MY" b="0" i="0" dirty="0">
                <a:solidFill>
                  <a:srgbClr val="202122"/>
                </a:solidFill>
                <a:effectLst/>
                <a:latin typeface="Arial" panose="020B0604020202020204" pitchFamily="34" charset="0"/>
              </a:rPr>
              <a:t>However, He still could not garnered the respect of his people and seek the advice of Mencius of his country situation</a:t>
            </a:r>
          </a:p>
          <a:p>
            <a:endParaRPr lang="en-MY" dirty="0">
              <a:solidFill>
                <a:srgbClr val="202122"/>
              </a:solidFill>
              <a:latin typeface="Arial" panose="020B0604020202020204" pitchFamily="34" charset="0"/>
            </a:endParaRPr>
          </a:p>
          <a:p>
            <a:pPr marL="285750" indent="-285750">
              <a:buFont typeface="Wingdings" panose="05000000000000000000" pitchFamily="2" charset="2"/>
              <a:buChar char="q"/>
            </a:pPr>
            <a:r>
              <a:rPr lang="en-MY" b="0" i="0" dirty="0">
                <a:solidFill>
                  <a:srgbClr val="202122"/>
                </a:solidFill>
                <a:effectLst/>
                <a:latin typeface="Arial" panose="020B0604020202020204" pitchFamily="34" charset="0"/>
              </a:rPr>
              <a:t>Knowing Emperor Liang likes to go to war, Mencius used an indirect way </a:t>
            </a:r>
            <a:r>
              <a:rPr lang="en-MY" dirty="0">
                <a:solidFill>
                  <a:srgbClr val="202122"/>
                </a:solidFill>
                <a:latin typeface="Arial" panose="020B0604020202020204" pitchFamily="34" charset="0"/>
              </a:rPr>
              <a:t>o</a:t>
            </a:r>
            <a:r>
              <a:rPr lang="en-MY" b="0" i="0" dirty="0">
                <a:solidFill>
                  <a:srgbClr val="202122"/>
                </a:solidFill>
                <a:effectLst/>
                <a:latin typeface="Arial" panose="020B0604020202020204" pitchFamily="34" charset="0"/>
              </a:rPr>
              <a:t>f counselling the Emperor by </a:t>
            </a:r>
            <a:r>
              <a:rPr lang="en-MY" dirty="0">
                <a:solidFill>
                  <a:srgbClr val="202122"/>
                </a:solidFill>
                <a:latin typeface="Arial" panose="020B0604020202020204" pitchFamily="34" charset="0"/>
              </a:rPr>
              <a:t>hinting Him the effects of “</a:t>
            </a:r>
            <a:r>
              <a:rPr lang="en-MY" sz="1800" i="0" dirty="0">
                <a:latin typeface="Arial" panose="020B0604020202020204" pitchFamily="34" charset="0"/>
                <a:cs typeface="Arial" panose="020B0604020202020204" pitchFamily="34" charset="0"/>
              </a:rPr>
              <a:t>The Soldiers on The Run with Fifty Moves sneering those with Hundred Moves”</a:t>
            </a:r>
          </a:p>
          <a:p>
            <a:r>
              <a:rPr lang="en-MY" sz="1800" i="0" dirty="0">
                <a:latin typeface="Arial" panose="020B0604020202020204" pitchFamily="34" charset="0"/>
                <a:cs typeface="Arial" panose="020B0604020202020204" pitchFamily="34" charset="0"/>
              </a:rPr>
              <a:t> </a:t>
            </a:r>
          </a:p>
          <a:p>
            <a:pPr marL="285750" indent="-285750">
              <a:buFont typeface="Wingdings" panose="05000000000000000000" pitchFamily="2" charset="2"/>
              <a:buChar char="q"/>
            </a:pPr>
            <a:r>
              <a:rPr lang="en-MY" dirty="0">
                <a:solidFill>
                  <a:srgbClr val="202122"/>
                </a:solidFill>
                <a:latin typeface="Arial" panose="020B0604020202020204" pitchFamily="34" charset="0"/>
              </a:rPr>
              <a:t>In order to govern a country effectively, the leader must act </a:t>
            </a:r>
            <a:r>
              <a:rPr lang="en-MY" b="0" i="0" dirty="0">
                <a:solidFill>
                  <a:srgbClr val="202122"/>
                </a:solidFill>
                <a:effectLst/>
                <a:latin typeface="Arial" panose="020B0604020202020204" pitchFamily="34" charset="0"/>
              </a:rPr>
              <a:t>benevolently and set good example to his people, love </a:t>
            </a:r>
            <a:r>
              <a:rPr lang="en-MY" dirty="0">
                <a:solidFill>
                  <a:srgbClr val="202122"/>
                </a:solidFill>
                <a:latin typeface="Arial" panose="020B0604020202020204" pitchFamily="34" charset="0"/>
              </a:rPr>
              <a:t>and take care of his people</a:t>
            </a:r>
          </a:p>
          <a:p>
            <a:pPr marL="285750" indent="-285750">
              <a:buFont typeface="Wingdings" panose="05000000000000000000" pitchFamily="2" charset="2"/>
              <a:buChar char="q"/>
            </a:pPr>
            <a:endParaRPr lang="en-MY" dirty="0">
              <a:solidFill>
                <a:srgbClr val="202122"/>
              </a:solidFill>
              <a:latin typeface="Arial" panose="020B0604020202020204" pitchFamily="34" charset="0"/>
            </a:endParaRPr>
          </a:p>
          <a:p>
            <a:pPr marL="285750" indent="-285750">
              <a:buFont typeface="Wingdings" panose="05000000000000000000" pitchFamily="2" charset="2"/>
              <a:buChar char="q"/>
            </a:pPr>
            <a:r>
              <a:rPr lang="en-MY" dirty="0">
                <a:solidFill>
                  <a:srgbClr val="202122"/>
                </a:solidFill>
                <a:latin typeface="Arial" panose="020B0604020202020204" pitchFamily="34" charset="0"/>
              </a:rPr>
              <a:t>The country must have sufficient food supplies (Do not disturb the farmers and bring the people to war), peaceful place to live (No War) and good basic infrastructure for the people</a:t>
            </a:r>
          </a:p>
          <a:p>
            <a:pPr marL="285750" indent="-285750">
              <a:buFont typeface="Wingdings" panose="05000000000000000000" pitchFamily="2" charset="2"/>
              <a:buChar char="q"/>
            </a:pPr>
            <a:endParaRPr lang="en-MY" dirty="0">
              <a:solidFill>
                <a:srgbClr val="202122"/>
              </a:solidFill>
              <a:latin typeface="Arial" panose="020B0604020202020204" pitchFamily="34" charset="0"/>
            </a:endParaRPr>
          </a:p>
          <a:p>
            <a:pPr marL="285750" indent="-285750">
              <a:buFont typeface="Wingdings" panose="05000000000000000000" pitchFamily="2" charset="2"/>
              <a:buChar char="q"/>
            </a:pPr>
            <a:endParaRPr lang="en-MY" dirty="0">
              <a:solidFill>
                <a:srgbClr val="202122"/>
              </a:solidFill>
              <a:latin typeface="Arial" panose="020B0604020202020204" pitchFamily="34" charset="0"/>
            </a:endParaRPr>
          </a:p>
          <a:p>
            <a:r>
              <a:rPr lang="en-MY" dirty="0">
                <a:solidFill>
                  <a:srgbClr val="202122"/>
                </a:solidFill>
                <a:latin typeface="Arial" panose="020B0604020202020204" pitchFamily="34" charset="0"/>
              </a:rPr>
              <a:t> </a:t>
            </a:r>
          </a:p>
        </p:txBody>
      </p:sp>
    </p:spTree>
    <p:extLst>
      <p:ext uri="{BB962C8B-B14F-4D97-AF65-F5344CB8AC3E}">
        <p14:creationId xmlns:p14="http://schemas.microsoft.com/office/powerpoint/2010/main" val="9114420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20535579-EAB9-4B2F-AFA3-0B02DA660B25}"/>
              </a:ext>
            </a:extLst>
          </p:cNvPr>
          <p:cNvSpPr txBox="1">
            <a:spLocks/>
          </p:cNvSpPr>
          <p:nvPr/>
        </p:nvSpPr>
        <p:spPr>
          <a:xfrm>
            <a:off x="768590" y="362468"/>
            <a:ext cx="10971491" cy="861774"/>
          </a:xfrm>
          <a:prstGeom prst="rect">
            <a:avLst/>
          </a:prstGeom>
          <a:noFill/>
        </p:spPr>
        <p:txBody>
          <a:bodyPr vert="horz" wrap="square" lIns="0" tIns="0" rIns="0" bIns="0" rtlCol="0" anchor="t" anchorCtr="0">
            <a:spAutoFit/>
          </a:bodyPr>
          <a:lstStyle>
            <a:lvl1pPr algn="l" defTabSz="514350" rtl="0" eaLnBrk="1" latinLnBrk="0" hangingPunct="1">
              <a:spcBef>
                <a:spcPct val="0"/>
              </a:spcBef>
              <a:buNone/>
              <a:defRPr sz="2400" b="1" kern="1200" baseline="0">
                <a:solidFill>
                  <a:schemeClr val="tx1"/>
                </a:solidFill>
                <a:latin typeface="+mj-lt"/>
                <a:ea typeface="+mj-ea"/>
                <a:cs typeface="+mj-cs"/>
              </a:defRPr>
            </a:lvl1pPr>
          </a:lstStyle>
          <a:p>
            <a:pPr marL="0" indent="0">
              <a:buFont typeface="Wingdings" pitchFamily="2" charset="2"/>
              <a:buNone/>
            </a:pPr>
            <a:r>
              <a:rPr lang="en-MY" sz="2800" i="0" dirty="0">
                <a:latin typeface="Arial" panose="020B0604020202020204" pitchFamily="34" charset="0"/>
                <a:cs typeface="Arial" panose="020B0604020202020204" pitchFamily="34" charset="0"/>
              </a:rPr>
              <a:t>3. The Soldiers on The Run with Fifty Moves sneering those with</a:t>
            </a:r>
          </a:p>
          <a:p>
            <a:pPr marL="0" indent="0">
              <a:buFont typeface="Wingdings" pitchFamily="2" charset="2"/>
              <a:buNone/>
            </a:pPr>
            <a:r>
              <a:rPr lang="en-MY" sz="2800" i="0" dirty="0">
                <a:latin typeface="Arial" panose="020B0604020202020204" pitchFamily="34" charset="0"/>
                <a:cs typeface="Arial" panose="020B0604020202020204" pitchFamily="34" charset="0"/>
              </a:rPr>
              <a:t>    Hundred Moves </a:t>
            </a:r>
          </a:p>
        </p:txBody>
      </p:sp>
      <p:sp>
        <p:nvSpPr>
          <p:cNvPr id="9" name="Rectangle 16"/>
          <p:cNvSpPr>
            <a:spLocks noChangeArrowheads="1"/>
          </p:cNvSpPr>
          <p:nvPr/>
        </p:nvSpPr>
        <p:spPr bwMode="auto">
          <a:xfrm>
            <a:off x="3795713" y="477488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9" name="Rectangle 58"/>
          <p:cNvSpPr>
            <a:spLocks noChangeArrowheads="1"/>
          </p:cNvSpPr>
          <p:nvPr/>
        </p:nvSpPr>
        <p:spPr bwMode="auto">
          <a:xfrm>
            <a:off x="3795713" y="55149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0" name="TextBox 9">
            <a:extLst>
              <a:ext uri="{FF2B5EF4-FFF2-40B4-BE49-F238E27FC236}">
                <a16:creationId xmlns:a16="http://schemas.microsoft.com/office/drawing/2014/main" id="{7EED4404-0C7E-495B-A857-E6E535E736EB}"/>
              </a:ext>
            </a:extLst>
          </p:cNvPr>
          <p:cNvSpPr txBox="1"/>
          <p:nvPr/>
        </p:nvSpPr>
        <p:spPr>
          <a:xfrm>
            <a:off x="768590" y="1493520"/>
            <a:ext cx="10971491" cy="4524315"/>
          </a:xfrm>
          <a:prstGeom prst="rect">
            <a:avLst/>
          </a:prstGeom>
          <a:noFill/>
        </p:spPr>
        <p:txBody>
          <a:bodyPr wrap="square" rtlCol="0">
            <a:spAutoFit/>
          </a:bodyPr>
          <a:lstStyle/>
          <a:p>
            <a:pPr marL="285750" indent="-285750">
              <a:buFont typeface="Wingdings" panose="05000000000000000000" pitchFamily="2" charset="2"/>
              <a:buChar char="q"/>
            </a:pPr>
            <a:r>
              <a:rPr lang="en-MY" dirty="0">
                <a:solidFill>
                  <a:srgbClr val="202122"/>
                </a:solidFill>
                <a:latin typeface="Arial" panose="020B0604020202020204" pitchFamily="34" charset="0"/>
              </a:rPr>
              <a:t>When the basic infrastructure, food supplies are sufficiently provided, people live in harmony and peacefully, the leader can commence the process of education</a:t>
            </a:r>
          </a:p>
          <a:p>
            <a:pPr marL="285750" indent="-285750">
              <a:buFont typeface="Wingdings" panose="05000000000000000000" pitchFamily="2" charset="2"/>
              <a:buChar char="q"/>
            </a:pPr>
            <a:endParaRPr lang="en-MY" dirty="0">
              <a:solidFill>
                <a:srgbClr val="202122"/>
              </a:solidFill>
              <a:latin typeface="Arial" panose="020B0604020202020204" pitchFamily="34" charset="0"/>
            </a:endParaRPr>
          </a:p>
          <a:p>
            <a:pPr marL="285750" indent="-285750">
              <a:buFont typeface="Wingdings" panose="05000000000000000000" pitchFamily="2" charset="2"/>
              <a:buChar char="q"/>
            </a:pPr>
            <a:r>
              <a:rPr lang="en-MY" dirty="0">
                <a:solidFill>
                  <a:srgbClr val="202122"/>
                </a:solidFill>
                <a:latin typeface="Arial" panose="020B0604020202020204" pitchFamily="34" charset="0"/>
              </a:rPr>
              <a:t>Teaching good virtues, </a:t>
            </a:r>
            <a:r>
              <a:rPr lang="en-MY" dirty="0" err="1">
                <a:solidFill>
                  <a:srgbClr val="202122"/>
                </a:solidFill>
                <a:latin typeface="Arial" panose="020B0604020202020204" pitchFamily="34" charset="0"/>
              </a:rPr>
              <a:t>fillal</a:t>
            </a:r>
            <a:r>
              <a:rPr lang="en-MY" dirty="0">
                <a:solidFill>
                  <a:srgbClr val="202122"/>
                </a:solidFill>
                <a:latin typeface="Arial" panose="020B0604020202020204" pitchFamily="34" charset="0"/>
              </a:rPr>
              <a:t> piety, respect one another and the people will follow</a:t>
            </a:r>
          </a:p>
          <a:p>
            <a:pPr marL="285750" indent="-285750">
              <a:buFont typeface="Wingdings" panose="05000000000000000000" pitchFamily="2" charset="2"/>
              <a:buChar char="q"/>
            </a:pPr>
            <a:endParaRPr lang="en-MY" dirty="0">
              <a:solidFill>
                <a:srgbClr val="202122"/>
              </a:solidFill>
              <a:latin typeface="Arial" panose="020B0604020202020204" pitchFamily="34" charset="0"/>
            </a:endParaRPr>
          </a:p>
          <a:p>
            <a:pPr marL="285750" indent="-285750">
              <a:buFont typeface="Wingdings" panose="05000000000000000000" pitchFamily="2" charset="2"/>
              <a:buChar char="q"/>
            </a:pPr>
            <a:r>
              <a:rPr lang="en-MY" dirty="0">
                <a:solidFill>
                  <a:srgbClr val="202122"/>
                </a:solidFill>
                <a:latin typeface="Arial" panose="020B0604020202020204" pitchFamily="34" charset="0"/>
              </a:rPr>
              <a:t>Mencius is also a believer of balance in Ecology. </a:t>
            </a:r>
          </a:p>
          <a:p>
            <a:pPr marL="285750" indent="-285750">
              <a:buFont typeface="Wingdings" panose="05000000000000000000" pitchFamily="2" charset="2"/>
              <a:buChar char="q"/>
            </a:pPr>
            <a:endParaRPr lang="en-MY" dirty="0">
              <a:solidFill>
                <a:srgbClr val="202122"/>
              </a:solidFill>
              <a:latin typeface="Arial" panose="020B0604020202020204" pitchFamily="34" charset="0"/>
            </a:endParaRPr>
          </a:p>
          <a:p>
            <a:pPr marL="285750" indent="-285750" algn="just">
              <a:buFont typeface="Wingdings" panose="05000000000000000000" pitchFamily="2" charset="2"/>
              <a:buChar char="q"/>
            </a:pPr>
            <a:r>
              <a:rPr lang="en-MY" dirty="0">
                <a:solidFill>
                  <a:srgbClr val="202122"/>
                </a:solidFill>
                <a:latin typeface="Arial" panose="020B0604020202020204" pitchFamily="34" charset="0"/>
              </a:rPr>
              <a:t>No excessive hunting, logging and promoting agriculture, this will ensure the constant food supplies to the people – </a:t>
            </a:r>
            <a:r>
              <a:rPr lang="en-MY">
                <a:solidFill>
                  <a:srgbClr val="202122"/>
                </a:solidFill>
                <a:latin typeface="Arial" panose="020B0604020202020204" pitchFamily="34" charset="0"/>
              </a:rPr>
              <a:t>No Famine</a:t>
            </a:r>
            <a:endParaRPr lang="en-MY" dirty="0">
              <a:solidFill>
                <a:srgbClr val="202122"/>
              </a:solidFill>
              <a:latin typeface="Arial" panose="020B0604020202020204" pitchFamily="34" charset="0"/>
            </a:endParaRPr>
          </a:p>
          <a:p>
            <a:pPr marL="285750" indent="-285750">
              <a:buFont typeface="Wingdings" panose="05000000000000000000" pitchFamily="2" charset="2"/>
              <a:buChar char="q"/>
            </a:pPr>
            <a:endParaRPr lang="en-MY" dirty="0">
              <a:solidFill>
                <a:srgbClr val="202122"/>
              </a:solidFill>
              <a:latin typeface="Arial" panose="020B0604020202020204" pitchFamily="34" charset="0"/>
            </a:endParaRPr>
          </a:p>
          <a:p>
            <a:pPr marL="285750" indent="-285750" algn="just">
              <a:buFont typeface="Wingdings" panose="05000000000000000000" pitchFamily="2" charset="2"/>
              <a:buChar char="q"/>
            </a:pPr>
            <a:r>
              <a:rPr lang="en-MY" dirty="0">
                <a:solidFill>
                  <a:srgbClr val="202122"/>
                </a:solidFill>
                <a:latin typeface="Arial" panose="020B0604020202020204" pitchFamily="34" charset="0"/>
              </a:rPr>
              <a:t>If the leader does not know how to cherish his people, showing bad examples, irresponsible, wasting resources, His people will abundant him</a:t>
            </a:r>
          </a:p>
          <a:p>
            <a:pPr marL="285750" indent="-285750" algn="just">
              <a:buFont typeface="Wingdings" panose="05000000000000000000" pitchFamily="2" charset="2"/>
              <a:buChar char="q"/>
            </a:pPr>
            <a:endParaRPr lang="en-MY" dirty="0">
              <a:solidFill>
                <a:srgbClr val="202122"/>
              </a:solidFill>
              <a:latin typeface="Arial" panose="020B0604020202020204" pitchFamily="34" charset="0"/>
            </a:endParaRPr>
          </a:p>
          <a:p>
            <a:pPr marL="285750" indent="-285750" algn="just">
              <a:buFont typeface="Wingdings" panose="05000000000000000000" pitchFamily="2" charset="2"/>
              <a:buChar char="q"/>
            </a:pPr>
            <a:r>
              <a:rPr lang="en-MY" dirty="0">
                <a:solidFill>
                  <a:srgbClr val="202122"/>
                </a:solidFill>
                <a:latin typeface="Arial" panose="020B0604020202020204" pitchFamily="34" charset="0"/>
              </a:rPr>
              <a:t>Mencius advice to Emperor Liang is that a leader who is responsible act </a:t>
            </a:r>
            <a:r>
              <a:rPr lang="en-MY" b="0" i="0" dirty="0">
                <a:solidFill>
                  <a:srgbClr val="202122"/>
                </a:solidFill>
                <a:effectLst/>
                <a:latin typeface="Arial" panose="020B0604020202020204" pitchFamily="34" charset="0"/>
              </a:rPr>
              <a:t>benevolently and set good example to his people, his people will </a:t>
            </a:r>
            <a:r>
              <a:rPr lang="en-MY" dirty="0">
                <a:solidFill>
                  <a:srgbClr val="202122"/>
                </a:solidFill>
                <a:latin typeface="Arial" panose="020B0604020202020204" pitchFamily="34" charset="0"/>
              </a:rPr>
              <a:t>follow</a:t>
            </a:r>
          </a:p>
          <a:p>
            <a:r>
              <a:rPr lang="en-MY" dirty="0">
                <a:solidFill>
                  <a:srgbClr val="202122"/>
                </a:solidFill>
                <a:latin typeface="Arial" panose="020B0604020202020204" pitchFamily="34" charset="0"/>
              </a:rPr>
              <a:t> </a:t>
            </a:r>
          </a:p>
        </p:txBody>
      </p:sp>
    </p:spTree>
    <p:extLst>
      <p:ext uri="{BB962C8B-B14F-4D97-AF65-F5344CB8AC3E}">
        <p14:creationId xmlns:p14="http://schemas.microsoft.com/office/powerpoint/2010/main" val="2975114580"/>
      </p:ext>
    </p:extLst>
  </p:cSld>
  <p:clrMapOvr>
    <a:masterClrMapping/>
  </p:clrMapOvr>
</p:sld>
</file>

<file path=ppt/theme/theme1.xml><?xml version="1.0" encoding="utf-8"?>
<a:theme xmlns:a="http://schemas.openxmlformats.org/drawingml/2006/main" name="2018 Brand Refresh">
  <a:themeElements>
    <a:clrScheme name="CROWE HORWATH COLORS">
      <a:dk1>
        <a:srgbClr val="000000"/>
      </a:dk1>
      <a:lt1>
        <a:srgbClr val="FFFFFF"/>
      </a:lt1>
      <a:dk2>
        <a:srgbClr val="666666"/>
      </a:dk2>
      <a:lt2>
        <a:srgbClr val="CCCCCC"/>
      </a:lt2>
      <a:accent1>
        <a:srgbClr val="002D62"/>
      </a:accent1>
      <a:accent2>
        <a:srgbClr val="FDB913"/>
      </a:accent2>
      <a:accent3>
        <a:srgbClr val="55C5E9"/>
      </a:accent3>
      <a:accent4>
        <a:srgbClr val="00AB8E"/>
      </a:accent4>
      <a:accent5>
        <a:srgbClr val="CC3333"/>
      </a:accent5>
      <a:accent6>
        <a:srgbClr val="666666"/>
      </a:accent6>
      <a:hlink>
        <a:srgbClr val="55C5E9"/>
      </a:hlink>
      <a:folHlink>
        <a:srgbClr val="002D62"/>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esentation2" id="{E8948692-1AF6-4485-80DF-8C70B26F4F91}" vid="{17DB5A86-6635-43BE-957C-5846FF4739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Revised Current Template 2</Template>
  <TotalTime>48149</TotalTime>
  <Words>717</Words>
  <Application>Microsoft Office PowerPoint</Application>
  <PresentationFormat>Widescreen</PresentationFormat>
  <Paragraphs>86</Paragraphs>
  <Slides>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KaiTi</vt:lpstr>
      <vt:lpstr>Arial</vt:lpstr>
      <vt:lpstr>Calibri</vt:lpstr>
      <vt:lpstr>Helvetica</vt:lpstr>
      <vt:lpstr>Wingdings</vt:lpstr>
      <vt:lpstr>2018 Brand Refresh</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Crowe Horwath</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Hello.</dc:title>
  <dc:creator>Sylvia</dc:creator>
  <cp:lastModifiedBy>Eddy Chan</cp:lastModifiedBy>
  <cp:revision>1437</cp:revision>
  <cp:lastPrinted>2018-03-30T11:28:04Z</cp:lastPrinted>
  <dcterms:created xsi:type="dcterms:W3CDTF">2016-04-14T19:57:34Z</dcterms:created>
  <dcterms:modified xsi:type="dcterms:W3CDTF">2021-01-07T13:25:31Z</dcterms:modified>
</cp:coreProperties>
</file>