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3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4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5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6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7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  <p:sldMasterId id="2147483666" r:id="rId2"/>
    <p:sldMasterId id="2147483672" r:id="rId3"/>
    <p:sldMasterId id="2147483680" r:id="rId4"/>
    <p:sldMasterId id="2147483683" r:id="rId5"/>
    <p:sldMasterId id="2147483687" r:id="rId6"/>
    <p:sldMasterId id="2147483691" r:id="rId7"/>
  </p:sldMasterIdLst>
  <p:sldIdLst>
    <p:sldId id="256" r:id="rId8"/>
    <p:sldId id="352" r:id="rId9"/>
    <p:sldId id="353" r:id="rId10"/>
    <p:sldId id="354" r:id="rId11"/>
    <p:sldId id="355" r:id="rId12"/>
    <p:sldId id="356" r:id="rId13"/>
    <p:sldId id="358" r:id="rId14"/>
    <p:sldId id="357" r:id="rId15"/>
    <p:sldId id="359" r:id="rId16"/>
    <p:sldId id="363" r:id="rId17"/>
    <p:sldId id="360" r:id="rId18"/>
    <p:sldId id="361" r:id="rId19"/>
    <p:sldId id="362" r:id="rId20"/>
    <p:sldId id="364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27D939-9CF4-4936-A64D-302EF40B9DED}" v="2" dt="2024-10-10T13:04:31.1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microsoft.com/office/2016/11/relationships/changesInfo" Target="changesInfos/changesInfo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4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23" Type="http://schemas.openxmlformats.org/officeDocument/2006/relationships/viewProps" Target="viewProps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Murphy" userId="9ba79fcb-d62b-4ed0-b66e-b4415e918fea" providerId="ADAL" clId="{0F27D939-9CF4-4936-A64D-302EF40B9DED}"/>
    <pc:docChg chg="undo custSel modSld sldOrd">
      <pc:chgData name="Alison Murphy" userId="9ba79fcb-d62b-4ed0-b66e-b4415e918fea" providerId="ADAL" clId="{0F27D939-9CF4-4936-A64D-302EF40B9DED}" dt="2024-10-10T14:13:38.009" v="406" actId="255"/>
      <pc:docMkLst>
        <pc:docMk/>
      </pc:docMkLst>
      <pc:sldChg chg="delSp modSp mod delDesignElem">
        <pc:chgData name="Alison Murphy" userId="9ba79fcb-d62b-4ed0-b66e-b4415e918fea" providerId="ADAL" clId="{0F27D939-9CF4-4936-A64D-302EF40B9DED}" dt="2024-10-10T13:07:58.620" v="31" actId="255"/>
        <pc:sldMkLst>
          <pc:docMk/>
          <pc:sldMk cId="690251506" sldId="256"/>
        </pc:sldMkLst>
        <pc:spChg chg="mod">
          <ac:chgData name="Alison Murphy" userId="9ba79fcb-d62b-4ed0-b66e-b4415e918fea" providerId="ADAL" clId="{0F27D939-9CF4-4936-A64D-302EF40B9DED}" dt="2024-10-10T13:07:58.620" v="31" actId="255"/>
          <ac:spMkLst>
            <pc:docMk/>
            <pc:sldMk cId="690251506" sldId="256"/>
            <ac:spMk id="3" creationId="{4DBB1777-4D9A-3FB9-D56C-399BA2924F15}"/>
          </ac:spMkLst>
        </pc:spChg>
        <pc:spChg chg="del">
          <ac:chgData name="Alison Murphy" userId="9ba79fcb-d62b-4ed0-b66e-b4415e918fea" providerId="ADAL" clId="{0F27D939-9CF4-4936-A64D-302EF40B9DED}" dt="2024-10-10T13:04:27.019" v="13"/>
          <ac:spMkLst>
            <pc:docMk/>
            <pc:sldMk cId="690251506" sldId="256"/>
            <ac:spMk id="8" creationId="{203CBE6E-E6B2-417D-A61A-D5F70F02A402}"/>
          </ac:spMkLst>
        </pc:spChg>
        <pc:spChg chg="del">
          <ac:chgData name="Alison Murphy" userId="9ba79fcb-d62b-4ed0-b66e-b4415e918fea" providerId="ADAL" clId="{0F27D939-9CF4-4936-A64D-302EF40B9DED}" dt="2024-10-10T13:04:27.019" v="13"/>
          <ac:spMkLst>
            <pc:docMk/>
            <pc:sldMk cId="690251506" sldId="256"/>
            <ac:spMk id="10" creationId="{1466BE98-0341-4CFA-8601-3E68FB730704}"/>
          </ac:spMkLst>
        </pc:spChg>
        <pc:spChg chg="del">
          <ac:chgData name="Alison Murphy" userId="9ba79fcb-d62b-4ed0-b66e-b4415e918fea" providerId="ADAL" clId="{0F27D939-9CF4-4936-A64D-302EF40B9DED}" dt="2024-10-10T13:04:27.019" v="13"/>
          <ac:spMkLst>
            <pc:docMk/>
            <pc:sldMk cId="690251506" sldId="256"/>
            <ac:spMk id="12" creationId="{663E89A1-984A-4500-9453-4203AD1B83BE}"/>
          </ac:spMkLst>
        </pc:spChg>
        <pc:spChg chg="del">
          <ac:chgData name="Alison Murphy" userId="9ba79fcb-d62b-4ed0-b66e-b4415e918fea" providerId="ADAL" clId="{0F27D939-9CF4-4936-A64D-302EF40B9DED}" dt="2024-10-10T13:04:27.019" v="13"/>
          <ac:spMkLst>
            <pc:docMk/>
            <pc:sldMk cId="690251506" sldId="256"/>
            <ac:spMk id="14" creationId="{B3FD642B-C569-4ABB-AE20-EFA6BC995903}"/>
          </ac:spMkLst>
        </pc:spChg>
        <pc:spChg chg="del">
          <ac:chgData name="Alison Murphy" userId="9ba79fcb-d62b-4ed0-b66e-b4415e918fea" providerId="ADAL" clId="{0F27D939-9CF4-4936-A64D-302EF40B9DED}" dt="2024-10-10T13:04:27.019" v="13"/>
          <ac:spMkLst>
            <pc:docMk/>
            <pc:sldMk cId="690251506" sldId="256"/>
            <ac:spMk id="16" creationId="{AA92FED3-1F18-4138-B4E4-627D78B00203}"/>
          </ac:spMkLst>
        </pc:spChg>
      </pc:sldChg>
      <pc:sldChg chg="delSp modSp mod delDesignElem chgLayout">
        <pc:chgData name="Alison Murphy" userId="9ba79fcb-d62b-4ed0-b66e-b4415e918fea" providerId="ADAL" clId="{0F27D939-9CF4-4936-A64D-302EF40B9DED}" dt="2024-10-10T13:08:24.969" v="34" actId="255"/>
        <pc:sldMkLst>
          <pc:docMk/>
          <pc:sldMk cId="409369514" sldId="352"/>
        </pc:sldMkLst>
        <pc:spChg chg="mod ord">
          <ac:chgData name="Alison Murphy" userId="9ba79fcb-d62b-4ed0-b66e-b4415e918fea" providerId="ADAL" clId="{0F27D939-9CF4-4936-A64D-302EF40B9DED}" dt="2024-10-10T13:05:00.996" v="15" actId="700"/>
          <ac:spMkLst>
            <pc:docMk/>
            <pc:sldMk cId="409369514" sldId="352"/>
            <ac:spMk id="2" creationId="{BC7CB33C-359B-97E8-C796-530E766E6B54}"/>
          </ac:spMkLst>
        </pc:spChg>
        <pc:spChg chg="mod ord">
          <ac:chgData name="Alison Murphy" userId="9ba79fcb-d62b-4ed0-b66e-b4415e918fea" providerId="ADAL" clId="{0F27D939-9CF4-4936-A64D-302EF40B9DED}" dt="2024-10-10T13:08:24.969" v="34" actId="255"/>
          <ac:spMkLst>
            <pc:docMk/>
            <pc:sldMk cId="409369514" sldId="352"/>
            <ac:spMk id="3" creationId="{F46B7968-5188-B916-B17A-695EBB8CE9D6}"/>
          </ac:spMkLst>
        </pc:spChg>
        <pc:spChg chg="mod ord">
          <ac:chgData name="Alison Murphy" userId="9ba79fcb-d62b-4ed0-b66e-b4415e918fea" providerId="ADAL" clId="{0F27D939-9CF4-4936-A64D-302EF40B9DED}" dt="2024-10-10T13:08:12.608" v="32" actId="255"/>
          <ac:spMkLst>
            <pc:docMk/>
            <pc:sldMk cId="409369514" sldId="352"/>
            <ac:spMk id="4" creationId="{BACB8108-69F4-CEB6-706A-51476D4B6D7D}"/>
          </ac:spMkLst>
        </pc:spChg>
        <pc:spChg chg="del">
          <ac:chgData name="Alison Murphy" userId="9ba79fcb-d62b-4ed0-b66e-b4415e918fea" providerId="ADAL" clId="{0F27D939-9CF4-4936-A64D-302EF40B9DED}" dt="2024-10-10T13:04:27.019" v="13"/>
          <ac:spMkLst>
            <pc:docMk/>
            <pc:sldMk cId="409369514" sldId="352"/>
            <ac:spMk id="9" creationId="{4C608BEB-860E-4094-8511-78603564A75E}"/>
          </ac:spMkLst>
        </pc:spChg>
        <pc:cxnChg chg="del">
          <ac:chgData name="Alison Murphy" userId="9ba79fcb-d62b-4ed0-b66e-b4415e918fea" providerId="ADAL" clId="{0F27D939-9CF4-4936-A64D-302EF40B9DED}" dt="2024-10-10T13:04:27.019" v="13"/>
          <ac:cxnSpMkLst>
            <pc:docMk/>
            <pc:sldMk cId="409369514" sldId="352"/>
            <ac:cxnSpMk id="11" creationId="{1F16A8D4-FE87-4604-88B2-394B5D1EB437}"/>
          </ac:cxnSpMkLst>
        </pc:cxnChg>
      </pc:sldChg>
      <pc:sldChg chg="delSp modSp mod delDesignElem chgLayout">
        <pc:chgData name="Alison Murphy" userId="9ba79fcb-d62b-4ed0-b66e-b4415e918fea" providerId="ADAL" clId="{0F27D939-9CF4-4936-A64D-302EF40B9DED}" dt="2024-10-10T13:09:37.105" v="43"/>
        <pc:sldMkLst>
          <pc:docMk/>
          <pc:sldMk cId="2475618852" sldId="353"/>
        </pc:sldMkLst>
        <pc:spChg chg="mod ord">
          <ac:chgData name="Alison Murphy" userId="9ba79fcb-d62b-4ed0-b66e-b4415e918fea" providerId="ADAL" clId="{0F27D939-9CF4-4936-A64D-302EF40B9DED}" dt="2024-10-10T13:09:37.105" v="43"/>
          <ac:spMkLst>
            <pc:docMk/>
            <pc:sldMk cId="2475618852" sldId="353"/>
            <ac:spMk id="2" creationId="{62B98209-9A74-F6A4-B1D9-C83660AE34EB}"/>
          </ac:spMkLst>
        </pc:spChg>
        <pc:spChg chg="mod ord">
          <ac:chgData name="Alison Murphy" userId="9ba79fcb-d62b-4ed0-b66e-b4415e918fea" providerId="ADAL" clId="{0F27D939-9CF4-4936-A64D-302EF40B9DED}" dt="2024-10-10T13:09:25.639" v="39" actId="14100"/>
          <ac:spMkLst>
            <pc:docMk/>
            <pc:sldMk cId="2475618852" sldId="353"/>
            <ac:spMk id="3" creationId="{6CA59187-62B2-67B7-A746-63542D4C8810}"/>
          </ac:spMkLst>
        </pc:spChg>
        <pc:spChg chg="mod ord">
          <ac:chgData name="Alison Murphy" userId="9ba79fcb-d62b-4ed0-b66e-b4415e918fea" providerId="ADAL" clId="{0F27D939-9CF4-4936-A64D-302EF40B9DED}" dt="2024-10-10T13:09:30.548" v="40" actId="6549"/>
          <ac:spMkLst>
            <pc:docMk/>
            <pc:sldMk cId="2475618852" sldId="353"/>
            <ac:spMk id="4" creationId="{C3FD6BD3-B1AC-EDC9-90A3-484FA35D3E28}"/>
          </ac:spMkLst>
        </pc:spChg>
        <pc:spChg chg="del">
          <ac:chgData name="Alison Murphy" userId="9ba79fcb-d62b-4ed0-b66e-b4415e918fea" providerId="ADAL" clId="{0F27D939-9CF4-4936-A64D-302EF40B9DED}" dt="2024-10-10T13:04:27.019" v="13"/>
          <ac:spMkLst>
            <pc:docMk/>
            <pc:sldMk cId="2475618852" sldId="353"/>
            <ac:spMk id="9" creationId="{4C608BEB-860E-4094-8511-78603564A75E}"/>
          </ac:spMkLst>
        </pc:spChg>
        <pc:cxnChg chg="del">
          <ac:chgData name="Alison Murphy" userId="9ba79fcb-d62b-4ed0-b66e-b4415e918fea" providerId="ADAL" clId="{0F27D939-9CF4-4936-A64D-302EF40B9DED}" dt="2024-10-10T13:04:27.019" v="13"/>
          <ac:cxnSpMkLst>
            <pc:docMk/>
            <pc:sldMk cId="2475618852" sldId="353"/>
            <ac:cxnSpMk id="11" creationId="{1F16A8D4-FE87-4604-88B2-394B5D1EB437}"/>
          </ac:cxnSpMkLst>
        </pc:cxnChg>
      </pc:sldChg>
      <pc:sldChg chg="delSp modSp mod delDesignElem chgLayout">
        <pc:chgData name="Alison Murphy" userId="9ba79fcb-d62b-4ed0-b66e-b4415e918fea" providerId="ADAL" clId="{0F27D939-9CF4-4936-A64D-302EF40B9DED}" dt="2024-10-10T13:11:11.204" v="66" actId="255"/>
        <pc:sldMkLst>
          <pc:docMk/>
          <pc:sldMk cId="704421231" sldId="354"/>
        </pc:sldMkLst>
        <pc:spChg chg="mod ord">
          <ac:chgData name="Alison Murphy" userId="9ba79fcb-d62b-4ed0-b66e-b4415e918fea" providerId="ADAL" clId="{0F27D939-9CF4-4936-A64D-302EF40B9DED}" dt="2024-10-10T13:10:44.161" v="62" actId="207"/>
          <ac:spMkLst>
            <pc:docMk/>
            <pc:sldMk cId="704421231" sldId="354"/>
            <ac:spMk id="2" creationId="{D2EE5A6D-9BE2-0401-20CA-61D7D698C651}"/>
          </ac:spMkLst>
        </pc:spChg>
        <pc:spChg chg="mod ord">
          <ac:chgData name="Alison Murphy" userId="9ba79fcb-d62b-4ed0-b66e-b4415e918fea" providerId="ADAL" clId="{0F27D939-9CF4-4936-A64D-302EF40B9DED}" dt="2024-10-10T13:11:02.376" v="65" actId="255"/>
          <ac:spMkLst>
            <pc:docMk/>
            <pc:sldMk cId="704421231" sldId="354"/>
            <ac:spMk id="3" creationId="{98978C87-9C4F-133C-BDA2-BC2FC72EBC0E}"/>
          </ac:spMkLst>
        </pc:spChg>
        <pc:spChg chg="mod ord">
          <ac:chgData name="Alison Murphy" userId="9ba79fcb-d62b-4ed0-b66e-b4415e918fea" providerId="ADAL" clId="{0F27D939-9CF4-4936-A64D-302EF40B9DED}" dt="2024-10-10T13:11:11.204" v="66" actId="255"/>
          <ac:spMkLst>
            <pc:docMk/>
            <pc:sldMk cId="704421231" sldId="354"/>
            <ac:spMk id="4" creationId="{2181FCED-B040-448D-4BC9-ACE883D822D0}"/>
          </ac:spMkLst>
        </pc:spChg>
        <pc:spChg chg="del">
          <ac:chgData name="Alison Murphy" userId="9ba79fcb-d62b-4ed0-b66e-b4415e918fea" providerId="ADAL" clId="{0F27D939-9CF4-4936-A64D-302EF40B9DED}" dt="2024-10-10T13:04:27.019" v="13"/>
          <ac:spMkLst>
            <pc:docMk/>
            <pc:sldMk cId="704421231" sldId="354"/>
            <ac:spMk id="9" creationId="{4C608BEB-860E-4094-8511-78603564A75E}"/>
          </ac:spMkLst>
        </pc:spChg>
        <pc:cxnChg chg="del">
          <ac:chgData name="Alison Murphy" userId="9ba79fcb-d62b-4ed0-b66e-b4415e918fea" providerId="ADAL" clId="{0F27D939-9CF4-4936-A64D-302EF40B9DED}" dt="2024-10-10T13:04:27.019" v="13"/>
          <ac:cxnSpMkLst>
            <pc:docMk/>
            <pc:sldMk cId="704421231" sldId="354"/>
            <ac:cxnSpMk id="11" creationId="{1F16A8D4-FE87-4604-88B2-394B5D1EB437}"/>
          </ac:cxnSpMkLst>
        </pc:cxnChg>
      </pc:sldChg>
      <pc:sldChg chg="delSp modSp mod delDesignElem chgLayout">
        <pc:chgData name="Alison Murphy" userId="9ba79fcb-d62b-4ed0-b66e-b4415e918fea" providerId="ADAL" clId="{0F27D939-9CF4-4936-A64D-302EF40B9DED}" dt="2024-10-10T13:12:56.615" v="123" actId="255"/>
        <pc:sldMkLst>
          <pc:docMk/>
          <pc:sldMk cId="3317202321" sldId="355"/>
        </pc:sldMkLst>
        <pc:spChg chg="mod ord">
          <ac:chgData name="Alison Murphy" userId="9ba79fcb-d62b-4ed0-b66e-b4415e918fea" providerId="ADAL" clId="{0F27D939-9CF4-4936-A64D-302EF40B9DED}" dt="2024-10-10T13:12:18.849" v="104" actId="20577"/>
          <ac:spMkLst>
            <pc:docMk/>
            <pc:sldMk cId="3317202321" sldId="355"/>
            <ac:spMk id="2" creationId="{93A60E88-A67D-9A9B-CE06-B5AA495806C0}"/>
          </ac:spMkLst>
        </pc:spChg>
        <pc:spChg chg="mod ord">
          <ac:chgData name="Alison Murphy" userId="9ba79fcb-d62b-4ed0-b66e-b4415e918fea" providerId="ADAL" clId="{0F27D939-9CF4-4936-A64D-302EF40B9DED}" dt="2024-10-10T13:12:41.359" v="108" actId="255"/>
          <ac:spMkLst>
            <pc:docMk/>
            <pc:sldMk cId="3317202321" sldId="355"/>
            <ac:spMk id="3" creationId="{5B809191-DD00-01D0-6DF6-0FCA4ADE1BB7}"/>
          </ac:spMkLst>
        </pc:spChg>
        <pc:spChg chg="mod ord">
          <ac:chgData name="Alison Murphy" userId="9ba79fcb-d62b-4ed0-b66e-b4415e918fea" providerId="ADAL" clId="{0F27D939-9CF4-4936-A64D-302EF40B9DED}" dt="2024-10-10T13:12:56.615" v="123" actId="255"/>
          <ac:spMkLst>
            <pc:docMk/>
            <pc:sldMk cId="3317202321" sldId="355"/>
            <ac:spMk id="4" creationId="{A59E3E59-1F5B-87BC-50D9-C244DC5C5DE9}"/>
          </ac:spMkLst>
        </pc:spChg>
        <pc:spChg chg="del">
          <ac:chgData name="Alison Murphy" userId="9ba79fcb-d62b-4ed0-b66e-b4415e918fea" providerId="ADAL" clId="{0F27D939-9CF4-4936-A64D-302EF40B9DED}" dt="2024-10-10T13:04:27.019" v="13"/>
          <ac:spMkLst>
            <pc:docMk/>
            <pc:sldMk cId="3317202321" sldId="355"/>
            <ac:spMk id="9" creationId="{4C608BEB-860E-4094-8511-78603564A75E}"/>
          </ac:spMkLst>
        </pc:spChg>
        <pc:cxnChg chg="del">
          <ac:chgData name="Alison Murphy" userId="9ba79fcb-d62b-4ed0-b66e-b4415e918fea" providerId="ADAL" clId="{0F27D939-9CF4-4936-A64D-302EF40B9DED}" dt="2024-10-10T13:04:27.019" v="13"/>
          <ac:cxnSpMkLst>
            <pc:docMk/>
            <pc:sldMk cId="3317202321" sldId="355"/>
            <ac:cxnSpMk id="11" creationId="{1F16A8D4-FE87-4604-88B2-394B5D1EB437}"/>
          </ac:cxnSpMkLst>
        </pc:cxnChg>
      </pc:sldChg>
      <pc:sldChg chg="delSp modSp mod delDesignElem chgLayout">
        <pc:chgData name="Alison Murphy" userId="9ba79fcb-d62b-4ed0-b66e-b4415e918fea" providerId="ADAL" clId="{0F27D939-9CF4-4936-A64D-302EF40B9DED}" dt="2024-10-10T14:08:48.787" v="199" actId="20577"/>
        <pc:sldMkLst>
          <pc:docMk/>
          <pc:sldMk cId="2643481225" sldId="356"/>
        </pc:sldMkLst>
        <pc:spChg chg="mod ord">
          <ac:chgData name="Alison Murphy" userId="9ba79fcb-d62b-4ed0-b66e-b4415e918fea" providerId="ADAL" clId="{0F27D939-9CF4-4936-A64D-302EF40B9DED}" dt="2024-10-10T14:08:48.787" v="199" actId="20577"/>
          <ac:spMkLst>
            <pc:docMk/>
            <pc:sldMk cId="2643481225" sldId="356"/>
            <ac:spMk id="2" creationId="{F730A832-10EB-951C-82EA-ECC363D00FFB}"/>
          </ac:spMkLst>
        </pc:spChg>
        <pc:spChg chg="mod ord">
          <ac:chgData name="Alison Murphy" userId="9ba79fcb-d62b-4ed0-b66e-b4415e918fea" providerId="ADAL" clId="{0F27D939-9CF4-4936-A64D-302EF40B9DED}" dt="2024-10-10T14:07:57.982" v="142" actId="255"/>
          <ac:spMkLst>
            <pc:docMk/>
            <pc:sldMk cId="2643481225" sldId="356"/>
            <ac:spMk id="3" creationId="{252E3AA8-34D1-A71C-15CC-679825B5A644}"/>
          </ac:spMkLst>
        </pc:spChg>
        <pc:spChg chg="mod ord">
          <ac:chgData name="Alison Murphy" userId="9ba79fcb-d62b-4ed0-b66e-b4415e918fea" providerId="ADAL" clId="{0F27D939-9CF4-4936-A64D-302EF40B9DED}" dt="2024-10-10T14:08:17.193" v="167" actId="255"/>
          <ac:spMkLst>
            <pc:docMk/>
            <pc:sldMk cId="2643481225" sldId="356"/>
            <ac:spMk id="4" creationId="{E2CBE52F-C552-4979-D983-AE300C2EEB90}"/>
          </ac:spMkLst>
        </pc:spChg>
        <pc:spChg chg="del">
          <ac:chgData name="Alison Murphy" userId="9ba79fcb-d62b-4ed0-b66e-b4415e918fea" providerId="ADAL" clId="{0F27D939-9CF4-4936-A64D-302EF40B9DED}" dt="2024-10-10T13:04:27.019" v="13"/>
          <ac:spMkLst>
            <pc:docMk/>
            <pc:sldMk cId="2643481225" sldId="356"/>
            <ac:spMk id="9" creationId="{4C608BEB-860E-4094-8511-78603564A75E}"/>
          </ac:spMkLst>
        </pc:spChg>
        <pc:cxnChg chg="del">
          <ac:chgData name="Alison Murphy" userId="9ba79fcb-d62b-4ed0-b66e-b4415e918fea" providerId="ADAL" clId="{0F27D939-9CF4-4936-A64D-302EF40B9DED}" dt="2024-10-10T13:04:27.019" v="13"/>
          <ac:cxnSpMkLst>
            <pc:docMk/>
            <pc:sldMk cId="2643481225" sldId="356"/>
            <ac:cxnSpMk id="11" creationId="{1F16A8D4-FE87-4604-88B2-394B5D1EB437}"/>
          </ac:cxnSpMkLst>
        </pc:cxnChg>
      </pc:sldChg>
      <pc:sldChg chg="delSp modSp mod delDesignElem chgLayout">
        <pc:chgData name="Alison Murphy" userId="9ba79fcb-d62b-4ed0-b66e-b4415e918fea" providerId="ADAL" clId="{0F27D939-9CF4-4936-A64D-302EF40B9DED}" dt="2024-10-10T14:09:12.374" v="226" actId="14100"/>
        <pc:sldMkLst>
          <pc:docMk/>
          <pc:sldMk cId="1064371125" sldId="357"/>
        </pc:sldMkLst>
        <pc:spChg chg="mod ord">
          <ac:chgData name="Alison Murphy" userId="9ba79fcb-d62b-4ed0-b66e-b4415e918fea" providerId="ADAL" clId="{0F27D939-9CF4-4936-A64D-302EF40B9DED}" dt="2024-10-10T14:09:12.374" v="226" actId="14100"/>
          <ac:spMkLst>
            <pc:docMk/>
            <pc:sldMk cId="1064371125" sldId="357"/>
            <ac:spMk id="2" creationId="{CF0AC32E-A924-4E29-491D-48CB997A773E}"/>
          </ac:spMkLst>
        </pc:spChg>
        <pc:spChg chg="mod ord">
          <ac:chgData name="Alison Murphy" userId="9ba79fcb-d62b-4ed0-b66e-b4415e918fea" providerId="ADAL" clId="{0F27D939-9CF4-4936-A64D-302EF40B9DED}" dt="2024-10-10T13:06:06.275" v="21" actId="700"/>
          <ac:spMkLst>
            <pc:docMk/>
            <pc:sldMk cId="1064371125" sldId="357"/>
            <ac:spMk id="3" creationId="{31BCEB25-1CD5-0120-964D-F8A3D4043EF6}"/>
          </ac:spMkLst>
        </pc:spChg>
        <pc:spChg chg="mod ord">
          <ac:chgData name="Alison Murphy" userId="9ba79fcb-d62b-4ed0-b66e-b4415e918fea" providerId="ADAL" clId="{0F27D939-9CF4-4936-A64D-302EF40B9DED}" dt="2024-10-10T13:06:06.275" v="21" actId="700"/>
          <ac:spMkLst>
            <pc:docMk/>
            <pc:sldMk cId="1064371125" sldId="357"/>
            <ac:spMk id="4" creationId="{DA09161A-6C9A-D6DA-106B-09213B3B773B}"/>
          </ac:spMkLst>
        </pc:spChg>
        <pc:spChg chg="del">
          <ac:chgData name="Alison Murphy" userId="9ba79fcb-d62b-4ed0-b66e-b4415e918fea" providerId="ADAL" clId="{0F27D939-9CF4-4936-A64D-302EF40B9DED}" dt="2024-10-10T13:04:27.019" v="13"/>
          <ac:spMkLst>
            <pc:docMk/>
            <pc:sldMk cId="1064371125" sldId="357"/>
            <ac:spMk id="9" creationId="{4C608BEB-860E-4094-8511-78603564A75E}"/>
          </ac:spMkLst>
        </pc:spChg>
        <pc:cxnChg chg="del">
          <ac:chgData name="Alison Murphy" userId="9ba79fcb-d62b-4ed0-b66e-b4415e918fea" providerId="ADAL" clId="{0F27D939-9CF4-4936-A64D-302EF40B9DED}" dt="2024-10-10T13:04:27.019" v="13"/>
          <ac:cxnSpMkLst>
            <pc:docMk/>
            <pc:sldMk cId="1064371125" sldId="357"/>
            <ac:cxnSpMk id="11" creationId="{1F16A8D4-FE87-4604-88B2-394B5D1EB437}"/>
          </ac:cxnSpMkLst>
        </pc:cxnChg>
      </pc:sldChg>
      <pc:sldChg chg="delSp modSp mod delDesignElem chgLayout">
        <pc:chgData name="Alison Murphy" userId="9ba79fcb-d62b-4ed0-b66e-b4415e918fea" providerId="ADAL" clId="{0F27D939-9CF4-4936-A64D-302EF40B9DED}" dt="2024-10-10T14:08:42.076" v="193" actId="20577"/>
        <pc:sldMkLst>
          <pc:docMk/>
          <pc:sldMk cId="1042517063" sldId="358"/>
        </pc:sldMkLst>
        <pc:spChg chg="mod ord">
          <ac:chgData name="Alison Murphy" userId="9ba79fcb-d62b-4ed0-b66e-b4415e918fea" providerId="ADAL" clId="{0F27D939-9CF4-4936-A64D-302EF40B9DED}" dt="2024-10-10T14:08:42.076" v="193" actId="20577"/>
          <ac:spMkLst>
            <pc:docMk/>
            <pc:sldMk cId="1042517063" sldId="358"/>
            <ac:spMk id="2" creationId="{CF0AC32E-A924-4E29-491D-48CB997A773E}"/>
          </ac:spMkLst>
        </pc:spChg>
        <pc:spChg chg="mod ord">
          <ac:chgData name="Alison Murphy" userId="9ba79fcb-d62b-4ed0-b66e-b4415e918fea" providerId="ADAL" clId="{0F27D939-9CF4-4936-A64D-302EF40B9DED}" dt="2024-10-10T13:05:59.704" v="20" actId="700"/>
          <ac:spMkLst>
            <pc:docMk/>
            <pc:sldMk cId="1042517063" sldId="358"/>
            <ac:spMk id="3" creationId="{31BCEB25-1CD5-0120-964D-F8A3D4043EF6}"/>
          </ac:spMkLst>
        </pc:spChg>
        <pc:spChg chg="mod ord">
          <ac:chgData name="Alison Murphy" userId="9ba79fcb-d62b-4ed0-b66e-b4415e918fea" providerId="ADAL" clId="{0F27D939-9CF4-4936-A64D-302EF40B9DED}" dt="2024-10-10T13:05:59.704" v="20" actId="700"/>
          <ac:spMkLst>
            <pc:docMk/>
            <pc:sldMk cId="1042517063" sldId="358"/>
            <ac:spMk id="4" creationId="{DA09161A-6C9A-D6DA-106B-09213B3B773B}"/>
          </ac:spMkLst>
        </pc:spChg>
        <pc:spChg chg="del">
          <ac:chgData name="Alison Murphy" userId="9ba79fcb-d62b-4ed0-b66e-b4415e918fea" providerId="ADAL" clId="{0F27D939-9CF4-4936-A64D-302EF40B9DED}" dt="2024-10-10T13:04:27.019" v="13"/>
          <ac:spMkLst>
            <pc:docMk/>
            <pc:sldMk cId="1042517063" sldId="358"/>
            <ac:spMk id="9" creationId="{4C608BEB-860E-4094-8511-78603564A75E}"/>
          </ac:spMkLst>
        </pc:spChg>
        <pc:cxnChg chg="del">
          <ac:chgData name="Alison Murphy" userId="9ba79fcb-d62b-4ed0-b66e-b4415e918fea" providerId="ADAL" clId="{0F27D939-9CF4-4936-A64D-302EF40B9DED}" dt="2024-10-10T13:04:27.019" v="13"/>
          <ac:cxnSpMkLst>
            <pc:docMk/>
            <pc:sldMk cId="1042517063" sldId="358"/>
            <ac:cxnSpMk id="11" creationId="{1F16A8D4-FE87-4604-88B2-394B5D1EB437}"/>
          </ac:cxnSpMkLst>
        </pc:cxnChg>
      </pc:sldChg>
      <pc:sldChg chg="delSp modSp mod delDesignElem chgLayout">
        <pc:chgData name="Alison Murphy" userId="9ba79fcb-d62b-4ed0-b66e-b4415e918fea" providerId="ADAL" clId="{0F27D939-9CF4-4936-A64D-302EF40B9DED}" dt="2024-10-10T14:09:37.755" v="259" actId="27636"/>
        <pc:sldMkLst>
          <pc:docMk/>
          <pc:sldMk cId="1071002237" sldId="359"/>
        </pc:sldMkLst>
        <pc:spChg chg="mod ord">
          <ac:chgData name="Alison Murphy" userId="9ba79fcb-d62b-4ed0-b66e-b4415e918fea" providerId="ADAL" clId="{0F27D939-9CF4-4936-A64D-302EF40B9DED}" dt="2024-10-10T14:09:37.755" v="259" actId="27636"/>
          <ac:spMkLst>
            <pc:docMk/>
            <pc:sldMk cId="1071002237" sldId="359"/>
            <ac:spMk id="2" creationId="{E4C25D10-1AAE-BE74-B769-1010C1805A74}"/>
          </ac:spMkLst>
        </pc:spChg>
        <pc:spChg chg="mod ord">
          <ac:chgData name="Alison Murphy" userId="9ba79fcb-d62b-4ed0-b66e-b4415e918fea" providerId="ADAL" clId="{0F27D939-9CF4-4936-A64D-302EF40B9DED}" dt="2024-10-10T13:06:12.478" v="22" actId="700"/>
          <ac:spMkLst>
            <pc:docMk/>
            <pc:sldMk cId="1071002237" sldId="359"/>
            <ac:spMk id="3" creationId="{9BB6590F-741A-00C3-05E0-10C8F082BB8B}"/>
          </ac:spMkLst>
        </pc:spChg>
        <pc:spChg chg="mod ord">
          <ac:chgData name="Alison Murphy" userId="9ba79fcb-d62b-4ed0-b66e-b4415e918fea" providerId="ADAL" clId="{0F27D939-9CF4-4936-A64D-302EF40B9DED}" dt="2024-10-10T13:06:12.478" v="22" actId="700"/>
          <ac:spMkLst>
            <pc:docMk/>
            <pc:sldMk cId="1071002237" sldId="359"/>
            <ac:spMk id="4" creationId="{0E92E0D1-7FEA-C705-21DE-203C4E14C35B}"/>
          </ac:spMkLst>
        </pc:spChg>
        <pc:spChg chg="del">
          <ac:chgData name="Alison Murphy" userId="9ba79fcb-d62b-4ed0-b66e-b4415e918fea" providerId="ADAL" clId="{0F27D939-9CF4-4936-A64D-302EF40B9DED}" dt="2024-10-10T13:04:27.019" v="13"/>
          <ac:spMkLst>
            <pc:docMk/>
            <pc:sldMk cId="1071002237" sldId="359"/>
            <ac:spMk id="9" creationId="{4C608BEB-860E-4094-8511-78603564A75E}"/>
          </ac:spMkLst>
        </pc:spChg>
        <pc:cxnChg chg="del">
          <ac:chgData name="Alison Murphy" userId="9ba79fcb-d62b-4ed0-b66e-b4415e918fea" providerId="ADAL" clId="{0F27D939-9CF4-4936-A64D-302EF40B9DED}" dt="2024-10-10T13:04:27.019" v="13"/>
          <ac:cxnSpMkLst>
            <pc:docMk/>
            <pc:sldMk cId="1071002237" sldId="359"/>
            <ac:cxnSpMk id="11" creationId="{1F16A8D4-FE87-4604-88B2-394B5D1EB437}"/>
          </ac:cxnSpMkLst>
        </pc:cxnChg>
      </pc:sldChg>
      <pc:sldChg chg="delSp modSp mod delDesignElem chgLayout">
        <pc:chgData name="Alison Murphy" userId="9ba79fcb-d62b-4ed0-b66e-b4415e918fea" providerId="ADAL" clId="{0F27D939-9CF4-4936-A64D-302EF40B9DED}" dt="2024-10-10T14:10:57.255" v="286" actId="255"/>
        <pc:sldMkLst>
          <pc:docMk/>
          <pc:sldMk cId="590977841" sldId="360"/>
        </pc:sldMkLst>
        <pc:spChg chg="mod ord">
          <ac:chgData name="Alison Murphy" userId="9ba79fcb-d62b-4ed0-b66e-b4415e918fea" providerId="ADAL" clId="{0F27D939-9CF4-4936-A64D-302EF40B9DED}" dt="2024-10-10T13:06:34.599" v="24" actId="700"/>
          <ac:spMkLst>
            <pc:docMk/>
            <pc:sldMk cId="590977841" sldId="360"/>
            <ac:spMk id="2" creationId="{3E00F401-F2C6-106C-A1E3-4B2EFA7EE729}"/>
          </ac:spMkLst>
        </pc:spChg>
        <pc:spChg chg="mod ord">
          <ac:chgData name="Alison Murphy" userId="9ba79fcb-d62b-4ed0-b66e-b4415e918fea" providerId="ADAL" clId="{0F27D939-9CF4-4936-A64D-302EF40B9DED}" dt="2024-10-10T14:10:39.414" v="285" actId="255"/>
          <ac:spMkLst>
            <pc:docMk/>
            <pc:sldMk cId="590977841" sldId="360"/>
            <ac:spMk id="3" creationId="{D16A6E2A-86E3-BBFE-5410-7E92CB8EF3CB}"/>
          </ac:spMkLst>
        </pc:spChg>
        <pc:spChg chg="mod ord">
          <ac:chgData name="Alison Murphy" userId="9ba79fcb-d62b-4ed0-b66e-b4415e918fea" providerId="ADAL" clId="{0F27D939-9CF4-4936-A64D-302EF40B9DED}" dt="2024-10-10T14:10:57.255" v="286" actId="255"/>
          <ac:spMkLst>
            <pc:docMk/>
            <pc:sldMk cId="590977841" sldId="360"/>
            <ac:spMk id="4" creationId="{2AFD1BC1-2A78-6381-FDB7-3D5E81AE284E}"/>
          </ac:spMkLst>
        </pc:spChg>
        <pc:spChg chg="del">
          <ac:chgData name="Alison Murphy" userId="9ba79fcb-d62b-4ed0-b66e-b4415e918fea" providerId="ADAL" clId="{0F27D939-9CF4-4936-A64D-302EF40B9DED}" dt="2024-10-10T13:04:27.019" v="13"/>
          <ac:spMkLst>
            <pc:docMk/>
            <pc:sldMk cId="590977841" sldId="360"/>
            <ac:spMk id="9" creationId="{4C608BEB-860E-4094-8511-78603564A75E}"/>
          </ac:spMkLst>
        </pc:spChg>
        <pc:cxnChg chg="del">
          <ac:chgData name="Alison Murphy" userId="9ba79fcb-d62b-4ed0-b66e-b4415e918fea" providerId="ADAL" clId="{0F27D939-9CF4-4936-A64D-302EF40B9DED}" dt="2024-10-10T13:04:27.019" v="13"/>
          <ac:cxnSpMkLst>
            <pc:docMk/>
            <pc:sldMk cId="590977841" sldId="360"/>
            <ac:cxnSpMk id="11" creationId="{1F16A8D4-FE87-4604-88B2-394B5D1EB437}"/>
          </ac:cxnSpMkLst>
        </pc:cxnChg>
      </pc:sldChg>
      <pc:sldChg chg="delSp modSp mod delDesignElem chgLayout">
        <pc:chgData name="Alison Murphy" userId="9ba79fcb-d62b-4ed0-b66e-b4415e918fea" providerId="ADAL" clId="{0F27D939-9CF4-4936-A64D-302EF40B9DED}" dt="2024-10-10T14:12:28.981" v="323" actId="20577"/>
        <pc:sldMkLst>
          <pc:docMk/>
          <pc:sldMk cId="1307119066" sldId="361"/>
        </pc:sldMkLst>
        <pc:spChg chg="mod ord">
          <ac:chgData name="Alison Murphy" userId="9ba79fcb-d62b-4ed0-b66e-b4415e918fea" providerId="ADAL" clId="{0F27D939-9CF4-4936-A64D-302EF40B9DED}" dt="2024-10-10T14:12:28.981" v="323" actId="20577"/>
          <ac:spMkLst>
            <pc:docMk/>
            <pc:sldMk cId="1307119066" sldId="361"/>
            <ac:spMk id="2" creationId="{A23CB740-FED9-4300-4313-9AEA3B44F7E3}"/>
          </ac:spMkLst>
        </pc:spChg>
        <pc:spChg chg="mod ord">
          <ac:chgData name="Alison Murphy" userId="9ba79fcb-d62b-4ed0-b66e-b4415e918fea" providerId="ADAL" clId="{0F27D939-9CF4-4936-A64D-302EF40B9DED}" dt="2024-10-10T14:12:02.975" v="312" actId="27636"/>
          <ac:spMkLst>
            <pc:docMk/>
            <pc:sldMk cId="1307119066" sldId="361"/>
            <ac:spMk id="3" creationId="{8B5D7E51-E21B-8F1B-9556-DBA8E03414CC}"/>
          </ac:spMkLst>
        </pc:spChg>
        <pc:spChg chg="mod ord">
          <ac:chgData name="Alison Murphy" userId="9ba79fcb-d62b-4ed0-b66e-b4415e918fea" providerId="ADAL" clId="{0F27D939-9CF4-4936-A64D-302EF40B9DED}" dt="2024-10-10T14:12:09.135" v="313" actId="255"/>
          <ac:spMkLst>
            <pc:docMk/>
            <pc:sldMk cId="1307119066" sldId="361"/>
            <ac:spMk id="4" creationId="{8DBB5793-EC63-A761-745C-DAC02BD3D342}"/>
          </ac:spMkLst>
        </pc:spChg>
        <pc:spChg chg="del">
          <ac:chgData name="Alison Murphy" userId="9ba79fcb-d62b-4ed0-b66e-b4415e918fea" providerId="ADAL" clId="{0F27D939-9CF4-4936-A64D-302EF40B9DED}" dt="2024-10-10T13:04:27.019" v="13"/>
          <ac:spMkLst>
            <pc:docMk/>
            <pc:sldMk cId="1307119066" sldId="361"/>
            <ac:spMk id="9" creationId="{4C608BEB-860E-4094-8511-78603564A75E}"/>
          </ac:spMkLst>
        </pc:spChg>
        <pc:cxnChg chg="del">
          <ac:chgData name="Alison Murphy" userId="9ba79fcb-d62b-4ed0-b66e-b4415e918fea" providerId="ADAL" clId="{0F27D939-9CF4-4936-A64D-302EF40B9DED}" dt="2024-10-10T13:04:27.019" v="13"/>
          <ac:cxnSpMkLst>
            <pc:docMk/>
            <pc:sldMk cId="1307119066" sldId="361"/>
            <ac:cxnSpMk id="11" creationId="{1F16A8D4-FE87-4604-88B2-394B5D1EB437}"/>
          </ac:cxnSpMkLst>
        </pc:cxnChg>
      </pc:sldChg>
      <pc:sldChg chg="delSp modSp mod delDesignElem chgLayout">
        <pc:chgData name="Alison Murphy" userId="9ba79fcb-d62b-4ed0-b66e-b4415e918fea" providerId="ADAL" clId="{0F27D939-9CF4-4936-A64D-302EF40B9DED}" dt="2024-10-10T14:13:38.009" v="406" actId="255"/>
        <pc:sldMkLst>
          <pc:docMk/>
          <pc:sldMk cId="82921114" sldId="362"/>
        </pc:sldMkLst>
        <pc:spChg chg="mod ord">
          <ac:chgData name="Alison Murphy" userId="9ba79fcb-d62b-4ed0-b66e-b4415e918fea" providerId="ADAL" clId="{0F27D939-9CF4-4936-A64D-302EF40B9DED}" dt="2024-10-10T14:13:13.936" v="404" actId="6549"/>
          <ac:spMkLst>
            <pc:docMk/>
            <pc:sldMk cId="82921114" sldId="362"/>
            <ac:spMk id="2" creationId="{C3728C20-CC52-7958-B9B1-A70366A800A8}"/>
          </ac:spMkLst>
        </pc:spChg>
        <pc:spChg chg="mod ord">
          <ac:chgData name="Alison Murphy" userId="9ba79fcb-d62b-4ed0-b66e-b4415e918fea" providerId="ADAL" clId="{0F27D939-9CF4-4936-A64D-302EF40B9DED}" dt="2024-10-10T14:13:38.009" v="406" actId="255"/>
          <ac:spMkLst>
            <pc:docMk/>
            <pc:sldMk cId="82921114" sldId="362"/>
            <ac:spMk id="3" creationId="{CD35ABD4-A4C6-ED00-CCAF-A1E1B6C103DB}"/>
          </ac:spMkLst>
        </pc:spChg>
        <pc:spChg chg="mod ord">
          <ac:chgData name="Alison Murphy" userId="9ba79fcb-d62b-4ed0-b66e-b4415e918fea" providerId="ADAL" clId="{0F27D939-9CF4-4936-A64D-302EF40B9DED}" dt="2024-10-10T14:13:30.491" v="405" actId="255"/>
          <ac:spMkLst>
            <pc:docMk/>
            <pc:sldMk cId="82921114" sldId="362"/>
            <ac:spMk id="4" creationId="{C2DA4A87-EBAF-9190-3058-09C85F13A2A4}"/>
          </ac:spMkLst>
        </pc:spChg>
        <pc:spChg chg="del">
          <ac:chgData name="Alison Murphy" userId="9ba79fcb-d62b-4ed0-b66e-b4415e918fea" providerId="ADAL" clId="{0F27D939-9CF4-4936-A64D-302EF40B9DED}" dt="2024-10-10T13:04:27.019" v="13"/>
          <ac:spMkLst>
            <pc:docMk/>
            <pc:sldMk cId="82921114" sldId="362"/>
            <ac:spMk id="9" creationId="{4C608BEB-860E-4094-8511-78603564A75E}"/>
          </ac:spMkLst>
        </pc:spChg>
        <pc:cxnChg chg="del">
          <ac:chgData name="Alison Murphy" userId="9ba79fcb-d62b-4ed0-b66e-b4415e918fea" providerId="ADAL" clId="{0F27D939-9CF4-4936-A64D-302EF40B9DED}" dt="2024-10-10T13:04:27.019" v="13"/>
          <ac:cxnSpMkLst>
            <pc:docMk/>
            <pc:sldMk cId="82921114" sldId="362"/>
            <ac:cxnSpMk id="11" creationId="{1F16A8D4-FE87-4604-88B2-394B5D1EB437}"/>
          </ac:cxnSpMkLst>
        </pc:cxnChg>
      </pc:sldChg>
      <pc:sldChg chg="delSp modSp mod delDesignElem chgLayout">
        <pc:chgData name="Alison Murphy" userId="9ba79fcb-d62b-4ed0-b66e-b4415e918fea" providerId="ADAL" clId="{0F27D939-9CF4-4936-A64D-302EF40B9DED}" dt="2024-10-10T14:10:03.622" v="283" actId="14100"/>
        <pc:sldMkLst>
          <pc:docMk/>
          <pc:sldMk cId="2683101242" sldId="363"/>
        </pc:sldMkLst>
        <pc:spChg chg="mod ord">
          <ac:chgData name="Alison Murphy" userId="9ba79fcb-d62b-4ed0-b66e-b4415e918fea" providerId="ADAL" clId="{0F27D939-9CF4-4936-A64D-302EF40B9DED}" dt="2024-10-10T14:10:03.622" v="283" actId="14100"/>
          <ac:spMkLst>
            <pc:docMk/>
            <pc:sldMk cId="2683101242" sldId="363"/>
            <ac:spMk id="2" creationId="{094D0DB5-F3BB-B178-ABE4-9EE5CD2CEF2F}"/>
          </ac:spMkLst>
        </pc:spChg>
        <pc:spChg chg="mod ord">
          <ac:chgData name="Alison Murphy" userId="9ba79fcb-d62b-4ed0-b66e-b4415e918fea" providerId="ADAL" clId="{0F27D939-9CF4-4936-A64D-302EF40B9DED}" dt="2024-10-10T13:06:23.070" v="23" actId="700"/>
          <ac:spMkLst>
            <pc:docMk/>
            <pc:sldMk cId="2683101242" sldId="363"/>
            <ac:spMk id="3" creationId="{63259A6A-CC13-B44E-4D79-0E1BBE8D6DD0}"/>
          </ac:spMkLst>
        </pc:spChg>
        <pc:spChg chg="mod ord">
          <ac:chgData name="Alison Murphy" userId="9ba79fcb-d62b-4ed0-b66e-b4415e918fea" providerId="ADAL" clId="{0F27D939-9CF4-4936-A64D-302EF40B9DED}" dt="2024-10-10T13:06:23.070" v="23" actId="700"/>
          <ac:spMkLst>
            <pc:docMk/>
            <pc:sldMk cId="2683101242" sldId="363"/>
            <ac:spMk id="4" creationId="{71DF8877-2504-5A6A-9A8F-0A351DB39D91}"/>
          </ac:spMkLst>
        </pc:spChg>
        <pc:spChg chg="del">
          <ac:chgData name="Alison Murphy" userId="9ba79fcb-d62b-4ed0-b66e-b4415e918fea" providerId="ADAL" clId="{0F27D939-9CF4-4936-A64D-302EF40B9DED}" dt="2024-10-10T13:04:27.019" v="13"/>
          <ac:spMkLst>
            <pc:docMk/>
            <pc:sldMk cId="2683101242" sldId="363"/>
            <ac:spMk id="9" creationId="{4C608BEB-860E-4094-8511-78603564A75E}"/>
          </ac:spMkLst>
        </pc:spChg>
        <pc:cxnChg chg="del">
          <ac:chgData name="Alison Murphy" userId="9ba79fcb-d62b-4ed0-b66e-b4415e918fea" providerId="ADAL" clId="{0F27D939-9CF4-4936-A64D-302EF40B9DED}" dt="2024-10-10T13:04:27.019" v="13"/>
          <ac:cxnSpMkLst>
            <pc:docMk/>
            <pc:sldMk cId="2683101242" sldId="363"/>
            <ac:cxnSpMk id="11" creationId="{1F16A8D4-FE87-4604-88B2-394B5D1EB437}"/>
          </ac:cxnSpMkLst>
        </pc:cxnChg>
      </pc:sldChg>
      <pc:sldChg chg="modSp ord">
        <pc:chgData name="Alison Murphy" userId="9ba79fcb-d62b-4ed0-b66e-b4415e918fea" providerId="ADAL" clId="{0F27D939-9CF4-4936-A64D-302EF40B9DED}" dt="2024-10-10T13:07:06.704" v="28"/>
        <pc:sldMkLst>
          <pc:docMk/>
          <pc:sldMk cId="2913919106" sldId="364"/>
        </pc:sldMkLst>
        <pc:spChg chg="mod">
          <ac:chgData name="Alison Murphy" userId="9ba79fcb-d62b-4ed0-b66e-b4415e918fea" providerId="ADAL" clId="{0F27D939-9CF4-4936-A64D-302EF40B9DED}" dt="2024-10-10T13:04:31.156" v="14"/>
          <ac:spMkLst>
            <pc:docMk/>
            <pc:sldMk cId="2913919106" sldId="364"/>
            <ac:spMk id="2" creationId="{94F02494-61DF-5DA1-0D41-F9385C2ED9C1}"/>
          </ac:spMkLst>
        </pc:spChg>
        <pc:spChg chg="mod">
          <ac:chgData name="Alison Murphy" userId="9ba79fcb-d62b-4ed0-b66e-b4415e918fea" providerId="ADAL" clId="{0F27D939-9CF4-4936-A64D-302EF40B9DED}" dt="2024-10-10T13:04:31.156" v="14"/>
          <ac:spMkLst>
            <pc:docMk/>
            <pc:sldMk cId="2913919106" sldId="364"/>
            <ac:spMk id="3" creationId="{B1A0617A-5B60-9D70-CFFE-EF4581B3912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98705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5F368F-0845-0778-E8E9-0F437C101A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2118A8-9B59-4239-3E84-9F1BF01F54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033884-1F5E-1141-BE3A-B45F81202F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35363-E950-44C5-8DE6-6A0AC988F8BB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E6DDDE-4802-E2E7-B239-D184D46E15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FCFC00-7C47-E222-A444-F9DB2FF76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C7EB-9DAE-4158-8DEA-30469EC60C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8693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0FBEA-BAF0-AAFC-AC1E-9971799D82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4F1FA4-AF15-23E0-DBEA-3315E4A447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214B9A-47DE-B979-421C-047EF2BD9B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35363-E950-44C5-8DE6-6A0AC988F8BB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05E5B5-3D28-F6A6-C5AD-E52C8F2ABE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B7BEDF-15BB-ED2E-585E-7752A18540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C7EB-9DAE-4158-8DEA-30469EC60C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8391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914400" y="1536192"/>
            <a:ext cx="4876800" cy="38770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6400800" y="1536192"/>
            <a:ext cx="4876800" cy="38770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90336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835686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2530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28958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901850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812186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953949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679066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555014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579928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772237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732930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151005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984285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053515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5F368F-0845-0778-E8E9-0F437C101A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2118A8-9B59-4239-3E84-9F1BF01F54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033884-1F5E-1141-BE3A-B45F81202F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35363-E950-44C5-8DE6-6A0AC988F8BB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E6DDDE-4802-E2E7-B239-D184D46E15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FCFC00-7C47-E222-A444-F9DB2FF76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C7EB-9DAE-4158-8DEA-30469EC60C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3981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0FBEA-BAF0-AAFC-AC1E-9971799D82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4F1FA4-AF15-23E0-DBEA-3315E4A447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214B9A-47DE-B979-421C-047EF2BD9B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35363-E950-44C5-8DE6-6A0AC988F8BB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05E5B5-3D28-F6A6-C5AD-E52C8F2ABE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B7BEDF-15BB-ED2E-585E-7752A18540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1C7EB-9DAE-4158-8DEA-30469EC60C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04126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914400" y="1536192"/>
            <a:ext cx="4876800" cy="38770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6400800" y="1536192"/>
            <a:ext cx="4876800" cy="38770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258447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412105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303901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459741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575577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699744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972896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741281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688803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040877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115475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356442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303234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96357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82720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9.xml"/><Relationship Id="rId4" Type="http://schemas.openxmlformats.org/officeDocument/2006/relationships/slideLayout" Target="../slideLayouts/slideLayout8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3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7" Type="http://schemas.openxmlformats.org/officeDocument/2006/relationships/image" Target="../media/image14.png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theme" Target="../theme/theme4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4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19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5.xml"/><Relationship Id="rId3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5" Type="http://schemas.openxmlformats.org/officeDocument/2006/relationships/slideLayout" Target="../slideLayouts/slideLayout32.xml"/><Relationship Id="rId4" Type="http://schemas.openxmlformats.org/officeDocument/2006/relationships/slideLayout" Target="../slideLayouts/slideLayout31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B35363-E950-44C5-8DE6-6A0AC988F8BB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51C7EB-9DAE-4158-8DEA-30469EC60CBB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30450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34489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1842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64293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700" r:id="rId3"/>
    <p:sldLayoutId id="2147483701" r:id="rId4"/>
    <p:sldLayoutId id="2147483702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23011180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21437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14525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7" r:id="rId6"/>
    <p:sldLayoutId id="2147483698" r:id="rId7"/>
    <p:sldLayoutId id="214748369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arrow.tudublin.ie/cgi/viewcontent.cgi?article=1062&amp;context=jsoc" TargetMode="External"/><Relationship Id="rId2" Type="http://schemas.openxmlformats.org/officeDocument/2006/relationships/hyperlink" Target="https://safeguarding.wales/en/chi-i/chi-i-cp/c1p-p1/" TargetMode="External"/><Relationship Id="rId1" Type="http://schemas.openxmlformats.org/officeDocument/2006/relationships/slideLayout" Target="../slideLayouts/slideLayout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13B075-91C5-107C-0118-4913370C4F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0539" y="1458180"/>
            <a:ext cx="3100522" cy="39416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2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ECES6019/C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BB1777-4D9A-3FB9-D56C-399BA2924F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4888" y="1458180"/>
            <a:ext cx="10174205" cy="39416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5400" b="1" dirty="0">
                <a:latin typeface="+mj-lt"/>
              </a:rPr>
              <a:t>Session 6</a:t>
            </a:r>
          </a:p>
          <a:p>
            <a:pPr algn="l"/>
            <a:r>
              <a:rPr lang="en-US" sz="5400" b="1" dirty="0">
                <a:latin typeface="+mj-lt"/>
              </a:rPr>
              <a:t>CCU </a:t>
            </a:r>
            <a:r>
              <a:rPr lang="en-US" sz="5400" b="1" dirty="0" err="1">
                <a:latin typeface="+mj-lt"/>
              </a:rPr>
              <a:t>mewn</a:t>
            </a:r>
            <a:r>
              <a:rPr lang="en-US" sz="5400" b="1" dirty="0">
                <a:latin typeface="+mj-lt"/>
              </a:rPr>
              <a:t> </a:t>
            </a:r>
            <a:r>
              <a:rPr lang="en-US" sz="5400" b="1" dirty="0" err="1">
                <a:latin typeface="+mj-lt"/>
              </a:rPr>
              <a:t>diogelu</a:t>
            </a:r>
            <a:r>
              <a:rPr lang="en-US" sz="5400" b="1" dirty="0">
                <a:latin typeface="+mj-lt"/>
              </a:rPr>
              <a:t> </a:t>
            </a:r>
            <a:br>
              <a:rPr lang="en-US" sz="5400" b="1" dirty="0">
                <a:latin typeface="+mj-lt"/>
              </a:rPr>
            </a:br>
            <a:r>
              <a:rPr lang="en-US" sz="5400" b="1" dirty="0">
                <a:latin typeface="+mj-lt"/>
              </a:rPr>
              <a:t>CCP in safeguarding</a:t>
            </a:r>
            <a:endParaRPr lang="en-US" sz="5400" dirty="0">
              <a:latin typeface="+mj-lt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6902515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CB33C-359B-97E8-C796-530E766E6B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cy-GB" sz="4000" b="1" dirty="0">
                <a:solidFill>
                  <a:srgbClr val="FFFFFF"/>
                </a:solidFill>
              </a:rPr>
              <a:t>CCU mewn diogelu </a:t>
            </a:r>
            <a:br>
              <a:rPr lang="en-GB" sz="4000" b="1" dirty="0">
                <a:solidFill>
                  <a:srgbClr val="FFFFFF"/>
                </a:solidFill>
              </a:rPr>
            </a:br>
            <a:r>
              <a:rPr lang="en-GB" sz="4000" b="1" dirty="0">
                <a:solidFill>
                  <a:srgbClr val="FFFFFF"/>
                </a:solidFill>
              </a:rPr>
              <a:t>CCP in safeguarding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6B7968-5188-B916-B17A-695EBB8CE9D6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b="1" dirty="0" err="1">
                <a:cs typeface="Arial" panose="020B0604020202020204" pitchFamily="34" charset="0"/>
              </a:rPr>
              <a:t>Deddf</a:t>
            </a:r>
            <a:r>
              <a:rPr lang="en-US" sz="2400" b="1" dirty="0">
                <a:cs typeface="Arial" panose="020B0604020202020204" pitchFamily="34" charset="0"/>
              </a:rPr>
              <a:t> </a:t>
            </a:r>
            <a:r>
              <a:rPr lang="en-US" sz="2400" b="1" dirty="0" err="1">
                <a:cs typeface="Arial" panose="020B0604020202020204" pitchFamily="34" charset="0"/>
              </a:rPr>
              <a:t>Gwasanaethau</a:t>
            </a:r>
            <a:r>
              <a:rPr lang="en-US" sz="2400" b="1" dirty="0">
                <a:cs typeface="Arial" panose="020B0604020202020204" pitchFamily="34" charset="0"/>
              </a:rPr>
              <a:t> </a:t>
            </a:r>
            <a:r>
              <a:rPr lang="en-US" sz="2400" b="1" dirty="0" err="1">
                <a:cs typeface="Arial" panose="020B0604020202020204" pitchFamily="34" charset="0"/>
              </a:rPr>
              <a:t>Cymdeithasol</a:t>
            </a:r>
            <a:r>
              <a:rPr lang="en-US" sz="2400" b="1" dirty="0">
                <a:cs typeface="Arial" panose="020B0604020202020204" pitchFamily="34" charset="0"/>
              </a:rPr>
              <a:t> a </a:t>
            </a:r>
            <a:r>
              <a:rPr lang="en-US" sz="2400" b="1" dirty="0" err="1">
                <a:cs typeface="Arial" panose="020B0604020202020204" pitchFamily="34" charset="0"/>
              </a:rPr>
              <a:t>Llesiant</a:t>
            </a:r>
            <a:r>
              <a:rPr lang="en-US" sz="2400" b="1" dirty="0">
                <a:cs typeface="Arial" panose="020B0604020202020204" pitchFamily="34" charset="0"/>
              </a:rPr>
              <a:t> (Cymru) 2014</a:t>
            </a: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2400" b="1" dirty="0" err="1">
                <a:cs typeface="Arial" panose="020B0604020202020204" pitchFamily="34" charset="0"/>
              </a:rPr>
              <a:t>Unrhyw</a:t>
            </a:r>
            <a:r>
              <a:rPr lang="en-US" sz="2400" b="1" dirty="0">
                <a:cs typeface="Arial" panose="020B0604020202020204" pitchFamily="34" charset="0"/>
              </a:rPr>
              <a:t> </a:t>
            </a:r>
            <a:r>
              <a:rPr lang="en-US" sz="2400" dirty="0" err="1">
                <a:cs typeface="Arial" panose="020B0604020202020204" pitchFamily="34" charset="0"/>
              </a:rPr>
              <a:t>ymarferydd</a:t>
            </a:r>
            <a:r>
              <a:rPr lang="en-US" sz="2400" dirty="0">
                <a:cs typeface="Arial" panose="020B0604020202020204" pitchFamily="34" charset="0"/>
              </a:rPr>
              <a:t> </a:t>
            </a:r>
            <a:r>
              <a:rPr lang="en-US" sz="2400" dirty="0" err="1">
                <a:cs typeface="Arial" panose="020B0604020202020204" pitchFamily="34" charset="0"/>
              </a:rPr>
              <a:t>sy’n</a:t>
            </a:r>
            <a:r>
              <a:rPr lang="en-US" sz="2400" dirty="0">
                <a:cs typeface="Arial" panose="020B0604020202020204" pitchFamily="34" charset="0"/>
              </a:rPr>
              <a:t> </a:t>
            </a:r>
            <a:r>
              <a:rPr lang="en-US" sz="2400" dirty="0" err="1">
                <a:cs typeface="Arial" panose="020B0604020202020204" pitchFamily="34" charset="0"/>
              </a:rPr>
              <a:t>gweithio</a:t>
            </a:r>
            <a:r>
              <a:rPr lang="en-US" sz="2400" dirty="0">
                <a:cs typeface="Arial" panose="020B0604020202020204" pitchFamily="34" charset="0"/>
              </a:rPr>
              <a:t> </a:t>
            </a:r>
            <a:r>
              <a:rPr lang="en-US" sz="2400" dirty="0" err="1">
                <a:cs typeface="Arial" panose="020B0604020202020204" pitchFamily="34" charset="0"/>
              </a:rPr>
              <a:t>gydag</a:t>
            </a:r>
            <a:r>
              <a:rPr lang="en-US" sz="2400" dirty="0">
                <a:cs typeface="Arial" panose="020B0604020202020204" pitchFamily="34" charset="0"/>
              </a:rPr>
              <a:t>: 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2400" dirty="0" err="1">
                <a:cs typeface="Arial" panose="020B0604020202020204" pitchFamily="34" charset="0"/>
              </a:rPr>
              <a:t>unigolyn</a:t>
            </a:r>
            <a:r>
              <a:rPr lang="en-US" sz="2400" dirty="0">
                <a:cs typeface="Arial" panose="020B0604020202020204" pitchFamily="34" charset="0"/>
              </a:rPr>
              <a:t> </a:t>
            </a:r>
            <a:r>
              <a:rPr lang="en-US" sz="2400" dirty="0" err="1">
                <a:cs typeface="Arial" panose="020B0604020202020204" pitchFamily="34" charset="0"/>
              </a:rPr>
              <a:t>sydd</a:t>
            </a:r>
            <a:r>
              <a:rPr lang="en-US" sz="2400" dirty="0">
                <a:cs typeface="Arial" panose="020B0604020202020204" pitchFamily="34" charset="0"/>
              </a:rPr>
              <a:t> ag </a:t>
            </a:r>
            <a:r>
              <a:rPr lang="en-US" sz="2400" dirty="0" err="1">
                <a:cs typeface="Arial" panose="020B0604020202020204" pitchFamily="34" charset="0"/>
              </a:rPr>
              <a:t>anghenion</a:t>
            </a:r>
            <a:r>
              <a:rPr lang="en-US" sz="2400" dirty="0">
                <a:cs typeface="Arial" panose="020B0604020202020204" pitchFamily="34" charset="0"/>
              </a:rPr>
              <a:t> </a:t>
            </a:r>
            <a:r>
              <a:rPr lang="en-US" sz="2400" dirty="0" err="1">
                <a:cs typeface="Arial" panose="020B0604020202020204" pitchFamily="34" charset="0"/>
              </a:rPr>
              <a:t>gofal</a:t>
            </a:r>
            <a:r>
              <a:rPr lang="en-US" sz="2400" dirty="0">
                <a:cs typeface="Arial" panose="020B0604020202020204" pitchFamily="34" charset="0"/>
              </a:rPr>
              <a:t> a </a:t>
            </a:r>
            <a:r>
              <a:rPr lang="en-US" sz="2400" dirty="0" err="1">
                <a:cs typeface="Arial" panose="020B0604020202020204" pitchFamily="34" charset="0"/>
              </a:rPr>
              <a:t>chymorth</a:t>
            </a:r>
            <a:r>
              <a:rPr lang="en-US" sz="2400" dirty="0">
                <a:cs typeface="Arial" panose="020B0604020202020204" pitchFamily="34" charset="0"/>
              </a:rPr>
              <a:t>, neu a </a:t>
            </a:r>
            <a:r>
              <a:rPr lang="en-US" sz="2400" dirty="0" err="1">
                <a:cs typeface="Arial" panose="020B0604020202020204" pitchFamily="34" charset="0"/>
              </a:rPr>
              <a:t>allai</a:t>
            </a:r>
            <a:r>
              <a:rPr lang="en-US" sz="2400" dirty="0">
                <a:cs typeface="Arial" panose="020B0604020202020204" pitchFamily="34" charset="0"/>
              </a:rPr>
              <a:t> </a:t>
            </a:r>
            <a:r>
              <a:rPr lang="en-US" sz="2400" dirty="0" err="1">
                <a:cs typeface="Arial" panose="020B0604020202020204" pitchFamily="34" charset="0"/>
              </a:rPr>
              <a:t>fod</a:t>
            </a:r>
            <a:r>
              <a:rPr lang="en-US" sz="2400" dirty="0">
                <a:cs typeface="Arial" panose="020B0604020202020204" pitchFamily="34" charset="0"/>
              </a:rPr>
              <a:t> â </a:t>
            </a:r>
            <a:r>
              <a:rPr lang="en-US" sz="2400" dirty="0" err="1">
                <a:cs typeface="Arial" panose="020B0604020202020204" pitchFamily="34" charset="0"/>
              </a:rPr>
              <a:t>gofal</a:t>
            </a:r>
            <a:r>
              <a:rPr lang="en-US" sz="2400" dirty="0">
                <a:cs typeface="Arial" panose="020B0604020202020204" pitchFamily="34" charset="0"/>
              </a:rPr>
              <a:t>
</a:t>
            </a:r>
            <a:r>
              <a:rPr lang="en-US" sz="2400" dirty="0" err="1">
                <a:cs typeface="Arial" panose="020B0604020202020204" pitchFamily="34" charset="0"/>
              </a:rPr>
              <a:t>gofalwr</a:t>
            </a:r>
            <a:r>
              <a:rPr lang="en-US" sz="2400" dirty="0">
                <a:cs typeface="Arial" panose="020B0604020202020204" pitchFamily="34" charset="0"/>
              </a:rPr>
              <a:t> y </a:t>
            </a:r>
            <a:r>
              <a:rPr lang="en-US" sz="2400" dirty="0" err="1">
                <a:cs typeface="Arial" panose="020B0604020202020204" pitchFamily="34" charset="0"/>
              </a:rPr>
              <a:t>mae</a:t>
            </a:r>
            <a:r>
              <a:rPr lang="en-US" sz="2400" dirty="0">
                <a:cs typeface="Arial" panose="020B0604020202020204" pitchFamily="34" charset="0"/>
              </a:rPr>
              <a:t> </a:t>
            </a:r>
            <a:r>
              <a:rPr lang="en-US" sz="2400" dirty="0" err="1">
                <a:cs typeface="Arial" panose="020B0604020202020204" pitchFamily="34" charset="0"/>
              </a:rPr>
              <a:t>arnynt</a:t>
            </a:r>
            <a:r>
              <a:rPr lang="en-US" sz="2400" dirty="0">
                <a:cs typeface="Arial" panose="020B0604020202020204" pitchFamily="34" charset="0"/>
              </a:rPr>
              <a:t>, neu y </a:t>
            </a:r>
            <a:r>
              <a:rPr lang="en-US" sz="2400" dirty="0" err="1">
                <a:cs typeface="Arial" panose="020B0604020202020204" pitchFamily="34" charset="0"/>
              </a:rPr>
              <a:t>gallai</a:t>
            </a:r>
            <a:r>
              <a:rPr lang="en-US" sz="2400" dirty="0">
                <a:cs typeface="Arial" panose="020B0604020202020204" pitchFamily="34" charset="0"/>
              </a:rPr>
              <a:t> </a:t>
            </a:r>
            <a:r>
              <a:rPr lang="en-US" sz="2400" dirty="0" err="1">
                <a:cs typeface="Arial" panose="020B0604020202020204" pitchFamily="34" charset="0"/>
              </a:rPr>
              <a:t>fod</a:t>
            </a:r>
            <a:r>
              <a:rPr lang="en-US" sz="2400" dirty="0">
                <a:cs typeface="Arial" panose="020B0604020202020204" pitchFamily="34" charset="0"/>
              </a:rPr>
              <a:t> </a:t>
            </a:r>
            <a:r>
              <a:rPr lang="en-US" sz="2400" dirty="0" err="1">
                <a:cs typeface="Arial" panose="020B0604020202020204" pitchFamily="34" charset="0"/>
              </a:rPr>
              <a:t>arnynt</a:t>
            </a:r>
            <a:r>
              <a:rPr lang="en-US" sz="2400" dirty="0">
                <a:cs typeface="Arial" panose="020B0604020202020204" pitchFamily="34" charset="0"/>
              </a:rPr>
              <a:t> </a:t>
            </a:r>
            <a:r>
              <a:rPr lang="en-US" sz="2400" dirty="0" err="1">
                <a:cs typeface="Arial" panose="020B0604020202020204" pitchFamily="34" charset="0"/>
              </a:rPr>
              <a:t>anghenion</a:t>
            </a:r>
            <a:r>
              <a:rPr lang="en-US" sz="2400" dirty="0">
                <a:cs typeface="Arial" panose="020B0604020202020204" pitchFamily="34" charset="0"/>
              </a:rPr>
              <a:t> </a:t>
            </a:r>
            <a:r>
              <a:rPr lang="en-US" sz="2400" dirty="0" err="1">
                <a:cs typeface="Arial" panose="020B0604020202020204" pitchFamily="34" charset="0"/>
              </a:rPr>
              <a:t>cymorth</a:t>
            </a:r>
            <a:endParaRPr lang="en-US" sz="2400" dirty="0"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2400" dirty="0">
                <a:cs typeface="Arial" panose="020B0604020202020204" pitchFamily="34" charset="0"/>
              </a:rPr>
              <a:t>plant </a:t>
            </a:r>
            <a:r>
              <a:rPr lang="en-US" sz="2400" dirty="0" err="1">
                <a:cs typeface="Arial" panose="020B0604020202020204" pitchFamily="34" charset="0"/>
              </a:rPr>
              <a:t>sy'n</a:t>
            </a:r>
            <a:r>
              <a:rPr lang="en-US" sz="2400" dirty="0">
                <a:cs typeface="Arial" panose="020B0604020202020204" pitchFamily="34" charset="0"/>
              </a:rPr>
              <a:t> </a:t>
            </a:r>
            <a:r>
              <a:rPr lang="en-US" sz="2400" dirty="0" err="1">
                <a:cs typeface="Arial" panose="020B0604020202020204" pitchFamily="34" charset="0"/>
              </a:rPr>
              <a:t>derbyn</a:t>
            </a:r>
            <a:r>
              <a:rPr lang="en-US" sz="2400" dirty="0">
                <a:cs typeface="Arial" panose="020B0604020202020204" pitchFamily="34" charset="0"/>
              </a:rPr>
              <a:t> </a:t>
            </a:r>
            <a:r>
              <a:rPr lang="en-US" sz="2400" dirty="0" err="1">
                <a:cs typeface="Arial" panose="020B0604020202020204" pitchFamily="34" charset="0"/>
              </a:rPr>
              <a:t>gofal</a:t>
            </a:r>
            <a:endParaRPr lang="en-US" sz="2400" dirty="0"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CB8108-69F4-CEB6-706A-51476D4B6D7D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Social Services and Well-being (Wales) Act 2014</a:t>
            </a: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US" b="1" dirty="0"/>
              <a:t>Any </a:t>
            </a:r>
            <a:r>
              <a:rPr lang="en-US" dirty="0"/>
              <a:t>practitioner working with: </a:t>
            </a:r>
            <a:endParaRPr lang="en-US" dirty="0">
              <a:cs typeface="Arial"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dirty="0"/>
              <a:t>an individual who has, or may have, care and support needs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dirty="0"/>
              <a:t>a carer who has, or may have, support needs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dirty="0"/>
              <a:t>children who are looked after</a:t>
            </a:r>
          </a:p>
        </p:txBody>
      </p:sp>
    </p:spTree>
    <p:extLst>
      <p:ext uri="{BB962C8B-B14F-4D97-AF65-F5344CB8AC3E}">
        <p14:creationId xmlns:p14="http://schemas.microsoft.com/office/powerpoint/2010/main" val="4093695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98209-9A74-F6A4-B1D9-C83660AE34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 fontScale="90000"/>
          </a:bodyPr>
          <a:lstStyle/>
          <a:p>
            <a:r>
              <a:rPr lang="cy-GB" sz="4000" b="1" dirty="0">
                <a:solidFill>
                  <a:srgbClr val="FFFFFF"/>
                </a:solidFill>
              </a:rPr>
              <a:t>CCU mewn diogelu </a:t>
            </a:r>
            <a:br>
              <a:rPr lang="en-GB" sz="4000" b="1" dirty="0">
                <a:solidFill>
                  <a:srgbClr val="FFFFFF"/>
                </a:solidFill>
              </a:rPr>
            </a:br>
            <a:r>
              <a:rPr lang="en-GB" sz="4000" b="1" dirty="0">
                <a:solidFill>
                  <a:srgbClr val="FFFFFF"/>
                </a:solidFill>
              </a:rPr>
              <a:t>CCP</a:t>
            </a:r>
            <a:r>
              <a:rPr lang="en-US" sz="4000" b="1" dirty="0" err="1">
                <a:cs typeface="Arial" panose="020B0604020202020204" pitchFamily="34" charset="0"/>
              </a:rPr>
              <a:t>Rhaid</a:t>
            </a:r>
            <a:r>
              <a:rPr lang="en-US" sz="4000" b="1" dirty="0">
                <a:cs typeface="Arial" panose="020B0604020202020204" pitchFamily="34" charset="0"/>
              </a:rPr>
              <a:t> </a:t>
            </a:r>
            <a:r>
              <a:rPr lang="en-US" sz="4000" b="1" dirty="0" err="1">
                <a:cs typeface="Arial" panose="020B0604020202020204" pitchFamily="34" charset="0"/>
              </a:rPr>
              <a:t>i</a:t>
            </a:r>
            <a:r>
              <a:rPr lang="en-US" sz="4000" b="1" dirty="0">
                <a:cs typeface="Arial" panose="020B0604020202020204" pitchFamily="34" charset="0"/>
              </a:rPr>
              <a:t> CCU </a:t>
            </a:r>
            <a:r>
              <a:rPr lang="en-US" sz="4000" b="1" dirty="0" err="1">
                <a:cs typeface="Arial" panose="020B0604020202020204" pitchFamily="34" charset="0"/>
              </a:rPr>
              <a:t>wneud</a:t>
            </a:r>
            <a:r>
              <a:rPr lang="en-US" sz="4000" b="1" dirty="0">
                <a:cs typeface="Arial" panose="020B0604020202020204" pitchFamily="34" charset="0"/>
              </a:rPr>
              <a:t> y </a:t>
            </a:r>
            <a:r>
              <a:rPr lang="en-US" sz="4000" b="1" dirty="0" err="1">
                <a:cs typeface="Arial" panose="020B0604020202020204" pitchFamily="34" charset="0"/>
              </a:rPr>
              <a:t>canlynol</a:t>
            </a:r>
            <a:r>
              <a:rPr lang="en-US" sz="4000" b="1" dirty="0">
                <a:cs typeface="Arial" panose="020B0604020202020204" pitchFamily="34" charset="0"/>
              </a:rPr>
              <a:t>/</a:t>
            </a:r>
            <a:r>
              <a:rPr lang="en-US" sz="4000" b="1" dirty="0"/>
              <a:t>CCP must:</a:t>
            </a:r>
            <a:br>
              <a:rPr lang="en-US" sz="4000" b="1" dirty="0"/>
            </a:br>
            <a:br>
              <a:rPr lang="en-US" sz="4000" b="1" dirty="0">
                <a:cs typeface="Arial" panose="020B0604020202020204" pitchFamily="34" charset="0"/>
              </a:rPr>
            </a:br>
            <a:r>
              <a:rPr lang="en-GB" sz="4000" b="1" dirty="0">
                <a:solidFill>
                  <a:srgbClr val="FFFFFF"/>
                </a:solidFill>
              </a:rPr>
              <a:t> in safeguarding</a:t>
            </a: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A59187-62B2-67B7-A746-63542D4C881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400" y="1690688"/>
            <a:ext cx="4876800" cy="3722560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2000" b="1" dirty="0" err="1">
                <a:cs typeface="Arial" panose="020B0604020202020204" pitchFamily="34" charset="0"/>
              </a:rPr>
              <a:t>rhoi</a:t>
            </a:r>
            <a:r>
              <a:rPr lang="en-US" sz="2000" b="1" dirty="0">
                <a:cs typeface="Arial" panose="020B0604020202020204" pitchFamily="34" charset="0"/>
              </a:rPr>
              <a:t> </a:t>
            </a:r>
            <a:r>
              <a:rPr lang="en-US" sz="2000" dirty="0" err="1">
                <a:cs typeface="Arial" panose="020B0604020202020204" pitchFamily="34" charset="0"/>
              </a:rPr>
              <a:t>hawliau'r</a:t>
            </a:r>
            <a:r>
              <a:rPr lang="en-US" sz="2000" dirty="0">
                <a:cs typeface="Arial" panose="020B0604020202020204" pitchFamily="34" charset="0"/>
              </a:rPr>
              <a:t> person </a:t>
            </a:r>
            <a:r>
              <a:rPr lang="en-US" sz="2000" dirty="0" err="1">
                <a:cs typeface="Arial" panose="020B0604020202020204" pitchFamily="34" charset="0"/>
              </a:rPr>
              <a:t>a'r</a:t>
            </a:r>
            <a:r>
              <a:rPr lang="en-US" sz="2000" dirty="0">
                <a:cs typeface="Arial" panose="020B0604020202020204" pitchFamily="34" charset="0"/>
              </a:rPr>
              <a:t> </a:t>
            </a:r>
            <a:r>
              <a:rPr lang="en-US" sz="2000" dirty="0" err="1">
                <a:cs typeface="Arial" panose="020B0604020202020204" pitchFamily="34" charset="0"/>
              </a:rPr>
              <a:t>diddordebau</a:t>
            </a:r>
            <a:r>
              <a:rPr lang="en-US" sz="2000" dirty="0">
                <a:cs typeface="Arial" panose="020B0604020202020204" pitchFamily="34" charset="0"/>
              </a:rPr>
              <a:t> </a:t>
            </a:r>
            <a:r>
              <a:rPr lang="en-US" sz="2000" dirty="0" err="1">
                <a:cs typeface="Arial" panose="020B0604020202020204" pitchFamily="34" charset="0"/>
              </a:rPr>
              <a:t>gorau</a:t>
            </a:r>
            <a:r>
              <a:rPr lang="en-US" sz="2000" dirty="0">
                <a:cs typeface="Arial" panose="020B0604020202020204" pitchFamily="34" charset="0"/>
              </a:rPr>
              <a:t> </a:t>
            </a:r>
            <a:r>
              <a:rPr lang="en-US" sz="2000" dirty="0" err="1">
                <a:cs typeface="Arial" panose="020B0604020202020204" pitchFamily="34" charset="0"/>
              </a:rPr>
              <a:t>yn</a:t>
            </a:r>
            <a:r>
              <a:rPr lang="en-US" sz="2000" dirty="0">
                <a:cs typeface="Arial" panose="020B0604020202020204" pitchFamily="34" charset="0"/>
              </a:rPr>
              <a:t> </a:t>
            </a:r>
            <a:r>
              <a:rPr lang="en-US" sz="2000" dirty="0" err="1">
                <a:cs typeface="Arial" panose="020B0604020202020204" pitchFamily="34" charset="0"/>
              </a:rPr>
              <a:t>gyntaf</a:t>
            </a:r>
            <a:r>
              <a:rPr lang="en-US" sz="2000" b="1" dirty="0">
                <a:cs typeface="Arial" panose="020B0604020202020204" pitchFamily="34" charset="0"/>
              </a:rPr>
              <a:t>
</a:t>
            </a:r>
            <a:r>
              <a:rPr lang="en-GB" sz="2000" b="1" dirty="0" err="1">
                <a:cs typeface="Arial" panose="020B0604020202020204" pitchFamily="34" charset="0"/>
              </a:rPr>
              <a:t>ystyried</a:t>
            </a:r>
            <a:r>
              <a:rPr lang="en-GB" sz="2000" b="1" dirty="0">
                <a:cs typeface="Arial" panose="020B0604020202020204" pitchFamily="34" charset="0"/>
              </a:rPr>
              <a:t> barn, </a:t>
            </a:r>
            <a:r>
              <a:rPr lang="en-GB" sz="2000" b="1" dirty="0" err="1">
                <a:cs typeface="Arial" panose="020B0604020202020204" pitchFamily="34" charset="0"/>
              </a:rPr>
              <a:t>dymuniadau</a:t>
            </a:r>
            <a:r>
              <a:rPr lang="en-GB" sz="2000" b="1" dirty="0">
                <a:cs typeface="Arial" panose="020B0604020202020204" pitchFamily="34" charset="0"/>
              </a:rPr>
              <a:t> </a:t>
            </a:r>
            <a:r>
              <a:rPr lang="en-GB" sz="2000" dirty="0">
                <a:cs typeface="Arial" panose="020B0604020202020204" pitchFamily="34" charset="0"/>
              </a:rPr>
              <a:t>a</a:t>
            </a:r>
            <a:r>
              <a:rPr lang="en-GB" sz="2000" b="1" dirty="0">
                <a:cs typeface="Arial" panose="020B0604020202020204" pitchFamily="34" charset="0"/>
              </a:rPr>
              <a:t> </a:t>
            </a:r>
            <a:r>
              <a:rPr lang="en-GB" sz="2000" b="1" dirty="0" err="1">
                <a:cs typeface="Arial" panose="020B0604020202020204" pitchFamily="34" charset="0"/>
              </a:rPr>
              <a:t>theimladau'r</a:t>
            </a:r>
            <a:r>
              <a:rPr lang="en-GB" sz="2000" b="1" dirty="0">
                <a:cs typeface="Arial" panose="020B0604020202020204" pitchFamily="34" charset="0"/>
              </a:rPr>
              <a:t> </a:t>
            </a:r>
            <a:r>
              <a:rPr lang="en-GB" sz="2000" dirty="0">
                <a:cs typeface="Arial" panose="020B0604020202020204" pitchFamily="34" charset="0"/>
              </a:rPr>
              <a:t>person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s-ES" sz="2000" b="1" dirty="0" err="1">
                <a:cs typeface="Arial" panose="020B0604020202020204" pitchFamily="34" charset="0"/>
              </a:rPr>
              <a:t>hybu</a:t>
            </a:r>
            <a:r>
              <a:rPr lang="es-ES" sz="2000" b="1" dirty="0">
                <a:cs typeface="Arial" panose="020B0604020202020204" pitchFamily="34" charset="0"/>
              </a:rPr>
              <a:t> a </a:t>
            </a:r>
            <a:r>
              <a:rPr lang="es-ES" sz="2000" b="1" dirty="0" err="1">
                <a:cs typeface="Arial" panose="020B0604020202020204" pitchFamily="34" charset="0"/>
              </a:rPr>
              <a:t>pharchu</a:t>
            </a:r>
            <a:r>
              <a:rPr lang="es-ES" sz="2000" b="1" dirty="0">
                <a:cs typeface="Arial" panose="020B0604020202020204" pitchFamily="34" charset="0"/>
              </a:rPr>
              <a:t> </a:t>
            </a:r>
            <a:r>
              <a:rPr lang="es-ES" sz="2000" b="1" dirty="0" err="1">
                <a:cs typeface="Arial" panose="020B0604020202020204" pitchFamily="34" charset="0"/>
              </a:rPr>
              <a:t>urddas</a:t>
            </a:r>
            <a:r>
              <a:rPr lang="es-ES" sz="2000" b="1" dirty="0">
                <a:cs typeface="Arial" panose="020B0604020202020204" pitchFamily="34" charset="0"/>
              </a:rPr>
              <a:t> </a:t>
            </a:r>
            <a:r>
              <a:rPr lang="es-ES" sz="2000" dirty="0">
                <a:cs typeface="Arial" panose="020B0604020202020204" pitchFamily="34" charset="0"/>
              </a:rPr>
              <a:t>y </a:t>
            </a:r>
            <a:r>
              <a:rPr lang="es-ES" sz="2000" dirty="0" err="1">
                <a:cs typeface="Arial" panose="020B0604020202020204" pitchFamily="34" charset="0"/>
              </a:rPr>
              <a:t>person</a:t>
            </a:r>
            <a:r>
              <a:rPr lang="es-ES" sz="2000" b="1" dirty="0">
                <a:cs typeface="Arial" panose="020B0604020202020204" pitchFamily="34" charset="0"/>
              </a:rPr>
              <a:t>
</a:t>
            </a:r>
            <a:r>
              <a:rPr lang="en-GB" sz="2000" b="1" dirty="0" err="1">
                <a:cs typeface="Arial" panose="020B0604020202020204" pitchFamily="34" charset="0"/>
              </a:rPr>
              <a:t>parchu</a:t>
            </a:r>
            <a:r>
              <a:rPr lang="en-GB" sz="2000" b="1" dirty="0">
                <a:cs typeface="Arial" panose="020B0604020202020204" pitchFamily="34" charset="0"/>
              </a:rPr>
              <a:t> </a:t>
            </a:r>
            <a:r>
              <a:rPr lang="en-GB" sz="2000" dirty="0" err="1">
                <a:cs typeface="Arial" panose="020B0604020202020204" pitchFamily="34" charset="0"/>
              </a:rPr>
              <a:t>nodweddion</a:t>
            </a:r>
            <a:r>
              <a:rPr lang="en-GB" sz="2000" dirty="0">
                <a:cs typeface="Arial" panose="020B0604020202020204" pitchFamily="34" charset="0"/>
              </a:rPr>
              <a:t>, </a:t>
            </a:r>
            <a:r>
              <a:rPr lang="en-GB" sz="2000" dirty="0" err="1">
                <a:cs typeface="Arial" panose="020B0604020202020204" pitchFamily="34" charset="0"/>
              </a:rPr>
              <a:t>diwylliant</a:t>
            </a:r>
            <a:r>
              <a:rPr lang="en-GB" sz="2000" dirty="0">
                <a:cs typeface="Arial" panose="020B0604020202020204" pitchFamily="34" charset="0"/>
              </a:rPr>
              <a:t> a </a:t>
            </a:r>
            <a:r>
              <a:rPr lang="en-GB" sz="2000" dirty="0" err="1">
                <a:cs typeface="Arial" panose="020B0604020202020204" pitchFamily="34" charset="0"/>
              </a:rPr>
              <a:t>chred</a:t>
            </a:r>
            <a:r>
              <a:rPr lang="en-GB" sz="2000" dirty="0">
                <a:cs typeface="Arial" panose="020B0604020202020204" pitchFamily="34" charset="0"/>
              </a:rPr>
              <a:t> y person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2000" b="1" dirty="0" err="1">
                <a:cs typeface="Arial" panose="020B0604020202020204" pitchFamily="34" charset="0"/>
              </a:rPr>
              <a:t>cefnogi'r</a:t>
            </a:r>
            <a:r>
              <a:rPr lang="en-GB" sz="2000" b="1" dirty="0">
                <a:cs typeface="Arial" panose="020B0604020202020204" pitchFamily="34" charset="0"/>
              </a:rPr>
              <a:t> </a:t>
            </a:r>
            <a:r>
              <a:rPr lang="en-GB" sz="2000" dirty="0" err="1">
                <a:cs typeface="Arial" panose="020B0604020202020204" pitchFamily="34" charset="0"/>
              </a:rPr>
              <a:t>unigolyn</a:t>
            </a:r>
            <a:r>
              <a:rPr lang="en-GB" sz="2000" dirty="0">
                <a:cs typeface="Arial" panose="020B0604020202020204" pitchFamily="34" charset="0"/>
              </a:rPr>
              <a:t> </a:t>
            </a:r>
            <a:r>
              <a:rPr lang="en-GB" sz="2000" b="1" dirty="0" err="1">
                <a:cs typeface="Arial" panose="020B0604020202020204" pitchFamily="34" charset="0"/>
              </a:rPr>
              <a:t>i</a:t>
            </a:r>
            <a:r>
              <a:rPr lang="en-GB" sz="2000" b="1" dirty="0">
                <a:cs typeface="Arial" panose="020B0604020202020204" pitchFamily="34" charset="0"/>
              </a:rPr>
              <a:t> </a:t>
            </a:r>
            <a:r>
              <a:rPr lang="en-GB" sz="2000" b="1" dirty="0" err="1">
                <a:cs typeface="Arial" panose="020B0604020202020204" pitchFamily="34" charset="0"/>
              </a:rPr>
              <a:t>gymryd</a:t>
            </a:r>
            <a:r>
              <a:rPr lang="en-GB" sz="2000" b="1" dirty="0">
                <a:cs typeface="Arial" panose="020B0604020202020204" pitchFamily="34" charset="0"/>
              </a:rPr>
              <a:t> </a:t>
            </a:r>
            <a:r>
              <a:rPr lang="en-GB" sz="2000" b="1" dirty="0" err="1">
                <a:cs typeface="Arial" panose="020B0604020202020204" pitchFamily="34" charset="0"/>
              </a:rPr>
              <a:t>rhan</a:t>
            </a:r>
            <a:r>
              <a:rPr lang="en-GB" sz="2000" b="1" dirty="0">
                <a:cs typeface="Arial" panose="020B0604020202020204" pitchFamily="34" charset="0"/>
              </a:rPr>
              <a:t> </a:t>
            </a:r>
            <a:r>
              <a:rPr lang="cy-GB" sz="2000" dirty="0">
                <a:cs typeface="Arial" panose="020B0604020202020204" pitchFamily="34" charset="0"/>
              </a:rPr>
              <a:t>mewn penderfyniadau sy'n effeithio arnyn nhw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FD6BD3-B1AC-EDC9-90A3-484FA35D3E28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2000" b="1" dirty="0"/>
              <a:t>put</a:t>
            </a:r>
            <a:r>
              <a:rPr lang="en-US" sz="2000" dirty="0"/>
              <a:t> the </a:t>
            </a:r>
            <a:r>
              <a:rPr lang="en-GB" sz="2000" dirty="0"/>
              <a:t>person’s </a:t>
            </a:r>
            <a:r>
              <a:rPr lang="en-US" sz="2000" dirty="0"/>
              <a:t>rights and best interests first</a:t>
            </a:r>
            <a:endParaRPr lang="en-US" sz="2000" b="1" dirty="0"/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2000" b="1" dirty="0"/>
              <a:t>consider </a:t>
            </a:r>
            <a:r>
              <a:rPr lang="en-GB" sz="2000" dirty="0"/>
              <a:t>the person’s </a:t>
            </a:r>
            <a:r>
              <a:rPr lang="en-GB" sz="2000" b="1" dirty="0"/>
              <a:t>views</a:t>
            </a:r>
            <a:r>
              <a:rPr lang="en-GB" sz="2000" dirty="0"/>
              <a:t>, </a:t>
            </a:r>
            <a:r>
              <a:rPr lang="en-GB" sz="2000" b="1" dirty="0"/>
              <a:t>wishes</a:t>
            </a:r>
            <a:r>
              <a:rPr lang="en-GB" sz="2000" dirty="0"/>
              <a:t> and </a:t>
            </a:r>
            <a:r>
              <a:rPr lang="en-GB" sz="2000" b="1" dirty="0"/>
              <a:t>feelings</a:t>
            </a:r>
            <a:endParaRPr lang="en-GB" sz="2000" dirty="0"/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2000" b="1" dirty="0"/>
              <a:t>promote and respect </a:t>
            </a:r>
            <a:r>
              <a:rPr lang="en-GB" sz="2000" dirty="0"/>
              <a:t>the person’s </a:t>
            </a:r>
            <a:r>
              <a:rPr lang="en-GB" sz="2000" b="1" dirty="0"/>
              <a:t>dignity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2000" b="1" dirty="0"/>
              <a:t>respect</a:t>
            </a:r>
            <a:r>
              <a:rPr lang="en-GB" sz="2000" dirty="0"/>
              <a:t> the person’s characteristics, culture and beliefs</a:t>
            </a:r>
            <a:endParaRPr lang="en-GB" sz="2000" dirty="0">
              <a:cs typeface="Arial"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2000" b="1" dirty="0"/>
              <a:t>support </a:t>
            </a:r>
            <a:r>
              <a:rPr lang="en-GB" sz="2000" dirty="0"/>
              <a:t>the person to </a:t>
            </a:r>
            <a:r>
              <a:rPr lang="en-GB" sz="2000" b="1" dirty="0"/>
              <a:t>be involved </a:t>
            </a:r>
            <a:r>
              <a:rPr lang="en-GB" sz="2000" dirty="0"/>
              <a:t>in decisions that affect them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4756188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E5A6D-9BE2-0401-20CA-61D7D698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853" y="325856"/>
            <a:ext cx="11481847" cy="1325563"/>
          </a:xfrm>
        </p:spPr>
        <p:txBody>
          <a:bodyPr anchor="t">
            <a:normAutofit fontScale="90000"/>
          </a:bodyPr>
          <a:lstStyle/>
          <a:p>
            <a:r>
              <a:rPr lang="cy-GB" sz="4000" dirty="0"/>
              <a:t>Dull gweithredu sy'n canolbwyntio ar blant/</a:t>
            </a:r>
            <a:r>
              <a:rPr lang="en-GB" sz="4000" dirty="0"/>
              <a:t>a child-centred approach</a:t>
            </a:r>
            <a:br>
              <a:rPr lang="en-GB" sz="4000" dirty="0">
                <a:solidFill>
                  <a:srgbClr val="FF0000"/>
                </a:solidFill>
              </a:rPr>
            </a:br>
            <a:r>
              <a:rPr lang="cy-GB" sz="4000" dirty="0">
                <a:solidFill>
                  <a:srgbClr val="FFFFFF"/>
                </a:solidFill>
              </a:rPr>
              <a:t>wn diogelu</a:t>
            </a:r>
            <a:br>
              <a:rPr lang="en-GB" sz="4000" dirty="0">
                <a:solidFill>
                  <a:srgbClr val="FFFFFF"/>
                </a:solidFill>
              </a:rPr>
            </a:br>
            <a:r>
              <a:rPr lang="en-GB" sz="4000" dirty="0">
                <a:solidFill>
                  <a:srgbClr val="FFFFFF"/>
                </a:solidFill>
              </a:rPr>
              <a:t>CCP in safeguarding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978C87-9C4F-133C-BDA2-BC2FC72EBC0E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/>
              <a:t>Dylai ymgysylltu â beth sydd gan blant a phobl ifanc i’w ddweud am yr hyn sy'n digwydd iddyn nhw, a gwrando ar hynny, fod </a:t>
            </a:r>
            <a:r>
              <a:rPr lang="cy-GB" b="1" dirty="0"/>
              <a:t>yn gonglfaen ymyrraeth a chefnogaeth effeithiol</a:t>
            </a:r>
            <a:endParaRPr lang="cy-GB" dirty="0"/>
          </a:p>
          <a:p>
            <a:endParaRPr lang="en-GB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81FCED-B040-448D-4BC9-ACE883D822D0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dirty="0"/>
              <a:t>Engaging with, and listening to, what children </a:t>
            </a:r>
            <a:br>
              <a:rPr lang="en-GB" dirty="0"/>
            </a:br>
            <a:r>
              <a:rPr lang="en-GB" dirty="0"/>
              <a:t>and young people say about what is happening to them should be </a:t>
            </a:r>
            <a:r>
              <a:rPr lang="en-GB" b="1" dirty="0"/>
              <a:t>the cornerstone of effective intervention and support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44212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A60E88-A67D-9A9B-CE06-B5AA495806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 fontScale="90000"/>
          </a:bodyPr>
          <a:lstStyle/>
          <a:p>
            <a:r>
              <a:rPr lang="de-DE" sz="4000" dirty="0">
                <a:solidFill>
                  <a:srgbClr val="FFFFFF"/>
                </a:solidFill>
              </a:rPr>
              <a:t>Sut </a:t>
            </a:r>
            <a:r>
              <a:rPr lang="cy-GB" sz="4000" b="1" dirty="0"/>
              <a:t>Hen ddull / </a:t>
            </a:r>
            <a:r>
              <a:rPr lang="cy-GB" sz="4000" b="1" dirty="0" err="1"/>
              <a:t>Old</a:t>
            </a:r>
            <a:r>
              <a:rPr lang="cy-GB" sz="4000" b="1" dirty="0"/>
              <a:t> </a:t>
            </a:r>
            <a:r>
              <a:rPr lang="cy-GB" sz="4000" b="1" dirty="0" err="1"/>
              <a:t>approach</a:t>
            </a:r>
            <a:r>
              <a:rPr lang="de-DE" sz="4000" dirty="0">
                <a:solidFill>
                  <a:srgbClr val="FFFFFF"/>
                </a:solidFill>
              </a:rPr>
              <a:t>r oeddem ni'n arfer ei wneud</a:t>
            </a:r>
            <a:br>
              <a:rPr lang="en-GB" sz="4000" dirty="0">
                <a:solidFill>
                  <a:srgbClr val="FFFFFF"/>
                </a:solidFill>
              </a:rPr>
            </a:br>
            <a:r>
              <a:rPr lang="en-GB" sz="4000" dirty="0">
                <a:solidFill>
                  <a:srgbClr val="FFFFFF"/>
                </a:solidFill>
              </a:rPr>
              <a:t>Hoe used to do 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809191-DD00-01D0-6DF6-0FCA4ADE1BB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400" y="1690688"/>
            <a:ext cx="4876800" cy="372256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cy-GB" sz="2400" dirty="0"/>
              <a:t>agwedd: ‘</a:t>
            </a:r>
            <a:r>
              <a:rPr lang="cy-GB" sz="2400" b="1" dirty="0"/>
              <a:t>ni </a:t>
            </a:r>
            <a:r>
              <a:rPr lang="cy-GB" sz="2400" dirty="0"/>
              <a:t>sy'n gwybod orau’
wedi'i arwain gan </a:t>
            </a:r>
            <a:r>
              <a:rPr lang="cy-GB" sz="2400" b="1" dirty="0"/>
              <a:t>broses</a:t>
            </a:r>
            <a:endParaRPr lang="cy-GB" sz="2400" dirty="0"/>
          </a:p>
          <a:p>
            <a:pPr>
              <a:spcAft>
                <a:spcPts val="600"/>
              </a:spcAft>
              <a:buClr>
                <a:schemeClr val="tx2"/>
              </a:buClr>
            </a:pPr>
            <a:r>
              <a:rPr lang="cy-GB" sz="2400" dirty="0"/>
              <a:t>canolbwyntio ar </a:t>
            </a:r>
            <a:r>
              <a:rPr lang="cy-GB" sz="2400" b="1" dirty="0"/>
              <a:t>systemau
</a:t>
            </a:r>
            <a:r>
              <a:rPr lang="cy-GB" sz="2400" dirty="0"/>
              <a:t>gwneud pethau </a:t>
            </a:r>
            <a:r>
              <a:rPr lang="cy-GB" sz="2400" b="1" dirty="0"/>
              <a:t>ar gyfer/i'r </a:t>
            </a:r>
            <a:r>
              <a:rPr lang="cy-GB" sz="2400" dirty="0"/>
              <a:t>plentyn/teulu</a:t>
            </a:r>
          </a:p>
          <a:p>
            <a:pPr>
              <a:spcAft>
                <a:spcPts val="600"/>
              </a:spcAft>
              <a:buClr>
                <a:schemeClr val="tx2"/>
              </a:buClr>
            </a:pPr>
            <a:r>
              <a:rPr lang="cy-GB" sz="2400" b="1" dirty="0"/>
              <a:t>dim llais clir </a:t>
            </a:r>
            <a:r>
              <a:rPr lang="cy-GB" sz="2400" dirty="0"/>
              <a:t>y plentyn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9E3E59-1F5B-87BC-50D9-C244DC5C5DE9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 marL="177800" indent="-177800">
              <a:spcAft>
                <a:spcPts val="600"/>
              </a:spcAft>
              <a:buClr>
                <a:schemeClr val="tx2"/>
              </a:buClr>
            </a:pPr>
            <a:r>
              <a:rPr lang="en-GB" sz="2400" dirty="0"/>
              <a:t>attitude: </a:t>
            </a:r>
            <a:r>
              <a:rPr lang="en-GB" sz="2400" dirty="0">
                <a:ea typeface="+mn-lt"/>
                <a:cs typeface="+mn-lt"/>
              </a:rPr>
              <a:t>‘</a:t>
            </a:r>
            <a:r>
              <a:rPr lang="en-GB" sz="2400" b="1" dirty="0"/>
              <a:t>we</a:t>
            </a:r>
            <a:r>
              <a:rPr lang="en-GB" sz="2400" dirty="0"/>
              <a:t> know best</a:t>
            </a:r>
            <a:r>
              <a:rPr lang="en-GB" sz="2400" dirty="0">
                <a:ea typeface="+mn-lt"/>
                <a:cs typeface="+mn-lt"/>
              </a:rPr>
              <a:t>’</a:t>
            </a:r>
            <a:endParaRPr lang="en-GB" sz="2400" dirty="0">
              <a:cs typeface="Arial"/>
            </a:endParaRPr>
          </a:p>
          <a:p>
            <a:pPr marL="177800" indent="-177800">
              <a:spcAft>
                <a:spcPts val="600"/>
              </a:spcAft>
              <a:buClr>
                <a:schemeClr val="tx2"/>
              </a:buClr>
            </a:pPr>
            <a:r>
              <a:rPr lang="en-US" sz="2400" b="1" dirty="0"/>
              <a:t>process</a:t>
            </a:r>
            <a:r>
              <a:rPr lang="en-US" sz="2400" dirty="0"/>
              <a:t>-led</a:t>
            </a:r>
          </a:p>
          <a:p>
            <a:pPr marL="177800" indent="-177800">
              <a:spcAft>
                <a:spcPts val="600"/>
              </a:spcAft>
              <a:buClr>
                <a:schemeClr val="tx2"/>
              </a:buClr>
            </a:pPr>
            <a:r>
              <a:rPr lang="en-US" sz="2400" b="1" dirty="0"/>
              <a:t>system</a:t>
            </a:r>
            <a:r>
              <a:rPr lang="en-US" sz="2400" dirty="0"/>
              <a:t>-focused</a:t>
            </a:r>
          </a:p>
          <a:p>
            <a:pPr marL="177800" indent="-177800">
              <a:spcAft>
                <a:spcPts val="600"/>
              </a:spcAft>
              <a:buClr>
                <a:schemeClr val="tx2"/>
              </a:buClr>
            </a:pPr>
            <a:r>
              <a:rPr lang="en-US" sz="2400" dirty="0"/>
              <a:t>doing things </a:t>
            </a:r>
            <a:r>
              <a:rPr lang="en-US" sz="2400" b="1" dirty="0"/>
              <a:t>for/to </a:t>
            </a:r>
            <a:r>
              <a:rPr lang="en-US" sz="2400" dirty="0"/>
              <a:t>the child/family</a:t>
            </a:r>
          </a:p>
          <a:p>
            <a:pPr marL="177800" indent="-177800">
              <a:spcAft>
                <a:spcPts val="600"/>
              </a:spcAft>
              <a:buClr>
                <a:schemeClr val="tx2"/>
              </a:buClr>
            </a:pPr>
            <a:r>
              <a:rPr lang="en-GB" sz="2400" b="1" dirty="0"/>
              <a:t>no clear voice </a:t>
            </a:r>
            <a:r>
              <a:rPr lang="en-GB" sz="2400" dirty="0"/>
              <a:t>of</a:t>
            </a:r>
            <a:r>
              <a:rPr lang="en-GB" sz="2400" b="1" dirty="0"/>
              <a:t> </a:t>
            </a:r>
            <a:r>
              <a:rPr lang="en-GB" sz="2400" dirty="0"/>
              <a:t>the child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172023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0A832-10EB-951C-82EA-ECC363D00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171067"/>
          </a:xfrm>
        </p:spPr>
        <p:txBody>
          <a:bodyPr anchor="t">
            <a:normAutofit fontScale="90000"/>
          </a:bodyPr>
          <a:lstStyle/>
          <a:p>
            <a:r>
              <a:rPr lang="cy-GB" sz="4000" dirty="0"/>
              <a:t>Dull gweithredu sy'n canolbwyntio ar blant/</a:t>
            </a:r>
            <a:r>
              <a:rPr lang="en-GB" sz="4000" dirty="0"/>
              <a:t>a child-centred approach</a:t>
            </a:r>
            <a:r>
              <a:rPr lang="cy-GB" sz="4000" dirty="0" err="1">
                <a:solidFill>
                  <a:srgbClr val="FFFFFF"/>
                </a:solidFill>
              </a:rPr>
              <a:t>esennol</a:t>
            </a:r>
            <a:br>
              <a:rPr lang="en-GB" sz="4000" dirty="0">
                <a:solidFill>
                  <a:srgbClr val="FFFFFF"/>
                </a:solidFill>
              </a:rPr>
            </a:br>
            <a:r>
              <a:rPr lang="en-GB" sz="4000" dirty="0">
                <a:solidFill>
                  <a:srgbClr val="FFFFFF"/>
                </a:solidFill>
              </a:rPr>
              <a:t>Current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2E3AA8-34D1-A71C-15CC-679825B5A644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cy-GB" sz="2400" dirty="0"/>
              <a:t>agwedd: '</a:t>
            </a:r>
            <a:r>
              <a:rPr lang="cy-GB" sz="2400" b="1" dirty="0"/>
              <a:t>nhw</a:t>
            </a:r>
            <a:r>
              <a:rPr lang="cy-GB" sz="2400" dirty="0"/>
              <a:t> sy'n gwybod orau’
dan arweiniad </a:t>
            </a:r>
            <a:r>
              <a:rPr lang="cy-GB" sz="2400" b="1" dirty="0"/>
              <a:t>plentyn/teulu</a:t>
            </a:r>
            <a:endParaRPr lang="cy-GB" sz="2400" dirty="0"/>
          </a:p>
          <a:p>
            <a:pPr>
              <a:spcAft>
                <a:spcPts val="600"/>
              </a:spcAft>
              <a:buClr>
                <a:schemeClr val="tx2"/>
              </a:buClr>
            </a:pPr>
            <a:r>
              <a:rPr lang="cy-GB" sz="2400" dirty="0"/>
              <a:t>yn gweld y plentyn yn </a:t>
            </a:r>
            <a:r>
              <a:rPr lang="cy-GB" sz="2400" b="1" dirty="0"/>
              <a:t>unigolyn</a:t>
            </a:r>
            <a:r>
              <a:rPr lang="cy-GB" sz="2400" dirty="0"/>
              <a:t>
canolbwyntio ar ganlyniadau</a:t>
            </a:r>
          </a:p>
          <a:p>
            <a:pPr>
              <a:spcAft>
                <a:spcPts val="600"/>
              </a:spcAft>
              <a:buClr>
                <a:schemeClr val="tx2"/>
              </a:buClr>
            </a:pPr>
            <a:r>
              <a:rPr lang="cy-GB" sz="2400" dirty="0"/>
              <a:t>llais a rheolaeth amlwg i'r plentyn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CBE52F-C552-4979-D983-AE300C2EEB90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 marL="177800" indent="-177800">
              <a:spcAft>
                <a:spcPts val="600"/>
              </a:spcAft>
              <a:buClr>
                <a:schemeClr val="tx2"/>
              </a:buClr>
            </a:pPr>
            <a:r>
              <a:rPr lang="en-GB" sz="2400" dirty="0"/>
              <a:t>attitude: </a:t>
            </a:r>
            <a:r>
              <a:rPr lang="en-GB" sz="2400" dirty="0">
                <a:ea typeface="+mn-lt"/>
                <a:cs typeface="+mn-lt"/>
              </a:rPr>
              <a:t>‘</a:t>
            </a:r>
            <a:r>
              <a:rPr lang="en-GB" sz="2400" b="1" dirty="0"/>
              <a:t>they</a:t>
            </a:r>
            <a:r>
              <a:rPr lang="en-GB" sz="2400" dirty="0"/>
              <a:t> know best</a:t>
            </a:r>
            <a:r>
              <a:rPr lang="en-GB" sz="2400" dirty="0">
                <a:ea typeface="+mn-lt"/>
                <a:cs typeface="+mn-lt"/>
              </a:rPr>
              <a:t>’</a:t>
            </a:r>
            <a:endParaRPr lang="en-GB" sz="2400" dirty="0">
              <a:cs typeface="Arial"/>
            </a:endParaRPr>
          </a:p>
          <a:p>
            <a:pPr marL="177800" indent="-177800">
              <a:spcAft>
                <a:spcPts val="600"/>
              </a:spcAft>
              <a:buClr>
                <a:schemeClr val="tx2"/>
              </a:buClr>
            </a:pPr>
            <a:r>
              <a:rPr lang="en-US" sz="2400" b="1" dirty="0"/>
              <a:t>child/family</a:t>
            </a:r>
            <a:r>
              <a:rPr lang="en-US" sz="2400" dirty="0"/>
              <a:t>-led</a:t>
            </a:r>
          </a:p>
          <a:p>
            <a:pPr marL="177800" indent="-177800">
              <a:spcAft>
                <a:spcPts val="600"/>
              </a:spcAft>
              <a:buClr>
                <a:schemeClr val="tx2"/>
              </a:buClr>
            </a:pPr>
            <a:r>
              <a:rPr lang="en-GB" sz="2400" dirty="0"/>
              <a:t>sees the child as an </a:t>
            </a:r>
            <a:r>
              <a:rPr lang="en-GB" sz="2400" b="1" dirty="0"/>
              <a:t>individual</a:t>
            </a:r>
            <a:endParaRPr lang="en-US" sz="2400" b="1" dirty="0"/>
          </a:p>
          <a:p>
            <a:pPr marL="177800" indent="-177800">
              <a:spcAft>
                <a:spcPts val="600"/>
              </a:spcAft>
              <a:buClr>
                <a:schemeClr val="tx2"/>
              </a:buClr>
            </a:pPr>
            <a:r>
              <a:rPr lang="en-US" sz="2400" dirty="0"/>
              <a:t>outcome-focused</a:t>
            </a:r>
          </a:p>
          <a:p>
            <a:pPr marL="177800" indent="-177800">
              <a:spcAft>
                <a:spcPts val="600"/>
              </a:spcAft>
              <a:buClr>
                <a:schemeClr val="tx2"/>
              </a:buClr>
            </a:pPr>
            <a:r>
              <a:rPr lang="en-US" sz="2400" dirty="0"/>
              <a:t>obvious voice and control of the child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434812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0AC32E-A924-4E29-491D-48CB997A77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81231"/>
          </a:xfrm>
        </p:spPr>
        <p:txBody>
          <a:bodyPr anchor="t">
            <a:normAutofit fontScale="90000"/>
          </a:bodyPr>
          <a:lstStyle/>
          <a:p>
            <a:r>
              <a:rPr lang="cy-GB" sz="4000" dirty="0"/>
              <a:t>Dull gweithredu sy'n canolbwyntio ar blant/</a:t>
            </a:r>
            <a:r>
              <a:rPr lang="en-GB" sz="4000" dirty="0"/>
              <a:t>a child-centred approach</a:t>
            </a:r>
            <a:r>
              <a:rPr lang="en-GB" sz="4000" dirty="0">
                <a:solidFill>
                  <a:srgbClr val="FFFFFF"/>
                </a:solidFill>
              </a:rPr>
              <a:t>?</a:t>
            </a:r>
            <a:br>
              <a:rPr lang="en-GB" sz="4000" dirty="0">
                <a:solidFill>
                  <a:srgbClr val="FFFFFF"/>
                </a:solidFill>
              </a:rPr>
            </a:br>
            <a:r>
              <a:rPr lang="en-GB" sz="4000" dirty="0">
                <a:solidFill>
                  <a:srgbClr val="FFFFFF"/>
                </a:solidFill>
              </a:rPr>
              <a:t>What do children want?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BCEB25-1CD5-0120-964D-F8A3D4043EF6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0"/>
              </a:spcBef>
              <a:spcAft>
                <a:spcPts val="2400"/>
              </a:spcAft>
              <a:buNone/>
            </a:pPr>
            <a:r>
              <a:rPr lang="cy-GB" sz="2000" b="1" dirty="0"/>
              <a:t>Ymwybyddiaeth</a:t>
            </a:r>
            <a:br>
              <a:rPr lang="cy-GB" sz="2000" b="1" dirty="0"/>
            </a:br>
            <a:r>
              <a:rPr lang="cy-GB" sz="2000" dirty="0"/>
              <a:t>gwybod bod oedolion yn sylwi pan fo pethau'n eu gofidio</a:t>
            </a:r>
          </a:p>
          <a:p>
            <a:pPr marL="0" indent="0">
              <a:spcBef>
                <a:spcPts val="0"/>
              </a:spcBef>
              <a:spcAft>
                <a:spcPts val="2400"/>
              </a:spcAft>
              <a:buNone/>
            </a:pPr>
            <a:r>
              <a:rPr lang="cy-GB" sz="2000" b="1" dirty="0"/>
              <a:t>Dealltwriaeth</a:t>
            </a:r>
            <a:br>
              <a:rPr lang="cy-GB" sz="2000" b="1" dirty="0"/>
            </a:br>
            <a:r>
              <a:rPr lang="cy-GB" sz="2000" dirty="0"/>
              <a:t>deall yr hyn sy'n digwydd, i'w glywed a'i ddeall </a:t>
            </a:r>
            <a:endParaRPr lang="cy-GB" sz="2000" dirty="0">
              <a:cs typeface="Arial"/>
            </a:endParaRPr>
          </a:p>
          <a:p>
            <a:pPr marL="0" indent="0">
              <a:spcBef>
                <a:spcPts val="0"/>
              </a:spcBef>
              <a:spcAft>
                <a:spcPts val="2400"/>
              </a:spcAft>
              <a:buNone/>
            </a:pPr>
            <a:r>
              <a:rPr lang="cy-GB" sz="2000" b="1" dirty="0"/>
              <a:t>Camau gweithredu</a:t>
            </a:r>
            <a:br>
              <a:rPr lang="cy-GB" sz="2000" b="1" dirty="0"/>
            </a:br>
            <a:r>
              <a:rPr lang="cy-GB" sz="2000" dirty="0"/>
              <a:t>sicrhau bod pobl yn gweithredu ar y ddealltwriaeth honno</a:t>
            </a:r>
            <a:endParaRPr lang="cy-GB" sz="2000" b="1" dirty="0"/>
          </a:p>
          <a:p>
            <a:endParaRPr lang="en-GB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09161A-6C9A-D6DA-106B-09213B3B773B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0"/>
              </a:spcBef>
              <a:spcAft>
                <a:spcPts val="2400"/>
              </a:spcAft>
              <a:buNone/>
            </a:pPr>
            <a:r>
              <a:rPr lang="en-US" sz="2000" b="1"/>
              <a:t>Awareness</a:t>
            </a:r>
            <a:br>
              <a:rPr lang="en-US" sz="2000" b="1"/>
            </a:br>
            <a:r>
              <a:rPr lang="en-US" sz="2000"/>
              <a:t>to have adults notice when things are troubling them</a:t>
            </a:r>
          </a:p>
          <a:p>
            <a:pPr marL="0" indent="0">
              <a:spcBef>
                <a:spcPts val="0"/>
              </a:spcBef>
              <a:spcAft>
                <a:spcPts val="2400"/>
              </a:spcAft>
              <a:buNone/>
            </a:pPr>
            <a:r>
              <a:rPr lang="en-US" sz="2000" b="1"/>
              <a:t>Understanding</a:t>
            </a:r>
            <a:br>
              <a:rPr lang="en-US" sz="2000" b="1"/>
            </a:br>
            <a:r>
              <a:rPr lang="en-US" sz="2000"/>
              <a:t>to understand what is happening, to be heard and understood </a:t>
            </a:r>
            <a:endParaRPr lang="en-US" sz="2000">
              <a:cs typeface="Arial"/>
            </a:endParaRPr>
          </a:p>
          <a:p>
            <a:pPr marL="0" indent="0">
              <a:spcBef>
                <a:spcPts val="0"/>
              </a:spcBef>
              <a:spcAft>
                <a:spcPts val="2400"/>
              </a:spcAft>
              <a:buNone/>
            </a:pPr>
            <a:r>
              <a:rPr lang="en-US" sz="2000" b="1"/>
              <a:t>Action</a:t>
            </a:r>
            <a:br>
              <a:rPr lang="en-US" sz="2000" b="1"/>
            </a:br>
            <a:r>
              <a:rPr lang="en-US" sz="2000"/>
              <a:t>to have people act on that understanding</a:t>
            </a:r>
            <a:endParaRPr lang="en-US" sz="2000" b="1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0425170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0AC32E-A924-4E29-491D-48CB997A77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171067"/>
          </a:xfrm>
        </p:spPr>
        <p:txBody>
          <a:bodyPr anchor="t">
            <a:normAutofit fontScale="90000"/>
          </a:bodyPr>
          <a:lstStyle/>
          <a:p>
            <a:r>
              <a:rPr lang="cy-GB" sz="4000" dirty="0"/>
              <a:t>Dull gweithredu sy'n canolbwyntio ar blant/</a:t>
            </a:r>
            <a:r>
              <a:rPr lang="en-GB" sz="4000" dirty="0"/>
              <a:t>a child-centred approach</a:t>
            </a:r>
            <a:br>
              <a:rPr lang="en-GB" sz="4000" dirty="0">
                <a:solidFill>
                  <a:srgbClr val="FFFFFF"/>
                </a:solidFill>
              </a:rPr>
            </a:br>
            <a:r>
              <a:rPr lang="en-GB" sz="4000" dirty="0">
                <a:solidFill>
                  <a:srgbClr val="FFFFFF"/>
                </a:solidFill>
              </a:rPr>
              <a:t>What do children want?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BCEB25-1CD5-0120-964D-F8A3D4043EF6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0"/>
              </a:spcBef>
              <a:spcAft>
                <a:spcPts val="1800"/>
              </a:spcAft>
              <a:buNone/>
            </a:pPr>
            <a:r>
              <a:rPr lang="cy-GB" sz="2000" b="1"/>
              <a:t>Sefydlogrwydd</a:t>
            </a:r>
            <a:br>
              <a:rPr lang="cy-GB" sz="2000" b="1"/>
            </a:br>
            <a:r>
              <a:rPr lang="cy-GB" sz="2000"/>
              <a:t>i allu datblygu perthynas ymddiried â'r bobl sy'n eu helpu</a:t>
            </a:r>
          </a:p>
          <a:p>
            <a:pPr marL="0" indent="0">
              <a:spcBef>
                <a:spcPts val="0"/>
              </a:spcBef>
              <a:spcAft>
                <a:spcPts val="1800"/>
              </a:spcAft>
              <a:buNone/>
            </a:pPr>
            <a:r>
              <a:rPr lang="cy-GB" sz="2000" b="1"/>
              <a:t>Parch</a:t>
            </a:r>
            <a:br>
              <a:rPr lang="cy-GB" sz="2000" b="1"/>
            </a:br>
            <a:r>
              <a:rPr lang="cy-GB" sz="2000"/>
              <a:t>i'w drin â pharch bob amser </a:t>
            </a:r>
          </a:p>
          <a:p>
            <a:pPr marL="0" indent="0">
              <a:spcBef>
                <a:spcPts val="0"/>
              </a:spcBef>
              <a:spcAft>
                <a:spcPts val="1800"/>
              </a:spcAft>
              <a:buNone/>
            </a:pPr>
            <a:r>
              <a:rPr lang="cy-GB" sz="2000" b="1"/>
              <a:t>Gwybodaeth ac ymgysylltu</a:t>
            </a:r>
            <a:br>
              <a:rPr lang="cy-GB" sz="2000" b="1"/>
            </a:br>
            <a:r>
              <a:rPr lang="cy-GB" sz="2000"/>
              <a:t>cael gwybod am unrhyw benderfyniadau sy'n effeithio ar eu bywydau a bod yn rhan o’r penderfyniadau hyn</a:t>
            </a:r>
            <a:r>
              <a:rPr lang="en-US" sz="2000"/>
              <a:t>
</a:t>
            </a:r>
            <a:endParaRPr lang="en-GB" sz="20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09161A-6C9A-D6DA-106B-09213B3B773B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0"/>
              </a:spcBef>
              <a:spcAft>
                <a:spcPts val="1800"/>
              </a:spcAft>
              <a:buNone/>
            </a:pPr>
            <a:r>
              <a:rPr lang="en-US" sz="2000" b="1"/>
              <a:t>Stability</a:t>
            </a:r>
            <a:br>
              <a:rPr lang="en-US" sz="2000" b="1"/>
            </a:br>
            <a:r>
              <a:rPr lang="en-US" sz="2000"/>
              <a:t>to be able to develop a trusting relationship with the people helping them</a:t>
            </a:r>
          </a:p>
          <a:p>
            <a:pPr marL="0" indent="0">
              <a:spcBef>
                <a:spcPts val="0"/>
              </a:spcBef>
              <a:spcAft>
                <a:spcPts val="1800"/>
              </a:spcAft>
              <a:buNone/>
            </a:pPr>
            <a:r>
              <a:rPr lang="en-US" sz="2000" b="1"/>
              <a:t>Respect</a:t>
            </a:r>
            <a:br>
              <a:rPr lang="en-US" sz="2000" b="1"/>
            </a:br>
            <a:r>
              <a:rPr lang="en-US" sz="2000"/>
              <a:t>to be treated with respect at all times </a:t>
            </a:r>
          </a:p>
          <a:p>
            <a:pPr marL="0" indent="0">
              <a:spcBef>
                <a:spcPts val="0"/>
              </a:spcBef>
              <a:spcAft>
                <a:spcPts val="1800"/>
              </a:spcAft>
              <a:buNone/>
            </a:pPr>
            <a:r>
              <a:rPr lang="en-US" sz="2000" b="1"/>
              <a:t>Information and engagement</a:t>
            </a:r>
            <a:br>
              <a:rPr lang="en-US" sz="2000" b="1"/>
            </a:br>
            <a:r>
              <a:rPr lang="en-US" sz="2000"/>
              <a:t>to be informed about and involved in any decisions that affect their lives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0643711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C25D10-1AAE-BE74-B769-1010C1805A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171067"/>
          </a:xfrm>
        </p:spPr>
        <p:txBody>
          <a:bodyPr anchor="t">
            <a:normAutofit fontScale="90000"/>
          </a:bodyPr>
          <a:lstStyle/>
          <a:p>
            <a:r>
              <a:rPr lang="cy-GB" sz="4000" dirty="0"/>
              <a:t>Dull gweithredu sy'n canolbwyntio ar blant/</a:t>
            </a:r>
            <a:r>
              <a:rPr lang="en-GB" sz="4000" dirty="0"/>
              <a:t>a child-centred approach </a:t>
            </a:r>
            <a:r>
              <a:rPr lang="en-GB" sz="4000" dirty="0">
                <a:solidFill>
                  <a:srgbClr val="FFFFFF"/>
                </a:solidFill>
              </a:rPr>
              <a:t>do children want?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B6590F-741A-00C3-05E0-10C8F082BB8B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0"/>
              </a:spcBef>
              <a:spcAft>
                <a:spcPts val="1800"/>
              </a:spcAft>
              <a:buNone/>
            </a:pPr>
            <a:r>
              <a:rPr lang="cy-GB" sz="2000" b="1"/>
              <a:t>Esboniad</a:t>
            </a:r>
            <a:br>
              <a:rPr lang="cy-GB" sz="2000" b="1"/>
            </a:br>
            <a:r>
              <a:rPr lang="cy-GB" sz="2000"/>
              <a:t>esbonio pethau iddyn nhw, yn enwedig pan nad dyna maen nhw ei eisiau</a:t>
            </a:r>
            <a:endParaRPr lang="cy-GB" sz="2000" dirty="0"/>
          </a:p>
          <a:p>
            <a:pPr marL="0" indent="0">
              <a:spcBef>
                <a:spcPts val="0"/>
              </a:spcBef>
              <a:spcAft>
                <a:spcPts val="1800"/>
              </a:spcAft>
              <a:buNone/>
            </a:pPr>
            <a:r>
              <a:rPr lang="cy-GB" sz="2000" b="1"/>
              <a:t>Cymorth</a:t>
            </a:r>
            <a:br>
              <a:rPr lang="cy-GB" sz="2000" b="1"/>
            </a:br>
            <a:r>
              <a:rPr lang="cy-GB" sz="2000"/>
              <a:t>cael eu cymorth eu hunain, yn ogystal â chymorth teuluoedd</a:t>
            </a:r>
            <a:endParaRPr lang="cy-GB" sz="2000" dirty="0"/>
          </a:p>
          <a:p>
            <a:pPr marL="0" indent="0">
              <a:spcBef>
                <a:spcPts val="0"/>
              </a:spcBef>
              <a:spcAft>
                <a:spcPts val="1800"/>
              </a:spcAft>
              <a:buNone/>
            </a:pPr>
            <a:r>
              <a:rPr lang="cy-GB" sz="2000" b="1"/>
              <a:t>Eiriolaeth</a:t>
            </a:r>
            <a:br>
              <a:rPr lang="cy-GB" sz="2000" b="1"/>
            </a:br>
            <a:r>
              <a:rPr lang="cy-GB" sz="2000"/>
              <a:t>cael cymorth eiriolaeth i'w helpu i fynegi eu barn</a:t>
            </a:r>
            <a:endParaRPr lang="cy-GB" sz="2000" dirty="0">
              <a:cs typeface="Arial"/>
            </a:endParaRPr>
          </a:p>
          <a:p>
            <a:endParaRPr lang="en-GB" sz="20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92E0D1-7FEA-C705-21DE-203C4E14C35B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0"/>
              </a:spcBef>
              <a:spcAft>
                <a:spcPts val="1800"/>
              </a:spcAft>
              <a:buNone/>
            </a:pPr>
            <a:r>
              <a:rPr lang="en-US" sz="2000" b="1"/>
              <a:t>Explanation</a:t>
            </a:r>
            <a:br>
              <a:rPr lang="en-US" sz="2000" b="1"/>
            </a:br>
            <a:r>
              <a:rPr lang="en-US" sz="2000"/>
              <a:t>to explain things to them, especially when it is not what they want</a:t>
            </a:r>
          </a:p>
          <a:p>
            <a:pPr marL="0" indent="0">
              <a:spcBef>
                <a:spcPts val="0"/>
              </a:spcBef>
              <a:spcAft>
                <a:spcPts val="1800"/>
              </a:spcAft>
              <a:buNone/>
            </a:pPr>
            <a:r>
              <a:rPr lang="en-US" sz="2000" b="1"/>
              <a:t>Support</a:t>
            </a:r>
            <a:br>
              <a:rPr lang="en-US" sz="2000" b="1"/>
            </a:br>
            <a:r>
              <a:rPr lang="en-US" sz="2000"/>
              <a:t>to have their own support, as well as family support</a:t>
            </a:r>
          </a:p>
          <a:p>
            <a:pPr marL="0" indent="0">
              <a:spcBef>
                <a:spcPts val="0"/>
              </a:spcBef>
              <a:spcAft>
                <a:spcPts val="1800"/>
              </a:spcAft>
              <a:buNone/>
            </a:pPr>
            <a:r>
              <a:rPr lang="en-US" sz="2000" b="1"/>
              <a:t>Advocacy</a:t>
            </a:r>
            <a:br>
              <a:rPr lang="en-US" sz="2000" b="1"/>
            </a:br>
            <a:r>
              <a:rPr lang="en-US" sz="2000"/>
              <a:t>to have advocacy support to help them express their views</a:t>
            </a:r>
            <a:endParaRPr lang="en-US" sz="2000">
              <a:cs typeface="Arial"/>
            </a:endParaRP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0710022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4D0DB5-F3BB-B178-ABE4-9EE5CD2CEF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079627"/>
          </a:xfrm>
        </p:spPr>
        <p:txBody>
          <a:bodyPr anchor="t">
            <a:normAutofit fontScale="90000"/>
          </a:bodyPr>
          <a:lstStyle/>
          <a:p>
            <a:r>
              <a:rPr lang="cy-GB" sz="4000" dirty="0"/>
              <a:t>Dull gweithredu sy'n canolbwyntio ar blant/</a:t>
            </a:r>
            <a:r>
              <a:rPr lang="en-GB" sz="4000" dirty="0"/>
              <a:t>a child-centred approach</a:t>
            </a:r>
            <a:r>
              <a:rPr lang="cy-GB" sz="4000" dirty="0">
                <a:solidFill>
                  <a:srgbClr val="FFFFFF"/>
                </a:solidFill>
              </a:rPr>
              <a:t>teulu</a:t>
            </a:r>
            <a:br>
              <a:rPr lang="en-GB" sz="4000" dirty="0">
                <a:solidFill>
                  <a:srgbClr val="FFFFFF"/>
                </a:solidFill>
              </a:rPr>
            </a:br>
            <a:r>
              <a:rPr lang="en-GB" sz="4000" dirty="0">
                <a:solidFill>
                  <a:srgbClr val="FFFFFF"/>
                </a:solidFill>
              </a:rPr>
              <a:t>Engaging with the family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259A6A-CC13-B44E-4D79-0E1BBE8D6DD0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171450" indent="-171450">
              <a:spcBef>
                <a:spcPts val="0"/>
              </a:spcBef>
              <a:spcAft>
                <a:spcPts val="2400"/>
              </a:spcAft>
            </a:pPr>
            <a:r>
              <a:rPr lang="cy-GB" sz="2000"/>
              <a:t>Ymgysylltu'n gynnar i greu perthynas o ymddiriedaeth 
Trafod ymyriadau posibl gyda'r teulu</a:t>
            </a:r>
            <a:endParaRPr lang="cy-GB" sz="2000" dirty="0">
              <a:cs typeface="Arial"/>
            </a:endParaRPr>
          </a:p>
          <a:p>
            <a:pPr marL="171450" indent="-171450">
              <a:spcBef>
                <a:spcPts val="0"/>
              </a:spcBef>
              <a:spcAft>
                <a:spcPts val="2400"/>
              </a:spcAft>
            </a:pPr>
            <a:r>
              <a:rPr lang="cy-GB" sz="2000"/>
              <a:t>Eu hannog i helpu i ddatblygu eu hatebion eu hunain 
Cynnig cymorth mewn ffordd y gallan nhw uniaethu â hi</a:t>
            </a:r>
            <a:endParaRPr lang="cy-GB" sz="2000" dirty="0">
              <a:cs typeface="Arial"/>
            </a:endParaRPr>
          </a:p>
          <a:p>
            <a:pPr marL="171450" indent="-171450">
              <a:spcBef>
                <a:spcPts val="0"/>
              </a:spcBef>
              <a:spcAft>
                <a:spcPts val="2400"/>
              </a:spcAft>
            </a:pPr>
            <a:r>
              <a:rPr lang="cy-GB" sz="2000"/>
              <a:t>Sicrhewch eich bod yn cyfathrebu â nhw mewn ffordd glir a dealladwy</a:t>
            </a:r>
            <a:endParaRPr lang="en-GB" sz="20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DF8877-2504-5A6A-9A8F-0A351DB39D91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 marL="171450" indent="-171450">
              <a:spcBef>
                <a:spcPts val="0"/>
              </a:spcBef>
              <a:spcAft>
                <a:spcPts val="2400"/>
              </a:spcAft>
            </a:pPr>
            <a:r>
              <a:rPr lang="en-GB" sz="1700" dirty="0"/>
              <a:t>Engage early to build a trusting relationship </a:t>
            </a:r>
            <a:endParaRPr lang="en-GB" sz="1700" dirty="0">
              <a:cs typeface="Arial"/>
            </a:endParaRPr>
          </a:p>
          <a:p>
            <a:pPr marL="171450" indent="-171450">
              <a:spcBef>
                <a:spcPts val="0"/>
              </a:spcBef>
              <a:spcAft>
                <a:spcPts val="2400"/>
              </a:spcAft>
            </a:pPr>
            <a:r>
              <a:rPr lang="en-GB" sz="1700" dirty="0"/>
              <a:t>Discuss possible interventions with the family</a:t>
            </a:r>
            <a:endParaRPr lang="en-GB" sz="1700" dirty="0">
              <a:cs typeface="Arial"/>
            </a:endParaRPr>
          </a:p>
          <a:p>
            <a:pPr marL="171450" indent="-171450">
              <a:spcBef>
                <a:spcPts val="0"/>
              </a:spcBef>
              <a:spcAft>
                <a:spcPts val="2400"/>
              </a:spcAft>
            </a:pPr>
            <a:r>
              <a:rPr lang="en-GB" sz="1700" dirty="0"/>
              <a:t>Encourage them to help develop their own solutions </a:t>
            </a:r>
            <a:endParaRPr lang="en-GB" sz="1700" dirty="0">
              <a:cs typeface="Arial"/>
            </a:endParaRPr>
          </a:p>
          <a:p>
            <a:pPr marL="171450" indent="-171450">
              <a:spcBef>
                <a:spcPts val="0"/>
              </a:spcBef>
              <a:spcAft>
                <a:spcPts val="2400"/>
              </a:spcAft>
            </a:pPr>
            <a:r>
              <a:rPr lang="en-GB" sz="1700" dirty="0"/>
              <a:t>Offer support in a way they can relate to </a:t>
            </a:r>
            <a:endParaRPr lang="en-GB" sz="1700" dirty="0">
              <a:cs typeface="Arial"/>
            </a:endParaRPr>
          </a:p>
          <a:p>
            <a:pPr marL="171450" indent="-171450">
              <a:spcBef>
                <a:spcPts val="0"/>
              </a:spcBef>
              <a:spcAft>
                <a:spcPts val="2400"/>
              </a:spcAft>
            </a:pPr>
            <a:r>
              <a:rPr lang="en-GB" sz="1700" dirty="0"/>
              <a:t>Ensure you communicate with them in a clear and accessible way</a:t>
            </a:r>
            <a:endParaRPr lang="en-GB" sz="1700" dirty="0">
              <a:cs typeface="Arial"/>
            </a:endParaRP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26831012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0F401-F2C6-106C-A1E3-4B2EFA7EE7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ADFYFYRIO           Reflect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A6E2A-86E3-BBFE-5410-7E92CB8EF3CB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y-GB" sz="4400" dirty="0"/>
              <a:t>Pam dylen ni ddefnyddio dull sy'n canolbwyntio ar y plentyn wrth ddiogelu plant?</a:t>
            </a:r>
          </a:p>
          <a:p>
            <a:endParaRPr lang="en-GB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FD1BC1-2A78-6381-FDB7-3D5E81AE284E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Why should we use a child centred approach when safeguarding children?</a:t>
            </a:r>
          </a:p>
        </p:txBody>
      </p:sp>
    </p:spTree>
    <p:extLst>
      <p:ext uri="{BB962C8B-B14F-4D97-AF65-F5344CB8AC3E}">
        <p14:creationId xmlns:p14="http://schemas.microsoft.com/office/powerpoint/2010/main" val="5909778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CB740-FED9-4300-4313-9AEA3B44F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25133"/>
          </a:xfrm>
        </p:spPr>
        <p:txBody>
          <a:bodyPr anchor="t">
            <a:normAutofit fontScale="90000"/>
          </a:bodyPr>
          <a:lstStyle/>
          <a:p>
            <a:r>
              <a:rPr lang="cy-GB" sz="3700" dirty="0">
                <a:solidFill>
                  <a:srgbClr val="FFFFFF"/>
                </a:solidFill>
              </a:rPr>
              <a:t>defnyddio'r dull hwn o ddiogelu</a:t>
            </a:r>
            <a:r>
              <a:rPr lang="en-GB" sz="3700" dirty="0">
                <a:solidFill>
                  <a:srgbClr val="FFFFFF"/>
                </a:solidFill>
              </a:rPr>
              <a:t>?</a:t>
            </a:r>
            <a:br>
              <a:rPr lang="en-GB" sz="3700" dirty="0">
                <a:solidFill>
                  <a:srgbClr val="FFFFFF"/>
                </a:solidFill>
              </a:rPr>
            </a:br>
            <a:r>
              <a:rPr lang="en-GB" sz="3700" dirty="0">
                <a:solidFill>
                  <a:srgbClr val="FFFFFF"/>
                </a:solidFill>
              </a:rPr>
              <a:t>How do we use this approach in safeguarding?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5D7E51-E21B-8F1B-9556-DBA8E03414CC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y-GB" dirty="0"/>
              <a:t>Gweld a siarad â'r plentyn
Nod – sefydlu ymddiriedaeth fel bod y plentyn yn gallu bod yn agored a gonest</a:t>
            </a:r>
            <a:endParaRPr lang="cy-GB" dirty="0">
              <a:cs typeface="Arial"/>
            </a:endParaRPr>
          </a:p>
          <a:p>
            <a:pPr marL="0" indent="0">
              <a:buNone/>
            </a:pPr>
            <a:r>
              <a:rPr lang="cy-GB" dirty="0"/>
              <a:t>Deall eu profiad bywyd bob dydd
Nod – deall sut beth yw diwrnod arferol</a:t>
            </a:r>
            <a:r>
              <a:rPr lang="en-US" sz="2000" dirty="0"/>
              <a:t>
</a:t>
            </a:r>
            <a:endParaRPr lang="en-GB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BB5793-EC63-A761-745C-DAC02BD3D342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See and speak to the child</a:t>
            </a:r>
          </a:p>
          <a:p>
            <a:pPr marL="0" indent="0">
              <a:buNone/>
            </a:pPr>
            <a:r>
              <a:rPr lang="en-GB" dirty="0"/>
              <a:t>Aim </a:t>
            </a:r>
            <a:r>
              <a:rPr lang="en-US" dirty="0">
                <a:ea typeface="+mn-lt"/>
                <a:cs typeface="+mn-lt"/>
              </a:rPr>
              <a:t>–</a:t>
            </a:r>
            <a:r>
              <a:rPr lang="en-GB" dirty="0"/>
              <a:t> to establish trust so that the child can be open and honest</a:t>
            </a:r>
            <a:endParaRPr lang="en-GB" dirty="0">
              <a:cs typeface="Arial"/>
            </a:endParaRPr>
          </a:p>
          <a:p>
            <a:pPr marL="0" indent="0">
              <a:buNone/>
            </a:pPr>
            <a:r>
              <a:rPr lang="en-US" dirty="0"/>
              <a:t>Understand their daily life experience</a:t>
            </a:r>
          </a:p>
          <a:p>
            <a:pPr marL="0" indent="0">
              <a:buNone/>
            </a:pPr>
            <a:r>
              <a:rPr lang="en-US" dirty="0"/>
              <a:t>Aim – </a:t>
            </a:r>
            <a:r>
              <a:rPr lang="en-GB" dirty="0"/>
              <a:t>to understand what a typical day looks like</a:t>
            </a:r>
            <a:endParaRPr lang="en-GB" dirty="0">
              <a:cs typeface="Arial"/>
            </a:endParaRP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3071190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28C20-CC52-7958-B9B1-A70366A80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079627"/>
          </a:xfrm>
        </p:spPr>
        <p:txBody>
          <a:bodyPr anchor="t">
            <a:normAutofit fontScale="90000"/>
          </a:bodyPr>
          <a:lstStyle/>
          <a:p>
            <a:r>
              <a:rPr lang="cy-GB" sz="3600" dirty="0"/>
              <a:t>Dull gweithredu sy'n canolbwyntio ar blant/</a:t>
            </a:r>
            <a:r>
              <a:rPr lang="en-GB" sz="3600" dirty="0"/>
              <a:t>a child-centred approach</a:t>
            </a:r>
            <a:r>
              <a:rPr lang="en-GB" sz="3700" dirty="0">
                <a:solidFill>
                  <a:srgbClr val="FFFFFF"/>
                </a:solidFill>
              </a:rPr>
              <a:t> approach in safeguarding?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35ABD4-A4C6-ED00-CCAF-A1E1B6C103DB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y-GB" sz="2400" dirty="0"/>
              <a:t>Dod i wybod beth yr </a:t>
            </a:r>
            <a:r>
              <a:rPr lang="cy-GB" sz="2400" dirty="0" err="1"/>
              <a:t>hoffen</a:t>
            </a:r>
            <a:r>
              <a:rPr lang="cy-GB" sz="2400" dirty="0"/>
              <a:t> nhw ei weld yn newid yn eu bywydau bob dydd</a:t>
            </a:r>
            <a:br>
              <a:rPr lang="cy-GB" sz="2400" dirty="0"/>
            </a:br>
            <a:r>
              <a:rPr lang="cy-GB" sz="2400" dirty="0"/>
              <a:t>Nod – deall beth mae'r plentyn ei eisiau yn ddeilliant</a:t>
            </a:r>
          </a:p>
          <a:p>
            <a:pPr marL="0" indent="0">
              <a:buNone/>
            </a:pPr>
            <a:r>
              <a:rPr lang="cy-GB" sz="2400" dirty="0"/>
              <a:t>Rhowch fuddiannau diogelu'r plentyn cyn ei ddymuniadau pan fo angen
Nod – sicrhau beth sydd orau er lles y plentyn</a:t>
            </a:r>
            <a:endParaRPr lang="cy-GB" sz="2400" dirty="0">
              <a:cs typeface="Arial"/>
            </a:endParaRPr>
          </a:p>
          <a:p>
            <a:endParaRPr lang="en-GB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DA4A87-EBAF-9190-3058-09C85F13A2A4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Establish what they would like to see change in their daily lives</a:t>
            </a:r>
            <a:br>
              <a:rPr lang="en-US" sz="2400" dirty="0"/>
            </a:br>
            <a:r>
              <a:rPr lang="en-GB" sz="2400" dirty="0"/>
              <a:t>Aim </a:t>
            </a:r>
            <a:r>
              <a:rPr lang="en-US" sz="2400" dirty="0">
                <a:ea typeface="+mn-lt"/>
                <a:cs typeface="+mn-lt"/>
              </a:rPr>
              <a:t>–</a:t>
            </a:r>
            <a:r>
              <a:rPr lang="en-GB" sz="2400" dirty="0"/>
              <a:t> to understand what the child wants as an outcome</a:t>
            </a:r>
          </a:p>
          <a:p>
            <a:pPr marL="0" indent="0">
              <a:buNone/>
            </a:pPr>
            <a:r>
              <a:rPr lang="en-GB" sz="2400" dirty="0"/>
              <a:t>Put the child’s safeguarding interests over their wishes when needed</a:t>
            </a:r>
          </a:p>
          <a:p>
            <a:pPr marL="0" indent="0">
              <a:buNone/>
            </a:pPr>
            <a:r>
              <a:rPr lang="en-GB" sz="2400" dirty="0"/>
              <a:t>Aim – to ensure what’s best for the child’s well-being</a:t>
            </a:r>
            <a:endParaRPr lang="en-GB" sz="2400" dirty="0">
              <a:cs typeface="Arial"/>
            </a:endParaRP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829211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02494-61DF-5DA1-0D41-F9385C2ED9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A0617A-5B60-9D70-CFFE-EF4581B391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Safeguarding Wales</a:t>
            </a:r>
            <a:endParaRPr lang="en-GB" dirty="0"/>
          </a:p>
          <a:p>
            <a:pPr algn="l"/>
            <a:r>
              <a:rPr lang="en-GB" dirty="0">
                <a:hlinkClick r:id="rId3"/>
              </a:rPr>
              <a:t>What Underpins Good Child-centred Practices in Children’s Social Services? (tudublin.ie)</a:t>
            </a:r>
            <a:endParaRPr lang="en-GB" dirty="0"/>
          </a:p>
          <a:p>
            <a:pPr algn="l"/>
            <a:r>
              <a:rPr lang="en-GB" b="0" i="0" dirty="0">
                <a:solidFill>
                  <a:srgbClr val="212529"/>
                </a:solidFill>
                <a:effectLst/>
              </a:rPr>
              <a:t>Buckler, R. (2023) </a:t>
            </a:r>
            <a:r>
              <a:rPr lang="en-GB" b="0" i="1" dirty="0">
                <a:solidFill>
                  <a:srgbClr val="212529"/>
                </a:solidFill>
                <a:effectLst/>
              </a:rPr>
              <a:t>Developing Child-Centred Practice for Safeguarding and Child Protection Strategies for Every Early Years Setting</a:t>
            </a:r>
            <a:r>
              <a:rPr lang="en-GB" b="0" i="0" dirty="0">
                <a:solidFill>
                  <a:srgbClr val="212529"/>
                </a:solidFill>
                <a:effectLst/>
              </a:rPr>
              <a:t>. Oxon: Routledge 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</a:rPr>
              <a:t>Race, T. and O </a:t>
            </a:r>
            <a:r>
              <a:rPr lang="en-GB" dirty="0">
                <a:solidFill>
                  <a:srgbClr val="222222"/>
                </a:solidFill>
              </a:rPr>
              <a:t>Keefe, R. (2017) </a:t>
            </a:r>
            <a:r>
              <a:rPr lang="en-GB" b="0" i="1" dirty="0">
                <a:solidFill>
                  <a:srgbClr val="222222"/>
                </a:solidFill>
                <a:effectLst/>
              </a:rPr>
              <a:t>Child-centred practice: a handbook for social work.</a:t>
            </a:r>
            <a:r>
              <a:rPr lang="en-GB" b="0" i="0" dirty="0">
                <a:solidFill>
                  <a:srgbClr val="222222"/>
                </a:solidFill>
                <a:effectLst/>
              </a:rPr>
              <a:t> </a:t>
            </a:r>
            <a:r>
              <a:rPr lang="en-GB" b="0" i="0">
                <a:solidFill>
                  <a:srgbClr val="222222"/>
                </a:solidFill>
                <a:effectLst/>
              </a:rPr>
              <a:t>London: Palgrave</a:t>
            </a:r>
          </a:p>
          <a:p>
            <a:pPr algn="l"/>
            <a:endParaRPr lang="en-GB" b="0" i="0" dirty="0">
              <a:solidFill>
                <a:srgbClr val="212529"/>
              </a:solidFill>
              <a:effectLst/>
            </a:endParaRPr>
          </a:p>
          <a:p>
            <a:pPr algn="l"/>
            <a:endParaRPr lang="en-GB" b="0" i="0" dirty="0">
              <a:solidFill>
                <a:srgbClr val="3F3F3F"/>
              </a:solidFill>
              <a:effectLst/>
              <a:latin typeface="open sans" panose="020B06060305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391910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 (2)</Template>
  <TotalTime>161</TotalTime>
  <Words>1104</Words>
  <Application>Microsoft Office PowerPoint</Application>
  <PresentationFormat>Widescreen</PresentationFormat>
  <Paragraphs>95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14</vt:i4>
      </vt:variant>
    </vt:vector>
  </HeadingPairs>
  <TitlesOfParts>
    <vt:vector size="25" baseType="lpstr">
      <vt:lpstr>Arial</vt:lpstr>
      <vt:lpstr>Calibri</vt:lpstr>
      <vt:lpstr>Calibri Light</vt:lpstr>
      <vt:lpstr>open sans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ECES6019/C</vt:lpstr>
      <vt:lpstr>CCU mewn diogelu  CCP in safeguarding</vt:lpstr>
      <vt:lpstr>CCU mewn diogelu  CCPRhaid i CCU wneud y canlynol/CCP must:   in safeguarding</vt:lpstr>
      <vt:lpstr>Dull gweithredu sy'n canolbwyntio ar blant/a child-centred approach wn diogelu CCP in safeguarding</vt:lpstr>
      <vt:lpstr>Sut Hen ddull / Old approachr oeddem ni'n arfer ei wneud Hoe used to do it</vt:lpstr>
      <vt:lpstr>Dull gweithredu sy'n canolbwyntio ar blant/a child-centred approachesennol Current practice</vt:lpstr>
      <vt:lpstr>Dull gweithredu sy'n canolbwyntio ar blant/a child-centred approach? What do children want?</vt:lpstr>
      <vt:lpstr>Dull gweithredu sy'n canolbwyntio ar blant/a child-centred approach What do children want?</vt:lpstr>
      <vt:lpstr>Dull gweithredu sy'n canolbwyntio ar blant/a child-centred approach do children want?</vt:lpstr>
      <vt:lpstr>Dull gweithredu sy'n canolbwyntio ar blant/a child-centred approachteulu Engaging with the family</vt:lpstr>
      <vt:lpstr>ADFYFYRIO           Reflect </vt:lpstr>
      <vt:lpstr>defnyddio'r dull hwn o ddiogelu? How do we use this approach in safeguarding?</vt:lpstr>
      <vt:lpstr>Dull gweithredu sy'n canolbwyntio ar blant/a child-centred approach approach in safeguarding?</vt:lpstr>
      <vt:lpstr>Further reading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ECES6019/C</dc:title>
  <dc:creator>Alison Murphy</dc:creator>
  <cp:lastModifiedBy>Alison Murphy</cp:lastModifiedBy>
  <cp:revision>2</cp:revision>
  <dcterms:created xsi:type="dcterms:W3CDTF">2023-11-07T11:36:35Z</dcterms:created>
  <dcterms:modified xsi:type="dcterms:W3CDTF">2024-10-10T14:13:39Z</dcterms:modified>
</cp:coreProperties>
</file>