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60" r:id="rId5"/>
    <p:sldId id="259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D948AB-F174-A1F7-684E-1EA4046FA53B}" v="98" dt="2025-03-06T12:52:07.382"/>
    <p1510:client id="{C0BC7164-2B44-7C57-6936-E217E13AAABC}" v="712" dt="2025-03-07T13:47:14.5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dy Peacey (2404220)" userId="S::2404220@student.uwtsd.ac.uk::c61715be-090d-41a2-8824-9a6b14011cee" providerId="AD" clId="Web-{13D948AB-F174-A1F7-684E-1EA4046FA53B}"/>
    <pc:docChg chg="addSld modSld sldOrd">
      <pc:chgData name="Cody Peacey (2404220)" userId="S::2404220@student.uwtsd.ac.uk::c61715be-090d-41a2-8824-9a6b14011cee" providerId="AD" clId="Web-{13D948AB-F174-A1F7-684E-1EA4046FA53B}" dt="2025-03-06T12:52:07.382" v="94"/>
      <pc:docMkLst>
        <pc:docMk/>
      </pc:docMkLst>
      <pc:sldChg chg="modSp">
        <pc:chgData name="Cody Peacey (2404220)" userId="S::2404220@student.uwtsd.ac.uk::c61715be-090d-41a2-8824-9a6b14011cee" providerId="AD" clId="Web-{13D948AB-F174-A1F7-684E-1EA4046FA53B}" dt="2025-03-06T12:49:07.847" v="37" actId="20577"/>
        <pc:sldMkLst>
          <pc:docMk/>
          <pc:sldMk cId="2972231491" sldId="257"/>
        </pc:sldMkLst>
        <pc:spChg chg="mod">
          <ac:chgData name="Cody Peacey (2404220)" userId="S::2404220@student.uwtsd.ac.uk::c61715be-090d-41a2-8824-9a6b14011cee" providerId="AD" clId="Web-{13D948AB-F174-A1F7-684E-1EA4046FA53B}" dt="2025-03-06T12:49:07.847" v="37" actId="20577"/>
          <ac:spMkLst>
            <pc:docMk/>
            <pc:sldMk cId="2972231491" sldId="257"/>
            <ac:spMk id="3" creationId="{D701BEC2-05BE-682C-B2C0-EE79879E8E05}"/>
          </ac:spMkLst>
        </pc:spChg>
      </pc:sldChg>
      <pc:sldChg chg="modSp new">
        <pc:chgData name="Cody Peacey (2404220)" userId="S::2404220@student.uwtsd.ac.uk::c61715be-090d-41a2-8824-9a6b14011cee" providerId="AD" clId="Web-{13D948AB-F174-A1F7-684E-1EA4046FA53B}" dt="2025-03-06T12:50:09.489" v="58" actId="20577"/>
        <pc:sldMkLst>
          <pc:docMk/>
          <pc:sldMk cId="1949701263" sldId="258"/>
        </pc:sldMkLst>
        <pc:spChg chg="mod">
          <ac:chgData name="Cody Peacey (2404220)" userId="S::2404220@student.uwtsd.ac.uk::c61715be-090d-41a2-8824-9a6b14011cee" providerId="AD" clId="Web-{13D948AB-F174-A1F7-684E-1EA4046FA53B}" dt="2025-03-06T12:50:09.489" v="58" actId="20577"/>
          <ac:spMkLst>
            <pc:docMk/>
            <pc:sldMk cId="1949701263" sldId="258"/>
            <ac:spMk id="2" creationId="{81AA0015-FCE5-C9D4-9D01-19F018236A7D}"/>
          </ac:spMkLst>
        </pc:spChg>
      </pc:sldChg>
      <pc:sldChg chg="modSp new ord">
        <pc:chgData name="Cody Peacey (2404220)" userId="S::2404220@student.uwtsd.ac.uk::c61715be-090d-41a2-8824-9a6b14011cee" providerId="AD" clId="Web-{13D948AB-F174-A1F7-684E-1EA4046FA53B}" dt="2025-03-06T12:52:07.382" v="94"/>
        <pc:sldMkLst>
          <pc:docMk/>
          <pc:sldMk cId="2223242835" sldId="259"/>
        </pc:sldMkLst>
        <pc:spChg chg="mod">
          <ac:chgData name="Cody Peacey (2404220)" userId="S::2404220@student.uwtsd.ac.uk::c61715be-090d-41a2-8824-9a6b14011cee" providerId="AD" clId="Web-{13D948AB-F174-A1F7-684E-1EA4046FA53B}" dt="2025-03-06T12:50:54.896" v="82" actId="20577"/>
          <ac:spMkLst>
            <pc:docMk/>
            <pc:sldMk cId="2223242835" sldId="259"/>
            <ac:spMk id="2" creationId="{E34DF5EA-5643-61D5-6CDA-4E0D5844BE67}"/>
          </ac:spMkLst>
        </pc:spChg>
      </pc:sldChg>
      <pc:sldChg chg="modSp new">
        <pc:chgData name="Cody Peacey (2404220)" userId="S::2404220@student.uwtsd.ac.uk::c61715be-090d-41a2-8824-9a6b14011cee" providerId="AD" clId="Web-{13D948AB-F174-A1F7-684E-1EA4046FA53B}" dt="2025-03-06T12:51:12.662" v="93" actId="20577"/>
        <pc:sldMkLst>
          <pc:docMk/>
          <pc:sldMk cId="1457564855" sldId="260"/>
        </pc:sldMkLst>
        <pc:spChg chg="mod">
          <ac:chgData name="Cody Peacey (2404220)" userId="S::2404220@student.uwtsd.ac.uk::c61715be-090d-41a2-8824-9a6b14011cee" providerId="AD" clId="Web-{13D948AB-F174-A1F7-684E-1EA4046FA53B}" dt="2025-03-06T12:51:12.662" v="93" actId="20577"/>
          <ac:spMkLst>
            <pc:docMk/>
            <pc:sldMk cId="1457564855" sldId="260"/>
            <ac:spMk id="2" creationId="{D4E9E0E1-E60C-D882-4368-8781AD58022F}"/>
          </ac:spMkLst>
        </pc:spChg>
      </pc:sldChg>
    </pc:docChg>
  </pc:docChgLst>
  <pc:docChgLst>
    <pc:chgData name="Cody Peacey (2404220)" userId="S::2404220@student.uwtsd.ac.uk::c61715be-090d-41a2-8824-9a6b14011cee" providerId="AD" clId="Web-{C0BC7164-2B44-7C57-6936-E217E13AAABC}"/>
    <pc:docChg chg="addSld modSld">
      <pc:chgData name="Cody Peacey (2404220)" userId="S::2404220@student.uwtsd.ac.uk::c61715be-090d-41a2-8824-9a6b14011cee" providerId="AD" clId="Web-{C0BC7164-2B44-7C57-6936-E217E13AAABC}" dt="2025-03-07T13:47:14.580" v="716" actId="20577"/>
      <pc:docMkLst>
        <pc:docMk/>
      </pc:docMkLst>
      <pc:sldChg chg="modSp">
        <pc:chgData name="Cody Peacey (2404220)" userId="S::2404220@student.uwtsd.ac.uk::c61715be-090d-41a2-8824-9a6b14011cee" providerId="AD" clId="Web-{C0BC7164-2B44-7C57-6936-E217E13AAABC}" dt="2025-03-07T13:47:14.580" v="716" actId="20577"/>
        <pc:sldMkLst>
          <pc:docMk/>
          <pc:sldMk cId="109857222" sldId="256"/>
        </pc:sldMkLst>
        <pc:spChg chg="mod">
          <ac:chgData name="Cody Peacey (2404220)" userId="S::2404220@student.uwtsd.ac.uk::c61715be-090d-41a2-8824-9a6b14011cee" providerId="AD" clId="Web-{C0BC7164-2B44-7C57-6936-E217E13AAABC}" dt="2025-03-07T13:47:14.580" v="71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Cody Peacey (2404220)" userId="S::2404220@student.uwtsd.ac.uk::c61715be-090d-41a2-8824-9a6b14011cee" providerId="AD" clId="Web-{C0BC7164-2B44-7C57-6936-E217E13AAABC}" dt="2025-03-07T13:15:05.967" v="25" actId="20577"/>
        <pc:sldMkLst>
          <pc:docMk/>
          <pc:sldMk cId="2972231491" sldId="257"/>
        </pc:sldMkLst>
        <pc:spChg chg="mod">
          <ac:chgData name="Cody Peacey (2404220)" userId="S::2404220@student.uwtsd.ac.uk::c61715be-090d-41a2-8824-9a6b14011cee" providerId="AD" clId="Web-{C0BC7164-2B44-7C57-6936-E217E13AAABC}" dt="2025-03-07T13:15:05.967" v="25" actId="20577"/>
          <ac:spMkLst>
            <pc:docMk/>
            <pc:sldMk cId="2972231491" sldId="257"/>
            <ac:spMk id="3" creationId="{D701BEC2-05BE-682C-B2C0-EE79879E8E05}"/>
          </ac:spMkLst>
        </pc:spChg>
      </pc:sldChg>
      <pc:sldChg chg="modSp">
        <pc:chgData name="Cody Peacey (2404220)" userId="S::2404220@student.uwtsd.ac.uk::c61715be-090d-41a2-8824-9a6b14011cee" providerId="AD" clId="Web-{C0BC7164-2B44-7C57-6936-E217E13AAABC}" dt="2025-03-07T13:19:05.780" v="103" actId="20577"/>
        <pc:sldMkLst>
          <pc:docMk/>
          <pc:sldMk cId="1949701263" sldId="258"/>
        </pc:sldMkLst>
        <pc:spChg chg="mod">
          <ac:chgData name="Cody Peacey (2404220)" userId="S::2404220@student.uwtsd.ac.uk::c61715be-090d-41a2-8824-9a6b14011cee" providerId="AD" clId="Web-{C0BC7164-2B44-7C57-6936-E217E13AAABC}" dt="2025-03-07T13:19:05.780" v="103" actId="20577"/>
          <ac:spMkLst>
            <pc:docMk/>
            <pc:sldMk cId="1949701263" sldId="258"/>
            <ac:spMk id="3" creationId="{B6CB94FD-D06F-5011-D091-E4EAAB1C57B1}"/>
          </ac:spMkLst>
        </pc:spChg>
      </pc:sldChg>
      <pc:sldChg chg="modSp">
        <pc:chgData name="Cody Peacey (2404220)" userId="S::2404220@student.uwtsd.ac.uk::c61715be-090d-41a2-8824-9a6b14011cee" providerId="AD" clId="Web-{C0BC7164-2B44-7C57-6936-E217E13AAABC}" dt="2025-03-07T13:43:03.875" v="620" actId="20577"/>
        <pc:sldMkLst>
          <pc:docMk/>
          <pc:sldMk cId="2223242835" sldId="259"/>
        </pc:sldMkLst>
        <pc:spChg chg="mod">
          <ac:chgData name="Cody Peacey (2404220)" userId="S::2404220@student.uwtsd.ac.uk::c61715be-090d-41a2-8824-9a6b14011cee" providerId="AD" clId="Web-{C0BC7164-2B44-7C57-6936-E217E13AAABC}" dt="2025-03-07T13:43:03.875" v="620" actId="20577"/>
          <ac:spMkLst>
            <pc:docMk/>
            <pc:sldMk cId="2223242835" sldId="259"/>
            <ac:spMk id="3" creationId="{CD660E3F-A10E-8166-017E-049F0137072D}"/>
          </ac:spMkLst>
        </pc:spChg>
      </pc:sldChg>
      <pc:sldChg chg="modSp">
        <pc:chgData name="Cody Peacey (2404220)" userId="S::2404220@student.uwtsd.ac.uk::c61715be-090d-41a2-8824-9a6b14011cee" providerId="AD" clId="Web-{C0BC7164-2B44-7C57-6936-E217E13AAABC}" dt="2025-03-07T13:35:33.689" v="396" actId="20577"/>
        <pc:sldMkLst>
          <pc:docMk/>
          <pc:sldMk cId="1457564855" sldId="260"/>
        </pc:sldMkLst>
        <pc:spChg chg="mod">
          <ac:chgData name="Cody Peacey (2404220)" userId="S::2404220@student.uwtsd.ac.uk::c61715be-090d-41a2-8824-9a6b14011cee" providerId="AD" clId="Web-{C0BC7164-2B44-7C57-6936-E217E13AAABC}" dt="2025-03-07T13:35:33.689" v="396" actId="20577"/>
          <ac:spMkLst>
            <pc:docMk/>
            <pc:sldMk cId="1457564855" sldId="260"/>
            <ac:spMk id="3" creationId="{F034EC81-B047-EA10-DF99-0BF4114AB50F}"/>
          </ac:spMkLst>
        </pc:spChg>
      </pc:sldChg>
      <pc:sldChg chg="modSp new">
        <pc:chgData name="Cody Peacey (2404220)" userId="S::2404220@student.uwtsd.ac.uk::c61715be-090d-41a2-8824-9a6b14011cee" providerId="AD" clId="Web-{C0BC7164-2B44-7C57-6936-E217E13AAABC}" dt="2025-03-07T13:46:19.482" v="708" actId="14100"/>
        <pc:sldMkLst>
          <pc:docMk/>
          <pc:sldMk cId="2288503573" sldId="261"/>
        </pc:sldMkLst>
        <pc:spChg chg="mod">
          <ac:chgData name="Cody Peacey (2404220)" userId="S::2404220@student.uwtsd.ac.uk::c61715be-090d-41a2-8824-9a6b14011cee" providerId="AD" clId="Web-{C0BC7164-2B44-7C57-6936-E217E13AAABC}" dt="2025-03-07T13:19:15.577" v="109" actId="20577"/>
          <ac:spMkLst>
            <pc:docMk/>
            <pc:sldMk cId="2288503573" sldId="261"/>
            <ac:spMk id="2" creationId="{ED019632-E635-7F63-76FA-514E41CC0523}"/>
          </ac:spMkLst>
        </pc:spChg>
        <pc:spChg chg="mod">
          <ac:chgData name="Cody Peacey (2404220)" userId="S::2404220@student.uwtsd.ac.uk::c61715be-090d-41a2-8824-9a6b14011cee" providerId="AD" clId="Web-{C0BC7164-2B44-7C57-6936-E217E13AAABC}" dt="2025-03-07T13:46:19.482" v="708" actId="14100"/>
          <ac:spMkLst>
            <pc:docMk/>
            <pc:sldMk cId="2288503573" sldId="261"/>
            <ac:spMk id="3" creationId="{7496AC6C-7CA4-1D1E-D51B-CCA4F2ECE98A}"/>
          </ac:spMkLst>
        </pc:spChg>
      </pc:sldChg>
    </pc:docChg>
  </pc:docChgLst>
  <pc:docChgLst>
    <pc:chgData name="Cody Peacey (2404220)" userId="S::2404220@student.uwtsd.ac.uk::c61715be-090d-41a2-8824-9a6b14011cee" providerId="AD" clId="Web-{6B5BDEFE-D8EA-9D44-72AF-5746A281FDB5}"/>
    <pc:docChg chg="addSld modSld addMainMaster delMainMaster">
      <pc:chgData name="Cody Peacey (2404220)" userId="S::2404220@student.uwtsd.ac.uk::c61715be-090d-41a2-8824-9a6b14011cee" providerId="AD" clId="Web-{6B5BDEFE-D8EA-9D44-72AF-5746A281FDB5}" dt="2025-02-26T12:26:58.687" v="130" actId="20577"/>
      <pc:docMkLst>
        <pc:docMk/>
      </pc:docMkLst>
      <pc:sldChg chg="addSp modSp mod setBg modClrScheme setClrOvrMap chgLayout">
        <pc:chgData name="Cody Peacey (2404220)" userId="S::2404220@student.uwtsd.ac.uk::c61715be-090d-41a2-8824-9a6b14011cee" providerId="AD" clId="Web-{6B5BDEFE-D8EA-9D44-72AF-5746A281FDB5}" dt="2025-02-26T12:25:23.231" v="100" actId="20577"/>
        <pc:sldMkLst>
          <pc:docMk/>
          <pc:sldMk cId="109857222" sldId="256"/>
        </pc:sldMkLst>
        <pc:spChg chg="mod">
          <ac:chgData name="Cody Peacey (2404220)" userId="S::2404220@student.uwtsd.ac.uk::c61715be-090d-41a2-8824-9a6b14011cee" providerId="AD" clId="Web-{6B5BDEFE-D8EA-9D44-72AF-5746A281FDB5}" dt="2025-02-26T12:24:55.574" v="8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dy Peacey (2404220)" userId="S::2404220@student.uwtsd.ac.uk::c61715be-090d-41a2-8824-9a6b14011cee" providerId="AD" clId="Web-{6B5BDEFE-D8EA-9D44-72AF-5746A281FDB5}" dt="2025-02-26T12:25:23.231" v="100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dy Peacey (2404220)" userId="S::2404220@student.uwtsd.ac.uk::c61715be-090d-41a2-8824-9a6b14011cee" providerId="AD" clId="Web-{6B5BDEFE-D8EA-9D44-72AF-5746A281FDB5}" dt="2025-02-26T12:24:55.574" v="84"/>
          <ac:spMkLst>
            <pc:docMk/>
            <pc:sldMk cId="109857222" sldId="256"/>
            <ac:spMk id="9" creationId="{956C5C09-0043-4549-B800-2101B70D667D}"/>
          </ac:spMkLst>
        </pc:spChg>
        <pc:spChg chg="add">
          <ac:chgData name="Cody Peacey (2404220)" userId="S::2404220@student.uwtsd.ac.uk::c61715be-090d-41a2-8824-9a6b14011cee" providerId="AD" clId="Web-{6B5BDEFE-D8EA-9D44-72AF-5746A281FDB5}" dt="2025-02-26T12:24:55.574" v="84"/>
          <ac:spMkLst>
            <pc:docMk/>
            <pc:sldMk cId="109857222" sldId="256"/>
            <ac:spMk id="11" creationId="{B7E2F724-2FB3-4D1D-A730-739B8654C030}"/>
          </ac:spMkLst>
        </pc:spChg>
        <pc:spChg chg="add">
          <ac:chgData name="Cody Peacey (2404220)" userId="S::2404220@student.uwtsd.ac.uk::c61715be-090d-41a2-8824-9a6b14011cee" providerId="AD" clId="Web-{6B5BDEFE-D8EA-9D44-72AF-5746A281FDB5}" dt="2025-02-26T12:24:55.574" v="84"/>
          <ac:spMkLst>
            <pc:docMk/>
            <pc:sldMk cId="109857222" sldId="256"/>
            <ac:spMk id="13" creationId="{B2C335F7-F61C-4EB4-80F2-4B1438FE66BB}"/>
          </ac:spMkLst>
        </pc:spChg>
        <pc:picChg chg="add">
          <ac:chgData name="Cody Peacey (2404220)" userId="S::2404220@student.uwtsd.ac.uk::c61715be-090d-41a2-8824-9a6b14011cee" providerId="AD" clId="Web-{6B5BDEFE-D8EA-9D44-72AF-5746A281FDB5}" dt="2025-02-26T12:24:55.574" v="84"/>
          <ac:picMkLst>
            <pc:docMk/>
            <pc:sldMk cId="109857222" sldId="256"/>
            <ac:picMk id="4" creationId="{8C4AE7D5-ED90-7C4C-18BF-A882D439C3AE}"/>
          </ac:picMkLst>
        </pc:picChg>
      </pc:sldChg>
      <pc:sldChg chg="addSp modSp new mod setBg">
        <pc:chgData name="Cody Peacey (2404220)" userId="S::2404220@student.uwtsd.ac.uk::c61715be-090d-41a2-8824-9a6b14011cee" providerId="AD" clId="Web-{6B5BDEFE-D8EA-9D44-72AF-5746A281FDB5}" dt="2025-02-26T12:26:58.687" v="130" actId="20577"/>
        <pc:sldMkLst>
          <pc:docMk/>
          <pc:sldMk cId="2972231491" sldId="257"/>
        </pc:sldMkLst>
        <pc:spChg chg="mod">
          <ac:chgData name="Cody Peacey (2404220)" userId="S::2404220@student.uwtsd.ac.uk::c61715be-090d-41a2-8824-9a6b14011cee" providerId="AD" clId="Web-{6B5BDEFE-D8EA-9D44-72AF-5746A281FDB5}" dt="2025-02-26T12:26:58.687" v="130" actId="20577"/>
          <ac:spMkLst>
            <pc:docMk/>
            <pc:sldMk cId="2972231491" sldId="257"/>
            <ac:spMk id="2" creationId="{C8B6FE0D-695A-6C11-5D3A-026F00934CA3}"/>
          </ac:spMkLst>
        </pc:spChg>
        <pc:spChg chg="mod">
          <ac:chgData name="Cody Peacey (2404220)" userId="S::2404220@student.uwtsd.ac.uk::c61715be-090d-41a2-8824-9a6b14011cee" providerId="AD" clId="Web-{6B5BDEFE-D8EA-9D44-72AF-5746A281FDB5}" dt="2025-02-26T12:25:29.950" v="102"/>
          <ac:spMkLst>
            <pc:docMk/>
            <pc:sldMk cId="2972231491" sldId="257"/>
            <ac:spMk id="3" creationId="{D701BEC2-05BE-682C-B2C0-EE79879E8E05}"/>
          </ac:spMkLst>
        </pc:spChg>
        <pc:spChg chg="add">
          <ac:chgData name="Cody Peacey (2404220)" userId="S::2404220@student.uwtsd.ac.uk::c61715be-090d-41a2-8824-9a6b14011cee" providerId="AD" clId="Web-{6B5BDEFE-D8EA-9D44-72AF-5746A281FDB5}" dt="2025-02-26T12:25:29.950" v="102"/>
          <ac:spMkLst>
            <pc:docMk/>
            <pc:sldMk cId="2972231491" sldId="257"/>
            <ac:spMk id="8" creationId="{42C91D93-014B-66D5-D263-730212C94315}"/>
          </ac:spMkLst>
        </pc:spChg>
        <pc:spChg chg="add">
          <ac:chgData name="Cody Peacey (2404220)" userId="S::2404220@student.uwtsd.ac.uk::c61715be-090d-41a2-8824-9a6b14011cee" providerId="AD" clId="Web-{6B5BDEFE-D8EA-9D44-72AF-5746A281FDB5}" dt="2025-02-26T12:25:29.950" v="102"/>
          <ac:spMkLst>
            <pc:docMk/>
            <pc:sldMk cId="2972231491" sldId="257"/>
            <ac:spMk id="10" creationId="{9568B8C9-6702-8441-0D92-220DE92C8861}"/>
          </ac:spMkLst>
        </pc:spChg>
      </pc:sldChg>
      <pc:sldMasterChg chg="del delSldLayout">
        <pc:chgData name="Cody Peacey (2404220)" userId="S::2404220@student.uwtsd.ac.uk::c61715be-090d-41a2-8824-9a6b14011cee" providerId="AD" clId="Web-{6B5BDEFE-D8EA-9D44-72AF-5746A281FDB5}" dt="2025-02-26T12:24:55.574" v="84"/>
        <pc:sldMasterMkLst>
          <pc:docMk/>
          <pc:sldMasterMk cId="2460954070" sldId="2147483660"/>
        </pc:sldMasterMkLst>
        <pc:sldLayoutChg chg="del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ody Peacey (2404220)" userId="S::2404220@student.uwtsd.ac.uk::c61715be-090d-41a2-8824-9a6b14011cee" providerId="AD" clId="Web-{6B5BDEFE-D8EA-9D44-72AF-5746A281FDB5}" dt="2025-02-26T12:24:55.574" v="84"/>
        <pc:sldMasterMkLst>
          <pc:docMk/>
          <pc:sldMasterMk cId="1745070882" sldId="2147483695"/>
        </pc:sldMasterMkLst>
        <pc:sldLayoutChg chg="add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1745070882" sldId="2147483695"/>
            <pc:sldLayoutMk cId="3210688820" sldId="2147483684"/>
          </pc:sldLayoutMkLst>
        </pc:sldLayoutChg>
        <pc:sldLayoutChg chg="add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1745070882" sldId="2147483695"/>
            <pc:sldLayoutMk cId="1829300570" sldId="2147483685"/>
          </pc:sldLayoutMkLst>
        </pc:sldLayoutChg>
        <pc:sldLayoutChg chg="add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1745070882" sldId="2147483695"/>
            <pc:sldLayoutMk cId="3260037141" sldId="2147483686"/>
          </pc:sldLayoutMkLst>
        </pc:sldLayoutChg>
        <pc:sldLayoutChg chg="add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1745070882" sldId="2147483695"/>
            <pc:sldLayoutMk cId="2692247107" sldId="2147483687"/>
          </pc:sldLayoutMkLst>
        </pc:sldLayoutChg>
        <pc:sldLayoutChg chg="add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1745070882" sldId="2147483695"/>
            <pc:sldLayoutMk cId="3251370586" sldId="2147483688"/>
          </pc:sldLayoutMkLst>
        </pc:sldLayoutChg>
        <pc:sldLayoutChg chg="add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1745070882" sldId="2147483695"/>
            <pc:sldLayoutMk cId="2517894947" sldId="2147483689"/>
          </pc:sldLayoutMkLst>
        </pc:sldLayoutChg>
        <pc:sldLayoutChg chg="add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1745070882" sldId="2147483695"/>
            <pc:sldLayoutMk cId="1982715625" sldId="2147483690"/>
          </pc:sldLayoutMkLst>
        </pc:sldLayoutChg>
        <pc:sldLayoutChg chg="add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1745070882" sldId="2147483695"/>
            <pc:sldLayoutMk cId="2625502506" sldId="2147483691"/>
          </pc:sldLayoutMkLst>
        </pc:sldLayoutChg>
        <pc:sldLayoutChg chg="add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1745070882" sldId="2147483695"/>
            <pc:sldLayoutMk cId="314379261" sldId="2147483692"/>
          </pc:sldLayoutMkLst>
        </pc:sldLayoutChg>
        <pc:sldLayoutChg chg="add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1745070882" sldId="2147483695"/>
            <pc:sldLayoutMk cId="4002916793" sldId="2147483693"/>
          </pc:sldLayoutMkLst>
        </pc:sldLayoutChg>
        <pc:sldLayoutChg chg="add">
          <pc:chgData name="Cody Peacey (2404220)" userId="S::2404220@student.uwtsd.ac.uk::c61715be-090d-41a2-8824-9a6b14011cee" providerId="AD" clId="Web-{6B5BDEFE-D8EA-9D44-72AF-5746A281FDB5}" dt="2025-02-26T12:24:55.574" v="84"/>
          <pc:sldLayoutMkLst>
            <pc:docMk/>
            <pc:sldMasterMk cId="1745070882" sldId="2147483695"/>
            <pc:sldLayoutMk cId="2142731423" sldId="2147483694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1A759-BFF8-4B5B-9ECE-D93AC303B331}" type="datetime1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715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AB316-A2E6-49F2-825C-64AA951E4184}" type="datetime1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502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9748B-ADD6-4C5A-8C2A-A39721276E74}" type="datetime1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79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FB0F-3C5C-4949-B933-9C7E511ED094}" type="datetime1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916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C2F01D58-E949-4BCB-829A-BBF80E38D59C}" type="datetime1">
              <a:rPr lang="en-US" smtClean="0"/>
              <a:t>3/7/2025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731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0A846-0DA4-4D92-9BF1-DE8C52C1F4DF}" type="datetime1">
              <a:rPr lang="en-US" smtClean="0"/>
              <a:t>3/7/2025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370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12331-4A9C-472F-A7FA-968157338839}" type="datetime1">
              <a:rPr lang="en-US" smtClean="0"/>
              <a:t>3/7/2025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688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97F3D-ED52-43FD-A26D-318B71534485}" type="datetime1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300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1FA4-6264-4BB8-B3B5-77711EED2D82}" type="datetime1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0371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F398-5DA3-4937-BE3F-7CA1B9158252}" type="datetime1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247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1ED9-F929-4A92-90F9-3C9C84ABBE83}" type="datetime1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894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7F6A1D9-D323-4F4E-8655-25E2D32CE742}" type="datetime1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B8F8250-7A81-4A19-87AD-FFB2CE4E39A5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99F38FC-2DEA-2647-C409-EF75720C1017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070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" TargetMode="External"/><Relationship Id="rId2" Type="http://schemas.openxmlformats.org/officeDocument/2006/relationships/hyperlink" Target="https://www.gov.uk/government/publications/pace-code-g-2012/pace-code-g-2012-accessib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cva.org.uk" TargetMode="External"/><Relationship Id="rId5" Type="http://schemas.openxmlformats.org/officeDocument/2006/relationships/hyperlink" Target="http://www.legislation.gov.uk/" TargetMode="External"/><Relationship Id="rId4" Type="http://schemas.openxmlformats.org/officeDocument/2006/relationships/hyperlink" Target="https://www.echr.coe.i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6C5C09-0043-4549-B800-2101B70D6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7E2F724-2FB3-4D1D-A730-739B8654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hand holding a pen and shading circles on a sheet">
            <a:extLst>
              <a:ext uri="{FF2B5EF4-FFF2-40B4-BE49-F238E27FC236}">
                <a16:creationId xmlns:a16="http://schemas.microsoft.com/office/drawing/2014/main" id="{8C4AE7D5-ED90-7C4C-18BF-A882D439C3A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r="-2" b="3596"/>
          <a:stretch/>
        </p:blipFill>
        <p:spPr>
          <a:xfrm>
            <a:off x="-2" y="-2"/>
            <a:ext cx="12192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33424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>
                <a:solidFill>
                  <a:srgbClr val="FFFFFF"/>
                </a:solidFill>
              </a:rPr>
              <a:t>Evaluate how the introduction of Code G of Police and Criminal Evidence Act 1984, Codes of practice, improved the process of dealing with prisoners in a lawful manner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7870" y="4482450"/>
            <a:ext cx="5040785" cy="1724029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Cody Peacey (2404220)</a:t>
            </a:r>
          </a:p>
          <a:p>
            <a:r>
              <a:rPr lang="en-GB">
                <a:solidFill>
                  <a:srgbClr val="FFFFFF"/>
                </a:solidFill>
              </a:rPr>
              <a:t>BMPL4017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2C91D93-014B-66D5-D263-730212C94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B6FE0D-695A-6C11-5D3A-026F00934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8" y="976160"/>
            <a:ext cx="8686800" cy="1463040"/>
          </a:xfrm>
        </p:spPr>
        <p:txBody>
          <a:bodyPr>
            <a:normAutofit/>
          </a:bodyPr>
          <a:lstStyle/>
          <a:p>
            <a:r>
              <a:rPr lang="en-GB" sz="4400" dirty="0"/>
              <a:t>What is Code G of the Police and Criminal Evidence Act 1984?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1BEC2-05BE-682C-B2C0-EE79879E8E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0" y="2578608"/>
            <a:ext cx="8686800" cy="376732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285750" indent="-285750">
              <a:buChar char="•"/>
            </a:pPr>
            <a:r>
              <a:rPr lang="en-GB" sz="1800" dirty="0"/>
              <a:t>Arrest</a:t>
            </a:r>
          </a:p>
          <a:p>
            <a:pPr marL="285750" indent="-285750">
              <a:buChar char="•"/>
            </a:pPr>
            <a:r>
              <a:rPr lang="en-GB" sz="1800" dirty="0"/>
              <a:t>Equality Act 2010</a:t>
            </a:r>
          </a:p>
          <a:p>
            <a:pPr marL="285750" indent="-285750">
              <a:buChar char="•"/>
            </a:pPr>
            <a:r>
              <a:rPr lang="en-GB" sz="1800" dirty="0"/>
              <a:t>Necessity</a:t>
            </a:r>
          </a:p>
          <a:p>
            <a:pPr marL="285750" indent="-285750">
              <a:buChar char="•"/>
            </a:pPr>
            <a:r>
              <a:rPr lang="en-GB" sz="1800" dirty="0"/>
              <a:t>Information</a:t>
            </a:r>
          </a:p>
          <a:p>
            <a:pPr marL="285750" indent="-285750">
              <a:buChar char="•"/>
            </a:pPr>
            <a:endParaRPr lang="en-GB" sz="1800" dirty="0"/>
          </a:p>
          <a:p>
            <a:pPr marL="285750" indent="-285750">
              <a:buChar char="•"/>
            </a:pPr>
            <a:endParaRPr lang="en-GB" sz="1800" dirty="0"/>
          </a:p>
          <a:p>
            <a:pPr marL="285750" indent="-285750">
              <a:buChar char="•"/>
            </a:pPr>
            <a:endParaRPr lang="en-GB" sz="1800" dirty="0"/>
          </a:p>
          <a:p>
            <a:pPr marL="285750" indent="-285750">
              <a:buChar char="•"/>
            </a:pPr>
            <a:endParaRPr lang="en-GB" sz="1800" dirty="0"/>
          </a:p>
          <a:p>
            <a:pPr marL="285750" indent="-285750">
              <a:buChar char="•"/>
            </a:pPr>
            <a:endParaRPr lang="en-GB" sz="1800" dirty="0"/>
          </a:p>
          <a:p>
            <a:pPr marL="285750" indent="-285750">
              <a:buChar char="•"/>
            </a:pPr>
            <a:endParaRPr lang="en-GB" sz="1800" dirty="0"/>
          </a:p>
          <a:p>
            <a:r>
              <a:rPr lang="en-GB" sz="1800" dirty="0"/>
              <a:t>Gov.co.uk</a:t>
            </a:r>
          </a:p>
          <a:p>
            <a:pPr marL="285750" indent="-285750">
              <a:buChar char="•"/>
            </a:pPr>
            <a:endParaRPr lang="en-GB" sz="18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568B8C9-6702-8441-0D92-220DE92C8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231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A0015-FCE5-C9D4-9D01-19F018236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system before Code G was Implemented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CB94FD-D06F-5011-D091-E4EAAB1C5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400" dirty="0"/>
              <a:t>Key differences before Code G was introduced</a:t>
            </a:r>
          </a:p>
          <a:p>
            <a:pPr marL="342900" indent="-342900">
              <a:buChar char="•"/>
            </a:pPr>
            <a:r>
              <a:rPr lang="en-GB" dirty="0"/>
              <a:t>Common powers of arrest</a:t>
            </a:r>
          </a:p>
          <a:p>
            <a:pPr marL="342900" indent="-342900">
              <a:buChar char="•"/>
            </a:pPr>
            <a:r>
              <a:rPr lang="en-GB" dirty="0"/>
              <a:t>Original PACE framework</a:t>
            </a:r>
          </a:p>
          <a:p>
            <a:pPr marL="342900" indent="-342900">
              <a:buChar char="•"/>
            </a:pPr>
            <a:r>
              <a:rPr lang="en-GB" dirty="0"/>
              <a:t>Negatives with the system</a:t>
            </a:r>
          </a:p>
          <a:p>
            <a:pPr marL="342900" indent="-342900">
              <a:buChar char="•"/>
            </a:pPr>
            <a:endParaRPr lang="en-GB" dirty="0"/>
          </a:p>
          <a:p>
            <a:pPr marL="342900" indent="-342900">
              <a:buChar char="•"/>
            </a:pPr>
            <a:endParaRPr lang="en-GB" dirty="0"/>
          </a:p>
          <a:p>
            <a:pPr marL="342900" indent="-342900">
              <a:buChar char="•"/>
            </a:pPr>
            <a:endParaRPr lang="en-GB" dirty="0"/>
          </a:p>
          <a:p>
            <a:pPr marL="342900" indent="-342900">
              <a:buChar char="•"/>
            </a:pPr>
            <a:endParaRPr lang="en-GB" dirty="0"/>
          </a:p>
          <a:p>
            <a:pPr marL="342900" indent="-342900">
              <a:buChar char="•"/>
            </a:pPr>
            <a:endParaRPr lang="en-GB" dirty="0"/>
          </a:p>
          <a:p>
            <a:r>
              <a:rPr lang="en-GB" dirty="0"/>
              <a:t>Legislation.gov.uk</a:t>
            </a:r>
          </a:p>
        </p:txBody>
      </p:sp>
    </p:spTree>
    <p:extLst>
      <p:ext uri="{BB962C8B-B14F-4D97-AF65-F5344CB8AC3E}">
        <p14:creationId xmlns:p14="http://schemas.microsoft.com/office/powerpoint/2010/main" val="19497012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9E0E1-E60C-D882-4368-8781AD580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was Code G introduced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34EC81-B047-EA10-DF99-0BF4114AB5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pPr marL="457200" indent="-457200">
              <a:buChar char="•"/>
            </a:pPr>
            <a:r>
              <a:rPr lang="en-GB" sz="2400" dirty="0"/>
              <a:t>Human rights law (ECHR, 2025)</a:t>
            </a:r>
          </a:p>
          <a:p>
            <a:pPr marL="457200" indent="-457200">
              <a:buChar char="•"/>
            </a:pPr>
            <a:r>
              <a:rPr lang="en-GB" sz="2400" dirty="0"/>
              <a:t>Improve public confidence (Home office, 2005)</a:t>
            </a:r>
          </a:p>
          <a:p>
            <a:pPr marL="457200" indent="-457200">
              <a:buChar char="•"/>
            </a:pPr>
            <a:r>
              <a:rPr lang="en-GB" sz="2400" dirty="0"/>
              <a:t>Replace the old system (Serious Organised crime and police act, 2005)</a:t>
            </a:r>
          </a:p>
        </p:txBody>
      </p:sp>
    </p:spTree>
    <p:extLst>
      <p:ext uri="{BB962C8B-B14F-4D97-AF65-F5344CB8AC3E}">
        <p14:creationId xmlns:p14="http://schemas.microsoft.com/office/powerpoint/2010/main" val="14575648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DF5EA-5643-61D5-6CDA-4E0D5844B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Code G influenced the treatment of prisoners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60E3F-A10E-8166-017E-049F013707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 dirty="0"/>
              <a:t>Reduce the number of unnecessary arrests (Home office,2005)</a:t>
            </a:r>
          </a:p>
          <a:p>
            <a:pPr marL="342900" indent="-342900">
              <a:buChar char="•"/>
            </a:pPr>
            <a:r>
              <a:rPr lang="en-GB" dirty="0"/>
              <a:t>Protection against misuse of power (Human rights act 1988)</a:t>
            </a:r>
          </a:p>
          <a:p>
            <a:pPr marL="342900" indent="-342900">
              <a:buChar char="•"/>
            </a:pPr>
            <a:r>
              <a:rPr lang="en-GB" dirty="0"/>
              <a:t>Better conditions (ICVA)</a:t>
            </a:r>
          </a:p>
          <a:p>
            <a:pPr marL="342900" indent="-342900"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3242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19632-E635-7F63-76FA-514E41CC0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6AC6C-7CA4-1D1E-D51B-CCA4F2ECE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817" y="227859"/>
            <a:ext cx="5577236" cy="639445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Slide 2- PACE Code G 2012, </a:t>
            </a:r>
            <a:r>
              <a:rPr lang="en-GB" i="1" dirty="0"/>
              <a:t>Code of practice for the statutory power of arrest. Find at:</a:t>
            </a:r>
            <a:r>
              <a:rPr lang="en-GB" dirty="0">
                <a:hlinkClick r:id="rId2"/>
              </a:rPr>
              <a:t>PACE Code G 2012 (accessible) - GOV.UK</a:t>
            </a:r>
            <a:endParaRPr lang="en-US"/>
          </a:p>
          <a:p>
            <a:r>
              <a:rPr lang="en-GB" dirty="0"/>
              <a:t>Slide 3- UK Government (1984),</a:t>
            </a:r>
            <a:r>
              <a:rPr lang="en-GB" i="1" dirty="0"/>
              <a:t>Police and criminal Evidence Act 1984</a:t>
            </a:r>
            <a:r>
              <a:rPr lang="en-GB" dirty="0"/>
              <a:t>, Available at </a:t>
            </a:r>
            <a:r>
              <a:rPr lang="en-GB" dirty="0">
                <a:hlinkClick r:id="rId3"/>
              </a:rPr>
              <a:t>www.legislation.gov.uk</a:t>
            </a:r>
            <a:endParaRPr lang="en-GB"/>
          </a:p>
          <a:p>
            <a:r>
              <a:rPr lang="en-GB" dirty="0"/>
              <a:t>Slide 4- European Convention on Human Rights, Article 5, Available at : </a:t>
            </a:r>
            <a:r>
              <a:rPr lang="en-GB" dirty="0">
                <a:hlinkClick r:id="rId4"/>
              </a:rPr>
              <a:t>https://www.echr.coe.int</a:t>
            </a:r>
            <a:endParaRPr lang="en-GB"/>
          </a:p>
          <a:p>
            <a:r>
              <a:rPr lang="en-GB" dirty="0"/>
              <a:t>Serious organised crime and Police act 2005, s 110. Available at: </a:t>
            </a:r>
            <a:r>
              <a:rPr lang="en-GB" dirty="0">
                <a:hlinkClick r:id="rId5"/>
              </a:rPr>
              <a:t>www.legislation.gov.uk</a:t>
            </a:r>
            <a:endParaRPr lang="en-GB" dirty="0"/>
          </a:p>
          <a:p>
            <a:r>
              <a:rPr lang="en-GB" dirty="0"/>
              <a:t>Home Office (2005) PACE Code G: Statutory Power of Arrest by Police Officers.</a:t>
            </a:r>
            <a:endParaRPr lang="en-GB"/>
          </a:p>
          <a:p>
            <a:r>
              <a:rPr lang="en-GB"/>
              <a:t>Slide 5- Home Office (2005) PACE Code G: Statutory Power of Arrest by Police Officers.</a:t>
            </a:r>
          </a:p>
          <a:p>
            <a:r>
              <a:rPr lang="en-GB" dirty="0"/>
              <a:t>Human rights act 1988, s6. Available at: </a:t>
            </a:r>
            <a:r>
              <a:rPr lang="en-GB" dirty="0">
                <a:hlinkClick r:id="rId5"/>
              </a:rPr>
              <a:t>www.legislation.gov.uk</a:t>
            </a:r>
            <a:endParaRPr lang="en-GB" dirty="0"/>
          </a:p>
          <a:p>
            <a:r>
              <a:rPr lang="en-GB" dirty="0"/>
              <a:t>Independent Custody Visiting Association Reports, Available at: </a:t>
            </a:r>
            <a:r>
              <a:rPr lang="en-GB" dirty="0">
                <a:hlinkClick r:id="rId6"/>
              </a:rPr>
              <a:t>https://icva.org.uk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8503573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Custom 86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GestaltVTI</vt:lpstr>
      <vt:lpstr>Evaluate how the introduction of Code G of Police and Criminal Evidence Act 1984, Codes of practice, improved the process of dealing with prisoners in a lawful manner</vt:lpstr>
      <vt:lpstr>What is Code G of the Police and Criminal Evidence Act 1984?</vt:lpstr>
      <vt:lpstr>The system before Code G was Implemented</vt:lpstr>
      <vt:lpstr>Why was Code G introduced</vt:lpstr>
      <vt:lpstr>How Code G influenced the treatment of prisoners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200</cp:revision>
  <dcterms:created xsi:type="dcterms:W3CDTF">2025-02-26T12:22:32Z</dcterms:created>
  <dcterms:modified xsi:type="dcterms:W3CDTF">2025-03-07T13:47:21Z</dcterms:modified>
</cp:coreProperties>
</file>