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534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2E897B-E65D-442E-B635-841192D94A4B}" v="48" dt="2025-01-24T13:07:29.1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52E897B-E65D-442E-B635-841192D94A4B}"/>
    <pc:docChg chg="modSld">
      <pc:chgData name="" userId="" providerId="" clId="Web-{352E897B-E65D-442E-B635-841192D94A4B}" dt="2025-01-24T13:04:02.618" v="0"/>
      <pc:docMkLst>
        <pc:docMk/>
      </pc:docMkLst>
      <pc:sldChg chg="delSp">
        <pc:chgData name="" userId="" providerId="" clId="Web-{352E897B-E65D-442E-B635-841192D94A4B}" dt="2025-01-24T13:04:02.618" v="0"/>
        <pc:sldMkLst>
          <pc:docMk/>
          <pc:sldMk cId="109857222" sldId="256"/>
        </pc:sldMkLst>
        <pc:picChg chg="del">
          <ac:chgData name="" userId="" providerId="" clId="Web-{352E897B-E65D-442E-B635-841192D94A4B}" dt="2025-01-24T13:04:02.618" v="0"/>
          <ac:picMkLst>
            <pc:docMk/>
            <pc:sldMk cId="109857222" sldId="256"/>
            <ac:picMk id="4" creationId="{92309586-CC5D-C6DE-D463-1D18966C35D5}"/>
          </ac:picMkLst>
        </pc:picChg>
      </pc:sldChg>
    </pc:docChg>
  </pc:docChgLst>
  <pc:docChgLst>
    <pc:chgData name="Jessica Roberts" userId="S::jessica.roberts@uwtsd.ac.uk::831782ca-6a3f-4cbd-8621-3600d0a72af9" providerId="AD" clId="Web-{352E897B-E65D-442E-B635-841192D94A4B}"/>
    <pc:docChg chg="modSld">
      <pc:chgData name="Jessica Roberts" userId="S::jessica.roberts@uwtsd.ac.uk::831782ca-6a3f-4cbd-8621-3600d0a72af9" providerId="AD" clId="Web-{352E897B-E65D-442E-B635-841192D94A4B}" dt="2025-01-24T13:07:29.139" v="42" actId="14100"/>
      <pc:docMkLst>
        <pc:docMk/>
      </pc:docMkLst>
      <pc:sldChg chg="addSp delSp modSp">
        <pc:chgData name="Jessica Roberts" userId="S::jessica.roberts@uwtsd.ac.uk::831782ca-6a3f-4cbd-8621-3600d0a72af9" providerId="AD" clId="Web-{352E897B-E65D-442E-B635-841192D94A4B}" dt="2025-01-24T13:07:29.139" v="42" actId="14100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352E897B-E65D-442E-B635-841192D94A4B}" dt="2025-01-24T13:06:21.137" v="27" actId="107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Jessica Roberts" userId="S::jessica.roberts@uwtsd.ac.uk::831782ca-6a3f-4cbd-8621-3600d0a72af9" providerId="AD" clId="Web-{352E897B-E65D-442E-B635-841192D94A4B}" dt="2025-01-24T13:06:07.762" v="1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352E897B-E65D-442E-B635-841192D94A4B}" dt="2025-01-24T13:07:06.732" v="38"/>
          <ac:spMkLst>
            <pc:docMk/>
            <pc:sldMk cId="109857222" sldId="256"/>
            <ac:spMk id="6" creationId="{A065FE3B-4DE8-52BC-5570-320AA3F6EEBD}"/>
          </ac:spMkLst>
        </pc:spChg>
        <pc:spChg chg="add del mod">
          <ac:chgData name="Jessica Roberts" userId="S::jessica.roberts@uwtsd.ac.uk::831782ca-6a3f-4cbd-8621-3600d0a72af9" providerId="AD" clId="Web-{352E897B-E65D-442E-B635-841192D94A4B}" dt="2025-01-24T13:07:03.841" v="37"/>
          <ac:spMkLst>
            <pc:docMk/>
            <pc:sldMk cId="109857222" sldId="256"/>
            <ac:spMk id="7" creationId="{A065FE3B-4DE8-52BC-5570-320AA3F6EEBD}"/>
          </ac:spMkLst>
        </pc:spChg>
        <pc:spChg chg="add del">
          <ac:chgData name="Jessica Roberts" userId="S::jessica.roberts@uwtsd.ac.uk::831782ca-6a3f-4cbd-8621-3600d0a72af9" providerId="AD" clId="Web-{352E897B-E65D-442E-B635-841192D94A4B}" dt="2025-01-24T13:06:31.200" v="30"/>
          <ac:spMkLst>
            <pc:docMk/>
            <pc:sldMk cId="109857222" sldId="256"/>
            <ac:spMk id="8" creationId="{A065FE3B-4DE8-52BC-5570-320AA3F6EEBD}"/>
          </ac:spMkLst>
        </pc:spChg>
        <pc:spChg chg="add mod">
          <ac:chgData name="Jessica Roberts" userId="S::jessica.roberts@uwtsd.ac.uk::831782ca-6a3f-4cbd-8621-3600d0a72af9" providerId="AD" clId="Web-{352E897B-E65D-442E-B635-841192D94A4B}" dt="2025-01-24T13:06:27.841" v="29" actId="1076"/>
          <ac:spMkLst>
            <pc:docMk/>
            <pc:sldMk cId="109857222" sldId="256"/>
            <ac:spMk id="9" creationId="{A065FE3B-4DE8-52BC-5570-320AA3F6EEBD}"/>
          </ac:spMkLst>
        </pc:spChg>
        <pc:spChg chg="del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13" creationId="{504BBA99-27AB-4A46-A679-B01BBAC6803F}"/>
          </ac:spMkLst>
        </pc:spChg>
        <pc:spChg chg="del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16" creationId="{83AF9C6E-31D5-480C-AE10-9BA3E4ED1A5B}"/>
          </ac:spMkLst>
        </pc:spChg>
        <pc:spChg chg="del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18" creationId="{ED1BE14B-C94E-4A1A-B076-39CCA23043C5}"/>
          </ac:spMkLst>
        </pc:spChg>
        <pc:spChg chg="add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23" creationId="{C413E3EA-0697-4735-994B-169F5FA2CFE2}"/>
          </ac:spMkLst>
        </pc:spChg>
        <pc:spChg chg="add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25" creationId="{1A253D7F-59E6-4CC0-8EC1-4344DBF69E26}"/>
          </ac:spMkLst>
        </pc:spChg>
        <pc:spChg chg="add">
          <ac:chgData name="Jessica Roberts" userId="S::jessica.roberts@uwtsd.ac.uk::831782ca-6a3f-4cbd-8621-3600d0a72af9" providerId="AD" clId="Web-{352E897B-E65D-442E-B635-841192D94A4B}" dt="2025-01-24T13:05:22.261" v="10"/>
          <ac:spMkLst>
            <pc:docMk/>
            <pc:sldMk cId="109857222" sldId="256"/>
            <ac:spMk id="27" creationId="{3FF234AE-3E75-44CF-BD40-421D97ACEFC6}"/>
          </ac:spMkLst>
        </pc:spChg>
        <pc:picChg chg="add mod ord">
          <ac:chgData name="Jessica Roberts" userId="S::jessica.roberts@uwtsd.ac.uk::831782ca-6a3f-4cbd-8621-3600d0a72af9" providerId="AD" clId="Web-{352E897B-E65D-442E-B635-841192D94A4B}" dt="2025-01-24T13:07:24.609" v="41" actId="1076"/>
          <ac:picMkLst>
            <pc:docMk/>
            <pc:sldMk cId="109857222" sldId="256"/>
            <ac:picMk id="5" creationId="{CA3A108B-28B3-829B-059D-85C44C7CC263}"/>
          </ac:picMkLst>
        </pc:picChg>
        <pc:picChg chg="mod">
          <ac:chgData name="Jessica Roberts" userId="S::jessica.roberts@uwtsd.ac.uk::831782ca-6a3f-4cbd-8621-3600d0a72af9" providerId="AD" clId="Web-{352E897B-E65D-442E-B635-841192D94A4B}" dt="2025-01-24T13:07:29.139" v="42" actId="14100"/>
          <ac:picMkLst>
            <pc:docMk/>
            <pc:sldMk cId="109857222" sldId="256"/>
            <ac:picMk id="17" creationId="{BEEC58FD-482A-2C1E-1DA3-7C797DEEEBD1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6:58.279" v="35"/>
        <pc:sldMkLst>
          <pc:docMk/>
          <pc:sldMk cId="3018374175" sldId="264"/>
        </pc:sldMkLst>
        <pc:spChg chg="add mod">
          <ac:chgData name="Jessica Roberts" userId="S::jessica.roberts@uwtsd.ac.uk::831782ca-6a3f-4cbd-8621-3600d0a72af9" providerId="AD" clId="Web-{352E897B-E65D-442E-B635-841192D94A4B}" dt="2025-01-24T13:04:07.165" v="0"/>
          <ac:spMkLst>
            <pc:docMk/>
            <pc:sldMk cId="3018374175" sldId="264"/>
            <ac:spMk id="7" creationId="{6E71A55A-AE5D-731B-4B30-27712F883B79}"/>
          </ac:spMkLst>
        </pc:spChg>
        <pc:spChg chg="add del mod">
          <ac:chgData name="Jessica Roberts" userId="S::jessica.roberts@uwtsd.ac.uk::831782ca-6a3f-4cbd-8621-3600d0a72af9" providerId="AD" clId="Web-{352E897B-E65D-442E-B635-841192D94A4B}" dt="2025-01-24T13:06:58.279" v="35"/>
          <ac:spMkLst>
            <pc:docMk/>
            <pc:sldMk cId="3018374175" sldId="264"/>
            <ac:spMk id="9" creationId="{96B925E4-64AC-DF7F-472D-A44367B45634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07.165" v="0"/>
          <ac:picMkLst>
            <pc:docMk/>
            <pc:sldMk cId="3018374175" sldId="264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11.931" v="1"/>
        <pc:sldMkLst>
          <pc:docMk/>
          <pc:sldMk cId="1707534817" sldId="265"/>
        </pc:sldMkLst>
        <pc:spChg chg="add mod">
          <ac:chgData name="Jessica Roberts" userId="S::jessica.roberts@uwtsd.ac.uk::831782ca-6a3f-4cbd-8621-3600d0a72af9" providerId="AD" clId="Web-{352E897B-E65D-442E-B635-841192D94A4B}" dt="2025-01-24T13:04:11.931" v="1"/>
          <ac:spMkLst>
            <pc:docMk/>
            <pc:sldMk cId="1707534817" sldId="265"/>
            <ac:spMk id="7" creationId="{96706B10-FBE8-52FB-7ED4-AC2B9E6F067D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11.931" v="1"/>
          <ac:picMkLst>
            <pc:docMk/>
            <pc:sldMk cId="1707534817" sldId="265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14.103" v="2"/>
        <pc:sldMkLst>
          <pc:docMk/>
          <pc:sldMk cId="1647964370" sldId="266"/>
        </pc:sldMkLst>
        <pc:spChg chg="add mod">
          <ac:chgData name="Jessica Roberts" userId="S::jessica.roberts@uwtsd.ac.uk::831782ca-6a3f-4cbd-8621-3600d0a72af9" providerId="AD" clId="Web-{352E897B-E65D-442E-B635-841192D94A4B}" dt="2025-01-24T13:04:14.103" v="2"/>
          <ac:spMkLst>
            <pc:docMk/>
            <pc:sldMk cId="1647964370" sldId="266"/>
            <ac:spMk id="7" creationId="{A537C900-53D8-B5E3-2F98-7BEF167EF01C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14.103" v="2"/>
          <ac:picMkLst>
            <pc:docMk/>
            <pc:sldMk cId="1647964370" sldId="266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16.431" v="3"/>
        <pc:sldMkLst>
          <pc:docMk/>
          <pc:sldMk cId="1905616401" sldId="267"/>
        </pc:sldMkLst>
        <pc:spChg chg="add mod">
          <ac:chgData name="Jessica Roberts" userId="S::jessica.roberts@uwtsd.ac.uk::831782ca-6a3f-4cbd-8621-3600d0a72af9" providerId="AD" clId="Web-{352E897B-E65D-442E-B635-841192D94A4B}" dt="2025-01-24T13:04:16.431" v="3"/>
          <ac:spMkLst>
            <pc:docMk/>
            <pc:sldMk cId="1905616401" sldId="267"/>
            <ac:spMk id="7" creationId="{39619CC8-2E14-BCAB-0806-7A7A9F22C755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16.431" v="3"/>
          <ac:picMkLst>
            <pc:docMk/>
            <pc:sldMk cId="1905616401" sldId="267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19.962" v="4"/>
        <pc:sldMkLst>
          <pc:docMk/>
          <pc:sldMk cId="127547752" sldId="268"/>
        </pc:sldMkLst>
        <pc:spChg chg="add mod">
          <ac:chgData name="Jessica Roberts" userId="S::jessica.roberts@uwtsd.ac.uk::831782ca-6a3f-4cbd-8621-3600d0a72af9" providerId="AD" clId="Web-{352E897B-E65D-442E-B635-841192D94A4B}" dt="2025-01-24T13:04:19.962" v="4"/>
          <ac:spMkLst>
            <pc:docMk/>
            <pc:sldMk cId="127547752" sldId="268"/>
            <ac:spMk id="7" creationId="{EDBCD9B8-4CF9-1CF9-8C3F-1729C4670E19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19.962" v="4"/>
          <ac:picMkLst>
            <pc:docMk/>
            <pc:sldMk cId="127547752" sldId="268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22.900" v="5"/>
        <pc:sldMkLst>
          <pc:docMk/>
          <pc:sldMk cId="3145850223" sldId="269"/>
        </pc:sldMkLst>
        <pc:spChg chg="add mod">
          <ac:chgData name="Jessica Roberts" userId="S::jessica.roberts@uwtsd.ac.uk::831782ca-6a3f-4cbd-8621-3600d0a72af9" providerId="AD" clId="Web-{352E897B-E65D-442E-B635-841192D94A4B}" dt="2025-01-24T13:04:22.900" v="5"/>
          <ac:spMkLst>
            <pc:docMk/>
            <pc:sldMk cId="3145850223" sldId="269"/>
            <ac:spMk id="7" creationId="{CABF8EFF-4F98-E461-105C-E27EBD1C92D4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22.900" v="5"/>
          <ac:picMkLst>
            <pc:docMk/>
            <pc:sldMk cId="3145850223" sldId="269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26.384" v="6"/>
        <pc:sldMkLst>
          <pc:docMk/>
          <pc:sldMk cId="3347856233" sldId="270"/>
        </pc:sldMkLst>
        <pc:spChg chg="add mod">
          <ac:chgData name="Jessica Roberts" userId="S::jessica.roberts@uwtsd.ac.uk::831782ca-6a3f-4cbd-8621-3600d0a72af9" providerId="AD" clId="Web-{352E897B-E65D-442E-B635-841192D94A4B}" dt="2025-01-24T13:04:26.384" v="6"/>
          <ac:spMkLst>
            <pc:docMk/>
            <pc:sldMk cId="3347856233" sldId="270"/>
            <ac:spMk id="7" creationId="{AD6A3E0D-2A22-F655-EFAF-1BA2AA3A3BF5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26.384" v="6"/>
          <ac:picMkLst>
            <pc:docMk/>
            <pc:sldMk cId="3347856233" sldId="270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28.572" v="7"/>
        <pc:sldMkLst>
          <pc:docMk/>
          <pc:sldMk cId="3523741591" sldId="271"/>
        </pc:sldMkLst>
        <pc:spChg chg="add mod">
          <ac:chgData name="Jessica Roberts" userId="S::jessica.roberts@uwtsd.ac.uk::831782ca-6a3f-4cbd-8621-3600d0a72af9" providerId="AD" clId="Web-{352E897B-E65D-442E-B635-841192D94A4B}" dt="2025-01-24T13:04:28.572" v="7"/>
          <ac:spMkLst>
            <pc:docMk/>
            <pc:sldMk cId="3523741591" sldId="271"/>
            <ac:spMk id="7" creationId="{CCA46E50-C47C-5093-9A17-1604A0B86743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28.572" v="7"/>
          <ac:picMkLst>
            <pc:docMk/>
            <pc:sldMk cId="3523741591" sldId="271"/>
            <ac:picMk id="3" creationId="{183B60D5-E21C-E33E-9AB3-3B9A99AA16D7}"/>
          </ac:picMkLst>
        </pc:picChg>
      </pc:sldChg>
      <pc:sldChg chg="addSp delSp modSp">
        <pc:chgData name="Jessica Roberts" userId="S::jessica.roberts@uwtsd.ac.uk::831782ca-6a3f-4cbd-8621-3600d0a72af9" providerId="AD" clId="Web-{352E897B-E65D-442E-B635-841192D94A4B}" dt="2025-01-24T13:04:30.806" v="8"/>
        <pc:sldMkLst>
          <pc:docMk/>
          <pc:sldMk cId="3050741266" sldId="272"/>
        </pc:sldMkLst>
        <pc:spChg chg="add mod">
          <ac:chgData name="Jessica Roberts" userId="S::jessica.roberts@uwtsd.ac.uk::831782ca-6a3f-4cbd-8621-3600d0a72af9" providerId="AD" clId="Web-{352E897B-E65D-442E-B635-841192D94A4B}" dt="2025-01-24T13:04:30.806" v="8"/>
          <ac:spMkLst>
            <pc:docMk/>
            <pc:sldMk cId="3050741266" sldId="272"/>
            <ac:spMk id="7" creationId="{64D25940-9D0B-B083-D66D-186D70780F92}"/>
          </ac:spMkLst>
        </pc:spChg>
        <pc:picChg chg="del">
          <ac:chgData name="Jessica Roberts" userId="S::jessica.roberts@uwtsd.ac.uk::831782ca-6a3f-4cbd-8621-3600d0a72af9" providerId="AD" clId="Web-{352E897B-E65D-442E-B635-841192D94A4B}" dt="2025-01-24T13:04:30.806" v="8"/>
          <ac:picMkLst>
            <pc:docMk/>
            <pc:sldMk cId="3050741266" sldId="272"/>
            <ac:picMk id="3" creationId="{183B60D5-E21C-E33E-9AB3-3B9A99AA16D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educationwales.blog.gov.wales/2024/" TargetMode="External"/><Relationship Id="rId4" Type="http://schemas.openxmlformats.org/officeDocument/2006/relationships/hyperlink" Target="https://www.gov.wales/curriculum-wales-annual-report-2024-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13E3EA-0697-4735-994B-169F5FA2C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51" r="23248" b="1"/>
          <a:stretch/>
        </p:blipFill>
        <p:spPr>
          <a:xfrm>
            <a:off x="-10" y="10"/>
            <a:ext cx="7441148" cy="6857990"/>
          </a:xfrm>
          <a:prstGeom prst="rect">
            <a:avLst/>
          </a:prstGeom>
        </p:spPr>
      </p:pic>
      <p:pic>
        <p:nvPicPr>
          <p:cNvPr id="5" name="Picture 4" descr="A white and black cover&#10;&#10;AI-generated content may be incorrect.">
            <a:extLst>
              <a:ext uri="{FF2B5EF4-FFF2-40B4-BE49-F238E27FC236}">
                <a16:creationId xmlns:a16="http://schemas.microsoft.com/office/drawing/2014/main" id="{CA3A108B-28B3-829B-059D-85C44C7CC2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305" r="22093" b="-2"/>
          <a:stretch/>
        </p:blipFill>
        <p:spPr>
          <a:xfrm>
            <a:off x="7441960" y="-592657"/>
            <a:ext cx="4713119" cy="6857990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A253D7F-59E6-4CC0-8EC1-4344DBF69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22">
            <a:off x="4809917" y="3040238"/>
            <a:ext cx="4723791" cy="3268644"/>
          </a:xfrm>
          <a:custGeom>
            <a:avLst/>
            <a:gdLst>
              <a:gd name="connsiteX0" fmla="*/ 1725103 w 4074868"/>
              <a:gd name="connsiteY0" fmla="*/ 738 h 3854233"/>
              <a:gd name="connsiteX1" fmla="*/ 3726404 w 4074868"/>
              <a:gd name="connsiteY1" fmla="*/ 520602 h 3854233"/>
              <a:gd name="connsiteX2" fmla="*/ 4045683 w 4074868"/>
              <a:gd name="connsiteY2" fmla="*/ 2363978 h 3854233"/>
              <a:gd name="connsiteX3" fmla="*/ 3385996 w 4074868"/>
              <a:gd name="connsiteY3" fmla="*/ 3470418 h 3854233"/>
              <a:gd name="connsiteX4" fmla="*/ 1974843 w 4074868"/>
              <a:gd name="connsiteY4" fmla="*/ 3850183 h 3854233"/>
              <a:gd name="connsiteX5" fmla="*/ 873934 w 4074868"/>
              <a:gd name="connsiteY5" fmla="*/ 3672146 h 3854233"/>
              <a:gd name="connsiteX6" fmla="*/ 213568 w 4074868"/>
              <a:gd name="connsiteY6" fmla="*/ 3696051 h 3854233"/>
              <a:gd name="connsiteX7" fmla="*/ 346588 w 4074868"/>
              <a:gd name="connsiteY7" fmla="*/ 3254089 h 3854233"/>
              <a:gd name="connsiteX8" fmla="*/ 662 w 4074868"/>
              <a:gd name="connsiteY8" fmla="*/ 2289082 h 3854233"/>
              <a:gd name="connsiteX9" fmla="*/ 422770 w 4074868"/>
              <a:gd name="connsiteY9" fmla="*/ 459554 h 3854233"/>
              <a:gd name="connsiteX10" fmla="*/ 1725103 w 4074868"/>
              <a:gd name="connsiteY10" fmla="*/ 738 h 3854233"/>
              <a:gd name="connsiteX0" fmla="*/ 1724987 w 4074752"/>
              <a:gd name="connsiteY0" fmla="*/ 221 h 3853716"/>
              <a:gd name="connsiteX1" fmla="*/ 3726288 w 4074752"/>
              <a:gd name="connsiteY1" fmla="*/ 520085 h 3853716"/>
              <a:gd name="connsiteX2" fmla="*/ 4045567 w 4074752"/>
              <a:gd name="connsiteY2" fmla="*/ 2363461 h 3853716"/>
              <a:gd name="connsiteX3" fmla="*/ 3385880 w 4074752"/>
              <a:gd name="connsiteY3" fmla="*/ 3469901 h 3853716"/>
              <a:gd name="connsiteX4" fmla="*/ 1974727 w 4074752"/>
              <a:gd name="connsiteY4" fmla="*/ 3849666 h 3853716"/>
              <a:gd name="connsiteX5" fmla="*/ 873818 w 4074752"/>
              <a:gd name="connsiteY5" fmla="*/ 3671629 h 3853716"/>
              <a:gd name="connsiteX6" fmla="*/ 213452 w 4074752"/>
              <a:gd name="connsiteY6" fmla="*/ 3695534 h 3853716"/>
              <a:gd name="connsiteX7" fmla="*/ 346472 w 4074752"/>
              <a:gd name="connsiteY7" fmla="*/ 3253572 h 3853716"/>
              <a:gd name="connsiteX8" fmla="*/ 546 w 4074752"/>
              <a:gd name="connsiteY8" fmla="*/ 2288565 h 3853716"/>
              <a:gd name="connsiteX9" fmla="*/ 455212 w 4074752"/>
              <a:gd name="connsiteY9" fmla="*/ 558564 h 3853716"/>
              <a:gd name="connsiteX10" fmla="*/ 1724987 w 4074752"/>
              <a:gd name="connsiteY10" fmla="*/ 221 h 3853716"/>
              <a:gd name="connsiteX0" fmla="*/ 1724987 w 4074752"/>
              <a:gd name="connsiteY0" fmla="*/ 221 h 3853716"/>
              <a:gd name="connsiteX1" fmla="*/ 3726288 w 4074752"/>
              <a:gd name="connsiteY1" fmla="*/ 520085 h 3853716"/>
              <a:gd name="connsiteX2" fmla="*/ 4045567 w 4074752"/>
              <a:gd name="connsiteY2" fmla="*/ 2363461 h 3853716"/>
              <a:gd name="connsiteX3" fmla="*/ 3385880 w 4074752"/>
              <a:gd name="connsiteY3" fmla="*/ 3469901 h 3853716"/>
              <a:gd name="connsiteX4" fmla="*/ 1974727 w 4074752"/>
              <a:gd name="connsiteY4" fmla="*/ 3849666 h 3853716"/>
              <a:gd name="connsiteX5" fmla="*/ 873818 w 4074752"/>
              <a:gd name="connsiteY5" fmla="*/ 3671629 h 3853716"/>
              <a:gd name="connsiteX6" fmla="*/ 137482 w 4074752"/>
              <a:gd name="connsiteY6" fmla="*/ 3695534 h 3853716"/>
              <a:gd name="connsiteX7" fmla="*/ 346472 w 4074752"/>
              <a:gd name="connsiteY7" fmla="*/ 3253572 h 3853716"/>
              <a:gd name="connsiteX8" fmla="*/ 546 w 4074752"/>
              <a:gd name="connsiteY8" fmla="*/ 2288565 h 3853716"/>
              <a:gd name="connsiteX9" fmla="*/ 455212 w 4074752"/>
              <a:gd name="connsiteY9" fmla="*/ 558564 h 3853716"/>
              <a:gd name="connsiteX10" fmla="*/ 1724987 w 4074752"/>
              <a:gd name="connsiteY10" fmla="*/ 221 h 3853716"/>
              <a:gd name="connsiteX0" fmla="*/ 1724987 w 4074752"/>
              <a:gd name="connsiteY0" fmla="*/ 221 h 3855784"/>
              <a:gd name="connsiteX1" fmla="*/ 3726288 w 4074752"/>
              <a:gd name="connsiteY1" fmla="*/ 520085 h 3855784"/>
              <a:gd name="connsiteX2" fmla="*/ 4045567 w 4074752"/>
              <a:gd name="connsiteY2" fmla="*/ 2363461 h 3855784"/>
              <a:gd name="connsiteX3" fmla="*/ 3385880 w 4074752"/>
              <a:gd name="connsiteY3" fmla="*/ 3469901 h 3855784"/>
              <a:gd name="connsiteX4" fmla="*/ 1974727 w 4074752"/>
              <a:gd name="connsiteY4" fmla="*/ 3849666 h 3855784"/>
              <a:gd name="connsiteX5" fmla="*/ 873818 w 4074752"/>
              <a:gd name="connsiteY5" fmla="*/ 3671629 h 3855784"/>
              <a:gd name="connsiteX6" fmla="*/ 137482 w 4074752"/>
              <a:gd name="connsiteY6" fmla="*/ 3695534 h 3855784"/>
              <a:gd name="connsiteX7" fmla="*/ 346472 w 4074752"/>
              <a:gd name="connsiteY7" fmla="*/ 3253572 h 3855784"/>
              <a:gd name="connsiteX8" fmla="*/ 546 w 4074752"/>
              <a:gd name="connsiteY8" fmla="*/ 2288565 h 3855784"/>
              <a:gd name="connsiteX9" fmla="*/ 455212 w 4074752"/>
              <a:gd name="connsiteY9" fmla="*/ 558564 h 3855784"/>
              <a:gd name="connsiteX10" fmla="*/ 1724987 w 4074752"/>
              <a:gd name="connsiteY10" fmla="*/ 221 h 3855784"/>
              <a:gd name="connsiteX0" fmla="*/ 1724987 w 4074752"/>
              <a:gd name="connsiteY0" fmla="*/ 221 h 3902810"/>
              <a:gd name="connsiteX1" fmla="*/ 3726288 w 4074752"/>
              <a:gd name="connsiteY1" fmla="*/ 520085 h 3902810"/>
              <a:gd name="connsiteX2" fmla="*/ 4045567 w 4074752"/>
              <a:gd name="connsiteY2" fmla="*/ 2363461 h 3902810"/>
              <a:gd name="connsiteX3" fmla="*/ 3385880 w 4074752"/>
              <a:gd name="connsiteY3" fmla="*/ 3469901 h 3902810"/>
              <a:gd name="connsiteX4" fmla="*/ 2061551 w 4074752"/>
              <a:gd name="connsiteY4" fmla="*/ 3899430 h 3902810"/>
              <a:gd name="connsiteX5" fmla="*/ 873818 w 4074752"/>
              <a:gd name="connsiteY5" fmla="*/ 3671629 h 3902810"/>
              <a:gd name="connsiteX6" fmla="*/ 137482 w 4074752"/>
              <a:gd name="connsiteY6" fmla="*/ 3695534 h 3902810"/>
              <a:gd name="connsiteX7" fmla="*/ 346472 w 4074752"/>
              <a:gd name="connsiteY7" fmla="*/ 3253572 h 3902810"/>
              <a:gd name="connsiteX8" fmla="*/ 546 w 4074752"/>
              <a:gd name="connsiteY8" fmla="*/ 2288565 h 3902810"/>
              <a:gd name="connsiteX9" fmla="*/ 455212 w 4074752"/>
              <a:gd name="connsiteY9" fmla="*/ 558564 h 3902810"/>
              <a:gd name="connsiteX10" fmla="*/ 1724987 w 4074752"/>
              <a:gd name="connsiteY10" fmla="*/ 221 h 3902810"/>
              <a:gd name="connsiteX0" fmla="*/ 1724987 w 4069200"/>
              <a:gd name="connsiteY0" fmla="*/ 221 h 3902448"/>
              <a:gd name="connsiteX1" fmla="*/ 3726288 w 4069200"/>
              <a:gd name="connsiteY1" fmla="*/ 520085 h 3902448"/>
              <a:gd name="connsiteX2" fmla="*/ 4045567 w 4069200"/>
              <a:gd name="connsiteY2" fmla="*/ 2363461 h 3902448"/>
              <a:gd name="connsiteX3" fmla="*/ 3461851 w 4069200"/>
              <a:gd name="connsiteY3" fmla="*/ 3482342 h 3902448"/>
              <a:gd name="connsiteX4" fmla="*/ 2061551 w 4069200"/>
              <a:gd name="connsiteY4" fmla="*/ 3899430 h 3902448"/>
              <a:gd name="connsiteX5" fmla="*/ 873818 w 4069200"/>
              <a:gd name="connsiteY5" fmla="*/ 3671629 h 3902448"/>
              <a:gd name="connsiteX6" fmla="*/ 137482 w 4069200"/>
              <a:gd name="connsiteY6" fmla="*/ 3695534 h 3902448"/>
              <a:gd name="connsiteX7" fmla="*/ 346472 w 4069200"/>
              <a:gd name="connsiteY7" fmla="*/ 3253572 h 3902448"/>
              <a:gd name="connsiteX8" fmla="*/ 546 w 4069200"/>
              <a:gd name="connsiteY8" fmla="*/ 2288565 h 3902448"/>
              <a:gd name="connsiteX9" fmla="*/ 455212 w 4069200"/>
              <a:gd name="connsiteY9" fmla="*/ 558564 h 3902448"/>
              <a:gd name="connsiteX10" fmla="*/ 1724987 w 4069200"/>
              <a:gd name="connsiteY10" fmla="*/ 221 h 3902448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506"/>
              <a:gd name="connsiteX1" fmla="*/ 3726288 w 4069200"/>
              <a:gd name="connsiteY1" fmla="*/ 520085 h 3904506"/>
              <a:gd name="connsiteX2" fmla="*/ 4045567 w 4069200"/>
              <a:gd name="connsiteY2" fmla="*/ 2363461 h 3904506"/>
              <a:gd name="connsiteX3" fmla="*/ 3461851 w 4069200"/>
              <a:gd name="connsiteY3" fmla="*/ 3482342 h 3904506"/>
              <a:gd name="connsiteX4" fmla="*/ 2061551 w 4069200"/>
              <a:gd name="connsiteY4" fmla="*/ 3899430 h 3904506"/>
              <a:gd name="connsiteX5" fmla="*/ 862965 w 4069200"/>
              <a:gd name="connsiteY5" fmla="*/ 3708951 h 3904506"/>
              <a:gd name="connsiteX6" fmla="*/ 137482 w 4069200"/>
              <a:gd name="connsiteY6" fmla="*/ 3695534 h 3904506"/>
              <a:gd name="connsiteX7" fmla="*/ 346472 w 4069200"/>
              <a:gd name="connsiteY7" fmla="*/ 3253572 h 3904506"/>
              <a:gd name="connsiteX8" fmla="*/ 546 w 4069200"/>
              <a:gd name="connsiteY8" fmla="*/ 2288565 h 3904506"/>
              <a:gd name="connsiteX9" fmla="*/ 455212 w 4069200"/>
              <a:gd name="connsiteY9" fmla="*/ 558564 h 3904506"/>
              <a:gd name="connsiteX10" fmla="*/ 1724987 w 4069200"/>
              <a:gd name="connsiteY10" fmla="*/ 221 h 3904506"/>
              <a:gd name="connsiteX0" fmla="*/ 1724987 w 4069200"/>
              <a:gd name="connsiteY0" fmla="*/ 221 h 3904506"/>
              <a:gd name="connsiteX1" fmla="*/ 3726288 w 4069200"/>
              <a:gd name="connsiteY1" fmla="*/ 520085 h 3904506"/>
              <a:gd name="connsiteX2" fmla="*/ 4045567 w 4069200"/>
              <a:gd name="connsiteY2" fmla="*/ 2363461 h 3904506"/>
              <a:gd name="connsiteX3" fmla="*/ 3461851 w 4069200"/>
              <a:gd name="connsiteY3" fmla="*/ 3482342 h 3904506"/>
              <a:gd name="connsiteX4" fmla="*/ 2061551 w 4069200"/>
              <a:gd name="connsiteY4" fmla="*/ 3899430 h 3904506"/>
              <a:gd name="connsiteX5" fmla="*/ 862965 w 4069200"/>
              <a:gd name="connsiteY5" fmla="*/ 3708951 h 3904506"/>
              <a:gd name="connsiteX6" fmla="*/ 137482 w 4069200"/>
              <a:gd name="connsiteY6" fmla="*/ 3695534 h 3904506"/>
              <a:gd name="connsiteX7" fmla="*/ 346472 w 4069200"/>
              <a:gd name="connsiteY7" fmla="*/ 3253572 h 3904506"/>
              <a:gd name="connsiteX8" fmla="*/ 546 w 4069200"/>
              <a:gd name="connsiteY8" fmla="*/ 2288565 h 3904506"/>
              <a:gd name="connsiteX9" fmla="*/ 455212 w 4069200"/>
              <a:gd name="connsiteY9" fmla="*/ 558564 h 3904506"/>
              <a:gd name="connsiteX10" fmla="*/ 1724987 w 4069200"/>
              <a:gd name="connsiteY10" fmla="*/ 221 h 3904506"/>
              <a:gd name="connsiteX0" fmla="*/ 1724987 w 4069200"/>
              <a:gd name="connsiteY0" fmla="*/ 221 h 3904164"/>
              <a:gd name="connsiteX1" fmla="*/ 3726288 w 4069200"/>
              <a:gd name="connsiteY1" fmla="*/ 520085 h 3904164"/>
              <a:gd name="connsiteX2" fmla="*/ 4045567 w 4069200"/>
              <a:gd name="connsiteY2" fmla="*/ 2363461 h 3904164"/>
              <a:gd name="connsiteX3" fmla="*/ 3461851 w 4069200"/>
              <a:gd name="connsiteY3" fmla="*/ 3482342 h 3904164"/>
              <a:gd name="connsiteX4" fmla="*/ 2061551 w 4069200"/>
              <a:gd name="connsiteY4" fmla="*/ 3899430 h 3904164"/>
              <a:gd name="connsiteX5" fmla="*/ 862965 w 4069200"/>
              <a:gd name="connsiteY5" fmla="*/ 3708951 h 3904164"/>
              <a:gd name="connsiteX6" fmla="*/ 320510 w 4069200"/>
              <a:gd name="connsiteY6" fmla="*/ 3728324 h 3904164"/>
              <a:gd name="connsiteX7" fmla="*/ 137482 w 4069200"/>
              <a:gd name="connsiteY7" fmla="*/ 3695534 h 3904164"/>
              <a:gd name="connsiteX8" fmla="*/ 346472 w 4069200"/>
              <a:gd name="connsiteY8" fmla="*/ 3253572 h 3904164"/>
              <a:gd name="connsiteX9" fmla="*/ 546 w 4069200"/>
              <a:gd name="connsiteY9" fmla="*/ 2288565 h 3904164"/>
              <a:gd name="connsiteX10" fmla="*/ 455212 w 4069200"/>
              <a:gd name="connsiteY10" fmla="*/ 558564 h 3904164"/>
              <a:gd name="connsiteX11" fmla="*/ 1724987 w 4069200"/>
              <a:gd name="connsiteY11" fmla="*/ 221 h 3904164"/>
              <a:gd name="connsiteX0" fmla="*/ 1724987 w 4069200"/>
              <a:gd name="connsiteY0" fmla="*/ 221 h 3904164"/>
              <a:gd name="connsiteX1" fmla="*/ 3726288 w 4069200"/>
              <a:gd name="connsiteY1" fmla="*/ 520085 h 3904164"/>
              <a:gd name="connsiteX2" fmla="*/ 4045567 w 4069200"/>
              <a:gd name="connsiteY2" fmla="*/ 2363461 h 3904164"/>
              <a:gd name="connsiteX3" fmla="*/ 3461851 w 4069200"/>
              <a:gd name="connsiteY3" fmla="*/ 3482342 h 3904164"/>
              <a:gd name="connsiteX4" fmla="*/ 2061551 w 4069200"/>
              <a:gd name="connsiteY4" fmla="*/ 3899430 h 3904164"/>
              <a:gd name="connsiteX5" fmla="*/ 862965 w 4069200"/>
              <a:gd name="connsiteY5" fmla="*/ 3708951 h 3904164"/>
              <a:gd name="connsiteX6" fmla="*/ 320510 w 4069200"/>
              <a:gd name="connsiteY6" fmla="*/ 3728324 h 3904164"/>
              <a:gd name="connsiteX7" fmla="*/ 137482 w 4069200"/>
              <a:gd name="connsiteY7" fmla="*/ 3695534 h 3904164"/>
              <a:gd name="connsiteX8" fmla="*/ 346472 w 4069200"/>
              <a:gd name="connsiteY8" fmla="*/ 3253572 h 3904164"/>
              <a:gd name="connsiteX9" fmla="*/ 546 w 4069200"/>
              <a:gd name="connsiteY9" fmla="*/ 2288565 h 3904164"/>
              <a:gd name="connsiteX10" fmla="*/ 455212 w 4069200"/>
              <a:gd name="connsiteY10" fmla="*/ 558564 h 3904164"/>
              <a:gd name="connsiteX11" fmla="*/ 1724987 w 4069200"/>
              <a:gd name="connsiteY11" fmla="*/ 221 h 3904164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88"/>
              <a:gd name="connsiteX1" fmla="*/ 3726288 w 4069200"/>
              <a:gd name="connsiteY1" fmla="*/ 520085 h 3904288"/>
              <a:gd name="connsiteX2" fmla="*/ 4045567 w 4069200"/>
              <a:gd name="connsiteY2" fmla="*/ 2363461 h 3904288"/>
              <a:gd name="connsiteX3" fmla="*/ 3461851 w 4069200"/>
              <a:gd name="connsiteY3" fmla="*/ 3482342 h 3904288"/>
              <a:gd name="connsiteX4" fmla="*/ 2061551 w 4069200"/>
              <a:gd name="connsiteY4" fmla="*/ 3899430 h 3904288"/>
              <a:gd name="connsiteX5" fmla="*/ 862965 w 4069200"/>
              <a:gd name="connsiteY5" fmla="*/ 3708951 h 3904288"/>
              <a:gd name="connsiteX6" fmla="*/ 358127 w 4069200"/>
              <a:gd name="connsiteY6" fmla="*/ 3692401 h 3904288"/>
              <a:gd name="connsiteX7" fmla="*/ 137482 w 4069200"/>
              <a:gd name="connsiteY7" fmla="*/ 3695534 h 3904288"/>
              <a:gd name="connsiteX8" fmla="*/ 346472 w 4069200"/>
              <a:gd name="connsiteY8" fmla="*/ 3253572 h 3904288"/>
              <a:gd name="connsiteX9" fmla="*/ 546 w 4069200"/>
              <a:gd name="connsiteY9" fmla="*/ 2288565 h 3904288"/>
              <a:gd name="connsiteX10" fmla="*/ 455212 w 4069200"/>
              <a:gd name="connsiteY10" fmla="*/ 558564 h 3904288"/>
              <a:gd name="connsiteX11" fmla="*/ 1724987 w 4069200"/>
              <a:gd name="connsiteY11" fmla="*/ 221 h 3904288"/>
              <a:gd name="connsiteX0" fmla="*/ 1724987 w 4069200"/>
              <a:gd name="connsiteY0" fmla="*/ 221 h 3904288"/>
              <a:gd name="connsiteX1" fmla="*/ 3726288 w 4069200"/>
              <a:gd name="connsiteY1" fmla="*/ 520085 h 3904288"/>
              <a:gd name="connsiteX2" fmla="*/ 4045567 w 4069200"/>
              <a:gd name="connsiteY2" fmla="*/ 2363461 h 3904288"/>
              <a:gd name="connsiteX3" fmla="*/ 3461851 w 4069200"/>
              <a:gd name="connsiteY3" fmla="*/ 3482342 h 3904288"/>
              <a:gd name="connsiteX4" fmla="*/ 2061551 w 4069200"/>
              <a:gd name="connsiteY4" fmla="*/ 3899430 h 3904288"/>
              <a:gd name="connsiteX5" fmla="*/ 862965 w 4069200"/>
              <a:gd name="connsiteY5" fmla="*/ 3708951 h 3904288"/>
              <a:gd name="connsiteX6" fmla="*/ 358127 w 4069200"/>
              <a:gd name="connsiteY6" fmla="*/ 3692401 h 3904288"/>
              <a:gd name="connsiteX7" fmla="*/ 137482 w 4069200"/>
              <a:gd name="connsiteY7" fmla="*/ 3695534 h 3904288"/>
              <a:gd name="connsiteX8" fmla="*/ 346472 w 4069200"/>
              <a:gd name="connsiteY8" fmla="*/ 3253572 h 3904288"/>
              <a:gd name="connsiteX9" fmla="*/ 546 w 4069200"/>
              <a:gd name="connsiteY9" fmla="*/ 2288565 h 3904288"/>
              <a:gd name="connsiteX10" fmla="*/ 455212 w 4069200"/>
              <a:gd name="connsiteY10" fmla="*/ 558564 h 3904288"/>
              <a:gd name="connsiteX11" fmla="*/ 1724987 w 4069200"/>
              <a:gd name="connsiteY11" fmla="*/ 221 h 3904288"/>
              <a:gd name="connsiteX0" fmla="*/ 1724987 w 4069200"/>
              <a:gd name="connsiteY0" fmla="*/ 221 h 3904411"/>
              <a:gd name="connsiteX1" fmla="*/ 3726288 w 4069200"/>
              <a:gd name="connsiteY1" fmla="*/ 520085 h 3904411"/>
              <a:gd name="connsiteX2" fmla="*/ 4045567 w 4069200"/>
              <a:gd name="connsiteY2" fmla="*/ 2363461 h 3904411"/>
              <a:gd name="connsiteX3" fmla="*/ 3461851 w 4069200"/>
              <a:gd name="connsiteY3" fmla="*/ 3482342 h 3904411"/>
              <a:gd name="connsiteX4" fmla="*/ 2061551 w 4069200"/>
              <a:gd name="connsiteY4" fmla="*/ 3899430 h 3904411"/>
              <a:gd name="connsiteX5" fmla="*/ 906840 w 4069200"/>
              <a:gd name="connsiteY5" fmla="*/ 3711026 h 3904411"/>
              <a:gd name="connsiteX6" fmla="*/ 358127 w 4069200"/>
              <a:gd name="connsiteY6" fmla="*/ 3692401 h 3904411"/>
              <a:gd name="connsiteX7" fmla="*/ 137482 w 4069200"/>
              <a:gd name="connsiteY7" fmla="*/ 3695534 h 3904411"/>
              <a:gd name="connsiteX8" fmla="*/ 346472 w 4069200"/>
              <a:gd name="connsiteY8" fmla="*/ 3253572 h 3904411"/>
              <a:gd name="connsiteX9" fmla="*/ 546 w 4069200"/>
              <a:gd name="connsiteY9" fmla="*/ 2288565 h 3904411"/>
              <a:gd name="connsiteX10" fmla="*/ 455212 w 4069200"/>
              <a:gd name="connsiteY10" fmla="*/ 558564 h 3904411"/>
              <a:gd name="connsiteX11" fmla="*/ 1724987 w 4069200"/>
              <a:gd name="connsiteY11" fmla="*/ 221 h 3904411"/>
              <a:gd name="connsiteX0" fmla="*/ 1724987 w 4069200"/>
              <a:gd name="connsiteY0" fmla="*/ 221 h 3904290"/>
              <a:gd name="connsiteX1" fmla="*/ 3726288 w 4069200"/>
              <a:gd name="connsiteY1" fmla="*/ 520085 h 3904290"/>
              <a:gd name="connsiteX2" fmla="*/ 4045567 w 4069200"/>
              <a:gd name="connsiteY2" fmla="*/ 2363461 h 3904290"/>
              <a:gd name="connsiteX3" fmla="*/ 3461851 w 4069200"/>
              <a:gd name="connsiteY3" fmla="*/ 3482342 h 3904290"/>
              <a:gd name="connsiteX4" fmla="*/ 2061551 w 4069200"/>
              <a:gd name="connsiteY4" fmla="*/ 3899430 h 3904290"/>
              <a:gd name="connsiteX5" fmla="*/ 933002 w 4069200"/>
              <a:gd name="connsiteY5" fmla="*/ 3708981 h 3904290"/>
              <a:gd name="connsiteX6" fmla="*/ 358127 w 4069200"/>
              <a:gd name="connsiteY6" fmla="*/ 3692401 h 3904290"/>
              <a:gd name="connsiteX7" fmla="*/ 137482 w 4069200"/>
              <a:gd name="connsiteY7" fmla="*/ 3695534 h 3904290"/>
              <a:gd name="connsiteX8" fmla="*/ 346472 w 4069200"/>
              <a:gd name="connsiteY8" fmla="*/ 3253572 h 3904290"/>
              <a:gd name="connsiteX9" fmla="*/ 546 w 4069200"/>
              <a:gd name="connsiteY9" fmla="*/ 2288565 h 3904290"/>
              <a:gd name="connsiteX10" fmla="*/ 455212 w 4069200"/>
              <a:gd name="connsiteY10" fmla="*/ 558564 h 3904290"/>
              <a:gd name="connsiteX11" fmla="*/ 1724987 w 4069200"/>
              <a:gd name="connsiteY11" fmla="*/ 221 h 3904290"/>
              <a:gd name="connsiteX0" fmla="*/ 1735297 w 4068877"/>
              <a:gd name="connsiteY0" fmla="*/ 105 h 4091808"/>
              <a:gd name="connsiteX1" fmla="*/ 3726268 w 4068877"/>
              <a:gd name="connsiteY1" fmla="*/ 707603 h 4091808"/>
              <a:gd name="connsiteX2" fmla="*/ 4045547 w 4068877"/>
              <a:gd name="connsiteY2" fmla="*/ 2550979 h 4091808"/>
              <a:gd name="connsiteX3" fmla="*/ 3461831 w 4068877"/>
              <a:gd name="connsiteY3" fmla="*/ 3669860 h 4091808"/>
              <a:gd name="connsiteX4" fmla="*/ 2061531 w 4068877"/>
              <a:gd name="connsiteY4" fmla="*/ 4086948 h 4091808"/>
              <a:gd name="connsiteX5" fmla="*/ 932982 w 4068877"/>
              <a:gd name="connsiteY5" fmla="*/ 3896499 h 4091808"/>
              <a:gd name="connsiteX6" fmla="*/ 358107 w 4068877"/>
              <a:gd name="connsiteY6" fmla="*/ 3879919 h 4091808"/>
              <a:gd name="connsiteX7" fmla="*/ 137462 w 4068877"/>
              <a:gd name="connsiteY7" fmla="*/ 3883052 h 4091808"/>
              <a:gd name="connsiteX8" fmla="*/ 346452 w 4068877"/>
              <a:gd name="connsiteY8" fmla="*/ 3441090 h 4091808"/>
              <a:gd name="connsiteX9" fmla="*/ 526 w 4068877"/>
              <a:gd name="connsiteY9" fmla="*/ 2476083 h 4091808"/>
              <a:gd name="connsiteX10" fmla="*/ 455192 w 4068877"/>
              <a:gd name="connsiteY10" fmla="*/ 746082 h 4091808"/>
              <a:gd name="connsiteX11" fmla="*/ 1735297 w 4068877"/>
              <a:gd name="connsiteY11" fmla="*/ 105 h 4091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68877" h="4091808">
                <a:moveTo>
                  <a:pt x="1735297" y="105"/>
                </a:moveTo>
                <a:cubicBezTo>
                  <a:pt x="2280476" y="-6308"/>
                  <a:pt x="3341226" y="282457"/>
                  <a:pt x="3726268" y="707603"/>
                </a:cubicBezTo>
                <a:cubicBezTo>
                  <a:pt x="4111310" y="1132749"/>
                  <a:pt x="4089620" y="2057270"/>
                  <a:pt x="4045547" y="2550979"/>
                </a:cubicBezTo>
                <a:cubicBezTo>
                  <a:pt x="4001474" y="3044688"/>
                  <a:pt x="3792500" y="3413865"/>
                  <a:pt x="3461831" y="3669860"/>
                </a:cubicBezTo>
                <a:cubicBezTo>
                  <a:pt x="3131162" y="3925855"/>
                  <a:pt x="2483006" y="4049175"/>
                  <a:pt x="2061531" y="4086948"/>
                </a:cubicBezTo>
                <a:cubicBezTo>
                  <a:pt x="1640056" y="4124721"/>
                  <a:pt x="1216886" y="3931004"/>
                  <a:pt x="932982" y="3896499"/>
                </a:cubicBezTo>
                <a:cubicBezTo>
                  <a:pt x="649078" y="3861994"/>
                  <a:pt x="479021" y="3882155"/>
                  <a:pt x="358107" y="3879919"/>
                </a:cubicBezTo>
                <a:cubicBezTo>
                  <a:pt x="237193" y="3877683"/>
                  <a:pt x="136153" y="3890467"/>
                  <a:pt x="137462" y="3883052"/>
                </a:cubicBezTo>
                <a:cubicBezTo>
                  <a:pt x="150181" y="3811002"/>
                  <a:pt x="457411" y="3607931"/>
                  <a:pt x="346452" y="3441090"/>
                </a:cubicBezTo>
                <a:cubicBezTo>
                  <a:pt x="302098" y="3202152"/>
                  <a:pt x="11994" y="2925573"/>
                  <a:pt x="526" y="2476083"/>
                </a:cubicBezTo>
                <a:cubicBezTo>
                  <a:pt x="-10942" y="2026593"/>
                  <a:pt x="166064" y="1158745"/>
                  <a:pt x="455192" y="746082"/>
                </a:cubicBezTo>
                <a:cubicBezTo>
                  <a:pt x="744320" y="333419"/>
                  <a:pt x="1190118" y="6518"/>
                  <a:pt x="1735297" y="105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FF234AE-3E75-44CF-BD40-421D97ACE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22">
            <a:off x="4871103" y="2979396"/>
            <a:ext cx="4723246" cy="3301790"/>
          </a:xfrm>
          <a:custGeom>
            <a:avLst/>
            <a:gdLst>
              <a:gd name="connsiteX0" fmla="*/ 1725103 w 4074868"/>
              <a:gd name="connsiteY0" fmla="*/ 738 h 3854233"/>
              <a:gd name="connsiteX1" fmla="*/ 3726404 w 4074868"/>
              <a:gd name="connsiteY1" fmla="*/ 520602 h 3854233"/>
              <a:gd name="connsiteX2" fmla="*/ 4045683 w 4074868"/>
              <a:gd name="connsiteY2" fmla="*/ 2363978 h 3854233"/>
              <a:gd name="connsiteX3" fmla="*/ 3385996 w 4074868"/>
              <a:gd name="connsiteY3" fmla="*/ 3470418 h 3854233"/>
              <a:gd name="connsiteX4" fmla="*/ 1974843 w 4074868"/>
              <a:gd name="connsiteY4" fmla="*/ 3850183 h 3854233"/>
              <a:gd name="connsiteX5" fmla="*/ 873934 w 4074868"/>
              <a:gd name="connsiteY5" fmla="*/ 3672146 h 3854233"/>
              <a:gd name="connsiteX6" fmla="*/ 213568 w 4074868"/>
              <a:gd name="connsiteY6" fmla="*/ 3696051 h 3854233"/>
              <a:gd name="connsiteX7" fmla="*/ 346588 w 4074868"/>
              <a:gd name="connsiteY7" fmla="*/ 3254089 h 3854233"/>
              <a:gd name="connsiteX8" fmla="*/ 662 w 4074868"/>
              <a:gd name="connsiteY8" fmla="*/ 2289082 h 3854233"/>
              <a:gd name="connsiteX9" fmla="*/ 422770 w 4074868"/>
              <a:gd name="connsiteY9" fmla="*/ 459554 h 3854233"/>
              <a:gd name="connsiteX10" fmla="*/ 1725103 w 4074868"/>
              <a:gd name="connsiteY10" fmla="*/ 738 h 3854233"/>
              <a:gd name="connsiteX0" fmla="*/ 1724987 w 4074752"/>
              <a:gd name="connsiteY0" fmla="*/ 221 h 3853716"/>
              <a:gd name="connsiteX1" fmla="*/ 3726288 w 4074752"/>
              <a:gd name="connsiteY1" fmla="*/ 520085 h 3853716"/>
              <a:gd name="connsiteX2" fmla="*/ 4045567 w 4074752"/>
              <a:gd name="connsiteY2" fmla="*/ 2363461 h 3853716"/>
              <a:gd name="connsiteX3" fmla="*/ 3385880 w 4074752"/>
              <a:gd name="connsiteY3" fmla="*/ 3469901 h 3853716"/>
              <a:gd name="connsiteX4" fmla="*/ 1974727 w 4074752"/>
              <a:gd name="connsiteY4" fmla="*/ 3849666 h 3853716"/>
              <a:gd name="connsiteX5" fmla="*/ 873818 w 4074752"/>
              <a:gd name="connsiteY5" fmla="*/ 3671629 h 3853716"/>
              <a:gd name="connsiteX6" fmla="*/ 213452 w 4074752"/>
              <a:gd name="connsiteY6" fmla="*/ 3695534 h 3853716"/>
              <a:gd name="connsiteX7" fmla="*/ 346472 w 4074752"/>
              <a:gd name="connsiteY7" fmla="*/ 3253572 h 3853716"/>
              <a:gd name="connsiteX8" fmla="*/ 546 w 4074752"/>
              <a:gd name="connsiteY8" fmla="*/ 2288565 h 3853716"/>
              <a:gd name="connsiteX9" fmla="*/ 455212 w 4074752"/>
              <a:gd name="connsiteY9" fmla="*/ 558564 h 3853716"/>
              <a:gd name="connsiteX10" fmla="*/ 1724987 w 4074752"/>
              <a:gd name="connsiteY10" fmla="*/ 221 h 3853716"/>
              <a:gd name="connsiteX0" fmla="*/ 1724987 w 4074752"/>
              <a:gd name="connsiteY0" fmla="*/ 221 h 3853716"/>
              <a:gd name="connsiteX1" fmla="*/ 3726288 w 4074752"/>
              <a:gd name="connsiteY1" fmla="*/ 520085 h 3853716"/>
              <a:gd name="connsiteX2" fmla="*/ 4045567 w 4074752"/>
              <a:gd name="connsiteY2" fmla="*/ 2363461 h 3853716"/>
              <a:gd name="connsiteX3" fmla="*/ 3385880 w 4074752"/>
              <a:gd name="connsiteY3" fmla="*/ 3469901 h 3853716"/>
              <a:gd name="connsiteX4" fmla="*/ 1974727 w 4074752"/>
              <a:gd name="connsiteY4" fmla="*/ 3849666 h 3853716"/>
              <a:gd name="connsiteX5" fmla="*/ 873818 w 4074752"/>
              <a:gd name="connsiteY5" fmla="*/ 3671629 h 3853716"/>
              <a:gd name="connsiteX6" fmla="*/ 137482 w 4074752"/>
              <a:gd name="connsiteY6" fmla="*/ 3695534 h 3853716"/>
              <a:gd name="connsiteX7" fmla="*/ 346472 w 4074752"/>
              <a:gd name="connsiteY7" fmla="*/ 3253572 h 3853716"/>
              <a:gd name="connsiteX8" fmla="*/ 546 w 4074752"/>
              <a:gd name="connsiteY8" fmla="*/ 2288565 h 3853716"/>
              <a:gd name="connsiteX9" fmla="*/ 455212 w 4074752"/>
              <a:gd name="connsiteY9" fmla="*/ 558564 h 3853716"/>
              <a:gd name="connsiteX10" fmla="*/ 1724987 w 4074752"/>
              <a:gd name="connsiteY10" fmla="*/ 221 h 3853716"/>
              <a:gd name="connsiteX0" fmla="*/ 1724987 w 4074752"/>
              <a:gd name="connsiteY0" fmla="*/ 221 h 3855784"/>
              <a:gd name="connsiteX1" fmla="*/ 3726288 w 4074752"/>
              <a:gd name="connsiteY1" fmla="*/ 520085 h 3855784"/>
              <a:gd name="connsiteX2" fmla="*/ 4045567 w 4074752"/>
              <a:gd name="connsiteY2" fmla="*/ 2363461 h 3855784"/>
              <a:gd name="connsiteX3" fmla="*/ 3385880 w 4074752"/>
              <a:gd name="connsiteY3" fmla="*/ 3469901 h 3855784"/>
              <a:gd name="connsiteX4" fmla="*/ 1974727 w 4074752"/>
              <a:gd name="connsiteY4" fmla="*/ 3849666 h 3855784"/>
              <a:gd name="connsiteX5" fmla="*/ 873818 w 4074752"/>
              <a:gd name="connsiteY5" fmla="*/ 3671629 h 3855784"/>
              <a:gd name="connsiteX6" fmla="*/ 137482 w 4074752"/>
              <a:gd name="connsiteY6" fmla="*/ 3695534 h 3855784"/>
              <a:gd name="connsiteX7" fmla="*/ 346472 w 4074752"/>
              <a:gd name="connsiteY7" fmla="*/ 3253572 h 3855784"/>
              <a:gd name="connsiteX8" fmla="*/ 546 w 4074752"/>
              <a:gd name="connsiteY8" fmla="*/ 2288565 h 3855784"/>
              <a:gd name="connsiteX9" fmla="*/ 455212 w 4074752"/>
              <a:gd name="connsiteY9" fmla="*/ 558564 h 3855784"/>
              <a:gd name="connsiteX10" fmla="*/ 1724987 w 4074752"/>
              <a:gd name="connsiteY10" fmla="*/ 221 h 3855784"/>
              <a:gd name="connsiteX0" fmla="*/ 1724987 w 4074752"/>
              <a:gd name="connsiteY0" fmla="*/ 221 h 3902810"/>
              <a:gd name="connsiteX1" fmla="*/ 3726288 w 4074752"/>
              <a:gd name="connsiteY1" fmla="*/ 520085 h 3902810"/>
              <a:gd name="connsiteX2" fmla="*/ 4045567 w 4074752"/>
              <a:gd name="connsiteY2" fmla="*/ 2363461 h 3902810"/>
              <a:gd name="connsiteX3" fmla="*/ 3385880 w 4074752"/>
              <a:gd name="connsiteY3" fmla="*/ 3469901 h 3902810"/>
              <a:gd name="connsiteX4" fmla="*/ 2061551 w 4074752"/>
              <a:gd name="connsiteY4" fmla="*/ 3899430 h 3902810"/>
              <a:gd name="connsiteX5" fmla="*/ 873818 w 4074752"/>
              <a:gd name="connsiteY5" fmla="*/ 3671629 h 3902810"/>
              <a:gd name="connsiteX6" fmla="*/ 137482 w 4074752"/>
              <a:gd name="connsiteY6" fmla="*/ 3695534 h 3902810"/>
              <a:gd name="connsiteX7" fmla="*/ 346472 w 4074752"/>
              <a:gd name="connsiteY7" fmla="*/ 3253572 h 3902810"/>
              <a:gd name="connsiteX8" fmla="*/ 546 w 4074752"/>
              <a:gd name="connsiteY8" fmla="*/ 2288565 h 3902810"/>
              <a:gd name="connsiteX9" fmla="*/ 455212 w 4074752"/>
              <a:gd name="connsiteY9" fmla="*/ 558564 h 3902810"/>
              <a:gd name="connsiteX10" fmla="*/ 1724987 w 4074752"/>
              <a:gd name="connsiteY10" fmla="*/ 221 h 3902810"/>
              <a:gd name="connsiteX0" fmla="*/ 1724987 w 4069200"/>
              <a:gd name="connsiteY0" fmla="*/ 221 h 3902448"/>
              <a:gd name="connsiteX1" fmla="*/ 3726288 w 4069200"/>
              <a:gd name="connsiteY1" fmla="*/ 520085 h 3902448"/>
              <a:gd name="connsiteX2" fmla="*/ 4045567 w 4069200"/>
              <a:gd name="connsiteY2" fmla="*/ 2363461 h 3902448"/>
              <a:gd name="connsiteX3" fmla="*/ 3461851 w 4069200"/>
              <a:gd name="connsiteY3" fmla="*/ 3482342 h 3902448"/>
              <a:gd name="connsiteX4" fmla="*/ 2061551 w 4069200"/>
              <a:gd name="connsiteY4" fmla="*/ 3899430 h 3902448"/>
              <a:gd name="connsiteX5" fmla="*/ 873818 w 4069200"/>
              <a:gd name="connsiteY5" fmla="*/ 3671629 h 3902448"/>
              <a:gd name="connsiteX6" fmla="*/ 137482 w 4069200"/>
              <a:gd name="connsiteY6" fmla="*/ 3695534 h 3902448"/>
              <a:gd name="connsiteX7" fmla="*/ 346472 w 4069200"/>
              <a:gd name="connsiteY7" fmla="*/ 3253572 h 3902448"/>
              <a:gd name="connsiteX8" fmla="*/ 546 w 4069200"/>
              <a:gd name="connsiteY8" fmla="*/ 2288565 h 3902448"/>
              <a:gd name="connsiteX9" fmla="*/ 455212 w 4069200"/>
              <a:gd name="connsiteY9" fmla="*/ 558564 h 3902448"/>
              <a:gd name="connsiteX10" fmla="*/ 1724987 w 4069200"/>
              <a:gd name="connsiteY10" fmla="*/ 221 h 3902448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277"/>
              <a:gd name="connsiteX1" fmla="*/ 3726288 w 4069200"/>
              <a:gd name="connsiteY1" fmla="*/ 520085 h 3904277"/>
              <a:gd name="connsiteX2" fmla="*/ 4045567 w 4069200"/>
              <a:gd name="connsiteY2" fmla="*/ 2363461 h 3904277"/>
              <a:gd name="connsiteX3" fmla="*/ 3461851 w 4069200"/>
              <a:gd name="connsiteY3" fmla="*/ 3482342 h 3904277"/>
              <a:gd name="connsiteX4" fmla="*/ 2061551 w 4069200"/>
              <a:gd name="connsiteY4" fmla="*/ 3899430 h 3904277"/>
              <a:gd name="connsiteX5" fmla="*/ 862965 w 4069200"/>
              <a:gd name="connsiteY5" fmla="*/ 3708951 h 3904277"/>
              <a:gd name="connsiteX6" fmla="*/ 137482 w 4069200"/>
              <a:gd name="connsiteY6" fmla="*/ 3695534 h 3904277"/>
              <a:gd name="connsiteX7" fmla="*/ 346472 w 4069200"/>
              <a:gd name="connsiteY7" fmla="*/ 3253572 h 3904277"/>
              <a:gd name="connsiteX8" fmla="*/ 546 w 4069200"/>
              <a:gd name="connsiteY8" fmla="*/ 2288565 h 3904277"/>
              <a:gd name="connsiteX9" fmla="*/ 455212 w 4069200"/>
              <a:gd name="connsiteY9" fmla="*/ 558564 h 3904277"/>
              <a:gd name="connsiteX10" fmla="*/ 1724987 w 4069200"/>
              <a:gd name="connsiteY10" fmla="*/ 221 h 3904277"/>
              <a:gd name="connsiteX0" fmla="*/ 1724987 w 4069200"/>
              <a:gd name="connsiteY0" fmla="*/ 221 h 3904506"/>
              <a:gd name="connsiteX1" fmla="*/ 3726288 w 4069200"/>
              <a:gd name="connsiteY1" fmla="*/ 520085 h 3904506"/>
              <a:gd name="connsiteX2" fmla="*/ 4045567 w 4069200"/>
              <a:gd name="connsiteY2" fmla="*/ 2363461 h 3904506"/>
              <a:gd name="connsiteX3" fmla="*/ 3461851 w 4069200"/>
              <a:gd name="connsiteY3" fmla="*/ 3482342 h 3904506"/>
              <a:gd name="connsiteX4" fmla="*/ 2061551 w 4069200"/>
              <a:gd name="connsiteY4" fmla="*/ 3899430 h 3904506"/>
              <a:gd name="connsiteX5" fmla="*/ 862965 w 4069200"/>
              <a:gd name="connsiteY5" fmla="*/ 3708951 h 3904506"/>
              <a:gd name="connsiteX6" fmla="*/ 137482 w 4069200"/>
              <a:gd name="connsiteY6" fmla="*/ 3695534 h 3904506"/>
              <a:gd name="connsiteX7" fmla="*/ 346472 w 4069200"/>
              <a:gd name="connsiteY7" fmla="*/ 3253572 h 3904506"/>
              <a:gd name="connsiteX8" fmla="*/ 546 w 4069200"/>
              <a:gd name="connsiteY8" fmla="*/ 2288565 h 3904506"/>
              <a:gd name="connsiteX9" fmla="*/ 455212 w 4069200"/>
              <a:gd name="connsiteY9" fmla="*/ 558564 h 3904506"/>
              <a:gd name="connsiteX10" fmla="*/ 1724987 w 4069200"/>
              <a:gd name="connsiteY10" fmla="*/ 221 h 3904506"/>
              <a:gd name="connsiteX0" fmla="*/ 1724987 w 4069200"/>
              <a:gd name="connsiteY0" fmla="*/ 221 h 3904506"/>
              <a:gd name="connsiteX1" fmla="*/ 3726288 w 4069200"/>
              <a:gd name="connsiteY1" fmla="*/ 520085 h 3904506"/>
              <a:gd name="connsiteX2" fmla="*/ 4045567 w 4069200"/>
              <a:gd name="connsiteY2" fmla="*/ 2363461 h 3904506"/>
              <a:gd name="connsiteX3" fmla="*/ 3461851 w 4069200"/>
              <a:gd name="connsiteY3" fmla="*/ 3482342 h 3904506"/>
              <a:gd name="connsiteX4" fmla="*/ 2061551 w 4069200"/>
              <a:gd name="connsiteY4" fmla="*/ 3899430 h 3904506"/>
              <a:gd name="connsiteX5" fmla="*/ 862965 w 4069200"/>
              <a:gd name="connsiteY5" fmla="*/ 3708951 h 3904506"/>
              <a:gd name="connsiteX6" fmla="*/ 137482 w 4069200"/>
              <a:gd name="connsiteY6" fmla="*/ 3695534 h 3904506"/>
              <a:gd name="connsiteX7" fmla="*/ 346472 w 4069200"/>
              <a:gd name="connsiteY7" fmla="*/ 3253572 h 3904506"/>
              <a:gd name="connsiteX8" fmla="*/ 546 w 4069200"/>
              <a:gd name="connsiteY8" fmla="*/ 2288565 h 3904506"/>
              <a:gd name="connsiteX9" fmla="*/ 455212 w 4069200"/>
              <a:gd name="connsiteY9" fmla="*/ 558564 h 3904506"/>
              <a:gd name="connsiteX10" fmla="*/ 1724987 w 4069200"/>
              <a:gd name="connsiteY10" fmla="*/ 221 h 3904506"/>
              <a:gd name="connsiteX0" fmla="*/ 1724987 w 4069200"/>
              <a:gd name="connsiteY0" fmla="*/ 221 h 3904164"/>
              <a:gd name="connsiteX1" fmla="*/ 3726288 w 4069200"/>
              <a:gd name="connsiteY1" fmla="*/ 520085 h 3904164"/>
              <a:gd name="connsiteX2" fmla="*/ 4045567 w 4069200"/>
              <a:gd name="connsiteY2" fmla="*/ 2363461 h 3904164"/>
              <a:gd name="connsiteX3" fmla="*/ 3461851 w 4069200"/>
              <a:gd name="connsiteY3" fmla="*/ 3482342 h 3904164"/>
              <a:gd name="connsiteX4" fmla="*/ 2061551 w 4069200"/>
              <a:gd name="connsiteY4" fmla="*/ 3899430 h 3904164"/>
              <a:gd name="connsiteX5" fmla="*/ 862965 w 4069200"/>
              <a:gd name="connsiteY5" fmla="*/ 3708951 h 3904164"/>
              <a:gd name="connsiteX6" fmla="*/ 320510 w 4069200"/>
              <a:gd name="connsiteY6" fmla="*/ 3728324 h 3904164"/>
              <a:gd name="connsiteX7" fmla="*/ 137482 w 4069200"/>
              <a:gd name="connsiteY7" fmla="*/ 3695534 h 3904164"/>
              <a:gd name="connsiteX8" fmla="*/ 346472 w 4069200"/>
              <a:gd name="connsiteY8" fmla="*/ 3253572 h 3904164"/>
              <a:gd name="connsiteX9" fmla="*/ 546 w 4069200"/>
              <a:gd name="connsiteY9" fmla="*/ 2288565 h 3904164"/>
              <a:gd name="connsiteX10" fmla="*/ 455212 w 4069200"/>
              <a:gd name="connsiteY10" fmla="*/ 558564 h 3904164"/>
              <a:gd name="connsiteX11" fmla="*/ 1724987 w 4069200"/>
              <a:gd name="connsiteY11" fmla="*/ 221 h 3904164"/>
              <a:gd name="connsiteX0" fmla="*/ 1724987 w 4069200"/>
              <a:gd name="connsiteY0" fmla="*/ 221 h 3904164"/>
              <a:gd name="connsiteX1" fmla="*/ 3726288 w 4069200"/>
              <a:gd name="connsiteY1" fmla="*/ 520085 h 3904164"/>
              <a:gd name="connsiteX2" fmla="*/ 4045567 w 4069200"/>
              <a:gd name="connsiteY2" fmla="*/ 2363461 h 3904164"/>
              <a:gd name="connsiteX3" fmla="*/ 3461851 w 4069200"/>
              <a:gd name="connsiteY3" fmla="*/ 3482342 h 3904164"/>
              <a:gd name="connsiteX4" fmla="*/ 2061551 w 4069200"/>
              <a:gd name="connsiteY4" fmla="*/ 3899430 h 3904164"/>
              <a:gd name="connsiteX5" fmla="*/ 862965 w 4069200"/>
              <a:gd name="connsiteY5" fmla="*/ 3708951 h 3904164"/>
              <a:gd name="connsiteX6" fmla="*/ 320510 w 4069200"/>
              <a:gd name="connsiteY6" fmla="*/ 3728324 h 3904164"/>
              <a:gd name="connsiteX7" fmla="*/ 137482 w 4069200"/>
              <a:gd name="connsiteY7" fmla="*/ 3695534 h 3904164"/>
              <a:gd name="connsiteX8" fmla="*/ 346472 w 4069200"/>
              <a:gd name="connsiteY8" fmla="*/ 3253572 h 3904164"/>
              <a:gd name="connsiteX9" fmla="*/ 546 w 4069200"/>
              <a:gd name="connsiteY9" fmla="*/ 2288565 h 3904164"/>
              <a:gd name="connsiteX10" fmla="*/ 455212 w 4069200"/>
              <a:gd name="connsiteY10" fmla="*/ 558564 h 3904164"/>
              <a:gd name="connsiteX11" fmla="*/ 1724987 w 4069200"/>
              <a:gd name="connsiteY11" fmla="*/ 221 h 3904164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43"/>
              <a:gd name="connsiteX1" fmla="*/ 3726288 w 4069200"/>
              <a:gd name="connsiteY1" fmla="*/ 520085 h 3904243"/>
              <a:gd name="connsiteX2" fmla="*/ 4045567 w 4069200"/>
              <a:gd name="connsiteY2" fmla="*/ 2363461 h 3904243"/>
              <a:gd name="connsiteX3" fmla="*/ 3461851 w 4069200"/>
              <a:gd name="connsiteY3" fmla="*/ 3482342 h 3904243"/>
              <a:gd name="connsiteX4" fmla="*/ 2061551 w 4069200"/>
              <a:gd name="connsiteY4" fmla="*/ 3899430 h 3904243"/>
              <a:gd name="connsiteX5" fmla="*/ 862965 w 4069200"/>
              <a:gd name="connsiteY5" fmla="*/ 3708951 h 3904243"/>
              <a:gd name="connsiteX6" fmla="*/ 332507 w 4069200"/>
              <a:gd name="connsiteY6" fmla="*/ 3705396 h 3904243"/>
              <a:gd name="connsiteX7" fmla="*/ 137482 w 4069200"/>
              <a:gd name="connsiteY7" fmla="*/ 3695534 h 3904243"/>
              <a:gd name="connsiteX8" fmla="*/ 346472 w 4069200"/>
              <a:gd name="connsiteY8" fmla="*/ 3253572 h 3904243"/>
              <a:gd name="connsiteX9" fmla="*/ 546 w 4069200"/>
              <a:gd name="connsiteY9" fmla="*/ 2288565 h 3904243"/>
              <a:gd name="connsiteX10" fmla="*/ 455212 w 4069200"/>
              <a:gd name="connsiteY10" fmla="*/ 558564 h 3904243"/>
              <a:gd name="connsiteX11" fmla="*/ 1724987 w 4069200"/>
              <a:gd name="connsiteY11" fmla="*/ 221 h 3904243"/>
              <a:gd name="connsiteX0" fmla="*/ 1724987 w 4069200"/>
              <a:gd name="connsiteY0" fmla="*/ 221 h 3904288"/>
              <a:gd name="connsiteX1" fmla="*/ 3726288 w 4069200"/>
              <a:gd name="connsiteY1" fmla="*/ 520085 h 3904288"/>
              <a:gd name="connsiteX2" fmla="*/ 4045567 w 4069200"/>
              <a:gd name="connsiteY2" fmla="*/ 2363461 h 3904288"/>
              <a:gd name="connsiteX3" fmla="*/ 3461851 w 4069200"/>
              <a:gd name="connsiteY3" fmla="*/ 3482342 h 3904288"/>
              <a:gd name="connsiteX4" fmla="*/ 2061551 w 4069200"/>
              <a:gd name="connsiteY4" fmla="*/ 3899430 h 3904288"/>
              <a:gd name="connsiteX5" fmla="*/ 862965 w 4069200"/>
              <a:gd name="connsiteY5" fmla="*/ 3708951 h 3904288"/>
              <a:gd name="connsiteX6" fmla="*/ 358127 w 4069200"/>
              <a:gd name="connsiteY6" fmla="*/ 3692401 h 3904288"/>
              <a:gd name="connsiteX7" fmla="*/ 137482 w 4069200"/>
              <a:gd name="connsiteY7" fmla="*/ 3695534 h 3904288"/>
              <a:gd name="connsiteX8" fmla="*/ 346472 w 4069200"/>
              <a:gd name="connsiteY8" fmla="*/ 3253572 h 3904288"/>
              <a:gd name="connsiteX9" fmla="*/ 546 w 4069200"/>
              <a:gd name="connsiteY9" fmla="*/ 2288565 h 3904288"/>
              <a:gd name="connsiteX10" fmla="*/ 455212 w 4069200"/>
              <a:gd name="connsiteY10" fmla="*/ 558564 h 3904288"/>
              <a:gd name="connsiteX11" fmla="*/ 1724987 w 4069200"/>
              <a:gd name="connsiteY11" fmla="*/ 221 h 3904288"/>
              <a:gd name="connsiteX0" fmla="*/ 1724987 w 4069200"/>
              <a:gd name="connsiteY0" fmla="*/ 221 h 3904288"/>
              <a:gd name="connsiteX1" fmla="*/ 3726288 w 4069200"/>
              <a:gd name="connsiteY1" fmla="*/ 520085 h 3904288"/>
              <a:gd name="connsiteX2" fmla="*/ 4045567 w 4069200"/>
              <a:gd name="connsiteY2" fmla="*/ 2363461 h 3904288"/>
              <a:gd name="connsiteX3" fmla="*/ 3461851 w 4069200"/>
              <a:gd name="connsiteY3" fmla="*/ 3482342 h 3904288"/>
              <a:gd name="connsiteX4" fmla="*/ 2061551 w 4069200"/>
              <a:gd name="connsiteY4" fmla="*/ 3899430 h 3904288"/>
              <a:gd name="connsiteX5" fmla="*/ 862965 w 4069200"/>
              <a:gd name="connsiteY5" fmla="*/ 3708951 h 3904288"/>
              <a:gd name="connsiteX6" fmla="*/ 358127 w 4069200"/>
              <a:gd name="connsiteY6" fmla="*/ 3692401 h 3904288"/>
              <a:gd name="connsiteX7" fmla="*/ 137482 w 4069200"/>
              <a:gd name="connsiteY7" fmla="*/ 3695534 h 3904288"/>
              <a:gd name="connsiteX8" fmla="*/ 346472 w 4069200"/>
              <a:gd name="connsiteY8" fmla="*/ 3253572 h 3904288"/>
              <a:gd name="connsiteX9" fmla="*/ 546 w 4069200"/>
              <a:gd name="connsiteY9" fmla="*/ 2288565 h 3904288"/>
              <a:gd name="connsiteX10" fmla="*/ 455212 w 4069200"/>
              <a:gd name="connsiteY10" fmla="*/ 558564 h 3904288"/>
              <a:gd name="connsiteX11" fmla="*/ 1724987 w 4069200"/>
              <a:gd name="connsiteY11" fmla="*/ 221 h 3904288"/>
              <a:gd name="connsiteX0" fmla="*/ 1724987 w 4069200"/>
              <a:gd name="connsiteY0" fmla="*/ 221 h 3904411"/>
              <a:gd name="connsiteX1" fmla="*/ 3726288 w 4069200"/>
              <a:gd name="connsiteY1" fmla="*/ 520085 h 3904411"/>
              <a:gd name="connsiteX2" fmla="*/ 4045567 w 4069200"/>
              <a:gd name="connsiteY2" fmla="*/ 2363461 h 3904411"/>
              <a:gd name="connsiteX3" fmla="*/ 3461851 w 4069200"/>
              <a:gd name="connsiteY3" fmla="*/ 3482342 h 3904411"/>
              <a:gd name="connsiteX4" fmla="*/ 2061551 w 4069200"/>
              <a:gd name="connsiteY4" fmla="*/ 3899430 h 3904411"/>
              <a:gd name="connsiteX5" fmla="*/ 906840 w 4069200"/>
              <a:gd name="connsiteY5" fmla="*/ 3711026 h 3904411"/>
              <a:gd name="connsiteX6" fmla="*/ 358127 w 4069200"/>
              <a:gd name="connsiteY6" fmla="*/ 3692401 h 3904411"/>
              <a:gd name="connsiteX7" fmla="*/ 137482 w 4069200"/>
              <a:gd name="connsiteY7" fmla="*/ 3695534 h 3904411"/>
              <a:gd name="connsiteX8" fmla="*/ 346472 w 4069200"/>
              <a:gd name="connsiteY8" fmla="*/ 3253572 h 3904411"/>
              <a:gd name="connsiteX9" fmla="*/ 546 w 4069200"/>
              <a:gd name="connsiteY9" fmla="*/ 2288565 h 3904411"/>
              <a:gd name="connsiteX10" fmla="*/ 455212 w 4069200"/>
              <a:gd name="connsiteY10" fmla="*/ 558564 h 3904411"/>
              <a:gd name="connsiteX11" fmla="*/ 1724987 w 4069200"/>
              <a:gd name="connsiteY11" fmla="*/ 221 h 3904411"/>
              <a:gd name="connsiteX0" fmla="*/ 1724987 w 4069200"/>
              <a:gd name="connsiteY0" fmla="*/ 221 h 3904290"/>
              <a:gd name="connsiteX1" fmla="*/ 3726288 w 4069200"/>
              <a:gd name="connsiteY1" fmla="*/ 520085 h 3904290"/>
              <a:gd name="connsiteX2" fmla="*/ 4045567 w 4069200"/>
              <a:gd name="connsiteY2" fmla="*/ 2363461 h 3904290"/>
              <a:gd name="connsiteX3" fmla="*/ 3461851 w 4069200"/>
              <a:gd name="connsiteY3" fmla="*/ 3482342 h 3904290"/>
              <a:gd name="connsiteX4" fmla="*/ 2061551 w 4069200"/>
              <a:gd name="connsiteY4" fmla="*/ 3899430 h 3904290"/>
              <a:gd name="connsiteX5" fmla="*/ 933002 w 4069200"/>
              <a:gd name="connsiteY5" fmla="*/ 3708981 h 3904290"/>
              <a:gd name="connsiteX6" fmla="*/ 358127 w 4069200"/>
              <a:gd name="connsiteY6" fmla="*/ 3692401 h 3904290"/>
              <a:gd name="connsiteX7" fmla="*/ 137482 w 4069200"/>
              <a:gd name="connsiteY7" fmla="*/ 3695534 h 3904290"/>
              <a:gd name="connsiteX8" fmla="*/ 346472 w 4069200"/>
              <a:gd name="connsiteY8" fmla="*/ 3253572 h 3904290"/>
              <a:gd name="connsiteX9" fmla="*/ 546 w 4069200"/>
              <a:gd name="connsiteY9" fmla="*/ 2288565 h 3904290"/>
              <a:gd name="connsiteX10" fmla="*/ 455212 w 4069200"/>
              <a:gd name="connsiteY10" fmla="*/ 558564 h 3904290"/>
              <a:gd name="connsiteX11" fmla="*/ 1724987 w 4069200"/>
              <a:gd name="connsiteY11" fmla="*/ 221 h 3904290"/>
              <a:gd name="connsiteX0" fmla="*/ 1751883 w 4068408"/>
              <a:gd name="connsiteY0" fmla="*/ 93 h 4133301"/>
              <a:gd name="connsiteX1" fmla="*/ 3726276 w 4068408"/>
              <a:gd name="connsiteY1" fmla="*/ 749096 h 4133301"/>
              <a:gd name="connsiteX2" fmla="*/ 4045555 w 4068408"/>
              <a:gd name="connsiteY2" fmla="*/ 2592472 h 4133301"/>
              <a:gd name="connsiteX3" fmla="*/ 3461839 w 4068408"/>
              <a:gd name="connsiteY3" fmla="*/ 3711353 h 4133301"/>
              <a:gd name="connsiteX4" fmla="*/ 2061539 w 4068408"/>
              <a:gd name="connsiteY4" fmla="*/ 4128441 h 4133301"/>
              <a:gd name="connsiteX5" fmla="*/ 932990 w 4068408"/>
              <a:gd name="connsiteY5" fmla="*/ 3937992 h 4133301"/>
              <a:gd name="connsiteX6" fmla="*/ 358115 w 4068408"/>
              <a:gd name="connsiteY6" fmla="*/ 3921412 h 4133301"/>
              <a:gd name="connsiteX7" fmla="*/ 137470 w 4068408"/>
              <a:gd name="connsiteY7" fmla="*/ 3924545 h 4133301"/>
              <a:gd name="connsiteX8" fmla="*/ 346460 w 4068408"/>
              <a:gd name="connsiteY8" fmla="*/ 3482583 h 4133301"/>
              <a:gd name="connsiteX9" fmla="*/ 534 w 4068408"/>
              <a:gd name="connsiteY9" fmla="*/ 2517576 h 4133301"/>
              <a:gd name="connsiteX10" fmla="*/ 455200 w 4068408"/>
              <a:gd name="connsiteY10" fmla="*/ 787575 h 4133301"/>
              <a:gd name="connsiteX11" fmla="*/ 1751883 w 4068408"/>
              <a:gd name="connsiteY11" fmla="*/ 93 h 4133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68408" h="4133301">
                <a:moveTo>
                  <a:pt x="1751883" y="93"/>
                </a:moveTo>
                <a:cubicBezTo>
                  <a:pt x="2297062" y="-6320"/>
                  <a:pt x="3343997" y="317033"/>
                  <a:pt x="3726276" y="749096"/>
                </a:cubicBezTo>
                <a:cubicBezTo>
                  <a:pt x="4108555" y="1181159"/>
                  <a:pt x="4089628" y="2098763"/>
                  <a:pt x="4045555" y="2592472"/>
                </a:cubicBezTo>
                <a:cubicBezTo>
                  <a:pt x="4001482" y="3086181"/>
                  <a:pt x="3792508" y="3455358"/>
                  <a:pt x="3461839" y="3711353"/>
                </a:cubicBezTo>
                <a:cubicBezTo>
                  <a:pt x="3131170" y="3967348"/>
                  <a:pt x="2483014" y="4090668"/>
                  <a:pt x="2061539" y="4128441"/>
                </a:cubicBezTo>
                <a:cubicBezTo>
                  <a:pt x="1640064" y="4166214"/>
                  <a:pt x="1216894" y="3972497"/>
                  <a:pt x="932990" y="3937992"/>
                </a:cubicBezTo>
                <a:cubicBezTo>
                  <a:pt x="649086" y="3903487"/>
                  <a:pt x="479029" y="3923648"/>
                  <a:pt x="358115" y="3921412"/>
                </a:cubicBezTo>
                <a:cubicBezTo>
                  <a:pt x="237201" y="3919176"/>
                  <a:pt x="136161" y="3931960"/>
                  <a:pt x="137470" y="3924545"/>
                </a:cubicBezTo>
                <a:cubicBezTo>
                  <a:pt x="150189" y="3852495"/>
                  <a:pt x="457419" y="3649424"/>
                  <a:pt x="346460" y="3482583"/>
                </a:cubicBezTo>
                <a:cubicBezTo>
                  <a:pt x="302106" y="3243645"/>
                  <a:pt x="12002" y="2967066"/>
                  <a:pt x="534" y="2517576"/>
                </a:cubicBezTo>
                <a:cubicBezTo>
                  <a:pt x="-10934" y="2068086"/>
                  <a:pt x="163309" y="1207156"/>
                  <a:pt x="455200" y="787575"/>
                </a:cubicBezTo>
                <a:cubicBezTo>
                  <a:pt x="747092" y="367995"/>
                  <a:pt x="1206704" y="6506"/>
                  <a:pt x="1751883" y="9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50871" y="2837033"/>
            <a:ext cx="3843167" cy="1438385"/>
          </a:xfrm>
        </p:spPr>
        <p:txBody>
          <a:bodyPr anchor="b">
            <a:normAutofit/>
          </a:bodyPr>
          <a:lstStyle/>
          <a:p>
            <a:r>
              <a:rPr lang="en-GB"/>
              <a:t>Reasearch TASK</a:t>
            </a:r>
          </a:p>
        </p:txBody>
      </p:sp>
      <p:sp>
        <p:nvSpPr>
          <p:cNvPr id="9" name="TextBox 3">
            <a:extLst>
              <a:ext uri="{FF2B5EF4-FFF2-40B4-BE49-F238E27FC236}">
                <a16:creationId xmlns:a16="http://schemas.microsoft.com/office/drawing/2014/main" id="{A065FE3B-4DE8-52BC-5570-320AA3F6EEBD}"/>
              </a:ext>
            </a:extLst>
          </p:cNvPr>
          <p:cNvSpPr txBox="1"/>
          <p:nvPr/>
        </p:nvSpPr>
        <p:spPr>
          <a:xfrm>
            <a:off x="5789109" y="4278872"/>
            <a:ext cx="3301718" cy="138499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ea typeface="Calibri"/>
                <a:cs typeface="Calibri"/>
                <a:hlinkClick r:id="rId4"/>
              </a:rPr>
              <a:t>Curriculum for Wales: annual report 2024 [HTML] | GOV.WALES</a:t>
            </a:r>
            <a:endParaRPr lang="en-GB" sz="2800">
              <a:ea typeface="Calibri"/>
              <a:cs typeface="Calibri"/>
            </a:endParaRPr>
          </a:p>
          <a:p>
            <a:r>
              <a:rPr lang="en-GB" sz="2800" dirty="0">
                <a:ea typeface="Calibri"/>
                <a:cs typeface="Calibri"/>
                <a:hlinkClick r:id="rId5"/>
              </a:rPr>
              <a:t>2024 | Education Wales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1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E71A55A-AE5D-731B-4B30-27712F883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374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706B10-FBE8-52FB-7ED4-AC2B9E6F0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534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3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37C900-53D8-B5E3-2F98-7BEF167EF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964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4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619CC8-2E14-BCAB-0806-7A7A9F22C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1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5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DBCD9B8-4CF9-1CF9-8C3F-1729C4670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47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6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BF8EFF-4F98-E461-105C-E27EBD1C9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850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7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D6A3E0D-2A22-F655-EFAF-1BA2AA3A3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56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8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A46E50-C47C-5093-9A17-1604A0B867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741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9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D25940-9D0B-B083-D66D-186D70780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41266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2c24619-d6d5-42cf-b618-23d930ad9f20">
      <Terms xmlns="http://schemas.microsoft.com/office/infopath/2007/PartnerControls"/>
    </lcf76f155ced4ddcb4097134ff3c332f>
    <TaxCatchAll xmlns="8ee9550b-f5f4-4dde-bce5-39f4ba45c2f1" xsi:nil="true"/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  <ds:schemaRef ds:uri="http://www.w3.org/2000/xmlns/"/>
    <ds:schemaRef ds:uri="4bebffc6-b3af-4121-a6f6-77b124c923cd"/>
    <ds:schemaRef ds:uri="cece20dc-0d29-4254-a319-5ff0cdb992ff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05237C10-A4CF-4301-932C-DFCB5822E2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353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ChitchatVTI</vt:lpstr>
      <vt:lpstr>Reasearch TASK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254</cp:revision>
  <dcterms:created xsi:type="dcterms:W3CDTF">2023-02-07T19:35:32Z</dcterms:created>
  <dcterms:modified xsi:type="dcterms:W3CDTF">2025-01-24T13:07:34Z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