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 showGuides="1">
      <p:cViewPr varScale="1">
        <p:scale>
          <a:sx n="114" d="100"/>
          <a:sy n="114" d="100"/>
        </p:scale>
        <p:origin x="477" y="-1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1869-C24A-4F03-8DD6-280B47286DEE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F2A08-DE3A-4256-A803-1A48D53EE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984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1869-C24A-4F03-8DD6-280B47286DEE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F2A08-DE3A-4256-A803-1A48D53EE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4377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1869-C24A-4F03-8DD6-280B47286DEE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F2A08-DE3A-4256-A803-1A48D53EE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965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1869-C24A-4F03-8DD6-280B47286DEE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F2A08-DE3A-4256-A803-1A48D53EE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376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1869-C24A-4F03-8DD6-280B47286DEE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F2A08-DE3A-4256-A803-1A48D53EE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919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1869-C24A-4F03-8DD6-280B47286DEE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F2A08-DE3A-4256-A803-1A48D53EE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20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1869-C24A-4F03-8DD6-280B47286DEE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F2A08-DE3A-4256-A803-1A48D53EE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99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1869-C24A-4F03-8DD6-280B47286DEE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F2A08-DE3A-4256-A803-1A48D53EE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155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1869-C24A-4F03-8DD6-280B47286DEE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F2A08-DE3A-4256-A803-1A48D53EE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68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1869-C24A-4F03-8DD6-280B47286DEE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F2A08-DE3A-4256-A803-1A48D53EE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183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A31869-C24A-4F03-8DD6-280B47286DEE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F2A08-DE3A-4256-A803-1A48D53EE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881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A31869-C24A-4F03-8DD6-280B47286DEE}" type="datetimeFigureOut">
              <a:rPr lang="en-GB" smtClean="0"/>
              <a:t>12/11/2020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DF2A08-DE3A-4256-A803-1A48D53EE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224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7018" y="239086"/>
            <a:ext cx="9144000" cy="123997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l"/>
            <a:r>
              <a:rPr lang="en-GB" sz="1800" b="1" dirty="0" smtClean="0"/>
              <a:t>Value of being caring</a:t>
            </a:r>
            <a:r>
              <a:rPr lang="en-GB" sz="1800" b="1" dirty="0"/>
              <a:t/>
            </a:r>
            <a:br>
              <a:rPr lang="en-GB" sz="1800" b="1" dirty="0"/>
            </a:br>
            <a:r>
              <a:rPr lang="en-GB" sz="1800" b="1" dirty="0" smtClean="0"/>
              <a:t>Why – Nurtured from childhood, observed and learnt form others in life and brought up in this way </a:t>
            </a:r>
            <a:br>
              <a:rPr lang="en-GB" sz="1800" b="1" dirty="0" smtClean="0"/>
            </a:br>
            <a:r>
              <a:rPr lang="en-GB" sz="1800" b="1" dirty="0" smtClean="0"/>
              <a:t>Driven by belief and commitment to help others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9842" y="1768479"/>
            <a:ext cx="10159068" cy="477882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r>
              <a:rPr lang="en-GB" sz="3700" dirty="0" smtClean="0"/>
              <a:t>Actions (attitude/ behaviour)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700" dirty="0" smtClean="0"/>
              <a:t>Patient and understanding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700" dirty="0" smtClean="0"/>
              <a:t>Go out of the way to make people feel special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700" dirty="0" smtClean="0"/>
              <a:t>Listening to others 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700" dirty="0" smtClean="0"/>
              <a:t>Make others feel confident in themselves 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700" dirty="0" smtClean="0"/>
              <a:t>Take into account opinion of others 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700" dirty="0" smtClean="0"/>
              <a:t>Taking on feelings of others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700" dirty="0" smtClean="0"/>
              <a:t>Taking care of peoples emotions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700" dirty="0" smtClean="0"/>
              <a:t>Treat people with respect – equally and fairly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700" dirty="0" smtClean="0"/>
              <a:t>Find others with similar value Align with them/ like minded people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700" dirty="0" smtClean="0"/>
              <a:t>Positive remarks on others – make other people feel good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700" dirty="0" smtClean="0"/>
              <a:t>Sympathetic and empathetic 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700" dirty="0" smtClean="0"/>
              <a:t>Supportive and helpful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700" dirty="0" smtClean="0"/>
              <a:t>Dependable/ Reliable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700" dirty="0" smtClean="0"/>
              <a:t>Commitment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2879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3811110"/>
              </p:ext>
            </p:extLst>
          </p:nvPr>
        </p:nvGraphicFramePr>
        <p:xfrm>
          <a:off x="446467" y="137878"/>
          <a:ext cx="11502277" cy="701436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86365">
                  <a:extLst>
                    <a:ext uri="{9D8B030D-6E8A-4147-A177-3AD203B41FA5}">
                      <a16:colId xmlns:a16="http://schemas.microsoft.com/office/drawing/2014/main" val="3016036995"/>
                    </a:ext>
                  </a:extLst>
                </a:gridCol>
                <a:gridCol w="3286365">
                  <a:extLst>
                    <a:ext uri="{9D8B030D-6E8A-4147-A177-3AD203B41FA5}">
                      <a16:colId xmlns:a16="http://schemas.microsoft.com/office/drawing/2014/main" val="3207429649"/>
                    </a:ext>
                  </a:extLst>
                </a:gridCol>
                <a:gridCol w="3286365">
                  <a:extLst>
                    <a:ext uri="{9D8B030D-6E8A-4147-A177-3AD203B41FA5}">
                      <a16:colId xmlns:a16="http://schemas.microsoft.com/office/drawing/2014/main" val="3315254234"/>
                    </a:ext>
                  </a:extLst>
                </a:gridCol>
                <a:gridCol w="1643182">
                  <a:extLst>
                    <a:ext uri="{9D8B030D-6E8A-4147-A177-3AD203B41FA5}">
                      <a16:colId xmlns:a16="http://schemas.microsoft.com/office/drawing/2014/main" val="2765788789"/>
                    </a:ext>
                  </a:extLst>
                </a:gridCol>
              </a:tblGrid>
              <a:tr h="1700902">
                <a:tc>
                  <a:txBody>
                    <a:bodyPr/>
                    <a:lstStyle/>
                    <a:p>
                      <a:r>
                        <a:rPr lang="en-GB" dirty="0" smtClean="0"/>
                        <a:t>Scientific</a:t>
                      </a:r>
                      <a:r>
                        <a:rPr lang="en-GB" baseline="0" dirty="0" smtClean="0"/>
                        <a:t>  (Taylor / </a:t>
                      </a:r>
                      <a:r>
                        <a:rPr lang="en-GB" baseline="0" dirty="0" err="1" smtClean="0"/>
                        <a:t>Fayol</a:t>
                      </a:r>
                      <a:r>
                        <a:rPr lang="en-GB" baseline="0" dirty="0" smtClean="0"/>
                        <a:t>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Classical</a:t>
                      </a:r>
                      <a:r>
                        <a:rPr lang="en-GB" baseline="0" dirty="0" smtClean="0"/>
                        <a:t> Bureaucratic </a:t>
                      </a:r>
                      <a:r>
                        <a:rPr lang="en-GB" baseline="0" dirty="0" smtClean="0"/>
                        <a:t>(Webber)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Behavioural (Mayo)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General Points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6489358"/>
                  </a:ext>
                </a:extLst>
              </a:tr>
              <a:tr h="2367460">
                <a:tc>
                  <a:txBody>
                    <a:bodyPr/>
                    <a:lstStyle/>
                    <a:p>
                      <a:r>
                        <a:rPr lang="en-GB" dirty="0" smtClean="0"/>
                        <a:t>Positive</a:t>
                      </a:r>
                    </a:p>
                    <a:p>
                      <a:r>
                        <a:rPr lang="en-GB" sz="1400" dirty="0" smtClean="0"/>
                        <a:t>Make a plan</a:t>
                      </a:r>
                    </a:p>
                    <a:p>
                      <a:r>
                        <a:rPr lang="en-GB" sz="1400" dirty="0" smtClean="0"/>
                        <a:t>Coordinate</a:t>
                      </a:r>
                    </a:p>
                    <a:p>
                      <a:r>
                        <a:rPr lang="en-GB" sz="1400" dirty="0" smtClean="0"/>
                        <a:t>Organised</a:t>
                      </a:r>
                    </a:p>
                    <a:p>
                      <a:r>
                        <a:rPr lang="en-GB" sz="1400" dirty="0" smtClean="0"/>
                        <a:t>Specific target driven/</a:t>
                      </a:r>
                      <a:r>
                        <a:rPr lang="en-GB" sz="1400" baseline="0" dirty="0" smtClean="0"/>
                        <a:t> Task oriented</a:t>
                      </a:r>
                    </a:p>
                    <a:p>
                      <a:r>
                        <a:rPr lang="en-GB" sz="1400" baseline="0" dirty="0" smtClean="0"/>
                        <a:t>Coordinate steps and be efficient </a:t>
                      </a:r>
                    </a:p>
                    <a:p>
                      <a:endParaRPr lang="en-GB" sz="1400" baseline="0" dirty="0" smtClean="0"/>
                    </a:p>
                    <a:p>
                      <a:r>
                        <a:rPr lang="en-GB" sz="1400" baseline="0" dirty="0" smtClean="0"/>
                        <a:t>(Amazon)</a:t>
                      </a:r>
                    </a:p>
                    <a:p>
                      <a:r>
                        <a:rPr lang="en-GB" sz="1400" baseline="0" dirty="0" smtClean="0"/>
                        <a:t>Police – each police officer is trained in specific roles – follow the rules </a:t>
                      </a:r>
                    </a:p>
                    <a:p>
                      <a:endParaRPr lang="en-GB" sz="14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Positive</a:t>
                      </a:r>
                    </a:p>
                    <a:p>
                      <a:r>
                        <a:rPr lang="en-GB" sz="1400" dirty="0" smtClean="0"/>
                        <a:t>Take emotions away and get job done </a:t>
                      </a:r>
                    </a:p>
                    <a:p>
                      <a:r>
                        <a:rPr lang="en-GB" sz="1400" dirty="0" smtClean="0"/>
                        <a:t>People</a:t>
                      </a:r>
                      <a:r>
                        <a:rPr lang="en-GB" sz="1400" baseline="0" dirty="0" smtClean="0"/>
                        <a:t> are focused on tasks</a:t>
                      </a:r>
                    </a:p>
                    <a:p>
                      <a:r>
                        <a:rPr lang="en-GB" sz="1400" baseline="0" dirty="0" smtClean="0"/>
                        <a:t>Fair chance to succeed</a:t>
                      </a:r>
                    </a:p>
                    <a:p>
                      <a:r>
                        <a:rPr lang="en-GB" sz="1400" baseline="0" dirty="0" smtClean="0"/>
                        <a:t>No favouritism </a:t>
                      </a:r>
                    </a:p>
                    <a:p>
                      <a:r>
                        <a:rPr lang="en-GB" sz="1400" baseline="0" dirty="0" smtClean="0"/>
                        <a:t>No disturbances/ distractions </a:t>
                      </a:r>
                    </a:p>
                    <a:p>
                      <a:r>
                        <a:rPr lang="en-GB" sz="1400" baseline="0" dirty="0" smtClean="0"/>
                        <a:t>Best employees are valued </a:t>
                      </a:r>
                    </a:p>
                    <a:p>
                      <a:r>
                        <a:rPr lang="en-GB" sz="1400" baseline="0" dirty="0" smtClean="0"/>
                        <a:t>More efficient approach </a:t>
                      </a:r>
                    </a:p>
                    <a:p>
                      <a:r>
                        <a:rPr lang="en-GB" sz="1400" baseline="0" dirty="0" smtClean="0"/>
                        <a:t>(Amazon)</a:t>
                      </a:r>
                    </a:p>
                    <a:p>
                      <a:r>
                        <a:rPr lang="en-GB" sz="1400" baseline="0" dirty="0" smtClean="0"/>
                        <a:t>(Police) – professional – separated from personal values/ biases</a:t>
                      </a:r>
                    </a:p>
                    <a:p>
                      <a:r>
                        <a:rPr lang="en-GB" sz="1400" baseline="0" dirty="0" smtClean="0"/>
                        <a:t>Very well defined hierarchy </a:t>
                      </a:r>
                      <a:endParaRPr lang="en-GB" sz="14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Positive 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sz="1400" dirty="0" smtClean="0"/>
                        <a:t>Look after the staff needs </a:t>
                      </a:r>
                    </a:p>
                    <a:p>
                      <a:r>
                        <a:rPr lang="en-GB" sz="1400" dirty="0" smtClean="0"/>
                        <a:t>Hawthorn experiment – working conditions </a:t>
                      </a:r>
                    </a:p>
                    <a:p>
                      <a:r>
                        <a:rPr lang="en-GB" sz="1400" dirty="0" smtClean="0"/>
                        <a:t>Teams relations – human impact </a:t>
                      </a:r>
                    </a:p>
                    <a:p>
                      <a:r>
                        <a:rPr lang="en-GB" sz="1400" dirty="0" smtClean="0"/>
                        <a:t>And interactions</a:t>
                      </a:r>
                    </a:p>
                    <a:p>
                      <a:r>
                        <a:rPr lang="en-GB" sz="1400" dirty="0" smtClean="0"/>
                        <a:t>(Police/ NHS</a:t>
                      </a:r>
                      <a:r>
                        <a:rPr lang="en-GB" sz="1400" baseline="0" dirty="0" smtClean="0"/>
                        <a:t> – Government organisations – services for communities)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4627557"/>
                  </a:ext>
                </a:extLst>
              </a:tr>
              <a:tr h="260074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Negative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/>
                        <a:t>Paid in units (paid for what you do)- Not so fair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/>
                        <a:t>Creates stress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/>
                        <a:t>More robotic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/>
                        <a:t>No flexibility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/>
                        <a:t>No creativity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/>
                        <a:t>Cannot access training fairly and cannot climb career ladder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/>
                        <a:t>Lose motivation</a:t>
                      </a:r>
                      <a:endParaRPr lang="en-GB" sz="14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Negative</a:t>
                      </a:r>
                    </a:p>
                    <a:p>
                      <a:r>
                        <a:rPr lang="en-GB" sz="1400" dirty="0" smtClean="0"/>
                        <a:t>Depersonalisation – no team spirit</a:t>
                      </a:r>
                    </a:p>
                    <a:p>
                      <a:r>
                        <a:rPr lang="en-GB" sz="1400" dirty="0" smtClean="0"/>
                        <a:t>No organisational  values – move towards action based </a:t>
                      </a:r>
                    </a:p>
                    <a:p>
                      <a:r>
                        <a:rPr lang="en-GB" sz="1400" dirty="0" smtClean="0"/>
                        <a:t>Impersonal</a:t>
                      </a:r>
                    </a:p>
                    <a:p>
                      <a:r>
                        <a:rPr lang="en-GB" sz="1400" dirty="0" smtClean="0"/>
                        <a:t>Not social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Negative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Not equal</a:t>
                      </a:r>
                    </a:p>
                    <a:p>
                      <a:r>
                        <a:rPr lang="en-GB" sz="1200" dirty="0" smtClean="0"/>
                        <a:t>Not</a:t>
                      </a:r>
                      <a:r>
                        <a:rPr lang="en-GB" sz="1200" baseline="0" dirty="0" smtClean="0"/>
                        <a:t> having training opportunity available </a:t>
                      </a:r>
                    </a:p>
                    <a:p>
                      <a:r>
                        <a:rPr lang="en-GB" sz="1200" baseline="0" dirty="0" smtClean="0"/>
                        <a:t>Create negative feelings between staff</a:t>
                      </a:r>
                    </a:p>
                    <a:p>
                      <a:r>
                        <a:rPr lang="en-GB" sz="1200" baseline="0" dirty="0" smtClean="0"/>
                        <a:t>Create competition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01947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45690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312</Words>
  <Application>Microsoft Office PowerPoint</Application>
  <PresentationFormat>Widescreen</PresentationFormat>
  <Paragraphs>66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Value of being caring Why – Nurtured from childhood, observed and learnt form others in life and brought up in this way  Driven by belief and commitment to help others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Nicola –caring Why – believes helps other people  she wants to meet their needs when they come to her brought up like this – Mum’s influence/ grand mother  Believes that’s a great trait to have and it comes at a cost</dc:title>
  <dc:creator>Shehla Khan</dc:creator>
  <cp:lastModifiedBy>Shehla Khan</cp:lastModifiedBy>
  <cp:revision>6</cp:revision>
  <dcterms:created xsi:type="dcterms:W3CDTF">2020-11-12T10:09:09Z</dcterms:created>
  <dcterms:modified xsi:type="dcterms:W3CDTF">2020-11-12T12:44:56Z</dcterms:modified>
</cp:coreProperties>
</file>