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4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FB4BA-88C1-47C9-8216-9492B395E091}" v="20" dt="2025-01-20T18:43:08.4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706FB4BA-88C1-47C9-8216-9492B395E091}"/>
    <pc:docChg chg="undo custSel addSld delSld modSld sldOrd addMainMaster modMainMaster">
      <pc:chgData name="Aliyu Sambo" userId="d9766618-3e46-45d4-99f2-08120d84987f" providerId="ADAL" clId="{706FB4BA-88C1-47C9-8216-9492B395E091}" dt="2025-01-20T18:46:28.666" v="329" actId="27636"/>
      <pc:docMkLst>
        <pc:docMk/>
      </pc:docMkLst>
      <pc:sldChg chg="modSp new mod">
        <pc:chgData name="Aliyu Sambo" userId="d9766618-3e46-45d4-99f2-08120d84987f" providerId="ADAL" clId="{706FB4BA-88C1-47C9-8216-9492B395E091}" dt="2025-01-20T18:28:17.693" v="126" actId="207"/>
        <pc:sldMkLst>
          <pc:docMk/>
          <pc:sldMk cId="1392759131" sldId="256"/>
        </pc:sldMkLst>
        <pc:spChg chg="mod">
          <ac:chgData name="Aliyu Sambo" userId="d9766618-3e46-45d4-99f2-08120d84987f" providerId="ADAL" clId="{706FB4BA-88C1-47C9-8216-9492B395E091}" dt="2025-01-20T18:26:58.504" v="93" actId="20577"/>
          <ac:spMkLst>
            <pc:docMk/>
            <pc:sldMk cId="1392759131" sldId="256"/>
            <ac:spMk id="2" creationId="{6BE9B5E6-9AA3-BCF6-5DFA-493F4EEE36CC}"/>
          </ac:spMkLst>
        </pc:spChg>
        <pc:spChg chg="mod">
          <ac:chgData name="Aliyu Sambo" userId="d9766618-3e46-45d4-99f2-08120d84987f" providerId="ADAL" clId="{706FB4BA-88C1-47C9-8216-9492B395E091}" dt="2025-01-20T18:28:17.693" v="126" actId="207"/>
          <ac:spMkLst>
            <pc:docMk/>
            <pc:sldMk cId="1392759131" sldId="256"/>
            <ac:spMk id="3" creationId="{89E853B1-6D3F-4EA5-6128-A5288303E043}"/>
          </ac:spMkLst>
        </pc:spChg>
      </pc:sldChg>
      <pc:sldChg chg="modSp new mod">
        <pc:chgData name="Aliyu Sambo" userId="d9766618-3e46-45d4-99f2-08120d84987f" providerId="ADAL" clId="{706FB4BA-88C1-47C9-8216-9492B395E091}" dt="2025-01-20T18:29:01.152" v="136" actId="27636"/>
        <pc:sldMkLst>
          <pc:docMk/>
          <pc:sldMk cId="1963400050" sldId="257"/>
        </pc:sldMkLst>
        <pc:spChg chg="mod">
          <ac:chgData name="Aliyu Sambo" userId="d9766618-3e46-45d4-99f2-08120d84987f" providerId="ADAL" clId="{706FB4BA-88C1-47C9-8216-9492B395E091}" dt="2025-01-20T18:28:48.226" v="133" actId="27636"/>
          <ac:spMkLst>
            <pc:docMk/>
            <pc:sldMk cId="1963400050" sldId="257"/>
            <ac:spMk id="2" creationId="{B20F56C3-EFE7-0B13-8390-0BE5B02C513A}"/>
          </ac:spMkLst>
        </pc:spChg>
        <pc:spChg chg="mod">
          <ac:chgData name="Aliyu Sambo" userId="d9766618-3e46-45d4-99f2-08120d84987f" providerId="ADAL" clId="{706FB4BA-88C1-47C9-8216-9492B395E091}" dt="2025-01-20T18:29:01.152" v="136" actId="27636"/>
          <ac:spMkLst>
            <pc:docMk/>
            <pc:sldMk cId="1963400050" sldId="257"/>
            <ac:spMk id="3" creationId="{38E22DDC-C233-87CD-C07D-BCD936313DEF}"/>
          </ac:spMkLst>
        </pc:spChg>
      </pc:sldChg>
      <pc:sldChg chg="modSp new del">
        <pc:chgData name="Aliyu Sambo" userId="d9766618-3e46-45d4-99f2-08120d84987f" providerId="ADAL" clId="{706FB4BA-88C1-47C9-8216-9492B395E091}" dt="2025-01-20T18:28:52.029" v="134" actId="2696"/>
        <pc:sldMkLst>
          <pc:docMk/>
          <pc:sldMk cId="253348426" sldId="258"/>
        </pc:sldMkLst>
        <pc:spChg chg="mod">
          <ac:chgData name="Aliyu Sambo" userId="d9766618-3e46-45d4-99f2-08120d84987f" providerId="ADAL" clId="{706FB4BA-88C1-47C9-8216-9492B395E091}" dt="2025-01-20T18:25:05.620" v="5"/>
          <ac:spMkLst>
            <pc:docMk/>
            <pc:sldMk cId="253348426" sldId="258"/>
            <ac:spMk id="2" creationId="{4C542641-0373-7D6C-CEB4-8F1FC5327B5E}"/>
          </ac:spMkLst>
        </pc:spChg>
        <pc:spChg chg="mod">
          <ac:chgData name="Aliyu Sambo" userId="d9766618-3e46-45d4-99f2-08120d84987f" providerId="ADAL" clId="{706FB4BA-88C1-47C9-8216-9492B395E091}" dt="2025-01-20T18:25:05.620" v="5"/>
          <ac:spMkLst>
            <pc:docMk/>
            <pc:sldMk cId="253348426" sldId="258"/>
            <ac:spMk id="3" creationId="{B4C6BE25-340A-24BF-8E94-50FFAB8D4234}"/>
          </ac:spMkLst>
        </pc:spChg>
      </pc:sldChg>
      <pc:sldChg chg="modSp new mod">
        <pc:chgData name="Aliyu Sambo" userId="d9766618-3e46-45d4-99f2-08120d84987f" providerId="ADAL" clId="{706FB4BA-88C1-47C9-8216-9492B395E091}" dt="2025-01-20T18:31:39.496" v="176" actId="27636"/>
        <pc:sldMkLst>
          <pc:docMk/>
          <pc:sldMk cId="3048161727" sldId="259"/>
        </pc:sldMkLst>
        <pc:spChg chg="mod">
          <ac:chgData name="Aliyu Sambo" userId="d9766618-3e46-45d4-99f2-08120d84987f" providerId="ADAL" clId="{706FB4BA-88C1-47C9-8216-9492B395E091}" dt="2025-01-20T18:30:11.822" v="153" actId="113"/>
          <ac:spMkLst>
            <pc:docMk/>
            <pc:sldMk cId="3048161727" sldId="259"/>
            <ac:spMk id="2" creationId="{54ECF50A-AB0B-EA14-D946-88FA833071EE}"/>
          </ac:spMkLst>
        </pc:spChg>
        <pc:spChg chg="mod">
          <ac:chgData name="Aliyu Sambo" userId="d9766618-3e46-45d4-99f2-08120d84987f" providerId="ADAL" clId="{706FB4BA-88C1-47C9-8216-9492B395E091}" dt="2025-01-20T18:31:39.496" v="176" actId="27636"/>
          <ac:spMkLst>
            <pc:docMk/>
            <pc:sldMk cId="3048161727" sldId="259"/>
            <ac:spMk id="3" creationId="{426249FF-B71E-99BC-7950-A61040F2F21D}"/>
          </ac:spMkLst>
        </pc:spChg>
      </pc:sldChg>
      <pc:sldChg chg="modSp new mod">
        <pc:chgData name="Aliyu Sambo" userId="d9766618-3e46-45d4-99f2-08120d84987f" providerId="ADAL" clId="{706FB4BA-88C1-47C9-8216-9492B395E091}" dt="2025-01-20T18:32:57.141" v="192" actId="5793"/>
        <pc:sldMkLst>
          <pc:docMk/>
          <pc:sldMk cId="1864921488" sldId="260"/>
        </pc:sldMkLst>
        <pc:spChg chg="mod">
          <ac:chgData name="Aliyu Sambo" userId="d9766618-3e46-45d4-99f2-08120d84987f" providerId="ADAL" clId="{706FB4BA-88C1-47C9-8216-9492B395E091}" dt="2025-01-20T18:30:02.133" v="152" actId="113"/>
          <ac:spMkLst>
            <pc:docMk/>
            <pc:sldMk cId="1864921488" sldId="260"/>
            <ac:spMk id="2" creationId="{790F62C7-C659-B105-0094-D04411D881E5}"/>
          </ac:spMkLst>
        </pc:spChg>
        <pc:spChg chg="mod">
          <ac:chgData name="Aliyu Sambo" userId="d9766618-3e46-45d4-99f2-08120d84987f" providerId="ADAL" clId="{706FB4BA-88C1-47C9-8216-9492B395E091}" dt="2025-01-20T18:32:57.141" v="192" actId="5793"/>
          <ac:spMkLst>
            <pc:docMk/>
            <pc:sldMk cId="1864921488" sldId="260"/>
            <ac:spMk id="3" creationId="{9DD6F00F-2473-3FF0-AEE2-5C10DB6D4450}"/>
          </ac:spMkLst>
        </pc:spChg>
      </pc:sldChg>
      <pc:sldChg chg="modSp new mod">
        <pc:chgData name="Aliyu Sambo" userId="d9766618-3e46-45d4-99f2-08120d84987f" providerId="ADAL" clId="{706FB4BA-88C1-47C9-8216-9492B395E091}" dt="2025-01-20T18:33:01.925" v="193" actId="5793"/>
        <pc:sldMkLst>
          <pc:docMk/>
          <pc:sldMk cId="1581960827" sldId="261"/>
        </pc:sldMkLst>
        <pc:spChg chg="mod">
          <ac:chgData name="Aliyu Sambo" userId="d9766618-3e46-45d4-99f2-08120d84987f" providerId="ADAL" clId="{706FB4BA-88C1-47C9-8216-9492B395E091}" dt="2025-01-20T18:30:49.200" v="163" actId="113"/>
          <ac:spMkLst>
            <pc:docMk/>
            <pc:sldMk cId="1581960827" sldId="261"/>
            <ac:spMk id="2" creationId="{75E9C97B-FD52-8548-E187-BDDD7321D59C}"/>
          </ac:spMkLst>
        </pc:spChg>
        <pc:spChg chg="mod">
          <ac:chgData name="Aliyu Sambo" userId="d9766618-3e46-45d4-99f2-08120d84987f" providerId="ADAL" clId="{706FB4BA-88C1-47C9-8216-9492B395E091}" dt="2025-01-20T18:33:01.925" v="193" actId="5793"/>
          <ac:spMkLst>
            <pc:docMk/>
            <pc:sldMk cId="1581960827" sldId="261"/>
            <ac:spMk id="3" creationId="{DE91FD95-E4BA-736D-0E3E-6B891287BFE7}"/>
          </ac:spMkLst>
        </pc:spChg>
      </pc:sldChg>
      <pc:sldChg chg="modSp new mod">
        <pc:chgData name="Aliyu Sambo" userId="d9766618-3e46-45d4-99f2-08120d84987f" providerId="ADAL" clId="{706FB4BA-88C1-47C9-8216-9492B395E091}" dt="2025-01-20T18:32:16.937" v="182" actId="20577"/>
        <pc:sldMkLst>
          <pc:docMk/>
          <pc:sldMk cId="3583644444" sldId="262"/>
        </pc:sldMkLst>
        <pc:spChg chg="mod">
          <ac:chgData name="Aliyu Sambo" userId="d9766618-3e46-45d4-99f2-08120d84987f" providerId="ADAL" clId="{706FB4BA-88C1-47C9-8216-9492B395E091}" dt="2025-01-20T18:31:18.850" v="170" actId="27636"/>
          <ac:spMkLst>
            <pc:docMk/>
            <pc:sldMk cId="3583644444" sldId="262"/>
            <ac:spMk id="2" creationId="{0A8D36E1-5646-6D1A-00D9-923089A24D6D}"/>
          </ac:spMkLst>
        </pc:spChg>
        <pc:spChg chg="mod">
          <ac:chgData name="Aliyu Sambo" userId="d9766618-3e46-45d4-99f2-08120d84987f" providerId="ADAL" clId="{706FB4BA-88C1-47C9-8216-9492B395E091}" dt="2025-01-20T18:32:16.937" v="182" actId="20577"/>
          <ac:spMkLst>
            <pc:docMk/>
            <pc:sldMk cId="3583644444" sldId="262"/>
            <ac:spMk id="3" creationId="{EF680D97-4449-8312-2060-70C5E0B7B06C}"/>
          </ac:spMkLst>
        </pc:spChg>
      </pc:sldChg>
      <pc:sldChg chg="modSp new mod ord">
        <pc:chgData name="Aliyu Sambo" userId="d9766618-3e46-45d4-99f2-08120d84987f" providerId="ADAL" clId="{706FB4BA-88C1-47C9-8216-9492B395E091}" dt="2025-01-20T18:34:02.137" v="198"/>
        <pc:sldMkLst>
          <pc:docMk/>
          <pc:sldMk cId="4039714574" sldId="263"/>
        </pc:sldMkLst>
        <pc:spChg chg="mod">
          <ac:chgData name="Aliyu Sambo" userId="d9766618-3e46-45d4-99f2-08120d84987f" providerId="ADAL" clId="{706FB4BA-88C1-47C9-8216-9492B395E091}" dt="2025-01-20T18:32:43.384" v="190" actId="113"/>
          <ac:spMkLst>
            <pc:docMk/>
            <pc:sldMk cId="4039714574" sldId="263"/>
            <ac:spMk id="2" creationId="{FF0E5CDF-75D8-59A2-5885-EB5DAE88E083}"/>
          </ac:spMkLst>
        </pc:spChg>
        <pc:spChg chg="mod">
          <ac:chgData name="Aliyu Sambo" userId="d9766618-3e46-45d4-99f2-08120d84987f" providerId="ADAL" clId="{706FB4BA-88C1-47C9-8216-9492B395E091}" dt="2025-01-20T18:32:47.210" v="191" actId="5793"/>
          <ac:spMkLst>
            <pc:docMk/>
            <pc:sldMk cId="4039714574" sldId="263"/>
            <ac:spMk id="3" creationId="{C1EF6343-FD7B-78E3-E370-DD118BE10F8D}"/>
          </ac:spMkLst>
        </pc:spChg>
      </pc:sldChg>
      <pc:sldChg chg="modSp new mod">
        <pc:chgData name="Aliyu Sambo" userId="d9766618-3e46-45d4-99f2-08120d84987f" providerId="ADAL" clId="{706FB4BA-88C1-47C9-8216-9492B395E091}" dt="2025-01-20T18:37:31.972" v="254" actId="27636"/>
        <pc:sldMkLst>
          <pc:docMk/>
          <pc:sldMk cId="2064123692" sldId="264"/>
        </pc:sldMkLst>
        <pc:spChg chg="mod">
          <ac:chgData name="Aliyu Sambo" userId="d9766618-3e46-45d4-99f2-08120d84987f" providerId="ADAL" clId="{706FB4BA-88C1-47C9-8216-9492B395E091}" dt="2025-01-20T18:37:17.358" v="248" actId="27636"/>
          <ac:spMkLst>
            <pc:docMk/>
            <pc:sldMk cId="2064123692" sldId="264"/>
            <ac:spMk id="2" creationId="{78C6B703-8CEF-7897-1E21-1E1E6711E2B9}"/>
          </ac:spMkLst>
        </pc:spChg>
        <pc:spChg chg="mod">
          <ac:chgData name="Aliyu Sambo" userId="d9766618-3e46-45d4-99f2-08120d84987f" providerId="ADAL" clId="{706FB4BA-88C1-47C9-8216-9492B395E091}" dt="2025-01-20T18:37:31.972" v="254" actId="27636"/>
          <ac:spMkLst>
            <pc:docMk/>
            <pc:sldMk cId="2064123692" sldId="264"/>
            <ac:spMk id="3" creationId="{F5A44B29-7D53-73D3-261A-58263490839E}"/>
          </ac:spMkLst>
        </pc:spChg>
      </pc:sldChg>
      <pc:sldChg chg="modSp new mod">
        <pc:chgData name="Aliyu Sambo" userId="d9766618-3e46-45d4-99f2-08120d84987f" providerId="ADAL" clId="{706FB4BA-88C1-47C9-8216-9492B395E091}" dt="2025-01-20T18:34:41.834" v="216" actId="5793"/>
        <pc:sldMkLst>
          <pc:docMk/>
          <pc:sldMk cId="3959031947" sldId="265"/>
        </pc:sldMkLst>
        <pc:spChg chg="mod">
          <ac:chgData name="Aliyu Sambo" userId="d9766618-3e46-45d4-99f2-08120d84987f" providerId="ADAL" clId="{706FB4BA-88C1-47C9-8216-9492B395E091}" dt="2025-01-20T18:34:33.196" v="208" actId="1076"/>
          <ac:spMkLst>
            <pc:docMk/>
            <pc:sldMk cId="3959031947" sldId="265"/>
            <ac:spMk id="2" creationId="{A3BEF29D-2338-4969-5785-B5556ECD8538}"/>
          </ac:spMkLst>
        </pc:spChg>
        <pc:spChg chg="mod">
          <ac:chgData name="Aliyu Sambo" userId="d9766618-3e46-45d4-99f2-08120d84987f" providerId="ADAL" clId="{706FB4BA-88C1-47C9-8216-9492B395E091}" dt="2025-01-20T18:34:41.834" v="216" actId="5793"/>
          <ac:spMkLst>
            <pc:docMk/>
            <pc:sldMk cId="3959031947" sldId="265"/>
            <ac:spMk id="3" creationId="{3CA7AD65-4B89-C4B9-A0A7-7DD228102C70}"/>
          </ac:spMkLst>
        </pc:spChg>
      </pc:sldChg>
      <pc:sldChg chg="modSp new mod">
        <pc:chgData name="Aliyu Sambo" userId="d9766618-3e46-45d4-99f2-08120d84987f" providerId="ADAL" clId="{706FB4BA-88C1-47C9-8216-9492B395E091}" dt="2025-01-20T18:35:42.274" v="232" actId="27636"/>
        <pc:sldMkLst>
          <pc:docMk/>
          <pc:sldMk cId="190223566" sldId="266"/>
        </pc:sldMkLst>
        <pc:spChg chg="mod">
          <ac:chgData name="Aliyu Sambo" userId="d9766618-3e46-45d4-99f2-08120d84987f" providerId="ADAL" clId="{706FB4BA-88C1-47C9-8216-9492B395E091}" dt="2025-01-20T18:35:29.632" v="229" actId="113"/>
          <ac:spMkLst>
            <pc:docMk/>
            <pc:sldMk cId="190223566" sldId="266"/>
            <ac:spMk id="2" creationId="{BB11879C-5C1C-0680-4CA8-993F88CFF689}"/>
          </ac:spMkLst>
        </pc:spChg>
        <pc:spChg chg="mod">
          <ac:chgData name="Aliyu Sambo" userId="d9766618-3e46-45d4-99f2-08120d84987f" providerId="ADAL" clId="{706FB4BA-88C1-47C9-8216-9492B395E091}" dt="2025-01-20T18:35:42.274" v="232" actId="27636"/>
          <ac:spMkLst>
            <pc:docMk/>
            <pc:sldMk cId="190223566" sldId="266"/>
            <ac:spMk id="3" creationId="{31596F1E-2F49-E298-2E5D-52A3513B8D68}"/>
          </ac:spMkLst>
        </pc:spChg>
      </pc:sldChg>
      <pc:sldChg chg="modSp new mod">
        <pc:chgData name="Aliyu Sambo" userId="d9766618-3e46-45d4-99f2-08120d84987f" providerId="ADAL" clId="{706FB4BA-88C1-47C9-8216-9492B395E091}" dt="2025-01-20T18:36:24.248" v="240" actId="20577"/>
        <pc:sldMkLst>
          <pc:docMk/>
          <pc:sldMk cId="3185137372" sldId="267"/>
        </pc:sldMkLst>
        <pc:spChg chg="mod">
          <ac:chgData name="Aliyu Sambo" userId="d9766618-3e46-45d4-99f2-08120d84987f" providerId="ADAL" clId="{706FB4BA-88C1-47C9-8216-9492B395E091}" dt="2025-01-20T18:36:17.075" v="239" actId="27636"/>
          <ac:spMkLst>
            <pc:docMk/>
            <pc:sldMk cId="3185137372" sldId="267"/>
            <ac:spMk id="2" creationId="{A53ED34D-CB48-9CE9-CDEF-4EB8EBEDE3EE}"/>
          </ac:spMkLst>
        </pc:spChg>
        <pc:spChg chg="mod">
          <ac:chgData name="Aliyu Sambo" userId="d9766618-3e46-45d4-99f2-08120d84987f" providerId="ADAL" clId="{706FB4BA-88C1-47C9-8216-9492B395E091}" dt="2025-01-20T18:36:24.248" v="240" actId="20577"/>
          <ac:spMkLst>
            <pc:docMk/>
            <pc:sldMk cId="3185137372" sldId="267"/>
            <ac:spMk id="3" creationId="{1F4A87F7-0BD4-127E-0FB5-1A548240AB61}"/>
          </ac:spMkLst>
        </pc:spChg>
      </pc:sldChg>
      <pc:sldChg chg="new del">
        <pc:chgData name="Aliyu Sambo" userId="d9766618-3e46-45d4-99f2-08120d84987f" providerId="ADAL" clId="{706FB4BA-88C1-47C9-8216-9492B395E091}" dt="2025-01-20T18:41:56.657" v="299" actId="2696"/>
        <pc:sldMkLst>
          <pc:docMk/>
          <pc:sldMk cId="759512640" sldId="268"/>
        </pc:sldMkLst>
      </pc:sldChg>
      <pc:sldChg chg="addSp delSp modSp new mod ord">
        <pc:chgData name="Aliyu Sambo" userId="d9766618-3e46-45d4-99f2-08120d84987f" providerId="ADAL" clId="{706FB4BA-88C1-47C9-8216-9492B395E091}" dt="2025-01-20T18:41:45.706" v="298"/>
        <pc:sldMkLst>
          <pc:docMk/>
          <pc:sldMk cId="2786565988" sldId="269"/>
        </pc:sldMkLst>
        <pc:spChg chg="mod">
          <ac:chgData name="Aliyu Sambo" userId="d9766618-3e46-45d4-99f2-08120d84987f" providerId="ADAL" clId="{706FB4BA-88C1-47C9-8216-9492B395E091}" dt="2025-01-20T18:40:26.923" v="285" actId="20577"/>
          <ac:spMkLst>
            <pc:docMk/>
            <pc:sldMk cId="2786565988" sldId="269"/>
            <ac:spMk id="2" creationId="{F802C2DB-4FF5-183D-E038-2D3EF14F02C1}"/>
          </ac:spMkLst>
        </pc:spChg>
        <pc:spChg chg="add del">
          <ac:chgData name="Aliyu Sambo" userId="d9766618-3e46-45d4-99f2-08120d84987f" providerId="ADAL" clId="{706FB4BA-88C1-47C9-8216-9492B395E091}" dt="2025-01-20T18:40:11.711" v="258"/>
          <ac:spMkLst>
            <pc:docMk/>
            <pc:sldMk cId="2786565988" sldId="269"/>
            <ac:spMk id="3" creationId="{BC7B7AD1-2737-8BA6-EA8C-3ED413563844}"/>
          </ac:spMkLst>
        </pc:spChg>
        <pc:graphicFrameChg chg="add mod">
          <ac:chgData name="Aliyu Sambo" userId="d9766618-3e46-45d4-99f2-08120d84987f" providerId="ADAL" clId="{706FB4BA-88C1-47C9-8216-9492B395E091}" dt="2025-01-20T18:37:53.849" v="257"/>
          <ac:graphicFrameMkLst>
            <pc:docMk/>
            <pc:sldMk cId="2786565988" sldId="269"/>
            <ac:graphicFrameMk id="4" creationId="{A14A2F92-ECE4-D050-BD28-40F0AE897F71}"/>
          </ac:graphicFrameMkLst>
        </pc:graphicFrameChg>
        <pc:graphicFrameChg chg="add mod">
          <ac:chgData name="Aliyu Sambo" userId="d9766618-3e46-45d4-99f2-08120d84987f" providerId="ADAL" clId="{706FB4BA-88C1-47C9-8216-9492B395E091}" dt="2025-01-20T18:37:50.837" v="256"/>
          <ac:graphicFrameMkLst>
            <pc:docMk/>
            <pc:sldMk cId="2786565988" sldId="269"/>
            <ac:graphicFrameMk id="5" creationId="{17D9043A-8697-B362-F2E4-11510004228E}"/>
          </ac:graphicFrameMkLst>
        </pc:graphicFrameChg>
        <pc:graphicFrameChg chg="add mod">
          <ac:chgData name="Aliyu Sambo" userId="d9766618-3e46-45d4-99f2-08120d84987f" providerId="ADAL" clId="{706FB4BA-88C1-47C9-8216-9492B395E091}" dt="2025-01-20T18:37:50.837" v="256"/>
          <ac:graphicFrameMkLst>
            <pc:docMk/>
            <pc:sldMk cId="2786565988" sldId="269"/>
            <ac:graphicFrameMk id="6" creationId="{26366F86-7755-72FC-F4B5-72A8EDFD9B0D}"/>
          </ac:graphicFrameMkLst>
        </pc:graphicFrameChg>
        <pc:graphicFrameChg chg="add mod">
          <ac:chgData name="Aliyu Sambo" userId="d9766618-3e46-45d4-99f2-08120d84987f" providerId="ADAL" clId="{706FB4BA-88C1-47C9-8216-9492B395E091}" dt="2025-01-20T18:37:50.837" v="256"/>
          <ac:graphicFrameMkLst>
            <pc:docMk/>
            <pc:sldMk cId="2786565988" sldId="269"/>
            <ac:graphicFrameMk id="7" creationId="{328FBB21-7E01-CC2A-7F4B-549BFC563359}"/>
          </ac:graphicFrameMkLst>
        </pc:graphicFrameChg>
        <pc:graphicFrameChg chg="add mod">
          <ac:chgData name="Aliyu Sambo" userId="d9766618-3e46-45d4-99f2-08120d84987f" providerId="ADAL" clId="{706FB4BA-88C1-47C9-8216-9492B395E091}" dt="2025-01-20T18:37:50.837" v="256"/>
          <ac:graphicFrameMkLst>
            <pc:docMk/>
            <pc:sldMk cId="2786565988" sldId="269"/>
            <ac:graphicFrameMk id="8" creationId="{1F5FAF5A-AA41-7220-E0E5-62E4E38CFD07}"/>
          </ac:graphicFrameMkLst>
        </pc:graphicFrameChg>
        <pc:graphicFrameChg chg="add mod">
          <ac:chgData name="Aliyu Sambo" userId="d9766618-3e46-45d4-99f2-08120d84987f" providerId="ADAL" clId="{706FB4BA-88C1-47C9-8216-9492B395E091}" dt="2025-01-20T18:37:50.837" v="256"/>
          <ac:graphicFrameMkLst>
            <pc:docMk/>
            <pc:sldMk cId="2786565988" sldId="269"/>
            <ac:graphicFrameMk id="9" creationId="{A0D0A341-1C93-DE7C-354E-F1225B103983}"/>
          </ac:graphicFrameMkLst>
        </pc:graphicFrameChg>
        <pc:graphicFrameChg chg="add mod modGraphic">
          <ac:chgData name="Aliyu Sambo" userId="d9766618-3e46-45d4-99f2-08120d84987f" providerId="ADAL" clId="{706FB4BA-88C1-47C9-8216-9492B395E091}" dt="2025-01-20T18:41:40.994" v="296" actId="113"/>
          <ac:graphicFrameMkLst>
            <pc:docMk/>
            <pc:sldMk cId="2786565988" sldId="269"/>
            <ac:graphicFrameMk id="10" creationId="{F0CDA69E-44F1-1B6A-B291-81CA0B2D2141}"/>
          </ac:graphicFrameMkLst>
        </pc:graphicFrameChg>
      </pc:sldChg>
      <pc:sldChg chg="addSp delSp modSp new mod">
        <pc:chgData name="Aliyu Sambo" userId="d9766618-3e46-45d4-99f2-08120d84987f" providerId="ADAL" clId="{706FB4BA-88C1-47C9-8216-9492B395E091}" dt="2025-01-20T18:46:28.666" v="329" actId="27636"/>
        <pc:sldMkLst>
          <pc:docMk/>
          <pc:sldMk cId="1710648486" sldId="270"/>
        </pc:sldMkLst>
        <pc:spChg chg="mod">
          <ac:chgData name="Aliyu Sambo" userId="d9766618-3e46-45d4-99f2-08120d84987f" providerId="ADAL" clId="{706FB4BA-88C1-47C9-8216-9492B395E091}" dt="2025-01-20T18:44:21.773" v="319" actId="20577"/>
          <ac:spMkLst>
            <pc:docMk/>
            <pc:sldMk cId="1710648486" sldId="270"/>
            <ac:spMk id="2" creationId="{ECC805B2-D6B6-84EF-0150-5A2396B8F61B}"/>
          </ac:spMkLst>
        </pc:spChg>
        <pc:spChg chg="add del mod">
          <ac:chgData name="Aliyu Sambo" userId="d9766618-3e46-45d4-99f2-08120d84987f" providerId="ADAL" clId="{706FB4BA-88C1-47C9-8216-9492B395E091}" dt="2025-01-20T18:46:28.666" v="329" actId="27636"/>
          <ac:spMkLst>
            <pc:docMk/>
            <pc:sldMk cId="1710648486" sldId="270"/>
            <ac:spMk id="3" creationId="{60BE5FAF-13B6-B642-C826-DBCC18B34073}"/>
          </ac:spMkLst>
        </pc:spChg>
        <pc:spChg chg="add mod">
          <ac:chgData name="Aliyu Sambo" userId="d9766618-3e46-45d4-99f2-08120d84987f" providerId="ADAL" clId="{706FB4BA-88C1-47C9-8216-9492B395E091}" dt="2025-01-20T18:42:57.338" v="303"/>
          <ac:spMkLst>
            <pc:docMk/>
            <pc:sldMk cId="1710648486" sldId="270"/>
            <ac:spMk id="4" creationId="{2FA32B7C-5BEE-7168-6D55-0B039D5A65FA}"/>
          </ac:spMkLst>
        </pc:spChg>
        <pc:spChg chg="add mod">
          <ac:chgData name="Aliyu Sambo" userId="d9766618-3e46-45d4-99f2-08120d84987f" providerId="ADAL" clId="{706FB4BA-88C1-47C9-8216-9492B395E091}" dt="2025-01-20T18:43:02.850" v="305"/>
          <ac:spMkLst>
            <pc:docMk/>
            <pc:sldMk cId="1710648486" sldId="270"/>
            <ac:spMk id="5" creationId="{2B3F70E9-A608-7C7F-251F-5CB3E3EFC781}"/>
          </ac:spMkLst>
        </pc:spChg>
        <pc:spChg chg="add mod">
          <ac:chgData name="Aliyu Sambo" userId="d9766618-3e46-45d4-99f2-08120d84987f" providerId="ADAL" clId="{706FB4BA-88C1-47C9-8216-9492B395E091}" dt="2025-01-20T18:43:08.462" v="307"/>
          <ac:spMkLst>
            <pc:docMk/>
            <pc:sldMk cId="1710648486" sldId="270"/>
            <ac:spMk id="6" creationId="{79E59F77-4C74-F3B4-0825-F6D2A75A3A79}"/>
          </ac:spMkLst>
        </pc:spChg>
      </pc:sldChg>
      <pc:sldMasterChg chg="new mod addSldLayout">
        <pc:chgData name="Aliyu Sambo" userId="d9766618-3e46-45d4-99f2-08120d84987f" providerId="ADAL" clId="{706FB4BA-88C1-47C9-8216-9492B395E091}" dt="2025-01-20T18:24:49.378" v="4" actId="6938"/>
        <pc:sldMasterMkLst>
          <pc:docMk/>
          <pc:sldMasterMk cId="2413644258" sldId="2147483660"/>
        </pc:sldMasterMkLst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3160687218" sldId="2147483661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2559495420" sldId="2147483662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1885847095" sldId="2147483663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3004471097" sldId="2147483664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2804597349" sldId="2147483665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3676219956" sldId="2147483666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4055235160" sldId="2147483667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1126489881" sldId="2147483668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2875977958" sldId="2147483669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910540441" sldId="2147483670"/>
          </pc:sldLayoutMkLst>
        </pc:sldLayoutChg>
        <pc:sldLayoutChg chg="new replId">
          <pc:chgData name="Aliyu Sambo" userId="d9766618-3e46-45d4-99f2-08120d84987f" providerId="ADAL" clId="{706FB4BA-88C1-47C9-8216-9492B395E091}" dt="2025-01-20T18:24:49.378" v="4" actId="6938"/>
          <pc:sldLayoutMkLst>
            <pc:docMk/>
            <pc:sldMasterMk cId="2413644258" sldId="2147483660"/>
            <pc:sldLayoutMk cId="1020666254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4A913-2476-361E-C3C3-90356ED2B9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2F2487-6E25-0E9B-576B-4F9B2F5AEC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DAE7E-841A-DA53-3F2A-033F5CFCA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B8035-54D2-96D6-D848-D3C43B033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CF75A-4D31-C4C9-6658-5392AB0C9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68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82A6D-344A-FE2B-E343-1487F988A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F068-99BB-4CF8-1F6C-F912F3742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82280-5DF7-4B6A-B583-BFBD85E82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1381E-81AF-494B-AFD0-64CE876E3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59215-53EE-5DB3-E5A3-434E89731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95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C0929-5E03-B370-7C91-00FBE2D64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13CEF8-8236-5D04-EA65-3DB1B433EE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19E96-39DF-02E0-D932-CA0315F26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D3089-B751-C894-B9DD-78E532DA1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935FA-ACB5-3D6A-0A18-563314A80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47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E4EE9-649D-23C0-30BB-7FE53861A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461A4-F2A8-7646-5F17-86955B6063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3D467-FC8D-989F-8864-5BD7CBE759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845FEE-383D-0DAC-B9B3-FAE10C9A6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31A1A-C0CC-1480-5AFD-F96F88F35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5DF54D-F08E-C210-BA22-B172902F6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471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E5F06-D437-4774-180E-51767A081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81A63A-5D65-83CA-DFFA-59AE1237B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440C12-9098-623F-33B5-15EB1EBB0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A1DB85-4F35-B0F8-2CDF-61A35DB03A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694899-53DD-36E7-6FE2-DAD9008F6A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8C68D-0C3E-6137-0B18-F5774FA50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C9F1C5-0A86-BD56-167B-36C2B2EB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7D7792-4F3D-8DB0-BD0E-06D1B443E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97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1AD49-4AF2-DD48-2C53-8975D958A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F9FD5F-4D50-E706-04C1-BB3B36DA9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77938B-3A39-6343-7525-14FA201AB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2FA35-ED5F-76B2-FB11-91085B3D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19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CA9393-73B6-5450-9C86-4D26FD50C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F813FB-50C1-20D0-1CC9-2CB013278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4271A4-0034-0C90-EE02-B53953AE9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235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F15EA-452B-49BD-9D4B-8EA4140B2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4D68D-4BAE-2815-944E-91E5F5C2F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041F6E-07B2-8F03-5A94-FF5E0B28E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C30FF-B3E3-C506-E407-B00029B7E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B4FF4-04CB-009F-978B-275FB32B3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43972-36E5-6453-6B48-6E299E42A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89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CE49-6631-98D9-E123-38F6EDEEA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0B0455-E041-BB2C-DEB2-907102D3A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3B6D6F-E323-F076-A273-26ADF7CE29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D24C35-361E-CDE1-FDD2-09229CDE3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88854-C93F-3F9C-8E83-C4E0D832A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BB7D9-3143-5737-F0A1-926CF70B3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77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EB390-D133-2684-D987-7A629959E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FA3781-2FA8-99C3-E7B4-ADBD1BB5C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2448E-4ECF-F2B3-D525-326778483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59E4C-9AD4-CBCF-FA5A-3647FA906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58111-48FE-045D-6112-8765477E4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40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1C6543-AEB0-52BA-BE22-CF497109F1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7DAC17-AEA8-5605-F8A9-276C71B80D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3B9E1-03DA-04A7-1FD2-2B2ED8C83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605D3-DB82-B5E6-8005-18263F88B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52C60-681F-3287-06CE-4CD814B87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66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360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6327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3138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573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280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798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3753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8958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4735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407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3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DCFA3F-8866-8E09-7515-0093ACC6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FBC9-000F-E5CD-BB39-6541C4C54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2E5F5-D0E0-5B0F-638E-C1376AC465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09A318-4D0E-41A3-8D46-23A0FB41FBBF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4392B-487A-811D-0C1C-D26BC67E99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EAB14-9486-CA9C-BFA0-2C32D2A57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626CD4-708F-4FF4-968C-228B47B06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44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47A176-F08E-45D9-A540-C4BCDA33046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54A9D-E961-4BE2-8A87-181CF094A3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2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9B5E6-9AA3-BCF6-5DFA-493F4EEE36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E853B1-6D3F-4EA5-6128-A5288303E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9733" y="3264782"/>
            <a:ext cx="8534400" cy="1752600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Understanding Widely Used Research Methods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Quantitative and Qualitative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1392759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F56C3-EFE7-0B13-8390-0BE5B02C5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 to Research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22DDC-C233-87CD-C07D-BCD93631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 of Research Methodology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A systematic approach to collecting, analysing, and interpreting data to answer research questions.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Research Methods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Quantitative</a:t>
            </a:r>
            <a:r>
              <a:rPr lang="en-GB" dirty="0"/>
              <a:t>: Numerical data analysis, often for identifying patterns or making predictions.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Qualitative</a:t>
            </a:r>
            <a:r>
              <a:rPr lang="en-GB" dirty="0"/>
              <a:t>: Non-numerical data analysis, focused on understanding meanings, experiences, and social phenomena.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400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F50A-AB0B-EA14-D946-88FA83307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Quantitative </a:t>
            </a:r>
            <a:r>
              <a:rPr lang="en-GB" dirty="0"/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249FF-B71E-99BC-7950-A61040F2F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Research focused on gathering numerical data and using statistical tools for analysis.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Features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Objective</a:t>
            </a:r>
            <a:r>
              <a:rPr lang="en-GB" dirty="0"/>
              <a:t>: To quantify problems or test hypotheses.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Data</a:t>
            </a:r>
            <a:r>
              <a:rPr lang="en-GB" dirty="0"/>
              <a:t>: Numerical (e.g., ratings, counts, measurements).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Analysis</a:t>
            </a:r>
            <a:r>
              <a:rPr lang="en-GB" dirty="0"/>
              <a:t>: Statistical tools and techniques.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Common Techniques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Surveys &amp; Questionnaires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Experiments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Observational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161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62C7-C659-B105-0094-D04411D88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of </a:t>
            </a:r>
            <a:r>
              <a:rPr lang="en-GB" b="1" dirty="0"/>
              <a:t>Quantitative </a:t>
            </a:r>
            <a:r>
              <a:rPr lang="en-GB" dirty="0"/>
              <a:t>Research</a:t>
            </a:r>
            <a:r>
              <a:rPr lang="en-GB" b="1" dirty="0"/>
              <a:t>: Survey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6F00F-2473-3FF0-AEE2-5C10DB6D4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: A researcher studying student satisfaction with online learning.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"How satisfied are students with their online learning experience?"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A Likert-scale survey where students rate their satisfaction (e.g., from 1-5).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Numerical data that can be analysed using mean, standard deviation, or regression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921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9C97B-FD52-8548-E187-BDDD7321D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of </a:t>
            </a:r>
            <a:r>
              <a:rPr lang="en-GB" b="1" dirty="0"/>
              <a:t>Quantitative </a:t>
            </a:r>
            <a:r>
              <a:rPr lang="en-GB" dirty="0"/>
              <a:t>Research: </a:t>
            </a:r>
            <a:r>
              <a:rPr lang="en-GB" b="1" dirty="0"/>
              <a:t>Experiment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1FD95-E4BA-736D-0E3E-6B891287B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: Testing the effectiveness of a new drug.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"Does Drug X improve recovery time in patients?"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A controlled experiment with two groups (treatment vs. control).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Statistical comparison of recovery times to test the hypothesis.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96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D36E1-5646-6D1A-00D9-923089A24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Qualitative Research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80D97-4449-8312-2060-70C5E0B7B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 that seeks to understand phenomena through non-numeric data, focusing on subjective experiences and meanings.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Features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Objective</a:t>
            </a:r>
            <a:r>
              <a:rPr lang="en-GB" dirty="0"/>
              <a:t>: To explore and interpret social phenomena, emotions, and perceptions.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Data</a:t>
            </a:r>
            <a:r>
              <a:rPr lang="en-GB" dirty="0"/>
              <a:t>: Words, pictures, behaviours, or experiences.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Analysis</a:t>
            </a:r>
            <a:r>
              <a:rPr lang="en-GB" dirty="0"/>
              <a:t>: Thematic or content analysis.</a:t>
            </a:r>
          </a:p>
          <a:p>
            <a:pPr marL="457200" lvl="1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Common Techniques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Interviews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Focus Groups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Case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644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5CDF-75D8-59A2-5885-EB5DAE88E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of </a:t>
            </a:r>
            <a:r>
              <a:rPr lang="en-GB" b="1" dirty="0"/>
              <a:t>Qualitative </a:t>
            </a:r>
            <a:r>
              <a:rPr lang="en-GB" dirty="0"/>
              <a:t>Research: </a:t>
            </a:r>
            <a:r>
              <a:rPr lang="en-GB" b="1" dirty="0"/>
              <a:t>Interviews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F6343-FD7B-78E3-E370-DD118BE10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: A researcher studying employee experiences in a remote work environment.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"What challenges do remote workers face in maintaining productivity?"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Semi-structured interviews with remote employees.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Rich, descriptive data that provides insights into themes like communication challenges or work-life balance.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714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EF29D-2338-4969-5785-B5556ECD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41" y="197767"/>
            <a:ext cx="11060317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of </a:t>
            </a:r>
            <a:r>
              <a:rPr lang="en-GB" b="1" dirty="0"/>
              <a:t>Qualitative </a:t>
            </a:r>
            <a:r>
              <a:rPr lang="en-GB" dirty="0"/>
              <a:t>Research: </a:t>
            </a:r>
            <a:r>
              <a:rPr lang="en-GB" b="1" dirty="0"/>
              <a:t>Focus Groups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7AD65-4B89-C4B9-A0A7-7DD228102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: A company exploring customer reactions to a new product.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"What features do customers appreciate most in our new smartphone?"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A focus group of 8-10 participants discussing their thoughts on the product.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Qualitative insights into customer preferences, which can guide product improvements.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031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1879C-5C1C-0680-4CA8-993F88CFF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of </a:t>
            </a:r>
            <a:r>
              <a:rPr lang="en-GB" b="1" dirty="0"/>
              <a:t>Qualitative </a:t>
            </a:r>
            <a:r>
              <a:rPr lang="en-GB" dirty="0"/>
              <a:t>Research: </a:t>
            </a:r>
            <a:r>
              <a:rPr lang="en-GB" b="1" dirty="0"/>
              <a:t>Case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96F1E-2F49-E298-2E5D-52A3513B8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: Investigating a business’s successful transformation.</a:t>
            </a:r>
          </a:p>
          <a:p>
            <a:pPr marL="0" indent="0">
              <a:buNone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"How did Company X successfully implement a digital transformation strategy?"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A detailed case study, including interviews with employees, observation, and document analysis.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In-depth understanding of the company’s strategy and its impact on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23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D34D-CB48-9CE9-CDEF-4EB8EBEDE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Mixed-Methods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A87F7-0BD4-127E-0FB5-1A548240A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Combines both quantitative and qualitative approaches to provide a comprehensive understanding of a research problem.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When to Use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When you need numerical data for general trends but also seek detailed, personal insights.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Question</a:t>
            </a:r>
            <a:r>
              <a:rPr lang="en-GB" dirty="0"/>
              <a:t>: "How does social media usage affect student well-being?"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Method</a:t>
            </a:r>
            <a:r>
              <a:rPr lang="en-GB" dirty="0"/>
              <a:t>: A survey to collect numerical data on hours spent on social media and its correlation with mental health scores, followed by interviews with a subset of students for deeper understanding of their experiences.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Outcome</a:t>
            </a:r>
            <a:r>
              <a:rPr lang="en-GB" dirty="0"/>
              <a:t>: Combines broad statistical insights with rich qualitative explanations.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137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6B703-8CEF-7897-1E21-1E1E6711E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Ethical Considerations in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44B29-7D53-73D3-261A-582634908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In Quantitative Research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Ensuring participants' confidentiality when handling sensitive data.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Using valid and reliable measurement instruments.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In Qualitative Research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Obtaining informed consent and respecting participants' privacy.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Maintaining transparency in data interpretation, avoiding researcher bias.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Example</a:t>
            </a:r>
            <a:r>
              <a:rPr lang="en-GB" dirty="0"/>
              <a:t>: In an interview, asking participants for permission to record and assuring them that their responses will remain confidential.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123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2C2DB-4FF5-183D-E038-2D3EF14F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 Qualitative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F0CDA69E-44F1-1B6A-B291-81CA0B2D21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437541"/>
              </p:ext>
            </p:extLst>
          </p:nvPr>
        </p:nvGraphicFramePr>
        <p:xfrm>
          <a:off x="2263367" y="1801639"/>
          <a:ext cx="8157172" cy="3404106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1318910">
                  <a:extLst>
                    <a:ext uri="{9D8B030D-6E8A-4147-A177-3AD203B41FA5}">
                      <a16:colId xmlns:a16="http://schemas.microsoft.com/office/drawing/2014/main" val="967052161"/>
                    </a:ext>
                  </a:extLst>
                </a:gridCol>
                <a:gridCol w="2967548">
                  <a:extLst>
                    <a:ext uri="{9D8B030D-6E8A-4147-A177-3AD203B41FA5}">
                      <a16:colId xmlns:a16="http://schemas.microsoft.com/office/drawing/2014/main" val="1858558472"/>
                    </a:ext>
                  </a:extLst>
                </a:gridCol>
                <a:gridCol w="3870714">
                  <a:extLst>
                    <a:ext uri="{9D8B030D-6E8A-4147-A177-3AD203B41FA5}">
                      <a16:colId xmlns:a16="http://schemas.microsoft.com/office/drawing/2014/main" val="3361269519"/>
                    </a:ext>
                  </a:extLst>
                </a:gridCol>
              </a:tblGrid>
              <a:tr h="56735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Aspect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Quantitative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Qualitative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076062839"/>
                  </a:ext>
                </a:extLst>
              </a:tr>
              <a:tr h="5673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Data Type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Numerical data (e.g., scores, counts)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Non-numeric (e.g., text, observations)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616121584"/>
                  </a:ext>
                </a:extLst>
              </a:tr>
              <a:tr h="5673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Research Goal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Quantify variables, identify patterns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Explore experiences, understand phenomena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80496022"/>
                  </a:ext>
                </a:extLst>
              </a:tr>
              <a:tr h="5673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Analysis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Statistical analysis (e.g., regression)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Thematic or content analysis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22049414"/>
                  </a:ext>
                </a:extLst>
              </a:tr>
              <a:tr h="5673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>
                          <a:effectLst/>
                        </a:rPr>
                        <a:t>Outcome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Generalisable findings, predictions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In-depth understanding, contextual insights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42632898"/>
                  </a:ext>
                </a:extLst>
              </a:tr>
              <a:tr h="5673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1" u="none" strike="noStrike" dirty="0">
                          <a:effectLst/>
                        </a:rPr>
                        <a:t>Tools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Surveys, tests, experiments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Interviews, focus groups, case studies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631742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6565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05B2-D6B6-84EF-0150-5A2396B8F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E5FAF-13B6-B642-C826-DBCC18B34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Harwell, M.R., 2011. Research design in qualitative/quantitative/mixed methods.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Sage handbook for research in education: Pursuing ideas as the keystone of exemplary inquiry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pp.147-164.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Chih-Pei, H.U. and Chang, Y.Y., 2017. John W. Creswell, research design: Qualitative, quantitative, and mixed methods approaches.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Caruth, G.D., 2013. Demystifying mixed methods research design: A review of the literature.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Online Submission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pp.112-122.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64848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849</Words>
  <Application>Microsoft Office PowerPoint</Application>
  <PresentationFormat>Widescreen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Myriad Pro</vt:lpstr>
      <vt:lpstr>Aptos</vt:lpstr>
      <vt:lpstr>Aptos Display</vt:lpstr>
      <vt:lpstr>Aptos Narrow</vt:lpstr>
      <vt:lpstr>Arial</vt:lpstr>
      <vt:lpstr>Custom Design</vt:lpstr>
      <vt:lpstr>UWTSD</vt:lpstr>
      <vt:lpstr>Research Methods</vt:lpstr>
      <vt:lpstr>Introduction to Research Methods</vt:lpstr>
      <vt:lpstr>Quantitative Research Methods</vt:lpstr>
      <vt:lpstr>Example of Quantitative Research: Survey</vt:lpstr>
      <vt:lpstr>Example of Quantitative Research: Experiment</vt:lpstr>
      <vt:lpstr>Qualitative Research Methods</vt:lpstr>
      <vt:lpstr>Example of Qualitative Research: Interviews</vt:lpstr>
      <vt:lpstr>Example of Qualitative Research: Focus Groups</vt:lpstr>
      <vt:lpstr>Example of Qualitative Research: Case Study</vt:lpstr>
      <vt:lpstr>Mixed-Methods Research</vt:lpstr>
      <vt:lpstr>Ethical Considerations in Research</vt:lpstr>
      <vt:lpstr>Quantitative vs Qualitative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2025-01-20T18:24:37Z</dcterms:created>
  <dcterms:modified xsi:type="dcterms:W3CDTF">2025-01-20T18:46:34Z</dcterms:modified>
</cp:coreProperties>
</file>