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1"/>
  </p:sld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2" r:id="rId16"/>
    <p:sldId id="273" r:id="rId17"/>
    <p:sldId id="275" r:id="rId18"/>
    <p:sldId id="276" r:id="rId19"/>
    <p:sldId id="277" r:id="rId20"/>
    <p:sldId id="279" r:id="rId21"/>
    <p:sldId id="280" r:id="rId22"/>
    <p:sldId id="281" r:id="rId23"/>
    <p:sldId id="282" r:id="rId24"/>
    <p:sldId id="283" r:id="rId25"/>
    <p:sldId id="284" r:id="rId26"/>
    <p:sldId id="285" r:id="rId27"/>
    <p:sldId id="286" r:id="rId28"/>
    <p:sldId id="287" r:id="rId29"/>
    <p:sldId id="288" r:id="rId30"/>
    <p:sldId id="289" r:id="rId31"/>
    <p:sldId id="290" r:id="rId32"/>
    <p:sldId id="292" r:id="rId33"/>
    <p:sldId id="291" r:id="rId34"/>
    <p:sldId id="262" r:id="rId35"/>
    <p:sldId id="271" r:id="rId36"/>
    <p:sldId id="278"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D518D3E-F560-4DAA-B48B-46933302C613}">
          <p14:sldIdLst>
            <p14:sldId id="256"/>
            <p14:sldId id="257"/>
            <p14:sldId id="258"/>
            <p14:sldId id="259"/>
            <p14:sldId id="260"/>
            <p14:sldId id="261"/>
            <p14:sldId id="263"/>
            <p14:sldId id="264"/>
            <p14:sldId id="265"/>
            <p14:sldId id="266"/>
            <p14:sldId id="267"/>
            <p14:sldId id="268"/>
            <p14:sldId id="269"/>
            <p14:sldId id="270"/>
            <p14:sldId id="272"/>
            <p14:sldId id="273"/>
            <p14:sldId id="275"/>
            <p14:sldId id="276"/>
            <p14:sldId id="277"/>
            <p14:sldId id="279"/>
            <p14:sldId id="280"/>
            <p14:sldId id="281"/>
            <p14:sldId id="282"/>
            <p14:sldId id="283"/>
            <p14:sldId id="284"/>
            <p14:sldId id="285"/>
            <p14:sldId id="286"/>
            <p14:sldId id="287"/>
            <p14:sldId id="288"/>
            <p14:sldId id="289"/>
            <p14:sldId id="290"/>
            <p14:sldId id="292"/>
            <p14:sldId id="291"/>
            <p14:sldId id="262"/>
            <p14:sldId id="271"/>
            <p14:sldId id="27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68940E-F408-4A14-BA74-8DF2BD0D270F}" v="319" dt="2024-01-07T14:32:22.9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vins podgaiskis" userId="9375d879da46e548" providerId="LiveId" clId="{DF68940E-F408-4A14-BA74-8DF2BD0D270F}"/>
    <pc:docChg chg="undo custSel addSld delSld modSld delSection modSection">
      <pc:chgData name="ervins podgaiskis" userId="9375d879da46e548" providerId="LiveId" clId="{DF68940E-F408-4A14-BA74-8DF2BD0D270F}" dt="2024-01-07T15:32:57.487" v="12942" actId="26606"/>
      <pc:docMkLst>
        <pc:docMk/>
      </pc:docMkLst>
      <pc:sldChg chg="addSp delSp modSp mod delDesignElem">
        <pc:chgData name="ervins podgaiskis" userId="9375d879da46e548" providerId="LiveId" clId="{DF68940E-F408-4A14-BA74-8DF2BD0D270F}" dt="2024-01-07T15:29:44.916" v="12921" actId="26606"/>
        <pc:sldMkLst>
          <pc:docMk/>
          <pc:sldMk cId="1816453702" sldId="256"/>
        </pc:sldMkLst>
        <pc:spChg chg="mod">
          <ac:chgData name="ervins podgaiskis" userId="9375d879da46e548" providerId="LiveId" clId="{DF68940E-F408-4A14-BA74-8DF2BD0D270F}" dt="2024-01-07T15:29:44.916" v="12921" actId="26606"/>
          <ac:spMkLst>
            <pc:docMk/>
            <pc:sldMk cId="1816453702" sldId="256"/>
            <ac:spMk id="2" creationId="{91692A62-BDD5-D9CC-A6F0-0DCBFC096E47}"/>
          </ac:spMkLst>
        </pc:spChg>
        <pc:spChg chg="mod">
          <ac:chgData name="ervins podgaiskis" userId="9375d879da46e548" providerId="LiveId" clId="{DF68940E-F408-4A14-BA74-8DF2BD0D270F}" dt="2024-01-07T15:29:44.916" v="12921" actId="26606"/>
          <ac:spMkLst>
            <pc:docMk/>
            <pc:sldMk cId="1816453702" sldId="256"/>
            <ac:spMk id="3" creationId="{156C3B52-2B8F-05E1-2958-7ADCB0522D2A}"/>
          </ac:spMkLst>
        </pc:spChg>
        <pc:spChg chg="del">
          <ac:chgData name="ervins podgaiskis" userId="9375d879da46e548" providerId="LiveId" clId="{DF68940E-F408-4A14-BA74-8DF2BD0D270F}" dt="2024-01-07T14:22:23.405" v="9072"/>
          <ac:spMkLst>
            <pc:docMk/>
            <pc:sldMk cId="1816453702" sldId="256"/>
            <ac:spMk id="22" creationId="{0BABF38A-8A0D-492E-BD20-6CF4D46B50BD}"/>
          </ac:spMkLst>
        </pc:spChg>
        <pc:spChg chg="del">
          <ac:chgData name="ervins podgaiskis" userId="9375d879da46e548" providerId="LiveId" clId="{DF68940E-F408-4A14-BA74-8DF2BD0D270F}" dt="2024-01-07T14:22:23.405" v="9072"/>
          <ac:spMkLst>
            <pc:docMk/>
            <pc:sldMk cId="1816453702" sldId="256"/>
            <ac:spMk id="26" creationId="{A4FB2F27-3F7D-440E-A905-86607A926A29}"/>
          </ac:spMkLst>
        </pc:spChg>
        <pc:spChg chg="del">
          <ac:chgData name="ervins podgaiskis" userId="9375d879da46e548" providerId="LiveId" clId="{DF68940E-F408-4A14-BA74-8DF2BD0D270F}" dt="2024-01-07T14:22:23.405" v="9072"/>
          <ac:spMkLst>
            <pc:docMk/>
            <pc:sldMk cId="1816453702" sldId="256"/>
            <ac:spMk id="28" creationId="{AF678C14-A033-4139-BCA9-8382B039648B}"/>
          </ac:spMkLst>
        </pc:spChg>
        <pc:spChg chg="del">
          <ac:chgData name="ervins podgaiskis" userId="9375d879da46e548" providerId="LiveId" clId="{DF68940E-F408-4A14-BA74-8DF2BD0D270F}" dt="2024-01-07T14:22:23.405" v="9072"/>
          <ac:spMkLst>
            <pc:docMk/>
            <pc:sldMk cId="1816453702" sldId="256"/>
            <ac:spMk id="30" creationId="{C2D5331B-6E57-4C50-8FBB-431781288905}"/>
          </ac:spMkLst>
        </pc:spChg>
        <pc:spChg chg="add">
          <ac:chgData name="ervins podgaiskis" userId="9375d879da46e548" providerId="LiveId" clId="{DF68940E-F408-4A14-BA74-8DF2BD0D270F}" dt="2024-01-07T15:29:44.916" v="12921" actId="26606"/>
          <ac:spMkLst>
            <pc:docMk/>
            <pc:sldMk cId="1816453702" sldId="256"/>
            <ac:spMk id="34" creationId="{3BCB5F6A-9EB0-40B0-9D13-3023E9A20508}"/>
          </ac:spMkLst>
        </pc:spChg>
        <pc:grpChg chg="add">
          <ac:chgData name="ervins podgaiskis" userId="9375d879da46e548" providerId="LiveId" clId="{DF68940E-F408-4A14-BA74-8DF2BD0D270F}" dt="2024-01-07T15:29:44.916" v="12921" actId="26606"/>
          <ac:grpSpMkLst>
            <pc:docMk/>
            <pc:sldMk cId="1816453702" sldId="256"/>
            <ac:grpSpMk id="19" creationId="{10BE40E3-5550-4CDD-B4FD-387C33EBF157}"/>
          </ac:grpSpMkLst>
        </pc:grpChg>
        <pc:grpChg chg="del">
          <ac:chgData name="ervins podgaiskis" userId="9375d879da46e548" providerId="LiveId" clId="{DF68940E-F408-4A14-BA74-8DF2BD0D270F}" dt="2024-01-07T14:22:23.405" v="9072"/>
          <ac:grpSpMkLst>
            <pc:docMk/>
            <pc:sldMk cId="1816453702" sldId="256"/>
            <ac:grpSpMk id="32" creationId="{E4A40E9D-B0FA-4A78-B58C-87A64C4FD5C8}"/>
          </ac:grpSpMkLst>
        </pc:grpChg>
        <pc:picChg chg="mod">
          <ac:chgData name="ervins podgaiskis" userId="9375d879da46e548" providerId="LiveId" clId="{DF68940E-F408-4A14-BA74-8DF2BD0D270F}" dt="2024-01-07T15:29:44.916" v="12921" actId="26606"/>
          <ac:picMkLst>
            <pc:docMk/>
            <pc:sldMk cId="1816453702" sldId="256"/>
            <ac:picMk id="17" creationId="{20FA851B-5D59-E70C-B371-CF9AB8230838}"/>
          </ac:picMkLst>
        </pc:picChg>
        <pc:picChg chg="del">
          <ac:chgData name="ervins podgaiskis" userId="9375d879da46e548" providerId="LiveId" clId="{DF68940E-F408-4A14-BA74-8DF2BD0D270F}" dt="2024-01-07T14:22:23.405" v="9072"/>
          <ac:picMkLst>
            <pc:docMk/>
            <pc:sldMk cId="1816453702" sldId="256"/>
            <ac:picMk id="24" creationId="{BC526B7A-4801-4FD1-95C8-03AF22629E87}"/>
          </ac:picMkLst>
        </pc:picChg>
      </pc:sldChg>
      <pc:sldChg chg="addSp delSp modSp mod delDesignElem">
        <pc:chgData name="ervins podgaiskis" userId="9375d879da46e548" providerId="LiveId" clId="{DF68940E-F408-4A14-BA74-8DF2BD0D270F}" dt="2024-01-07T15:29:50.318" v="12922" actId="26606"/>
        <pc:sldMkLst>
          <pc:docMk/>
          <pc:sldMk cId="3597434688" sldId="257"/>
        </pc:sldMkLst>
        <pc:spChg chg="mod">
          <ac:chgData name="ervins podgaiskis" userId="9375d879da46e548" providerId="LiveId" clId="{DF68940E-F408-4A14-BA74-8DF2BD0D270F}" dt="2024-01-07T15:29:50.318" v="12922" actId="26606"/>
          <ac:spMkLst>
            <pc:docMk/>
            <pc:sldMk cId="3597434688" sldId="257"/>
            <ac:spMk id="2" creationId="{B7C4AD31-46D0-F642-67EB-3A1140847083}"/>
          </ac:spMkLst>
        </pc:spChg>
        <pc:spChg chg="mod">
          <ac:chgData name="ervins podgaiskis" userId="9375d879da46e548" providerId="LiveId" clId="{DF68940E-F408-4A14-BA74-8DF2BD0D270F}" dt="2024-01-07T15:29:50.318" v="12922" actId="26606"/>
          <ac:spMkLst>
            <pc:docMk/>
            <pc:sldMk cId="3597434688" sldId="257"/>
            <ac:spMk id="3" creationId="{129BA262-9A96-1FBB-01C5-B6CF65448531}"/>
          </ac:spMkLst>
        </pc:spChg>
        <pc:spChg chg="del">
          <ac:chgData name="ervins podgaiskis" userId="9375d879da46e548" providerId="LiveId" clId="{DF68940E-F408-4A14-BA74-8DF2BD0D270F}" dt="2024-01-07T14:22:23.405" v="9072"/>
          <ac:spMkLst>
            <pc:docMk/>
            <pc:sldMk cId="3597434688" sldId="257"/>
            <ac:spMk id="9" creationId="{A4FB2F27-3F7D-440E-A905-86607A926A29}"/>
          </ac:spMkLst>
        </pc:spChg>
        <pc:spChg chg="del">
          <ac:chgData name="ervins podgaiskis" userId="9375d879da46e548" providerId="LiveId" clId="{DF68940E-F408-4A14-BA74-8DF2BD0D270F}" dt="2024-01-07T14:22:23.405" v="9072"/>
          <ac:spMkLst>
            <pc:docMk/>
            <pc:sldMk cId="3597434688" sldId="257"/>
            <ac:spMk id="11" creationId="{AF678C14-A033-4139-BCA9-8382B039648B}"/>
          </ac:spMkLst>
        </pc:spChg>
        <pc:spChg chg="del">
          <ac:chgData name="ervins podgaiskis" userId="9375d879da46e548" providerId="LiveId" clId="{DF68940E-F408-4A14-BA74-8DF2BD0D270F}" dt="2024-01-07T14:22:23.405" v="9072"/>
          <ac:spMkLst>
            <pc:docMk/>
            <pc:sldMk cId="3597434688" sldId="257"/>
            <ac:spMk id="13" creationId="{C2D5331B-6E57-4C50-8FBB-431781288905}"/>
          </ac:spMkLst>
        </pc:spChg>
        <pc:spChg chg="add">
          <ac:chgData name="ervins podgaiskis" userId="9375d879da46e548" providerId="LiveId" clId="{DF68940E-F408-4A14-BA74-8DF2BD0D270F}" dt="2024-01-07T15:29:50.318" v="12922" actId="26606"/>
          <ac:spMkLst>
            <pc:docMk/>
            <pc:sldMk cId="3597434688" sldId="257"/>
            <ac:spMk id="14" creationId="{3F088236-D655-4F88-B238-E16762358025}"/>
          </ac:spMkLst>
        </pc:spChg>
        <pc:spChg chg="add">
          <ac:chgData name="ervins podgaiskis" userId="9375d879da46e548" providerId="LiveId" clId="{DF68940E-F408-4A14-BA74-8DF2BD0D270F}" dt="2024-01-07T15:29:50.318" v="12922" actId="26606"/>
          <ac:spMkLst>
            <pc:docMk/>
            <pc:sldMk cId="3597434688" sldId="257"/>
            <ac:spMk id="16" creationId="{3DAC0C92-199E-475C-9390-119A9B027276}"/>
          </ac:spMkLst>
        </pc:spChg>
        <pc:spChg chg="add">
          <ac:chgData name="ervins podgaiskis" userId="9375d879da46e548" providerId="LiveId" clId="{DF68940E-F408-4A14-BA74-8DF2BD0D270F}" dt="2024-01-07T15:29:50.318" v="12922" actId="26606"/>
          <ac:spMkLst>
            <pc:docMk/>
            <pc:sldMk cId="3597434688" sldId="257"/>
            <ac:spMk id="18" creationId="{C4CFB339-0ED8-4FE2-9EF1-6D1375B8499B}"/>
          </ac:spMkLst>
        </pc:spChg>
        <pc:spChg chg="add">
          <ac:chgData name="ervins podgaiskis" userId="9375d879da46e548" providerId="LiveId" clId="{DF68940E-F408-4A14-BA74-8DF2BD0D270F}" dt="2024-01-07T15:29:50.318" v="12922" actId="26606"/>
          <ac:spMkLst>
            <pc:docMk/>
            <pc:sldMk cId="3597434688" sldId="257"/>
            <ac:spMk id="20" creationId="{31896C80-2069-4431-9C19-83B913734490}"/>
          </ac:spMkLst>
        </pc:spChg>
        <pc:spChg chg="add">
          <ac:chgData name="ervins podgaiskis" userId="9375d879da46e548" providerId="LiveId" clId="{DF68940E-F408-4A14-BA74-8DF2BD0D270F}" dt="2024-01-07T15:29:50.318" v="12922" actId="26606"/>
          <ac:spMkLst>
            <pc:docMk/>
            <pc:sldMk cId="3597434688" sldId="257"/>
            <ac:spMk id="22" creationId="{BF120A21-0841-4823-B0C4-28AEBCEF9B78}"/>
          </ac:spMkLst>
        </pc:spChg>
        <pc:spChg chg="add">
          <ac:chgData name="ervins podgaiskis" userId="9375d879da46e548" providerId="LiveId" clId="{DF68940E-F408-4A14-BA74-8DF2BD0D270F}" dt="2024-01-07T15:29:50.318" v="12922" actId="26606"/>
          <ac:spMkLst>
            <pc:docMk/>
            <pc:sldMk cId="3597434688" sldId="257"/>
            <ac:spMk id="24" creationId="{DBB05BAE-BBD3-4289-899F-A6851503C6B0}"/>
          </ac:spMkLst>
        </pc:spChg>
        <pc:spChg chg="add">
          <ac:chgData name="ervins podgaiskis" userId="9375d879da46e548" providerId="LiveId" clId="{DF68940E-F408-4A14-BA74-8DF2BD0D270F}" dt="2024-01-07T15:29:50.318" v="12922" actId="26606"/>
          <ac:spMkLst>
            <pc:docMk/>
            <pc:sldMk cId="3597434688" sldId="257"/>
            <ac:spMk id="26" creationId="{9874D11C-36F5-4BBE-A490-019A54E953B0}"/>
          </ac:spMkLst>
        </pc:spChg>
        <pc:grpChg chg="del">
          <ac:chgData name="ervins podgaiskis" userId="9375d879da46e548" providerId="LiveId" clId="{DF68940E-F408-4A14-BA74-8DF2BD0D270F}" dt="2024-01-07T14:22:23.405" v="9072"/>
          <ac:grpSpMkLst>
            <pc:docMk/>
            <pc:sldMk cId="3597434688" sldId="257"/>
            <ac:grpSpMk id="15" creationId="{E4A40E9D-B0FA-4A78-B58C-87A64C4FD5C8}"/>
          </ac:grpSpMkLst>
        </pc:grpChg>
        <pc:picChg chg="mod ord">
          <ac:chgData name="ervins podgaiskis" userId="9375d879da46e548" providerId="LiveId" clId="{DF68940E-F408-4A14-BA74-8DF2BD0D270F}" dt="2024-01-07T15:29:50.318" v="12922" actId="26606"/>
          <ac:picMkLst>
            <pc:docMk/>
            <pc:sldMk cId="3597434688" sldId="257"/>
            <ac:picMk id="5" creationId="{1BBF2C5B-552A-5693-113F-0CA471D98276}"/>
          </ac:picMkLst>
        </pc:picChg>
        <pc:cxnChg chg="add">
          <ac:chgData name="ervins podgaiskis" userId="9375d879da46e548" providerId="LiveId" clId="{DF68940E-F408-4A14-BA74-8DF2BD0D270F}" dt="2024-01-07T15:29:50.318" v="12922" actId="26606"/>
          <ac:cxnSpMkLst>
            <pc:docMk/>
            <pc:sldMk cId="3597434688" sldId="257"/>
            <ac:cxnSpMk id="10" creationId="{64FA5DFF-7FE6-4855-84E6-DFA78EE978BD}"/>
          </ac:cxnSpMkLst>
        </pc:cxnChg>
        <pc:cxnChg chg="add">
          <ac:chgData name="ervins podgaiskis" userId="9375d879da46e548" providerId="LiveId" clId="{DF68940E-F408-4A14-BA74-8DF2BD0D270F}" dt="2024-01-07T15:29:50.318" v="12922" actId="26606"/>
          <ac:cxnSpMkLst>
            <pc:docMk/>
            <pc:sldMk cId="3597434688" sldId="257"/>
            <ac:cxnSpMk id="12" creationId="{2AFD8CBA-54A3-4363-991B-B9C631BBFA74}"/>
          </ac:cxnSpMkLst>
        </pc:cxnChg>
      </pc:sldChg>
      <pc:sldChg chg="delSp modSp delDesignElem">
        <pc:chgData name="ervins podgaiskis" userId="9375d879da46e548" providerId="LiveId" clId="{DF68940E-F408-4A14-BA74-8DF2BD0D270F}" dt="2024-01-07T14:22:23.405" v="9072"/>
        <pc:sldMkLst>
          <pc:docMk/>
          <pc:sldMk cId="512937740" sldId="258"/>
        </pc:sldMkLst>
        <pc:spChg chg="del">
          <ac:chgData name="ervins podgaiskis" userId="9375d879da46e548" providerId="LiveId" clId="{DF68940E-F408-4A14-BA74-8DF2BD0D270F}" dt="2024-01-07T14:22:23.405" v="9072"/>
          <ac:spMkLst>
            <pc:docMk/>
            <pc:sldMk cId="512937740" sldId="258"/>
            <ac:spMk id="9" creationId="{43A9B7B3-F171-4C25-99FC-C54250F0649B}"/>
          </ac:spMkLst>
        </pc:spChg>
        <pc:spChg chg="del">
          <ac:chgData name="ervins podgaiskis" userId="9375d879da46e548" providerId="LiveId" clId="{DF68940E-F408-4A14-BA74-8DF2BD0D270F}" dt="2024-01-07T14:22:23.405" v="9072"/>
          <ac:spMkLst>
            <pc:docMk/>
            <pc:sldMk cId="512937740" sldId="258"/>
            <ac:spMk id="11" creationId="{D2D5C7C5-9C27-4A61-9F57-1857D45320FD}"/>
          </ac:spMkLst>
        </pc:spChg>
        <pc:spChg chg="del">
          <ac:chgData name="ervins podgaiskis" userId="9375d879da46e548" providerId="LiveId" clId="{DF68940E-F408-4A14-BA74-8DF2BD0D270F}" dt="2024-01-07T14:22:23.405" v="9072"/>
          <ac:spMkLst>
            <pc:docMk/>
            <pc:sldMk cId="512937740" sldId="258"/>
            <ac:spMk id="13" creationId="{A56932E6-5BA9-4C85-82EA-A307011BBDFD}"/>
          </ac:spMkLst>
        </pc:spChg>
        <pc:graphicFrameChg chg="mod">
          <ac:chgData name="ervins podgaiskis" userId="9375d879da46e548" providerId="LiveId" clId="{DF68940E-F408-4A14-BA74-8DF2BD0D270F}" dt="2024-01-07T13:36:46.298" v="6965" actId="20577"/>
          <ac:graphicFrameMkLst>
            <pc:docMk/>
            <pc:sldMk cId="512937740" sldId="258"/>
            <ac:graphicFrameMk id="5" creationId="{21E3A085-4206-C324-0A6B-80E90AB31BE1}"/>
          </ac:graphicFrameMkLst>
        </pc:graphicFrameChg>
      </pc:sldChg>
      <pc:sldChg chg="delSp modSp mod delDesignElem">
        <pc:chgData name="ervins podgaiskis" userId="9375d879da46e548" providerId="LiveId" clId="{DF68940E-F408-4A14-BA74-8DF2BD0D270F}" dt="2024-01-07T14:22:23.405" v="9072"/>
        <pc:sldMkLst>
          <pc:docMk/>
          <pc:sldMk cId="451460971" sldId="259"/>
        </pc:sldMkLst>
        <pc:spChg chg="mod">
          <ac:chgData name="ervins podgaiskis" userId="9375d879da46e548" providerId="LiveId" clId="{DF68940E-F408-4A14-BA74-8DF2BD0D270F}" dt="2023-12-25T06:51:24.840" v="294" actId="122"/>
          <ac:spMkLst>
            <pc:docMk/>
            <pc:sldMk cId="451460971" sldId="259"/>
            <ac:spMk id="2" creationId="{86447FE2-7867-8462-E84C-CC037441EA26}"/>
          </ac:spMkLst>
        </pc:spChg>
        <pc:spChg chg="del">
          <ac:chgData name="ervins podgaiskis" userId="9375d879da46e548" providerId="LiveId" clId="{DF68940E-F408-4A14-BA74-8DF2BD0D270F}" dt="2024-01-07T14:22:23.405" v="9072"/>
          <ac:spMkLst>
            <pc:docMk/>
            <pc:sldMk cId="451460971" sldId="259"/>
            <ac:spMk id="10" creationId="{8651CFA9-6065-4243-AC48-858E359780B1}"/>
          </ac:spMkLst>
        </pc:spChg>
        <pc:spChg chg="del">
          <ac:chgData name="ervins podgaiskis" userId="9375d879da46e548" providerId="LiveId" clId="{DF68940E-F408-4A14-BA74-8DF2BD0D270F}" dt="2024-01-07T14:22:23.405" v="9072"/>
          <ac:spMkLst>
            <pc:docMk/>
            <pc:sldMk cId="451460971" sldId="259"/>
            <ac:spMk id="12" creationId="{FBC8BBE5-981E-4B0B-9654-32B5668BFF31}"/>
          </ac:spMkLst>
        </pc:spChg>
        <pc:spChg chg="mod">
          <ac:chgData name="ervins podgaiskis" userId="9375d879da46e548" providerId="LiveId" clId="{DF68940E-F408-4A14-BA74-8DF2BD0D270F}" dt="2024-01-07T13:49:34.144" v="7754" actId="20577"/>
          <ac:spMkLst>
            <pc:docMk/>
            <pc:sldMk cId="451460971" sldId="259"/>
            <ac:spMk id="23" creationId="{8FDE477B-3DF6-09E1-2036-EE1E8D238897}"/>
          </ac:spMkLst>
        </pc:spChg>
        <pc:grpChg chg="del">
          <ac:chgData name="ervins podgaiskis" userId="9375d879da46e548" providerId="LiveId" clId="{DF68940E-F408-4A14-BA74-8DF2BD0D270F}" dt="2024-01-07T14:22:23.405" v="9072"/>
          <ac:grpSpMkLst>
            <pc:docMk/>
            <pc:sldMk cId="451460971" sldId="259"/>
            <ac:grpSpMk id="14" creationId="{8D6FD602-3113-4FC4-982F-15099614D2A6}"/>
          </ac:grpSpMkLst>
        </pc:grpChg>
      </pc:sldChg>
      <pc:sldChg chg="addSp delSp modSp mod delDesignElem">
        <pc:chgData name="ervins podgaiskis" userId="9375d879da46e548" providerId="LiveId" clId="{DF68940E-F408-4A14-BA74-8DF2BD0D270F}" dt="2024-01-07T15:30:08.295" v="12923" actId="26606"/>
        <pc:sldMkLst>
          <pc:docMk/>
          <pc:sldMk cId="3066069873" sldId="260"/>
        </pc:sldMkLst>
        <pc:spChg chg="mod">
          <ac:chgData name="ervins podgaiskis" userId="9375d879da46e548" providerId="LiveId" clId="{DF68940E-F408-4A14-BA74-8DF2BD0D270F}" dt="2024-01-07T15:30:08.295" v="12923" actId="26606"/>
          <ac:spMkLst>
            <pc:docMk/>
            <pc:sldMk cId="3066069873" sldId="260"/>
            <ac:spMk id="2" creationId="{BAE9A3B4-9641-90FC-E0E3-DF549EE9EA34}"/>
          </ac:spMkLst>
        </pc:spChg>
        <pc:spChg chg="mod">
          <ac:chgData name="ervins podgaiskis" userId="9375d879da46e548" providerId="LiveId" clId="{DF68940E-F408-4A14-BA74-8DF2BD0D270F}" dt="2024-01-07T15:30:08.295" v="12923" actId="26606"/>
          <ac:spMkLst>
            <pc:docMk/>
            <pc:sldMk cId="3066069873" sldId="260"/>
            <ac:spMk id="3" creationId="{8D4A960C-FE82-3C65-50A9-C1890DF91EA2}"/>
          </ac:spMkLst>
        </pc:spChg>
        <pc:spChg chg="del">
          <ac:chgData name="ervins podgaiskis" userId="9375d879da46e548" providerId="LiveId" clId="{DF68940E-F408-4A14-BA74-8DF2BD0D270F}" dt="2024-01-07T14:22:23.405" v="9072"/>
          <ac:spMkLst>
            <pc:docMk/>
            <pc:sldMk cId="3066069873" sldId="260"/>
            <ac:spMk id="9" creationId="{A4FB2F27-3F7D-440E-A905-86607A926A29}"/>
          </ac:spMkLst>
        </pc:spChg>
        <pc:spChg chg="add">
          <ac:chgData name="ervins podgaiskis" userId="9375d879da46e548" providerId="LiveId" clId="{DF68940E-F408-4A14-BA74-8DF2BD0D270F}" dt="2024-01-07T15:30:08.295" v="12923" actId="26606"/>
          <ac:spMkLst>
            <pc:docMk/>
            <pc:sldMk cId="3066069873" sldId="260"/>
            <ac:spMk id="10" creationId="{3BCB5F6A-9EB0-40B0-9D13-3023E9A20508}"/>
          </ac:spMkLst>
        </pc:spChg>
        <pc:spChg chg="del">
          <ac:chgData name="ervins podgaiskis" userId="9375d879da46e548" providerId="LiveId" clId="{DF68940E-F408-4A14-BA74-8DF2BD0D270F}" dt="2024-01-07T14:22:23.405" v="9072"/>
          <ac:spMkLst>
            <pc:docMk/>
            <pc:sldMk cId="3066069873" sldId="260"/>
            <ac:spMk id="11" creationId="{AF678C14-A033-4139-BCA9-8382B039648B}"/>
          </ac:spMkLst>
        </pc:spChg>
        <pc:spChg chg="del">
          <ac:chgData name="ervins podgaiskis" userId="9375d879da46e548" providerId="LiveId" clId="{DF68940E-F408-4A14-BA74-8DF2BD0D270F}" dt="2024-01-07T14:22:23.405" v="9072"/>
          <ac:spMkLst>
            <pc:docMk/>
            <pc:sldMk cId="3066069873" sldId="260"/>
            <ac:spMk id="13" creationId="{C2D5331B-6E57-4C50-8FBB-431781288905}"/>
          </ac:spMkLst>
        </pc:spChg>
        <pc:grpChg chg="del">
          <ac:chgData name="ervins podgaiskis" userId="9375d879da46e548" providerId="LiveId" clId="{DF68940E-F408-4A14-BA74-8DF2BD0D270F}" dt="2024-01-07T14:22:23.405" v="9072"/>
          <ac:grpSpMkLst>
            <pc:docMk/>
            <pc:sldMk cId="3066069873" sldId="260"/>
            <ac:grpSpMk id="15" creationId="{E4A40E9D-B0FA-4A78-B58C-87A64C4FD5C8}"/>
          </ac:grpSpMkLst>
        </pc:grpChg>
        <pc:picChg chg="mod">
          <ac:chgData name="ervins podgaiskis" userId="9375d879da46e548" providerId="LiveId" clId="{DF68940E-F408-4A14-BA74-8DF2BD0D270F}" dt="2024-01-07T15:30:08.295" v="12923" actId="26606"/>
          <ac:picMkLst>
            <pc:docMk/>
            <pc:sldMk cId="3066069873" sldId="260"/>
            <ac:picMk id="5" creationId="{0CBF8465-5EF1-8CAB-ABE7-32DBBF4261A2}"/>
          </ac:picMkLst>
        </pc:picChg>
      </pc:sldChg>
      <pc:sldChg chg="delSp modSp mod delDesignElem">
        <pc:chgData name="ervins podgaiskis" userId="9375d879da46e548" providerId="LiveId" clId="{DF68940E-F408-4A14-BA74-8DF2BD0D270F}" dt="2024-01-07T15:30:25.127" v="12924" actId="26606"/>
        <pc:sldMkLst>
          <pc:docMk/>
          <pc:sldMk cId="3763898275" sldId="261"/>
        </pc:sldMkLst>
        <pc:spChg chg="mod">
          <ac:chgData name="ervins podgaiskis" userId="9375d879da46e548" providerId="LiveId" clId="{DF68940E-F408-4A14-BA74-8DF2BD0D270F}" dt="2024-01-07T15:30:25.127" v="12924" actId="26606"/>
          <ac:spMkLst>
            <pc:docMk/>
            <pc:sldMk cId="3763898275" sldId="261"/>
            <ac:spMk id="2" creationId="{1D616BD0-48CF-FFA8-6269-E8E166127958}"/>
          </ac:spMkLst>
        </pc:spChg>
        <pc:spChg chg="mod">
          <ac:chgData name="ervins podgaiskis" userId="9375d879da46e548" providerId="LiveId" clId="{DF68940E-F408-4A14-BA74-8DF2BD0D270F}" dt="2024-01-07T15:30:25.127" v="12924" actId="26606"/>
          <ac:spMkLst>
            <pc:docMk/>
            <pc:sldMk cId="3763898275" sldId="261"/>
            <ac:spMk id="3" creationId="{4DC91F8E-F844-A991-9E94-5A58BDCAF6FB}"/>
          </ac:spMkLst>
        </pc:spChg>
        <pc:spChg chg="mod">
          <ac:chgData name="ervins podgaiskis" userId="9375d879da46e548" providerId="LiveId" clId="{DF68940E-F408-4A14-BA74-8DF2BD0D270F}" dt="2024-01-07T15:30:25.127" v="12924" actId="26606"/>
          <ac:spMkLst>
            <pc:docMk/>
            <pc:sldMk cId="3763898275" sldId="261"/>
            <ac:spMk id="8" creationId="{9E61FE97-FF01-0BC6-FDA8-C5353C71472E}"/>
          </ac:spMkLst>
        </pc:spChg>
        <pc:spChg chg="del">
          <ac:chgData name="ervins podgaiskis" userId="9375d879da46e548" providerId="LiveId" clId="{DF68940E-F408-4A14-BA74-8DF2BD0D270F}" dt="2024-01-07T14:22:23.405" v="9072"/>
          <ac:spMkLst>
            <pc:docMk/>
            <pc:sldMk cId="3763898275" sldId="261"/>
            <ac:spMk id="13" creationId="{8651CFA9-6065-4243-AC48-858E359780B1}"/>
          </ac:spMkLst>
        </pc:spChg>
        <pc:spChg chg="del">
          <ac:chgData name="ervins podgaiskis" userId="9375d879da46e548" providerId="LiveId" clId="{DF68940E-F408-4A14-BA74-8DF2BD0D270F}" dt="2024-01-07T14:22:23.405" v="9072"/>
          <ac:spMkLst>
            <pc:docMk/>
            <pc:sldMk cId="3763898275" sldId="261"/>
            <ac:spMk id="15" creationId="{FBC8BBE5-981E-4B0B-9654-32B5668BFF31}"/>
          </ac:spMkLst>
        </pc:spChg>
        <pc:spChg chg="del">
          <ac:chgData name="ervins podgaiskis" userId="9375d879da46e548" providerId="LiveId" clId="{DF68940E-F408-4A14-BA74-8DF2BD0D270F}" dt="2024-01-07T14:22:23.405" v="9072"/>
          <ac:spMkLst>
            <pc:docMk/>
            <pc:sldMk cId="3763898275" sldId="261"/>
            <ac:spMk id="21" creationId="{0DADC141-2CF4-4D22-BFEF-05FB358E4DFD}"/>
          </ac:spMkLst>
        </pc:spChg>
        <pc:spChg chg="del">
          <ac:chgData name="ervins podgaiskis" userId="9375d879da46e548" providerId="LiveId" clId="{DF68940E-F408-4A14-BA74-8DF2BD0D270F}" dt="2024-01-07T14:22:23.405" v="9072"/>
          <ac:spMkLst>
            <pc:docMk/>
            <pc:sldMk cId="3763898275" sldId="261"/>
            <ac:spMk id="23" creationId="{F43A66C0-8F79-4D55-8A61-9E980D5FEE26}"/>
          </ac:spMkLst>
        </pc:spChg>
        <pc:grpChg chg="del">
          <ac:chgData name="ervins podgaiskis" userId="9375d879da46e548" providerId="LiveId" clId="{DF68940E-F408-4A14-BA74-8DF2BD0D270F}" dt="2024-01-07T14:22:23.405" v="9072"/>
          <ac:grpSpMkLst>
            <pc:docMk/>
            <pc:sldMk cId="3763898275" sldId="261"/>
            <ac:grpSpMk id="17" creationId="{545001F7-3F8F-4035-8348-1B9798C77D29}"/>
          </ac:grpSpMkLst>
        </pc:grpChg>
        <pc:picChg chg="mod">
          <ac:chgData name="ervins podgaiskis" userId="9375d879da46e548" providerId="LiveId" clId="{DF68940E-F408-4A14-BA74-8DF2BD0D270F}" dt="2024-01-07T15:30:25.127" v="12924" actId="26606"/>
          <ac:picMkLst>
            <pc:docMk/>
            <pc:sldMk cId="3763898275" sldId="261"/>
            <ac:picMk id="7" creationId="{F5991510-BB2E-2487-EF9E-59272AA7F412}"/>
          </ac:picMkLst>
        </pc:picChg>
      </pc:sldChg>
      <pc:sldChg chg="modSp mod">
        <pc:chgData name="ervins podgaiskis" userId="9375d879da46e548" providerId="LiveId" clId="{DF68940E-F408-4A14-BA74-8DF2BD0D270F}" dt="2024-01-07T14:32:23.349" v="9611" actId="27636"/>
        <pc:sldMkLst>
          <pc:docMk/>
          <pc:sldMk cId="3577108079" sldId="262"/>
        </pc:sldMkLst>
        <pc:spChg chg="mod">
          <ac:chgData name="ervins podgaiskis" userId="9375d879da46e548" providerId="LiveId" clId="{DF68940E-F408-4A14-BA74-8DF2BD0D270F}" dt="2024-01-07T14:32:22.964" v="9610"/>
          <ac:spMkLst>
            <pc:docMk/>
            <pc:sldMk cId="3577108079" sldId="262"/>
            <ac:spMk id="2" creationId="{F2A83EAF-CA91-78BC-8197-F3397CB8973F}"/>
          </ac:spMkLst>
        </pc:spChg>
        <pc:spChg chg="mod">
          <ac:chgData name="ervins podgaiskis" userId="9375d879da46e548" providerId="LiveId" clId="{DF68940E-F408-4A14-BA74-8DF2BD0D270F}" dt="2024-01-07T14:32:23.349" v="9611" actId="27636"/>
          <ac:spMkLst>
            <pc:docMk/>
            <pc:sldMk cId="3577108079" sldId="262"/>
            <ac:spMk id="3" creationId="{6DD3E650-7A1D-39B9-44DE-C4937C47991D}"/>
          </ac:spMkLst>
        </pc:spChg>
      </pc:sldChg>
      <pc:sldChg chg="addSp delSp modSp mod delDesignElem">
        <pc:chgData name="ervins podgaiskis" userId="9375d879da46e548" providerId="LiveId" clId="{DF68940E-F408-4A14-BA74-8DF2BD0D270F}" dt="2024-01-07T14:32:38.324" v="9616" actId="26606"/>
        <pc:sldMkLst>
          <pc:docMk/>
          <pc:sldMk cId="655265793" sldId="263"/>
        </pc:sldMkLst>
        <pc:spChg chg="mod">
          <ac:chgData name="ervins podgaiskis" userId="9375d879da46e548" providerId="LiveId" clId="{DF68940E-F408-4A14-BA74-8DF2BD0D270F}" dt="2024-01-07T14:32:38.324" v="9616" actId="26606"/>
          <ac:spMkLst>
            <pc:docMk/>
            <pc:sldMk cId="655265793" sldId="263"/>
            <ac:spMk id="2" creationId="{16D7D2CC-B0D5-FDBB-AE49-7E6616CB71E8}"/>
          </ac:spMkLst>
        </pc:spChg>
        <pc:spChg chg="mod">
          <ac:chgData name="ervins podgaiskis" userId="9375d879da46e548" providerId="LiveId" clId="{DF68940E-F408-4A14-BA74-8DF2BD0D270F}" dt="2024-01-07T14:32:38.324" v="9616" actId="26606"/>
          <ac:spMkLst>
            <pc:docMk/>
            <pc:sldMk cId="655265793" sldId="263"/>
            <ac:spMk id="3" creationId="{A25A7E00-73B3-795D-4D95-52C3C9CFA2B8}"/>
          </ac:spMkLst>
        </pc:spChg>
        <pc:spChg chg="add">
          <ac:chgData name="ervins podgaiskis" userId="9375d879da46e548" providerId="LiveId" clId="{DF68940E-F408-4A14-BA74-8DF2BD0D270F}" dt="2024-01-07T14:32:38.324" v="9616" actId="26606"/>
          <ac:spMkLst>
            <pc:docMk/>
            <pc:sldMk cId="655265793" sldId="263"/>
            <ac:spMk id="7" creationId="{9874D11C-36F5-4BBE-A490-019A54E953B0}"/>
          </ac:spMkLst>
        </pc:spChg>
        <pc:spChg chg="add">
          <ac:chgData name="ervins podgaiskis" userId="9375d879da46e548" providerId="LiveId" clId="{DF68940E-F408-4A14-BA74-8DF2BD0D270F}" dt="2024-01-07T14:32:38.324" v="9616" actId="26606"/>
          <ac:spMkLst>
            <pc:docMk/>
            <pc:sldMk cId="655265793" sldId="263"/>
            <ac:spMk id="14" creationId="{3F088236-D655-4F88-B238-E16762358025}"/>
          </ac:spMkLst>
        </pc:spChg>
        <pc:spChg chg="add">
          <ac:chgData name="ervins podgaiskis" userId="9375d879da46e548" providerId="LiveId" clId="{DF68940E-F408-4A14-BA74-8DF2BD0D270F}" dt="2024-01-07T14:32:38.324" v="9616" actId="26606"/>
          <ac:spMkLst>
            <pc:docMk/>
            <pc:sldMk cId="655265793" sldId="263"/>
            <ac:spMk id="16" creationId="{3DAC0C92-199E-475C-9390-119A9B027276}"/>
          </ac:spMkLst>
        </pc:spChg>
        <pc:spChg chg="add">
          <ac:chgData name="ervins podgaiskis" userId="9375d879da46e548" providerId="LiveId" clId="{DF68940E-F408-4A14-BA74-8DF2BD0D270F}" dt="2024-01-07T14:32:38.324" v="9616" actId="26606"/>
          <ac:spMkLst>
            <pc:docMk/>
            <pc:sldMk cId="655265793" sldId="263"/>
            <ac:spMk id="18" creationId="{C4CFB339-0ED8-4FE2-9EF1-6D1375B8499B}"/>
          </ac:spMkLst>
        </pc:spChg>
        <pc:spChg chg="add">
          <ac:chgData name="ervins podgaiskis" userId="9375d879da46e548" providerId="LiveId" clId="{DF68940E-F408-4A14-BA74-8DF2BD0D270F}" dt="2024-01-07T14:32:38.324" v="9616" actId="26606"/>
          <ac:spMkLst>
            <pc:docMk/>
            <pc:sldMk cId="655265793" sldId="263"/>
            <ac:spMk id="20" creationId="{31896C80-2069-4431-9C19-83B913734490}"/>
          </ac:spMkLst>
        </pc:spChg>
        <pc:spChg chg="add">
          <ac:chgData name="ervins podgaiskis" userId="9375d879da46e548" providerId="LiveId" clId="{DF68940E-F408-4A14-BA74-8DF2BD0D270F}" dt="2024-01-07T14:32:38.324" v="9616" actId="26606"/>
          <ac:spMkLst>
            <pc:docMk/>
            <pc:sldMk cId="655265793" sldId="263"/>
            <ac:spMk id="22" creationId="{BF120A21-0841-4823-B0C4-28AEBCEF9B78}"/>
          </ac:spMkLst>
        </pc:spChg>
        <pc:spChg chg="add">
          <ac:chgData name="ervins podgaiskis" userId="9375d879da46e548" providerId="LiveId" clId="{DF68940E-F408-4A14-BA74-8DF2BD0D270F}" dt="2024-01-07T14:32:38.324" v="9616" actId="26606"/>
          <ac:spMkLst>
            <pc:docMk/>
            <pc:sldMk cId="655265793" sldId="263"/>
            <ac:spMk id="24" creationId="{DBB05BAE-BBD3-4289-899F-A6851503C6B0}"/>
          </ac:spMkLst>
        </pc:spChg>
        <pc:spChg chg="del">
          <ac:chgData name="ervins podgaiskis" userId="9375d879da46e548" providerId="LiveId" clId="{DF68940E-F408-4A14-BA74-8DF2BD0D270F}" dt="2024-01-07T14:22:23.405" v="9072"/>
          <ac:spMkLst>
            <pc:docMk/>
            <pc:sldMk cId="655265793" sldId="263"/>
            <ac:spMk id="26" creationId="{8651CFA9-6065-4243-AC48-858E359780B1}"/>
          </ac:spMkLst>
        </pc:spChg>
        <pc:spChg chg="del">
          <ac:chgData name="ervins podgaiskis" userId="9375d879da46e548" providerId="LiveId" clId="{DF68940E-F408-4A14-BA74-8DF2BD0D270F}" dt="2024-01-07T14:22:23.405" v="9072"/>
          <ac:spMkLst>
            <pc:docMk/>
            <pc:sldMk cId="655265793" sldId="263"/>
            <ac:spMk id="27" creationId="{592DB257-3E16-4A3C-9E28-4682828127AD}"/>
          </ac:spMkLst>
        </pc:spChg>
        <pc:grpChg chg="del">
          <ac:chgData name="ervins podgaiskis" userId="9375d879da46e548" providerId="LiveId" clId="{DF68940E-F408-4A14-BA74-8DF2BD0D270F}" dt="2024-01-07T14:22:23.405" v="9072"/>
          <ac:grpSpMkLst>
            <pc:docMk/>
            <pc:sldMk cId="655265793" sldId="263"/>
            <ac:grpSpMk id="28" creationId="{0974BA0E-B544-45F7-A92D-96789A822039}"/>
          </ac:grpSpMkLst>
        </pc:grpChg>
        <pc:picChg chg="mod ord">
          <ac:chgData name="ervins podgaiskis" userId="9375d879da46e548" providerId="LiveId" clId="{DF68940E-F408-4A14-BA74-8DF2BD0D270F}" dt="2024-01-07T14:32:38.324" v="9616" actId="26606"/>
          <ac:picMkLst>
            <pc:docMk/>
            <pc:sldMk cId="655265793" sldId="263"/>
            <ac:picMk id="5" creationId="{75815557-0D2C-1D7D-4F93-BF4C1AAB0F7A}"/>
          </ac:picMkLst>
        </pc:picChg>
        <pc:cxnChg chg="add">
          <ac:chgData name="ervins podgaiskis" userId="9375d879da46e548" providerId="LiveId" clId="{DF68940E-F408-4A14-BA74-8DF2BD0D270F}" dt="2024-01-07T14:32:38.324" v="9616" actId="26606"/>
          <ac:cxnSpMkLst>
            <pc:docMk/>
            <pc:sldMk cId="655265793" sldId="263"/>
            <ac:cxnSpMk id="10" creationId="{64FA5DFF-7FE6-4855-84E6-DFA78EE978BD}"/>
          </ac:cxnSpMkLst>
        </pc:cxnChg>
        <pc:cxnChg chg="add">
          <ac:chgData name="ervins podgaiskis" userId="9375d879da46e548" providerId="LiveId" clId="{DF68940E-F408-4A14-BA74-8DF2BD0D270F}" dt="2024-01-07T14:32:38.324" v="9616" actId="26606"/>
          <ac:cxnSpMkLst>
            <pc:docMk/>
            <pc:sldMk cId="655265793" sldId="263"/>
            <ac:cxnSpMk id="12" creationId="{2AFD8CBA-54A3-4363-991B-B9C631BBFA74}"/>
          </ac:cxnSpMkLst>
        </pc:cxnChg>
      </pc:sldChg>
      <pc:sldChg chg="delSp modSp mod delDesignElem">
        <pc:chgData name="ervins podgaiskis" userId="9375d879da46e548" providerId="LiveId" clId="{DF68940E-F408-4A14-BA74-8DF2BD0D270F}" dt="2024-01-07T14:22:23.405" v="9072"/>
        <pc:sldMkLst>
          <pc:docMk/>
          <pc:sldMk cId="3254413520" sldId="264"/>
        </pc:sldMkLst>
        <pc:spChg chg="mod">
          <ac:chgData name="ervins podgaiskis" userId="9375d879da46e548" providerId="LiveId" clId="{DF68940E-F408-4A14-BA74-8DF2BD0D270F}" dt="2024-01-07T13:42:52.187" v="7655" actId="122"/>
          <ac:spMkLst>
            <pc:docMk/>
            <pc:sldMk cId="3254413520" sldId="264"/>
            <ac:spMk id="2" creationId="{39049C84-8043-D934-CFFA-EECA9BCD22DC}"/>
          </ac:spMkLst>
        </pc:spChg>
        <pc:spChg chg="del">
          <ac:chgData name="ervins podgaiskis" userId="9375d879da46e548" providerId="LiveId" clId="{DF68940E-F408-4A14-BA74-8DF2BD0D270F}" dt="2024-01-07T14:22:23.405" v="9072"/>
          <ac:spMkLst>
            <pc:docMk/>
            <pc:sldMk cId="3254413520" sldId="264"/>
            <ac:spMk id="24" creationId="{0BABF38A-8A0D-492E-BD20-6CF4D46B50BD}"/>
          </ac:spMkLst>
        </pc:spChg>
        <pc:spChg chg="del">
          <ac:chgData name="ervins podgaiskis" userId="9375d879da46e548" providerId="LiveId" clId="{DF68940E-F408-4A14-BA74-8DF2BD0D270F}" dt="2024-01-07T14:22:23.405" v="9072"/>
          <ac:spMkLst>
            <pc:docMk/>
            <pc:sldMk cId="3254413520" sldId="264"/>
            <ac:spMk id="26" creationId="{43A9B7B3-F171-4C25-99FC-C54250F0649B}"/>
          </ac:spMkLst>
        </pc:spChg>
        <pc:spChg chg="del">
          <ac:chgData name="ervins podgaiskis" userId="9375d879da46e548" providerId="LiveId" clId="{DF68940E-F408-4A14-BA74-8DF2BD0D270F}" dt="2024-01-07T14:22:23.405" v="9072"/>
          <ac:spMkLst>
            <pc:docMk/>
            <pc:sldMk cId="3254413520" sldId="264"/>
            <ac:spMk id="27" creationId="{D2D5C7C5-9C27-4A61-9F57-1857D45320FD}"/>
          </ac:spMkLst>
        </pc:spChg>
        <pc:spChg chg="del">
          <ac:chgData name="ervins podgaiskis" userId="9375d879da46e548" providerId="LiveId" clId="{DF68940E-F408-4A14-BA74-8DF2BD0D270F}" dt="2024-01-07T14:22:23.405" v="9072"/>
          <ac:spMkLst>
            <pc:docMk/>
            <pc:sldMk cId="3254413520" sldId="264"/>
            <ac:spMk id="28" creationId="{A56932E6-5BA9-4C85-82EA-A307011BBDFD}"/>
          </ac:spMkLst>
        </pc:spChg>
        <pc:picChg chg="del">
          <ac:chgData name="ervins podgaiskis" userId="9375d879da46e548" providerId="LiveId" clId="{DF68940E-F408-4A14-BA74-8DF2BD0D270F}" dt="2024-01-07T14:22:23.405" v="9072"/>
          <ac:picMkLst>
            <pc:docMk/>
            <pc:sldMk cId="3254413520" sldId="264"/>
            <ac:picMk id="25" creationId="{BC526B7A-4801-4FD1-95C8-03AF22629E87}"/>
          </ac:picMkLst>
        </pc:picChg>
      </pc:sldChg>
      <pc:sldChg chg="addSp delSp modSp mod delDesignElem">
        <pc:chgData name="ervins podgaiskis" userId="9375d879da46e548" providerId="LiveId" clId="{DF68940E-F408-4A14-BA74-8DF2BD0D270F}" dt="2024-01-07T15:30:44.395" v="12925" actId="26606"/>
        <pc:sldMkLst>
          <pc:docMk/>
          <pc:sldMk cId="3151915539" sldId="265"/>
        </pc:sldMkLst>
        <pc:spChg chg="mod">
          <ac:chgData name="ervins podgaiskis" userId="9375d879da46e548" providerId="LiveId" clId="{DF68940E-F408-4A14-BA74-8DF2BD0D270F}" dt="2024-01-07T15:30:44.395" v="12925" actId="26606"/>
          <ac:spMkLst>
            <pc:docMk/>
            <pc:sldMk cId="3151915539" sldId="265"/>
            <ac:spMk id="12" creationId="{6189D1FB-E5D1-EE86-751E-96DD980660D6}"/>
          </ac:spMkLst>
        </pc:spChg>
        <pc:spChg chg="mod">
          <ac:chgData name="ervins podgaiskis" userId="9375d879da46e548" providerId="LiveId" clId="{DF68940E-F408-4A14-BA74-8DF2BD0D270F}" dt="2024-01-07T15:30:44.395" v="12925" actId="26606"/>
          <ac:spMkLst>
            <pc:docMk/>
            <pc:sldMk cId="3151915539" sldId="265"/>
            <ac:spMk id="13" creationId="{A4EEC19C-371B-E2D1-EF89-35AC96167EEC}"/>
          </ac:spMkLst>
        </pc:spChg>
        <pc:spChg chg="del">
          <ac:chgData name="ervins podgaiskis" userId="9375d879da46e548" providerId="LiveId" clId="{DF68940E-F408-4A14-BA74-8DF2BD0D270F}" dt="2024-01-07T14:22:23.405" v="9072"/>
          <ac:spMkLst>
            <pc:docMk/>
            <pc:sldMk cId="3151915539" sldId="265"/>
            <ac:spMk id="19" creationId="{0BABF38A-8A0D-492E-BD20-6CF4D46B50BD}"/>
          </ac:spMkLst>
        </pc:spChg>
        <pc:spChg chg="del">
          <ac:chgData name="ervins podgaiskis" userId="9375d879da46e548" providerId="LiveId" clId="{DF68940E-F408-4A14-BA74-8DF2BD0D270F}" dt="2024-01-07T14:22:23.405" v="9072"/>
          <ac:spMkLst>
            <pc:docMk/>
            <pc:sldMk cId="3151915539" sldId="265"/>
            <ac:spMk id="23" creationId="{A4FB2F27-3F7D-440E-A905-86607A926A29}"/>
          </ac:spMkLst>
        </pc:spChg>
        <pc:spChg chg="del">
          <ac:chgData name="ervins podgaiskis" userId="9375d879da46e548" providerId="LiveId" clId="{DF68940E-F408-4A14-BA74-8DF2BD0D270F}" dt="2024-01-07T14:22:23.405" v="9072"/>
          <ac:spMkLst>
            <pc:docMk/>
            <pc:sldMk cId="3151915539" sldId="265"/>
            <ac:spMk id="25" creationId="{AF678C14-A033-4139-BCA9-8382B039648B}"/>
          </ac:spMkLst>
        </pc:spChg>
        <pc:spChg chg="del">
          <ac:chgData name="ervins podgaiskis" userId="9375d879da46e548" providerId="LiveId" clId="{DF68940E-F408-4A14-BA74-8DF2BD0D270F}" dt="2024-01-07T14:22:23.405" v="9072"/>
          <ac:spMkLst>
            <pc:docMk/>
            <pc:sldMk cId="3151915539" sldId="265"/>
            <ac:spMk id="27" creationId="{C2D5331B-6E57-4C50-8FBB-431781288905}"/>
          </ac:spMkLst>
        </pc:spChg>
        <pc:spChg chg="add">
          <ac:chgData name="ervins podgaiskis" userId="9375d879da46e548" providerId="LiveId" clId="{DF68940E-F408-4A14-BA74-8DF2BD0D270F}" dt="2024-01-07T15:30:44.395" v="12925" actId="26606"/>
          <ac:spMkLst>
            <pc:docMk/>
            <pc:sldMk cId="3151915539" sldId="265"/>
            <ac:spMk id="32" creationId="{3BCB5F6A-9EB0-40B0-9D13-3023E9A20508}"/>
          </ac:spMkLst>
        </pc:spChg>
        <pc:grpChg chg="add">
          <ac:chgData name="ervins podgaiskis" userId="9375d879da46e548" providerId="LiveId" clId="{DF68940E-F408-4A14-BA74-8DF2BD0D270F}" dt="2024-01-07T15:30:44.395" v="12925" actId="26606"/>
          <ac:grpSpMkLst>
            <pc:docMk/>
            <pc:sldMk cId="3151915539" sldId="265"/>
            <ac:grpSpMk id="20" creationId="{10BE40E3-5550-4CDD-B4FD-387C33EBF157}"/>
          </ac:grpSpMkLst>
        </pc:grpChg>
        <pc:grpChg chg="del">
          <ac:chgData name="ervins podgaiskis" userId="9375d879da46e548" providerId="LiveId" clId="{DF68940E-F408-4A14-BA74-8DF2BD0D270F}" dt="2024-01-07T14:22:23.405" v="9072"/>
          <ac:grpSpMkLst>
            <pc:docMk/>
            <pc:sldMk cId="3151915539" sldId="265"/>
            <ac:grpSpMk id="29" creationId="{E4A40E9D-B0FA-4A78-B58C-87A64C4FD5C8}"/>
          </ac:grpSpMkLst>
        </pc:grpChg>
        <pc:picChg chg="mod">
          <ac:chgData name="ervins podgaiskis" userId="9375d879da46e548" providerId="LiveId" clId="{DF68940E-F408-4A14-BA74-8DF2BD0D270F}" dt="2024-01-07T15:30:44.395" v="12925" actId="26606"/>
          <ac:picMkLst>
            <pc:docMk/>
            <pc:sldMk cId="3151915539" sldId="265"/>
            <ac:picMk id="15" creationId="{7BA7625C-9386-2912-C2FD-525FCD3F82BC}"/>
          </ac:picMkLst>
        </pc:picChg>
        <pc:picChg chg="del">
          <ac:chgData name="ervins podgaiskis" userId="9375d879da46e548" providerId="LiveId" clId="{DF68940E-F408-4A14-BA74-8DF2BD0D270F}" dt="2024-01-07T14:22:23.405" v="9072"/>
          <ac:picMkLst>
            <pc:docMk/>
            <pc:sldMk cId="3151915539" sldId="265"/>
            <ac:picMk id="21" creationId="{BC526B7A-4801-4FD1-95C8-03AF22629E87}"/>
          </ac:picMkLst>
        </pc:picChg>
      </pc:sldChg>
      <pc:sldChg chg="addSp delSp modSp mod delDesignElem">
        <pc:chgData name="ervins podgaiskis" userId="9375d879da46e548" providerId="LiveId" clId="{DF68940E-F408-4A14-BA74-8DF2BD0D270F}" dt="2024-01-07T15:30:57.464" v="12926" actId="26606"/>
        <pc:sldMkLst>
          <pc:docMk/>
          <pc:sldMk cId="3371500889" sldId="266"/>
        </pc:sldMkLst>
        <pc:spChg chg="mod">
          <ac:chgData name="ervins podgaiskis" userId="9375d879da46e548" providerId="LiveId" clId="{DF68940E-F408-4A14-BA74-8DF2BD0D270F}" dt="2024-01-07T15:30:57.464" v="12926" actId="26606"/>
          <ac:spMkLst>
            <pc:docMk/>
            <pc:sldMk cId="3371500889" sldId="266"/>
            <ac:spMk id="2" creationId="{0BF7A11D-AD86-05D2-FF10-A086C71B5F1E}"/>
          </ac:spMkLst>
        </pc:spChg>
        <pc:spChg chg="mod">
          <ac:chgData name="ervins podgaiskis" userId="9375d879da46e548" providerId="LiveId" clId="{DF68940E-F408-4A14-BA74-8DF2BD0D270F}" dt="2024-01-07T15:30:57.464" v="12926" actId="26606"/>
          <ac:spMkLst>
            <pc:docMk/>
            <pc:sldMk cId="3371500889" sldId="266"/>
            <ac:spMk id="3" creationId="{737B3DC2-769A-FECC-7BF9-516FE32671BF}"/>
          </ac:spMkLst>
        </pc:spChg>
        <pc:spChg chg="del">
          <ac:chgData name="ervins podgaiskis" userId="9375d879da46e548" providerId="LiveId" clId="{DF68940E-F408-4A14-BA74-8DF2BD0D270F}" dt="2024-01-07T14:22:23.405" v="9072"/>
          <ac:spMkLst>
            <pc:docMk/>
            <pc:sldMk cId="3371500889" sldId="266"/>
            <ac:spMk id="9" creationId="{8651CFA9-6065-4243-AC48-858E359780B1}"/>
          </ac:spMkLst>
        </pc:spChg>
        <pc:spChg chg="add">
          <ac:chgData name="ervins podgaiskis" userId="9375d879da46e548" providerId="LiveId" clId="{DF68940E-F408-4A14-BA74-8DF2BD0D270F}" dt="2024-01-07T15:30:57.464" v="12926" actId="26606"/>
          <ac:spMkLst>
            <pc:docMk/>
            <pc:sldMk cId="3371500889" sldId="266"/>
            <ac:spMk id="10" creationId="{3BCB5F6A-9EB0-40B0-9D13-3023E9A20508}"/>
          </ac:spMkLst>
        </pc:spChg>
        <pc:spChg chg="del">
          <ac:chgData name="ervins podgaiskis" userId="9375d879da46e548" providerId="LiveId" clId="{DF68940E-F408-4A14-BA74-8DF2BD0D270F}" dt="2024-01-07T14:22:23.405" v="9072"/>
          <ac:spMkLst>
            <pc:docMk/>
            <pc:sldMk cId="3371500889" sldId="266"/>
            <ac:spMk id="11" creationId="{E8B2F707-EF35-4955-8439-F76145F3CD7E}"/>
          </ac:spMkLst>
        </pc:spChg>
        <pc:spChg chg="del">
          <ac:chgData name="ervins podgaiskis" userId="9375d879da46e548" providerId="LiveId" clId="{DF68940E-F408-4A14-BA74-8DF2BD0D270F}" dt="2024-01-07T14:22:23.405" v="9072"/>
          <ac:spMkLst>
            <pc:docMk/>
            <pc:sldMk cId="3371500889" sldId="266"/>
            <ac:spMk id="13" creationId="{DA476813-4CEE-408B-852D-3E51E30B17BE}"/>
          </ac:spMkLst>
        </pc:spChg>
        <pc:picChg chg="mod ord">
          <ac:chgData name="ervins podgaiskis" userId="9375d879da46e548" providerId="LiveId" clId="{DF68940E-F408-4A14-BA74-8DF2BD0D270F}" dt="2024-01-07T15:30:57.464" v="12926" actId="26606"/>
          <ac:picMkLst>
            <pc:docMk/>
            <pc:sldMk cId="3371500889" sldId="266"/>
            <ac:picMk id="5" creationId="{D00C9070-CB66-6D74-5606-A69556917345}"/>
          </ac:picMkLst>
        </pc:picChg>
      </pc:sldChg>
      <pc:sldChg chg="addSp delSp modSp new mod setBg delDesignElem">
        <pc:chgData name="ervins podgaiskis" userId="9375d879da46e548" providerId="LiveId" clId="{DF68940E-F408-4A14-BA74-8DF2BD0D270F}" dt="2024-01-07T14:22:23.405" v="9072"/>
        <pc:sldMkLst>
          <pc:docMk/>
          <pc:sldMk cId="3376241332" sldId="267"/>
        </pc:sldMkLst>
        <pc:spChg chg="mod">
          <ac:chgData name="ervins podgaiskis" userId="9375d879da46e548" providerId="LiveId" clId="{DF68940E-F408-4A14-BA74-8DF2BD0D270F}" dt="2023-12-25T06:50:10.273" v="280" actId="26606"/>
          <ac:spMkLst>
            <pc:docMk/>
            <pc:sldMk cId="3376241332" sldId="267"/>
            <ac:spMk id="2" creationId="{F2D442EB-3108-E262-DF6D-8996F202BAB6}"/>
          </ac:spMkLst>
        </pc:spChg>
        <pc:spChg chg="mod ord">
          <ac:chgData name="ervins podgaiskis" userId="9375d879da46e548" providerId="LiveId" clId="{DF68940E-F408-4A14-BA74-8DF2BD0D270F}" dt="2023-12-25T06:50:10.273" v="280" actId="26606"/>
          <ac:spMkLst>
            <pc:docMk/>
            <pc:sldMk cId="3376241332" sldId="267"/>
            <ac:spMk id="3" creationId="{4F9DB9E0-A8CF-3EC2-48DA-891D720F97ED}"/>
          </ac:spMkLst>
        </pc:spChg>
        <pc:spChg chg="add del">
          <ac:chgData name="ervins podgaiskis" userId="9375d879da46e548" providerId="LiveId" clId="{DF68940E-F408-4A14-BA74-8DF2BD0D270F}" dt="2023-12-25T06:50:10.258" v="279" actId="26606"/>
          <ac:spMkLst>
            <pc:docMk/>
            <pc:sldMk cId="3376241332" sldId="267"/>
            <ac:spMk id="10" creationId="{A4FB2F27-3F7D-440E-A905-86607A926A29}"/>
          </ac:spMkLst>
        </pc:spChg>
        <pc:spChg chg="add del">
          <ac:chgData name="ervins podgaiskis" userId="9375d879da46e548" providerId="LiveId" clId="{DF68940E-F408-4A14-BA74-8DF2BD0D270F}" dt="2023-12-25T06:50:10.258" v="279" actId="26606"/>
          <ac:spMkLst>
            <pc:docMk/>
            <pc:sldMk cId="3376241332" sldId="267"/>
            <ac:spMk id="12" creationId="{AF678C14-A033-4139-BCA9-8382B039648B}"/>
          </ac:spMkLst>
        </pc:spChg>
        <pc:spChg chg="add del">
          <ac:chgData name="ervins podgaiskis" userId="9375d879da46e548" providerId="LiveId" clId="{DF68940E-F408-4A14-BA74-8DF2BD0D270F}" dt="2024-01-07T14:22:23.405" v="9072"/>
          <ac:spMkLst>
            <pc:docMk/>
            <pc:sldMk cId="3376241332" sldId="267"/>
            <ac:spMk id="18" creationId="{8651CFA9-6065-4243-AC48-858E359780B1}"/>
          </ac:spMkLst>
        </pc:spChg>
        <pc:spChg chg="add del">
          <ac:chgData name="ervins podgaiskis" userId="9375d879da46e548" providerId="LiveId" clId="{DF68940E-F408-4A14-BA74-8DF2BD0D270F}" dt="2024-01-07T14:22:23.405" v="9072"/>
          <ac:spMkLst>
            <pc:docMk/>
            <pc:sldMk cId="3376241332" sldId="267"/>
            <ac:spMk id="19" creationId="{FBC8BBE5-981E-4B0B-9654-32B5668BFF31}"/>
          </ac:spMkLst>
        </pc:spChg>
        <pc:grpChg chg="add del">
          <ac:chgData name="ervins podgaiskis" userId="9375d879da46e548" providerId="LiveId" clId="{DF68940E-F408-4A14-BA74-8DF2BD0D270F}" dt="2023-12-25T06:50:10.258" v="279" actId="26606"/>
          <ac:grpSpMkLst>
            <pc:docMk/>
            <pc:sldMk cId="3376241332" sldId="267"/>
            <ac:grpSpMk id="14" creationId="{14763DA8-CE3A-4B30-B2F5-0D128777F742}"/>
          </ac:grpSpMkLst>
        </pc:grpChg>
        <pc:grpChg chg="add del">
          <ac:chgData name="ervins podgaiskis" userId="9375d879da46e548" providerId="LiveId" clId="{DF68940E-F408-4A14-BA74-8DF2BD0D270F}" dt="2024-01-07T14:22:23.405" v="9072"/>
          <ac:grpSpMkLst>
            <pc:docMk/>
            <pc:sldMk cId="3376241332" sldId="267"/>
            <ac:grpSpMk id="20" creationId="{8D6FD602-3113-4FC4-982F-15099614D2A6}"/>
          </ac:grpSpMkLst>
        </pc:grpChg>
        <pc:picChg chg="add mod">
          <ac:chgData name="ervins podgaiskis" userId="9375d879da46e548" providerId="LiveId" clId="{DF68940E-F408-4A14-BA74-8DF2BD0D270F}" dt="2023-12-25T06:50:10.273" v="280" actId="26606"/>
          <ac:picMkLst>
            <pc:docMk/>
            <pc:sldMk cId="3376241332" sldId="267"/>
            <ac:picMk id="5" creationId="{5646FDD9-7802-A1A4-1E3B-4D0F4058824E}"/>
          </ac:picMkLst>
        </pc:picChg>
      </pc:sldChg>
      <pc:sldChg chg="addSp delSp modSp new mod setBg modClrScheme addAnim delDesignElem chgLayout">
        <pc:chgData name="ervins podgaiskis" userId="9375d879da46e548" providerId="LiveId" clId="{DF68940E-F408-4A14-BA74-8DF2BD0D270F}" dt="2024-01-07T14:31:23.850" v="9606" actId="27636"/>
        <pc:sldMkLst>
          <pc:docMk/>
          <pc:sldMk cId="2285314927" sldId="268"/>
        </pc:sldMkLst>
        <pc:spChg chg="mod ord">
          <ac:chgData name="ervins podgaiskis" userId="9375d879da46e548" providerId="LiveId" clId="{DF68940E-F408-4A14-BA74-8DF2BD0D270F}" dt="2024-01-07T13:58:43.784" v="8314" actId="26606"/>
          <ac:spMkLst>
            <pc:docMk/>
            <pc:sldMk cId="2285314927" sldId="268"/>
            <ac:spMk id="2" creationId="{9DE6E040-B2D4-8DFA-9F9A-70FD5E65056E}"/>
          </ac:spMkLst>
        </pc:spChg>
        <pc:spChg chg="del mod ord">
          <ac:chgData name="ervins podgaiskis" userId="9375d879da46e548" providerId="LiveId" clId="{DF68940E-F408-4A14-BA74-8DF2BD0D270F}" dt="2023-12-25T06:55:27.080" v="379" actId="700"/>
          <ac:spMkLst>
            <pc:docMk/>
            <pc:sldMk cId="2285314927" sldId="268"/>
            <ac:spMk id="3" creationId="{18ADA62C-DC87-F0F3-A248-4650136F7AF4}"/>
          </ac:spMkLst>
        </pc:spChg>
        <pc:spChg chg="add mod ord">
          <ac:chgData name="ervins podgaiskis" userId="9375d879da46e548" providerId="LiveId" clId="{DF68940E-F408-4A14-BA74-8DF2BD0D270F}" dt="2024-01-07T14:31:23.850" v="9606" actId="27636"/>
          <ac:spMkLst>
            <pc:docMk/>
            <pc:sldMk cId="2285314927" sldId="268"/>
            <ac:spMk id="3" creationId="{3B805FF1-F125-151F-DAC5-343127C0F3E7}"/>
          </ac:spMkLst>
        </pc:spChg>
        <pc:spChg chg="add del mod ord">
          <ac:chgData name="ervins podgaiskis" userId="9375d879da46e548" providerId="LiveId" clId="{DF68940E-F408-4A14-BA74-8DF2BD0D270F}" dt="2023-12-25T06:55:46.157" v="380" actId="700"/>
          <ac:spMkLst>
            <pc:docMk/>
            <pc:sldMk cId="2285314927" sldId="268"/>
            <ac:spMk id="4" creationId="{04151467-1E0B-110E-BA8D-24152B854B52}"/>
          </ac:spMkLst>
        </pc:spChg>
        <pc:spChg chg="add del mod ord">
          <ac:chgData name="ervins podgaiskis" userId="9375d879da46e548" providerId="LiveId" clId="{DF68940E-F408-4A14-BA74-8DF2BD0D270F}" dt="2023-12-25T06:55:46.157" v="380" actId="700"/>
          <ac:spMkLst>
            <pc:docMk/>
            <pc:sldMk cId="2285314927" sldId="268"/>
            <ac:spMk id="5" creationId="{78D07AC3-1391-026D-3254-F90C538C94DF}"/>
          </ac:spMkLst>
        </pc:spChg>
        <pc:spChg chg="add del">
          <ac:chgData name="ervins podgaiskis" userId="9375d879da46e548" providerId="LiveId" clId="{DF68940E-F408-4A14-BA74-8DF2BD0D270F}" dt="2024-01-07T13:54:35.738" v="7959" actId="26606"/>
          <ac:spMkLst>
            <pc:docMk/>
            <pc:sldMk cId="2285314927" sldId="268"/>
            <ac:spMk id="8" creationId="{0BABF38A-8A0D-492E-BD20-6CF4D46B50BD}"/>
          </ac:spMkLst>
        </pc:spChg>
        <pc:spChg chg="add del">
          <ac:chgData name="ervins podgaiskis" userId="9375d879da46e548" providerId="LiveId" clId="{DF68940E-F408-4A14-BA74-8DF2BD0D270F}" dt="2024-01-07T14:22:23.405" v="9072"/>
          <ac:spMkLst>
            <pc:docMk/>
            <pc:sldMk cId="2285314927" sldId="268"/>
            <ac:spMk id="11" creationId="{A4FB2F27-3F7D-440E-A905-86607A926A29}"/>
          </ac:spMkLst>
        </pc:spChg>
        <pc:spChg chg="add del">
          <ac:chgData name="ervins podgaiskis" userId="9375d879da46e548" providerId="LiveId" clId="{DF68940E-F408-4A14-BA74-8DF2BD0D270F}" dt="2024-01-07T13:54:35.738" v="7959" actId="26606"/>
          <ac:spMkLst>
            <pc:docMk/>
            <pc:sldMk cId="2285314927" sldId="268"/>
            <ac:spMk id="12" creationId="{E2748806-3AF5-4078-830A-C1F26BF1B200}"/>
          </ac:spMkLst>
        </pc:spChg>
        <pc:spChg chg="add del">
          <ac:chgData name="ervins podgaiskis" userId="9375d879da46e548" providerId="LiveId" clId="{DF68940E-F408-4A14-BA74-8DF2BD0D270F}" dt="2024-01-07T14:22:23.405" v="9072"/>
          <ac:spMkLst>
            <pc:docMk/>
            <pc:sldMk cId="2285314927" sldId="268"/>
            <ac:spMk id="13" creationId="{AF678C14-A033-4139-BCA9-8382B039648B}"/>
          </ac:spMkLst>
        </pc:spChg>
        <pc:spChg chg="add del">
          <ac:chgData name="ervins podgaiskis" userId="9375d879da46e548" providerId="LiveId" clId="{DF68940E-F408-4A14-BA74-8DF2BD0D270F}" dt="2024-01-07T13:54:35.738" v="7959" actId="26606"/>
          <ac:spMkLst>
            <pc:docMk/>
            <pc:sldMk cId="2285314927" sldId="268"/>
            <ac:spMk id="14" creationId="{BF991FCB-5132-414C-B377-526F56121B69}"/>
          </ac:spMkLst>
        </pc:spChg>
        <pc:spChg chg="add del">
          <ac:chgData name="ervins podgaiskis" userId="9375d879da46e548" providerId="LiveId" clId="{DF68940E-F408-4A14-BA74-8DF2BD0D270F}" dt="2024-01-07T13:54:35.738" v="7959" actId="26606"/>
          <ac:spMkLst>
            <pc:docMk/>
            <pc:sldMk cId="2285314927" sldId="268"/>
            <ac:spMk id="16" creationId="{F23DAFF7-4C98-4E0E-8986-198D54B6C1F0}"/>
          </ac:spMkLst>
        </pc:spChg>
        <pc:spChg chg="add del">
          <ac:chgData name="ervins podgaiskis" userId="9375d879da46e548" providerId="LiveId" clId="{DF68940E-F408-4A14-BA74-8DF2BD0D270F}" dt="2024-01-07T13:54:45.036" v="7960" actId="700"/>
          <ac:spMkLst>
            <pc:docMk/>
            <pc:sldMk cId="2285314927" sldId="268"/>
            <ac:spMk id="21" creationId="{0BABF38A-8A0D-492E-BD20-6CF4D46B50BD}"/>
          </ac:spMkLst>
        </pc:spChg>
        <pc:spChg chg="add del">
          <ac:chgData name="ervins podgaiskis" userId="9375d879da46e548" providerId="LiveId" clId="{DF68940E-F408-4A14-BA74-8DF2BD0D270F}" dt="2024-01-07T13:54:45.036" v="7960" actId="700"/>
          <ac:spMkLst>
            <pc:docMk/>
            <pc:sldMk cId="2285314927" sldId="268"/>
            <ac:spMk id="25" creationId="{E2748806-3AF5-4078-830A-C1F26BF1B200}"/>
          </ac:spMkLst>
        </pc:spChg>
        <pc:spChg chg="add del">
          <ac:chgData name="ervins podgaiskis" userId="9375d879da46e548" providerId="LiveId" clId="{DF68940E-F408-4A14-BA74-8DF2BD0D270F}" dt="2024-01-07T13:54:45.036" v="7960" actId="700"/>
          <ac:spMkLst>
            <pc:docMk/>
            <pc:sldMk cId="2285314927" sldId="268"/>
            <ac:spMk id="27" creationId="{BF991FCB-5132-414C-B377-526F56121B69}"/>
          </ac:spMkLst>
        </pc:spChg>
        <pc:spChg chg="add del">
          <ac:chgData name="ervins podgaiskis" userId="9375d879da46e548" providerId="LiveId" clId="{DF68940E-F408-4A14-BA74-8DF2BD0D270F}" dt="2024-01-07T13:54:45.036" v="7960" actId="700"/>
          <ac:spMkLst>
            <pc:docMk/>
            <pc:sldMk cId="2285314927" sldId="268"/>
            <ac:spMk id="29" creationId="{F23DAFF7-4C98-4E0E-8986-198D54B6C1F0}"/>
          </ac:spMkLst>
        </pc:spChg>
        <pc:grpChg chg="add del">
          <ac:chgData name="ervins podgaiskis" userId="9375d879da46e548" providerId="LiveId" clId="{DF68940E-F408-4A14-BA74-8DF2BD0D270F}" dt="2024-01-07T14:22:23.405" v="9072"/>
          <ac:grpSpMkLst>
            <pc:docMk/>
            <pc:sldMk cId="2285314927" sldId="268"/>
            <ac:grpSpMk id="15" creationId="{3489A2D2-B3AA-488C-B20E-15DBB97548C6}"/>
          </ac:grpSpMkLst>
        </pc:grpChg>
        <pc:picChg chg="add mod ord">
          <ac:chgData name="ervins podgaiskis" userId="9375d879da46e548" providerId="LiveId" clId="{DF68940E-F408-4A14-BA74-8DF2BD0D270F}" dt="2024-01-07T13:58:43.784" v="8314" actId="26606"/>
          <ac:picMkLst>
            <pc:docMk/>
            <pc:sldMk cId="2285314927" sldId="268"/>
            <ac:picMk id="6" creationId="{FC66993B-17B1-2895-7EB0-50D5AAD536E5}"/>
          </ac:picMkLst>
        </pc:picChg>
        <pc:picChg chg="add del">
          <ac:chgData name="ervins podgaiskis" userId="9375d879da46e548" providerId="LiveId" clId="{DF68940E-F408-4A14-BA74-8DF2BD0D270F}" dt="2024-01-07T13:54:35.738" v="7959" actId="26606"/>
          <ac:picMkLst>
            <pc:docMk/>
            <pc:sldMk cId="2285314927" sldId="268"/>
            <ac:picMk id="10" creationId="{BC526B7A-4801-4FD1-95C8-03AF22629E87}"/>
          </ac:picMkLst>
        </pc:picChg>
        <pc:picChg chg="add del">
          <ac:chgData name="ervins podgaiskis" userId="9375d879da46e548" providerId="LiveId" clId="{DF68940E-F408-4A14-BA74-8DF2BD0D270F}" dt="2024-01-07T13:54:45.036" v="7960" actId="700"/>
          <ac:picMkLst>
            <pc:docMk/>
            <pc:sldMk cId="2285314927" sldId="268"/>
            <ac:picMk id="23" creationId="{BC526B7A-4801-4FD1-95C8-03AF22629E87}"/>
          </ac:picMkLst>
        </pc:picChg>
      </pc:sldChg>
      <pc:sldChg chg="addSp delSp modSp new mod setBg modClrScheme delDesignElem chgLayout">
        <pc:chgData name="ervins podgaiskis" userId="9375d879da46e548" providerId="LiveId" clId="{DF68940E-F408-4A14-BA74-8DF2BD0D270F}" dt="2024-01-07T14:22:23.405" v="9072"/>
        <pc:sldMkLst>
          <pc:docMk/>
          <pc:sldMk cId="2435838735" sldId="269"/>
        </pc:sldMkLst>
        <pc:spChg chg="mod ord">
          <ac:chgData name="ervins podgaiskis" userId="9375d879da46e548" providerId="LiveId" clId="{DF68940E-F408-4A14-BA74-8DF2BD0D270F}" dt="2024-01-07T13:59:41.336" v="8364" actId="313"/>
          <ac:spMkLst>
            <pc:docMk/>
            <pc:sldMk cId="2435838735" sldId="269"/>
            <ac:spMk id="2" creationId="{9BD54E13-AAEF-1D4E-88FB-6B47EA7F05C7}"/>
          </ac:spMkLst>
        </pc:spChg>
        <pc:spChg chg="add del mod ord">
          <ac:chgData name="ervins podgaiskis" userId="9375d879da46e548" providerId="LiveId" clId="{DF68940E-F408-4A14-BA74-8DF2BD0D270F}" dt="2023-12-25T07:03:10.169" v="563" actId="26606"/>
          <ac:spMkLst>
            <pc:docMk/>
            <pc:sldMk cId="2435838735" sldId="269"/>
            <ac:spMk id="3" creationId="{37CEACE6-DC24-E652-EAE2-19B7C64B6FA5}"/>
          </ac:spMkLst>
        </pc:spChg>
        <pc:spChg chg="add del">
          <ac:chgData name="ervins podgaiskis" userId="9375d879da46e548" providerId="LiveId" clId="{DF68940E-F408-4A14-BA74-8DF2BD0D270F}" dt="2024-01-07T13:59:25.784" v="8363" actId="26606"/>
          <ac:spMkLst>
            <pc:docMk/>
            <pc:sldMk cId="2435838735" sldId="269"/>
            <ac:spMk id="9" creationId="{43A9B7B3-F171-4C25-99FC-C54250F0649B}"/>
          </ac:spMkLst>
        </pc:spChg>
        <pc:spChg chg="add del">
          <ac:chgData name="ervins podgaiskis" userId="9375d879da46e548" providerId="LiveId" clId="{DF68940E-F408-4A14-BA74-8DF2BD0D270F}" dt="2024-01-07T13:59:25.784" v="8363" actId="26606"/>
          <ac:spMkLst>
            <pc:docMk/>
            <pc:sldMk cId="2435838735" sldId="269"/>
            <ac:spMk id="11" creationId="{D2D5C7C5-9C27-4A61-9F57-1857D45320FD}"/>
          </ac:spMkLst>
        </pc:spChg>
        <pc:spChg chg="add del">
          <ac:chgData name="ervins podgaiskis" userId="9375d879da46e548" providerId="LiveId" clId="{DF68940E-F408-4A14-BA74-8DF2BD0D270F}" dt="2024-01-07T13:59:25.784" v="8363" actId="26606"/>
          <ac:spMkLst>
            <pc:docMk/>
            <pc:sldMk cId="2435838735" sldId="269"/>
            <ac:spMk id="13" creationId="{A56932E6-5BA9-4C85-82EA-A307011BBDFD}"/>
          </ac:spMkLst>
        </pc:spChg>
        <pc:spChg chg="add del">
          <ac:chgData name="ervins podgaiskis" userId="9375d879da46e548" providerId="LiveId" clId="{DF68940E-F408-4A14-BA74-8DF2BD0D270F}" dt="2024-01-07T14:22:23.405" v="9072"/>
          <ac:spMkLst>
            <pc:docMk/>
            <pc:sldMk cId="2435838735" sldId="269"/>
            <ac:spMk id="18" creationId="{8651CFA9-6065-4243-AC48-858E359780B1}"/>
          </ac:spMkLst>
        </pc:spChg>
        <pc:spChg chg="add del">
          <ac:chgData name="ervins podgaiskis" userId="9375d879da46e548" providerId="LiveId" clId="{DF68940E-F408-4A14-BA74-8DF2BD0D270F}" dt="2024-01-07T14:22:23.405" v="9072"/>
          <ac:spMkLst>
            <pc:docMk/>
            <pc:sldMk cId="2435838735" sldId="269"/>
            <ac:spMk id="20" creationId="{37962AE0-6A1C-4B76-9D52-10E5E6D7D3BB}"/>
          </ac:spMkLst>
        </pc:spChg>
        <pc:grpChg chg="add del">
          <ac:chgData name="ervins podgaiskis" userId="9375d879da46e548" providerId="LiveId" clId="{DF68940E-F408-4A14-BA74-8DF2BD0D270F}" dt="2024-01-07T14:22:23.405" v="9072"/>
          <ac:grpSpMkLst>
            <pc:docMk/>
            <pc:sldMk cId="2435838735" sldId="269"/>
            <ac:grpSpMk id="22" creationId="{7AB7BDB5-BE0D-446B-AA57-16A1D859E52B}"/>
          </ac:grpSpMkLst>
        </pc:grpChg>
        <pc:graphicFrameChg chg="add mod modGraphic">
          <ac:chgData name="ervins podgaiskis" userId="9375d879da46e548" providerId="LiveId" clId="{DF68940E-F408-4A14-BA74-8DF2BD0D270F}" dt="2024-01-07T13:59:25.784" v="8363" actId="26606"/>
          <ac:graphicFrameMkLst>
            <pc:docMk/>
            <pc:sldMk cId="2435838735" sldId="269"/>
            <ac:graphicFrameMk id="5" creationId="{36E578C5-2CB9-AD95-AC61-41AD6CEB800D}"/>
          </ac:graphicFrameMkLst>
        </pc:graphicFrameChg>
      </pc:sldChg>
      <pc:sldChg chg="addSp delSp modSp new mod setBg delDesignElem">
        <pc:chgData name="ervins podgaiskis" userId="9375d879da46e548" providerId="LiveId" clId="{DF68940E-F408-4A14-BA74-8DF2BD0D270F}" dt="2024-01-07T15:31:45.754" v="12933" actId="26606"/>
        <pc:sldMkLst>
          <pc:docMk/>
          <pc:sldMk cId="3151894479" sldId="270"/>
        </pc:sldMkLst>
        <pc:spChg chg="mod">
          <ac:chgData name="ervins podgaiskis" userId="9375d879da46e548" providerId="LiveId" clId="{DF68940E-F408-4A14-BA74-8DF2BD0D270F}" dt="2024-01-07T15:31:45.754" v="12933" actId="26606"/>
          <ac:spMkLst>
            <pc:docMk/>
            <pc:sldMk cId="3151894479" sldId="270"/>
            <ac:spMk id="2" creationId="{C00881A3-3F8A-F1B1-5938-287D5DBA2A4D}"/>
          </ac:spMkLst>
        </pc:spChg>
        <pc:spChg chg="mod ord">
          <ac:chgData name="ervins podgaiskis" userId="9375d879da46e548" providerId="LiveId" clId="{DF68940E-F408-4A14-BA74-8DF2BD0D270F}" dt="2024-01-07T15:31:45.754" v="12933" actId="26606"/>
          <ac:spMkLst>
            <pc:docMk/>
            <pc:sldMk cId="3151894479" sldId="270"/>
            <ac:spMk id="3" creationId="{1E5BADE3-2AF9-BFCE-75DF-8BD47DBBB643}"/>
          </ac:spMkLst>
        </pc:spChg>
        <pc:spChg chg="add del">
          <ac:chgData name="ervins podgaiskis" userId="9375d879da46e548" providerId="LiveId" clId="{DF68940E-F408-4A14-BA74-8DF2BD0D270F}" dt="2024-01-07T15:31:45.754" v="12933" actId="26606"/>
          <ac:spMkLst>
            <pc:docMk/>
            <pc:sldMk cId="3151894479" sldId="270"/>
            <ac:spMk id="9" creationId="{3BCB5F6A-9EB0-40B0-9D13-3023E9A20508}"/>
          </ac:spMkLst>
        </pc:spChg>
        <pc:spChg chg="add del">
          <ac:chgData name="ervins podgaiskis" userId="9375d879da46e548" providerId="LiveId" clId="{DF68940E-F408-4A14-BA74-8DF2BD0D270F}" dt="2023-12-25T07:14:11.877" v="839" actId="26606"/>
          <ac:spMkLst>
            <pc:docMk/>
            <pc:sldMk cId="3151894479" sldId="270"/>
            <ac:spMk id="10" creationId="{A4FB2F27-3F7D-440E-A905-86607A926A29}"/>
          </ac:spMkLst>
        </pc:spChg>
        <pc:spChg chg="add">
          <ac:chgData name="ervins podgaiskis" userId="9375d879da46e548" providerId="LiveId" clId="{DF68940E-F408-4A14-BA74-8DF2BD0D270F}" dt="2024-01-07T15:31:45.754" v="12933" actId="26606"/>
          <ac:spMkLst>
            <pc:docMk/>
            <pc:sldMk cId="3151894479" sldId="270"/>
            <ac:spMk id="11" creationId="{A65AC7D1-EAA9-48F5-B509-60A7F50BF703}"/>
          </ac:spMkLst>
        </pc:spChg>
        <pc:spChg chg="add del">
          <ac:chgData name="ervins podgaiskis" userId="9375d879da46e548" providerId="LiveId" clId="{DF68940E-F408-4A14-BA74-8DF2BD0D270F}" dt="2023-12-25T07:14:11.877" v="839" actId="26606"/>
          <ac:spMkLst>
            <pc:docMk/>
            <pc:sldMk cId="3151894479" sldId="270"/>
            <ac:spMk id="12" creationId="{AF678C14-A033-4139-BCA9-8382B039648B}"/>
          </ac:spMkLst>
        </pc:spChg>
        <pc:spChg chg="add">
          <ac:chgData name="ervins podgaiskis" userId="9375d879da46e548" providerId="LiveId" clId="{DF68940E-F408-4A14-BA74-8DF2BD0D270F}" dt="2024-01-07T15:31:45.754" v="12933" actId="26606"/>
          <ac:spMkLst>
            <pc:docMk/>
            <pc:sldMk cId="3151894479" sldId="270"/>
            <ac:spMk id="16" creationId="{D6320AF9-619A-4175-865B-5663E1AEF4C5}"/>
          </ac:spMkLst>
        </pc:spChg>
        <pc:spChg chg="add del">
          <ac:chgData name="ervins podgaiskis" userId="9375d879da46e548" providerId="LiveId" clId="{DF68940E-F408-4A14-BA74-8DF2BD0D270F}" dt="2023-12-25T07:20:39.495" v="1046" actId="26606"/>
          <ac:spMkLst>
            <pc:docMk/>
            <pc:sldMk cId="3151894479" sldId="270"/>
            <ac:spMk id="21" creationId="{8651CFA9-6065-4243-AC48-858E359780B1}"/>
          </ac:spMkLst>
        </pc:spChg>
        <pc:spChg chg="add">
          <ac:chgData name="ervins podgaiskis" userId="9375d879da46e548" providerId="LiveId" clId="{DF68940E-F408-4A14-BA74-8DF2BD0D270F}" dt="2024-01-07T15:31:45.754" v="12933" actId="26606"/>
          <ac:spMkLst>
            <pc:docMk/>
            <pc:sldMk cId="3151894479" sldId="270"/>
            <ac:spMk id="22" creationId="{7E018740-5C2B-4A41-AC1A-7E68D1EC1954}"/>
          </ac:spMkLst>
        </pc:spChg>
        <pc:spChg chg="add del">
          <ac:chgData name="ervins podgaiskis" userId="9375d879da46e548" providerId="LiveId" clId="{DF68940E-F408-4A14-BA74-8DF2BD0D270F}" dt="2023-12-25T07:20:39.495" v="1046" actId="26606"/>
          <ac:spMkLst>
            <pc:docMk/>
            <pc:sldMk cId="3151894479" sldId="270"/>
            <ac:spMk id="23" creationId="{06B1FD15-9CBB-4259-931E-1EB6A87199E9}"/>
          </ac:spMkLst>
        </pc:spChg>
        <pc:spChg chg="add">
          <ac:chgData name="ervins podgaiskis" userId="9375d879da46e548" providerId="LiveId" clId="{DF68940E-F408-4A14-BA74-8DF2BD0D270F}" dt="2024-01-07T15:31:45.754" v="12933" actId="26606"/>
          <ac:spMkLst>
            <pc:docMk/>
            <pc:sldMk cId="3151894479" sldId="270"/>
            <ac:spMk id="24" creationId="{166F75A4-C475-4941-8EE2-B80A06A2C1BB}"/>
          </ac:spMkLst>
        </pc:spChg>
        <pc:spChg chg="add">
          <ac:chgData name="ervins podgaiskis" userId="9375d879da46e548" providerId="LiveId" clId="{DF68940E-F408-4A14-BA74-8DF2BD0D270F}" dt="2024-01-07T15:31:45.754" v="12933" actId="26606"/>
          <ac:spMkLst>
            <pc:docMk/>
            <pc:sldMk cId="3151894479" sldId="270"/>
            <ac:spMk id="26" creationId="{A032553A-72E8-4B0D-8405-FF9771C9AF05}"/>
          </ac:spMkLst>
        </pc:spChg>
        <pc:spChg chg="add">
          <ac:chgData name="ervins podgaiskis" userId="9375d879da46e548" providerId="LiveId" clId="{DF68940E-F408-4A14-BA74-8DF2BD0D270F}" dt="2024-01-07T15:31:45.754" v="12933" actId="26606"/>
          <ac:spMkLst>
            <pc:docMk/>
            <pc:sldMk cId="3151894479" sldId="270"/>
            <ac:spMk id="28" creationId="{765800AC-C3B9-498E-87BC-29FAE4C76B21}"/>
          </ac:spMkLst>
        </pc:spChg>
        <pc:spChg chg="add del">
          <ac:chgData name="ervins podgaiskis" userId="9375d879da46e548" providerId="LiveId" clId="{DF68940E-F408-4A14-BA74-8DF2BD0D270F}" dt="2023-12-25T07:20:39.495" v="1046" actId="26606"/>
          <ac:spMkLst>
            <pc:docMk/>
            <pc:sldMk cId="3151894479" sldId="270"/>
            <ac:spMk id="29" creationId="{A3EF0E40-AEB8-4DF7-A67A-7317B3BF94CA}"/>
          </ac:spMkLst>
        </pc:spChg>
        <pc:spChg chg="add">
          <ac:chgData name="ervins podgaiskis" userId="9375d879da46e548" providerId="LiveId" clId="{DF68940E-F408-4A14-BA74-8DF2BD0D270F}" dt="2024-01-07T15:31:45.754" v="12933" actId="26606"/>
          <ac:spMkLst>
            <pc:docMk/>
            <pc:sldMk cId="3151894479" sldId="270"/>
            <ac:spMk id="30" creationId="{1F9D6ACB-2FF4-49F9-978A-E0D5327FC635}"/>
          </ac:spMkLst>
        </pc:spChg>
        <pc:spChg chg="add">
          <ac:chgData name="ervins podgaiskis" userId="9375d879da46e548" providerId="LiveId" clId="{DF68940E-F408-4A14-BA74-8DF2BD0D270F}" dt="2024-01-07T15:31:45.754" v="12933" actId="26606"/>
          <ac:spMkLst>
            <pc:docMk/>
            <pc:sldMk cId="3151894479" sldId="270"/>
            <ac:spMk id="32" creationId="{A5EC319D-0FEA-4B95-A3EA-01E35672C95B}"/>
          </ac:spMkLst>
        </pc:spChg>
        <pc:spChg chg="add del">
          <ac:chgData name="ervins podgaiskis" userId="9375d879da46e548" providerId="LiveId" clId="{DF68940E-F408-4A14-BA74-8DF2BD0D270F}" dt="2023-12-25T07:20:39.486" v="1045" actId="26606"/>
          <ac:spMkLst>
            <pc:docMk/>
            <pc:sldMk cId="3151894479" sldId="270"/>
            <ac:spMk id="34" creationId="{A4FB2F27-3F7D-440E-A905-86607A926A29}"/>
          </ac:spMkLst>
        </pc:spChg>
        <pc:spChg chg="add del">
          <ac:chgData name="ervins podgaiskis" userId="9375d879da46e548" providerId="LiveId" clId="{DF68940E-F408-4A14-BA74-8DF2BD0D270F}" dt="2023-12-25T07:20:39.486" v="1045" actId="26606"/>
          <ac:spMkLst>
            <pc:docMk/>
            <pc:sldMk cId="3151894479" sldId="270"/>
            <ac:spMk id="36" creationId="{AF678C14-A033-4139-BCA9-8382B039648B}"/>
          </ac:spMkLst>
        </pc:spChg>
        <pc:spChg chg="add del">
          <ac:chgData name="ervins podgaiskis" userId="9375d879da46e548" providerId="LiveId" clId="{DF68940E-F408-4A14-BA74-8DF2BD0D270F}" dt="2024-01-07T14:22:23.405" v="9072"/>
          <ac:spMkLst>
            <pc:docMk/>
            <pc:sldMk cId="3151894479" sldId="270"/>
            <ac:spMk id="42" creationId="{8651CFA9-6065-4243-AC48-858E359780B1}"/>
          </ac:spMkLst>
        </pc:spChg>
        <pc:spChg chg="add del">
          <ac:chgData name="ervins podgaiskis" userId="9375d879da46e548" providerId="LiveId" clId="{DF68940E-F408-4A14-BA74-8DF2BD0D270F}" dt="2024-01-07T14:22:23.405" v="9072"/>
          <ac:spMkLst>
            <pc:docMk/>
            <pc:sldMk cId="3151894479" sldId="270"/>
            <ac:spMk id="43" creationId="{592DB257-3E16-4A3C-9E28-4682828127AD}"/>
          </ac:spMkLst>
        </pc:spChg>
        <pc:grpChg chg="add del">
          <ac:chgData name="ervins podgaiskis" userId="9375d879da46e548" providerId="LiveId" clId="{DF68940E-F408-4A14-BA74-8DF2BD0D270F}" dt="2023-12-25T07:14:11.877" v="839" actId="26606"/>
          <ac:grpSpMkLst>
            <pc:docMk/>
            <pc:sldMk cId="3151894479" sldId="270"/>
            <ac:grpSpMk id="14" creationId="{F7A0AA6E-FBE4-4237-8777-A5766F0A51C2}"/>
          </ac:grpSpMkLst>
        </pc:grpChg>
        <pc:grpChg chg="add del">
          <ac:chgData name="ervins podgaiskis" userId="9375d879da46e548" providerId="LiveId" clId="{DF68940E-F408-4A14-BA74-8DF2BD0D270F}" dt="2023-12-25T07:20:39.495" v="1046" actId="26606"/>
          <ac:grpSpMkLst>
            <pc:docMk/>
            <pc:sldMk cId="3151894479" sldId="270"/>
            <ac:grpSpMk id="25" creationId="{9D739765-2266-4358-BC9F-0DC2A6B7CD17}"/>
          </ac:grpSpMkLst>
        </pc:grpChg>
        <pc:grpChg chg="add del">
          <ac:chgData name="ervins podgaiskis" userId="9375d879da46e548" providerId="LiveId" clId="{DF68940E-F408-4A14-BA74-8DF2BD0D270F}" dt="2023-12-25T07:20:39.486" v="1045" actId="26606"/>
          <ac:grpSpMkLst>
            <pc:docMk/>
            <pc:sldMk cId="3151894479" sldId="270"/>
            <ac:grpSpMk id="38" creationId="{F7A0AA6E-FBE4-4237-8777-A5766F0A51C2}"/>
          </ac:grpSpMkLst>
        </pc:grpChg>
        <pc:grpChg chg="add del">
          <ac:chgData name="ervins podgaiskis" userId="9375d879da46e548" providerId="LiveId" clId="{DF68940E-F408-4A14-BA74-8DF2BD0D270F}" dt="2024-01-07T14:22:23.405" v="9072"/>
          <ac:grpSpMkLst>
            <pc:docMk/>
            <pc:sldMk cId="3151894479" sldId="270"/>
            <ac:grpSpMk id="44" creationId="{6DA3B144-1074-4EB3-8741-160D2211B9D8}"/>
          </ac:grpSpMkLst>
        </pc:grpChg>
        <pc:picChg chg="add del mod">
          <ac:chgData name="ervins podgaiskis" userId="9375d879da46e548" providerId="LiveId" clId="{DF68940E-F408-4A14-BA74-8DF2BD0D270F}" dt="2023-12-25T07:13:21.261" v="834" actId="478"/>
          <ac:picMkLst>
            <pc:docMk/>
            <pc:sldMk cId="3151894479" sldId="270"/>
            <ac:picMk id="5" creationId="{8DF8CBA9-48C0-15A8-B5A4-FA348ED8CBCA}"/>
          </ac:picMkLst>
        </pc:picChg>
        <pc:picChg chg="add mod ord">
          <ac:chgData name="ervins podgaiskis" userId="9375d879da46e548" providerId="LiveId" clId="{DF68940E-F408-4A14-BA74-8DF2BD0D270F}" dt="2024-01-07T15:31:45.754" v="12933" actId="26606"/>
          <ac:picMkLst>
            <pc:docMk/>
            <pc:sldMk cId="3151894479" sldId="270"/>
            <ac:picMk id="7" creationId="{559D9732-6C68-A62B-29FF-C483C45FCC29}"/>
          </ac:picMkLst>
        </pc:picChg>
        <pc:cxnChg chg="add">
          <ac:chgData name="ervins podgaiskis" userId="9375d879da46e548" providerId="LiveId" clId="{DF68940E-F408-4A14-BA74-8DF2BD0D270F}" dt="2024-01-07T15:31:45.754" v="12933" actId="26606"/>
          <ac:cxnSpMkLst>
            <pc:docMk/>
            <pc:sldMk cId="3151894479" sldId="270"/>
            <ac:cxnSpMk id="18" creationId="{063B6EC6-D752-4EE7-908B-F8F19E8C7FEA}"/>
          </ac:cxnSpMkLst>
        </pc:cxnChg>
        <pc:cxnChg chg="add">
          <ac:chgData name="ervins podgaiskis" userId="9375d879da46e548" providerId="LiveId" clId="{DF68940E-F408-4A14-BA74-8DF2BD0D270F}" dt="2024-01-07T15:31:45.754" v="12933" actId="26606"/>
          <ac:cxnSpMkLst>
            <pc:docMk/>
            <pc:sldMk cId="3151894479" sldId="270"/>
            <ac:cxnSpMk id="20" creationId="{EFECD4E8-AD3E-4228-82A2-9461958EA94D}"/>
          </ac:cxnSpMkLst>
        </pc:cxnChg>
      </pc:sldChg>
      <pc:sldChg chg="addSp delSp modSp new mod setBg modClrScheme chgLayout">
        <pc:chgData name="ervins podgaiskis" userId="9375d879da46e548" providerId="LiveId" clId="{DF68940E-F408-4A14-BA74-8DF2BD0D270F}" dt="2024-01-07T14:32:23.376" v="9612" actId="27636"/>
        <pc:sldMkLst>
          <pc:docMk/>
          <pc:sldMk cId="4015996458" sldId="271"/>
        </pc:sldMkLst>
        <pc:spChg chg="del">
          <ac:chgData name="ervins podgaiskis" userId="9375d879da46e548" providerId="LiveId" clId="{DF68940E-F408-4A14-BA74-8DF2BD0D270F}" dt="2023-12-25T07:10:33.685" v="793" actId="700"/>
          <ac:spMkLst>
            <pc:docMk/>
            <pc:sldMk cId="4015996458" sldId="271"/>
            <ac:spMk id="2" creationId="{9E77F1DE-7933-AD3B-0940-BED2689068C6}"/>
          </ac:spMkLst>
        </pc:spChg>
        <pc:spChg chg="del">
          <ac:chgData name="ervins podgaiskis" userId="9375d879da46e548" providerId="LiveId" clId="{DF68940E-F408-4A14-BA74-8DF2BD0D270F}" dt="2023-12-25T07:10:33.685" v="793" actId="700"/>
          <ac:spMkLst>
            <pc:docMk/>
            <pc:sldMk cId="4015996458" sldId="271"/>
            <ac:spMk id="3" creationId="{0818E0DD-D1EE-7C5D-3284-151F2846C4F0}"/>
          </ac:spMkLst>
        </pc:spChg>
        <pc:spChg chg="add mod">
          <ac:chgData name="ervins podgaiskis" userId="9375d879da46e548" providerId="LiveId" clId="{DF68940E-F408-4A14-BA74-8DF2BD0D270F}" dt="2024-01-07T14:32:22.964" v="9610"/>
          <ac:spMkLst>
            <pc:docMk/>
            <pc:sldMk cId="4015996458" sldId="271"/>
            <ac:spMk id="4" creationId="{5C39B07C-C419-E4D6-92BC-8EB9913C8609}"/>
          </ac:spMkLst>
        </pc:spChg>
        <pc:spChg chg="add del mod">
          <ac:chgData name="ervins podgaiskis" userId="9375d879da46e548" providerId="LiveId" clId="{DF68940E-F408-4A14-BA74-8DF2BD0D270F}" dt="2024-01-07T14:32:23.376" v="9612" actId="27636"/>
          <ac:spMkLst>
            <pc:docMk/>
            <pc:sldMk cId="4015996458" sldId="271"/>
            <ac:spMk id="5" creationId="{373BC277-57B6-3808-D750-199A6C2993D4}"/>
          </ac:spMkLst>
        </pc:spChg>
        <pc:spChg chg="add del">
          <ac:chgData name="ervins podgaiskis" userId="9375d879da46e548" providerId="LiveId" clId="{DF68940E-F408-4A14-BA74-8DF2BD0D270F}" dt="2023-12-25T07:11:32.525" v="826" actId="26606"/>
          <ac:spMkLst>
            <pc:docMk/>
            <pc:sldMk cId="4015996458" sldId="271"/>
            <ac:spMk id="11" creationId="{0BABF38A-8A0D-492E-BD20-6CF4D46B50BD}"/>
          </ac:spMkLst>
        </pc:spChg>
        <pc:spChg chg="add del">
          <ac:chgData name="ervins podgaiskis" userId="9375d879da46e548" providerId="LiveId" clId="{DF68940E-F408-4A14-BA74-8DF2BD0D270F}" dt="2023-12-25T07:11:32.525" v="826" actId="26606"/>
          <ac:spMkLst>
            <pc:docMk/>
            <pc:sldMk cId="4015996458" sldId="271"/>
            <ac:spMk id="15" creationId="{1E644DE9-8D09-43E2-BA69-F57482CFC93A}"/>
          </ac:spMkLst>
        </pc:spChg>
        <pc:spChg chg="add del">
          <ac:chgData name="ervins podgaiskis" userId="9375d879da46e548" providerId="LiveId" clId="{DF68940E-F408-4A14-BA74-8DF2BD0D270F}" dt="2023-12-25T07:11:32.525" v="826" actId="26606"/>
          <ac:spMkLst>
            <pc:docMk/>
            <pc:sldMk cId="4015996458" sldId="271"/>
            <ac:spMk id="17" creationId="{6C23C919-B32E-40FF-B3D8-631316E84E3E}"/>
          </ac:spMkLst>
        </pc:spChg>
        <pc:picChg chg="add del mod">
          <ac:chgData name="ervins podgaiskis" userId="9375d879da46e548" providerId="LiveId" clId="{DF68940E-F408-4A14-BA74-8DF2BD0D270F}" dt="2023-12-25T07:11:32.525" v="826" actId="26606"/>
          <ac:picMkLst>
            <pc:docMk/>
            <pc:sldMk cId="4015996458" sldId="271"/>
            <ac:picMk id="7" creationId="{1440D979-3454-DE20-CC03-03C34E754150}"/>
          </ac:picMkLst>
        </pc:picChg>
        <pc:picChg chg="add del">
          <ac:chgData name="ervins podgaiskis" userId="9375d879da46e548" providerId="LiveId" clId="{DF68940E-F408-4A14-BA74-8DF2BD0D270F}" dt="2023-12-25T07:11:32.525" v="826" actId="26606"/>
          <ac:picMkLst>
            <pc:docMk/>
            <pc:sldMk cId="4015996458" sldId="271"/>
            <ac:picMk id="13" creationId="{BC526B7A-4801-4FD1-95C8-03AF22629E87}"/>
          </ac:picMkLst>
        </pc:picChg>
      </pc:sldChg>
      <pc:sldChg chg="addSp delSp modSp new mod setBg delDesignElem">
        <pc:chgData name="ervins podgaiskis" userId="9375d879da46e548" providerId="LiveId" clId="{DF68940E-F408-4A14-BA74-8DF2BD0D270F}" dt="2024-01-07T15:31:36.028" v="12932" actId="26606"/>
        <pc:sldMkLst>
          <pc:docMk/>
          <pc:sldMk cId="47527948" sldId="272"/>
        </pc:sldMkLst>
        <pc:spChg chg="mod">
          <ac:chgData name="ervins podgaiskis" userId="9375d879da46e548" providerId="LiveId" clId="{DF68940E-F408-4A14-BA74-8DF2BD0D270F}" dt="2024-01-07T15:31:36.028" v="12932" actId="26606"/>
          <ac:spMkLst>
            <pc:docMk/>
            <pc:sldMk cId="47527948" sldId="272"/>
            <ac:spMk id="2" creationId="{AA538B32-F371-5BDB-DDF6-877B20D1C61E}"/>
          </ac:spMkLst>
        </pc:spChg>
        <pc:spChg chg="mod ord">
          <ac:chgData name="ervins podgaiskis" userId="9375d879da46e548" providerId="LiveId" clId="{DF68940E-F408-4A14-BA74-8DF2BD0D270F}" dt="2024-01-07T15:31:36.028" v="12932" actId="26606"/>
          <ac:spMkLst>
            <pc:docMk/>
            <pc:sldMk cId="47527948" sldId="272"/>
            <ac:spMk id="3" creationId="{D8DDA0E5-DDB9-FC8E-C594-78A9F86B07C6}"/>
          </ac:spMkLst>
        </pc:spChg>
        <pc:spChg chg="add del">
          <ac:chgData name="ervins podgaiskis" userId="9375d879da46e548" providerId="LiveId" clId="{DF68940E-F408-4A14-BA74-8DF2BD0D270F}" dt="2024-01-07T15:31:32.538" v="12929" actId="26606"/>
          <ac:spMkLst>
            <pc:docMk/>
            <pc:sldMk cId="47527948" sldId="272"/>
            <ac:spMk id="7" creationId="{3BCB5F6A-9EB0-40B0-9D13-3023E9A20508}"/>
          </ac:spMkLst>
        </pc:spChg>
        <pc:spChg chg="add del">
          <ac:chgData name="ervins podgaiskis" userId="9375d879da46e548" providerId="LiveId" clId="{DF68940E-F408-4A14-BA74-8DF2BD0D270F}" dt="2024-01-07T15:31:36.010" v="12931" actId="26606"/>
          <ac:spMkLst>
            <pc:docMk/>
            <pc:sldMk cId="47527948" sldId="272"/>
            <ac:spMk id="9" creationId="{9F4444CE-BC8D-4D61-B303-4C05614E62AB}"/>
          </ac:spMkLst>
        </pc:spChg>
        <pc:spChg chg="add del">
          <ac:chgData name="ervins podgaiskis" userId="9375d879da46e548" providerId="LiveId" clId="{DF68940E-F408-4A14-BA74-8DF2BD0D270F}" dt="2023-12-25T07:20:45.972" v="1047" actId="26606"/>
          <ac:spMkLst>
            <pc:docMk/>
            <pc:sldMk cId="47527948" sldId="272"/>
            <ac:spMk id="10" creationId="{A4FB2F27-3F7D-440E-A905-86607A926A29}"/>
          </ac:spMkLst>
        </pc:spChg>
        <pc:spChg chg="add del">
          <ac:chgData name="ervins podgaiskis" userId="9375d879da46e548" providerId="LiveId" clId="{DF68940E-F408-4A14-BA74-8DF2BD0D270F}" dt="2024-01-07T15:31:36.010" v="12931" actId="26606"/>
          <ac:spMkLst>
            <pc:docMk/>
            <pc:sldMk cId="47527948" sldId="272"/>
            <ac:spMk id="11" creationId="{62423CA5-E2E1-4789-B759-9906C1C94063}"/>
          </ac:spMkLst>
        </pc:spChg>
        <pc:spChg chg="add del">
          <ac:chgData name="ervins podgaiskis" userId="9375d879da46e548" providerId="LiveId" clId="{DF68940E-F408-4A14-BA74-8DF2BD0D270F}" dt="2023-12-25T07:20:45.972" v="1047" actId="26606"/>
          <ac:spMkLst>
            <pc:docMk/>
            <pc:sldMk cId="47527948" sldId="272"/>
            <ac:spMk id="12" creationId="{AF678C14-A033-4139-BCA9-8382B039648B}"/>
          </ac:spMkLst>
        </pc:spChg>
        <pc:spChg chg="add del">
          <ac:chgData name="ervins podgaiskis" userId="9375d879da46e548" providerId="LiveId" clId="{DF68940E-F408-4A14-BA74-8DF2BD0D270F}" dt="2024-01-07T15:31:36.010" v="12931" actId="26606"/>
          <ac:spMkLst>
            <pc:docMk/>
            <pc:sldMk cId="47527948" sldId="272"/>
            <ac:spMk id="13" creationId="{73772B81-181F-48B7-8826-4D9686D15DF5}"/>
          </ac:spMkLst>
        </pc:spChg>
        <pc:spChg chg="add del">
          <ac:chgData name="ervins podgaiskis" userId="9375d879da46e548" providerId="LiveId" clId="{DF68940E-F408-4A14-BA74-8DF2BD0D270F}" dt="2024-01-07T15:31:36.010" v="12931" actId="26606"/>
          <ac:spMkLst>
            <pc:docMk/>
            <pc:sldMk cId="47527948" sldId="272"/>
            <ac:spMk id="16" creationId="{B2205F6E-03C6-4E92-877C-E2482F6599AA}"/>
          </ac:spMkLst>
        </pc:spChg>
        <pc:spChg chg="add">
          <ac:chgData name="ervins podgaiskis" userId="9375d879da46e548" providerId="LiveId" clId="{DF68940E-F408-4A14-BA74-8DF2BD0D270F}" dt="2024-01-07T15:31:36.028" v="12932" actId="26606"/>
          <ac:spMkLst>
            <pc:docMk/>
            <pc:sldMk cId="47527948" sldId="272"/>
            <ac:spMk id="18" creationId="{7E018740-5C2B-4A41-AC1A-7E68D1EC1954}"/>
          </ac:spMkLst>
        </pc:spChg>
        <pc:spChg chg="add">
          <ac:chgData name="ervins podgaiskis" userId="9375d879da46e548" providerId="LiveId" clId="{DF68940E-F408-4A14-BA74-8DF2BD0D270F}" dt="2024-01-07T15:31:36.028" v="12932" actId="26606"/>
          <ac:spMkLst>
            <pc:docMk/>
            <pc:sldMk cId="47527948" sldId="272"/>
            <ac:spMk id="19" creationId="{A65AC7D1-EAA9-48F5-B509-60A7F50BF703}"/>
          </ac:spMkLst>
        </pc:spChg>
        <pc:spChg chg="add">
          <ac:chgData name="ervins podgaiskis" userId="9375d879da46e548" providerId="LiveId" clId="{DF68940E-F408-4A14-BA74-8DF2BD0D270F}" dt="2024-01-07T15:31:36.028" v="12932" actId="26606"/>
          <ac:spMkLst>
            <pc:docMk/>
            <pc:sldMk cId="47527948" sldId="272"/>
            <ac:spMk id="20" creationId="{166F75A4-C475-4941-8EE2-B80A06A2C1BB}"/>
          </ac:spMkLst>
        </pc:spChg>
        <pc:spChg chg="add del">
          <ac:chgData name="ervins podgaiskis" userId="9375d879da46e548" providerId="LiveId" clId="{DF68940E-F408-4A14-BA74-8DF2BD0D270F}" dt="2024-01-07T14:22:23.405" v="9072"/>
          <ac:spMkLst>
            <pc:docMk/>
            <pc:sldMk cId="47527948" sldId="272"/>
            <ac:spMk id="21" creationId="{8651CFA9-6065-4243-AC48-858E359780B1}"/>
          </ac:spMkLst>
        </pc:spChg>
        <pc:spChg chg="add">
          <ac:chgData name="ervins podgaiskis" userId="9375d879da46e548" providerId="LiveId" clId="{DF68940E-F408-4A14-BA74-8DF2BD0D270F}" dt="2024-01-07T15:31:36.028" v="12932" actId="26606"/>
          <ac:spMkLst>
            <pc:docMk/>
            <pc:sldMk cId="47527948" sldId="272"/>
            <ac:spMk id="22" creationId="{A032553A-72E8-4B0D-8405-FF9771C9AF05}"/>
          </ac:spMkLst>
        </pc:spChg>
        <pc:spChg chg="add del">
          <ac:chgData name="ervins podgaiskis" userId="9375d879da46e548" providerId="LiveId" clId="{DF68940E-F408-4A14-BA74-8DF2BD0D270F}" dt="2024-01-07T14:22:23.405" v="9072"/>
          <ac:spMkLst>
            <pc:docMk/>
            <pc:sldMk cId="47527948" sldId="272"/>
            <ac:spMk id="23" creationId="{592DB257-3E16-4A3C-9E28-4682828127AD}"/>
          </ac:spMkLst>
        </pc:spChg>
        <pc:spChg chg="add">
          <ac:chgData name="ervins podgaiskis" userId="9375d879da46e548" providerId="LiveId" clId="{DF68940E-F408-4A14-BA74-8DF2BD0D270F}" dt="2024-01-07T15:31:36.028" v="12932" actId="26606"/>
          <ac:spMkLst>
            <pc:docMk/>
            <pc:sldMk cId="47527948" sldId="272"/>
            <ac:spMk id="24" creationId="{765800AC-C3B9-498E-87BC-29FAE4C76B21}"/>
          </ac:spMkLst>
        </pc:spChg>
        <pc:spChg chg="add">
          <ac:chgData name="ervins podgaiskis" userId="9375d879da46e548" providerId="LiveId" clId="{DF68940E-F408-4A14-BA74-8DF2BD0D270F}" dt="2024-01-07T15:31:36.028" v="12932" actId="26606"/>
          <ac:spMkLst>
            <pc:docMk/>
            <pc:sldMk cId="47527948" sldId="272"/>
            <ac:spMk id="26" creationId="{1F9D6ACB-2FF4-49F9-978A-E0D5327FC635}"/>
          </ac:spMkLst>
        </pc:spChg>
        <pc:spChg chg="add">
          <ac:chgData name="ervins podgaiskis" userId="9375d879da46e548" providerId="LiveId" clId="{DF68940E-F408-4A14-BA74-8DF2BD0D270F}" dt="2024-01-07T15:31:36.028" v="12932" actId="26606"/>
          <ac:spMkLst>
            <pc:docMk/>
            <pc:sldMk cId="47527948" sldId="272"/>
            <ac:spMk id="27" creationId="{D6320AF9-619A-4175-865B-5663E1AEF4C5}"/>
          </ac:spMkLst>
        </pc:spChg>
        <pc:spChg chg="add">
          <ac:chgData name="ervins podgaiskis" userId="9375d879da46e548" providerId="LiveId" clId="{DF68940E-F408-4A14-BA74-8DF2BD0D270F}" dt="2024-01-07T15:31:36.028" v="12932" actId="26606"/>
          <ac:spMkLst>
            <pc:docMk/>
            <pc:sldMk cId="47527948" sldId="272"/>
            <ac:spMk id="28" creationId="{A5EC319D-0FEA-4B95-A3EA-01E35672C95B}"/>
          </ac:spMkLst>
        </pc:spChg>
        <pc:grpChg chg="add del">
          <ac:chgData name="ervins podgaiskis" userId="9375d879da46e548" providerId="LiveId" clId="{DF68940E-F408-4A14-BA74-8DF2BD0D270F}" dt="2023-12-25T07:20:45.972" v="1047" actId="26606"/>
          <ac:grpSpMkLst>
            <pc:docMk/>
            <pc:sldMk cId="47527948" sldId="272"/>
            <ac:grpSpMk id="14" creationId="{F7A0AA6E-FBE4-4237-8777-A5766F0A51C2}"/>
          </ac:grpSpMkLst>
        </pc:grpChg>
        <pc:grpChg chg="add del">
          <ac:chgData name="ervins podgaiskis" userId="9375d879da46e548" providerId="LiveId" clId="{DF68940E-F408-4A14-BA74-8DF2BD0D270F}" dt="2024-01-07T14:22:23.405" v="9072"/>
          <ac:grpSpMkLst>
            <pc:docMk/>
            <pc:sldMk cId="47527948" sldId="272"/>
            <ac:grpSpMk id="25" creationId="{6DA3B144-1074-4EB3-8741-160D2211B9D8}"/>
          </ac:grpSpMkLst>
        </pc:grpChg>
        <pc:picChg chg="add mod">
          <ac:chgData name="ervins podgaiskis" userId="9375d879da46e548" providerId="LiveId" clId="{DF68940E-F408-4A14-BA74-8DF2BD0D270F}" dt="2024-01-07T15:31:36.028" v="12932" actId="26606"/>
          <ac:picMkLst>
            <pc:docMk/>
            <pc:sldMk cId="47527948" sldId="272"/>
            <ac:picMk id="5" creationId="{EEB7BCC8-9D50-FEFC-B07F-468907142DDD}"/>
          </ac:picMkLst>
        </pc:picChg>
        <pc:cxnChg chg="add">
          <ac:chgData name="ervins podgaiskis" userId="9375d879da46e548" providerId="LiveId" clId="{DF68940E-F408-4A14-BA74-8DF2BD0D270F}" dt="2024-01-07T15:31:36.028" v="12932" actId="26606"/>
          <ac:cxnSpMkLst>
            <pc:docMk/>
            <pc:sldMk cId="47527948" sldId="272"/>
            <ac:cxnSpMk id="29" creationId="{063B6EC6-D752-4EE7-908B-F8F19E8C7FEA}"/>
          </ac:cxnSpMkLst>
        </pc:cxnChg>
        <pc:cxnChg chg="add">
          <ac:chgData name="ervins podgaiskis" userId="9375d879da46e548" providerId="LiveId" clId="{DF68940E-F408-4A14-BA74-8DF2BD0D270F}" dt="2024-01-07T15:31:36.028" v="12932" actId="26606"/>
          <ac:cxnSpMkLst>
            <pc:docMk/>
            <pc:sldMk cId="47527948" sldId="272"/>
            <ac:cxnSpMk id="30" creationId="{EFECD4E8-AD3E-4228-82A2-9461958EA94D}"/>
          </ac:cxnSpMkLst>
        </pc:cxnChg>
      </pc:sldChg>
      <pc:sldChg chg="addSp delSp modSp new mod setBg delDesignElem">
        <pc:chgData name="ervins podgaiskis" userId="9375d879da46e548" providerId="LiveId" clId="{DF68940E-F408-4A14-BA74-8DF2BD0D270F}" dt="2024-01-07T15:31:52.013" v="12934" actId="26606"/>
        <pc:sldMkLst>
          <pc:docMk/>
          <pc:sldMk cId="2928480556" sldId="273"/>
        </pc:sldMkLst>
        <pc:spChg chg="mod">
          <ac:chgData name="ervins podgaiskis" userId="9375d879da46e548" providerId="LiveId" clId="{DF68940E-F408-4A14-BA74-8DF2BD0D270F}" dt="2024-01-07T15:31:52.013" v="12934" actId="26606"/>
          <ac:spMkLst>
            <pc:docMk/>
            <pc:sldMk cId="2928480556" sldId="273"/>
            <ac:spMk id="2" creationId="{8B87461E-4962-E4AA-1EE5-DEAA6182318C}"/>
          </ac:spMkLst>
        </pc:spChg>
        <pc:spChg chg="mod ord">
          <ac:chgData name="ervins podgaiskis" userId="9375d879da46e548" providerId="LiveId" clId="{DF68940E-F408-4A14-BA74-8DF2BD0D270F}" dt="2024-01-07T15:31:52.013" v="12934" actId="26606"/>
          <ac:spMkLst>
            <pc:docMk/>
            <pc:sldMk cId="2928480556" sldId="273"/>
            <ac:spMk id="3" creationId="{2BBDFA9E-A0A0-14A3-CBD1-1DAB0ED0098A}"/>
          </ac:spMkLst>
        </pc:spChg>
        <pc:spChg chg="add">
          <ac:chgData name="ervins podgaiskis" userId="9375d879da46e548" providerId="LiveId" clId="{DF68940E-F408-4A14-BA74-8DF2BD0D270F}" dt="2024-01-07T15:31:52.013" v="12934" actId="26606"/>
          <ac:spMkLst>
            <pc:docMk/>
            <pc:sldMk cId="2928480556" sldId="273"/>
            <ac:spMk id="7" creationId="{A65AC7D1-EAA9-48F5-B509-60A7F50BF703}"/>
          </ac:spMkLst>
        </pc:spChg>
        <pc:spChg chg="add">
          <ac:chgData name="ervins podgaiskis" userId="9375d879da46e548" providerId="LiveId" clId="{DF68940E-F408-4A14-BA74-8DF2BD0D270F}" dt="2024-01-07T15:31:52.013" v="12934" actId="26606"/>
          <ac:spMkLst>
            <pc:docMk/>
            <pc:sldMk cId="2928480556" sldId="273"/>
            <ac:spMk id="8" creationId="{D6320AF9-619A-4175-865B-5663E1AEF4C5}"/>
          </ac:spMkLst>
        </pc:spChg>
        <pc:spChg chg="add del">
          <ac:chgData name="ervins podgaiskis" userId="9375d879da46e548" providerId="LiveId" clId="{DF68940E-F408-4A14-BA74-8DF2BD0D270F}" dt="2024-01-07T14:01:03.721" v="8377" actId="26606"/>
          <ac:spMkLst>
            <pc:docMk/>
            <pc:sldMk cId="2928480556" sldId="273"/>
            <ac:spMk id="10" creationId="{8651CFA9-6065-4243-AC48-858E359780B1}"/>
          </ac:spMkLst>
        </pc:spChg>
        <pc:spChg chg="add del">
          <ac:chgData name="ervins podgaiskis" userId="9375d879da46e548" providerId="LiveId" clId="{DF68940E-F408-4A14-BA74-8DF2BD0D270F}" dt="2024-01-07T14:01:03.721" v="8377" actId="26606"/>
          <ac:spMkLst>
            <pc:docMk/>
            <pc:sldMk cId="2928480556" sldId="273"/>
            <ac:spMk id="12" creationId="{8B7CC9ED-57A2-429E-8FD9-D55F47275908}"/>
          </ac:spMkLst>
        </pc:spChg>
        <pc:spChg chg="add del">
          <ac:chgData name="ervins podgaiskis" userId="9375d879da46e548" providerId="LiveId" clId="{DF68940E-F408-4A14-BA74-8DF2BD0D270F}" dt="2024-01-07T14:01:03.721" v="8377" actId="26606"/>
          <ac:spMkLst>
            <pc:docMk/>
            <pc:sldMk cId="2928480556" sldId="273"/>
            <ac:spMk id="14" creationId="{A3EF0E40-AEB8-4DF7-A67A-7317B3BF94CA}"/>
          </ac:spMkLst>
        </pc:spChg>
        <pc:spChg chg="add">
          <ac:chgData name="ervins podgaiskis" userId="9375d879da46e548" providerId="LiveId" clId="{DF68940E-F408-4A14-BA74-8DF2BD0D270F}" dt="2024-01-07T15:31:52.013" v="12934" actId="26606"/>
          <ac:spMkLst>
            <pc:docMk/>
            <pc:sldMk cId="2928480556" sldId="273"/>
            <ac:spMk id="18" creationId="{7E018740-5C2B-4A41-AC1A-7E68D1EC1954}"/>
          </ac:spMkLst>
        </pc:spChg>
        <pc:spChg chg="add">
          <ac:chgData name="ervins podgaiskis" userId="9375d879da46e548" providerId="LiveId" clId="{DF68940E-F408-4A14-BA74-8DF2BD0D270F}" dt="2024-01-07T15:31:52.013" v="12934" actId="26606"/>
          <ac:spMkLst>
            <pc:docMk/>
            <pc:sldMk cId="2928480556" sldId="273"/>
            <ac:spMk id="20" creationId="{166F75A4-C475-4941-8EE2-B80A06A2C1BB}"/>
          </ac:spMkLst>
        </pc:spChg>
        <pc:spChg chg="add">
          <ac:chgData name="ervins podgaiskis" userId="9375d879da46e548" providerId="LiveId" clId="{DF68940E-F408-4A14-BA74-8DF2BD0D270F}" dt="2024-01-07T15:31:52.013" v="12934" actId="26606"/>
          <ac:spMkLst>
            <pc:docMk/>
            <pc:sldMk cId="2928480556" sldId="273"/>
            <ac:spMk id="22" creationId="{A032553A-72E8-4B0D-8405-FF9771C9AF05}"/>
          </ac:spMkLst>
        </pc:spChg>
        <pc:spChg chg="add del">
          <ac:chgData name="ervins podgaiskis" userId="9375d879da46e548" providerId="LiveId" clId="{DF68940E-F408-4A14-BA74-8DF2BD0D270F}" dt="2024-01-07T14:22:23.405" v="9072"/>
          <ac:spMkLst>
            <pc:docMk/>
            <pc:sldMk cId="2928480556" sldId="273"/>
            <ac:spMk id="23" creationId="{A4FB2F27-3F7D-440E-A905-86607A926A29}"/>
          </ac:spMkLst>
        </pc:spChg>
        <pc:spChg chg="add">
          <ac:chgData name="ervins podgaiskis" userId="9375d879da46e548" providerId="LiveId" clId="{DF68940E-F408-4A14-BA74-8DF2BD0D270F}" dt="2024-01-07T15:31:52.013" v="12934" actId="26606"/>
          <ac:spMkLst>
            <pc:docMk/>
            <pc:sldMk cId="2928480556" sldId="273"/>
            <ac:spMk id="24" creationId="{765800AC-C3B9-498E-87BC-29FAE4C76B21}"/>
          </ac:spMkLst>
        </pc:spChg>
        <pc:spChg chg="add del">
          <ac:chgData name="ervins podgaiskis" userId="9375d879da46e548" providerId="LiveId" clId="{DF68940E-F408-4A14-BA74-8DF2BD0D270F}" dt="2024-01-07T14:22:23.405" v="9072"/>
          <ac:spMkLst>
            <pc:docMk/>
            <pc:sldMk cId="2928480556" sldId="273"/>
            <ac:spMk id="25" creationId="{AF678C14-A033-4139-BCA9-8382B039648B}"/>
          </ac:spMkLst>
        </pc:spChg>
        <pc:spChg chg="add">
          <ac:chgData name="ervins podgaiskis" userId="9375d879da46e548" providerId="LiveId" clId="{DF68940E-F408-4A14-BA74-8DF2BD0D270F}" dt="2024-01-07T15:31:52.013" v="12934" actId="26606"/>
          <ac:spMkLst>
            <pc:docMk/>
            <pc:sldMk cId="2928480556" sldId="273"/>
            <ac:spMk id="26" creationId="{1F9D6ACB-2FF4-49F9-978A-E0D5327FC635}"/>
          </ac:spMkLst>
        </pc:spChg>
        <pc:spChg chg="add">
          <ac:chgData name="ervins podgaiskis" userId="9375d879da46e548" providerId="LiveId" clId="{DF68940E-F408-4A14-BA74-8DF2BD0D270F}" dt="2024-01-07T15:31:52.013" v="12934" actId="26606"/>
          <ac:spMkLst>
            <pc:docMk/>
            <pc:sldMk cId="2928480556" sldId="273"/>
            <ac:spMk id="28" creationId="{A5EC319D-0FEA-4B95-A3EA-01E35672C95B}"/>
          </ac:spMkLst>
        </pc:spChg>
        <pc:grpChg chg="add del">
          <ac:chgData name="ervins podgaiskis" userId="9375d879da46e548" providerId="LiveId" clId="{DF68940E-F408-4A14-BA74-8DF2BD0D270F}" dt="2024-01-07T14:01:03.721" v="8377" actId="26606"/>
          <ac:grpSpMkLst>
            <pc:docMk/>
            <pc:sldMk cId="2928480556" sldId="273"/>
            <ac:grpSpMk id="16" creationId="{739BAE37-B96C-4F71-BC0F-C5F3C7DFDE2A}"/>
          </ac:grpSpMkLst>
        </pc:grpChg>
        <pc:grpChg chg="add del">
          <ac:chgData name="ervins podgaiskis" userId="9375d879da46e548" providerId="LiveId" clId="{DF68940E-F408-4A14-BA74-8DF2BD0D270F}" dt="2024-01-07T14:22:23.405" v="9072"/>
          <ac:grpSpMkLst>
            <pc:docMk/>
            <pc:sldMk cId="2928480556" sldId="273"/>
            <ac:grpSpMk id="27" creationId="{F7A0AA6E-FBE4-4237-8777-A5766F0A51C2}"/>
          </ac:grpSpMkLst>
        </pc:grpChg>
        <pc:picChg chg="add mod">
          <ac:chgData name="ervins podgaiskis" userId="9375d879da46e548" providerId="LiveId" clId="{DF68940E-F408-4A14-BA74-8DF2BD0D270F}" dt="2024-01-07T15:31:52.013" v="12934" actId="26606"/>
          <ac:picMkLst>
            <pc:docMk/>
            <pc:sldMk cId="2928480556" sldId="273"/>
            <ac:picMk id="5" creationId="{686002A7-1178-5C54-695E-6D1C54F8AE56}"/>
          </ac:picMkLst>
        </pc:picChg>
        <pc:cxnChg chg="add">
          <ac:chgData name="ervins podgaiskis" userId="9375d879da46e548" providerId="LiveId" clId="{DF68940E-F408-4A14-BA74-8DF2BD0D270F}" dt="2024-01-07T15:31:52.013" v="12934" actId="26606"/>
          <ac:cxnSpMkLst>
            <pc:docMk/>
            <pc:sldMk cId="2928480556" sldId="273"/>
            <ac:cxnSpMk id="9" creationId="{063B6EC6-D752-4EE7-908B-F8F19E8C7FEA}"/>
          </ac:cxnSpMkLst>
        </pc:cxnChg>
        <pc:cxnChg chg="add">
          <ac:chgData name="ervins podgaiskis" userId="9375d879da46e548" providerId="LiveId" clId="{DF68940E-F408-4A14-BA74-8DF2BD0D270F}" dt="2024-01-07T15:31:52.013" v="12934" actId="26606"/>
          <ac:cxnSpMkLst>
            <pc:docMk/>
            <pc:sldMk cId="2928480556" sldId="273"/>
            <ac:cxnSpMk id="11" creationId="{EFECD4E8-AD3E-4228-82A2-9461958EA94D}"/>
          </ac:cxnSpMkLst>
        </pc:cxnChg>
      </pc:sldChg>
      <pc:sldChg chg="addSp delSp modSp new del mod setBg">
        <pc:chgData name="ervins podgaiskis" userId="9375d879da46e548" providerId="LiveId" clId="{DF68940E-F408-4A14-BA74-8DF2BD0D270F}" dt="2024-01-07T14:01:41.624" v="8382" actId="47"/>
        <pc:sldMkLst>
          <pc:docMk/>
          <pc:sldMk cId="28373630" sldId="274"/>
        </pc:sldMkLst>
        <pc:spChg chg="mod">
          <ac:chgData name="ervins podgaiskis" userId="9375d879da46e548" providerId="LiveId" clId="{DF68940E-F408-4A14-BA74-8DF2BD0D270F}" dt="2023-12-25T07:35:23.544" v="1468" actId="26606"/>
          <ac:spMkLst>
            <pc:docMk/>
            <pc:sldMk cId="28373630" sldId="274"/>
            <ac:spMk id="2" creationId="{53D7A4F6-2BB4-2BED-751B-851D7BBE943F}"/>
          </ac:spMkLst>
        </pc:spChg>
        <pc:spChg chg="del mod">
          <ac:chgData name="ervins podgaiskis" userId="9375d879da46e548" providerId="LiveId" clId="{DF68940E-F408-4A14-BA74-8DF2BD0D270F}" dt="2023-12-25T07:35:59.774" v="1469" actId="12084"/>
          <ac:spMkLst>
            <pc:docMk/>
            <pc:sldMk cId="28373630" sldId="274"/>
            <ac:spMk id="3" creationId="{0ED0B933-F297-BC81-FC16-CCAAEA6A0DC4}"/>
          </ac:spMkLst>
        </pc:spChg>
        <pc:spChg chg="add">
          <ac:chgData name="ervins podgaiskis" userId="9375d879da46e548" providerId="LiveId" clId="{DF68940E-F408-4A14-BA74-8DF2BD0D270F}" dt="2023-12-25T07:35:23.544" v="1468" actId="26606"/>
          <ac:spMkLst>
            <pc:docMk/>
            <pc:sldMk cId="28373630" sldId="274"/>
            <ac:spMk id="9" creationId="{A4FB2F27-3F7D-440E-A905-86607A926A29}"/>
          </ac:spMkLst>
        </pc:spChg>
        <pc:spChg chg="add">
          <ac:chgData name="ervins podgaiskis" userId="9375d879da46e548" providerId="LiveId" clId="{DF68940E-F408-4A14-BA74-8DF2BD0D270F}" dt="2023-12-25T07:35:23.544" v="1468" actId="26606"/>
          <ac:spMkLst>
            <pc:docMk/>
            <pc:sldMk cId="28373630" sldId="274"/>
            <ac:spMk id="11" creationId="{AF678C14-A033-4139-BCA9-8382B039648B}"/>
          </ac:spMkLst>
        </pc:spChg>
        <pc:spChg chg="add">
          <ac:chgData name="ervins podgaiskis" userId="9375d879da46e548" providerId="LiveId" clId="{DF68940E-F408-4A14-BA74-8DF2BD0D270F}" dt="2023-12-25T07:35:23.544" v="1468" actId="26606"/>
          <ac:spMkLst>
            <pc:docMk/>
            <pc:sldMk cId="28373630" sldId="274"/>
            <ac:spMk id="13" creationId="{C2D5331B-6E57-4C50-8FBB-431781288905}"/>
          </ac:spMkLst>
        </pc:spChg>
        <pc:grpChg chg="add">
          <ac:chgData name="ervins podgaiskis" userId="9375d879da46e548" providerId="LiveId" clId="{DF68940E-F408-4A14-BA74-8DF2BD0D270F}" dt="2023-12-25T07:35:23.544" v="1468" actId="26606"/>
          <ac:grpSpMkLst>
            <pc:docMk/>
            <pc:sldMk cId="28373630" sldId="274"/>
            <ac:grpSpMk id="15" creationId="{E4A40E9D-B0FA-4A78-B58C-87A64C4FD5C8}"/>
          </ac:grpSpMkLst>
        </pc:grpChg>
        <pc:graphicFrameChg chg="add mod">
          <ac:chgData name="ervins podgaiskis" userId="9375d879da46e548" providerId="LiveId" clId="{DF68940E-F408-4A14-BA74-8DF2BD0D270F}" dt="2023-12-25T07:36:34.048" v="1472" actId="20577"/>
          <ac:graphicFrameMkLst>
            <pc:docMk/>
            <pc:sldMk cId="28373630" sldId="274"/>
            <ac:graphicFrameMk id="4" creationId="{7BA9A112-A793-66D7-5B77-0B2D9ED7E4EB}"/>
          </ac:graphicFrameMkLst>
        </pc:graphicFrameChg>
        <pc:picChg chg="add">
          <ac:chgData name="ervins podgaiskis" userId="9375d879da46e548" providerId="LiveId" clId="{DF68940E-F408-4A14-BA74-8DF2BD0D270F}" dt="2023-12-25T07:35:23.544" v="1468" actId="26606"/>
          <ac:picMkLst>
            <pc:docMk/>
            <pc:sldMk cId="28373630" sldId="274"/>
            <ac:picMk id="5" creationId="{52BECED7-0076-D459-B1D7-18932FF38B11}"/>
          </ac:picMkLst>
        </pc:picChg>
      </pc:sldChg>
      <pc:sldChg chg="addSp delSp modSp new mod setBg delDesignElem">
        <pc:chgData name="ervins podgaiskis" userId="9375d879da46e548" providerId="LiveId" clId="{DF68940E-F408-4A14-BA74-8DF2BD0D270F}" dt="2024-01-07T15:31:57.558" v="12935" actId="26606"/>
        <pc:sldMkLst>
          <pc:docMk/>
          <pc:sldMk cId="1306127659" sldId="275"/>
        </pc:sldMkLst>
        <pc:spChg chg="mod">
          <ac:chgData name="ervins podgaiskis" userId="9375d879da46e548" providerId="LiveId" clId="{DF68940E-F408-4A14-BA74-8DF2BD0D270F}" dt="2024-01-07T15:31:57.558" v="12935" actId="26606"/>
          <ac:spMkLst>
            <pc:docMk/>
            <pc:sldMk cId="1306127659" sldId="275"/>
            <ac:spMk id="2" creationId="{AEDB868B-418C-BE92-6378-BBE12F843C1D}"/>
          </ac:spMkLst>
        </pc:spChg>
        <pc:spChg chg="mod">
          <ac:chgData name="ervins podgaiskis" userId="9375d879da46e548" providerId="LiveId" clId="{DF68940E-F408-4A14-BA74-8DF2BD0D270F}" dt="2024-01-07T15:31:57.558" v="12935" actId="26606"/>
          <ac:spMkLst>
            <pc:docMk/>
            <pc:sldMk cId="1306127659" sldId="275"/>
            <ac:spMk id="3" creationId="{BCCDC936-3E88-6CF8-C739-68BF65F5A872}"/>
          </ac:spMkLst>
        </pc:spChg>
        <pc:spChg chg="add del">
          <ac:chgData name="ervins podgaiskis" userId="9375d879da46e548" providerId="LiveId" clId="{DF68940E-F408-4A14-BA74-8DF2BD0D270F}" dt="2024-01-07T14:22:23.405" v="9072"/>
          <ac:spMkLst>
            <pc:docMk/>
            <pc:sldMk cId="1306127659" sldId="275"/>
            <ac:spMk id="9" creationId="{A4FB2F27-3F7D-440E-A905-86607A926A29}"/>
          </ac:spMkLst>
        </pc:spChg>
        <pc:spChg chg="add del">
          <ac:chgData name="ervins podgaiskis" userId="9375d879da46e548" providerId="LiveId" clId="{DF68940E-F408-4A14-BA74-8DF2BD0D270F}" dt="2024-01-07T14:22:23.405" v="9072"/>
          <ac:spMkLst>
            <pc:docMk/>
            <pc:sldMk cId="1306127659" sldId="275"/>
            <ac:spMk id="11" creationId="{AF678C14-A033-4139-BCA9-8382B039648B}"/>
          </ac:spMkLst>
        </pc:spChg>
        <pc:spChg chg="add del">
          <ac:chgData name="ervins podgaiskis" userId="9375d879da46e548" providerId="LiveId" clId="{DF68940E-F408-4A14-BA74-8DF2BD0D270F}" dt="2024-01-07T14:22:23.405" v="9072"/>
          <ac:spMkLst>
            <pc:docMk/>
            <pc:sldMk cId="1306127659" sldId="275"/>
            <ac:spMk id="13" creationId="{C2D5331B-6E57-4C50-8FBB-431781288905}"/>
          </ac:spMkLst>
        </pc:spChg>
        <pc:grpChg chg="add del">
          <ac:chgData name="ervins podgaiskis" userId="9375d879da46e548" providerId="LiveId" clId="{DF68940E-F408-4A14-BA74-8DF2BD0D270F}" dt="2024-01-07T14:22:23.405" v="9072"/>
          <ac:grpSpMkLst>
            <pc:docMk/>
            <pc:sldMk cId="1306127659" sldId="275"/>
            <ac:grpSpMk id="15" creationId="{E4A40E9D-B0FA-4A78-B58C-87A64C4FD5C8}"/>
          </ac:grpSpMkLst>
        </pc:grpChg>
        <pc:picChg chg="add del mod">
          <ac:chgData name="ervins podgaiskis" userId="9375d879da46e548" providerId="LiveId" clId="{DF68940E-F408-4A14-BA74-8DF2BD0D270F}" dt="2023-12-25T07:39:28.531" v="1548" actId="478"/>
          <ac:picMkLst>
            <pc:docMk/>
            <pc:sldMk cId="1306127659" sldId="275"/>
            <ac:picMk id="5" creationId="{051B1BA9-79C2-0C57-747C-83C8FAB4A016}"/>
          </ac:picMkLst>
        </pc:picChg>
        <pc:picChg chg="add mod">
          <ac:chgData name="ervins podgaiskis" userId="9375d879da46e548" providerId="LiveId" clId="{DF68940E-F408-4A14-BA74-8DF2BD0D270F}" dt="2024-01-07T15:31:57.558" v="12935" actId="26606"/>
          <ac:picMkLst>
            <pc:docMk/>
            <pc:sldMk cId="1306127659" sldId="275"/>
            <ac:picMk id="6" creationId="{9AAB44F6-7F0B-1123-FAB0-5A7B1BC05F39}"/>
          </ac:picMkLst>
        </pc:picChg>
      </pc:sldChg>
      <pc:sldChg chg="addSp delSp modSp new mod setBg delDesignElem">
        <pc:chgData name="ervins podgaiskis" userId="9375d879da46e548" providerId="LiveId" clId="{DF68940E-F408-4A14-BA74-8DF2BD0D270F}" dt="2024-01-07T15:32:07.481" v="12936" actId="26606"/>
        <pc:sldMkLst>
          <pc:docMk/>
          <pc:sldMk cId="1413745856" sldId="276"/>
        </pc:sldMkLst>
        <pc:spChg chg="mod">
          <ac:chgData name="ervins podgaiskis" userId="9375d879da46e548" providerId="LiveId" clId="{DF68940E-F408-4A14-BA74-8DF2BD0D270F}" dt="2024-01-07T15:32:07.481" v="12936" actId="26606"/>
          <ac:spMkLst>
            <pc:docMk/>
            <pc:sldMk cId="1413745856" sldId="276"/>
            <ac:spMk id="2" creationId="{BF51DC89-CA74-125A-C14E-FD9BF9ED3811}"/>
          </ac:spMkLst>
        </pc:spChg>
        <pc:spChg chg="mod ord">
          <ac:chgData name="ervins podgaiskis" userId="9375d879da46e548" providerId="LiveId" clId="{DF68940E-F408-4A14-BA74-8DF2BD0D270F}" dt="2024-01-07T15:32:07.481" v="12936" actId="26606"/>
          <ac:spMkLst>
            <pc:docMk/>
            <pc:sldMk cId="1413745856" sldId="276"/>
            <ac:spMk id="3" creationId="{073B8BC2-F6DB-8989-A6BE-44116728D8D4}"/>
          </ac:spMkLst>
        </pc:spChg>
        <pc:spChg chg="add del">
          <ac:chgData name="ervins podgaiskis" userId="9375d879da46e548" providerId="LiveId" clId="{DF68940E-F408-4A14-BA74-8DF2BD0D270F}" dt="2024-01-07T14:22:23.405" v="9072"/>
          <ac:spMkLst>
            <pc:docMk/>
            <pc:sldMk cId="1413745856" sldId="276"/>
            <ac:spMk id="9" creationId="{A4FB2F27-3F7D-440E-A905-86607A926A29}"/>
          </ac:spMkLst>
        </pc:spChg>
        <pc:spChg chg="add">
          <ac:chgData name="ervins podgaiskis" userId="9375d879da46e548" providerId="LiveId" clId="{DF68940E-F408-4A14-BA74-8DF2BD0D270F}" dt="2024-01-07T15:32:07.481" v="12936" actId="26606"/>
          <ac:spMkLst>
            <pc:docMk/>
            <pc:sldMk cId="1413745856" sldId="276"/>
            <ac:spMk id="10" creationId="{A65AC7D1-EAA9-48F5-B509-60A7F50BF703}"/>
          </ac:spMkLst>
        </pc:spChg>
        <pc:spChg chg="add del">
          <ac:chgData name="ervins podgaiskis" userId="9375d879da46e548" providerId="LiveId" clId="{DF68940E-F408-4A14-BA74-8DF2BD0D270F}" dt="2024-01-07T14:22:23.405" v="9072"/>
          <ac:spMkLst>
            <pc:docMk/>
            <pc:sldMk cId="1413745856" sldId="276"/>
            <ac:spMk id="11" creationId="{AF678C14-A033-4139-BCA9-8382B039648B}"/>
          </ac:spMkLst>
        </pc:spChg>
        <pc:spChg chg="add">
          <ac:chgData name="ervins podgaiskis" userId="9375d879da46e548" providerId="LiveId" clId="{DF68940E-F408-4A14-BA74-8DF2BD0D270F}" dt="2024-01-07T15:32:07.481" v="12936" actId="26606"/>
          <ac:spMkLst>
            <pc:docMk/>
            <pc:sldMk cId="1413745856" sldId="276"/>
            <ac:spMk id="12" creationId="{D6320AF9-619A-4175-865B-5663E1AEF4C5}"/>
          </ac:spMkLst>
        </pc:spChg>
        <pc:spChg chg="add del">
          <ac:chgData name="ervins podgaiskis" userId="9375d879da46e548" providerId="LiveId" clId="{DF68940E-F408-4A14-BA74-8DF2BD0D270F}" dt="2024-01-07T14:22:23.405" v="9072"/>
          <ac:spMkLst>
            <pc:docMk/>
            <pc:sldMk cId="1413745856" sldId="276"/>
            <ac:spMk id="13" creationId="{C2D5331B-6E57-4C50-8FBB-431781288905}"/>
          </ac:spMkLst>
        </pc:spChg>
        <pc:spChg chg="add">
          <ac:chgData name="ervins podgaiskis" userId="9375d879da46e548" providerId="LiveId" clId="{DF68940E-F408-4A14-BA74-8DF2BD0D270F}" dt="2024-01-07T15:32:07.481" v="12936" actId="26606"/>
          <ac:spMkLst>
            <pc:docMk/>
            <pc:sldMk cId="1413745856" sldId="276"/>
            <ac:spMk id="18" creationId="{7E018740-5C2B-4A41-AC1A-7E68D1EC1954}"/>
          </ac:spMkLst>
        </pc:spChg>
        <pc:spChg chg="add">
          <ac:chgData name="ervins podgaiskis" userId="9375d879da46e548" providerId="LiveId" clId="{DF68940E-F408-4A14-BA74-8DF2BD0D270F}" dt="2024-01-07T15:32:07.481" v="12936" actId="26606"/>
          <ac:spMkLst>
            <pc:docMk/>
            <pc:sldMk cId="1413745856" sldId="276"/>
            <ac:spMk id="20" creationId="{166F75A4-C475-4941-8EE2-B80A06A2C1BB}"/>
          </ac:spMkLst>
        </pc:spChg>
        <pc:spChg chg="add">
          <ac:chgData name="ervins podgaiskis" userId="9375d879da46e548" providerId="LiveId" clId="{DF68940E-F408-4A14-BA74-8DF2BD0D270F}" dt="2024-01-07T15:32:07.481" v="12936" actId="26606"/>
          <ac:spMkLst>
            <pc:docMk/>
            <pc:sldMk cId="1413745856" sldId="276"/>
            <ac:spMk id="22" creationId="{A032553A-72E8-4B0D-8405-FF9771C9AF05}"/>
          </ac:spMkLst>
        </pc:spChg>
        <pc:spChg chg="add">
          <ac:chgData name="ervins podgaiskis" userId="9375d879da46e548" providerId="LiveId" clId="{DF68940E-F408-4A14-BA74-8DF2BD0D270F}" dt="2024-01-07T15:32:07.481" v="12936" actId="26606"/>
          <ac:spMkLst>
            <pc:docMk/>
            <pc:sldMk cId="1413745856" sldId="276"/>
            <ac:spMk id="24" creationId="{765800AC-C3B9-498E-87BC-29FAE4C76B21}"/>
          </ac:spMkLst>
        </pc:spChg>
        <pc:spChg chg="add">
          <ac:chgData name="ervins podgaiskis" userId="9375d879da46e548" providerId="LiveId" clId="{DF68940E-F408-4A14-BA74-8DF2BD0D270F}" dt="2024-01-07T15:32:07.481" v="12936" actId="26606"/>
          <ac:spMkLst>
            <pc:docMk/>
            <pc:sldMk cId="1413745856" sldId="276"/>
            <ac:spMk id="26" creationId="{1F9D6ACB-2FF4-49F9-978A-E0D5327FC635}"/>
          </ac:spMkLst>
        </pc:spChg>
        <pc:spChg chg="add">
          <ac:chgData name="ervins podgaiskis" userId="9375d879da46e548" providerId="LiveId" clId="{DF68940E-F408-4A14-BA74-8DF2BD0D270F}" dt="2024-01-07T15:32:07.481" v="12936" actId="26606"/>
          <ac:spMkLst>
            <pc:docMk/>
            <pc:sldMk cId="1413745856" sldId="276"/>
            <ac:spMk id="28" creationId="{A5EC319D-0FEA-4B95-A3EA-01E35672C95B}"/>
          </ac:spMkLst>
        </pc:spChg>
        <pc:grpChg chg="add del">
          <ac:chgData name="ervins podgaiskis" userId="9375d879da46e548" providerId="LiveId" clId="{DF68940E-F408-4A14-BA74-8DF2BD0D270F}" dt="2024-01-07T14:22:23.405" v="9072"/>
          <ac:grpSpMkLst>
            <pc:docMk/>
            <pc:sldMk cId="1413745856" sldId="276"/>
            <ac:grpSpMk id="15" creationId="{E4A40E9D-B0FA-4A78-B58C-87A64C4FD5C8}"/>
          </ac:grpSpMkLst>
        </pc:grpChg>
        <pc:picChg chg="add mod">
          <ac:chgData name="ervins podgaiskis" userId="9375d879da46e548" providerId="LiveId" clId="{DF68940E-F408-4A14-BA74-8DF2BD0D270F}" dt="2024-01-07T15:32:07.481" v="12936" actId="26606"/>
          <ac:picMkLst>
            <pc:docMk/>
            <pc:sldMk cId="1413745856" sldId="276"/>
            <ac:picMk id="5" creationId="{878940D0-F0F5-EC08-90CF-9210318C3DBE}"/>
          </ac:picMkLst>
        </pc:picChg>
        <pc:cxnChg chg="add">
          <ac:chgData name="ervins podgaiskis" userId="9375d879da46e548" providerId="LiveId" clId="{DF68940E-F408-4A14-BA74-8DF2BD0D270F}" dt="2024-01-07T15:32:07.481" v="12936" actId="26606"/>
          <ac:cxnSpMkLst>
            <pc:docMk/>
            <pc:sldMk cId="1413745856" sldId="276"/>
            <ac:cxnSpMk id="14" creationId="{063B6EC6-D752-4EE7-908B-F8F19E8C7FEA}"/>
          </ac:cxnSpMkLst>
        </pc:cxnChg>
        <pc:cxnChg chg="add">
          <ac:chgData name="ervins podgaiskis" userId="9375d879da46e548" providerId="LiveId" clId="{DF68940E-F408-4A14-BA74-8DF2BD0D270F}" dt="2024-01-07T15:32:07.481" v="12936" actId="26606"/>
          <ac:cxnSpMkLst>
            <pc:docMk/>
            <pc:sldMk cId="1413745856" sldId="276"/>
            <ac:cxnSpMk id="16" creationId="{EFECD4E8-AD3E-4228-82A2-9461958EA94D}"/>
          </ac:cxnSpMkLst>
        </pc:cxnChg>
      </pc:sldChg>
      <pc:sldChg chg="addSp delSp modSp new mod setBg delDesignElem">
        <pc:chgData name="ervins podgaiskis" userId="9375d879da46e548" providerId="LiveId" clId="{DF68940E-F408-4A14-BA74-8DF2BD0D270F}" dt="2024-01-07T15:32:18.284" v="12937" actId="26606"/>
        <pc:sldMkLst>
          <pc:docMk/>
          <pc:sldMk cId="512825411" sldId="277"/>
        </pc:sldMkLst>
        <pc:spChg chg="mod">
          <ac:chgData name="ervins podgaiskis" userId="9375d879da46e548" providerId="LiveId" clId="{DF68940E-F408-4A14-BA74-8DF2BD0D270F}" dt="2024-01-07T15:32:18.284" v="12937" actId="26606"/>
          <ac:spMkLst>
            <pc:docMk/>
            <pc:sldMk cId="512825411" sldId="277"/>
            <ac:spMk id="2" creationId="{47080E0D-CCDC-135F-C95B-BCB2AA233CD9}"/>
          </ac:spMkLst>
        </pc:spChg>
        <pc:spChg chg="mod ord">
          <ac:chgData name="ervins podgaiskis" userId="9375d879da46e548" providerId="LiveId" clId="{DF68940E-F408-4A14-BA74-8DF2BD0D270F}" dt="2024-01-07T15:32:18.284" v="12937" actId="26606"/>
          <ac:spMkLst>
            <pc:docMk/>
            <pc:sldMk cId="512825411" sldId="277"/>
            <ac:spMk id="3" creationId="{6698750F-B225-4FC4-E1BA-ABA399B8A506}"/>
          </ac:spMkLst>
        </pc:spChg>
        <pc:spChg chg="add mod">
          <ac:chgData name="ervins podgaiskis" userId="9375d879da46e548" providerId="LiveId" clId="{DF68940E-F408-4A14-BA74-8DF2BD0D270F}" dt="2024-01-07T15:32:18.284" v="12937" actId="26606"/>
          <ac:spMkLst>
            <pc:docMk/>
            <pc:sldMk cId="512825411" sldId="277"/>
            <ac:spMk id="8" creationId="{4108DAD2-1548-820C-DE73-5BCCA0F8A8CA}"/>
          </ac:spMkLst>
        </pc:spChg>
        <pc:spChg chg="add del">
          <ac:chgData name="ervins podgaiskis" userId="9375d879da46e548" providerId="LiveId" clId="{DF68940E-F408-4A14-BA74-8DF2BD0D270F}" dt="2023-12-25T08:11:14.853" v="2852" actId="26606"/>
          <ac:spMkLst>
            <pc:docMk/>
            <pc:sldMk cId="512825411" sldId="277"/>
            <ac:spMk id="10" creationId="{A4FB2F27-3F7D-440E-A905-86607A926A29}"/>
          </ac:spMkLst>
        </pc:spChg>
        <pc:spChg chg="add">
          <ac:chgData name="ervins podgaiskis" userId="9375d879da46e548" providerId="LiveId" clId="{DF68940E-F408-4A14-BA74-8DF2BD0D270F}" dt="2024-01-07T15:32:18.284" v="12937" actId="26606"/>
          <ac:spMkLst>
            <pc:docMk/>
            <pc:sldMk cId="512825411" sldId="277"/>
            <ac:spMk id="11" creationId="{166F75A4-C475-4941-8EE2-B80A06A2C1BB}"/>
          </ac:spMkLst>
        </pc:spChg>
        <pc:spChg chg="add del">
          <ac:chgData name="ervins podgaiskis" userId="9375d879da46e548" providerId="LiveId" clId="{DF68940E-F408-4A14-BA74-8DF2BD0D270F}" dt="2023-12-25T08:11:14.853" v="2852" actId="26606"/>
          <ac:spMkLst>
            <pc:docMk/>
            <pc:sldMk cId="512825411" sldId="277"/>
            <ac:spMk id="12" creationId="{AF678C14-A033-4139-BCA9-8382B039648B}"/>
          </ac:spMkLst>
        </pc:spChg>
        <pc:spChg chg="add">
          <ac:chgData name="ervins podgaiskis" userId="9375d879da46e548" providerId="LiveId" clId="{DF68940E-F408-4A14-BA74-8DF2BD0D270F}" dt="2024-01-07T15:32:18.284" v="12937" actId="26606"/>
          <ac:spMkLst>
            <pc:docMk/>
            <pc:sldMk cId="512825411" sldId="277"/>
            <ac:spMk id="13" creationId="{A65AC7D1-EAA9-48F5-B509-60A7F50BF703}"/>
          </ac:spMkLst>
        </pc:spChg>
        <pc:spChg chg="add del">
          <ac:chgData name="ervins podgaiskis" userId="9375d879da46e548" providerId="LiveId" clId="{DF68940E-F408-4A14-BA74-8DF2BD0D270F}" dt="2023-12-25T08:11:14.853" v="2852" actId="26606"/>
          <ac:spMkLst>
            <pc:docMk/>
            <pc:sldMk cId="512825411" sldId="277"/>
            <ac:spMk id="14" creationId="{C2D5331B-6E57-4C50-8FBB-431781288905}"/>
          </ac:spMkLst>
        </pc:spChg>
        <pc:spChg chg="add">
          <ac:chgData name="ervins podgaiskis" userId="9375d879da46e548" providerId="LiveId" clId="{DF68940E-F408-4A14-BA74-8DF2BD0D270F}" dt="2024-01-07T15:32:18.284" v="12937" actId="26606"/>
          <ac:spMkLst>
            <pc:docMk/>
            <pc:sldMk cId="512825411" sldId="277"/>
            <ac:spMk id="15" creationId="{D6320AF9-619A-4175-865B-5663E1AEF4C5}"/>
          </ac:spMkLst>
        </pc:spChg>
        <pc:spChg chg="add">
          <ac:chgData name="ervins podgaiskis" userId="9375d879da46e548" providerId="LiveId" clId="{DF68940E-F408-4A14-BA74-8DF2BD0D270F}" dt="2024-01-07T15:32:18.284" v="12937" actId="26606"/>
          <ac:spMkLst>
            <pc:docMk/>
            <pc:sldMk cId="512825411" sldId="277"/>
            <ac:spMk id="18" creationId="{A032553A-72E8-4B0D-8405-FF9771C9AF05}"/>
          </ac:spMkLst>
        </pc:spChg>
        <pc:spChg chg="add">
          <ac:chgData name="ervins podgaiskis" userId="9375d879da46e548" providerId="LiveId" clId="{DF68940E-F408-4A14-BA74-8DF2BD0D270F}" dt="2024-01-07T15:32:18.284" v="12937" actId="26606"/>
          <ac:spMkLst>
            <pc:docMk/>
            <pc:sldMk cId="512825411" sldId="277"/>
            <ac:spMk id="20" creationId="{765800AC-C3B9-498E-87BC-29FAE4C76B21}"/>
          </ac:spMkLst>
        </pc:spChg>
        <pc:spChg chg="add">
          <ac:chgData name="ervins podgaiskis" userId="9375d879da46e548" providerId="LiveId" clId="{DF68940E-F408-4A14-BA74-8DF2BD0D270F}" dt="2024-01-07T15:32:18.284" v="12937" actId="26606"/>
          <ac:spMkLst>
            <pc:docMk/>
            <pc:sldMk cId="512825411" sldId="277"/>
            <ac:spMk id="21" creationId="{7E018740-5C2B-4A41-AC1A-7E68D1EC1954}"/>
          </ac:spMkLst>
        </pc:spChg>
        <pc:spChg chg="add del">
          <ac:chgData name="ervins podgaiskis" userId="9375d879da46e548" providerId="LiveId" clId="{DF68940E-F408-4A14-BA74-8DF2BD0D270F}" dt="2023-12-25T08:11:47.369" v="2856" actId="26606"/>
          <ac:spMkLst>
            <pc:docMk/>
            <pc:sldMk cId="512825411" sldId="277"/>
            <ac:spMk id="23" creationId="{8651CFA9-6065-4243-AC48-858E359780B1}"/>
          </ac:spMkLst>
        </pc:spChg>
        <pc:spChg chg="add del">
          <ac:chgData name="ervins podgaiskis" userId="9375d879da46e548" providerId="LiveId" clId="{DF68940E-F408-4A14-BA74-8DF2BD0D270F}" dt="2023-12-25T08:11:47.369" v="2856" actId="26606"/>
          <ac:spMkLst>
            <pc:docMk/>
            <pc:sldMk cId="512825411" sldId="277"/>
            <ac:spMk id="25" creationId="{1DA57B7B-30D9-4515-9542-FFA699A3C8E8}"/>
          </ac:spMkLst>
        </pc:spChg>
        <pc:spChg chg="add">
          <ac:chgData name="ervins podgaiskis" userId="9375d879da46e548" providerId="LiveId" clId="{DF68940E-F408-4A14-BA74-8DF2BD0D270F}" dt="2024-01-07T15:32:18.284" v="12937" actId="26606"/>
          <ac:spMkLst>
            <pc:docMk/>
            <pc:sldMk cId="512825411" sldId="277"/>
            <ac:spMk id="29" creationId="{1F9D6ACB-2FF4-49F9-978A-E0D5327FC635}"/>
          </ac:spMkLst>
        </pc:spChg>
        <pc:spChg chg="add">
          <ac:chgData name="ervins podgaiskis" userId="9375d879da46e548" providerId="LiveId" clId="{DF68940E-F408-4A14-BA74-8DF2BD0D270F}" dt="2024-01-07T15:32:18.284" v="12937" actId="26606"/>
          <ac:spMkLst>
            <pc:docMk/>
            <pc:sldMk cId="512825411" sldId="277"/>
            <ac:spMk id="31" creationId="{A5EC319D-0FEA-4B95-A3EA-01E35672C95B}"/>
          </ac:spMkLst>
        </pc:spChg>
        <pc:spChg chg="add del">
          <ac:chgData name="ervins podgaiskis" userId="9375d879da46e548" providerId="LiveId" clId="{DF68940E-F408-4A14-BA74-8DF2BD0D270F}" dt="2024-01-07T14:22:23.405" v="9072"/>
          <ac:spMkLst>
            <pc:docMk/>
            <pc:sldMk cId="512825411" sldId="277"/>
            <ac:spMk id="34" creationId="{8651CFA9-6065-4243-AC48-858E359780B1}"/>
          </ac:spMkLst>
        </pc:spChg>
        <pc:spChg chg="add del">
          <ac:chgData name="ervins podgaiskis" userId="9375d879da46e548" providerId="LiveId" clId="{DF68940E-F408-4A14-BA74-8DF2BD0D270F}" dt="2024-01-07T14:22:23.405" v="9072"/>
          <ac:spMkLst>
            <pc:docMk/>
            <pc:sldMk cId="512825411" sldId="277"/>
            <ac:spMk id="36" creationId="{06B1FD15-9CBB-4259-931E-1EB6A87199E9}"/>
          </ac:spMkLst>
        </pc:spChg>
        <pc:spChg chg="add del">
          <ac:chgData name="ervins podgaiskis" userId="9375d879da46e548" providerId="LiveId" clId="{DF68940E-F408-4A14-BA74-8DF2BD0D270F}" dt="2024-01-07T14:22:23.405" v="9072"/>
          <ac:spMkLst>
            <pc:docMk/>
            <pc:sldMk cId="512825411" sldId="277"/>
            <ac:spMk id="42" creationId="{A3EF0E40-AEB8-4DF7-A67A-7317B3BF94CA}"/>
          </ac:spMkLst>
        </pc:spChg>
        <pc:grpChg chg="add del">
          <ac:chgData name="ervins podgaiskis" userId="9375d879da46e548" providerId="LiveId" clId="{DF68940E-F408-4A14-BA74-8DF2BD0D270F}" dt="2023-12-25T08:11:14.853" v="2852" actId="26606"/>
          <ac:grpSpMkLst>
            <pc:docMk/>
            <pc:sldMk cId="512825411" sldId="277"/>
            <ac:grpSpMk id="16" creationId="{E4A40E9D-B0FA-4A78-B58C-87A64C4FD5C8}"/>
          </ac:grpSpMkLst>
        </pc:grpChg>
        <pc:grpChg chg="add del">
          <ac:chgData name="ervins podgaiskis" userId="9375d879da46e548" providerId="LiveId" clId="{DF68940E-F408-4A14-BA74-8DF2BD0D270F}" dt="2023-12-25T08:11:47.369" v="2856" actId="26606"/>
          <ac:grpSpMkLst>
            <pc:docMk/>
            <pc:sldMk cId="512825411" sldId="277"/>
            <ac:grpSpMk id="27" creationId="{DB2F975E-DA49-4702-8C47-1C492A7A848E}"/>
          </ac:grpSpMkLst>
        </pc:grpChg>
        <pc:grpChg chg="add del">
          <ac:chgData name="ervins podgaiskis" userId="9375d879da46e548" providerId="LiveId" clId="{DF68940E-F408-4A14-BA74-8DF2BD0D270F}" dt="2024-01-07T14:22:23.405" v="9072"/>
          <ac:grpSpMkLst>
            <pc:docMk/>
            <pc:sldMk cId="512825411" sldId="277"/>
            <ac:grpSpMk id="38" creationId="{9D739765-2266-4358-BC9F-0DC2A6B7CD17}"/>
          </ac:grpSpMkLst>
        </pc:grpChg>
        <pc:picChg chg="add del mod">
          <ac:chgData name="ervins podgaiskis" userId="9375d879da46e548" providerId="LiveId" clId="{DF68940E-F408-4A14-BA74-8DF2BD0D270F}" dt="2023-12-25T08:11:09.267" v="2851" actId="478"/>
          <ac:picMkLst>
            <pc:docMk/>
            <pc:sldMk cId="512825411" sldId="277"/>
            <ac:picMk id="5" creationId="{9A7FA916-D266-78E7-0B07-FE7849B07670}"/>
          </ac:picMkLst>
        </pc:picChg>
        <pc:picChg chg="add mod">
          <ac:chgData name="ervins podgaiskis" userId="9375d879da46e548" providerId="LiveId" clId="{DF68940E-F408-4A14-BA74-8DF2BD0D270F}" dt="2024-01-07T15:32:18.284" v="12937" actId="26606"/>
          <ac:picMkLst>
            <pc:docMk/>
            <pc:sldMk cId="512825411" sldId="277"/>
            <ac:picMk id="7" creationId="{366D4EDA-B5E1-5538-DF03-44A0A0D23529}"/>
          </ac:picMkLst>
        </pc:picChg>
        <pc:cxnChg chg="add">
          <ac:chgData name="ervins podgaiskis" userId="9375d879da46e548" providerId="LiveId" clId="{DF68940E-F408-4A14-BA74-8DF2BD0D270F}" dt="2024-01-07T15:32:18.284" v="12937" actId="26606"/>
          <ac:cxnSpMkLst>
            <pc:docMk/>
            <pc:sldMk cId="512825411" sldId="277"/>
            <ac:cxnSpMk id="17" creationId="{063B6EC6-D752-4EE7-908B-F8F19E8C7FEA}"/>
          </ac:cxnSpMkLst>
        </pc:cxnChg>
        <pc:cxnChg chg="add">
          <ac:chgData name="ervins podgaiskis" userId="9375d879da46e548" providerId="LiveId" clId="{DF68940E-F408-4A14-BA74-8DF2BD0D270F}" dt="2024-01-07T15:32:18.284" v="12937" actId="26606"/>
          <ac:cxnSpMkLst>
            <pc:docMk/>
            <pc:sldMk cId="512825411" sldId="277"/>
            <ac:cxnSpMk id="19" creationId="{EFECD4E8-AD3E-4228-82A2-9461958EA94D}"/>
          </ac:cxnSpMkLst>
        </pc:cxnChg>
      </pc:sldChg>
      <pc:sldChg chg="modSp new mod">
        <pc:chgData name="ervins podgaiskis" userId="9375d879da46e548" providerId="LiveId" clId="{DF68940E-F408-4A14-BA74-8DF2BD0D270F}" dt="2024-01-07T14:32:22.964" v="9610"/>
        <pc:sldMkLst>
          <pc:docMk/>
          <pc:sldMk cId="3517778391" sldId="278"/>
        </pc:sldMkLst>
        <pc:spChg chg="mod">
          <ac:chgData name="ervins podgaiskis" userId="9375d879da46e548" providerId="LiveId" clId="{DF68940E-F408-4A14-BA74-8DF2BD0D270F}" dt="2024-01-07T14:32:22.964" v="9610"/>
          <ac:spMkLst>
            <pc:docMk/>
            <pc:sldMk cId="3517778391" sldId="278"/>
            <ac:spMk id="2" creationId="{31B86EE7-1FC0-474F-FF2B-9C665AE58635}"/>
          </ac:spMkLst>
        </pc:spChg>
        <pc:spChg chg="mod">
          <ac:chgData name="ervins podgaiskis" userId="9375d879da46e548" providerId="LiveId" clId="{DF68940E-F408-4A14-BA74-8DF2BD0D270F}" dt="2024-01-07T14:32:22.964" v="9610"/>
          <ac:spMkLst>
            <pc:docMk/>
            <pc:sldMk cId="3517778391" sldId="278"/>
            <ac:spMk id="3" creationId="{C6A51B92-EE24-E954-58A7-542AC01E4532}"/>
          </ac:spMkLst>
        </pc:spChg>
      </pc:sldChg>
      <pc:sldChg chg="addSp delSp modSp new mod setBg delDesignElem">
        <pc:chgData name="ervins podgaiskis" userId="9375d879da46e548" providerId="LiveId" clId="{DF68940E-F408-4A14-BA74-8DF2BD0D270F}" dt="2024-01-07T15:32:22.888" v="12938" actId="26606"/>
        <pc:sldMkLst>
          <pc:docMk/>
          <pc:sldMk cId="4244337128" sldId="279"/>
        </pc:sldMkLst>
        <pc:spChg chg="mod">
          <ac:chgData name="ervins podgaiskis" userId="9375d879da46e548" providerId="LiveId" clId="{DF68940E-F408-4A14-BA74-8DF2BD0D270F}" dt="2024-01-07T15:32:22.888" v="12938" actId="26606"/>
          <ac:spMkLst>
            <pc:docMk/>
            <pc:sldMk cId="4244337128" sldId="279"/>
            <ac:spMk id="2" creationId="{18E29204-409D-AB1C-D734-61F3C39E839F}"/>
          </ac:spMkLst>
        </pc:spChg>
        <pc:spChg chg="mod ord">
          <ac:chgData name="ervins podgaiskis" userId="9375d879da46e548" providerId="LiveId" clId="{DF68940E-F408-4A14-BA74-8DF2BD0D270F}" dt="2024-01-07T15:32:22.888" v="12938" actId="26606"/>
          <ac:spMkLst>
            <pc:docMk/>
            <pc:sldMk cId="4244337128" sldId="279"/>
            <ac:spMk id="3" creationId="{41353D31-83BD-BC23-AACA-E85D0E408F6E}"/>
          </ac:spMkLst>
        </pc:spChg>
        <pc:spChg chg="add">
          <ac:chgData name="ervins podgaiskis" userId="9375d879da46e548" providerId="LiveId" clId="{DF68940E-F408-4A14-BA74-8DF2BD0D270F}" dt="2024-01-07T15:32:22.888" v="12938" actId="26606"/>
          <ac:spMkLst>
            <pc:docMk/>
            <pc:sldMk cId="4244337128" sldId="279"/>
            <ac:spMk id="9" creationId="{A65AC7D1-EAA9-48F5-B509-60A7F50BF703}"/>
          </ac:spMkLst>
        </pc:spChg>
        <pc:spChg chg="add del">
          <ac:chgData name="ervins podgaiskis" userId="9375d879da46e548" providerId="LiveId" clId="{DF68940E-F408-4A14-BA74-8DF2BD0D270F}" dt="2024-01-07T14:22:23.405" v="9072"/>
          <ac:spMkLst>
            <pc:docMk/>
            <pc:sldMk cId="4244337128" sldId="279"/>
            <ac:spMk id="10" creationId="{8651CFA9-6065-4243-AC48-858E359780B1}"/>
          </ac:spMkLst>
        </pc:spChg>
        <pc:spChg chg="add">
          <ac:chgData name="ervins podgaiskis" userId="9375d879da46e548" providerId="LiveId" clId="{DF68940E-F408-4A14-BA74-8DF2BD0D270F}" dt="2024-01-07T15:32:22.888" v="12938" actId="26606"/>
          <ac:spMkLst>
            <pc:docMk/>
            <pc:sldMk cId="4244337128" sldId="279"/>
            <ac:spMk id="11" creationId="{D6320AF9-619A-4175-865B-5663E1AEF4C5}"/>
          </ac:spMkLst>
        </pc:spChg>
        <pc:spChg chg="add del">
          <ac:chgData name="ervins podgaiskis" userId="9375d879da46e548" providerId="LiveId" clId="{DF68940E-F408-4A14-BA74-8DF2BD0D270F}" dt="2024-01-07T14:22:23.405" v="9072"/>
          <ac:spMkLst>
            <pc:docMk/>
            <pc:sldMk cId="4244337128" sldId="279"/>
            <ac:spMk id="12" creationId="{06B1FD15-9CBB-4259-931E-1EB6A87199E9}"/>
          </ac:spMkLst>
        </pc:spChg>
        <pc:spChg chg="add del">
          <ac:chgData name="ervins podgaiskis" userId="9375d879da46e548" providerId="LiveId" clId="{DF68940E-F408-4A14-BA74-8DF2BD0D270F}" dt="2024-01-07T14:22:23.405" v="9072"/>
          <ac:spMkLst>
            <pc:docMk/>
            <pc:sldMk cId="4244337128" sldId="279"/>
            <ac:spMk id="18" creationId="{A3EF0E40-AEB8-4DF7-A67A-7317B3BF94CA}"/>
          </ac:spMkLst>
        </pc:spChg>
        <pc:spChg chg="add">
          <ac:chgData name="ervins podgaiskis" userId="9375d879da46e548" providerId="LiveId" clId="{DF68940E-F408-4A14-BA74-8DF2BD0D270F}" dt="2024-01-07T15:32:22.888" v="12938" actId="26606"/>
          <ac:spMkLst>
            <pc:docMk/>
            <pc:sldMk cId="4244337128" sldId="279"/>
            <ac:spMk id="20" creationId="{7E018740-5C2B-4A41-AC1A-7E68D1EC1954}"/>
          </ac:spMkLst>
        </pc:spChg>
        <pc:spChg chg="add">
          <ac:chgData name="ervins podgaiskis" userId="9375d879da46e548" providerId="LiveId" clId="{DF68940E-F408-4A14-BA74-8DF2BD0D270F}" dt="2024-01-07T15:32:22.888" v="12938" actId="26606"/>
          <ac:spMkLst>
            <pc:docMk/>
            <pc:sldMk cId="4244337128" sldId="279"/>
            <ac:spMk id="22" creationId="{166F75A4-C475-4941-8EE2-B80A06A2C1BB}"/>
          </ac:spMkLst>
        </pc:spChg>
        <pc:spChg chg="add">
          <ac:chgData name="ervins podgaiskis" userId="9375d879da46e548" providerId="LiveId" clId="{DF68940E-F408-4A14-BA74-8DF2BD0D270F}" dt="2024-01-07T15:32:22.888" v="12938" actId="26606"/>
          <ac:spMkLst>
            <pc:docMk/>
            <pc:sldMk cId="4244337128" sldId="279"/>
            <ac:spMk id="24" creationId="{A032553A-72E8-4B0D-8405-FF9771C9AF05}"/>
          </ac:spMkLst>
        </pc:spChg>
        <pc:spChg chg="add">
          <ac:chgData name="ervins podgaiskis" userId="9375d879da46e548" providerId="LiveId" clId="{DF68940E-F408-4A14-BA74-8DF2BD0D270F}" dt="2024-01-07T15:32:22.888" v="12938" actId="26606"/>
          <ac:spMkLst>
            <pc:docMk/>
            <pc:sldMk cId="4244337128" sldId="279"/>
            <ac:spMk id="26" creationId="{765800AC-C3B9-498E-87BC-29FAE4C76B21}"/>
          </ac:spMkLst>
        </pc:spChg>
        <pc:spChg chg="add">
          <ac:chgData name="ervins podgaiskis" userId="9375d879da46e548" providerId="LiveId" clId="{DF68940E-F408-4A14-BA74-8DF2BD0D270F}" dt="2024-01-07T15:32:22.888" v="12938" actId="26606"/>
          <ac:spMkLst>
            <pc:docMk/>
            <pc:sldMk cId="4244337128" sldId="279"/>
            <ac:spMk id="28" creationId="{1F9D6ACB-2FF4-49F9-978A-E0D5327FC635}"/>
          </ac:spMkLst>
        </pc:spChg>
        <pc:spChg chg="add">
          <ac:chgData name="ervins podgaiskis" userId="9375d879da46e548" providerId="LiveId" clId="{DF68940E-F408-4A14-BA74-8DF2BD0D270F}" dt="2024-01-07T15:32:22.888" v="12938" actId="26606"/>
          <ac:spMkLst>
            <pc:docMk/>
            <pc:sldMk cId="4244337128" sldId="279"/>
            <ac:spMk id="30" creationId="{A5EC319D-0FEA-4B95-A3EA-01E35672C95B}"/>
          </ac:spMkLst>
        </pc:spChg>
        <pc:grpChg chg="add del">
          <ac:chgData name="ervins podgaiskis" userId="9375d879da46e548" providerId="LiveId" clId="{DF68940E-F408-4A14-BA74-8DF2BD0D270F}" dt="2024-01-07T14:22:23.405" v="9072"/>
          <ac:grpSpMkLst>
            <pc:docMk/>
            <pc:sldMk cId="4244337128" sldId="279"/>
            <ac:grpSpMk id="14" creationId="{9D739765-2266-4358-BC9F-0DC2A6B7CD17}"/>
          </ac:grpSpMkLst>
        </pc:grpChg>
        <pc:picChg chg="add mod">
          <ac:chgData name="ervins podgaiskis" userId="9375d879da46e548" providerId="LiveId" clId="{DF68940E-F408-4A14-BA74-8DF2BD0D270F}" dt="2024-01-07T15:32:22.888" v="12938" actId="26606"/>
          <ac:picMkLst>
            <pc:docMk/>
            <pc:sldMk cId="4244337128" sldId="279"/>
            <ac:picMk id="7" creationId="{45BCB535-66B1-DF76-757B-D709F0D66298}"/>
          </ac:picMkLst>
        </pc:picChg>
        <pc:cxnChg chg="add">
          <ac:chgData name="ervins podgaiskis" userId="9375d879da46e548" providerId="LiveId" clId="{DF68940E-F408-4A14-BA74-8DF2BD0D270F}" dt="2024-01-07T15:32:22.888" v="12938" actId="26606"/>
          <ac:cxnSpMkLst>
            <pc:docMk/>
            <pc:sldMk cId="4244337128" sldId="279"/>
            <ac:cxnSpMk id="13" creationId="{EFECD4E8-AD3E-4228-82A2-9461958EA94D}"/>
          </ac:cxnSpMkLst>
        </pc:cxnChg>
        <pc:cxnChg chg="add">
          <ac:chgData name="ervins podgaiskis" userId="9375d879da46e548" providerId="LiveId" clId="{DF68940E-F408-4A14-BA74-8DF2BD0D270F}" dt="2024-01-07T15:32:22.888" v="12938" actId="26606"/>
          <ac:cxnSpMkLst>
            <pc:docMk/>
            <pc:sldMk cId="4244337128" sldId="279"/>
            <ac:cxnSpMk id="16" creationId="{063B6EC6-D752-4EE7-908B-F8F19E8C7FEA}"/>
          </ac:cxnSpMkLst>
        </pc:cxnChg>
      </pc:sldChg>
      <pc:sldChg chg="addSp delSp modSp new mod setBg delDesignElem">
        <pc:chgData name="ervins podgaiskis" userId="9375d879da46e548" providerId="LiveId" clId="{DF68940E-F408-4A14-BA74-8DF2BD0D270F}" dt="2024-01-07T15:32:35.154" v="12941" actId="26606"/>
        <pc:sldMkLst>
          <pc:docMk/>
          <pc:sldMk cId="2160756886" sldId="280"/>
        </pc:sldMkLst>
        <pc:spChg chg="mod">
          <ac:chgData name="ervins podgaiskis" userId="9375d879da46e548" providerId="LiveId" clId="{DF68940E-F408-4A14-BA74-8DF2BD0D270F}" dt="2024-01-07T15:32:35.154" v="12941" actId="26606"/>
          <ac:spMkLst>
            <pc:docMk/>
            <pc:sldMk cId="2160756886" sldId="280"/>
            <ac:spMk id="2" creationId="{645D727A-B6F4-01DA-32C3-DDD416F2A8AF}"/>
          </ac:spMkLst>
        </pc:spChg>
        <pc:spChg chg="del mod">
          <ac:chgData name="ervins podgaiskis" userId="9375d879da46e548" providerId="LiveId" clId="{DF68940E-F408-4A14-BA74-8DF2BD0D270F}" dt="2023-12-25T08:37:59.116" v="3486" actId="26606"/>
          <ac:spMkLst>
            <pc:docMk/>
            <pc:sldMk cId="2160756886" sldId="280"/>
            <ac:spMk id="3" creationId="{1DD67584-C836-9837-5A6A-822B371783EB}"/>
          </ac:spMkLst>
        </pc:spChg>
        <pc:spChg chg="add del">
          <ac:chgData name="ervins podgaiskis" userId="9375d879da46e548" providerId="LiveId" clId="{DF68940E-F408-4A14-BA74-8DF2BD0D270F}" dt="2024-01-07T14:22:23.405" v="9072"/>
          <ac:spMkLst>
            <pc:docMk/>
            <pc:sldMk cId="2160756886" sldId="280"/>
            <ac:spMk id="9" creationId="{43A9B7B3-F171-4C25-99FC-C54250F0649B}"/>
          </ac:spMkLst>
        </pc:spChg>
        <pc:spChg chg="add del">
          <ac:chgData name="ervins podgaiskis" userId="9375d879da46e548" providerId="LiveId" clId="{DF68940E-F408-4A14-BA74-8DF2BD0D270F}" dt="2024-01-07T15:32:35.028" v="12940" actId="26606"/>
          <ac:spMkLst>
            <pc:docMk/>
            <pc:sldMk cId="2160756886" sldId="280"/>
            <ac:spMk id="10" creationId="{9F4444CE-BC8D-4D61-B303-4C05614E62AB}"/>
          </ac:spMkLst>
        </pc:spChg>
        <pc:spChg chg="add del">
          <ac:chgData name="ervins podgaiskis" userId="9375d879da46e548" providerId="LiveId" clId="{DF68940E-F408-4A14-BA74-8DF2BD0D270F}" dt="2024-01-07T14:22:23.405" v="9072"/>
          <ac:spMkLst>
            <pc:docMk/>
            <pc:sldMk cId="2160756886" sldId="280"/>
            <ac:spMk id="11" creationId="{D2D5C7C5-9C27-4A61-9F57-1857D45320FD}"/>
          </ac:spMkLst>
        </pc:spChg>
        <pc:spChg chg="add del">
          <ac:chgData name="ervins podgaiskis" userId="9375d879da46e548" providerId="LiveId" clId="{DF68940E-F408-4A14-BA74-8DF2BD0D270F}" dt="2024-01-07T15:32:35.028" v="12940" actId="26606"/>
          <ac:spMkLst>
            <pc:docMk/>
            <pc:sldMk cId="2160756886" sldId="280"/>
            <ac:spMk id="12" creationId="{73772B81-181F-48B7-8826-4D9686D15DF5}"/>
          </ac:spMkLst>
        </pc:spChg>
        <pc:spChg chg="add del">
          <ac:chgData name="ervins podgaiskis" userId="9375d879da46e548" providerId="LiveId" clId="{DF68940E-F408-4A14-BA74-8DF2BD0D270F}" dt="2024-01-07T14:22:23.405" v="9072"/>
          <ac:spMkLst>
            <pc:docMk/>
            <pc:sldMk cId="2160756886" sldId="280"/>
            <ac:spMk id="13" creationId="{A56932E6-5BA9-4C85-82EA-A307011BBDFD}"/>
          </ac:spMkLst>
        </pc:spChg>
        <pc:spChg chg="add del">
          <ac:chgData name="ervins podgaiskis" userId="9375d879da46e548" providerId="LiveId" clId="{DF68940E-F408-4A14-BA74-8DF2BD0D270F}" dt="2024-01-07T15:32:35.028" v="12940" actId="26606"/>
          <ac:spMkLst>
            <pc:docMk/>
            <pc:sldMk cId="2160756886" sldId="280"/>
            <ac:spMk id="14" creationId="{B2205F6E-03C6-4E92-877C-E2482F6599AA}"/>
          </ac:spMkLst>
        </pc:spChg>
        <pc:spChg chg="add">
          <ac:chgData name="ervins podgaiskis" userId="9375d879da46e548" providerId="LiveId" clId="{DF68940E-F408-4A14-BA74-8DF2BD0D270F}" dt="2024-01-07T15:32:35.154" v="12941" actId="26606"/>
          <ac:spMkLst>
            <pc:docMk/>
            <pc:sldMk cId="2160756886" sldId="280"/>
            <ac:spMk id="16" creationId="{9F4444CE-BC8D-4D61-B303-4C05614E62AB}"/>
          </ac:spMkLst>
        </pc:spChg>
        <pc:spChg chg="add">
          <ac:chgData name="ervins podgaiskis" userId="9375d879da46e548" providerId="LiveId" clId="{DF68940E-F408-4A14-BA74-8DF2BD0D270F}" dt="2024-01-07T15:32:35.154" v="12941" actId="26606"/>
          <ac:spMkLst>
            <pc:docMk/>
            <pc:sldMk cId="2160756886" sldId="280"/>
            <ac:spMk id="17" creationId="{73772B81-181F-48B7-8826-4D9686D15DF5}"/>
          </ac:spMkLst>
        </pc:spChg>
        <pc:spChg chg="add">
          <ac:chgData name="ervins podgaiskis" userId="9375d879da46e548" providerId="LiveId" clId="{DF68940E-F408-4A14-BA74-8DF2BD0D270F}" dt="2024-01-07T15:32:35.154" v="12941" actId="26606"/>
          <ac:spMkLst>
            <pc:docMk/>
            <pc:sldMk cId="2160756886" sldId="280"/>
            <ac:spMk id="18" creationId="{B2205F6E-03C6-4E92-877C-E2482F6599AA}"/>
          </ac:spMkLst>
        </pc:spChg>
        <pc:graphicFrameChg chg="add mod modGraphic">
          <ac:chgData name="ervins podgaiskis" userId="9375d879da46e548" providerId="LiveId" clId="{DF68940E-F408-4A14-BA74-8DF2BD0D270F}" dt="2024-01-07T15:32:35.154" v="12941" actId="26606"/>
          <ac:graphicFrameMkLst>
            <pc:docMk/>
            <pc:sldMk cId="2160756886" sldId="280"/>
            <ac:graphicFrameMk id="5" creationId="{59729AD0-39DC-1466-1C84-37034DB412F8}"/>
          </ac:graphicFrameMkLst>
        </pc:graphicFrameChg>
      </pc:sldChg>
      <pc:sldChg chg="addSp delSp modSp new mod setBg delDesignElem">
        <pc:chgData name="ervins podgaiskis" userId="9375d879da46e548" providerId="LiveId" clId="{DF68940E-F408-4A14-BA74-8DF2BD0D270F}" dt="2024-01-07T15:32:57.487" v="12942" actId="26606"/>
        <pc:sldMkLst>
          <pc:docMk/>
          <pc:sldMk cId="557643607" sldId="281"/>
        </pc:sldMkLst>
        <pc:spChg chg="mod">
          <ac:chgData name="ervins podgaiskis" userId="9375d879da46e548" providerId="LiveId" clId="{DF68940E-F408-4A14-BA74-8DF2BD0D270F}" dt="2024-01-07T15:32:57.487" v="12942" actId="26606"/>
          <ac:spMkLst>
            <pc:docMk/>
            <pc:sldMk cId="557643607" sldId="281"/>
            <ac:spMk id="2" creationId="{B9618300-E524-6839-3AEF-94F474659D77}"/>
          </ac:spMkLst>
        </pc:spChg>
        <pc:spChg chg="mod ord">
          <ac:chgData name="ervins podgaiskis" userId="9375d879da46e548" providerId="LiveId" clId="{DF68940E-F408-4A14-BA74-8DF2BD0D270F}" dt="2024-01-07T15:32:57.487" v="12942" actId="26606"/>
          <ac:spMkLst>
            <pc:docMk/>
            <pc:sldMk cId="557643607" sldId="281"/>
            <ac:spMk id="3" creationId="{F28A24B6-3101-7779-D82A-FEFDD2808205}"/>
          </ac:spMkLst>
        </pc:spChg>
        <pc:spChg chg="add">
          <ac:chgData name="ervins podgaiskis" userId="9375d879da46e548" providerId="LiveId" clId="{DF68940E-F408-4A14-BA74-8DF2BD0D270F}" dt="2024-01-07T15:32:57.487" v="12942" actId="26606"/>
          <ac:spMkLst>
            <pc:docMk/>
            <pc:sldMk cId="557643607" sldId="281"/>
            <ac:spMk id="7" creationId="{A032553A-72E8-4B0D-8405-FF9771C9AF05}"/>
          </ac:spMkLst>
        </pc:spChg>
        <pc:spChg chg="add">
          <ac:chgData name="ervins podgaiskis" userId="9375d879da46e548" providerId="LiveId" clId="{DF68940E-F408-4A14-BA74-8DF2BD0D270F}" dt="2024-01-07T15:32:57.487" v="12942" actId="26606"/>
          <ac:spMkLst>
            <pc:docMk/>
            <pc:sldMk cId="557643607" sldId="281"/>
            <ac:spMk id="8" creationId="{765800AC-C3B9-498E-87BC-29FAE4C76B21}"/>
          </ac:spMkLst>
        </pc:spChg>
        <pc:spChg chg="add del">
          <ac:chgData name="ervins podgaiskis" userId="9375d879da46e548" providerId="LiveId" clId="{DF68940E-F408-4A14-BA74-8DF2BD0D270F}" dt="2024-01-07T14:15:59.973" v="8857" actId="26606"/>
          <ac:spMkLst>
            <pc:docMk/>
            <pc:sldMk cId="557643607" sldId="281"/>
            <ac:spMk id="9" creationId="{8651CFA9-6065-4243-AC48-858E359780B1}"/>
          </ac:spMkLst>
        </pc:spChg>
        <pc:spChg chg="add">
          <ac:chgData name="ervins podgaiskis" userId="9375d879da46e548" providerId="LiveId" clId="{DF68940E-F408-4A14-BA74-8DF2BD0D270F}" dt="2024-01-07T15:32:57.487" v="12942" actId="26606"/>
          <ac:spMkLst>
            <pc:docMk/>
            <pc:sldMk cId="557643607" sldId="281"/>
            <ac:spMk id="10" creationId="{A65AC7D1-EAA9-48F5-B509-60A7F50BF703}"/>
          </ac:spMkLst>
        </pc:spChg>
        <pc:spChg chg="add del">
          <ac:chgData name="ervins podgaiskis" userId="9375d879da46e548" providerId="LiveId" clId="{DF68940E-F408-4A14-BA74-8DF2BD0D270F}" dt="2024-01-07T14:15:59.973" v="8857" actId="26606"/>
          <ac:spMkLst>
            <pc:docMk/>
            <pc:sldMk cId="557643607" sldId="281"/>
            <ac:spMk id="11" creationId="{E8B2F707-EF35-4955-8439-F76145F3CD7E}"/>
          </ac:spMkLst>
        </pc:spChg>
        <pc:spChg chg="add">
          <ac:chgData name="ervins podgaiskis" userId="9375d879da46e548" providerId="LiveId" clId="{DF68940E-F408-4A14-BA74-8DF2BD0D270F}" dt="2024-01-07T15:32:57.487" v="12942" actId="26606"/>
          <ac:spMkLst>
            <pc:docMk/>
            <pc:sldMk cId="557643607" sldId="281"/>
            <ac:spMk id="12" creationId="{D6320AF9-619A-4175-865B-5663E1AEF4C5}"/>
          </ac:spMkLst>
        </pc:spChg>
        <pc:spChg chg="add del">
          <ac:chgData name="ervins podgaiskis" userId="9375d879da46e548" providerId="LiveId" clId="{DF68940E-F408-4A14-BA74-8DF2BD0D270F}" dt="2024-01-07T14:15:59.973" v="8857" actId="26606"/>
          <ac:spMkLst>
            <pc:docMk/>
            <pc:sldMk cId="557643607" sldId="281"/>
            <ac:spMk id="13" creationId="{DA476813-4CEE-408B-852D-3E51E30B17BE}"/>
          </ac:spMkLst>
        </pc:spChg>
        <pc:spChg chg="add">
          <ac:chgData name="ervins podgaiskis" userId="9375d879da46e548" providerId="LiveId" clId="{DF68940E-F408-4A14-BA74-8DF2BD0D270F}" dt="2024-01-07T15:32:57.487" v="12942" actId="26606"/>
          <ac:spMkLst>
            <pc:docMk/>
            <pc:sldMk cId="557643607" sldId="281"/>
            <ac:spMk id="17" creationId="{1F9D6ACB-2FF4-49F9-978A-E0D5327FC635}"/>
          </ac:spMkLst>
        </pc:spChg>
        <pc:spChg chg="add">
          <ac:chgData name="ervins podgaiskis" userId="9375d879da46e548" providerId="LiveId" clId="{DF68940E-F408-4A14-BA74-8DF2BD0D270F}" dt="2024-01-07T15:32:57.487" v="12942" actId="26606"/>
          <ac:spMkLst>
            <pc:docMk/>
            <pc:sldMk cId="557643607" sldId="281"/>
            <ac:spMk id="18" creationId="{7E018740-5C2B-4A41-AC1A-7E68D1EC1954}"/>
          </ac:spMkLst>
        </pc:spChg>
        <pc:spChg chg="add">
          <ac:chgData name="ervins podgaiskis" userId="9375d879da46e548" providerId="LiveId" clId="{DF68940E-F408-4A14-BA74-8DF2BD0D270F}" dt="2024-01-07T15:32:57.487" v="12942" actId="26606"/>
          <ac:spMkLst>
            <pc:docMk/>
            <pc:sldMk cId="557643607" sldId="281"/>
            <ac:spMk id="20" creationId="{166F75A4-C475-4941-8EE2-B80A06A2C1BB}"/>
          </ac:spMkLst>
        </pc:spChg>
        <pc:spChg chg="add del">
          <ac:chgData name="ervins podgaiskis" userId="9375d879da46e548" providerId="LiveId" clId="{DF68940E-F408-4A14-BA74-8DF2BD0D270F}" dt="2024-01-07T14:22:23.405" v="9072"/>
          <ac:spMkLst>
            <pc:docMk/>
            <pc:sldMk cId="557643607" sldId="281"/>
            <ac:spMk id="22" creationId="{8651CFA9-6065-4243-AC48-858E359780B1}"/>
          </ac:spMkLst>
        </pc:spChg>
        <pc:spChg chg="add del">
          <ac:chgData name="ervins podgaiskis" userId="9375d879da46e548" providerId="LiveId" clId="{DF68940E-F408-4A14-BA74-8DF2BD0D270F}" dt="2024-01-07T14:22:23.405" v="9072"/>
          <ac:spMkLst>
            <pc:docMk/>
            <pc:sldMk cId="557643607" sldId="281"/>
            <ac:spMk id="24" creationId="{FBC8BBE5-981E-4B0B-9654-32B5668BFF31}"/>
          </ac:spMkLst>
        </pc:spChg>
        <pc:spChg chg="add">
          <ac:chgData name="ervins podgaiskis" userId="9375d879da46e548" providerId="LiveId" clId="{DF68940E-F408-4A14-BA74-8DF2BD0D270F}" dt="2024-01-07T15:32:57.487" v="12942" actId="26606"/>
          <ac:spMkLst>
            <pc:docMk/>
            <pc:sldMk cId="557643607" sldId="281"/>
            <ac:spMk id="28" creationId="{A5EC319D-0FEA-4B95-A3EA-01E35672C95B}"/>
          </ac:spMkLst>
        </pc:spChg>
        <pc:grpChg chg="add del">
          <ac:chgData name="ervins podgaiskis" userId="9375d879da46e548" providerId="LiveId" clId="{DF68940E-F408-4A14-BA74-8DF2BD0D270F}" dt="2024-01-07T14:15:59.973" v="8857" actId="26606"/>
          <ac:grpSpMkLst>
            <pc:docMk/>
            <pc:sldMk cId="557643607" sldId="281"/>
            <ac:grpSpMk id="15" creationId="{245C754D-F6B0-4E8B-BCBC-51B5E2863D57}"/>
          </ac:grpSpMkLst>
        </pc:grpChg>
        <pc:grpChg chg="add del">
          <ac:chgData name="ervins podgaiskis" userId="9375d879da46e548" providerId="LiveId" clId="{DF68940E-F408-4A14-BA74-8DF2BD0D270F}" dt="2024-01-07T14:22:23.405" v="9072"/>
          <ac:grpSpMkLst>
            <pc:docMk/>
            <pc:sldMk cId="557643607" sldId="281"/>
            <ac:grpSpMk id="26" creationId="{8ED5E97A-D21B-4AA4-83CF-DA3A380E301A}"/>
          </ac:grpSpMkLst>
        </pc:grpChg>
        <pc:picChg chg="add mod ord">
          <ac:chgData name="ervins podgaiskis" userId="9375d879da46e548" providerId="LiveId" clId="{DF68940E-F408-4A14-BA74-8DF2BD0D270F}" dt="2024-01-07T15:32:57.487" v="12942" actId="26606"/>
          <ac:picMkLst>
            <pc:docMk/>
            <pc:sldMk cId="557643607" sldId="281"/>
            <ac:picMk id="5" creationId="{F3E2A279-658B-7470-2618-BFB2EC847C4A}"/>
          </ac:picMkLst>
        </pc:picChg>
        <pc:cxnChg chg="add">
          <ac:chgData name="ervins podgaiskis" userId="9375d879da46e548" providerId="LiveId" clId="{DF68940E-F408-4A14-BA74-8DF2BD0D270F}" dt="2024-01-07T15:32:57.487" v="12942" actId="26606"/>
          <ac:cxnSpMkLst>
            <pc:docMk/>
            <pc:sldMk cId="557643607" sldId="281"/>
            <ac:cxnSpMk id="14" creationId="{063B6EC6-D752-4EE7-908B-F8F19E8C7FEA}"/>
          </ac:cxnSpMkLst>
        </pc:cxnChg>
        <pc:cxnChg chg="add">
          <ac:chgData name="ervins podgaiskis" userId="9375d879da46e548" providerId="LiveId" clId="{DF68940E-F408-4A14-BA74-8DF2BD0D270F}" dt="2024-01-07T15:32:57.487" v="12942" actId="26606"/>
          <ac:cxnSpMkLst>
            <pc:docMk/>
            <pc:sldMk cId="557643607" sldId="281"/>
            <ac:cxnSpMk id="16" creationId="{EFECD4E8-AD3E-4228-82A2-9461958EA94D}"/>
          </ac:cxnSpMkLst>
        </pc:cxnChg>
      </pc:sldChg>
      <pc:sldChg chg="addSp delSp modSp new mod setBg">
        <pc:chgData name="ervins podgaiskis" userId="9375d879da46e548" providerId="LiveId" clId="{DF68940E-F408-4A14-BA74-8DF2BD0D270F}" dt="2024-01-07T14:33:00.930" v="9619" actId="26606"/>
        <pc:sldMkLst>
          <pc:docMk/>
          <pc:sldMk cId="1404379497" sldId="282"/>
        </pc:sldMkLst>
        <pc:spChg chg="mod">
          <ac:chgData name="ervins podgaiskis" userId="9375d879da46e548" providerId="LiveId" clId="{DF68940E-F408-4A14-BA74-8DF2BD0D270F}" dt="2024-01-07T14:33:00.930" v="9619" actId="26606"/>
          <ac:spMkLst>
            <pc:docMk/>
            <pc:sldMk cId="1404379497" sldId="282"/>
            <ac:spMk id="2" creationId="{FB5CBE03-5227-D9FA-6C5C-3B987DC5DC4D}"/>
          </ac:spMkLst>
        </pc:spChg>
        <pc:spChg chg="del mod">
          <ac:chgData name="ervins podgaiskis" userId="9375d879da46e548" providerId="LiveId" clId="{DF68940E-F408-4A14-BA74-8DF2BD0D270F}" dt="2023-12-25T09:17:37.317" v="4114" actId="26606"/>
          <ac:spMkLst>
            <pc:docMk/>
            <pc:sldMk cId="1404379497" sldId="282"/>
            <ac:spMk id="3" creationId="{C63DB64E-E819-8AC3-422C-2F4CC7653C99}"/>
          </ac:spMkLst>
        </pc:spChg>
        <pc:spChg chg="add del">
          <ac:chgData name="ervins podgaiskis" userId="9375d879da46e548" providerId="LiveId" clId="{DF68940E-F408-4A14-BA74-8DF2BD0D270F}" dt="2023-12-25T09:13:25.497" v="4106" actId="26606"/>
          <ac:spMkLst>
            <pc:docMk/>
            <pc:sldMk cId="1404379497" sldId="282"/>
            <ac:spMk id="9" creationId="{8651CFA9-6065-4243-AC48-858E359780B1}"/>
          </ac:spMkLst>
        </pc:spChg>
        <pc:spChg chg="add del">
          <ac:chgData name="ervins podgaiskis" userId="9375d879da46e548" providerId="LiveId" clId="{DF68940E-F408-4A14-BA74-8DF2BD0D270F}" dt="2023-12-25T09:13:25.497" v="4106" actId="26606"/>
          <ac:spMkLst>
            <pc:docMk/>
            <pc:sldMk cId="1404379497" sldId="282"/>
            <ac:spMk id="11" creationId="{E8B2F707-EF35-4955-8439-F76145F3CD7E}"/>
          </ac:spMkLst>
        </pc:spChg>
        <pc:spChg chg="add del">
          <ac:chgData name="ervins podgaiskis" userId="9375d879da46e548" providerId="LiveId" clId="{DF68940E-F408-4A14-BA74-8DF2BD0D270F}" dt="2023-12-25T09:13:25.497" v="4106" actId="26606"/>
          <ac:spMkLst>
            <pc:docMk/>
            <pc:sldMk cId="1404379497" sldId="282"/>
            <ac:spMk id="13" creationId="{DA476813-4CEE-408B-852D-3E51E30B17BE}"/>
          </ac:spMkLst>
        </pc:spChg>
        <pc:graphicFrameChg chg="add mod ord modGraphic">
          <ac:chgData name="ervins podgaiskis" userId="9375d879da46e548" providerId="LiveId" clId="{DF68940E-F408-4A14-BA74-8DF2BD0D270F}" dt="2024-01-07T14:33:00.930" v="9619" actId="26606"/>
          <ac:graphicFrameMkLst>
            <pc:docMk/>
            <pc:sldMk cId="1404379497" sldId="282"/>
            <ac:graphicFrameMk id="8" creationId="{D178E91F-B1DD-540D-D6D8-7F45662CFED0}"/>
          </ac:graphicFrameMkLst>
        </pc:graphicFrameChg>
        <pc:picChg chg="add del">
          <ac:chgData name="ervins podgaiskis" userId="9375d879da46e548" providerId="LiveId" clId="{DF68940E-F408-4A14-BA74-8DF2BD0D270F}" dt="2023-12-25T09:13:25.497" v="4106" actId="26606"/>
          <ac:picMkLst>
            <pc:docMk/>
            <pc:sldMk cId="1404379497" sldId="282"/>
            <ac:picMk id="5" creationId="{90096A2D-0214-B956-6422-1CAFE30E5B73}"/>
          </ac:picMkLst>
        </pc:picChg>
        <pc:picChg chg="add mod">
          <ac:chgData name="ervins podgaiskis" userId="9375d879da46e548" providerId="LiveId" clId="{DF68940E-F408-4A14-BA74-8DF2BD0D270F}" dt="2024-01-07T14:33:00.930" v="9619" actId="26606"/>
          <ac:picMkLst>
            <pc:docMk/>
            <pc:sldMk cId="1404379497" sldId="282"/>
            <ac:picMk id="6" creationId="{13849229-D536-6F30-78A3-211275204435}"/>
          </ac:picMkLst>
        </pc:picChg>
      </pc:sldChg>
      <pc:sldChg chg="addSp delSp modSp new mod setBg delDesignElem">
        <pc:chgData name="ervins podgaiskis" userId="9375d879da46e548" providerId="LiveId" clId="{DF68940E-F408-4A14-BA74-8DF2BD0D270F}" dt="2024-01-07T14:33:08.793" v="9620" actId="26606"/>
        <pc:sldMkLst>
          <pc:docMk/>
          <pc:sldMk cId="983021976" sldId="283"/>
        </pc:sldMkLst>
        <pc:spChg chg="mod">
          <ac:chgData name="ervins podgaiskis" userId="9375d879da46e548" providerId="LiveId" clId="{DF68940E-F408-4A14-BA74-8DF2BD0D270F}" dt="2024-01-07T14:33:08.793" v="9620" actId="26606"/>
          <ac:spMkLst>
            <pc:docMk/>
            <pc:sldMk cId="983021976" sldId="283"/>
            <ac:spMk id="2" creationId="{89D51038-E58B-BAD0-14DD-5BC6911AFF42}"/>
          </ac:spMkLst>
        </pc:spChg>
        <pc:spChg chg="mod">
          <ac:chgData name="ervins podgaiskis" userId="9375d879da46e548" providerId="LiveId" clId="{DF68940E-F408-4A14-BA74-8DF2BD0D270F}" dt="2024-01-07T14:33:08.793" v="9620" actId="26606"/>
          <ac:spMkLst>
            <pc:docMk/>
            <pc:sldMk cId="983021976" sldId="283"/>
            <ac:spMk id="3" creationId="{090CBBFE-7876-4BF3-592E-AA187A0C7B0D}"/>
          </ac:spMkLst>
        </pc:spChg>
        <pc:spChg chg="add del">
          <ac:chgData name="ervins podgaiskis" userId="9375d879da46e548" providerId="LiveId" clId="{DF68940E-F408-4A14-BA74-8DF2BD0D270F}" dt="2024-01-07T14:22:23.405" v="9072"/>
          <ac:spMkLst>
            <pc:docMk/>
            <pc:sldMk cId="983021976" sldId="283"/>
            <ac:spMk id="8" creationId="{E06C35EF-DBC8-41DC-A647-F1E0F599BC39}"/>
          </ac:spMkLst>
        </pc:spChg>
        <pc:spChg chg="add">
          <ac:chgData name="ervins podgaiskis" userId="9375d879da46e548" providerId="LiveId" clId="{DF68940E-F408-4A14-BA74-8DF2BD0D270F}" dt="2024-01-07T14:33:08.793" v="9620" actId="26606"/>
          <ac:spMkLst>
            <pc:docMk/>
            <pc:sldMk cId="983021976" sldId="283"/>
            <ac:spMk id="9" creationId="{EB6743CF-E74B-4A3C-A785-599069DB89DF}"/>
          </ac:spMkLst>
        </pc:spChg>
        <pc:spChg chg="add del">
          <ac:chgData name="ervins podgaiskis" userId="9375d879da46e548" providerId="LiveId" clId="{DF68940E-F408-4A14-BA74-8DF2BD0D270F}" dt="2024-01-07T14:22:23.405" v="9072"/>
          <ac:spMkLst>
            <pc:docMk/>
            <pc:sldMk cId="983021976" sldId="283"/>
            <ac:spMk id="10" creationId="{6DEB0BA5-59CA-4DBF-A716-BEEC67603046}"/>
          </ac:spMkLst>
        </pc:spChg>
        <pc:grpChg chg="add del">
          <ac:chgData name="ervins podgaiskis" userId="9375d879da46e548" providerId="LiveId" clId="{DF68940E-F408-4A14-BA74-8DF2BD0D270F}" dt="2024-01-07T14:22:23.405" v="9072"/>
          <ac:grpSpMkLst>
            <pc:docMk/>
            <pc:sldMk cId="983021976" sldId="283"/>
            <ac:grpSpMk id="12" creationId="{DAA8545C-2832-4EB7-9624-D6EEA011A879}"/>
          </ac:grpSpMkLst>
        </pc:grpChg>
        <pc:picChg chg="add">
          <ac:chgData name="ervins podgaiskis" userId="9375d879da46e548" providerId="LiveId" clId="{DF68940E-F408-4A14-BA74-8DF2BD0D270F}" dt="2024-01-07T14:33:08.793" v="9620" actId="26606"/>
          <ac:picMkLst>
            <pc:docMk/>
            <pc:sldMk cId="983021976" sldId="283"/>
            <ac:picMk id="5" creationId="{35565AFC-F68F-A494-08BA-A94EE5B047E6}"/>
          </ac:picMkLst>
        </pc:picChg>
      </pc:sldChg>
      <pc:sldChg chg="addSp delSp modSp new mod setBg delDesignElem">
        <pc:chgData name="ervins podgaiskis" userId="9375d879da46e548" providerId="LiveId" clId="{DF68940E-F408-4A14-BA74-8DF2BD0D270F}" dt="2024-01-07T14:40:46.845" v="10003" actId="20577"/>
        <pc:sldMkLst>
          <pc:docMk/>
          <pc:sldMk cId="2820338893" sldId="284"/>
        </pc:sldMkLst>
        <pc:spChg chg="mod">
          <ac:chgData name="ervins podgaiskis" userId="9375d879da46e548" providerId="LiveId" clId="{DF68940E-F408-4A14-BA74-8DF2BD0D270F}" dt="2024-01-07T14:33:14.532" v="9621" actId="26606"/>
          <ac:spMkLst>
            <pc:docMk/>
            <pc:sldMk cId="2820338893" sldId="284"/>
            <ac:spMk id="2" creationId="{F09133E7-D4C2-EB90-7F37-A0D49CBCF766}"/>
          </ac:spMkLst>
        </pc:spChg>
        <pc:spChg chg="mod ord">
          <ac:chgData name="ervins podgaiskis" userId="9375d879da46e548" providerId="LiveId" clId="{DF68940E-F408-4A14-BA74-8DF2BD0D270F}" dt="2024-01-07T14:40:46.845" v="10003" actId="20577"/>
          <ac:spMkLst>
            <pc:docMk/>
            <pc:sldMk cId="2820338893" sldId="284"/>
            <ac:spMk id="3" creationId="{9C7C625B-1DFE-CB49-A230-E8D003B74444}"/>
          </ac:spMkLst>
        </pc:spChg>
        <pc:spChg chg="add mod">
          <ac:chgData name="ervins podgaiskis" userId="9375d879da46e548" providerId="LiveId" clId="{DF68940E-F408-4A14-BA74-8DF2BD0D270F}" dt="2024-01-07T14:33:14.532" v="9621" actId="26606"/>
          <ac:spMkLst>
            <pc:docMk/>
            <pc:sldMk cId="2820338893" sldId="284"/>
            <ac:spMk id="6" creationId="{BC988CE8-41E7-EAF4-B267-292BF32A72B1}"/>
          </ac:spMkLst>
        </pc:spChg>
        <pc:spChg chg="add">
          <ac:chgData name="ervins podgaiskis" userId="9375d879da46e548" providerId="LiveId" clId="{DF68940E-F408-4A14-BA74-8DF2BD0D270F}" dt="2024-01-07T14:33:14.532" v="9621" actId="26606"/>
          <ac:spMkLst>
            <pc:docMk/>
            <pc:sldMk cId="2820338893" sldId="284"/>
            <ac:spMk id="8" creationId="{EB6743CF-E74B-4A3C-A785-599069DB89DF}"/>
          </ac:spMkLst>
        </pc:spChg>
        <pc:spChg chg="add del">
          <ac:chgData name="ervins podgaiskis" userId="9375d879da46e548" providerId="LiveId" clId="{DF68940E-F408-4A14-BA74-8DF2BD0D270F}" dt="2024-01-07T14:22:23.405" v="9072"/>
          <ac:spMkLst>
            <pc:docMk/>
            <pc:sldMk cId="2820338893" sldId="284"/>
            <ac:spMk id="11" creationId="{A4FB2F27-3F7D-440E-A905-86607A926A29}"/>
          </ac:spMkLst>
        </pc:spChg>
        <pc:spChg chg="add del">
          <ac:chgData name="ervins podgaiskis" userId="9375d879da46e548" providerId="LiveId" clId="{DF68940E-F408-4A14-BA74-8DF2BD0D270F}" dt="2024-01-07T14:22:23.405" v="9072"/>
          <ac:spMkLst>
            <pc:docMk/>
            <pc:sldMk cId="2820338893" sldId="284"/>
            <ac:spMk id="13" creationId="{AF678C14-A033-4139-BCA9-8382B039648B}"/>
          </ac:spMkLst>
        </pc:spChg>
        <pc:spChg chg="add del">
          <ac:chgData name="ervins podgaiskis" userId="9375d879da46e548" providerId="LiveId" clId="{DF68940E-F408-4A14-BA74-8DF2BD0D270F}" dt="2024-01-07T14:22:23.405" v="9072"/>
          <ac:spMkLst>
            <pc:docMk/>
            <pc:sldMk cId="2820338893" sldId="284"/>
            <ac:spMk id="15" creationId="{C2D5331B-6E57-4C50-8FBB-431781288905}"/>
          </ac:spMkLst>
        </pc:spChg>
        <pc:grpChg chg="add del">
          <ac:chgData name="ervins podgaiskis" userId="9375d879da46e548" providerId="LiveId" clId="{DF68940E-F408-4A14-BA74-8DF2BD0D270F}" dt="2024-01-07T14:22:23.405" v="9072"/>
          <ac:grpSpMkLst>
            <pc:docMk/>
            <pc:sldMk cId="2820338893" sldId="284"/>
            <ac:grpSpMk id="17" creationId="{E4A40E9D-B0FA-4A78-B58C-87A64C4FD5C8}"/>
          </ac:grpSpMkLst>
        </pc:grpChg>
        <pc:picChg chg="add mod">
          <ac:chgData name="ervins podgaiskis" userId="9375d879da46e548" providerId="LiveId" clId="{DF68940E-F408-4A14-BA74-8DF2BD0D270F}" dt="2024-01-07T14:33:14.532" v="9621" actId="26606"/>
          <ac:picMkLst>
            <pc:docMk/>
            <pc:sldMk cId="2820338893" sldId="284"/>
            <ac:picMk id="5" creationId="{92D4DDED-30B8-4F27-D060-9B448315AF21}"/>
          </ac:picMkLst>
        </pc:picChg>
      </pc:sldChg>
      <pc:sldChg chg="addSp delSp modSp new mod setBg delDesignElem">
        <pc:chgData name="ervins podgaiskis" userId="9375d879da46e548" providerId="LiveId" clId="{DF68940E-F408-4A14-BA74-8DF2BD0D270F}" dt="2024-01-07T14:22:23.405" v="9072"/>
        <pc:sldMkLst>
          <pc:docMk/>
          <pc:sldMk cId="2397827670" sldId="285"/>
        </pc:sldMkLst>
        <pc:spChg chg="mod">
          <ac:chgData name="ervins podgaiskis" userId="9375d879da46e548" providerId="LiveId" clId="{DF68940E-F408-4A14-BA74-8DF2BD0D270F}" dt="2023-12-25T09:50:16.213" v="5099" actId="26606"/>
          <ac:spMkLst>
            <pc:docMk/>
            <pc:sldMk cId="2397827670" sldId="285"/>
            <ac:spMk id="2" creationId="{4D816676-E78E-2E27-DE01-1C11EE1EE353}"/>
          </ac:spMkLst>
        </pc:spChg>
        <pc:spChg chg="mod">
          <ac:chgData name="ervins podgaiskis" userId="9375d879da46e548" providerId="LiveId" clId="{DF68940E-F408-4A14-BA74-8DF2BD0D270F}" dt="2023-12-25T09:50:34.486" v="5124" actId="20577"/>
          <ac:spMkLst>
            <pc:docMk/>
            <pc:sldMk cId="2397827670" sldId="285"/>
            <ac:spMk id="3" creationId="{C17CB985-CC4F-6D31-A2FB-AD572E1589FC}"/>
          </ac:spMkLst>
        </pc:spChg>
        <pc:spChg chg="add del">
          <ac:chgData name="ervins podgaiskis" userId="9375d879da46e548" providerId="LiveId" clId="{DF68940E-F408-4A14-BA74-8DF2BD0D270F}" dt="2023-12-25T09:50:16.196" v="5098" actId="26606"/>
          <ac:spMkLst>
            <pc:docMk/>
            <pc:sldMk cId="2397827670" sldId="285"/>
            <ac:spMk id="10" creationId="{8651CFA9-6065-4243-AC48-858E359780B1}"/>
          </ac:spMkLst>
        </pc:spChg>
        <pc:spChg chg="add del">
          <ac:chgData name="ervins podgaiskis" userId="9375d879da46e548" providerId="LiveId" clId="{DF68940E-F408-4A14-BA74-8DF2BD0D270F}" dt="2023-12-25T09:50:16.196" v="5098" actId="26606"/>
          <ac:spMkLst>
            <pc:docMk/>
            <pc:sldMk cId="2397827670" sldId="285"/>
            <ac:spMk id="12" creationId="{FBC8BBE5-981E-4B0B-9654-32B5668BFF31}"/>
          </ac:spMkLst>
        </pc:spChg>
        <pc:spChg chg="add del">
          <ac:chgData name="ervins podgaiskis" userId="9375d879da46e548" providerId="LiveId" clId="{DF68940E-F408-4A14-BA74-8DF2BD0D270F}" dt="2023-12-25T09:50:16.196" v="5098" actId="26606"/>
          <ac:spMkLst>
            <pc:docMk/>
            <pc:sldMk cId="2397827670" sldId="285"/>
            <ac:spMk id="18" creationId="{0DADC141-2CF4-4D22-BFEF-05FB358E4DFD}"/>
          </ac:spMkLst>
        </pc:spChg>
        <pc:spChg chg="add del">
          <ac:chgData name="ervins podgaiskis" userId="9375d879da46e548" providerId="LiveId" clId="{DF68940E-F408-4A14-BA74-8DF2BD0D270F}" dt="2024-01-07T14:22:23.405" v="9072"/>
          <ac:spMkLst>
            <pc:docMk/>
            <pc:sldMk cId="2397827670" sldId="285"/>
            <ac:spMk id="20" creationId="{F43A66C0-8F79-4D55-8A61-9E980D5FEE26}"/>
          </ac:spMkLst>
        </pc:spChg>
        <pc:spChg chg="add del">
          <ac:chgData name="ervins podgaiskis" userId="9375d879da46e548" providerId="LiveId" clId="{DF68940E-F408-4A14-BA74-8DF2BD0D270F}" dt="2024-01-07T14:22:23.405" v="9072"/>
          <ac:spMkLst>
            <pc:docMk/>
            <pc:sldMk cId="2397827670" sldId="285"/>
            <ac:spMk id="21" creationId="{8651CFA9-6065-4243-AC48-858E359780B1}"/>
          </ac:spMkLst>
        </pc:spChg>
        <pc:spChg chg="add del">
          <ac:chgData name="ervins podgaiskis" userId="9375d879da46e548" providerId="LiveId" clId="{DF68940E-F408-4A14-BA74-8DF2BD0D270F}" dt="2024-01-07T14:22:23.405" v="9072"/>
          <ac:spMkLst>
            <pc:docMk/>
            <pc:sldMk cId="2397827670" sldId="285"/>
            <ac:spMk id="22" creationId="{FBC8BBE5-981E-4B0B-9654-32B5668BFF31}"/>
          </ac:spMkLst>
        </pc:spChg>
        <pc:spChg chg="add del">
          <ac:chgData name="ervins podgaiskis" userId="9375d879da46e548" providerId="LiveId" clId="{DF68940E-F408-4A14-BA74-8DF2BD0D270F}" dt="2024-01-07T14:22:23.405" v="9072"/>
          <ac:spMkLst>
            <pc:docMk/>
            <pc:sldMk cId="2397827670" sldId="285"/>
            <ac:spMk id="24" creationId="{0DADC141-2CF4-4D22-BFEF-05FB358E4DFD}"/>
          </ac:spMkLst>
        </pc:spChg>
        <pc:grpChg chg="add del">
          <ac:chgData name="ervins podgaiskis" userId="9375d879da46e548" providerId="LiveId" clId="{DF68940E-F408-4A14-BA74-8DF2BD0D270F}" dt="2023-12-25T09:50:16.196" v="5098" actId="26606"/>
          <ac:grpSpMkLst>
            <pc:docMk/>
            <pc:sldMk cId="2397827670" sldId="285"/>
            <ac:grpSpMk id="14" creationId="{8B308828-4749-4D6D-9CEA-433D2BD27EC0}"/>
          </ac:grpSpMkLst>
        </pc:grpChg>
        <pc:grpChg chg="add del">
          <ac:chgData name="ervins podgaiskis" userId="9375d879da46e548" providerId="LiveId" clId="{DF68940E-F408-4A14-BA74-8DF2BD0D270F}" dt="2024-01-07T14:22:23.405" v="9072"/>
          <ac:grpSpMkLst>
            <pc:docMk/>
            <pc:sldMk cId="2397827670" sldId="285"/>
            <ac:grpSpMk id="23" creationId="{545001F7-3F8F-4035-8348-1B9798C77D29}"/>
          </ac:grpSpMkLst>
        </pc:grpChg>
        <pc:picChg chg="add mod">
          <ac:chgData name="ervins podgaiskis" userId="9375d879da46e548" providerId="LiveId" clId="{DF68940E-F408-4A14-BA74-8DF2BD0D270F}" dt="2023-12-25T09:50:20.978" v="5102" actId="962"/>
          <ac:picMkLst>
            <pc:docMk/>
            <pc:sldMk cId="2397827670" sldId="285"/>
            <ac:picMk id="5" creationId="{4E569E77-5A0E-8317-D725-7C039E65167A}"/>
          </ac:picMkLst>
        </pc:picChg>
      </pc:sldChg>
      <pc:sldChg chg="addSp delSp modSp new mod setBg delDesignElem">
        <pc:chgData name="ervins podgaiskis" userId="9375d879da46e548" providerId="LiveId" clId="{DF68940E-F408-4A14-BA74-8DF2BD0D270F}" dt="2024-01-07T14:41:25.467" v="10008" actId="26606"/>
        <pc:sldMkLst>
          <pc:docMk/>
          <pc:sldMk cId="3662906815" sldId="286"/>
        </pc:sldMkLst>
        <pc:spChg chg="mod">
          <ac:chgData name="ervins podgaiskis" userId="9375d879da46e548" providerId="LiveId" clId="{DF68940E-F408-4A14-BA74-8DF2BD0D270F}" dt="2024-01-07T14:41:25.467" v="10008" actId="26606"/>
          <ac:spMkLst>
            <pc:docMk/>
            <pc:sldMk cId="3662906815" sldId="286"/>
            <ac:spMk id="2" creationId="{DC29CE87-4456-EFEC-6D18-F5AF7193F041}"/>
          </ac:spMkLst>
        </pc:spChg>
        <pc:spChg chg="mod ord">
          <ac:chgData name="ervins podgaiskis" userId="9375d879da46e548" providerId="LiveId" clId="{DF68940E-F408-4A14-BA74-8DF2BD0D270F}" dt="2024-01-07T14:41:25.467" v="10008" actId="26606"/>
          <ac:spMkLst>
            <pc:docMk/>
            <pc:sldMk cId="3662906815" sldId="286"/>
            <ac:spMk id="3" creationId="{092A20E6-04EB-AC4D-86FD-638F6807168B}"/>
          </ac:spMkLst>
        </pc:spChg>
        <pc:spChg chg="add del">
          <ac:chgData name="ervins podgaiskis" userId="9375d879da46e548" providerId="LiveId" clId="{DF68940E-F408-4A14-BA74-8DF2BD0D270F}" dt="2024-01-07T14:41:23.597" v="10005" actId="26606"/>
          <ac:spMkLst>
            <pc:docMk/>
            <pc:sldMk cId="3662906815" sldId="286"/>
            <ac:spMk id="9" creationId="{3F088236-D655-4F88-B238-E16762358025}"/>
          </ac:spMkLst>
        </pc:spChg>
        <pc:spChg chg="add del">
          <ac:chgData name="ervins podgaiskis" userId="9375d879da46e548" providerId="LiveId" clId="{DF68940E-F408-4A14-BA74-8DF2BD0D270F}" dt="2024-01-07T14:22:23.405" v="9072"/>
          <ac:spMkLst>
            <pc:docMk/>
            <pc:sldMk cId="3662906815" sldId="286"/>
            <ac:spMk id="10" creationId="{8651CFA9-6065-4243-AC48-858E359780B1}"/>
          </ac:spMkLst>
        </pc:spChg>
        <pc:spChg chg="add del">
          <ac:chgData name="ervins podgaiskis" userId="9375d879da46e548" providerId="LiveId" clId="{DF68940E-F408-4A14-BA74-8DF2BD0D270F}" dt="2024-01-07T14:41:23.597" v="10005" actId="26606"/>
          <ac:spMkLst>
            <pc:docMk/>
            <pc:sldMk cId="3662906815" sldId="286"/>
            <ac:spMk id="11" creationId="{C4CFB339-0ED8-4FE2-9EF1-6D1375B8499B}"/>
          </ac:spMkLst>
        </pc:spChg>
        <pc:spChg chg="add del">
          <ac:chgData name="ervins podgaiskis" userId="9375d879da46e548" providerId="LiveId" clId="{DF68940E-F408-4A14-BA74-8DF2BD0D270F}" dt="2024-01-07T14:22:23.405" v="9072"/>
          <ac:spMkLst>
            <pc:docMk/>
            <pc:sldMk cId="3662906815" sldId="286"/>
            <ac:spMk id="12" creationId="{06B1FD15-9CBB-4259-931E-1EB6A87199E9}"/>
          </ac:spMkLst>
        </pc:spChg>
        <pc:spChg chg="add del">
          <ac:chgData name="ervins podgaiskis" userId="9375d879da46e548" providerId="LiveId" clId="{DF68940E-F408-4A14-BA74-8DF2BD0D270F}" dt="2024-01-07T14:41:23.597" v="10005" actId="26606"/>
          <ac:spMkLst>
            <pc:docMk/>
            <pc:sldMk cId="3662906815" sldId="286"/>
            <ac:spMk id="16" creationId="{3DAC0C92-199E-475C-9390-119A9B027276}"/>
          </ac:spMkLst>
        </pc:spChg>
        <pc:spChg chg="add del">
          <ac:chgData name="ervins podgaiskis" userId="9375d879da46e548" providerId="LiveId" clId="{DF68940E-F408-4A14-BA74-8DF2BD0D270F}" dt="2024-01-07T14:22:23.405" v="9072"/>
          <ac:spMkLst>
            <pc:docMk/>
            <pc:sldMk cId="3662906815" sldId="286"/>
            <ac:spMk id="18" creationId="{A3EF0E40-AEB8-4DF7-A67A-7317B3BF94CA}"/>
          </ac:spMkLst>
        </pc:spChg>
        <pc:spChg chg="add del">
          <ac:chgData name="ervins podgaiskis" userId="9375d879da46e548" providerId="LiveId" clId="{DF68940E-F408-4A14-BA74-8DF2BD0D270F}" dt="2024-01-07T14:41:23.597" v="10005" actId="26606"/>
          <ac:spMkLst>
            <pc:docMk/>
            <pc:sldMk cId="3662906815" sldId="286"/>
            <ac:spMk id="20" creationId="{31896C80-2069-4431-9C19-83B913734490}"/>
          </ac:spMkLst>
        </pc:spChg>
        <pc:spChg chg="add del">
          <ac:chgData name="ervins podgaiskis" userId="9375d879da46e548" providerId="LiveId" clId="{DF68940E-F408-4A14-BA74-8DF2BD0D270F}" dt="2024-01-07T14:41:23.597" v="10005" actId="26606"/>
          <ac:spMkLst>
            <pc:docMk/>
            <pc:sldMk cId="3662906815" sldId="286"/>
            <ac:spMk id="22" creationId="{BF120A21-0841-4823-B0C4-28AEBCEF9B78}"/>
          </ac:spMkLst>
        </pc:spChg>
        <pc:spChg chg="add del">
          <ac:chgData name="ervins podgaiskis" userId="9375d879da46e548" providerId="LiveId" clId="{DF68940E-F408-4A14-BA74-8DF2BD0D270F}" dt="2024-01-07T14:41:23.597" v="10005" actId="26606"/>
          <ac:spMkLst>
            <pc:docMk/>
            <pc:sldMk cId="3662906815" sldId="286"/>
            <ac:spMk id="24" creationId="{DBB05BAE-BBD3-4289-899F-A6851503C6B0}"/>
          </ac:spMkLst>
        </pc:spChg>
        <pc:spChg chg="add del">
          <ac:chgData name="ervins podgaiskis" userId="9375d879da46e548" providerId="LiveId" clId="{DF68940E-F408-4A14-BA74-8DF2BD0D270F}" dt="2024-01-07T14:41:23.597" v="10005" actId="26606"/>
          <ac:spMkLst>
            <pc:docMk/>
            <pc:sldMk cId="3662906815" sldId="286"/>
            <ac:spMk id="26" creationId="{9874D11C-36F5-4BBE-A490-019A54E953B0}"/>
          </ac:spMkLst>
        </pc:spChg>
        <pc:spChg chg="add del">
          <ac:chgData name="ervins podgaiskis" userId="9375d879da46e548" providerId="LiveId" clId="{DF68940E-F408-4A14-BA74-8DF2BD0D270F}" dt="2024-01-07T14:41:25.451" v="10007" actId="26606"/>
          <ac:spMkLst>
            <pc:docMk/>
            <pc:sldMk cId="3662906815" sldId="286"/>
            <ac:spMk id="28" creationId="{3BCB5F6A-9EB0-40B0-9D13-3023E9A20508}"/>
          </ac:spMkLst>
        </pc:spChg>
        <pc:spChg chg="add">
          <ac:chgData name="ervins podgaiskis" userId="9375d879da46e548" providerId="LiveId" clId="{DF68940E-F408-4A14-BA74-8DF2BD0D270F}" dt="2024-01-07T14:41:25.467" v="10008" actId="26606"/>
          <ac:spMkLst>
            <pc:docMk/>
            <pc:sldMk cId="3662906815" sldId="286"/>
            <ac:spMk id="30" creationId="{9F4444CE-BC8D-4D61-B303-4C05614E62AB}"/>
          </ac:spMkLst>
        </pc:spChg>
        <pc:spChg chg="add">
          <ac:chgData name="ervins podgaiskis" userId="9375d879da46e548" providerId="LiveId" clId="{DF68940E-F408-4A14-BA74-8DF2BD0D270F}" dt="2024-01-07T14:41:25.467" v="10008" actId="26606"/>
          <ac:spMkLst>
            <pc:docMk/>
            <pc:sldMk cId="3662906815" sldId="286"/>
            <ac:spMk id="31" creationId="{62423CA5-E2E1-4789-B759-9906C1C94063}"/>
          </ac:spMkLst>
        </pc:spChg>
        <pc:spChg chg="add">
          <ac:chgData name="ervins podgaiskis" userId="9375d879da46e548" providerId="LiveId" clId="{DF68940E-F408-4A14-BA74-8DF2BD0D270F}" dt="2024-01-07T14:41:25.467" v="10008" actId="26606"/>
          <ac:spMkLst>
            <pc:docMk/>
            <pc:sldMk cId="3662906815" sldId="286"/>
            <ac:spMk id="32" creationId="{73772B81-181F-48B7-8826-4D9686D15DF5}"/>
          </ac:spMkLst>
        </pc:spChg>
        <pc:spChg chg="add">
          <ac:chgData name="ervins podgaiskis" userId="9375d879da46e548" providerId="LiveId" clId="{DF68940E-F408-4A14-BA74-8DF2BD0D270F}" dt="2024-01-07T14:41:25.467" v="10008" actId="26606"/>
          <ac:spMkLst>
            <pc:docMk/>
            <pc:sldMk cId="3662906815" sldId="286"/>
            <ac:spMk id="33" creationId="{B2205F6E-03C6-4E92-877C-E2482F6599AA}"/>
          </ac:spMkLst>
        </pc:spChg>
        <pc:grpChg chg="add del">
          <ac:chgData name="ervins podgaiskis" userId="9375d879da46e548" providerId="LiveId" clId="{DF68940E-F408-4A14-BA74-8DF2BD0D270F}" dt="2024-01-07T14:22:23.405" v="9072"/>
          <ac:grpSpMkLst>
            <pc:docMk/>
            <pc:sldMk cId="3662906815" sldId="286"/>
            <ac:grpSpMk id="14" creationId="{9D739765-2266-4358-BC9F-0DC2A6B7CD17}"/>
          </ac:grpSpMkLst>
        </pc:grpChg>
        <pc:picChg chg="add mod ord">
          <ac:chgData name="ervins podgaiskis" userId="9375d879da46e548" providerId="LiveId" clId="{DF68940E-F408-4A14-BA74-8DF2BD0D270F}" dt="2024-01-07T14:41:25.467" v="10008" actId="26606"/>
          <ac:picMkLst>
            <pc:docMk/>
            <pc:sldMk cId="3662906815" sldId="286"/>
            <ac:picMk id="5" creationId="{74E4127F-9067-3315-42FE-2C1DD2D5E89A}"/>
          </ac:picMkLst>
        </pc:picChg>
        <pc:cxnChg chg="add del">
          <ac:chgData name="ervins podgaiskis" userId="9375d879da46e548" providerId="LiveId" clId="{DF68940E-F408-4A14-BA74-8DF2BD0D270F}" dt="2024-01-07T14:41:23.597" v="10005" actId="26606"/>
          <ac:cxnSpMkLst>
            <pc:docMk/>
            <pc:sldMk cId="3662906815" sldId="286"/>
            <ac:cxnSpMk id="7" creationId="{64FA5DFF-7FE6-4855-84E6-DFA78EE978BD}"/>
          </ac:cxnSpMkLst>
        </pc:cxnChg>
        <pc:cxnChg chg="add del">
          <ac:chgData name="ervins podgaiskis" userId="9375d879da46e548" providerId="LiveId" clId="{DF68940E-F408-4A14-BA74-8DF2BD0D270F}" dt="2024-01-07T14:41:23.597" v="10005" actId="26606"/>
          <ac:cxnSpMkLst>
            <pc:docMk/>
            <pc:sldMk cId="3662906815" sldId="286"/>
            <ac:cxnSpMk id="8" creationId="{2AFD8CBA-54A3-4363-991B-B9C631BBFA74}"/>
          </ac:cxnSpMkLst>
        </pc:cxnChg>
      </pc:sldChg>
      <pc:sldChg chg="addSp delSp modSp new mod setBg delDesignElem">
        <pc:chgData name="ervins podgaiskis" userId="9375d879da46e548" providerId="LiveId" clId="{DF68940E-F408-4A14-BA74-8DF2BD0D270F}" dt="2024-01-07T14:55:30.270" v="10227" actId="20577"/>
        <pc:sldMkLst>
          <pc:docMk/>
          <pc:sldMk cId="4060176194" sldId="287"/>
        </pc:sldMkLst>
        <pc:spChg chg="mod">
          <ac:chgData name="ervins podgaiskis" userId="9375d879da46e548" providerId="LiveId" clId="{DF68940E-F408-4A14-BA74-8DF2BD0D270F}" dt="2024-01-07T14:51:43.145" v="10056" actId="26606"/>
          <ac:spMkLst>
            <pc:docMk/>
            <pc:sldMk cId="4060176194" sldId="287"/>
            <ac:spMk id="2" creationId="{31F84C52-FDCE-4554-BDC7-8616B3229104}"/>
          </ac:spMkLst>
        </pc:spChg>
        <pc:spChg chg="mod ord">
          <ac:chgData name="ervins podgaiskis" userId="9375d879da46e548" providerId="LiveId" clId="{DF68940E-F408-4A14-BA74-8DF2BD0D270F}" dt="2024-01-07T14:55:30.270" v="10227" actId="20577"/>
          <ac:spMkLst>
            <pc:docMk/>
            <pc:sldMk cId="4060176194" sldId="287"/>
            <ac:spMk id="3" creationId="{D16A4AF6-4CF4-BEBB-FE71-B4B976A3053B}"/>
          </ac:spMkLst>
        </pc:spChg>
        <pc:spChg chg="add del">
          <ac:chgData name="ervins podgaiskis" userId="9375d879da46e548" providerId="LiveId" clId="{DF68940E-F408-4A14-BA74-8DF2BD0D270F}" dt="2023-12-25T22:09:03.016" v="5721" actId="26606"/>
          <ac:spMkLst>
            <pc:docMk/>
            <pc:sldMk cId="4060176194" sldId="287"/>
            <ac:spMk id="9" creationId="{8651CFA9-6065-4243-AC48-858E359780B1}"/>
          </ac:spMkLst>
        </pc:spChg>
        <pc:spChg chg="add del">
          <ac:chgData name="ervins podgaiskis" userId="9375d879da46e548" providerId="LiveId" clId="{DF68940E-F408-4A14-BA74-8DF2BD0D270F}" dt="2023-12-25T22:09:03.016" v="5721" actId="26606"/>
          <ac:spMkLst>
            <pc:docMk/>
            <pc:sldMk cId="4060176194" sldId="287"/>
            <ac:spMk id="11" creationId="{E8B2F707-EF35-4955-8439-F76145F3CD7E}"/>
          </ac:spMkLst>
        </pc:spChg>
        <pc:spChg chg="add del">
          <ac:chgData name="ervins podgaiskis" userId="9375d879da46e548" providerId="LiveId" clId="{DF68940E-F408-4A14-BA74-8DF2BD0D270F}" dt="2023-12-25T22:09:03.016" v="5721" actId="26606"/>
          <ac:spMkLst>
            <pc:docMk/>
            <pc:sldMk cId="4060176194" sldId="287"/>
            <ac:spMk id="13" creationId="{DA476813-4CEE-408B-852D-3E51E30B17BE}"/>
          </ac:spMkLst>
        </pc:spChg>
        <pc:spChg chg="add del">
          <ac:chgData name="ervins podgaiskis" userId="9375d879da46e548" providerId="LiveId" clId="{DF68940E-F408-4A14-BA74-8DF2BD0D270F}" dt="2023-12-25T22:22:50.011" v="6274" actId="26606"/>
          <ac:spMkLst>
            <pc:docMk/>
            <pc:sldMk cId="4060176194" sldId="287"/>
            <ac:spMk id="19" creationId="{8651CFA9-6065-4243-AC48-858E359780B1}"/>
          </ac:spMkLst>
        </pc:spChg>
        <pc:spChg chg="add del">
          <ac:chgData name="ervins podgaiskis" userId="9375d879da46e548" providerId="LiveId" clId="{DF68940E-F408-4A14-BA74-8DF2BD0D270F}" dt="2023-12-25T22:22:50.011" v="6274" actId="26606"/>
          <ac:spMkLst>
            <pc:docMk/>
            <pc:sldMk cId="4060176194" sldId="287"/>
            <ac:spMk id="20" creationId="{FBC8BBE5-981E-4B0B-9654-32B5668BFF31}"/>
          </ac:spMkLst>
        </pc:spChg>
        <pc:spChg chg="add del">
          <ac:chgData name="ervins podgaiskis" userId="9375d879da46e548" providerId="LiveId" clId="{DF68940E-F408-4A14-BA74-8DF2BD0D270F}" dt="2024-01-07T14:51:43.145" v="10056" actId="26606"/>
          <ac:spMkLst>
            <pc:docMk/>
            <pc:sldMk cId="4060176194" sldId="287"/>
            <ac:spMk id="25" creationId="{9F4444CE-BC8D-4D61-B303-4C05614E62AB}"/>
          </ac:spMkLst>
        </pc:spChg>
        <pc:spChg chg="add del">
          <ac:chgData name="ervins podgaiskis" userId="9375d879da46e548" providerId="LiveId" clId="{DF68940E-F408-4A14-BA74-8DF2BD0D270F}" dt="2024-01-07T14:51:43.145" v="10056" actId="26606"/>
          <ac:spMkLst>
            <pc:docMk/>
            <pc:sldMk cId="4060176194" sldId="287"/>
            <ac:spMk id="26" creationId="{62423CA5-E2E1-4789-B759-9906C1C94063}"/>
          </ac:spMkLst>
        </pc:spChg>
        <pc:spChg chg="add del">
          <ac:chgData name="ervins podgaiskis" userId="9375d879da46e548" providerId="LiveId" clId="{DF68940E-F408-4A14-BA74-8DF2BD0D270F}" dt="2024-01-07T14:51:43.145" v="10056" actId="26606"/>
          <ac:spMkLst>
            <pc:docMk/>
            <pc:sldMk cId="4060176194" sldId="287"/>
            <ac:spMk id="27" creationId="{73772B81-181F-48B7-8826-4D9686D15DF5}"/>
          </ac:spMkLst>
        </pc:spChg>
        <pc:spChg chg="add del">
          <ac:chgData name="ervins podgaiskis" userId="9375d879da46e548" providerId="LiveId" clId="{DF68940E-F408-4A14-BA74-8DF2BD0D270F}" dt="2023-12-25T22:22:49.999" v="6273" actId="26606"/>
          <ac:spMkLst>
            <pc:docMk/>
            <pc:sldMk cId="4060176194" sldId="287"/>
            <ac:spMk id="28" creationId="{A4FB2F27-3F7D-440E-A905-86607A926A29}"/>
          </ac:spMkLst>
        </pc:spChg>
        <pc:spChg chg="add del">
          <ac:chgData name="ervins podgaiskis" userId="9375d879da46e548" providerId="LiveId" clId="{DF68940E-F408-4A14-BA74-8DF2BD0D270F}" dt="2024-01-07T14:51:43.145" v="10056" actId="26606"/>
          <ac:spMkLst>
            <pc:docMk/>
            <pc:sldMk cId="4060176194" sldId="287"/>
            <ac:spMk id="29" creationId="{B2205F6E-03C6-4E92-877C-E2482F6599AA}"/>
          </ac:spMkLst>
        </pc:spChg>
        <pc:spChg chg="add del">
          <ac:chgData name="ervins podgaiskis" userId="9375d879da46e548" providerId="LiveId" clId="{DF68940E-F408-4A14-BA74-8DF2BD0D270F}" dt="2023-12-25T22:22:49.999" v="6273" actId="26606"/>
          <ac:spMkLst>
            <pc:docMk/>
            <pc:sldMk cId="4060176194" sldId="287"/>
            <ac:spMk id="30" creationId="{AF678C14-A033-4139-BCA9-8382B039648B}"/>
          </ac:spMkLst>
        </pc:spChg>
        <pc:spChg chg="add">
          <ac:chgData name="ervins podgaiskis" userId="9375d879da46e548" providerId="LiveId" clId="{DF68940E-F408-4A14-BA74-8DF2BD0D270F}" dt="2024-01-07T14:51:43.145" v="10056" actId="26606"/>
          <ac:spMkLst>
            <pc:docMk/>
            <pc:sldMk cId="4060176194" sldId="287"/>
            <ac:spMk id="31" creationId="{3BCB5F6A-9EB0-40B0-9D13-3023E9A20508}"/>
          </ac:spMkLst>
        </pc:spChg>
        <pc:spChg chg="add del">
          <ac:chgData name="ervins podgaiskis" userId="9375d879da46e548" providerId="LiveId" clId="{DF68940E-F408-4A14-BA74-8DF2BD0D270F}" dt="2023-12-25T22:22:49.999" v="6273" actId="26606"/>
          <ac:spMkLst>
            <pc:docMk/>
            <pc:sldMk cId="4060176194" sldId="287"/>
            <ac:spMk id="32" creationId="{C2D5331B-6E57-4C50-8FBB-431781288905}"/>
          </ac:spMkLst>
        </pc:spChg>
        <pc:spChg chg="add del">
          <ac:chgData name="ervins podgaiskis" userId="9375d879da46e548" providerId="LiveId" clId="{DF68940E-F408-4A14-BA74-8DF2BD0D270F}" dt="2024-01-07T14:22:23.405" v="9072"/>
          <ac:spMkLst>
            <pc:docMk/>
            <pc:sldMk cId="4060176194" sldId="287"/>
            <ac:spMk id="38" creationId="{8651CFA9-6065-4243-AC48-858E359780B1}"/>
          </ac:spMkLst>
        </pc:spChg>
        <pc:spChg chg="add del">
          <ac:chgData name="ervins podgaiskis" userId="9375d879da46e548" providerId="LiveId" clId="{DF68940E-F408-4A14-BA74-8DF2BD0D270F}" dt="2024-01-07T14:22:23.405" v="9072"/>
          <ac:spMkLst>
            <pc:docMk/>
            <pc:sldMk cId="4060176194" sldId="287"/>
            <ac:spMk id="39" creationId="{592DB257-3E16-4A3C-9E28-4682828127AD}"/>
          </ac:spMkLst>
        </pc:spChg>
        <pc:grpChg chg="add del">
          <ac:chgData name="ervins podgaiskis" userId="9375d879da46e548" providerId="LiveId" clId="{DF68940E-F408-4A14-BA74-8DF2BD0D270F}" dt="2023-12-25T22:09:03.016" v="5721" actId="26606"/>
          <ac:grpSpMkLst>
            <pc:docMk/>
            <pc:sldMk cId="4060176194" sldId="287"/>
            <ac:grpSpMk id="15" creationId="{245C754D-F6B0-4E8B-BCBC-51B5E2863D57}"/>
          </ac:grpSpMkLst>
        </pc:grpChg>
        <pc:grpChg chg="add del">
          <ac:chgData name="ervins podgaiskis" userId="9375d879da46e548" providerId="LiveId" clId="{DF68940E-F408-4A14-BA74-8DF2BD0D270F}" dt="2023-12-25T22:22:50.011" v="6274" actId="26606"/>
          <ac:grpSpMkLst>
            <pc:docMk/>
            <pc:sldMk cId="4060176194" sldId="287"/>
            <ac:grpSpMk id="21" creationId="{8ED5E97A-D21B-4AA4-83CF-DA3A380E301A}"/>
          </ac:grpSpMkLst>
        </pc:grpChg>
        <pc:grpChg chg="add del">
          <ac:chgData name="ervins podgaiskis" userId="9375d879da46e548" providerId="LiveId" clId="{DF68940E-F408-4A14-BA74-8DF2BD0D270F}" dt="2023-12-25T22:22:49.999" v="6273" actId="26606"/>
          <ac:grpSpMkLst>
            <pc:docMk/>
            <pc:sldMk cId="4060176194" sldId="287"/>
            <ac:grpSpMk id="34" creationId="{E4A40E9D-B0FA-4A78-B58C-87A64C4FD5C8}"/>
          </ac:grpSpMkLst>
        </pc:grpChg>
        <pc:grpChg chg="add del">
          <ac:chgData name="ervins podgaiskis" userId="9375d879da46e548" providerId="LiveId" clId="{DF68940E-F408-4A14-BA74-8DF2BD0D270F}" dt="2024-01-07T14:22:23.405" v="9072"/>
          <ac:grpSpMkLst>
            <pc:docMk/>
            <pc:sldMk cId="4060176194" sldId="287"/>
            <ac:grpSpMk id="40" creationId="{0974BA0E-B544-45F7-A92D-96789A822039}"/>
          </ac:grpSpMkLst>
        </pc:grpChg>
        <pc:picChg chg="add del">
          <ac:chgData name="ervins podgaiskis" userId="9375d879da46e548" providerId="LiveId" clId="{DF68940E-F408-4A14-BA74-8DF2BD0D270F}" dt="2023-12-25T22:09:03.016" v="5721" actId="26606"/>
          <ac:picMkLst>
            <pc:docMk/>
            <pc:sldMk cId="4060176194" sldId="287"/>
            <ac:picMk id="5" creationId="{7A199E26-7C47-E1B1-AC9A-982445CC640C}"/>
          </ac:picMkLst>
        </pc:picChg>
        <pc:picChg chg="add mod">
          <ac:chgData name="ervins podgaiskis" userId="9375d879da46e548" providerId="LiveId" clId="{DF68940E-F408-4A14-BA74-8DF2BD0D270F}" dt="2024-01-07T14:51:43.145" v="10056" actId="26606"/>
          <ac:picMkLst>
            <pc:docMk/>
            <pc:sldMk cId="4060176194" sldId="287"/>
            <ac:picMk id="23" creationId="{CE1B4096-A329-2331-9E38-B99B4F20C64E}"/>
          </ac:picMkLst>
        </pc:picChg>
      </pc:sldChg>
      <pc:sldChg chg="modSp new del mod">
        <pc:chgData name="ervins podgaiskis" userId="9375d879da46e548" providerId="LiveId" clId="{DF68940E-F408-4A14-BA74-8DF2BD0D270F}" dt="2023-12-25T22:10:40.851" v="5738" actId="680"/>
        <pc:sldMkLst>
          <pc:docMk/>
          <pc:sldMk cId="1356102122" sldId="288"/>
        </pc:sldMkLst>
        <pc:spChg chg="mod">
          <ac:chgData name="ervins podgaiskis" userId="9375d879da46e548" providerId="LiveId" clId="{DF68940E-F408-4A14-BA74-8DF2BD0D270F}" dt="2023-12-25T22:10:40.275" v="5737" actId="20577"/>
          <ac:spMkLst>
            <pc:docMk/>
            <pc:sldMk cId="1356102122" sldId="288"/>
            <ac:spMk id="2" creationId="{5BA718E9-83DB-D983-3139-A615F628A8B3}"/>
          </ac:spMkLst>
        </pc:spChg>
      </pc:sldChg>
      <pc:sldChg chg="addSp delSp modSp new mod setBg delDesignElem">
        <pc:chgData name="ervins podgaiskis" userId="9375d879da46e548" providerId="LiveId" clId="{DF68940E-F408-4A14-BA74-8DF2BD0D270F}" dt="2024-01-07T15:03:01.376" v="10617" actId="20577"/>
        <pc:sldMkLst>
          <pc:docMk/>
          <pc:sldMk cId="1744438452" sldId="288"/>
        </pc:sldMkLst>
        <pc:spChg chg="mod">
          <ac:chgData name="ervins podgaiskis" userId="9375d879da46e548" providerId="LiveId" clId="{DF68940E-F408-4A14-BA74-8DF2BD0D270F}" dt="2024-01-07T14:58:00.011" v="10287" actId="26606"/>
          <ac:spMkLst>
            <pc:docMk/>
            <pc:sldMk cId="1744438452" sldId="288"/>
            <ac:spMk id="2" creationId="{DB6CF1A5-8DB9-97D8-C50D-1DFD7484F4D5}"/>
          </ac:spMkLst>
        </pc:spChg>
        <pc:spChg chg="mod ord">
          <ac:chgData name="ervins podgaiskis" userId="9375d879da46e548" providerId="LiveId" clId="{DF68940E-F408-4A14-BA74-8DF2BD0D270F}" dt="2024-01-07T15:03:01.376" v="10617" actId="20577"/>
          <ac:spMkLst>
            <pc:docMk/>
            <pc:sldMk cId="1744438452" sldId="288"/>
            <ac:spMk id="3" creationId="{BCF41F78-19E0-8860-B2F9-ED1A203E9238}"/>
          </ac:spMkLst>
        </pc:spChg>
        <pc:spChg chg="add del">
          <ac:chgData name="ervins podgaiskis" userId="9375d879da46e548" providerId="LiveId" clId="{DF68940E-F408-4A14-BA74-8DF2BD0D270F}" dt="2024-01-07T14:58:00.011" v="10287" actId="26606"/>
          <ac:spMkLst>
            <pc:docMk/>
            <pc:sldMk cId="1744438452" sldId="288"/>
            <ac:spMk id="7" creationId="{31896C80-2069-4431-9C19-83B913734490}"/>
          </ac:spMkLst>
        </pc:spChg>
        <pc:spChg chg="add del">
          <ac:chgData name="ervins podgaiskis" userId="9375d879da46e548" providerId="LiveId" clId="{DF68940E-F408-4A14-BA74-8DF2BD0D270F}" dt="2024-01-07T14:58:00.011" v="10287" actId="26606"/>
          <ac:spMkLst>
            <pc:docMk/>
            <pc:sldMk cId="1744438452" sldId="288"/>
            <ac:spMk id="8" creationId="{BF120A21-0841-4823-B0C4-28AEBCEF9B78}"/>
          </ac:spMkLst>
        </pc:spChg>
        <pc:spChg chg="add del">
          <ac:chgData name="ervins podgaiskis" userId="9375d879da46e548" providerId="LiveId" clId="{DF68940E-F408-4A14-BA74-8DF2BD0D270F}" dt="2023-12-25T22:22:38.231" v="6271" actId="26606"/>
          <ac:spMkLst>
            <pc:docMk/>
            <pc:sldMk cId="1744438452" sldId="288"/>
            <ac:spMk id="9" creationId="{8651CFA9-6065-4243-AC48-858E359780B1}"/>
          </ac:spMkLst>
        </pc:spChg>
        <pc:spChg chg="add del">
          <ac:chgData name="ervins podgaiskis" userId="9375d879da46e548" providerId="LiveId" clId="{DF68940E-F408-4A14-BA74-8DF2BD0D270F}" dt="2023-12-25T22:22:38.231" v="6271" actId="26606"/>
          <ac:spMkLst>
            <pc:docMk/>
            <pc:sldMk cId="1744438452" sldId="288"/>
            <ac:spMk id="11" creationId="{FBC8BBE5-981E-4B0B-9654-32B5668BFF31}"/>
          </ac:spMkLst>
        </pc:spChg>
        <pc:spChg chg="add del">
          <ac:chgData name="ervins podgaiskis" userId="9375d879da46e548" providerId="LiveId" clId="{DF68940E-F408-4A14-BA74-8DF2BD0D270F}" dt="2024-01-07T14:58:00.011" v="10287" actId="26606"/>
          <ac:spMkLst>
            <pc:docMk/>
            <pc:sldMk cId="1744438452" sldId="288"/>
            <ac:spMk id="14" creationId="{3F088236-D655-4F88-B238-E16762358025}"/>
          </ac:spMkLst>
        </pc:spChg>
        <pc:spChg chg="add del">
          <ac:chgData name="ervins podgaiskis" userId="9375d879da46e548" providerId="LiveId" clId="{DF68940E-F408-4A14-BA74-8DF2BD0D270F}" dt="2024-01-07T14:58:00.011" v="10287" actId="26606"/>
          <ac:spMkLst>
            <pc:docMk/>
            <pc:sldMk cId="1744438452" sldId="288"/>
            <ac:spMk id="15" creationId="{DBB05BAE-BBD3-4289-899F-A6851503C6B0}"/>
          </ac:spMkLst>
        </pc:spChg>
        <pc:spChg chg="add del">
          <ac:chgData name="ervins podgaiskis" userId="9375d879da46e548" providerId="LiveId" clId="{DF68940E-F408-4A14-BA74-8DF2BD0D270F}" dt="2024-01-07T14:58:00.011" v="10287" actId="26606"/>
          <ac:spMkLst>
            <pc:docMk/>
            <pc:sldMk cId="1744438452" sldId="288"/>
            <ac:spMk id="16" creationId="{3DAC0C92-199E-475C-9390-119A9B027276}"/>
          </ac:spMkLst>
        </pc:spChg>
        <pc:spChg chg="add del">
          <ac:chgData name="ervins podgaiskis" userId="9375d879da46e548" providerId="LiveId" clId="{DF68940E-F408-4A14-BA74-8DF2BD0D270F}" dt="2024-01-07T14:58:00.011" v="10287" actId="26606"/>
          <ac:spMkLst>
            <pc:docMk/>
            <pc:sldMk cId="1744438452" sldId="288"/>
            <ac:spMk id="17" creationId="{9874D11C-36F5-4BBE-A490-019A54E953B0}"/>
          </ac:spMkLst>
        </pc:spChg>
        <pc:spChg chg="add del">
          <ac:chgData name="ervins podgaiskis" userId="9375d879da46e548" providerId="LiveId" clId="{DF68940E-F408-4A14-BA74-8DF2BD0D270F}" dt="2024-01-07T14:58:00.011" v="10287" actId="26606"/>
          <ac:spMkLst>
            <pc:docMk/>
            <pc:sldMk cId="1744438452" sldId="288"/>
            <ac:spMk id="18" creationId="{C4CFB339-0ED8-4FE2-9EF1-6D1375B8499B}"/>
          </ac:spMkLst>
        </pc:spChg>
        <pc:spChg chg="add del">
          <ac:chgData name="ervins podgaiskis" userId="9375d879da46e548" providerId="LiveId" clId="{DF68940E-F408-4A14-BA74-8DF2BD0D270F}" dt="2023-12-25T22:22:55.526" v="6275" actId="26606"/>
          <ac:spMkLst>
            <pc:docMk/>
            <pc:sldMk cId="1744438452" sldId="288"/>
            <ac:spMk id="20" creationId="{A4FB2F27-3F7D-440E-A905-86607A926A29}"/>
          </ac:spMkLst>
        </pc:spChg>
        <pc:spChg chg="add del">
          <ac:chgData name="ervins podgaiskis" userId="9375d879da46e548" providerId="LiveId" clId="{DF68940E-F408-4A14-BA74-8DF2BD0D270F}" dt="2023-12-25T22:22:55.526" v="6275" actId="26606"/>
          <ac:spMkLst>
            <pc:docMk/>
            <pc:sldMk cId="1744438452" sldId="288"/>
            <ac:spMk id="22" creationId="{AF678C14-A033-4139-BCA9-8382B039648B}"/>
          </ac:spMkLst>
        </pc:spChg>
        <pc:spChg chg="add">
          <ac:chgData name="ervins podgaiskis" userId="9375d879da46e548" providerId="LiveId" clId="{DF68940E-F408-4A14-BA74-8DF2BD0D270F}" dt="2024-01-07T14:58:00.011" v="10287" actId="26606"/>
          <ac:spMkLst>
            <pc:docMk/>
            <pc:sldMk cId="1744438452" sldId="288"/>
            <ac:spMk id="23" creationId="{EB6743CF-E74B-4A3C-A785-599069DB89DF}"/>
          </ac:spMkLst>
        </pc:spChg>
        <pc:spChg chg="add del">
          <ac:chgData name="ervins podgaiskis" userId="9375d879da46e548" providerId="LiveId" clId="{DF68940E-F408-4A14-BA74-8DF2BD0D270F}" dt="2023-12-25T22:22:55.526" v="6275" actId="26606"/>
          <ac:spMkLst>
            <pc:docMk/>
            <pc:sldMk cId="1744438452" sldId="288"/>
            <ac:spMk id="24" creationId="{C2D5331B-6E57-4C50-8FBB-431781288905}"/>
          </ac:spMkLst>
        </pc:spChg>
        <pc:spChg chg="add del">
          <ac:chgData name="ervins podgaiskis" userId="9375d879da46e548" providerId="LiveId" clId="{DF68940E-F408-4A14-BA74-8DF2BD0D270F}" dt="2024-01-07T14:22:23.405" v="9072"/>
          <ac:spMkLst>
            <pc:docMk/>
            <pc:sldMk cId="1744438452" sldId="288"/>
            <ac:spMk id="33" creationId="{A4FB2F27-3F7D-440E-A905-86607A926A29}"/>
          </ac:spMkLst>
        </pc:spChg>
        <pc:spChg chg="add del">
          <ac:chgData name="ervins podgaiskis" userId="9375d879da46e548" providerId="LiveId" clId="{DF68940E-F408-4A14-BA74-8DF2BD0D270F}" dt="2024-01-07T14:22:23.405" v="9072"/>
          <ac:spMkLst>
            <pc:docMk/>
            <pc:sldMk cId="1744438452" sldId="288"/>
            <ac:spMk id="35" creationId="{AF678C14-A033-4139-BCA9-8382B039648B}"/>
          </ac:spMkLst>
        </pc:spChg>
        <pc:spChg chg="add del">
          <ac:chgData name="ervins podgaiskis" userId="9375d879da46e548" providerId="LiveId" clId="{DF68940E-F408-4A14-BA74-8DF2BD0D270F}" dt="2024-01-07T14:22:23.405" v="9072"/>
          <ac:spMkLst>
            <pc:docMk/>
            <pc:sldMk cId="1744438452" sldId="288"/>
            <ac:spMk id="37" creationId="{C2D5331B-6E57-4C50-8FBB-431781288905}"/>
          </ac:spMkLst>
        </pc:spChg>
        <pc:grpChg chg="add del">
          <ac:chgData name="ervins podgaiskis" userId="9375d879da46e548" providerId="LiveId" clId="{DF68940E-F408-4A14-BA74-8DF2BD0D270F}" dt="2023-12-25T22:22:38.231" v="6271" actId="26606"/>
          <ac:grpSpMkLst>
            <pc:docMk/>
            <pc:sldMk cId="1744438452" sldId="288"/>
            <ac:grpSpMk id="13" creationId="{8ED5E97A-D21B-4AA4-83CF-DA3A380E301A}"/>
          </ac:grpSpMkLst>
        </pc:grpChg>
        <pc:grpChg chg="add del">
          <ac:chgData name="ervins podgaiskis" userId="9375d879da46e548" providerId="LiveId" clId="{DF68940E-F408-4A14-BA74-8DF2BD0D270F}" dt="2023-12-25T22:22:55.526" v="6275" actId="26606"/>
          <ac:grpSpMkLst>
            <pc:docMk/>
            <pc:sldMk cId="1744438452" sldId="288"/>
            <ac:grpSpMk id="26" creationId="{E4A40E9D-B0FA-4A78-B58C-87A64C4FD5C8}"/>
          </ac:grpSpMkLst>
        </pc:grpChg>
        <pc:grpChg chg="add del">
          <ac:chgData name="ervins podgaiskis" userId="9375d879da46e548" providerId="LiveId" clId="{DF68940E-F408-4A14-BA74-8DF2BD0D270F}" dt="2024-01-07T14:22:23.405" v="9072"/>
          <ac:grpSpMkLst>
            <pc:docMk/>
            <pc:sldMk cId="1744438452" sldId="288"/>
            <ac:grpSpMk id="39" creationId="{E4A40E9D-B0FA-4A78-B58C-87A64C4FD5C8}"/>
          </ac:grpSpMkLst>
        </pc:grpChg>
        <pc:picChg chg="add mod ord">
          <ac:chgData name="ervins podgaiskis" userId="9375d879da46e548" providerId="LiveId" clId="{DF68940E-F408-4A14-BA74-8DF2BD0D270F}" dt="2024-01-07T14:58:00.011" v="10287" actId="26606"/>
          <ac:picMkLst>
            <pc:docMk/>
            <pc:sldMk cId="1744438452" sldId="288"/>
            <ac:picMk id="5" creationId="{8EAE179F-C4C9-65CE-0F93-D22947C40E0E}"/>
          </ac:picMkLst>
        </pc:picChg>
        <pc:cxnChg chg="add del">
          <ac:chgData name="ervins podgaiskis" userId="9375d879da46e548" providerId="LiveId" clId="{DF68940E-F408-4A14-BA74-8DF2BD0D270F}" dt="2024-01-07T14:58:00.011" v="10287" actId="26606"/>
          <ac:cxnSpMkLst>
            <pc:docMk/>
            <pc:sldMk cId="1744438452" sldId="288"/>
            <ac:cxnSpMk id="10" creationId="{64FA5DFF-7FE6-4855-84E6-DFA78EE978BD}"/>
          </ac:cxnSpMkLst>
        </pc:cxnChg>
        <pc:cxnChg chg="add del">
          <ac:chgData name="ervins podgaiskis" userId="9375d879da46e548" providerId="LiveId" clId="{DF68940E-F408-4A14-BA74-8DF2BD0D270F}" dt="2024-01-07T14:58:00.011" v="10287" actId="26606"/>
          <ac:cxnSpMkLst>
            <pc:docMk/>
            <pc:sldMk cId="1744438452" sldId="288"/>
            <ac:cxnSpMk id="12" creationId="{2AFD8CBA-54A3-4363-991B-B9C631BBFA74}"/>
          </ac:cxnSpMkLst>
        </pc:cxnChg>
      </pc:sldChg>
      <pc:sldChg chg="addSp delSp modSp new mod setBg delDesignElem">
        <pc:chgData name="ervins podgaiskis" userId="9375d879da46e548" providerId="LiveId" clId="{DF68940E-F408-4A14-BA74-8DF2BD0D270F}" dt="2024-01-07T15:09:00.893" v="10934" actId="20577"/>
        <pc:sldMkLst>
          <pc:docMk/>
          <pc:sldMk cId="414937040" sldId="289"/>
        </pc:sldMkLst>
        <pc:spChg chg="mod">
          <ac:chgData name="ervins podgaiskis" userId="9375d879da46e548" providerId="LiveId" clId="{DF68940E-F408-4A14-BA74-8DF2BD0D270F}" dt="2024-01-07T15:03:08.716" v="10620" actId="26606"/>
          <ac:spMkLst>
            <pc:docMk/>
            <pc:sldMk cId="414937040" sldId="289"/>
            <ac:spMk id="2" creationId="{7C98ED01-9675-022E-0B14-D12EC1466F66}"/>
          </ac:spMkLst>
        </pc:spChg>
        <pc:spChg chg="mod ord">
          <ac:chgData name="ervins podgaiskis" userId="9375d879da46e548" providerId="LiveId" clId="{DF68940E-F408-4A14-BA74-8DF2BD0D270F}" dt="2024-01-07T15:09:00.893" v="10934" actId="20577"/>
          <ac:spMkLst>
            <pc:docMk/>
            <pc:sldMk cId="414937040" sldId="289"/>
            <ac:spMk id="3" creationId="{28F81D54-CFED-DFC1-2957-BECA3B8CF5C8}"/>
          </ac:spMkLst>
        </pc:spChg>
        <pc:spChg chg="add del">
          <ac:chgData name="ervins podgaiskis" userId="9375d879da46e548" providerId="LiveId" clId="{DF68940E-F408-4A14-BA74-8DF2BD0D270F}" dt="2023-12-25T22:22:17.238" v="6267" actId="26606"/>
          <ac:spMkLst>
            <pc:docMk/>
            <pc:sldMk cId="414937040" sldId="289"/>
            <ac:spMk id="9" creationId="{8651CFA9-6065-4243-AC48-858E359780B1}"/>
          </ac:spMkLst>
        </pc:spChg>
        <pc:spChg chg="add del">
          <ac:chgData name="ervins podgaiskis" userId="9375d879da46e548" providerId="LiveId" clId="{DF68940E-F408-4A14-BA74-8DF2BD0D270F}" dt="2023-12-25T22:22:17.238" v="6267" actId="26606"/>
          <ac:spMkLst>
            <pc:docMk/>
            <pc:sldMk cId="414937040" sldId="289"/>
            <ac:spMk id="11" creationId="{FBC8BBE5-981E-4B0B-9654-32B5668BFF31}"/>
          </ac:spMkLst>
        </pc:spChg>
        <pc:spChg chg="add del">
          <ac:chgData name="ervins podgaiskis" userId="9375d879da46e548" providerId="LiveId" clId="{DF68940E-F408-4A14-BA74-8DF2BD0D270F}" dt="2023-12-25T22:22:22.546" v="6269" actId="26606"/>
          <ac:spMkLst>
            <pc:docMk/>
            <pc:sldMk cId="414937040" sldId="289"/>
            <ac:spMk id="18" creationId="{8651CFA9-6065-4243-AC48-858E359780B1}"/>
          </ac:spMkLst>
        </pc:spChg>
        <pc:spChg chg="add del">
          <ac:chgData name="ervins podgaiskis" userId="9375d879da46e548" providerId="LiveId" clId="{DF68940E-F408-4A14-BA74-8DF2BD0D270F}" dt="2023-12-25T22:22:22.546" v="6269" actId="26606"/>
          <ac:spMkLst>
            <pc:docMk/>
            <pc:sldMk cId="414937040" sldId="289"/>
            <ac:spMk id="19" creationId="{E8B2F707-EF35-4955-8439-F76145F3CD7E}"/>
          </ac:spMkLst>
        </pc:spChg>
        <pc:spChg chg="add del">
          <ac:chgData name="ervins podgaiskis" userId="9375d879da46e548" providerId="LiveId" clId="{DF68940E-F408-4A14-BA74-8DF2BD0D270F}" dt="2023-12-25T22:22:22.546" v="6269" actId="26606"/>
          <ac:spMkLst>
            <pc:docMk/>
            <pc:sldMk cId="414937040" sldId="289"/>
            <ac:spMk id="20" creationId="{A905C581-3E86-4ADD-9EDD-5FA87B461238}"/>
          </ac:spMkLst>
        </pc:spChg>
        <pc:spChg chg="add del">
          <ac:chgData name="ervins podgaiskis" userId="9375d879da46e548" providerId="LiveId" clId="{DF68940E-F408-4A14-BA74-8DF2BD0D270F}" dt="2023-12-25T22:23:05.961" v="6276" actId="26606"/>
          <ac:spMkLst>
            <pc:docMk/>
            <pc:sldMk cId="414937040" sldId="289"/>
            <ac:spMk id="23" creationId="{A4FB2F27-3F7D-440E-A905-86607A926A29}"/>
          </ac:spMkLst>
        </pc:spChg>
        <pc:spChg chg="add del">
          <ac:chgData name="ervins podgaiskis" userId="9375d879da46e548" providerId="LiveId" clId="{DF68940E-F408-4A14-BA74-8DF2BD0D270F}" dt="2023-12-25T22:23:05.961" v="6276" actId="26606"/>
          <ac:spMkLst>
            <pc:docMk/>
            <pc:sldMk cId="414937040" sldId="289"/>
            <ac:spMk id="24" creationId="{AF678C14-A033-4139-BCA9-8382B039648B}"/>
          </ac:spMkLst>
        </pc:spChg>
        <pc:spChg chg="add del">
          <ac:chgData name="ervins podgaiskis" userId="9375d879da46e548" providerId="LiveId" clId="{DF68940E-F408-4A14-BA74-8DF2BD0D270F}" dt="2023-12-25T22:23:05.961" v="6276" actId="26606"/>
          <ac:spMkLst>
            <pc:docMk/>
            <pc:sldMk cId="414937040" sldId="289"/>
            <ac:spMk id="25" creationId="{C2D5331B-6E57-4C50-8FBB-431781288905}"/>
          </ac:spMkLst>
        </pc:spChg>
        <pc:spChg chg="add del">
          <ac:chgData name="ervins podgaiskis" userId="9375d879da46e548" providerId="LiveId" clId="{DF68940E-F408-4A14-BA74-8DF2BD0D270F}" dt="2024-01-07T14:22:23.405" v="9072"/>
          <ac:spMkLst>
            <pc:docMk/>
            <pc:sldMk cId="414937040" sldId="289"/>
            <ac:spMk id="32" creationId="{8651CFA9-6065-4243-AC48-858E359780B1}"/>
          </ac:spMkLst>
        </pc:spChg>
        <pc:spChg chg="add del">
          <ac:chgData name="ervins podgaiskis" userId="9375d879da46e548" providerId="LiveId" clId="{DF68940E-F408-4A14-BA74-8DF2BD0D270F}" dt="2024-01-07T14:22:23.405" v="9072"/>
          <ac:spMkLst>
            <pc:docMk/>
            <pc:sldMk cId="414937040" sldId="289"/>
            <ac:spMk id="34" creationId="{592DB257-3E16-4A3C-9E28-4682828127AD}"/>
          </ac:spMkLst>
        </pc:spChg>
        <pc:spChg chg="add del">
          <ac:chgData name="ervins podgaiskis" userId="9375d879da46e548" providerId="LiveId" clId="{DF68940E-F408-4A14-BA74-8DF2BD0D270F}" dt="2024-01-07T15:03:08.707" v="10619" actId="26606"/>
          <ac:spMkLst>
            <pc:docMk/>
            <pc:sldMk cId="414937040" sldId="289"/>
            <ac:spMk id="35" creationId="{3F088236-D655-4F88-B238-E16762358025}"/>
          </ac:spMkLst>
        </pc:spChg>
        <pc:spChg chg="add del">
          <ac:chgData name="ervins podgaiskis" userId="9375d879da46e548" providerId="LiveId" clId="{DF68940E-F408-4A14-BA74-8DF2BD0D270F}" dt="2024-01-07T15:03:08.707" v="10619" actId="26606"/>
          <ac:spMkLst>
            <pc:docMk/>
            <pc:sldMk cId="414937040" sldId="289"/>
            <ac:spMk id="37" creationId="{3DAC0C92-199E-475C-9390-119A9B027276}"/>
          </ac:spMkLst>
        </pc:spChg>
        <pc:spChg chg="add del">
          <ac:chgData name="ervins podgaiskis" userId="9375d879da46e548" providerId="LiveId" clId="{DF68940E-F408-4A14-BA74-8DF2BD0D270F}" dt="2024-01-07T15:03:08.707" v="10619" actId="26606"/>
          <ac:spMkLst>
            <pc:docMk/>
            <pc:sldMk cId="414937040" sldId="289"/>
            <ac:spMk id="39" creationId="{C4CFB339-0ED8-4FE2-9EF1-6D1375B8499B}"/>
          </ac:spMkLst>
        </pc:spChg>
        <pc:spChg chg="add del">
          <ac:chgData name="ervins podgaiskis" userId="9375d879da46e548" providerId="LiveId" clId="{DF68940E-F408-4A14-BA74-8DF2BD0D270F}" dt="2024-01-07T15:03:08.707" v="10619" actId="26606"/>
          <ac:spMkLst>
            <pc:docMk/>
            <pc:sldMk cId="414937040" sldId="289"/>
            <ac:spMk id="41" creationId="{31896C80-2069-4431-9C19-83B913734490}"/>
          </ac:spMkLst>
        </pc:spChg>
        <pc:spChg chg="add del">
          <ac:chgData name="ervins podgaiskis" userId="9375d879da46e548" providerId="LiveId" clId="{DF68940E-F408-4A14-BA74-8DF2BD0D270F}" dt="2024-01-07T15:03:08.707" v="10619" actId="26606"/>
          <ac:spMkLst>
            <pc:docMk/>
            <pc:sldMk cId="414937040" sldId="289"/>
            <ac:spMk id="43" creationId="{BF120A21-0841-4823-B0C4-28AEBCEF9B78}"/>
          </ac:spMkLst>
        </pc:spChg>
        <pc:spChg chg="add del">
          <ac:chgData name="ervins podgaiskis" userId="9375d879da46e548" providerId="LiveId" clId="{DF68940E-F408-4A14-BA74-8DF2BD0D270F}" dt="2024-01-07T15:03:08.707" v="10619" actId="26606"/>
          <ac:spMkLst>
            <pc:docMk/>
            <pc:sldMk cId="414937040" sldId="289"/>
            <ac:spMk id="45" creationId="{DBB05BAE-BBD3-4289-899F-A6851503C6B0}"/>
          </ac:spMkLst>
        </pc:spChg>
        <pc:spChg chg="add del">
          <ac:chgData name="ervins podgaiskis" userId="9375d879da46e548" providerId="LiveId" clId="{DF68940E-F408-4A14-BA74-8DF2BD0D270F}" dt="2024-01-07T15:03:08.707" v="10619" actId="26606"/>
          <ac:spMkLst>
            <pc:docMk/>
            <pc:sldMk cId="414937040" sldId="289"/>
            <ac:spMk id="47" creationId="{9874D11C-36F5-4BBE-A490-019A54E953B0}"/>
          </ac:spMkLst>
        </pc:spChg>
        <pc:spChg chg="add">
          <ac:chgData name="ervins podgaiskis" userId="9375d879da46e548" providerId="LiveId" clId="{DF68940E-F408-4A14-BA74-8DF2BD0D270F}" dt="2024-01-07T15:03:08.716" v="10620" actId="26606"/>
          <ac:spMkLst>
            <pc:docMk/>
            <pc:sldMk cId="414937040" sldId="289"/>
            <ac:spMk id="49" creationId="{EB6743CF-E74B-4A3C-A785-599069DB89DF}"/>
          </ac:spMkLst>
        </pc:spChg>
        <pc:grpChg chg="add del">
          <ac:chgData name="ervins podgaiskis" userId="9375d879da46e548" providerId="LiveId" clId="{DF68940E-F408-4A14-BA74-8DF2BD0D270F}" dt="2023-12-25T22:22:17.238" v="6267" actId="26606"/>
          <ac:grpSpMkLst>
            <pc:docMk/>
            <pc:sldMk cId="414937040" sldId="289"/>
            <ac:grpSpMk id="13" creationId="{8ED5E97A-D21B-4AA4-83CF-DA3A380E301A}"/>
          </ac:grpSpMkLst>
        </pc:grpChg>
        <pc:grpChg chg="add del">
          <ac:chgData name="ervins podgaiskis" userId="9375d879da46e548" providerId="LiveId" clId="{DF68940E-F408-4A14-BA74-8DF2BD0D270F}" dt="2023-12-25T22:22:22.546" v="6269" actId="26606"/>
          <ac:grpSpMkLst>
            <pc:docMk/>
            <pc:sldMk cId="414937040" sldId="289"/>
            <ac:grpSpMk id="15" creationId="{A4672714-67D2-40D0-B961-A7438FE9C9AA}"/>
          </ac:grpSpMkLst>
        </pc:grpChg>
        <pc:grpChg chg="add del">
          <ac:chgData name="ervins podgaiskis" userId="9375d879da46e548" providerId="LiveId" clId="{DF68940E-F408-4A14-BA74-8DF2BD0D270F}" dt="2023-12-25T22:23:05.961" v="6276" actId="26606"/>
          <ac:grpSpMkLst>
            <pc:docMk/>
            <pc:sldMk cId="414937040" sldId="289"/>
            <ac:grpSpMk id="27" creationId="{E4A40E9D-B0FA-4A78-B58C-87A64C4FD5C8}"/>
          </ac:grpSpMkLst>
        </pc:grpChg>
        <pc:grpChg chg="add del">
          <ac:chgData name="ervins podgaiskis" userId="9375d879da46e548" providerId="LiveId" clId="{DF68940E-F408-4A14-BA74-8DF2BD0D270F}" dt="2024-01-07T14:22:23.405" v="9072"/>
          <ac:grpSpMkLst>
            <pc:docMk/>
            <pc:sldMk cId="414937040" sldId="289"/>
            <ac:grpSpMk id="36" creationId="{0974BA0E-B544-45F7-A92D-96789A822039}"/>
          </ac:grpSpMkLst>
        </pc:grpChg>
        <pc:picChg chg="add del">
          <ac:chgData name="ervins podgaiskis" userId="9375d879da46e548" providerId="LiveId" clId="{DF68940E-F408-4A14-BA74-8DF2BD0D270F}" dt="2023-12-25T22:22:17.238" v="6267" actId="26606"/>
          <ac:picMkLst>
            <pc:docMk/>
            <pc:sldMk cId="414937040" sldId="289"/>
            <ac:picMk id="5" creationId="{977D2E8E-CA99-82DB-294C-9FFCCFB1AE4A}"/>
          </ac:picMkLst>
        </pc:picChg>
        <pc:picChg chg="add del">
          <ac:chgData name="ervins podgaiskis" userId="9375d879da46e548" providerId="LiveId" clId="{DF68940E-F408-4A14-BA74-8DF2BD0D270F}" dt="2023-12-25T22:22:22.546" v="6269" actId="26606"/>
          <ac:picMkLst>
            <pc:docMk/>
            <pc:sldMk cId="414937040" sldId="289"/>
            <ac:picMk id="21" creationId="{2704D7ED-2EFB-AE8C-3D31-1FE7C1F97ECA}"/>
          </ac:picMkLst>
        </pc:picChg>
        <pc:picChg chg="add mod ord">
          <ac:chgData name="ervins podgaiskis" userId="9375d879da46e548" providerId="LiveId" clId="{DF68940E-F408-4A14-BA74-8DF2BD0D270F}" dt="2024-01-07T15:03:08.716" v="10620" actId="26606"/>
          <ac:picMkLst>
            <pc:docMk/>
            <pc:sldMk cId="414937040" sldId="289"/>
            <ac:picMk id="26" creationId="{51F6F070-CF46-DBC2-0660-E35ACF75A9E9}"/>
          </ac:picMkLst>
        </pc:picChg>
        <pc:cxnChg chg="add del">
          <ac:chgData name="ervins podgaiskis" userId="9375d879da46e548" providerId="LiveId" clId="{DF68940E-F408-4A14-BA74-8DF2BD0D270F}" dt="2024-01-07T15:03:08.707" v="10619" actId="26606"/>
          <ac:cxnSpMkLst>
            <pc:docMk/>
            <pc:sldMk cId="414937040" sldId="289"/>
            <ac:cxnSpMk id="31" creationId="{64FA5DFF-7FE6-4855-84E6-DFA78EE978BD}"/>
          </ac:cxnSpMkLst>
        </pc:cxnChg>
        <pc:cxnChg chg="add del">
          <ac:chgData name="ervins podgaiskis" userId="9375d879da46e548" providerId="LiveId" clId="{DF68940E-F408-4A14-BA74-8DF2BD0D270F}" dt="2024-01-07T15:03:08.707" v="10619" actId="26606"/>
          <ac:cxnSpMkLst>
            <pc:docMk/>
            <pc:sldMk cId="414937040" sldId="289"/>
            <ac:cxnSpMk id="33" creationId="{2AFD8CBA-54A3-4363-991B-B9C631BBFA74}"/>
          </ac:cxnSpMkLst>
        </pc:cxnChg>
      </pc:sldChg>
      <pc:sldChg chg="addSp delSp modSp new mod setBg delDesignElem">
        <pc:chgData name="ervins podgaiskis" userId="9375d879da46e548" providerId="LiveId" clId="{DF68940E-F408-4A14-BA74-8DF2BD0D270F}" dt="2024-01-07T15:10:07.221" v="10960" actId="20577"/>
        <pc:sldMkLst>
          <pc:docMk/>
          <pc:sldMk cId="1286625247" sldId="290"/>
        </pc:sldMkLst>
        <pc:spChg chg="mod">
          <ac:chgData name="ervins podgaiskis" userId="9375d879da46e548" providerId="LiveId" clId="{DF68940E-F408-4A14-BA74-8DF2BD0D270F}" dt="2024-01-07T15:10:07.221" v="10960" actId="20577"/>
          <ac:spMkLst>
            <pc:docMk/>
            <pc:sldMk cId="1286625247" sldId="290"/>
            <ac:spMk id="2" creationId="{134FB278-762C-2E10-0CDD-EB14894A6077}"/>
          </ac:spMkLst>
        </pc:spChg>
        <pc:spChg chg="add del mod">
          <ac:chgData name="ervins podgaiskis" userId="9375d879da46e548" providerId="LiveId" clId="{DF68940E-F408-4A14-BA74-8DF2BD0D270F}" dt="2023-12-25T22:33:37.757" v="6649" actId="26606"/>
          <ac:spMkLst>
            <pc:docMk/>
            <pc:sldMk cId="1286625247" sldId="290"/>
            <ac:spMk id="3" creationId="{4A8BA8ED-E908-30CB-439E-660BE2C48847}"/>
          </ac:spMkLst>
        </pc:spChg>
        <pc:spChg chg="add del">
          <ac:chgData name="ervins podgaiskis" userId="9375d879da46e548" providerId="LiveId" clId="{DF68940E-F408-4A14-BA74-8DF2BD0D270F}" dt="2023-12-25T22:33:09.364" v="6640" actId="26606"/>
          <ac:spMkLst>
            <pc:docMk/>
            <pc:sldMk cId="1286625247" sldId="290"/>
            <ac:spMk id="9" creationId="{8651CFA9-6065-4243-AC48-858E359780B1}"/>
          </ac:spMkLst>
        </pc:spChg>
        <pc:spChg chg="add del">
          <ac:chgData name="ervins podgaiskis" userId="9375d879da46e548" providerId="LiveId" clId="{DF68940E-F408-4A14-BA74-8DF2BD0D270F}" dt="2023-12-25T22:33:16.067" v="6642" actId="26606"/>
          <ac:spMkLst>
            <pc:docMk/>
            <pc:sldMk cId="1286625247" sldId="290"/>
            <ac:spMk id="10" creationId="{8651CFA9-6065-4243-AC48-858E359780B1}"/>
          </ac:spMkLst>
        </pc:spChg>
        <pc:spChg chg="add del">
          <ac:chgData name="ervins podgaiskis" userId="9375d879da46e548" providerId="LiveId" clId="{DF68940E-F408-4A14-BA74-8DF2BD0D270F}" dt="2023-12-25T22:33:09.364" v="6640" actId="26606"/>
          <ac:spMkLst>
            <pc:docMk/>
            <pc:sldMk cId="1286625247" sldId="290"/>
            <ac:spMk id="11" creationId="{E8B2F707-EF35-4955-8439-F76145F3CD7E}"/>
          </ac:spMkLst>
        </pc:spChg>
        <pc:spChg chg="add del">
          <ac:chgData name="ervins podgaiskis" userId="9375d879da46e548" providerId="LiveId" clId="{DF68940E-F408-4A14-BA74-8DF2BD0D270F}" dt="2023-12-25T22:33:16.067" v="6642" actId="26606"/>
          <ac:spMkLst>
            <pc:docMk/>
            <pc:sldMk cId="1286625247" sldId="290"/>
            <ac:spMk id="12" creationId="{FBC8BBE5-981E-4B0B-9654-32B5668BFF31}"/>
          </ac:spMkLst>
        </pc:spChg>
        <pc:spChg chg="add del">
          <ac:chgData name="ervins podgaiskis" userId="9375d879da46e548" providerId="LiveId" clId="{DF68940E-F408-4A14-BA74-8DF2BD0D270F}" dt="2023-12-25T22:33:09.364" v="6640" actId="26606"/>
          <ac:spMkLst>
            <pc:docMk/>
            <pc:sldMk cId="1286625247" sldId="290"/>
            <ac:spMk id="13" creationId="{A905C581-3E86-4ADD-9EDD-5FA87B461238}"/>
          </ac:spMkLst>
        </pc:spChg>
        <pc:spChg chg="add del">
          <ac:chgData name="ervins podgaiskis" userId="9375d879da46e548" providerId="LiveId" clId="{DF68940E-F408-4A14-BA74-8DF2BD0D270F}" dt="2023-12-25T22:33:16.067" v="6642" actId="26606"/>
          <ac:spMkLst>
            <pc:docMk/>
            <pc:sldMk cId="1286625247" sldId="290"/>
            <ac:spMk id="18" creationId="{0DADC141-2CF4-4D22-BFEF-05FB358E4DFD}"/>
          </ac:spMkLst>
        </pc:spChg>
        <pc:spChg chg="add del">
          <ac:chgData name="ervins podgaiskis" userId="9375d879da46e548" providerId="LiveId" clId="{DF68940E-F408-4A14-BA74-8DF2BD0D270F}" dt="2023-12-25T22:33:16.067" v="6642" actId="26606"/>
          <ac:spMkLst>
            <pc:docMk/>
            <pc:sldMk cId="1286625247" sldId="290"/>
            <ac:spMk id="20" creationId="{F43A66C0-8F79-4D55-8A61-9E980D5FEE26}"/>
          </ac:spMkLst>
        </pc:spChg>
        <pc:spChg chg="add del">
          <ac:chgData name="ervins podgaiskis" userId="9375d879da46e548" providerId="LiveId" clId="{DF68940E-F408-4A14-BA74-8DF2BD0D270F}" dt="2024-01-07T14:22:23.405" v="9072"/>
          <ac:spMkLst>
            <pc:docMk/>
            <pc:sldMk cId="1286625247" sldId="290"/>
            <ac:spMk id="28" creationId="{8651CFA9-6065-4243-AC48-858E359780B1}"/>
          </ac:spMkLst>
        </pc:spChg>
        <pc:spChg chg="add del">
          <ac:chgData name="ervins podgaiskis" userId="9375d879da46e548" providerId="LiveId" clId="{DF68940E-F408-4A14-BA74-8DF2BD0D270F}" dt="2024-01-07T14:22:23.405" v="9072"/>
          <ac:spMkLst>
            <pc:docMk/>
            <pc:sldMk cId="1286625247" sldId="290"/>
            <ac:spMk id="29" creationId="{FBC8BBE5-981E-4B0B-9654-32B5668BFF31}"/>
          </ac:spMkLst>
        </pc:spChg>
        <pc:spChg chg="add mod">
          <ac:chgData name="ervins podgaiskis" userId="9375d879da46e548" providerId="LiveId" clId="{DF68940E-F408-4A14-BA74-8DF2BD0D270F}" dt="2024-01-07T14:31:23.715" v="9600" actId="27636"/>
          <ac:spMkLst>
            <pc:docMk/>
            <pc:sldMk cId="1286625247" sldId="290"/>
            <ac:spMk id="33" creationId="{4A8BA8ED-E908-30CB-439E-660BE2C48847}"/>
          </ac:spMkLst>
        </pc:spChg>
        <pc:grpChg chg="add del">
          <ac:chgData name="ervins podgaiskis" userId="9375d879da46e548" providerId="LiveId" clId="{DF68940E-F408-4A14-BA74-8DF2BD0D270F}" dt="2023-12-25T22:33:16.067" v="6642" actId="26606"/>
          <ac:grpSpMkLst>
            <pc:docMk/>
            <pc:sldMk cId="1286625247" sldId="290"/>
            <ac:grpSpMk id="14" creationId="{545001F7-3F8F-4035-8348-1B9798C77D29}"/>
          </ac:grpSpMkLst>
        </pc:grpChg>
        <pc:grpChg chg="add del">
          <ac:chgData name="ervins podgaiskis" userId="9375d879da46e548" providerId="LiveId" clId="{DF68940E-F408-4A14-BA74-8DF2BD0D270F}" dt="2023-12-25T22:33:09.364" v="6640" actId="26606"/>
          <ac:grpSpMkLst>
            <pc:docMk/>
            <pc:sldMk cId="1286625247" sldId="290"/>
            <ac:grpSpMk id="15" creationId="{A4672714-67D2-40D0-B961-A7438FE9C9AA}"/>
          </ac:grpSpMkLst>
        </pc:grpChg>
        <pc:grpChg chg="add del">
          <ac:chgData name="ervins podgaiskis" userId="9375d879da46e548" providerId="LiveId" clId="{DF68940E-F408-4A14-BA74-8DF2BD0D270F}" dt="2024-01-07T14:22:23.405" v="9072"/>
          <ac:grpSpMkLst>
            <pc:docMk/>
            <pc:sldMk cId="1286625247" sldId="290"/>
            <ac:grpSpMk id="30" creationId="{8ED5E97A-D21B-4AA4-83CF-DA3A380E301A}"/>
          </ac:grpSpMkLst>
        </pc:grpChg>
        <pc:graphicFrameChg chg="add del">
          <ac:chgData name="ervins podgaiskis" userId="9375d879da46e548" providerId="LiveId" clId="{DF68940E-F408-4A14-BA74-8DF2BD0D270F}" dt="2023-12-25T22:33:21.838" v="6644" actId="26606"/>
          <ac:graphicFrameMkLst>
            <pc:docMk/>
            <pc:sldMk cId="1286625247" sldId="290"/>
            <ac:graphicFrameMk id="22" creationId="{FE1CC2C6-0E58-0803-7561-5AE21A261082}"/>
          </ac:graphicFrameMkLst>
        </pc:graphicFrameChg>
        <pc:graphicFrameChg chg="add del">
          <ac:chgData name="ervins podgaiskis" userId="9375d879da46e548" providerId="LiveId" clId="{DF68940E-F408-4A14-BA74-8DF2BD0D270F}" dt="2023-12-25T22:33:33.323" v="6646" actId="26606"/>
          <ac:graphicFrameMkLst>
            <pc:docMk/>
            <pc:sldMk cId="1286625247" sldId="290"/>
            <ac:graphicFrameMk id="24" creationId="{308A0D88-F3F9-FB5A-8453-67B1710DDF60}"/>
          </ac:graphicFrameMkLst>
        </pc:graphicFrameChg>
        <pc:graphicFrameChg chg="add del">
          <ac:chgData name="ervins podgaiskis" userId="9375d879da46e548" providerId="LiveId" clId="{DF68940E-F408-4A14-BA74-8DF2BD0D270F}" dt="2023-12-25T22:33:37.738" v="6648" actId="26606"/>
          <ac:graphicFrameMkLst>
            <pc:docMk/>
            <pc:sldMk cId="1286625247" sldId="290"/>
            <ac:graphicFrameMk id="26" creationId="{388859A2-D8F4-30AC-3C91-22F4D0BB8C74}"/>
          </ac:graphicFrameMkLst>
        </pc:graphicFrameChg>
        <pc:picChg chg="add del">
          <ac:chgData name="ervins podgaiskis" userId="9375d879da46e548" providerId="LiveId" clId="{DF68940E-F408-4A14-BA74-8DF2BD0D270F}" dt="2023-12-25T22:33:09.364" v="6640" actId="26606"/>
          <ac:picMkLst>
            <pc:docMk/>
            <pc:sldMk cId="1286625247" sldId="290"/>
            <ac:picMk id="5" creationId="{0B6A10F5-0061-5014-1E15-EC4E658F734E}"/>
          </ac:picMkLst>
        </pc:picChg>
        <pc:picChg chg="add del">
          <ac:chgData name="ervins podgaiskis" userId="9375d879da46e548" providerId="LiveId" clId="{DF68940E-F408-4A14-BA74-8DF2BD0D270F}" dt="2023-12-25T22:33:16.067" v="6642" actId="26606"/>
          <ac:picMkLst>
            <pc:docMk/>
            <pc:sldMk cId="1286625247" sldId="290"/>
            <ac:picMk id="7" creationId="{604CE026-CC5D-D925-7911-FCB1248DF8AB}"/>
          </ac:picMkLst>
        </pc:picChg>
        <pc:picChg chg="add">
          <ac:chgData name="ervins podgaiskis" userId="9375d879da46e548" providerId="LiveId" clId="{DF68940E-F408-4A14-BA74-8DF2BD0D270F}" dt="2023-12-25T22:33:37.757" v="6649" actId="26606"/>
          <ac:picMkLst>
            <pc:docMk/>
            <pc:sldMk cId="1286625247" sldId="290"/>
            <ac:picMk id="34" creationId="{45AD45CE-0DD6-021A-F79D-2C196EF287DE}"/>
          </ac:picMkLst>
        </pc:picChg>
      </pc:sldChg>
      <pc:sldChg chg="addSp delSp modSp new mod setBg delDesignElem">
        <pc:chgData name="ervins podgaiskis" userId="9375d879da46e548" providerId="LiveId" clId="{DF68940E-F408-4A14-BA74-8DF2BD0D270F}" dt="2024-01-07T15:29:33.152" v="12920" actId="255"/>
        <pc:sldMkLst>
          <pc:docMk/>
          <pc:sldMk cId="156553233" sldId="291"/>
        </pc:sldMkLst>
        <pc:spChg chg="mod">
          <ac:chgData name="ervins podgaiskis" userId="9375d879da46e548" providerId="LiveId" clId="{DF68940E-F408-4A14-BA74-8DF2BD0D270F}" dt="2024-01-07T15:28:16.306" v="12795" actId="26606"/>
          <ac:spMkLst>
            <pc:docMk/>
            <pc:sldMk cId="156553233" sldId="291"/>
            <ac:spMk id="2" creationId="{1B9DFE15-C38F-FC03-94D5-0396F3023071}"/>
          </ac:spMkLst>
        </pc:spChg>
        <pc:spChg chg="mod ord">
          <ac:chgData name="ervins podgaiskis" userId="9375d879da46e548" providerId="LiveId" clId="{DF68940E-F408-4A14-BA74-8DF2BD0D270F}" dt="2024-01-07T15:29:33.152" v="12920" actId="255"/>
          <ac:spMkLst>
            <pc:docMk/>
            <pc:sldMk cId="156553233" sldId="291"/>
            <ac:spMk id="3" creationId="{3B671DC7-DA31-FDC9-82B8-3C20127E2CCD}"/>
          </ac:spMkLst>
        </pc:spChg>
        <pc:spChg chg="add del">
          <ac:chgData name="ervins podgaiskis" userId="9375d879da46e548" providerId="LiveId" clId="{DF68940E-F408-4A14-BA74-8DF2BD0D270F}" dt="2024-01-07T14:22:23.405" v="9072"/>
          <ac:spMkLst>
            <pc:docMk/>
            <pc:sldMk cId="156553233" sldId="291"/>
            <ac:spMk id="9" creationId="{A4FB2F27-3F7D-440E-A905-86607A926A29}"/>
          </ac:spMkLst>
        </pc:spChg>
        <pc:spChg chg="add del">
          <ac:chgData name="ervins podgaiskis" userId="9375d879da46e548" providerId="LiveId" clId="{DF68940E-F408-4A14-BA74-8DF2BD0D270F}" dt="2024-01-07T15:28:16.306" v="12795" actId="26606"/>
          <ac:spMkLst>
            <pc:docMk/>
            <pc:sldMk cId="156553233" sldId="291"/>
            <ac:spMk id="10" creationId="{A65AC7D1-EAA9-48F5-B509-60A7F50BF703}"/>
          </ac:spMkLst>
        </pc:spChg>
        <pc:spChg chg="add del">
          <ac:chgData name="ervins podgaiskis" userId="9375d879da46e548" providerId="LiveId" clId="{DF68940E-F408-4A14-BA74-8DF2BD0D270F}" dt="2024-01-07T14:22:23.405" v="9072"/>
          <ac:spMkLst>
            <pc:docMk/>
            <pc:sldMk cId="156553233" sldId="291"/>
            <ac:spMk id="11" creationId="{AF678C14-A033-4139-BCA9-8382B039648B}"/>
          </ac:spMkLst>
        </pc:spChg>
        <pc:spChg chg="add del">
          <ac:chgData name="ervins podgaiskis" userId="9375d879da46e548" providerId="LiveId" clId="{DF68940E-F408-4A14-BA74-8DF2BD0D270F}" dt="2024-01-07T15:28:16.306" v="12795" actId="26606"/>
          <ac:spMkLst>
            <pc:docMk/>
            <pc:sldMk cId="156553233" sldId="291"/>
            <ac:spMk id="12" creationId="{D6320AF9-619A-4175-865B-5663E1AEF4C5}"/>
          </ac:spMkLst>
        </pc:spChg>
        <pc:spChg chg="add del">
          <ac:chgData name="ervins podgaiskis" userId="9375d879da46e548" providerId="LiveId" clId="{DF68940E-F408-4A14-BA74-8DF2BD0D270F}" dt="2024-01-07T14:22:23.405" v="9072"/>
          <ac:spMkLst>
            <pc:docMk/>
            <pc:sldMk cId="156553233" sldId="291"/>
            <ac:spMk id="13" creationId="{C2D5331B-6E57-4C50-8FBB-431781288905}"/>
          </ac:spMkLst>
        </pc:spChg>
        <pc:spChg chg="add del">
          <ac:chgData name="ervins podgaiskis" userId="9375d879da46e548" providerId="LiveId" clId="{DF68940E-F408-4A14-BA74-8DF2BD0D270F}" dt="2024-01-07T15:28:16.306" v="12795" actId="26606"/>
          <ac:spMkLst>
            <pc:docMk/>
            <pc:sldMk cId="156553233" sldId="291"/>
            <ac:spMk id="18" creationId="{7E018740-5C2B-4A41-AC1A-7E68D1EC1954}"/>
          </ac:spMkLst>
        </pc:spChg>
        <pc:spChg chg="add del">
          <ac:chgData name="ervins podgaiskis" userId="9375d879da46e548" providerId="LiveId" clId="{DF68940E-F408-4A14-BA74-8DF2BD0D270F}" dt="2024-01-07T15:28:16.306" v="12795" actId="26606"/>
          <ac:spMkLst>
            <pc:docMk/>
            <pc:sldMk cId="156553233" sldId="291"/>
            <ac:spMk id="20" creationId="{166F75A4-C475-4941-8EE2-B80A06A2C1BB}"/>
          </ac:spMkLst>
        </pc:spChg>
        <pc:spChg chg="add del">
          <ac:chgData name="ervins podgaiskis" userId="9375d879da46e548" providerId="LiveId" clId="{DF68940E-F408-4A14-BA74-8DF2BD0D270F}" dt="2024-01-07T15:28:16.306" v="12795" actId="26606"/>
          <ac:spMkLst>
            <pc:docMk/>
            <pc:sldMk cId="156553233" sldId="291"/>
            <ac:spMk id="22" creationId="{A032553A-72E8-4B0D-8405-FF9771C9AF05}"/>
          </ac:spMkLst>
        </pc:spChg>
        <pc:spChg chg="add del">
          <ac:chgData name="ervins podgaiskis" userId="9375d879da46e548" providerId="LiveId" clId="{DF68940E-F408-4A14-BA74-8DF2BD0D270F}" dt="2024-01-07T15:28:16.306" v="12795" actId="26606"/>
          <ac:spMkLst>
            <pc:docMk/>
            <pc:sldMk cId="156553233" sldId="291"/>
            <ac:spMk id="24" creationId="{765800AC-C3B9-498E-87BC-29FAE4C76B21}"/>
          </ac:spMkLst>
        </pc:spChg>
        <pc:spChg chg="add del">
          <ac:chgData name="ervins podgaiskis" userId="9375d879da46e548" providerId="LiveId" clId="{DF68940E-F408-4A14-BA74-8DF2BD0D270F}" dt="2024-01-07T15:28:16.306" v="12795" actId="26606"/>
          <ac:spMkLst>
            <pc:docMk/>
            <pc:sldMk cId="156553233" sldId="291"/>
            <ac:spMk id="26" creationId="{1F9D6ACB-2FF4-49F9-978A-E0D5327FC635}"/>
          </ac:spMkLst>
        </pc:spChg>
        <pc:spChg chg="add del">
          <ac:chgData name="ervins podgaiskis" userId="9375d879da46e548" providerId="LiveId" clId="{DF68940E-F408-4A14-BA74-8DF2BD0D270F}" dt="2024-01-07T15:28:16.306" v="12795" actId="26606"/>
          <ac:spMkLst>
            <pc:docMk/>
            <pc:sldMk cId="156553233" sldId="291"/>
            <ac:spMk id="28" creationId="{A5EC319D-0FEA-4B95-A3EA-01E35672C95B}"/>
          </ac:spMkLst>
        </pc:spChg>
        <pc:spChg chg="add">
          <ac:chgData name="ervins podgaiskis" userId="9375d879da46e548" providerId="LiveId" clId="{DF68940E-F408-4A14-BA74-8DF2BD0D270F}" dt="2024-01-07T15:28:16.306" v="12795" actId="26606"/>
          <ac:spMkLst>
            <pc:docMk/>
            <pc:sldMk cId="156553233" sldId="291"/>
            <ac:spMk id="33" creationId="{3BCB5F6A-9EB0-40B0-9D13-3023E9A20508}"/>
          </ac:spMkLst>
        </pc:spChg>
        <pc:grpChg chg="add del">
          <ac:chgData name="ervins podgaiskis" userId="9375d879da46e548" providerId="LiveId" clId="{DF68940E-F408-4A14-BA74-8DF2BD0D270F}" dt="2024-01-07T14:22:23.405" v="9072"/>
          <ac:grpSpMkLst>
            <pc:docMk/>
            <pc:sldMk cId="156553233" sldId="291"/>
            <ac:grpSpMk id="15" creationId="{E4A40E9D-B0FA-4A78-B58C-87A64C4FD5C8}"/>
          </ac:grpSpMkLst>
        </pc:grpChg>
        <pc:picChg chg="add mod ord">
          <ac:chgData name="ervins podgaiskis" userId="9375d879da46e548" providerId="LiveId" clId="{DF68940E-F408-4A14-BA74-8DF2BD0D270F}" dt="2024-01-07T15:28:16.306" v="12795" actId="26606"/>
          <ac:picMkLst>
            <pc:docMk/>
            <pc:sldMk cId="156553233" sldId="291"/>
            <ac:picMk id="5" creationId="{F7390C56-30FA-CC6C-B88E-AD3003C0D414}"/>
          </ac:picMkLst>
        </pc:picChg>
        <pc:cxnChg chg="add del">
          <ac:chgData name="ervins podgaiskis" userId="9375d879da46e548" providerId="LiveId" clId="{DF68940E-F408-4A14-BA74-8DF2BD0D270F}" dt="2024-01-07T15:28:16.306" v="12795" actId="26606"/>
          <ac:cxnSpMkLst>
            <pc:docMk/>
            <pc:sldMk cId="156553233" sldId="291"/>
            <ac:cxnSpMk id="14" creationId="{063B6EC6-D752-4EE7-908B-F8F19E8C7FEA}"/>
          </ac:cxnSpMkLst>
        </pc:cxnChg>
        <pc:cxnChg chg="add del">
          <ac:chgData name="ervins podgaiskis" userId="9375d879da46e548" providerId="LiveId" clId="{DF68940E-F408-4A14-BA74-8DF2BD0D270F}" dt="2024-01-07T15:28:16.306" v="12795" actId="26606"/>
          <ac:cxnSpMkLst>
            <pc:docMk/>
            <pc:sldMk cId="156553233" sldId="291"/>
            <ac:cxnSpMk id="16" creationId="{EFECD4E8-AD3E-4228-82A2-9461958EA94D}"/>
          </ac:cxnSpMkLst>
        </pc:cxnChg>
      </pc:sldChg>
      <pc:sldChg chg="addSp delSp modSp new mod setBg modClrScheme chgLayout">
        <pc:chgData name="ervins podgaiskis" userId="9375d879da46e548" providerId="LiveId" clId="{DF68940E-F408-4A14-BA74-8DF2BD0D270F}" dt="2024-01-07T15:19:43.024" v="11936" actId="20577"/>
        <pc:sldMkLst>
          <pc:docMk/>
          <pc:sldMk cId="1630602315" sldId="292"/>
        </pc:sldMkLst>
        <pc:spChg chg="del mod ord">
          <ac:chgData name="ervins podgaiskis" userId="9375d879da46e548" providerId="LiveId" clId="{DF68940E-F408-4A14-BA74-8DF2BD0D270F}" dt="2024-01-07T15:10:27.372" v="10961" actId="700"/>
          <ac:spMkLst>
            <pc:docMk/>
            <pc:sldMk cId="1630602315" sldId="292"/>
            <ac:spMk id="2" creationId="{1D340E77-D424-B3BA-4F87-B787422E0E61}"/>
          </ac:spMkLst>
        </pc:spChg>
        <pc:spChg chg="del">
          <ac:chgData name="ervins podgaiskis" userId="9375d879da46e548" providerId="LiveId" clId="{DF68940E-F408-4A14-BA74-8DF2BD0D270F}" dt="2024-01-07T15:10:27.372" v="10961" actId="700"/>
          <ac:spMkLst>
            <pc:docMk/>
            <pc:sldMk cId="1630602315" sldId="292"/>
            <ac:spMk id="3" creationId="{6A32B20B-8467-4990-0D39-125975CD27D7}"/>
          </ac:spMkLst>
        </pc:spChg>
        <pc:spChg chg="add mod ord">
          <ac:chgData name="ervins podgaiskis" userId="9375d879da46e548" providerId="LiveId" clId="{DF68940E-F408-4A14-BA74-8DF2BD0D270F}" dt="2024-01-07T15:19:43.024" v="11936" actId="20577"/>
          <ac:spMkLst>
            <pc:docMk/>
            <pc:sldMk cId="1630602315" sldId="292"/>
            <ac:spMk id="4" creationId="{C6598D7C-57C5-A8AA-98ED-C2BEFCF2E4A9}"/>
          </ac:spMkLst>
        </pc:spChg>
        <pc:spChg chg="add del">
          <ac:chgData name="ervins podgaiskis" userId="9375d879da46e548" providerId="LiveId" clId="{DF68940E-F408-4A14-BA74-8DF2BD0D270F}" dt="2024-01-07T15:14:45.076" v="11326" actId="26606"/>
          <ac:spMkLst>
            <pc:docMk/>
            <pc:sldMk cId="1630602315" sldId="292"/>
            <ac:spMk id="21" creationId="{DD6BC9EB-F181-48AB-BCA2-3D1DB20D2D87}"/>
          </ac:spMkLst>
        </pc:spChg>
        <pc:spChg chg="add del">
          <ac:chgData name="ervins podgaiskis" userId="9375d879da46e548" providerId="LiveId" clId="{DF68940E-F408-4A14-BA74-8DF2BD0D270F}" dt="2024-01-07T15:14:45.076" v="11326" actId="26606"/>
          <ac:spMkLst>
            <pc:docMk/>
            <pc:sldMk cId="1630602315" sldId="292"/>
            <ac:spMk id="23" creationId="{D33AAA80-39DC-4020-9BFF-0718F35C7661}"/>
          </ac:spMkLst>
        </pc:spChg>
        <pc:spChg chg="add del">
          <ac:chgData name="ervins podgaiskis" userId="9375d879da46e548" providerId="LiveId" clId="{DF68940E-F408-4A14-BA74-8DF2BD0D270F}" dt="2024-01-07T15:14:45.076" v="11326" actId="26606"/>
          <ac:spMkLst>
            <pc:docMk/>
            <pc:sldMk cId="1630602315" sldId="292"/>
            <ac:spMk id="27" creationId="{1177F295-741F-4EFF-B0CA-BE69295ADA07}"/>
          </ac:spMkLst>
        </pc:spChg>
        <pc:grpChg chg="add del">
          <ac:chgData name="ervins podgaiskis" userId="9375d879da46e548" providerId="LiveId" clId="{DF68940E-F408-4A14-BA74-8DF2BD0D270F}" dt="2024-01-07T15:14:45.076" v="11326" actId="26606"/>
          <ac:grpSpMkLst>
            <pc:docMk/>
            <pc:sldMk cId="1630602315" sldId="292"/>
            <ac:grpSpMk id="9" creationId="{28460BD8-AE3F-4AC9-9D0B-717052AA5D3A}"/>
          </ac:grpSpMkLst>
        </pc:grpChg>
        <pc:cxnChg chg="add del">
          <ac:chgData name="ervins podgaiskis" userId="9375d879da46e548" providerId="LiveId" clId="{DF68940E-F408-4A14-BA74-8DF2BD0D270F}" dt="2024-01-07T15:14:45.076" v="11326" actId="26606"/>
          <ac:cxnSpMkLst>
            <pc:docMk/>
            <pc:sldMk cId="1630602315" sldId="292"/>
            <ac:cxnSpMk id="25" creationId="{C9C5D90B-7EE3-4D26-AB7D-A5A3A6E11203}"/>
          </ac:cxnSpMkLst>
        </pc:cxn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3.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svg"/><Relationship Id="rId7" Type="http://schemas.openxmlformats.org/officeDocument/2006/relationships/image" Target="../media/image36.svg"/><Relationship Id="rId2" Type="http://schemas.openxmlformats.org/officeDocument/2006/relationships/image" Target="../media/image31.png"/><Relationship Id="rId1" Type="http://schemas.openxmlformats.org/officeDocument/2006/relationships/hyperlink" Target="http://www.inbox.lv/" TargetMode="External"/><Relationship Id="rId6" Type="http://schemas.openxmlformats.org/officeDocument/2006/relationships/image" Target="../media/image35.png"/><Relationship Id="rId5" Type="http://schemas.openxmlformats.org/officeDocument/2006/relationships/image" Target="../media/image34.svg"/><Relationship Id="rId4" Type="http://schemas.openxmlformats.org/officeDocument/2006/relationships/image" Target="../media/image33.png"/><Relationship Id="rId9" Type="http://schemas.openxmlformats.org/officeDocument/2006/relationships/image" Target="../media/image3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3.png"/><Relationship Id="rId7" Type="http://schemas.openxmlformats.org/officeDocument/2006/relationships/hyperlink" Target="http://www.inbox.lv/" TargetMode="External"/><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 Id="rId9"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A1D923-D2A9-4BF2-AF03-B05FB6924317}"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24C5787D-0850-4C3D-B2AB-29132926512E}">
      <dgm:prSet/>
      <dgm:spPr/>
      <dgm:t>
        <a:bodyPr/>
        <a:lstStyle/>
        <a:p>
          <a:r>
            <a:rPr lang="en-GB" dirty="0"/>
            <a:t>I learned some of knowledge and skills during first 2 semesters, like creating portfolio, working with mind map,</a:t>
          </a:r>
        </a:p>
        <a:p>
          <a:r>
            <a:rPr lang="en-GB" dirty="0" err="1"/>
            <a:t>Powerpoint</a:t>
          </a:r>
          <a:r>
            <a:rPr lang="en-GB" dirty="0"/>
            <a:t> presentation, MS Word, Ms Excel</a:t>
          </a:r>
          <a:endParaRPr lang="en-US" dirty="0"/>
        </a:p>
      </dgm:t>
    </dgm:pt>
    <dgm:pt modelId="{84BA9C45-C2E9-4DC2-B166-94B6C39E6FA6}" type="parTrans" cxnId="{50A1ADB7-423D-48E7-ABAA-E59015DAC680}">
      <dgm:prSet/>
      <dgm:spPr/>
      <dgm:t>
        <a:bodyPr/>
        <a:lstStyle/>
        <a:p>
          <a:endParaRPr lang="en-US"/>
        </a:p>
      </dgm:t>
    </dgm:pt>
    <dgm:pt modelId="{71E50007-5330-420C-A364-72E3203B56B0}" type="sibTrans" cxnId="{50A1ADB7-423D-48E7-ABAA-E59015DAC680}">
      <dgm:prSet phldrT="1" phldr="0"/>
      <dgm:spPr/>
      <dgm:t>
        <a:bodyPr/>
        <a:lstStyle/>
        <a:p>
          <a:r>
            <a:rPr lang="en-US"/>
            <a:t>1</a:t>
          </a:r>
        </a:p>
      </dgm:t>
    </dgm:pt>
    <dgm:pt modelId="{4DE07681-21A5-4052-AB92-2410DA604625}">
      <dgm:prSet/>
      <dgm:spPr/>
      <dgm:t>
        <a:bodyPr/>
        <a:lstStyle/>
        <a:p>
          <a:r>
            <a:rPr lang="en-GB"/>
            <a:t>Everey day usage of my laptop and phone gave me knowledge</a:t>
          </a:r>
          <a:endParaRPr lang="en-US"/>
        </a:p>
      </dgm:t>
    </dgm:pt>
    <dgm:pt modelId="{40A1BE72-BB5D-4BBB-9AB8-8C2C210BE852}" type="parTrans" cxnId="{1150876F-C4C0-4DA7-A589-ED0922E54933}">
      <dgm:prSet/>
      <dgm:spPr/>
      <dgm:t>
        <a:bodyPr/>
        <a:lstStyle/>
        <a:p>
          <a:endParaRPr lang="en-US"/>
        </a:p>
      </dgm:t>
    </dgm:pt>
    <dgm:pt modelId="{8BEC6F37-FFE7-43DB-A828-FCA7FC40DDEC}" type="sibTrans" cxnId="{1150876F-C4C0-4DA7-A589-ED0922E54933}">
      <dgm:prSet phldrT="2" phldr="0"/>
      <dgm:spPr/>
      <dgm:t>
        <a:bodyPr/>
        <a:lstStyle/>
        <a:p>
          <a:r>
            <a:rPr lang="en-US"/>
            <a:t>2</a:t>
          </a:r>
        </a:p>
      </dgm:t>
    </dgm:pt>
    <dgm:pt modelId="{7C75DCAC-8F0D-45CB-B008-6EA9E2F8212C}">
      <dgm:prSet/>
      <dgm:spPr/>
      <dgm:t>
        <a:bodyPr/>
        <a:lstStyle/>
        <a:p>
          <a:r>
            <a:rPr lang="en-GB"/>
            <a:t>I have college degree in electronics which I studied 20 years ago</a:t>
          </a:r>
          <a:endParaRPr lang="en-US"/>
        </a:p>
      </dgm:t>
    </dgm:pt>
    <dgm:pt modelId="{7CD4BB6D-30C9-476A-9F60-DACEF3122275}" type="parTrans" cxnId="{E3A63BC3-1016-4092-A68D-BA6562162D1B}">
      <dgm:prSet/>
      <dgm:spPr/>
      <dgm:t>
        <a:bodyPr/>
        <a:lstStyle/>
        <a:p>
          <a:endParaRPr lang="en-US"/>
        </a:p>
      </dgm:t>
    </dgm:pt>
    <dgm:pt modelId="{BCBCA8AB-5EF8-4197-96BF-CD9D5C6A9ABA}" type="sibTrans" cxnId="{E3A63BC3-1016-4092-A68D-BA6562162D1B}">
      <dgm:prSet phldrT="3" phldr="0"/>
      <dgm:spPr/>
      <dgm:t>
        <a:bodyPr/>
        <a:lstStyle/>
        <a:p>
          <a:r>
            <a:rPr lang="en-US"/>
            <a:t>3</a:t>
          </a:r>
        </a:p>
      </dgm:t>
    </dgm:pt>
    <dgm:pt modelId="{AA230831-F451-4DE7-A200-DC05875926E3}">
      <dgm:prSet/>
      <dgm:spPr/>
      <dgm:t>
        <a:bodyPr/>
        <a:lstStyle/>
        <a:p>
          <a:r>
            <a:rPr lang="en-GB"/>
            <a:t>I owned PC before which I was maintaining and attached some parts and was install softwares on my own</a:t>
          </a:r>
          <a:endParaRPr lang="en-US"/>
        </a:p>
      </dgm:t>
    </dgm:pt>
    <dgm:pt modelId="{40C3DA53-F95E-43B1-B1C2-9D3A156624D0}" type="parTrans" cxnId="{6AE8A87A-6BB9-47E1-AD94-CDD83628454C}">
      <dgm:prSet/>
      <dgm:spPr/>
      <dgm:t>
        <a:bodyPr/>
        <a:lstStyle/>
        <a:p>
          <a:endParaRPr lang="en-US"/>
        </a:p>
      </dgm:t>
    </dgm:pt>
    <dgm:pt modelId="{8D5714FE-81D2-4165-AE29-BF3D9D20F8EE}" type="sibTrans" cxnId="{6AE8A87A-6BB9-47E1-AD94-CDD83628454C}">
      <dgm:prSet phldrT="4" phldr="0"/>
      <dgm:spPr/>
      <dgm:t>
        <a:bodyPr/>
        <a:lstStyle/>
        <a:p>
          <a:r>
            <a:rPr lang="en-US"/>
            <a:t>4</a:t>
          </a:r>
        </a:p>
      </dgm:t>
    </dgm:pt>
    <dgm:pt modelId="{7D03C874-8C09-48A8-A160-F5264579D849}" type="pres">
      <dgm:prSet presAssocID="{26A1D923-D2A9-4BF2-AF03-B05FB6924317}" presName="Name0" presStyleCnt="0">
        <dgm:presLayoutVars>
          <dgm:animLvl val="lvl"/>
          <dgm:resizeHandles val="exact"/>
        </dgm:presLayoutVars>
      </dgm:prSet>
      <dgm:spPr/>
    </dgm:pt>
    <dgm:pt modelId="{931932A7-A419-44E6-AD26-68FBC109176B}" type="pres">
      <dgm:prSet presAssocID="{24C5787D-0850-4C3D-B2AB-29132926512E}" presName="compositeNode" presStyleCnt="0">
        <dgm:presLayoutVars>
          <dgm:bulletEnabled val="1"/>
        </dgm:presLayoutVars>
      </dgm:prSet>
      <dgm:spPr/>
    </dgm:pt>
    <dgm:pt modelId="{E06752D9-A031-46CB-9D41-005747525AC8}" type="pres">
      <dgm:prSet presAssocID="{24C5787D-0850-4C3D-B2AB-29132926512E}" presName="bgRect" presStyleLbl="bgAccFollowNode1" presStyleIdx="0" presStyleCnt="4"/>
      <dgm:spPr/>
    </dgm:pt>
    <dgm:pt modelId="{5424752A-7F70-4EAE-8406-D68A12972A52}" type="pres">
      <dgm:prSet presAssocID="{71E50007-5330-420C-A364-72E3203B56B0}" presName="sibTransNodeCircle" presStyleLbl="alignNode1" presStyleIdx="0" presStyleCnt="8">
        <dgm:presLayoutVars>
          <dgm:chMax val="0"/>
          <dgm:bulletEnabled/>
        </dgm:presLayoutVars>
      </dgm:prSet>
      <dgm:spPr/>
    </dgm:pt>
    <dgm:pt modelId="{715AB609-DBC6-4A6A-8B58-D249B8A6734C}" type="pres">
      <dgm:prSet presAssocID="{24C5787D-0850-4C3D-B2AB-29132926512E}" presName="bottomLine" presStyleLbl="alignNode1" presStyleIdx="1" presStyleCnt="8">
        <dgm:presLayoutVars/>
      </dgm:prSet>
      <dgm:spPr/>
    </dgm:pt>
    <dgm:pt modelId="{B97166D9-24F7-47FC-AF5B-C0ADE38F6B66}" type="pres">
      <dgm:prSet presAssocID="{24C5787D-0850-4C3D-B2AB-29132926512E}" presName="nodeText" presStyleLbl="bgAccFollowNode1" presStyleIdx="0" presStyleCnt="4">
        <dgm:presLayoutVars>
          <dgm:bulletEnabled val="1"/>
        </dgm:presLayoutVars>
      </dgm:prSet>
      <dgm:spPr/>
    </dgm:pt>
    <dgm:pt modelId="{58227DD0-229B-4539-8818-6407BD4B3CBA}" type="pres">
      <dgm:prSet presAssocID="{71E50007-5330-420C-A364-72E3203B56B0}" presName="sibTrans" presStyleCnt="0"/>
      <dgm:spPr/>
    </dgm:pt>
    <dgm:pt modelId="{A5F8A9AD-89A0-42C2-87C2-E8D70FF03161}" type="pres">
      <dgm:prSet presAssocID="{4DE07681-21A5-4052-AB92-2410DA604625}" presName="compositeNode" presStyleCnt="0">
        <dgm:presLayoutVars>
          <dgm:bulletEnabled val="1"/>
        </dgm:presLayoutVars>
      </dgm:prSet>
      <dgm:spPr/>
    </dgm:pt>
    <dgm:pt modelId="{74D75AFD-0CF1-4408-AF72-F7B6DCAFA000}" type="pres">
      <dgm:prSet presAssocID="{4DE07681-21A5-4052-AB92-2410DA604625}" presName="bgRect" presStyleLbl="bgAccFollowNode1" presStyleIdx="1" presStyleCnt="4"/>
      <dgm:spPr/>
    </dgm:pt>
    <dgm:pt modelId="{724C5CFD-36C4-4B75-BB91-07127D70E9A6}" type="pres">
      <dgm:prSet presAssocID="{8BEC6F37-FFE7-43DB-A828-FCA7FC40DDEC}" presName="sibTransNodeCircle" presStyleLbl="alignNode1" presStyleIdx="2" presStyleCnt="8">
        <dgm:presLayoutVars>
          <dgm:chMax val="0"/>
          <dgm:bulletEnabled/>
        </dgm:presLayoutVars>
      </dgm:prSet>
      <dgm:spPr/>
    </dgm:pt>
    <dgm:pt modelId="{403F323C-EA49-469A-8FC7-4E3F67678037}" type="pres">
      <dgm:prSet presAssocID="{4DE07681-21A5-4052-AB92-2410DA604625}" presName="bottomLine" presStyleLbl="alignNode1" presStyleIdx="3" presStyleCnt="8">
        <dgm:presLayoutVars/>
      </dgm:prSet>
      <dgm:spPr/>
    </dgm:pt>
    <dgm:pt modelId="{66F858CB-3BEC-4428-9914-E1D40E5844D5}" type="pres">
      <dgm:prSet presAssocID="{4DE07681-21A5-4052-AB92-2410DA604625}" presName="nodeText" presStyleLbl="bgAccFollowNode1" presStyleIdx="1" presStyleCnt="4">
        <dgm:presLayoutVars>
          <dgm:bulletEnabled val="1"/>
        </dgm:presLayoutVars>
      </dgm:prSet>
      <dgm:spPr/>
    </dgm:pt>
    <dgm:pt modelId="{5572BF7A-D6F2-4C44-97EF-7AC815A67C3C}" type="pres">
      <dgm:prSet presAssocID="{8BEC6F37-FFE7-43DB-A828-FCA7FC40DDEC}" presName="sibTrans" presStyleCnt="0"/>
      <dgm:spPr/>
    </dgm:pt>
    <dgm:pt modelId="{95D0B26B-F6EC-462B-83A6-A17C6CD6512A}" type="pres">
      <dgm:prSet presAssocID="{7C75DCAC-8F0D-45CB-B008-6EA9E2F8212C}" presName="compositeNode" presStyleCnt="0">
        <dgm:presLayoutVars>
          <dgm:bulletEnabled val="1"/>
        </dgm:presLayoutVars>
      </dgm:prSet>
      <dgm:spPr/>
    </dgm:pt>
    <dgm:pt modelId="{152AC0E4-3FA5-49F8-AED7-D3A0211F93AB}" type="pres">
      <dgm:prSet presAssocID="{7C75DCAC-8F0D-45CB-B008-6EA9E2F8212C}" presName="bgRect" presStyleLbl="bgAccFollowNode1" presStyleIdx="2" presStyleCnt="4"/>
      <dgm:spPr/>
    </dgm:pt>
    <dgm:pt modelId="{3E099AD8-6E45-4722-8D1E-4923A3E7F1E3}" type="pres">
      <dgm:prSet presAssocID="{BCBCA8AB-5EF8-4197-96BF-CD9D5C6A9ABA}" presName="sibTransNodeCircle" presStyleLbl="alignNode1" presStyleIdx="4" presStyleCnt="8">
        <dgm:presLayoutVars>
          <dgm:chMax val="0"/>
          <dgm:bulletEnabled/>
        </dgm:presLayoutVars>
      </dgm:prSet>
      <dgm:spPr/>
    </dgm:pt>
    <dgm:pt modelId="{31733BBF-178D-4910-93C1-F313D647CD49}" type="pres">
      <dgm:prSet presAssocID="{7C75DCAC-8F0D-45CB-B008-6EA9E2F8212C}" presName="bottomLine" presStyleLbl="alignNode1" presStyleIdx="5" presStyleCnt="8">
        <dgm:presLayoutVars/>
      </dgm:prSet>
      <dgm:spPr/>
    </dgm:pt>
    <dgm:pt modelId="{1394F35F-722D-491C-9678-D04F51EA4670}" type="pres">
      <dgm:prSet presAssocID="{7C75DCAC-8F0D-45CB-B008-6EA9E2F8212C}" presName="nodeText" presStyleLbl="bgAccFollowNode1" presStyleIdx="2" presStyleCnt="4">
        <dgm:presLayoutVars>
          <dgm:bulletEnabled val="1"/>
        </dgm:presLayoutVars>
      </dgm:prSet>
      <dgm:spPr/>
    </dgm:pt>
    <dgm:pt modelId="{D319E9A7-B468-47B3-9F03-11A998E084DE}" type="pres">
      <dgm:prSet presAssocID="{BCBCA8AB-5EF8-4197-96BF-CD9D5C6A9ABA}" presName="sibTrans" presStyleCnt="0"/>
      <dgm:spPr/>
    </dgm:pt>
    <dgm:pt modelId="{479E837A-9109-48B7-AA1C-D0D48C9034B8}" type="pres">
      <dgm:prSet presAssocID="{AA230831-F451-4DE7-A200-DC05875926E3}" presName="compositeNode" presStyleCnt="0">
        <dgm:presLayoutVars>
          <dgm:bulletEnabled val="1"/>
        </dgm:presLayoutVars>
      </dgm:prSet>
      <dgm:spPr/>
    </dgm:pt>
    <dgm:pt modelId="{73820CA4-BD78-4B8E-B79B-6B75C4C4E19F}" type="pres">
      <dgm:prSet presAssocID="{AA230831-F451-4DE7-A200-DC05875926E3}" presName="bgRect" presStyleLbl="bgAccFollowNode1" presStyleIdx="3" presStyleCnt="4"/>
      <dgm:spPr/>
    </dgm:pt>
    <dgm:pt modelId="{E53B92BA-3B1B-4BF9-9C66-DF8E8DC3A31E}" type="pres">
      <dgm:prSet presAssocID="{8D5714FE-81D2-4165-AE29-BF3D9D20F8EE}" presName="sibTransNodeCircle" presStyleLbl="alignNode1" presStyleIdx="6" presStyleCnt="8">
        <dgm:presLayoutVars>
          <dgm:chMax val="0"/>
          <dgm:bulletEnabled/>
        </dgm:presLayoutVars>
      </dgm:prSet>
      <dgm:spPr/>
    </dgm:pt>
    <dgm:pt modelId="{61CC5E57-DB51-45CD-99BF-3E7C6503FF00}" type="pres">
      <dgm:prSet presAssocID="{AA230831-F451-4DE7-A200-DC05875926E3}" presName="bottomLine" presStyleLbl="alignNode1" presStyleIdx="7" presStyleCnt="8">
        <dgm:presLayoutVars/>
      </dgm:prSet>
      <dgm:spPr/>
    </dgm:pt>
    <dgm:pt modelId="{62796EE9-C7CC-4989-8230-6E58AD3FA5D7}" type="pres">
      <dgm:prSet presAssocID="{AA230831-F451-4DE7-A200-DC05875926E3}" presName="nodeText" presStyleLbl="bgAccFollowNode1" presStyleIdx="3" presStyleCnt="4">
        <dgm:presLayoutVars>
          <dgm:bulletEnabled val="1"/>
        </dgm:presLayoutVars>
      </dgm:prSet>
      <dgm:spPr/>
    </dgm:pt>
  </dgm:ptLst>
  <dgm:cxnLst>
    <dgm:cxn modelId="{411EE73D-A282-4752-B1EC-50A42F940B8F}" type="presOf" srcId="{BCBCA8AB-5EF8-4197-96BF-CD9D5C6A9ABA}" destId="{3E099AD8-6E45-4722-8D1E-4923A3E7F1E3}" srcOrd="0" destOrd="0" presId="urn:microsoft.com/office/officeart/2016/7/layout/BasicLinearProcessNumbered"/>
    <dgm:cxn modelId="{1150876F-C4C0-4DA7-A589-ED0922E54933}" srcId="{26A1D923-D2A9-4BF2-AF03-B05FB6924317}" destId="{4DE07681-21A5-4052-AB92-2410DA604625}" srcOrd="1" destOrd="0" parTransId="{40A1BE72-BB5D-4BBB-9AB8-8C2C210BE852}" sibTransId="{8BEC6F37-FFE7-43DB-A828-FCA7FC40DDEC}"/>
    <dgm:cxn modelId="{F1114A73-8CAA-494C-A0F2-F8FE3D1C1DE9}" type="presOf" srcId="{4DE07681-21A5-4052-AB92-2410DA604625}" destId="{74D75AFD-0CF1-4408-AF72-F7B6DCAFA000}" srcOrd="0" destOrd="0" presId="urn:microsoft.com/office/officeart/2016/7/layout/BasicLinearProcessNumbered"/>
    <dgm:cxn modelId="{A1C85C77-218E-4407-8D2C-06D4E351A2BB}" type="presOf" srcId="{24C5787D-0850-4C3D-B2AB-29132926512E}" destId="{E06752D9-A031-46CB-9D41-005747525AC8}" srcOrd="0" destOrd="0" presId="urn:microsoft.com/office/officeart/2016/7/layout/BasicLinearProcessNumbered"/>
    <dgm:cxn modelId="{A33D3359-4E45-4F83-B94F-525024CF2FE3}" type="presOf" srcId="{8D5714FE-81D2-4165-AE29-BF3D9D20F8EE}" destId="{E53B92BA-3B1B-4BF9-9C66-DF8E8DC3A31E}" srcOrd="0" destOrd="0" presId="urn:microsoft.com/office/officeart/2016/7/layout/BasicLinearProcessNumbered"/>
    <dgm:cxn modelId="{6AE8A87A-6BB9-47E1-AD94-CDD83628454C}" srcId="{26A1D923-D2A9-4BF2-AF03-B05FB6924317}" destId="{AA230831-F451-4DE7-A200-DC05875926E3}" srcOrd="3" destOrd="0" parTransId="{40C3DA53-F95E-43B1-B1C2-9D3A156624D0}" sibTransId="{8D5714FE-81D2-4165-AE29-BF3D9D20F8EE}"/>
    <dgm:cxn modelId="{264ACF84-E0EC-4048-86E2-B700B8B23CED}" type="presOf" srcId="{7C75DCAC-8F0D-45CB-B008-6EA9E2F8212C}" destId="{152AC0E4-3FA5-49F8-AED7-D3A0211F93AB}" srcOrd="0" destOrd="0" presId="urn:microsoft.com/office/officeart/2016/7/layout/BasicLinearProcessNumbered"/>
    <dgm:cxn modelId="{21E0599C-13B0-4128-8FA3-94323E0CD3A8}" type="presOf" srcId="{71E50007-5330-420C-A364-72E3203B56B0}" destId="{5424752A-7F70-4EAE-8406-D68A12972A52}" srcOrd="0" destOrd="0" presId="urn:microsoft.com/office/officeart/2016/7/layout/BasicLinearProcessNumbered"/>
    <dgm:cxn modelId="{50A1ADB7-423D-48E7-ABAA-E59015DAC680}" srcId="{26A1D923-D2A9-4BF2-AF03-B05FB6924317}" destId="{24C5787D-0850-4C3D-B2AB-29132926512E}" srcOrd="0" destOrd="0" parTransId="{84BA9C45-C2E9-4DC2-B166-94B6C39E6FA6}" sibTransId="{71E50007-5330-420C-A364-72E3203B56B0}"/>
    <dgm:cxn modelId="{E3A63BC3-1016-4092-A68D-BA6562162D1B}" srcId="{26A1D923-D2A9-4BF2-AF03-B05FB6924317}" destId="{7C75DCAC-8F0D-45CB-B008-6EA9E2F8212C}" srcOrd="2" destOrd="0" parTransId="{7CD4BB6D-30C9-476A-9F60-DACEF3122275}" sibTransId="{BCBCA8AB-5EF8-4197-96BF-CD9D5C6A9ABA}"/>
    <dgm:cxn modelId="{CE31BDD3-243D-456C-916B-645A107CB32A}" type="presOf" srcId="{8BEC6F37-FFE7-43DB-A828-FCA7FC40DDEC}" destId="{724C5CFD-36C4-4B75-BB91-07127D70E9A6}" srcOrd="0" destOrd="0" presId="urn:microsoft.com/office/officeart/2016/7/layout/BasicLinearProcessNumbered"/>
    <dgm:cxn modelId="{CA25CEDD-2C01-4382-8475-7F5C75DEB0E2}" type="presOf" srcId="{7C75DCAC-8F0D-45CB-B008-6EA9E2F8212C}" destId="{1394F35F-722D-491C-9678-D04F51EA4670}" srcOrd="1" destOrd="0" presId="urn:microsoft.com/office/officeart/2016/7/layout/BasicLinearProcessNumbered"/>
    <dgm:cxn modelId="{BB6A29DE-A7D7-489E-984A-885E68073956}" type="presOf" srcId="{24C5787D-0850-4C3D-B2AB-29132926512E}" destId="{B97166D9-24F7-47FC-AF5B-C0ADE38F6B66}" srcOrd="1" destOrd="0" presId="urn:microsoft.com/office/officeart/2016/7/layout/BasicLinearProcessNumbered"/>
    <dgm:cxn modelId="{77A254E0-37BC-43D5-A287-53461C36700E}" type="presOf" srcId="{AA230831-F451-4DE7-A200-DC05875926E3}" destId="{62796EE9-C7CC-4989-8230-6E58AD3FA5D7}" srcOrd="1" destOrd="0" presId="urn:microsoft.com/office/officeart/2016/7/layout/BasicLinearProcessNumbered"/>
    <dgm:cxn modelId="{54BA9EE5-68F1-400B-A916-212450EE14D3}" type="presOf" srcId="{AA230831-F451-4DE7-A200-DC05875926E3}" destId="{73820CA4-BD78-4B8E-B79B-6B75C4C4E19F}" srcOrd="0" destOrd="0" presId="urn:microsoft.com/office/officeart/2016/7/layout/BasicLinearProcessNumbered"/>
    <dgm:cxn modelId="{FF5BC4F2-7AFE-407F-97B8-8CA78C5AFC04}" type="presOf" srcId="{26A1D923-D2A9-4BF2-AF03-B05FB6924317}" destId="{7D03C874-8C09-48A8-A160-F5264579D849}" srcOrd="0" destOrd="0" presId="urn:microsoft.com/office/officeart/2016/7/layout/BasicLinearProcessNumbered"/>
    <dgm:cxn modelId="{DBEDE8F2-7856-4A39-A46F-425783E49C1C}" type="presOf" srcId="{4DE07681-21A5-4052-AB92-2410DA604625}" destId="{66F858CB-3BEC-4428-9914-E1D40E5844D5}" srcOrd="1" destOrd="0" presId="urn:microsoft.com/office/officeart/2016/7/layout/BasicLinearProcessNumbered"/>
    <dgm:cxn modelId="{DC2BE42F-0562-4B31-8BE4-459CF058BBA1}" type="presParOf" srcId="{7D03C874-8C09-48A8-A160-F5264579D849}" destId="{931932A7-A419-44E6-AD26-68FBC109176B}" srcOrd="0" destOrd="0" presId="urn:microsoft.com/office/officeart/2016/7/layout/BasicLinearProcessNumbered"/>
    <dgm:cxn modelId="{8A934CCA-726A-4CFF-B610-69CA879DC513}" type="presParOf" srcId="{931932A7-A419-44E6-AD26-68FBC109176B}" destId="{E06752D9-A031-46CB-9D41-005747525AC8}" srcOrd="0" destOrd="0" presId="urn:microsoft.com/office/officeart/2016/7/layout/BasicLinearProcessNumbered"/>
    <dgm:cxn modelId="{2F73949B-55A1-4E0F-BFAF-C6249FD12AEB}" type="presParOf" srcId="{931932A7-A419-44E6-AD26-68FBC109176B}" destId="{5424752A-7F70-4EAE-8406-D68A12972A52}" srcOrd="1" destOrd="0" presId="urn:microsoft.com/office/officeart/2016/7/layout/BasicLinearProcessNumbered"/>
    <dgm:cxn modelId="{1A8A547C-B43C-441C-BBDC-8416DA9A4A24}" type="presParOf" srcId="{931932A7-A419-44E6-AD26-68FBC109176B}" destId="{715AB609-DBC6-4A6A-8B58-D249B8A6734C}" srcOrd="2" destOrd="0" presId="urn:microsoft.com/office/officeart/2016/7/layout/BasicLinearProcessNumbered"/>
    <dgm:cxn modelId="{8CC266E8-24B8-4A03-9C17-A36FEA5925CB}" type="presParOf" srcId="{931932A7-A419-44E6-AD26-68FBC109176B}" destId="{B97166D9-24F7-47FC-AF5B-C0ADE38F6B66}" srcOrd="3" destOrd="0" presId="urn:microsoft.com/office/officeart/2016/7/layout/BasicLinearProcessNumbered"/>
    <dgm:cxn modelId="{667A98F8-6BDC-419A-AFE4-3C303BD37E79}" type="presParOf" srcId="{7D03C874-8C09-48A8-A160-F5264579D849}" destId="{58227DD0-229B-4539-8818-6407BD4B3CBA}" srcOrd="1" destOrd="0" presId="urn:microsoft.com/office/officeart/2016/7/layout/BasicLinearProcessNumbered"/>
    <dgm:cxn modelId="{BC0FAF1C-BA41-4E8A-AA85-7D1E0A653DB5}" type="presParOf" srcId="{7D03C874-8C09-48A8-A160-F5264579D849}" destId="{A5F8A9AD-89A0-42C2-87C2-E8D70FF03161}" srcOrd="2" destOrd="0" presId="urn:microsoft.com/office/officeart/2016/7/layout/BasicLinearProcessNumbered"/>
    <dgm:cxn modelId="{44BF67D1-9808-417C-85B6-70BD54B5E218}" type="presParOf" srcId="{A5F8A9AD-89A0-42C2-87C2-E8D70FF03161}" destId="{74D75AFD-0CF1-4408-AF72-F7B6DCAFA000}" srcOrd="0" destOrd="0" presId="urn:microsoft.com/office/officeart/2016/7/layout/BasicLinearProcessNumbered"/>
    <dgm:cxn modelId="{1E68B25F-606D-4A16-914C-F58B94D828CC}" type="presParOf" srcId="{A5F8A9AD-89A0-42C2-87C2-E8D70FF03161}" destId="{724C5CFD-36C4-4B75-BB91-07127D70E9A6}" srcOrd="1" destOrd="0" presId="urn:microsoft.com/office/officeart/2016/7/layout/BasicLinearProcessNumbered"/>
    <dgm:cxn modelId="{D99E216F-932F-4705-839E-9DEA61DA7F39}" type="presParOf" srcId="{A5F8A9AD-89A0-42C2-87C2-E8D70FF03161}" destId="{403F323C-EA49-469A-8FC7-4E3F67678037}" srcOrd="2" destOrd="0" presId="urn:microsoft.com/office/officeart/2016/7/layout/BasicLinearProcessNumbered"/>
    <dgm:cxn modelId="{4152E90F-4428-4339-A86D-03F97488B4C6}" type="presParOf" srcId="{A5F8A9AD-89A0-42C2-87C2-E8D70FF03161}" destId="{66F858CB-3BEC-4428-9914-E1D40E5844D5}" srcOrd="3" destOrd="0" presId="urn:microsoft.com/office/officeart/2016/7/layout/BasicLinearProcessNumbered"/>
    <dgm:cxn modelId="{18BF4849-8C25-4264-820C-42A8FD29F60D}" type="presParOf" srcId="{7D03C874-8C09-48A8-A160-F5264579D849}" destId="{5572BF7A-D6F2-4C44-97EF-7AC815A67C3C}" srcOrd="3" destOrd="0" presId="urn:microsoft.com/office/officeart/2016/7/layout/BasicLinearProcessNumbered"/>
    <dgm:cxn modelId="{28EC3282-0724-4711-9345-B5436AF8E62A}" type="presParOf" srcId="{7D03C874-8C09-48A8-A160-F5264579D849}" destId="{95D0B26B-F6EC-462B-83A6-A17C6CD6512A}" srcOrd="4" destOrd="0" presId="urn:microsoft.com/office/officeart/2016/7/layout/BasicLinearProcessNumbered"/>
    <dgm:cxn modelId="{728CFDA8-5841-40BF-8A1D-7F7C6E4BC834}" type="presParOf" srcId="{95D0B26B-F6EC-462B-83A6-A17C6CD6512A}" destId="{152AC0E4-3FA5-49F8-AED7-D3A0211F93AB}" srcOrd="0" destOrd="0" presId="urn:microsoft.com/office/officeart/2016/7/layout/BasicLinearProcessNumbered"/>
    <dgm:cxn modelId="{425DBE08-4DAC-4DED-AC9C-DFDB25A8DC75}" type="presParOf" srcId="{95D0B26B-F6EC-462B-83A6-A17C6CD6512A}" destId="{3E099AD8-6E45-4722-8D1E-4923A3E7F1E3}" srcOrd="1" destOrd="0" presId="urn:microsoft.com/office/officeart/2016/7/layout/BasicLinearProcessNumbered"/>
    <dgm:cxn modelId="{4C188A73-894C-4AFD-8F17-08AC9CE19585}" type="presParOf" srcId="{95D0B26B-F6EC-462B-83A6-A17C6CD6512A}" destId="{31733BBF-178D-4910-93C1-F313D647CD49}" srcOrd="2" destOrd="0" presId="urn:microsoft.com/office/officeart/2016/7/layout/BasicLinearProcessNumbered"/>
    <dgm:cxn modelId="{3EB8A64C-BA94-4AF8-AC04-70235A3256D3}" type="presParOf" srcId="{95D0B26B-F6EC-462B-83A6-A17C6CD6512A}" destId="{1394F35F-722D-491C-9678-D04F51EA4670}" srcOrd="3" destOrd="0" presId="urn:microsoft.com/office/officeart/2016/7/layout/BasicLinearProcessNumbered"/>
    <dgm:cxn modelId="{94A3D736-9944-47DC-9114-164F59F8BC1B}" type="presParOf" srcId="{7D03C874-8C09-48A8-A160-F5264579D849}" destId="{D319E9A7-B468-47B3-9F03-11A998E084DE}" srcOrd="5" destOrd="0" presId="urn:microsoft.com/office/officeart/2016/7/layout/BasicLinearProcessNumbered"/>
    <dgm:cxn modelId="{492D1848-E6FC-4C7C-924A-F6B5FF562CA8}" type="presParOf" srcId="{7D03C874-8C09-48A8-A160-F5264579D849}" destId="{479E837A-9109-48B7-AA1C-D0D48C9034B8}" srcOrd="6" destOrd="0" presId="urn:microsoft.com/office/officeart/2016/7/layout/BasicLinearProcessNumbered"/>
    <dgm:cxn modelId="{C11DB4B2-8D2F-42C5-8024-EAE436F68706}" type="presParOf" srcId="{479E837A-9109-48B7-AA1C-D0D48C9034B8}" destId="{73820CA4-BD78-4B8E-B79B-6B75C4C4E19F}" srcOrd="0" destOrd="0" presId="urn:microsoft.com/office/officeart/2016/7/layout/BasicLinearProcessNumbered"/>
    <dgm:cxn modelId="{02D8DB81-896E-4461-AA91-FDD17F61025A}" type="presParOf" srcId="{479E837A-9109-48B7-AA1C-D0D48C9034B8}" destId="{E53B92BA-3B1B-4BF9-9C66-DF8E8DC3A31E}" srcOrd="1" destOrd="0" presId="urn:microsoft.com/office/officeart/2016/7/layout/BasicLinearProcessNumbered"/>
    <dgm:cxn modelId="{EE503938-1D4D-4DFF-BBF9-AFF8EBBE7381}" type="presParOf" srcId="{479E837A-9109-48B7-AA1C-D0D48C9034B8}" destId="{61CC5E57-DB51-45CD-99BF-3E7C6503FF00}" srcOrd="2" destOrd="0" presId="urn:microsoft.com/office/officeart/2016/7/layout/BasicLinearProcessNumbered"/>
    <dgm:cxn modelId="{94D259EC-6F3E-48D1-BE3C-487E46239BB0}" type="presParOf" srcId="{479E837A-9109-48B7-AA1C-D0D48C9034B8}" destId="{62796EE9-C7CC-4989-8230-6E58AD3FA5D7}"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427A9B-DED7-4A61-99F4-907DA850882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45F4C0A-0204-4DFA-A881-AACF839E9A08}">
      <dgm:prSet/>
      <dgm:spPr/>
      <dgm:t>
        <a:bodyPr/>
        <a:lstStyle/>
        <a:p>
          <a:pPr>
            <a:lnSpc>
              <a:spcPct val="100000"/>
            </a:lnSpc>
          </a:pPr>
          <a:r>
            <a:rPr lang="en-GB"/>
            <a:t>Word processor MS Word</a:t>
          </a:r>
          <a:endParaRPr lang="en-US"/>
        </a:p>
      </dgm:t>
    </dgm:pt>
    <dgm:pt modelId="{DDA05E4F-1927-438E-B734-5355BE365E7D}" type="parTrans" cxnId="{C2377F46-B060-480C-BA96-2FD50FDE59E6}">
      <dgm:prSet/>
      <dgm:spPr/>
      <dgm:t>
        <a:bodyPr/>
        <a:lstStyle/>
        <a:p>
          <a:endParaRPr lang="en-US"/>
        </a:p>
      </dgm:t>
    </dgm:pt>
    <dgm:pt modelId="{4BAAC837-4A06-4FDE-8EAE-58D67D8F95C1}" type="sibTrans" cxnId="{C2377F46-B060-480C-BA96-2FD50FDE59E6}">
      <dgm:prSet/>
      <dgm:spPr/>
      <dgm:t>
        <a:bodyPr/>
        <a:lstStyle/>
        <a:p>
          <a:endParaRPr lang="en-US"/>
        </a:p>
      </dgm:t>
    </dgm:pt>
    <dgm:pt modelId="{945CB15F-0EBA-4FDE-83E9-558CB4A0CC50}">
      <dgm:prSet/>
      <dgm:spPr/>
      <dgm:t>
        <a:bodyPr/>
        <a:lstStyle/>
        <a:p>
          <a:pPr>
            <a:lnSpc>
              <a:spcPct val="100000"/>
            </a:lnSpc>
          </a:pPr>
          <a:r>
            <a:rPr lang="en-GB"/>
            <a:t>Spreadsheet program MS Excel</a:t>
          </a:r>
          <a:endParaRPr lang="en-US"/>
        </a:p>
      </dgm:t>
    </dgm:pt>
    <dgm:pt modelId="{4B957E18-6D96-4A43-A23D-C5C1FF04A2BA}" type="parTrans" cxnId="{ACE3A33C-5434-4621-A71B-11D8F27703B7}">
      <dgm:prSet/>
      <dgm:spPr/>
      <dgm:t>
        <a:bodyPr/>
        <a:lstStyle/>
        <a:p>
          <a:endParaRPr lang="en-US"/>
        </a:p>
      </dgm:t>
    </dgm:pt>
    <dgm:pt modelId="{51D09878-C9B0-4F83-A79D-13B9ECD3C670}" type="sibTrans" cxnId="{ACE3A33C-5434-4621-A71B-11D8F27703B7}">
      <dgm:prSet/>
      <dgm:spPr/>
      <dgm:t>
        <a:bodyPr/>
        <a:lstStyle/>
        <a:p>
          <a:endParaRPr lang="en-US"/>
        </a:p>
      </dgm:t>
    </dgm:pt>
    <dgm:pt modelId="{7A54D794-CB96-47CA-BC93-740701E44FBA}">
      <dgm:prSet/>
      <dgm:spPr/>
      <dgm:t>
        <a:bodyPr/>
        <a:lstStyle/>
        <a:p>
          <a:pPr>
            <a:lnSpc>
              <a:spcPct val="100000"/>
            </a:lnSpc>
          </a:pPr>
          <a:r>
            <a:rPr lang="en-GB"/>
            <a:t>A presentation program MS Powerpoint</a:t>
          </a:r>
          <a:endParaRPr lang="en-US"/>
        </a:p>
      </dgm:t>
    </dgm:pt>
    <dgm:pt modelId="{B9E0FB59-F1B1-496F-A78F-4AED9CC57E0E}" type="parTrans" cxnId="{620F8C32-C2D3-43B8-AABE-57205682A3E2}">
      <dgm:prSet/>
      <dgm:spPr/>
      <dgm:t>
        <a:bodyPr/>
        <a:lstStyle/>
        <a:p>
          <a:endParaRPr lang="en-US"/>
        </a:p>
      </dgm:t>
    </dgm:pt>
    <dgm:pt modelId="{DE5C8900-F281-42E0-B829-C0835CE8EC70}" type="sibTrans" cxnId="{620F8C32-C2D3-43B8-AABE-57205682A3E2}">
      <dgm:prSet/>
      <dgm:spPr/>
      <dgm:t>
        <a:bodyPr/>
        <a:lstStyle/>
        <a:p>
          <a:endParaRPr lang="en-US"/>
        </a:p>
      </dgm:t>
    </dgm:pt>
    <dgm:pt modelId="{4B415745-89DA-49CB-902B-4EF41ABCD5B3}">
      <dgm:prSet/>
      <dgm:spPr/>
      <dgm:t>
        <a:bodyPr/>
        <a:lstStyle/>
        <a:p>
          <a:pPr>
            <a:lnSpc>
              <a:spcPct val="100000"/>
            </a:lnSpc>
          </a:pPr>
          <a:r>
            <a:rPr lang="en-GB"/>
            <a:t>An email client Outlook</a:t>
          </a:r>
          <a:endParaRPr lang="en-US"/>
        </a:p>
      </dgm:t>
    </dgm:pt>
    <dgm:pt modelId="{20F3136A-9898-4AF0-898D-E90EBE1CA211}" type="parTrans" cxnId="{8B4FADCF-3A16-4BA8-86D9-E3273A0D9C45}">
      <dgm:prSet/>
      <dgm:spPr/>
      <dgm:t>
        <a:bodyPr/>
        <a:lstStyle/>
        <a:p>
          <a:endParaRPr lang="en-US"/>
        </a:p>
      </dgm:t>
    </dgm:pt>
    <dgm:pt modelId="{D5346E93-C278-48EE-8DAF-77DE49A633CC}" type="sibTrans" cxnId="{8B4FADCF-3A16-4BA8-86D9-E3273A0D9C45}">
      <dgm:prSet/>
      <dgm:spPr/>
      <dgm:t>
        <a:bodyPr/>
        <a:lstStyle/>
        <a:p>
          <a:endParaRPr lang="en-US"/>
        </a:p>
      </dgm:t>
    </dgm:pt>
    <dgm:pt modelId="{64DCB65A-D64A-47B3-88E8-52D6EAE9F953}">
      <dgm:prSet/>
      <dgm:spPr/>
      <dgm:t>
        <a:bodyPr/>
        <a:lstStyle/>
        <a:p>
          <a:pPr>
            <a:lnSpc>
              <a:spcPct val="100000"/>
            </a:lnSpc>
          </a:pPr>
          <a:r>
            <a:rPr lang="en-GB"/>
            <a:t>OneNote</a:t>
          </a:r>
          <a:endParaRPr lang="en-US"/>
        </a:p>
      </dgm:t>
    </dgm:pt>
    <dgm:pt modelId="{4C183184-6446-4739-80E5-EAF89448AC2E}" type="parTrans" cxnId="{E0605D89-F12A-47CE-B4C6-3F549755861A}">
      <dgm:prSet/>
      <dgm:spPr/>
      <dgm:t>
        <a:bodyPr/>
        <a:lstStyle/>
        <a:p>
          <a:endParaRPr lang="en-US"/>
        </a:p>
      </dgm:t>
    </dgm:pt>
    <dgm:pt modelId="{A6E513C4-5AC5-4224-8DCA-50BE9C5EFE7E}" type="sibTrans" cxnId="{E0605D89-F12A-47CE-B4C6-3F549755861A}">
      <dgm:prSet/>
      <dgm:spPr/>
      <dgm:t>
        <a:bodyPr/>
        <a:lstStyle/>
        <a:p>
          <a:endParaRPr lang="en-US"/>
        </a:p>
      </dgm:t>
    </dgm:pt>
    <dgm:pt modelId="{6358E00B-5245-4F9B-B69D-EE29FA497137}">
      <dgm:prSet/>
      <dgm:spPr/>
      <dgm:t>
        <a:bodyPr/>
        <a:lstStyle/>
        <a:p>
          <a:pPr>
            <a:lnSpc>
              <a:spcPct val="100000"/>
            </a:lnSpc>
          </a:pPr>
          <a:r>
            <a:rPr lang="en-GB"/>
            <a:t>OneDrive</a:t>
          </a:r>
          <a:endParaRPr lang="en-US"/>
        </a:p>
      </dgm:t>
    </dgm:pt>
    <dgm:pt modelId="{89E9EB4A-2CBC-49A6-B3A9-48C39278121E}" type="parTrans" cxnId="{57D6D752-963D-4B08-9802-79D62FD43FFA}">
      <dgm:prSet/>
      <dgm:spPr/>
      <dgm:t>
        <a:bodyPr/>
        <a:lstStyle/>
        <a:p>
          <a:endParaRPr lang="en-US"/>
        </a:p>
      </dgm:t>
    </dgm:pt>
    <dgm:pt modelId="{CAFC6BCA-7DA3-49DA-9B58-6AB3639387D0}" type="sibTrans" cxnId="{57D6D752-963D-4B08-9802-79D62FD43FFA}">
      <dgm:prSet/>
      <dgm:spPr/>
      <dgm:t>
        <a:bodyPr/>
        <a:lstStyle/>
        <a:p>
          <a:endParaRPr lang="en-US"/>
        </a:p>
      </dgm:t>
    </dgm:pt>
    <dgm:pt modelId="{14C93047-BC87-453A-A06D-7C92E65BB491}" type="pres">
      <dgm:prSet presAssocID="{B6427A9B-DED7-4A61-99F4-907DA8508825}" presName="root" presStyleCnt="0">
        <dgm:presLayoutVars>
          <dgm:dir/>
          <dgm:resizeHandles val="exact"/>
        </dgm:presLayoutVars>
      </dgm:prSet>
      <dgm:spPr/>
    </dgm:pt>
    <dgm:pt modelId="{DEADA5EF-3AD1-43F3-8CFF-876720239667}" type="pres">
      <dgm:prSet presAssocID="{B45F4C0A-0204-4DFA-A881-AACF839E9A08}" presName="compNode" presStyleCnt="0"/>
      <dgm:spPr/>
    </dgm:pt>
    <dgm:pt modelId="{133E5586-1556-48BD-A477-212D9E99A02A}" type="pres">
      <dgm:prSet presAssocID="{B45F4C0A-0204-4DFA-A881-AACF839E9A08}" presName="bgRect" presStyleLbl="bgShp" presStyleIdx="0" presStyleCnt="6"/>
      <dgm:spPr/>
    </dgm:pt>
    <dgm:pt modelId="{E6A4476B-1FD6-4B5C-B2F8-C76D562F7A02}" type="pres">
      <dgm:prSet presAssocID="{B45F4C0A-0204-4DFA-A881-AACF839E9A0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EBA2CDC4-90E8-4D7C-BE23-732110F1B490}" type="pres">
      <dgm:prSet presAssocID="{B45F4C0A-0204-4DFA-A881-AACF839E9A08}" presName="spaceRect" presStyleCnt="0"/>
      <dgm:spPr/>
    </dgm:pt>
    <dgm:pt modelId="{E45C004C-4F19-4548-A833-92DF3F0FE2E8}" type="pres">
      <dgm:prSet presAssocID="{B45F4C0A-0204-4DFA-A881-AACF839E9A08}" presName="parTx" presStyleLbl="revTx" presStyleIdx="0" presStyleCnt="6">
        <dgm:presLayoutVars>
          <dgm:chMax val="0"/>
          <dgm:chPref val="0"/>
        </dgm:presLayoutVars>
      </dgm:prSet>
      <dgm:spPr/>
    </dgm:pt>
    <dgm:pt modelId="{800B58C0-C80E-4B69-8488-4EF0D0654805}" type="pres">
      <dgm:prSet presAssocID="{4BAAC837-4A06-4FDE-8EAE-58D67D8F95C1}" presName="sibTrans" presStyleCnt="0"/>
      <dgm:spPr/>
    </dgm:pt>
    <dgm:pt modelId="{56236169-C290-41AD-A486-CD8C8B2584FD}" type="pres">
      <dgm:prSet presAssocID="{945CB15F-0EBA-4FDE-83E9-558CB4A0CC50}" presName="compNode" presStyleCnt="0"/>
      <dgm:spPr/>
    </dgm:pt>
    <dgm:pt modelId="{8BD8D4E3-EBC1-49B7-B7E7-55C2D0B1A83E}" type="pres">
      <dgm:prSet presAssocID="{945CB15F-0EBA-4FDE-83E9-558CB4A0CC50}" presName="bgRect" presStyleLbl="bgShp" presStyleIdx="1" presStyleCnt="6"/>
      <dgm:spPr/>
    </dgm:pt>
    <dgm:pt modelId="{D83277C6-1C31-40B8-A26C-BD37E9BD8FFA}" type="pres">
      <dgm:prSet presAssocID="{945CB15F-0EBA-4FDE-83E9-558CB4A0CC5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a:ext>
      </dgm:extLst>
    </dgm:pt>
    <dgm:pt modelId="{0EC5DCD8-A830-4D89-9E0B-BE36BD60DBC7}" type="pres">
      <dgm:prSet presAssocID="{945CB15F-0EBA-4FDE-83E9-558CB4A0CC50}" presName="spaceRect" presStyleCnt="0"/>
      <dgm:spPr/>
    </dgm:pt>
    <dgm:pt modelId="{A5AD8C02-AC5D-4A1B-A82C-1088A2CB1169}" type="pres">
      <dgm:prSet presAssocID="{945CB15F-0EBA-4FDE-83E9-558CB4A0CC50}" presName="parTx" presStyleLbl="revTx" presStyleIdx="1" presStyleCnt="6">
        <dgm:presLayoutVars>
          <dgm:chMax val="0"/>
          <dgm:chPref val="0"/>
        </dgm:presLayoutVars>
      </dgm:prSet>
      <dgm:spPr/>
    </dgm:pt>
    <dgm:pt modelId="{E81F1D05-70B7-4FAE-A6D4-08493B31F51F}" type="pres">
      <dgm:prSet presAssocID="{51D09878-C9B0-4F83-A79D-13B9ECD3C670}" presName="sibTrans" presStyleCnt="0"/>
      <dgm:spPr/>
    </dgm:pt>
    <dgm:pt modelId="{05B2461F-CA13-404D-8ACF-9BB8E151B984}" type="pres">
      <dgm:prSet presAssocID="{7A54D794-CB96-47CA-BC93-740701E44FBA}" presName="compNode" presStyleCnt="0"/>
      <dgm:spPr/>
    </dgm:pt>
    <dgm:pt modelId="{D8F88EE2-682E-4F98-9569-FDA35ED2D929}" type="pres">
      <dgm:prSet presAssocID="{7A54D794-CB96-47CA-BC93-740701E44FBA}" presName="bgRect" presStyleLbl="bgShp" presStyleIdx="2" presStyleCnt="6"/>
      <dgm:spPr/>
    </dgm:pt>
    <dgm:pt modelId="{B0BD2973-828B-4A67-BF25-161F0EBC4D95}" type="pres">
      <dgm:prSet presAssocID="{7A54D794-CB96-47CA-BC93-740701E44FB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8AB6F60F-D191-4E7F-B918-CB3C670171C7}" type="pres">
      <dgm:prSet presAssocID="{7A54D794-CB96-47CA-BC93-740701E44FBA}" presName="spaceRect" presStyleCnt="0"/>
      <dgm:spPr/>
    </dgm:pt>
    <dgm:pt modelId="{F06FD112-EE79-4C51-9351-ACA39080881F}" type="pres">
      <dgm:prSet presAssocID="{7A54D794-CB96-47CA-BC93-740701E44FBA}" presName="parTx" presStyleLbl="revTx" presStyleIdx="2" presStyleCnt="6">
        <dgm:presLayoutVars>
          <dgm:chMax val="0"/>
          <dgm:chPref val="0"/>
        </dgm:presLayoutVars>
      </dgm:prSet>
      <dgm:spPr/>
    </dgm:pt>
    <dgm:pt modelId="{4D702D0A-0AA2-4BA9-A668-8A49A4251FC7}" type="pres">
      <dgm:prSet presAssocID="{DE5C8900-F281-42E0-B829-C0835CE8EC70}" presName="sibTrans" presStyleCnt="0"/>
      <dgm:spPr/>
    </dgm:pt>
    <dgm:pt modelId="{4DDBB843-D0EF-40C6-9A17-72D5E235B5C2}" type="pres">
      <dgm:prSet presAssocID="{4B415745-89DA-49CB-902B-4EF41ABCD5B3}" presName="compNode" presStyleCnt="0"/>
      <dgm:spPr/>
    </dgm:pt>
    <dgm:pt modelId="{F7DE6BA1-E7E6-4576-AE16-8B5812A273D5}" type="pres">
      <dgm:prSet presAssocID="{4B415745-89DA-49CB-902B-4EF41ABCD5B3}" presName="bgRect" presStyleLbl="bgShp" presStyleIdx="3" presStyleCnt="6"/>
      <dgm:spPr/>
    </dgm:pt>
    <dgm:pt modelId="{79767C2D-50B7-4E09-8D7C-50980F642786}" type="pres">
      <dgm:prSet presAssocID="{4B415745-89DA-49CB-902B-4EF41ABCD5B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mail"/>
        </a:ext>
      </dgm:extLst>
    </dgm:pt>
    <dgm:pt modelId="{F8B45062-209B-44FB-9ACE-803424868FA8}" type="pres">
      <dgm:prSet presAssocID="{4B415745-89DA-49CB-902B-4EF41ABCD5B3}" presName="spaceRect" presStyleCnt="0"/>
      <dgm:spPr/>
    </dgm:pt>
    <dgm:pt modelId="{45293507-323A-4AB9-BD3E-B9FFC4F3022C}" type="pres">
      <dgm:prSet presAssocID="{4B415745-89DA-49CB-902B-4EF41ABCD5B3}" presName="parTx" presStyleLbl="revTx" presStyleIdx="3" presStyleCnt="6">
        <dgm:presLayoutVars>
          <dgm:chMax val="0"/>
          <dgm:chPref val="0"/>
        </dgm:presLayoutVars>
      </dgm:prSet>
      <dgm:spPr/>
    </dgm:pt>
    <dgm:pt modelId="{65946461-436C-4A55-9BC1-3D585AA899E9}" type="pres">
      <dgm:prSet presAssocID="{D5346E93-C278-48EE-8DAF-77DE49A633CC}" presName="sibTrans" presStyleCnt="0"/>
      <dgm:spPr/>
    </dgm:pt>
    <dgm:pt modelId="{AEB22F30-A856-4480-BAF7-D0F1996A7E67}" type="pres">
      <dgm:prSet presAssocID="{64DCB65A-D64A-47B3-88E8-52D6EAE9F953}" presName="compNode" presStyleCnt="0"/>
      <dgm:spPr/>
    </dgm:pt>
    <dgm:pt modelId="{02CFF9AA-53C1-45B8-BAB2-AC0591AAACE9}" type="pres">
      <dgm:prSet presAssocID="{64DCB65A-D64A-47B3-88E8-52D6EAE9F953}" presName="bgRect" presStyleLbl="bgShp" presStyleIdx="4" presStyleCnt="6"/>
      <dgm:spPr/>
    </dgm:pt>
    <dgm:pt modelId="{71753CE4-B7AC-4B15-8D98-42CFD4828183}" type="pres">
      <dgm:prSet presAssocID="{64DCB65A-D64A-47B3-88E8-52D6EAE9F95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ncil"/>
        </a:ext>
      </dgm:extLst>
    </dgm:pt>
    <dgm:pt modelId="{11C08769-61B1-478C-A4AC-BDF0228EC523}" type="pres">
      <dgm:prSet presAssocID="{64DCB65A-D64A-47B3-88E8-52D6EAE9F953}" presName="spaceRect" presStyleCnt="0"/>
      <dgm:spPr/>
    </dgm:pt>
    <dgm:pt modelId="{5D2A6D92-1F18-4641-A54D-14CB48B8F99E}" type="pres">
      <dgm:prSet presAssocID="{64DCB65A-D64A-47B3-88E8-52D6EAE9F953}" presName="parTx" presStyleLbl="revTx" presStyleIdx="4" presStyleCnt="6">
        <dgm:presLayoutVars>
          <dgm:chMax val="0"/>
          <dgm:chPref val="0"/>
        </dgm:presLayoutVars>
      </dgm:prSet>
      <dgm:spPr/>
    </dgm:pt>
    <dgm:pt modelId="{1D20B23C-E00A-46B5-9121-BECBDE49526A}" type="pres">
      <dgm:prSet presAssocID="{A6E513C4-5AC5-4224-8DCA-50BE9C5EFE7E}" presName="sibTrans" presStyleCnt="0"/>
      <dgm:spPr/>
    </dgm:pt>
    <dgm:pt modelId="{5D54279B-3433-48FC-A429-5ED6C8DA1283}" type="pres">
      <dgm:prSet presAssocID="{6358E00B-5245-4F9B-B69D-EE29FA497137}" presName="compNode" presStyleCnt="0"/>
      <dgm:spPr/>
    </dgm:pt>
    <dgm:pt modelId="{B8BCD0DB-425D-40B5-9375-E481C86D5B1E}" type="pres">
      <dgm:prSet presAssocID="{6358E00B-5245-4F9B-B69D-EE29FA497137}" presName="bgRect" presStyleLbl="bgShp" presStyleIdx="5" presStyleCnt="6"/>
      <dgm:spPr/>
    </dgm:pt>
    <dgm:pt modelId="{511C76B0-24DD-4BBF-B17A-1D9F9A7BFAC0}" type="pres">
      <dgm:prSet presAssocID="{6358E00B-5245-4F9B-B69D-EE29FA49713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rewdriver"/>
        </a:ext>
      </dgm:extLst>
    </dgm:pt>
    <dgm:pt modelId="{2846DD5D-4CBB-4589-87B2-A75E95A8EAB4}" type="pres">
      <dgm:prSet presAssocID="{6358E00B-5245-4F9B-B69D-EE29FA497137}" presName="spaceRect" presStyleCnt="0"/>
      <dgm:spPr/>
    </dgm:pt>
    <dgm:pt modelId="{7A2C1ABF-1CF7-49D5-AA3D-D184A6451BF3}" type="pres">
      <dgm:prSet presAssocID="{6358E00B-5245-4F9B-B69D-EE29FA497137}" presName="parTx" presStyleLbl="revTx" presStyleIdx="5" presStyleCnt="6">
        <dgm:presLayoutVars>
          <dgm:chMax val="0"/>
          <dgm:chPref val="0"/>
        </dgm:presLayoutVars>
      </dgm:prSet>
      <dgm:spPr/>
    </dgm:pt>
  </dgm:ptLst>
  <dgm:cxnLst>
    <dgm:cxn modelId="{793A0523-78F1-4B9B-9F16-1FF36BDDD88F}" type="presOf" srcId="{64DCB65A-D64A-47B3-88E8-52D6EAE9F953}" destId="{5D2A6D92-1F18-4641-A54D-14CB48B8F99E}" srcOrd="0" destOrd="0" presId="urn:microsoft.com/office/officeart/2018/2/layout/IconVerticalSolidList"/>
    <dgm:cxn modelId="{620F8C32-C2D3-43B8-AABE-57205682A3E2}" srcId="{B6427A9B-DED7-4A61-99F4-907DA8508825}" destId="{7A54D794-CB96-47CA-BC93-740701E44FBA}" srcOrd="2" destOrd="0" parTransId="{B9E0FB59-F1B1-496F-A78F-4AED9CC57E0E}" sibTransId="{DE5C8900-F281-42E0-B829-C0835CE8EC70}"/>
    <dgm:cxn modelId="{ACE3A33C-5434-4621-A71B-11D8F27703B7}" srcId="{B6427A9B-DED7-4A61-99F4-907DA8508825}" destId="{945CB15F-0EBA-4FDE-83E9-558CB4A0CC50}" srcOrd="1" destOrd="0" parTransId="{4B957E18-6D96-4A43-A23D-C5C1FF04A2BA}" sibTransId="{51D09878-C9B0-4F83-A79D-13B9ECD3C670}"/>
    <dgm:cxn modelId="{88883241-23DA-407B-8804-1CD0BF6B48FF}" type="presOf" srcId="{B45F4C0A-0204-4DFA-A881-AACF839E9A08}" destId="{E45C004C-4F19-4548-A833-92DF3F0FE2E8}" srcOrd="0" destOrd="0" presId="urn:microsoft.com/office/officeart/2018/2/layout/IconVerticalSolidList"/>
    <dgm:cxn modelId="{C2377F46-B060-480C-BA96-2FD50FDE59E6}" srcId="{B6427A9B-DED7-4A61-99F4-907DA8508825}" destId="{B45F4C0A-0204-4DFA-A881-AACF839E9A08}" srcOrd="0" destOrd="0" parTransId="{DDA05E4F-1927-438E-B734-5355BE365E7D}" sibTransId="{4BAAC837-4A06-4FDE-8EAE-58D67D8F95C1}"/>
    <dgm:cxn modelId="{1B4D1549-2FE0-440E-AEB9-EA727D6A5213}" type="presOf" srcId="{6358E00B-5245-4F9B-B69D-EE29FA497137}" destId="{7A2C1ABF-1CF7-49D5-AA3D-D184A6451BF3}" srcOrd="0" destOrd="0" presId="urn:microsoft.com/office/officeart/2018/2/layout/IconVerticalSolidList"/>
    <dgm:cxn modelId="{57D6D752-963D-4B08-9802-79D62FD43FFA}" srcId="{B6427A9B-DED7-4A61-99F4-907DA8508825}" destId="{6358E00B-5245-4F9B-B69D-EE29FA497137}" srcOrd="5" destOrd="0" parTransId="{89E9EB4A-2CBC-49A6-B3A9-48C39278121E}" sibTransId="{CAFC6BCA-7DA3-49DA-9B58-6AB3639387D0}"/>
    <dgm:cxn modelId="{956F6254-D20D-4C70-B4B5-19348EC0E256}" type="presOf" srcId="{945CB15F-0EBA-4FDE-83E9-558CB4A0CC50}" destId="{A5AD8C02-AC5D-4A1B-A82C-1088A2CB1169}" srcOrd="0" destOrd="0" presId="urn:microsoft.com/office/officeart/2018/2/layout/IconVerticalSolidList"/>
    <dgm:cxn modelId="{E0605D89-F12A-47CE-B4C6-3F549755861A}" srcId="{B6427A9B-DED7-4A61-99F4-907DA8508825}" destId="{64DCB65A-D64A-47B3-88E8-52D6EAE9F953}" srcOrd="4" destOrd="0" parTransId="{4C183184-6446-4739-80E5-EAF89448AC2E}" sibTransId="{A6E513C4-5AC5-4224-8DCA-50BE9C5EFE7E}"/>
    <dgm:cxn modelId="{8B4FADCF-3A16-4BA8-86D9-E3273A0D9C45}" srcId="{B6427A9B-DED7-4A61-99F4-907DA8508825}" destId="{4B415745-89DA-49CB-902B-4EF41ABCD5B3}" srcOrd="3" destOrd="0" parTransId="{20F3136A-9898-4AF0-898D-E90EBE1CA211}" sibTransId="{D5346E93-C278-48EE-8DAF-77DE49A633CC}"/>
    <dgm:cxn modelId="{43CB60D6-C786-4430-A3F7-0631CB562AFF}" type="presOf" srcId="{B6427A9B-DED7-4A61-99F4-907DA8508825}" destId="{14C93047-BC87-453A-A06D-7C92E65BB491}" srcOrd="0" destOrd="0" presId="urn:microsoft.com/office/officeart/2018/2/layout/IconVerticalSolidList"/>
    <dgm:cxn modelId="{89D928D7-91CE-4193-93FC-A2C1B760736F}" type="presOf" srcId="{4B415745-89DA-49CB-902B-4EF41ABCD5B3}" destId="{45293507-323A-4AB9-BD3E-B9FFC4F3022C}" srcOrd="0" destOrd="0" presId="urn:microsoft.com/office/officeart/2018/2/layout/IconVerticalSolidList"/>
    <dgm:cxn modelId="{B8EDDCFD-E3AA-430F-93ED-E0B9AF033D0E}" type="presOf" srcId="{7A54D794-CB96-47CA-BC93-740701E44FBA}" destId="{F06FD112-EE79-4C51-9351-ACA39080881F}" srcOrd="0" destOrd="0" presId="urn:microsoft.com/office/officeart/2018/2/layout/IconVerticalSolidList"/>
    <dgm:cxn modelId="{951E6B31-C5BD-4BF8-97DE-2E399112D6AF}" type="presParOf" srcId="{14C93047-BC87-453A-A06D-7C92E65BB491}" destId="{DEADA5EF-3AD1-43F3-8CFF-876720239667}" srcOrd="0" destOrd="0" presId="urn:microsoft.com/office/officeart/2018/2/layout/IconVerticalSolidList"/>
    <dgm:cxn modelId="{53E5A7AF-A902-4B8B-B0C7-608B26F4D176}" type="presParOf" srcId="{DEADA5EF-3AD1-43F3-8CFF-876720239667}" destId="{133E5586-1556-48BD-A477-212D9E99A02A}" srcOrd="0" destOrd="0" presId="urn:microsoft.com/office/officeart/2018/2/layout/IconVerticalSolidList"/>
    <dgm:cxn modelId="{F9890924-DAFC-480E-9109-CEBAC2DACF4D}" type="presParOf" srcId="{DEADA5EF-3AD1-43F3-8CFF-876720239667}" destId="{E6A4476B-1FD6-4B5C-B2F8-C76D562F7A02}" srcOrd="1" destOrd="0" presId="urn:microsoft.com/office/officeart/2018/2/layout/IconVerticalSolidList"/>
    <dgm:cxn modelId="{F0A3A4A2-C9B8-48C5-B1DC-FD749624EFF9}" type="presParOf" srcId="{DEADA5EF-3AD1-43F3-8CFF-876720239667}" destId="{EBA2CDC4-90E8-4D7C-BE23-732110F1B490}" srcOrd="2" destOrd="0" presId="urn:microsoft.com/office/officeart/2018/2/layout/IconVerticalSolidList"/>
    <dgm:cxn modelId="{D2581C4B-43FB-43FE-891E-CC76393C6FE4}" type="presParOf" srcId="{DEADA5EF-3AD1-43F3-8CFF-876720239667}" destId="{E45C004C-4F19-4548-A833-92DF3F0FE2E8}" srcOrd="3" destOrd="0" presId="urn:microsoft.com/office/officeart/2018/2/layout/IconVerticalSolidList"/>
    <dgm:cxn modelId="{367D08E2-2315-4A2D-ACC5-F6E777DBA1F8}" type="presParOf" srcId="{14C93047-BC87-453A-A06D-7C92E65BB491}" destId="{800B58C0-C80E-4B69-8488-4EF0D0654805}" srcOrd="1" destOrd="0" presId="urn:microsoft.com/office/officeart/2018/2/layout/IconVerticalSolidList"/>
    <dgm:cxn modelId="{37C2F437-48F9-478D-A2A9-456CC2FD1876}" type="presParOf" srcId="{14C93047-BC87-453A-A06D-7C92E65BB491}" destId="{56236169-C290-41AD-A486-CD8C8B2584FD}" srcOrd="2" destOrd="0" presId="urn:microsoft.com/office/officeart/2018/2/layout/IconVerticalSolidList"/>
    <dgm:cxn modelId="{D7236A78-B64E-4C1D-9CF7-58CBD3A03476}" type="presParOf" srcId="{56236169-C290-41AD-A486-CD8C8B2584FD}" destId="{8BD8D4E3-EBC1-49B7-B7E7-55C2D0B1A83E}" srcOrd="0" destOrd="0" presId="urn:microsoft.com/office/officeart/2018/2/layout/IconVerticalSolidList"/>
    <dgm:cxn modelId="{52801F0B-558B-4482-999A-0481F22769A9}" type="presParOf" srcId="{56236169-C290-41AD-A486-CD8C8B2584FD}" destId="{D83277C6-1C31-40B8-A26C-BD37E9BD8FFA}" srcOrd="1" destOrd="0" presId="urn:microsoft.com/office/officeart/2018/2/layout/IconVerticalSolidList"/>
    <dgm:cxn modelId="{3F723D98-89E2-4B6F-B963-3F608ABC2C4D}" type="presParOf" srcId="{56236169-C290-41AD-A486-CD8C8B2584FD}" destId="{0EC5DCD8-A830-4D89-9E0B-BE36BD60DBC7}" srcOrd="2" destOrd="0" presId="urn:microsoft.com/office/officeart/2018/2/layout/IconVerticalSolidList"/>
    <dgm:cxn modelId="{D6E0AA08-3627-45EA-9FF3-1E83E98425CF}" type="presParOf" srcId="{56236169-C290-41AD-A486-CD8C8B2584FD}" destId="{A5AD8C02-AC5D-4A1B-A82C-1088A2CB1169}" srcOrd="3" destOrd="0" presId="urn:microsoft.com/office/officeart/2018/2/layout/IconVerticalSolidList"/>
    <dgm:cxn modelId="{E6FA5A40-A7CA-45BD-956F-3DCB4B81087C}" type="presParOf" srcId="{14C93047-BC87-453A-A06D-7C92E65BB491}" destId="{E81F1D05-70B7-4FAE-A6D4-08493B31F51F}" srcOrd="3" destOrd="0" presId="urn:microsoft.com/office/officeart/2018/2/layout/IconVerticalSolidList"/>
    <dgm:cxn modelId="{B2C6D801-F89C-497C-9BA8-95A06739A537}" type="presParOf" srcId="{14C93047-BC87-453A-A06D-7C92E65BB491}" destId="{05B2461F-CA13-404D-8ACF-9BB8E151B984}" srcOrd="4" destOrd="0" presId="urn:microsoft.com/office/officeart/2018/2/layout/IconVerticalSolidList"/>
    <dgm:cxn modelId="{CF7F459D-930E-4588-9B47-B37208BAD35E}" type="presParOf" srcId="{05B2461F-CA13-404D-8ACF-9BB8E151B984}" destId="{D8F88EE2-682E-4F98-9569-FDA35ED2D929}" srcOrd="0" destOrd="0" presId="urn:microsoft.com/office/officeart/2018/2/layout/IconVerticalSolidList"/>
    <dgm:cxn modelId="{F8C2282A-A9A0-43CF-84DB-89E32644CB26}" type="presParOf" srcId="{05B2461F-CA13-404D-8ACF-9BB8E151B984}" destId="{B0BD2973-828B-4A67-BF25-161F0EBC4D95}" srcOrd="1" destOrd="0" presId="urn:microsoft.com/office/officeart/2018/2/layout/IconVerticalSolidList"/>
    <dgm:cxn modelId="{93AC5333-A15E-4C56-A24B-9FC015504D93}" type="presParOf" srcId="{05B2461F-CA13-404D-8ACF-9BB8E151B984}" destId="{8AB6F60F-D191-4E7F-B918-CB3C670171C7}" srcOrd="2" destOrd="0" presId="urn:microsoft.com/office/officeart/2018/2/layout/IconVerticalSolidList"/>
    <dgm:cxn modelId="{C49DF62A-83BD-4B2D-9B78-C33E0A52567B}" type="presParOf" srcId="{05B2461F-CA13-404D-8ACF-9BB8E151B984}" destId="{F06FD112-EE79-4C51-9351-ACA39080881F}" srcOrd="3" destOrd="0" presId="urn:microsoft.com/office/officeart/2018/2/layout/IconVerticalSolidList"/>
    <dgm:cxn modelId="{440F5696-6848-4DEF-8DDD-EE40545342B4}" type="presParOf" srcId="{14C93047-BC87-453A-A06D-7C92E65BB491}" destId="{4D702D0A-0AA2-4BA9-A668-8A49A4251FC7}" srcOrd="5" destOrd="0" presId="urn:microsoft.com/office/officeart/2018/2/layout/IconVerticalSolidList"/>
    <dgm:cxn modelId="{12A65ED2-C693-47D9-8B88-66F400E0E20B}" type="presParOf" srcId="{14C93047-BC87-453A-A06D-7C92E65BB491}" destId="{4DDBB843-D0EF-40C6-9A17-72D5E235B5C2}" srcOrd="6" destOrd="0" presId="urn:microsoft.com/office/officeart/2018/2/layout/IconVerticalSolidList"/>
    <dgm:cxn modelId="{7564849D-16C5-4699-A2B8-8257138E647D}" type="presParOf" srcId="{4DDBB843-D0EF-40C6-9A17-72D5E235B5C2}" destId="{F7DE6BA1-E7E6-4576-AE16-8B5812A273D5}" srcOrd="0" destOrd="0" presId="urn:microsoft.com/office/officeart/2018/2/layout/IconVerticalSolidList"/>
    <dgm:cxn modelId="{5D1E8565-C8E8-4CD3-926A-3CDB8B669E48}" type="presParOf" srcId="{4DDBB843-D0EF-40C6-9A17-72D5E235B5C2}" destId="{79767C2D-50B7-4E09-8D7C-50980F642786}" srcOrd="1" destOrd="0" presId="urn:microsoft.com/office/officeart/2018/2/layout/IconVerticalSolidList"/>
    <dgm:cxn modelId="{CEA482EE-B8BC-45A4-B8AE-3C657FA6E693}" type="presParOf" srcId="{4DDBB843-D0EF-40C6-9A17-72D5E235B5C2}" destId="{F8B45062-209B-44FB-9ACE-803424868FA8}" srcOrd="2" destOrd="0" presId="urn:microsoft.com/office/officeart/2018/2/layout/IconVerticalSolidList"/>
    <dgm:cxn modelId="{BB7DA843-2C48-4136-B075-8AB8F38BF83D}" type="presParOf" srcId="{4DDBB843-D0EF-40C6-9A17-72D5E235B5C2}" destId="{45293507-323A-4AB9-BD3E-B9FFC4F3022C}" srcOrd="3" destOrd="0" presId="urn:microsoft.com/office/officeart/2018/2/layout/IconVerticalSolidList"/>
    <dgm:cxn modelId="{939EDBF2-2047-4D30-8FCE-6FDBFC1CE89A}" type="presParOf" srcId="{14C93047-BC87-453A-A06D-7C92E65BB491}" destId="{65946461-436C-4A55-9BC1-3D585AA899E9}" srcOrd="7" destOrd="0" presId="urn:microsoft.com/office/officeart/2018/2/layout/IconVerticalSolidList"/>
    <dgm:cxn modelId="{EE2FF31A-D7CB-4B7A-B0A3-7A80AC799BF5}" type="presParOf" srcId="{14C93047-BC87-453A-A06D-7C92E65BB491}" destId="{AEB22F30-A856-4480-BAF7-D0F1996A7E67}" srcOrd="8" destOrd="0" presId="urn:microsoft.com/office/officeart/2018/2/layout/IconVerticalSolidList"/>
    <dgm:cxn modelId="{E37A2FBB-F543-478B-8F3C-496A69DF533F}" type="presParOf" srcId="{AEB22F30-A856-4480-BAF7-D0F1996A7E67}" destId="{02CFF9AA-53C1-45B8-BAB2-AC0591AAACE9}" srcOrd="0" destOrd="0" presId="urn:microsoft.com/office/officeart/2018/2/layout/IconVerticalSolidList"/>
    <dgm:cxn modelId="{5D4A40A4-8A55-4ABC-BCF5-0E495E57DDD3}" type="presParOf" srcId="{AEB22F30-A856-4480-BAF7-D0F1996A7E67}" destId="{71753CE4-B7AC-4B15-8D98-42CFD4828183}" srcOrd="1" destOrd="0" presId="urn:microsoft.com/office/officeart/2018/2/layout/IconVerticalSolidList"/>
    <dgm:cxn modelId="{8AEE71B1-7480-404C-9156-46E5F7643DC5}" type="presParOf" srcId="{AEB22F30-A856-4480-BAF7-D0F1996A7E67}" destId="{11C08769-61B1-478C-A4AC-BDF0228EC523}" srcOrd="2" destOrd="0" presId="urn:microsoft.com/office/officeart/2018/2/layout/IconVerticalSolidList"/>
    <dgm:cxn modelId="{64C28460-7D6E-441E-A91A-FFAD925B0399}" type="presParOf" srcId="{AEB22F30-A856-4480-BAF7-D0F1996A7E67}" destId="{5D2A6D92-1F18-4641-A54D-14CB48B8F99E}" srcOrd="3" destOrd="0" presId="urn:microsoft.com/office/officeart/2018/2/layout/IconVerticalSolidList"/>
    <dgm:cxn modelId="{C5226626-59BF-424D-BD99-7F63BFE2BC72}" type="presParOf" srcId="{14C93047-BC87-453A-A06D-7C92E65BB491}" destId="{1D20B23C-E00A-46B5-9121-BECBDE49526A}" srcOrd="9" destOrd="0" presId="urn:microsoft.com/office/officeart/2018/2/layout/IconVerticalSolidList"/>
    <dgm:cxn modelId="{1393432B-92E1-4334-B8C3-CF14AF13906E}" type="presParOf" srcId="{14C93047-BC87-453A-A06D-7C92E65BB491}" destId="{5D54279B-3433-48FC-A429-5ED6C8DA1283}" srcOrd="10" destOrd="0" presId="urn:microsoft.com/office/officeart/2018/2/layout/IconVerticalSolidList"/>
    <dgm:cxn modelId="{4AFFC250-B930-455E-9710-A0BACF961ABF}" type="presParOf" srcId="{5D54279B-3433-48FC-A429-5ED6C8DA1283}" destId="{B8BCD0DB-425D-40B5-9375-E481C86D5B1E}" srcOrd="0" destOrd="0" presId="urn:microsoft.com/office/officeart/2018/2/layout/IconVerticalSolidList"/>
    <dgm:cxn modelId="{6AF51988-6A07-4BD5-947E-795510118D37}" type="presParOf" srcId="{5D54279B-3433-48FC-A429-5ED6C8DA1283}" destId="{511C76B0-24DD-4BBF-B17A-1D9F9A7BFAC0}" srcOrd="1" destOrd="0" presId="urn:microsoft.com/office/officeart/2018/2/layout/IconVerticalSolidList"/>
    <dgm:cxn modelId="{8F594519-FEEF-4B9D-B502-9D3D85EDA2CD}" type="presParOf" srcId="{5D54279B-3433-48FC-A429-5ED6C8DA1283}" destId="{2846DD5D-4CBB-4589-87B2-A75E95A8EAB4}" srcOrd="2" destOrd="0" presId="urn:microsoft.com/office/officeart/2018/2/layout/IconVerticalSolidList"/>
    <dgm:cxn modelId="{21EE4104-1D55-4381-8C85-99A21275196E}" type="presParOf" srcId="{5D54279B-3433-48FC-A429-5ED6C8DA1283}" destId="{7A2C1ABF-1CF7-49D5-AA3D-D184A6451BF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20F28C-0AE0-4B4B-89F5-9518404D28E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B960BBA-C0BD-450C-8DB9-9FFF6FDDBE8C}">
      <dgm:prSet/>
      <dgm:spPr/>
      <dgm:t>
        <a:bodyPr/>
        <a:lstStyle/>
        <a:p>
          <a:pPr>
            <a:lnSpc>
              <a:spcPct val="100000"/>
            </a:lnSpc>
          </a:pPr>
          <a:r>
            <a:rPr lang="en-GB"/>
            <a:t>With the hypertext and HTTP, URL is one of the key concepts of the web. It is mechanism to used by browsers to retrieve any published resource on web.</a:t>
          </a:r>
          <a:endParaRPr lang="en-US"/>
        </a:p>
      </dgm:t>
    </dgm:pt>
    <dgm:pt modelId="{549CCBA0-A5A1-4CBF-97DE-ED2D65AEDD24}" type="parTrans" cxnId="{15BCF821-FCFC-4AA7-AFA6-4AECF35B893D}">
      <dgm:prSet/>
      <dgm:spPr/>
      <dgm:t>
        <a:bodyPr/>
        <a:lstStyle/>
        <a:p>
          <a:endParaRPr lang="en-US"/>
        </a:p>
      </dgm:t>
    </dgm:pt>
    <dgm:pt modelId="{406E40F3-D719-4DE2-B4E2-77086E03D4D6}" type="sibTrans" cxnId="{15BCF821-FCFC-4AA7-AFA6-4AECF35B893D}">
      <dgm:prSet/>
      <dgm:spPr/>
      <dgm:t>
        <a:bodyPr/>
        <a:lstStyle/>
        <a:p>
          <a:endParaRPr lang="en-US"/>
        </a:p>
      </dgm:t>
    </dgm:pt>
    <dgm:pt modelId="{3AB7AC98-8681-4E62-9410-9E9257237A35}">
      <dgm:prSet/>
      <dgm:spPr/>
      <dgm:t>
        <a:bodyPr/>
        <a:lstStyle/>
        <a:p>
          <a:pPr>
            <a:lnSpc>
              <a:spcPct val="100000"/>
            </a:lnSpc>
          </a:pPr>
          <a:r>
            <a:rPr lang="en-GB" dirty="0"/>
            <a:t>A Prefix it is usually HTTP://  Transfer protocol required to request data from server</a:t>
          </a:r>
          <a:endParaRPr lang="en-US" dirty="0"/>
        </a:p>
      </dgm:t>
    </dgm:pt>
    <dgm:pt modelId="{A5A2E075-D05C-4701-9432-EDE2C4EB2550}" type="parTrans" cxnId="{59029F0E-C213-49F5-81A7-282C30661205}">
      <dgm:prSet/>
      <dgm:spPr/>
      <dgm:t>
        <a:bodyPr/>
        <a:lstStyle/>
        <a:p>
          <a:endParaRPr lang="en-US"/>
        </a:p>
      </dgm:t>
    </dgm:pt>
    <dgm:pt modelId="{45E51E66-A4AB-47F0-BA8B-83DF55D108F6}" type="sibTrans" cxnId="{59029F0E-C213-49F5-81A7-282C30661205}">
      <dgm:prSet/>
      <dgm:spPr/>
      <dgm:t>
        <a:bodyPr/>
        <a:lstStyle/>
        <a:p>
          <a:endParaRPr lang="en-US"/>
        </a:p>
      </dgm:t>
    </dgm:pt>
    <dgm:pt modelId="{03DDE850-7302-40F5-BA78-A08805EFBCC7}">
      <dgm:prSet/>
      <dgm:spPr/>
      <dgm:t>
        <a:bodyPr/>
        <a:lstStyle/>
        <a:p>
          <a:pPr>
            <a:lnSpc>
              <a:spcPct val="100000"/>
            </a:lnSpc>
          </a:pPr>
          <a:r>
            <a:rPr lang="en-GB" dirty="0"/>
            <a:t>A hostname or domain name (DNS ) Example: </a:t>
          </a:r>
          <a:r>
            <a:rPr lang="en-GB" dirty="0">
              <a:hlinkClick xmlns:r="http://schemas.openxmlformats.org/officeDocument/2006/relationships" r:id="rId1"/>
            </a:rPr>
            <a:t>WWW.Inbox.lv</a:t>
          </a:r>
          <a:r>
            <a:rPr lang="en-GB" dirty="0"/>
            <a:t>  Identifies particular computer somewhere else</a:t>
          </a:r>
          <a:endParaRPr lang="en-US" dirty="0"/>
        </a:p>
      </dgm:t>
    </dgm:pt>
    <dgm:pt modelId="{B8116801-DBBC-402D-B216-8245D79AB217}" type="parTrans" cxnId="{22D4BBDB-C256-4C99-92BB-CAEC521676A6}">
      <dgm:prSet/>
      <dgm:spPr/>
      <dgm:t>
        <a:bodyPr/>
        <a:lstStyle/>
        <a:p>
          <a:endParaRPr lang="en-US"/>
        </a:p>
      </dgm:t>
    </dgm:pt>
    <dgm:pt modelId="{E1FA74A6-94F9-4E45-8371-9A0E0C01DC29}" type="sibTrans" cxnId="{22D4BBDB-C256-4C99-92BB-CAEC521676A6}">
      <dgm:prSet/>
      <dgm:spPr/>
      <dgm:t>
        <a:bodyPr/>
        <a:lstStyle/>
        <a:p>
          <a:endParaRPr lang="en-US"/>
        </a:p>
      </dgm:t>
    </dgm:pt>
    <dgm:pt modelId="{6728F9F3-1BB3-48E3-8BD7-339D3F0DF70E}">
      <dgm:prSet/>
      <dgm:spPr/>
      <dgm:t>
        <a:bodyPr/>
        <a:lstStyle/>
        <a:p>
          <a:pPr>
            <a:lnSpc>
              <a:spcPct val="100000"/>
            </a:lnSpc>
          </a:pPr>
          <a:r>
            <a:rPr lang="en-GB" dirty="0"/>
            <a:t>A Path (Such as news)</a:t>
          </a:r>
          <a:endParaRPr lang="en-US" dirty="0"/>
        </a:p>
      </dgm:t>
    </dgm:pt>
    <dgm:pt modelId="{7BC09568-49D5-4C50-A05A-D35D77DA9D87}" type="parTrans" cxnId="{E03DDD40-49AA-4605-ABDD-55CF9CD7D592}">
      <dgm:prSet/>
      <dgm:spPr/>
      <dgm:t>
        <a:bodyPr/>
        <a:lstStyle/>
        <a:p>
          <a:endParaRPr lang="en-US"/>
        </a:p>
      </dgm:t>
    </dgm:pt>
    <dgm:pt modelId="{B5399830-A681-41CD-9C69-5B0B0753AE85}" type="sibTrans" cxnId="{E03DDD40-49AA-4605-ABDD-55CF9CD7D592}">
      <dgm:prSet/>
      <dgm:spPr/>
      <dgm:t>
        <a:bodyPr/>
        <a:lstStyle/>
        <a:p>
          <a:endParaRPr lang="en-US"/>
        </a:p>
      </dgm:t>
    </dgm:pt>
    <dgm:pt modelId="{FEEEE822-16EE-4E01-AD0B-0089F400E091}" type="pres">
      <dgm:prSet presAssocID="{0D20F28C-0AE0-4B4B-89F5-9518404D28E2}" presName="root" presStyleCnt="0">
        <dgm:presLayoutVars>
          <dgm:dir/>
          <dgm:resizeHandles val="exact"/>
        </dgm:presLayoutVars>
      </dgm:prSet>
      <dgm:spPr/>
    </dgm:pt>
    <dgm:pt modelId="{6E938C49-6C1A-4632-BD3C-3BF6FCB8E32A}" type="pres">
      <dgm:prSet presAssocID="{9B960BBA-C0BD-450C-8DB9-9FFF6FDDBE8C}" presName="compNode" presStyleCnt="0"/>
      <dgm:spPr/>
    </dgm:pt>
    <dgm:pt modelId="{7444BC7A-AC52-4B9A-9EAC-9A4E80B9C63D}" type="pres">
      <dgm:prSet presAssocID="{9B960BBA-C0BD-450C-8DB9-9FFF6FDDBE8C}" presName="bgRect" presStyleLbl="bgShp" presStyleIdx="0" presStyleCnt="4"/>
      <dgm:spPr/>
    </dgm:pt>
    <dgm:pt modelId="{425E579F-43D4-4408-A224-644D938DC7D7}" type="pres">
      <dgm:prSet presAssocID="{9B960BBA-C0BD-450C-8DB9-9FFF6FDDBE8C}" presName="iconRect" presStyleLbl="node1" presStyleIdx="0" presStyleCnt="4"/>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eb Design"/>
        </a:ext>
      </dgm:extLst>
    </dgm:pt>
    <dgm:pt modelId="{6F08FF08-69DE-497C-A4BD-50F0EE8A2BAC}" type="pres">
      <dgm:prSet presAssocID="{9B960BBA-C0BD-450C-8DB9-9FFF6FDDBE8C}" presName="spaceRect" presStyleCnt="0"/>
      <dgm:spPr/>
    </dgm:pt>
    <dgm:pt modelId="{B73D5D5C-459A-4344-9D84-7B9409743537}" type="pres">
      <dgm:prSet presAssocID="{9B960BBA-C0BD-450C-8DB9-9FFF6FDDBE8C}" presName="parTx" presStyleLbl="revTx" presStyleIdx="0" presStyleCnt="4">
        <dgm:presLayoutVars>
          <dgm:chMax val="0"/>
          <dgm:chPref val="0"/>
        </dgm:presLayoutVars>
      </dgm:prSet>
      <dgm:spPr/>
    </dgm:pt>
    <dgm:pt modelId="{AE452CEB-0814-4F80-A123-B7CB11509197}" type="pres">
      <dgm:prSet presAssocID="{406E40F3-D719-4DE2-B4E2-77086E03D4D6}" presName="sibTrans" presStyleCnt="0"/>
      <dgm:spPr/>
    </dgm:pt>
    <dgm:pt modelId="{B2CE1F76-B2A4-4BAC-884C-0128FB333E1E}" type="pres">
      <dgm:prSet presAssocID="{3AB7AC98-8681-4E62-9410-9E9257237A35}" presName="compNode" presStyleCnt="0"/>
      <dgm:spPr/>
    </dgm:pt>
    <dgm:pt modelId="{CF96ABBE-CE3C-4CE0-A9C8-51CB21E3291A}" type="pres">
      <dgm:prSet presAssocID="{3AB7AC98-8681-4E62-9410-9E9257237A35}" presName="bgRect" presStyleLbl="bgShp" presStyleIdx="1" presStyleCnt="4"/>
      <dgm:spPr/>
    </dgm:pt>
    <dgm:pt modelId="{0CEFE799-381F-4BC2-8111-B9593F2C2F5F}" type="pres">
      <dgm:prSet presAssocID="{3AB7AC98-8681-4E62-9410-9E9257237A35}" presName="iconRect" presStyleLbl="node1" presStyleIdx="1" presStyleCnt="4"/>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rocessor"/>
        </a:ext>
      </dgm:extLst>
    </dgm:pt>
    <dgm:pt modelId="{921871D4-2ADE-4BBA-B897-F4D6AFF845F7}" type="pres">
      <dgm:prSet presAssocID="{3AB7AC98-8681-4E62-9410-9E9257237A35}" presName="spaceRect" presStyleCnt="0"/>
      <dgm:spPr/>
    </dgm:pt>
    <dgm:pt modelId="{D1670DEE-D661-46F5-B892-4F9BCDFBFD7C}" type="pres">
      <dgm:prSet presAssocID="{3AB7AC98-8681-4E62-9410-9E9257237A35}" presName="parTx" presStyleLbl="revTx" presStyleIdx="1" presStyleCnt="4">
        <dgm:presLayoutVars>
          <dgm:chMax val="0"/>
          <dgm:chPref val="0"/>
        </dgm:presLayoutVars>
      </dgm:prSet>
      <dgm:spPr/>
    </dgm:pt>
    <dgm:pt modelId="{84794124-78AF-4A27-86BD-48B37FCB8955}" type="pres">
      <dgm:prSet presAssocID="{45E51E66-A4AB-47F0-BA8B-83DF55D108F6}" presName="sibTrans" presStyleCnt="0"/>
      <dgm:spPr/>
    </dgm:pt>
    <dgm:pt modelId="{28594BD2-6FB4-4EE2-A14F-323A2C5EDD5A}" type="pres">
      <dgm:prSet presAssocID="{03DDE850-7302-40F5-BA78-A08805EFBCC7}" presName="compNode" presStyleCnt="0"/>
      <dgm:spPr/>
    </dgm:pt>
    <dgm:pt modelId="{2DD2ABA6-7E40-413B-9068-C4709BEA6A86}" type="pres">
      <dgm:prSet presAssocID="{03DDE850-7302-40F5-BA78-A08805EFBCC7}" presName="bgRect" presStyleLbl="bgShp" presStyleIdx="2" presStyleCnt="4"/>
      <dgm:spPr/>
    </dgm:pt>
    <dgm:pt modelId="{DA92C656-0192-4AC9-9123-794E2DA4ACF7}" type="pres">
      <dgm:prSet presAssocID="{03DDE850-7302-40F5-BA78-A08805EFBCC7}" presName="iconRect" presStyleLbl="node1" presStyleIdx="2" presStyleCnt="4"/>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Programmer"/>
        </a:ext>
      </dgm:extLst>
    </dgm:pt>
    <dgm:pt modelId="{7D15049F-FA62-4710-BAB8-E70478518EF5}" type="pres">
      <dgm:prSet presAssocID="{03DDE850-7302-40F5-BA78-A08805EFBCC7}" presName="spaceRect" presStyleCnt="0"/>
      <dgm:spPr/>
    </dgm:pt>
    <dgm:pt modelId="{CAC6A763-3526-4532-BC41-73764F25F9A1}" type="pres">
      <dgm:prSet presAssocID="{03DDE850-7302-40F5-BA78-A08805EFBCC7}" presName="parTx" presStyleLbl="revTx" presStyleIdx="2" presStyleCnt="4">
        <dgm:presLayoutVars>
          <dgm:chMax val="0"/>
          <dgm:chPref val="0"/>
        </dgm:presLayoutVars>
      </dgm:prSet>
      <dgm:spPr/>
    </dgm:pt>
    <dgm:pt modelId="{3258DC57-3DB1-4A69-A3EB-D5AF79B5EDD9}" type="pres">
      <dgm:prSet presAssocID="{E1FA74A6-94F9-4E45-8371-9A0E0C01DC29}" presName="sibTrans" presStyleCnt="0"/>
      <dgm:spPr/>
    </dgm:pt>
    <dgm:pt modelId="{C77E8CE4-D256-473F-8832-82D89AB0AB51}" type="pres">
      <dgm:prSet presAssocID="{6728F9F3-1BB3-48E3-8BD7-339D3F0DF70E}" presName="compNode" presStyleCnt="0"/>
      <dgm:spPr/>
    </dgm:pt>
    <dgm:pt modelId="{1D1ABC5E-E2A8-4FDE-B29D-24EF6289DDC7}" type="pres">
      <dgm:prSet presAssocID="{6728F9F3-1BB3-48E3-8BD7-339D3F0DF70E}" presName="bgRect" presStyleLbl="bgShp" presStyleIdx="3" presStyleCnt="4"/>
      <dgm:spPr/>
    </dgm:pt>
    <dgm:pt modelId="{36B7C50C-6A59-4FD9-8850-7DA82A71EA5A}" type="pres">
      <dgm:prSet presAssocID="{6728F9F3-1BB3-48E3-8BD7-339D3F0DF70E}" presName="iconRect" presStyleLbl="node1" presStyleIdx="3" presStyleCnt="4"/>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Newspaper"/>
        </a:ext>
      </dgm:extLst>
    </dgm:pt>
    <dgm:pt modelId="{E59BE5C2-7C11-4A44-B724-E3B80A0C526A}" type="pres">
      <dgm:prSet presAssocID="{6728F9F3-1BB3-48E3-8BD7-339D3F0DF70E}" presName="spaceRect" presStyleCnt="0"/>
      <dgm:spPr/>
    </dgm:pt>
    <dgm:pt modelId="{6D43C722-8A90-4D7B-8BB2-3951FCBADB7B}" type="pres">
      <dgm:prSet presAssocID="{6728F9F3-1BB3-48E3-8BD7-339D3F0DF70E}" presName="parTx" presStyleLbl="revTx" presStyleIdx="3" presStyleCnt="4">
        <dgm:presLayoutVars>
          <dgm:chMax val="0"/>
          <dgm:chPref val="0"/>
        </dgm:presLayoutVars>
      </dgm:prSet>
      <dgm:spPr/>
    </dgm:pt>
  </dgm:ptLst>
  <dgm:cxnLst>
    <dgm:cxn modelId="{59029F0E-C213-49F5-81A7-282C30661205}" srcId="{0D20F28C-0AE0-4B4B-89F5-9518404D28E2}" destId="{3AB7AC98-8681-4E62-9410-9E9257237A35}" srcOrd="1" destOrd="0" parTransId="{A5A2E075-D05C-4701-9432-EDE2C4EB2550}" sibTransId="{45E51E66-A4AB-47F0-BA8B-83DF55D108F6}"/>
    <dgm:cxn modelId="{15BCF821-FCFC-4AA7-AFA6-4AECF35B893D}" srcId="{0D20F28C-0AE0-4B4B-89F5-9518404D28E2}" destId="{9B960BBA-C0BD-450C-8DB9-9FFF6FDDBE8C}" srcOrd="0" destOrd="0" parTransId="{549CCBA0-A5A1-4CBF-97DE-ED2D65AEDD24}" sibTransId="{406E40F3-D719-4DE2-B4E2-77086E03D4D6}"/>
    <dgm:cxn modelId="{82680E28-9558-49C1-A1D3-64707028ADE9}" type="presOf" srcId="{0D20F28C-0AE0-4B4B-89F5-9518404D28E2}" destId="{FEEEE822-16EE-4E01-AD0B-0089F400E091}" srcOrd="0" destOrd="0" presId="urn:microsoft.com/office/officeart/2018/2/layout/IconVerticalSolidList"/>
    <dgm:cxn modelId="{E03DDD40-49AA-4605-ABDD-55CF9CD7D592}" srcId="{0D20F28C-0AE0-4B4B-89F5-9518404D28E2}" destId="{6728F9F3-1BB3-48E3-8BD7-339D3F0DF70E}" srcOrd="3" destOrd="0" parTransId="{7BC09568-49D5-4C50-A05A-D35D77DA9D87}" sibTransId="{B5399830-A681-41CD-9C69-5B0B0753AE85}"/>
    <dgm:cxn modelId="{2B972BAD-D5CE-43D3-AAB7-BEE20AE03E5D}" type="presOf" srcId="{9B960BBA-C0BD-450C-8DB9-9FFF6FDDBE8C}" destId="{B73D5D5C-459A-4344-9D84-7B9409743537}" srcOrd="0" destOrd="0" presId="urn:microsoft.com/office/officeart/2018/2/layout/IconVerticalSolidList"/>
    <dgm:cxn modelId="{A46CFDAF-996E-4A30-B77C-1497A473D9B1}" type="presOf" srcId="{3AB7AC98-8681-4E62-9410-9E9257237A35}" destId="{D1670DEE-D661-46F5-B892-4F9BCDFBFD7C}" srcOrd="0" destOrd="0" presId="urn:microsoft.com/office/officeart/2018/2/layout/IconVerticalSolidList"/>
    <dgm:cxn modelId="{2C36D8B7-1D43-4BE5-91FB-7A0B4A6533CD}" type="presOf" srcId="{03DDE850-7302-40F5-BA78-A08805EFBCC7}" destId="{CAC6A763-3526-4532-BC41-73764F25F9A1}" srcOrd="0" destOrd="0" presId="urn:microsoft.com/office/officeart/2018/2/layout/IconVerticalSolidList"/>
    <dgm:cxn modelId="{22D4BBDB-C256-4C99-92BB-CAEC521676A6}" srcId="{0D20F28C-0AE0-4B4B-89F5-9518404D28E2}" destId="{03DDE850-7302-40F5-BA78-A08805EFBCC7}" srcOrd="2" destOrd="0" parTransId="{B8116801-DBBC-402D-B216-8245D79AB217}" sibTransId="{E1FA74A6-94F9-4E45-8371-9A0E0C01DC29}"/>
    <dgm:cxn modelId="{CCCA65ED-11D4-45C4-A93A-D771A06F111C}" type="presOf" srcId="{6728F9F3-1BB3-48E3-8BD7-339D3F0DF70E}" destId="{6D43C722-8A90-4D7B-8BB2-3951FCBADB7B}" srcOrd="0" destOrd="0" presId="urn:microsoft.com/office/officeart/2018/2/layout/IconVerticalSolidList"/>
    <dgm:cxn modelId="{463D140D-0D16-48C8-AFC5-DBACA01664D9}" type="presParOf" srcId="{FEEEE822-16EE-4E01-AD0B-0089F400E091}" destId="{6E938C49-6C1A-4632-BD3C-3BF6FCB8E32A}" srcOrd="0" destOrd="0" presId="urn:microsoft.com/office/officeart/2018/2/layout/IconVerticalSolidList"/>
    <dgm:cxn modelId="{72F9B837-2FDA-4D38-95D2-E7264BA164AB}" type="presParOf" srcId="{6E938C49-6C1A-4632-BD3C-3BF6FCB8E32A}" destId="{7444BC7A-AC52-4B9A-9EAC-9A4E80B9C63D}" srcOrd="0" destOrd="0" presId="urn:microsoft.com/office/officeart/2018/2/layout/IconVerticalSolidList"/>
    <dgm:cxn modelId="{0D079834-924B-4A8A-AA8D-302352954D84}" type="presParOf" srcId="{6E938C49-6C1A-4632-BD3C-3BF6FCB8E32A}" destId="{425E579F-43D4-4408-A224-644D938DC7D7}" srcOrd="1" destOrd="0" presId="urn:microsoft.com/office/officeart/2018/2/layout/IconVerticalSolidList"/>
    <dgm:cxn modelId="{B8BD74A1-44F6-46B1-9194-640F700777CC}" type="presParOf" srcId="{6E938C49-6C1A-4632-BD3C-3BF6FCB8E32A}" destId="{6F08FF08-69DE-497C-A4BD-50F0EE8A2BAC}" srcOrd="2" destOrd="0" presId="urn:microsoft.com/office/officeart/2018/2/layout/IconVerticalSolidList"/>
    <dgm:cxn modelId="{2088A550-563F-4D2C-BB9E-EAA3A99A8C84}" type="presParOf" srcId="{6E938C49-6C1A-4632-BD3C-3BF6FCB8E32A}" destId="{B73D5D5C-459A-4344-9D84-7B9409743537}" srcOrd="3" destOrd="0" presId="urn:microsoft.com/office/officeart/2018/2/layout/IconVerticalSolidList"/>
    <dgm:cxn modelId="{72BC6975-F057-4117-A462-1C575E81D4FE}" type="presParOf" srcId="{FEEEE822-16EE-4E01-AD0B-0089F400E091}" destId="{AE452CEB-0814-4F80-A123-B7CB11509197}" srcOrd="1" destOrd="0" presId="urn:microsoft.com/office/officeart/2018/2/layout/IconVerticalSolidList"/>
    <dgm:cxn modelId="{94FFCE47-E827-412A-BC25-6D6F6FED67B0}" type="presParOf" srcId="{FEEEE822-16EE-4E01-AD0B-0089F400E091}" destId="{B2CE1F76-B2A4-4BAC-884C-0128FB333E1E}" srcOrd="2" destOrd="0" presId="urn:microsoft.com/office/officeart/2018/2/layout/IconVerticalSolidList"/>
    <dgm:cxn modelId="{AD4429D8-A13A-417E-952D-F41B69789FA0}" type="presParOf" srcId="{B2CE1F76-B2A4-4BAC-884C-0128FB333E1E}" destId="{CF96ABBE-CE3C-4CE0-A9C8-51CB21E3291A}" srcOrd="0" destOrd="0" presId="urn:microsoft.com/office/officeart/2018/2/layout/IconVerticalSolidList"/>
    <dgm:cxn modelId="{D920494E-BA5A-4F0E-96EB-300526B9A12F}" type="presParOf" srcId="{B2CE1F76-B2A4-4BAC-884C-0128FB333E1E}" destId="{0CEFE799-381F-4BC2-8111-B9593F2C2F5F}" srcOrd="1" destOrd="0" presId="urn:microsoft.com/office/officeart/2018/2/layout/IconVerticalSolidList"/>
    <dgm:cxn modelId="{D30A6C40-7CE2-4806-9026-AD3B35121089}" type="presParOf" srcId="{B2CE1F76-B2A4-4BAC-884C-0128FB333E1E}" destId="{921871D4-2ADE-4BBA-B897-F4D6AFF845F7}" srcOrd="2" destOrd="0" presId="urn:microsoft.com/office/officeart/2018/2/layout/IconVerticalSolidList"/>
    <dgm:cxn modelId="{56067842-896E-442F-890F-18E2CB32A878}" type="presParOf" srcId="{B2CE1F76-B2A4-4BAC-884C-0128FB333E1E}" destId="{D1670DEE-D661-46F5-B892-4F9BCDFBFD7C}" srcOrd="3" destOrd="0" presId="urn:microsoft.com/office/officeart/2018/2/layout/IconVerticalSolidList"/>
    <dgm:cxn modelId="{D08FE349-D4F7-49E7-9B79-786BE8AFDC8C}" type="presParOf" srcId="{FEEEE822-16EE-4E01-AD0B-0089F400E091}" destId="{84794124-78AF-4A27-86BD-48B37FCB8955}" srcOrd="3" destOrd="0" presId="urn:microsoft.com/office/officeart/2018/2/layout/IconVerticalSolidList"/>
    <dgm:cxn modelId="{5C83E627-A6FC-4E60-8997-33EF72ABE150}" type="presParOf" srcId="{FEEEE822-16EE-4E01-AD0B-0089F400E091}" destId="{28594BD2-6FB4-4EE2-A14F-323A2C5EDD5A}" srcOrd="4" destOrd="0" presId="urn:microsoft.com/office/officeart/2018/2/layout/IconVerticalSolidList"/>
    <dgm:cxn modelId="{1AD47052-D75E-4BEC-8C2D-AF36A1835CA6}" type="presParOf" srcId="{28594BD2-6FB4-4EE2-A14F-323A2C5EDD5A}" destId="{2DD2ABA6-7E40-413B-9068-C4709BEA6A86}" srcOrd="0" destOrd="0" presId="urn:microsoft.com/office/officeart/2018/2/layout/IconVerticalSolidList"/>
    <dgm:cxn modelId="{38D96E2E-FB6A-48B9-A9E9-997C84DC9EDD}" type="presParOf" srcId="{28594BD2-6FB4-4EE2-A14F-323A2C5EDD5A}" destId="{DA92C656-0192-4AC9-9123-794E2DA4ACF7}" srcOrd="1" destOrd="0" presId="urn:microsoft.com/office/officeart/2018/2/layout/IconVerticalSolidList"/>
    <dgm:cxn modelId="{A7B22ECC-09C6-4452-A57E-0D806A4349BB}" type="presParOf" srcId="{28594BD2-6FB4-4EE2-A14F-323A2C5EDD5A}" destId="{7D15049F-FA62-4710-BAB8-E70478518EF5}" srcOrd="2" destOrd="0" presId="urn:microsoft.com/office/officeart/2018/2/layout/IconVerticalSolidList"/>
    <dgm:cxn modelId="{798E5EEE-F323-4F4C-B8EC-03BFFB561693}" type="presParOf" srcId="{28594BD2-6FB4-4EE2-A14F-323A2C5EDD5A}" destId="{CAC6A763-3526-4532-BC41-73764F25F9A1}" srcOrd="3" destOrd="0" presId="urn:microsoft.com/office/officeart/2018/2/layout/IconVerticalSolidList"/>
    <dgm:cxn modelId="{105DFC21-5D0B-48DA-B227-34AFEC9717B8}" type="presParOf" srcId="{FEEEE822-16EE-4E01-AD0B-0089F400E091}" destId="{3258DC57-3DB1-4A69-A3EB-D5AF79B5EDD9}" srcOrd="5" destOrd="0" presId="urn:microsoft.com/office/officeart/2018/2/layout/IconVerticalSolidList"/>
    <dgm:cxn modelId="{F598395F-4878-4995-B369-FF3567126129}" type="presParOf" srcId="{FEEEE822-16EE-4E01-AD0B-0089F400E091}" destId="{C77E8CE4-D256-473F-8832-82D89AB0AB51}" srcOrd="6" destOrd="0" presId="urn:microsoft.com/office/officeart/2018/2/layout/IconVerticalSolidList"/>
    <dgm:cxn modelId="{66E7A4FA-632C-46E5-BEA0-CC1FFDB74D39}" type="presParOf" srcId="{C77E8CE4-D256-473F-8832-82D89AB0AB51}" destId="{1D1ABC5E-E2A8-4FDE-B29D-24EF6289DDC7}" srcOrd="0" destOrd="0" presId="urn:microsoft.com/office/officeart/2018/2/layout/IconVerticalSolidList"/>
    <dgm:cxn modelId="{4AE870CB-D239-4350-A8A1-483B21990261}" type="presParOf" srcId="{C77E8CE4-D256-473F-8832-82D89AB0AB51}" destId="{36B7C50C-6A59-4FD9-8850-7DA82A71EA5A}" srcOrd="1" destOrd="0" presId="urn:microsoft.com/office/officeart/2018/2/layout/IconVerticalSolidList"/>
    <dgm:cxn modelId="{6AA02E3D-C1BF-4299-ACF0-6E0D14DFEC0A}" type="presParOf" srcId="{C77E8CE4-D256-473F-8832-82D89AB0AB51}" destId="{E59BE5C2-7C11-4A44-B724-E3B80A0C526A}" srcOrd="2" destOrd="0" presId="urn:microsoft.com/office/officeart/2018/2/layout/IconVerticalSolidList"/>
    <dgm:cxn modelId="{42285502-0C65-4BE3-A014-8A4D678A3594}" type="presParOf" srcId="{C77E8CE4-D256-473F-8832-82D89AB0AB51}" destId="{6D43C722-8A90-4D7B-8BB2-3951FCBADB7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4EC11DB-66A0-4AE8-AA36-04E15C797A90}" type="doc">
      <dgm:prSet loTypeId="urn:microsoft.com/office/officeart/2005/8/layout/process1" loCatId="process" qsTypeId="urn:microsoft.com/office/officeart/2005/8/quickstyle/simple4" qsCatId="simple" csTypeId="urn:microsoft.com/office/officeart/2005/8/colors/accent6_2" csCatId="accent6"/>
      <dgm:spPr/>
      <dgm:t>
        <a:bodyPr/>
        <a:lstStyle/>
        <a:p>
          <a:endParaRPr lang="en-US"/>
        </a:p>
      </dgm:t>
    </dgm:pt>
    <dgm:pt modelId="{7A58F319-30D9-4077-9D27-3CA6E962C1B1}">
      <dgm:prSet/>
      <dgm:spPr/>
      <dgm:t>
        <a:bodyPr/>
        <a:lstStyle/>
        <a:p>
          <a:r>
            <a:rPr lang="en-GB"/>
            <a:t>What is Cyberspace? Cyberspace is virtual world popularised with the rise of internet. It is 2 or more devices connected to each other connected in internet. As in real world threats , in Cyberspace there are threats also threats where hackers can gain any sensitive information from you. Mainly there are 3 types of hackers</a:t>
          </a:r>
          <a:endParaRPr lang="en-US"/>
        </a:p>
      </dgm:t>
    </dgm:pt>
    <dgm:pt modelId="{8187F676-25B3-4613-B2E4-977E6DB2D208}" type="parTrans" cxnId="{580D6F6B-90B1-44CF-9637-0BB475071923}">
      <dgm:prSet/>
      <dgm:spPr/>
      <dgm:t>
        <a:bodyPr/>
        <a:lstStyle/>
        <a:p>
          <a:endParaRPr lang="en-US"/>
        </a:p>
      </dgm:t>
    </dgm:pt>
    <dgm:pt modelId="{95228496-717E-46FE-A790-D678F41E1C14}" type="sibTrans" cxnId="{580D6F6B-90B1-44CF-9637-0BB475071923}">
      <dgm:prSet/>
      <dgm:spPr/>
      <dgm:t>
        <a:bodyPr/>
        <a:lstStyle/>
        <a:p>
          <a:endParaRPr lang="en-US"/>
        </a:p>
      </dgm:t>
    </dgm:pt>
    <dgm:pt modelId="{BEC7F247-7FDB-488C-8F02-76559F151ED4}">
      <dgm:prSet/>
      <dgm:spPr/>
      <dgm:t>
        <a:bodyPr/>
        <a:lstStyle/>
        <a:p>
          <a:r>
            <a:rPr lang="en-GB"/>
            <a:t>White hats</a:t>
          </a:r>
          <a:endParaRPr lang="en-US"/>
        </a:p>
      </dgm:t>
    </dgm:pt>
    <dgm:pt modelId="{8A4EA3A3-99A8-4409-9DC5-444AA970566A}" type="parTrans" cxnId="{AD51EA67-AF2B-475F-9110-861FE54F8C45}">
      <dgm:prSet/>
      <dgm:spPr/>
      <dgm:t>
        <a:bodyPr/>
        <a:lstStyle/>
        <a:p>
          <a:endParaRPr lang="en-US"/>
        </a:p>
      </dgm:t>
    </dgm:pt>
    <dgm:pt modelId="{474A3EBE-0AA1-4C7A-9C1C-8EA7A6BA1A91}" type="sibTrans" cxnId="{AD51EA67-AF2B-475F-9110-861FE54F8C45}">
      <dgm:prSet/>
      <dgm:spPr/>
      <dgm:t>
        <a:bodyPr/>
        <a:lstStyle/>
        <a:p>
          <a:endParaRPr lang="en-US"/>
        </a:p>
      </dgm:t>
    </dgm:pt>
    <dgm:pt modelId="{F65BA635-1869-44B5-BB61-3CA82DA50EA1}">
      <dgm:prSet/>
      <dgm:spPr/>
      <dgm:t>
        <a:bodyPr/>
        <a:lstStyle/>
        <a:p>
          <a:r>
            <a:rPr lang="en-GB"/>
            <a:t>Grey hat</a:t>
          </a:r>
          <a:endParaRPr lang="en-US"/>
        </a:p>
      </dgm:t>
    </dgm:pt>
    <dgm:pt modelId="{9B5BD01C-81F6-48FC-836B-44550E1E01F9}" type="parTrans" cxnId="{43DC0774-37F1-4686-A80D-1BDBBC5517CB}">
      <dgm:prSet/>
      <dgm:spPr/>
      <dgm:t>
        <a:bodyPr/>
        <a:lstStyle/>
        <a:p>
          <a:endParaRPr lang="en-US"/>
        </a:p>
      </dgm:t>
    </dgm:pt>
    <dgm:pt modelId="{C8FFAA13-E85B-4546-8E2A-AD6D51EAFE53}" type="sibTrans" cxnId="{43DC0774-37F1-4686-A80D-1BDBBC5517CB}">
      <dgm:prSet/>
      <dgm:spPr/>
      <dgm:t>
        <a:bodyPr/>
        <a:lstStyle/>
        <a:p>
          <a:endParaRPr lang="en-US"/>
        </a:p>
      </dgm:t>
    </dgm:pt>
    <dgm:pt modelId="{AE90887C-FA70-476F-8096-9DADDE4999E0}">
      <dgm:prSet/>
      <dgm:spPr/>
      <dgm:t>
        <a:bodyPr/>
        <a:lstStyle/>
        <a:p>
          <a:r>
            <a:rPr lang="en-GB"/>
            <a:t>Black hats</a:t>
          </a:r>
          <a:endParaRPr lang="en-US"/>
        </a:p>
      </dgm:t>
    </dgm:pt>
    <dgm:pt modelId="{18475A18-3675-41E9-A74B-F8FCF82BC6DA}" type="parTrans" cxnId="{22E31918-69C3-4E5A-9709-FEA2B5F32377}">
      <dgm:prSet/>
      <dgm:spPr/>
      <dgm:t>
        <a:bodyPr/>
        <a:lstStyle/>
        <a:p>
          <a:endParaRPr lang="en-US"/>
        </a:p>
      </dgm:t>
    </dgm:pt>
    <dgm:pt modelId="{4CD81E75-25D5-4614-8AEA-793098774A7E}" type="sibTrans" cxnId="{22E31918-69C3-4E5A-9709-FEA2B5F32377}">
      <dgm:prSet/>
      <dgm:spPr/>
      <dgm:t>
        <a:bodyPr/>
        <a:lstStyle/>
        <a:p>
          <a:endParaRPr lang="en-US"/>
        </a:p>
      </dgm:t>
    </dgm:pt>
    <dgm:pt modelId="{BAFCAF64-023A-48B7-8EBA-87055DFB5F72}" type="pres">
      <dgm:prSet presAssocID="{D4EC11DB-66A0-4AE8-AA36-04E15C797A90}" presName="Name0" presStyleCnt="0">
        <dgm:presLayoutVars>
          <dgm:dir/>
          <dgm:resizeHandles val="exact"/>
        </dgm:presLayoutVars>
      </dgm:prSet>
      <dgm:spPr/>
    </dgm:pt>
    <dgm:pt modelId="{7A5E5609-B8D2-4167-9AEC-F4CA1E3B480D}" type="pres">
      <dgm:prSet presAssocID="{7A58F319-30D9-4077-9D27-3CA6E962C1B1}" presName="node" presStyleLbl="node1" presStyleIdx="0" presStyleCnt="1">
        <dgm:presLayoutVars>
          <dgm:bulletEnabled val="1"/>
        </dgm:presLayoutVars>
      </dgm:prSet>
      <dgm:spPr/>
    </dgm:pt>
  </dgm:ptLst>
  <dgm:cxnLst>
    <dgm:cxn modelId="{B111B616-D8E8-4769-BBAF-5B30EE8518AC}" type="presOf" srcId="{BEC7F247-7FDB-488C-8F02-76559F151ED4}" destId="{7A5E5609-B8D2-4167-9AEC-F4CA1E3B480D}" srcOrd="0" destOrd="1" presId="urn:microsoft.com/office/officeart/2005/8/layout/process1"/>
    <dgm:cxn modelId="{22E31918-69C3-4E5A-9709-FEA2B5F32377}" srcId="{7A58F319-30D9-4077-9D27-3CA6E962C1B1}" destId="{AE90887C-FA70-476F-8096-9DADDE4999E0}" srcOrd="2" destOrd="0" parTransId="{18475A18-3675-41E9-A74B-F8FCF82BC6DA}" sibTransId="{4CD81E75-25D5-4614-8AEA-793098774A7E}"/>
    <dgm:cxn modelId="{ADB1521E-A3ED-4841-9EFF-5F2259591E18}" type="presOf" srcId="{7A58F319-30D9-4077-9D27-3CA6E962C1B1}" destId="{7A5E5609-B8D2-4167-9AEC-F4CA1E3B480D}" srcOrd="0" destOrd="0" presId="urn:microsoft.com/office/officeart/2005/8/layout/process1"/>
    <dgm:cxn modelId="{6C9A2024-6FE0-4877-9339-959F5E550F25}" type="presOf" srcId="{AE90887C-FA70-476F-8096-9DADDE4999E0}" destId="{7A5E5609-B8D2-4167-9AEC-F4CA1E3B480D}" srcOrd="0" destOrd="3" presId="urn:microsoft.com/office/officeart/2005/8/layout/process1"/>
    <dgm:cxn modelId="{AD51EA67-AF2B-475F-9110-861FE54F8C45}" srcId="{7A58F319-30D9-4077-9D27-3CA6E962C1B1}" destId="{BEC7F247-7FDB-488C-8F02-76559F151ED4}" srcOrd="0" destOrd="0" parTransId="{8A4EA3A3-99A8-4409-9DC5-444AA970566A}" sibTransId="{474A3EBE-0AA1-4C7A-9C1C-8EA7A6BA1A91}"/>
    <dgm:cxn modelId="{580D6F6B-90B1-44CF-9637-0BB475071923}" srcId="{D4EC11DB-66A0-4AE8-AA36-04E15C797A90}" destId="{7A58F319-30D9-4077-9D27-3CA6E962C1B1}" srcOrd="0" destOrd="0" parTransId="{8187F676-25B3-4613-B2E4-977E6DB2D208}" sibTransId="{95228496-717E-46FE-A790-D678F41E1C14}"/>
    <dgm:cxn modelId="{43DC0774-37F1-4686-A80D-1BDBBC5517CB}" srcId="{7A58F319-30D9-4077-9D27-3CA6E962C1B1}" destId="{F65BA635-1869-44B5-BB61-3CA82DA50EA1}" srcOrd="1" destOrd="0" parTransId="{9B5BD01C-81F6-48FC-836B-44550E1E01F9}" sibTransId="{C8FFAA13-E85B-4546-8E2A-AD6D51EAFE53}"/>
    <dgm:cxn modelId="{3B217C8E-59E2-4B7E-B6E4-0FFDDAC3B975}" type="presOf" srcId="{D4EC11DB-66A0-4AE8-AA36-04E15C797A90}" destId="{BAFCAF64-023A-48B7-8EBA-87055DFB5F72}" srcOrd="0" destOrd="0" presId="urn:microsoft.com/office/officeart/2005/8/layout/process1"/>
    <dgm:cxn modelId="{95478AA5-4160-4B27-A4FF-F05824BE68EB}" type="presOf" srcId="{F65BA635-1869-44B5-BB61-3CA82DA50EA1}" destId="{7A5E5609-B8D2-4167-9AEC-F4CA1E3B480D}" srcOrd="0" destOrd="2" presId="urn:microsoft.com/office/officeart/2005/8/layout/process1"/>
    <dgm:cxn modelId="{2D1795FC-70FC-43ED-98FF-AC9460860F1A}" type="presParOf" srcId="{BAFCAF64-023A-48B7-8EBA-87055DFB5F72}" destId="{7A5E5609-B8D2-4167-9AEC-F4CA1E3B480D}"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752D9-A031-46CB-9D41-005747525AC8}">
      <dsp:nvSpPr>
        <dsp:cNvPr id="0" name=""/>
        <dsp:cNvSpPr/>
      </dsp:nvSpPr>
      <dsp:spPr>
        <a:xfrm>
          <a:off x="3080" y="120342"/>
          <a:ext cx="2444055" cy="3421677"/>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622300">
            <a:lnSpc>
              <a:spcPct val="90000"/>
            </a:lnSpc>
            <a:spcBef>
              <a:spcPct val="0"/>
            </a:spcBef>
            <a:spcAft>
              <a:spcPct val="35000"/>
            </a:spcAft>
            <a:buNone/>
          </a:pPr>
          <a:r>
            <a:rPr lang="en-GB" sz="1400" kern="1200" dirty="0"/>
            <a:t>I learned some of knowledge and skills during first 2 semesters, like creating portfolio, working with mind map,</a:t>
          </a:r>
        </a:p>
        <a:p>
          <a:pPr marL="0" lvl="0" indent="0" algn="l" defTabSz="622300">
            <a:lnSpc>
              <a:spcPct val="90000"/>
            </a:lnSpc>
            <a:spcBef>
              <a:spcPct val="0"/>
            </a:spcBef>
            <a:spcAft>
              <a:spcPct val="35000"/>
            </a:spcAft>
            <a:buNone/>
          </a:pPr>
          <a:r>
            <a:rPr lang="en-GB" sz="1400" kern="1200" dirty="0" err="1"/>
            <a:t>Powerpoint</a:t>
          </a:r>
          <a:r>
            <a:rPr lang="en-GB" sz="1400" kern="1200" dirty="0"/>
            <a:t> presentation, MS Word, Ms Excel</a:t>
          </a:r>
          <a:endParaRPr lang="en-US" sz="1400" kern="1200" dirty="0"/>
        </a:p>
      </dsp:txBody>
      <dsp:txXfrm>
        <a:off x="3080" y="1420580"/>
        <a:ext cx="2444055" cy="2053006"/>
      </dsp:txXfrm>
    </dsp:sp>
    <dsp:sp modelId="{5424752A-7F70-4EAE-8406-D68A12972A52}">
      <dsp:nvSpPr>
        <dsp:cNvPr id="0" name=""/>
        <dsp:cNvSpPr/>
      </dsp:nvSpPr>
      <dsp:spPr>
        <a:xfrm>
          <a:off x="711856" y="462510"/>
          <a:ext cx="1026503" cy="1026503"/>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612838"/>
        <a:ext cx="725847" cy="725847"/>
      </dsp:txXfrm>
    </dsp:sp>
    <dsp:sp modelId="{715AB609-DBC6-4A6A-8B58-D249B8A6734C}">
      <dsp:nvSpPr>
        <dsp:cNvPr id="0" name=""/>
        <dsp:cNvSpPr/>
      </dsp:nvSpPr>
      <dsp:spPr>
        <a:xfrm>
          <a:off x="3080" y="3541948"/>
          <a:ext cx="2444055" cy="72"/>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D75AFD-0CF1-4408-AF72-F7B6DCAFA000}">
      <dsp:nvSpPr>
        <dsp:cNvPr id="0" name=""/>
        <dsp:cNvSpPr/>
      </dsp:nvSpPr>
      <dsp:spPr>
        <a:xfrm>
          <a:off x="2691541" y="120342"/>
          <a:ext cx="2444055" cy="3421677"/>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622300">
            <a:lnSpc>
              <a:spcPct val="90000"/>
            </a:lnSpc>
            <a:spcBef>
              <a:spcPct val="0"/>
            </a:spcBef>
            <a:spcAft>
              <a:spcPct val="35000"/>
            </a:spcAft>
            <a:buNone/>
          </a:pPr>
          <a:r>
            <a:rPr lang="en-GB" sz="1400" kern="1200"/>
            <a:t>Everey day usage of my laptop and phone gave me knowledge</a:t>
          </a:r>
          <a:endParaRPr lang="en-US" sz="1400" kern="1200"/>
        </a:p>
      </dsp:txBody>
      <dsp:txXfrm>
        <a:off x="2691541" y="1420580"/>
        <a:ext cx="2444055" cy="2053006"/>
      </dsp:txXfrm>
    </dsp:sp>
    <dsp:sp modelId="{724C5CFD-36C4-4B75-BB91-07127D70E9A6}">
      <dsp:nvSpPr>
        <dsp:cNvPr id="0" name=""/>
        <dsp:cNvSpPr/>
      </dsp:nvSpPr>
      <dsp:spPr>
        <a:xfrm>
          <a:off x="3400317" y="462510"/>
          <a:ext cx="1026503" cy="1026503"/>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612838"/>
        <a:ext cx="725847" cy="725847"/>
      </dsp:txXfrm>
    </dsp:sp>
    <dsp:sp modelId="{403F323C-EA49-469A-8FC7-4E3F67678037}">
      <dsp:nvSpPr>
        <dsp:cNvPr id="0" name=""/>
        <dsp:cNvSpPr/>
      </dsp:nvSpPr>
      <dsp:spPr>
        <a:xfrm>
          <a:off x="2691541" y="3541948"/>
          <a:ext cx="2444055" cy="72"/>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2AC0E4-3FA5-49F8-AED7-D3A0211F93AB}">
      <dsp:nvSpPr>
        <dsp:cNvPr id="0" name=""/>
        <dsp:cNvSpPr/>
      </dsp:nvSpPr>
      <dsp:spPr>
        <a:xfrm>
          <a:off x="5380002" y="120342"/>
          <a:ext cx="2444055" cy="3421677"/>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622300">
            <a:lnSpc>
              <a:spcPct val="90000"/>
            </a:lnSpc>
            <a:spcBef>
              <a:spcPct val="0"/>
            </a:spcBef>
            <a:spcAft>
              <a:spcPct val="35000"/>
            </a:spcAft>
            <a:buNone/>
          </a:pPr>
          <a:r>
            <a:rPr lang="en-GB" sz="1400" kern="1200"/>
            <a:t>I have college degree in electronics which I studied 20 years ago</a:t>
          </a:r>
          <a:endParaRPr lang="en-US" sz="1400" kern="1200"/>
        </a:p>
      </dsp:txBody>
      <dsp:txXfrm>
        <a:off x="5380002" y="1420580"/>
        <a:ext cx="2444055" cy="2053006"/>
      </dsp:txXfrm>
    </dsp:sp>
    <dsp:sp modelId="{3E099AD8-6E45-4722-8D1E-4923A3E7F1E3}">
      <dsp:nvSpPr>
        <dsp:cNvPr id="0" name=""/>
        <dsp:cNvSpPr/>
      </dsp:nvSpPr>
      <dsp:spPr>
        <a:xfrm>
          <a:off x="6088778" y="462510"/>
          <a:ext cx="1026503" cy="1026503"/>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612838"/>
        <a:ext cx="725847" cy="725847"/>
      </dsp:txXfrm>
    </dsp:sp>
    <dsp:sp modelId="{31733BBF-178D-4910-93C1-F313D647CD49}">
      <dsp:nvSpPr>
        <dsp:cNvPr id="0" name=""/>
        <dsp:cNvSpPr/>
      </dsp:nvSpPr>
      <dsp:spPr>
        <a:xfrm>
          <a:off x="5380002" y="3541948"/>
          <a:ext cx="2444055" cy="72"/>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820CA4-BD78-4B8E-B79B-6B75C4C4E19F}">
      <dsp:nvSpPr>
        <dsp:cNvPr id="0" name=""/>
        <dsp:cNvSpPr/>
      </dsp:nvSpPr>
      <dsp:spPr>
        <a:xfrm>
          <a:off x="8068463" y="120342"/>
          <a:ext cx="2444055" cy="3421677"/>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622300">
            <a:lnSpc>
              <a:spcPct val="90000"/>
            </a:lnSpc>
            <a:spcBef>
              <a:spcPct val="0"/>
            </a:spcBef>
            <a:spcAft>
              <a:spcPct val="35000"/>
            </a:spcAft>
            <a:buNone/>
          </a:pPr>
          <a:r>
            <a:rPr lang="en-GB" sz="1400" kern="1200"/>
            <a:t>I owned PC before which I was maintaining and attached some parts and was install softwares on my own</a:t>
          </a:r>
          <a:endParaRPr lang="en-US" sz="1400" kern="1200"/>
        </a:p>
      </dsp:txBody>
      <dsp:txXfrm>
        <a:off x="8068463" y="1420580"/>
        <a:ext cx="2444055" cy="2053006"/>
      </dsp:txXfrm>
    </dsp:sp>
    <dsp:sp modelId="{E53B92BA-3B1B-4BF9-9C66-DF8E8DC3A31E}">
      <dsp:nvSpPr>
        <dsp:cNvPr id="0" name=""/>
        <dsp:cNvSpPr/>
      </dsp:nvSpPr>
      <dsp:spPr>
        <a:xfrm>
          <a:off x="8777239" y="462510"/>
          <a:ext cx="1026503" cy="1026503"/>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612838"/>
        <a:ext cx="725847" cy="725847"/>
      </dsp:txXfrm>
    </dsp:sp>
    <dsp:sp modelId="{61CC5E57-DB51-45CD-99BF-3E7C6503FF00}">
      <dsp:nvSpPr>
        <dsp:cNvPr id="0" name=""/>
        <dsp:cNvSpPr/>
      </dsp:nvSpPr>
      <dsp:spPr>
        <a:xfrm>
          <a:off x="8068463" y="3541948"/>
          <a:ext cx="2444055" cy="72"/>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E5586-1556-48BD-A477-212D9E99A02A}">
      <dsp:nvSpPr>
        <dsp:cNvPr id="0" name=""/>
        <dsp:cNvSpPr/>
      </dsp:nvSpPr>
      <dsp:spPr>
        <a:xfrm>
          <a:off x="0" y="1890"/>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A4476B-1FD6-4B5C-B2F8-C76D562F7A02}">
      <dsp:nvSpPr>
        <dsp:cNvPr id="0" name=""/>
        <dsp:cNvSpPr/>
      </dsp:nvSpPr>
      <dsp:spPr>
        <a:xfrm>
          <a:off x="243661" y="183126"/>
          <a:ext cx="443021" cy="4430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5C004C-4F19-4548-A833-92DF3F0FE2E8}">
      <dsp:nvSpPr>
        <dsp:cNvPr id="0" name=""/>
        <dsp:cNvSpPr/>
      </dsp:nvSpPr>
      <dsp:spPr>
        <a:xfrm>
          <a:off x="930344" y="1890"/>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100000"/>
            </a:lnSpc>
            <a:spcBef>
              <a:spcPct val="0"/>
            </a:spcBef>
            <a:spcAft>
              <a:spcPct val="35000"/>
            </a:spcAft>
            <a:buNone/>
          </a:pPr>
          <a:r>
            <a:rPr lang="en-GB" sz="1900" kern="1200"/>
            <a:t>Word processor MS Word</a:t>
          </a:r>
          <a:endParaRPr lang="en-US" sz="1900" kern="1200"/>
        </a:p>
      </dsp:txBody>
      <dsp:txXfrm>
        <a:off x="930344" y="1890"/>
        <a:ext cx="6073432" cy="805493"/>
      </dsp:txXfrm>
    </dsp:sp>
    <dsp:sp modelId="{8BD8D4E3-EBC1-49B7-B7E7-55C2D0B1A83E}">
      <dsp:nvSpPr>
        <dsp:cNvPr id="0" name=""/>
        <dsp:cNvSpPr/>
      </dsp:nvSpPr>
      <dsp:spPr>
        <a:xfrm>
          <a:off x="0" y="1008756"/>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3277C6-1C31-40B8-A26C-BD37E9BD8FFA}">
      <dsp:nvSpPr>
        <dsp:cNvPr id="0" name=""/>
        <dsp:cNvSpPr/>
      </dsp:nvSpPr>
      <dsp:spPr>
        <a:xfrm>
          <a:off x="243661" y="1189992"/>
          <a:ext cx="443021" cy="4430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AD8C02-AC5D-4A1B-A82C-1088A2CB1169}">
      <dsp:nvSpPr>
        <dsp:cNvPr id="0" name=""/>
        <dsp:cNvSpPr/>
      </dsp:nvSpPr>
      <dsp:spPr>
        <a:xfrm>
          <a:off x="930344" y="1008756"/>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100000"/>
            </a:lnSpc>
            <a:spcBef>
              <a:spcPct val="0"/>
            </a:spcBef>
            <a:spcAft>
              <a:spcPct val="35000"/>
            </a:spcAft>
            <a:buNone/>
          </a:pPr>
          <a:r>
            <a:rPr lang="en-GB" sz="1900" kern="1200"/>
            <a:t>Spreadsheet program MS Excel</a:t>
          </a:r>
          <a:endParaRPr lang="en-US" sz="1900" kern="1200"/>
        </a:p>
      </dsp:txBody>
      <dsp:txXfrm>
        <a:off x="930344" y="1008756"/>
        <a:ext cx="6073432" cy="805493"/>
      </dsp:txXfrm>
    </dsp:sp>
    <dsp:sp modelId="{D8F88EE2-682E-4F98-9569-FDA35ED2D929}">
      <dsp:nvSpPr>
        <dsp:cNvPr id="0" name=""/>
        <dsp:cNvSpPr/>
      </dsp:nvSpPr>
      <dsp:spPr>
        <a:xfrm>
          <a:off x="0" y="2015622"/>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BD2973-828B-4A67-BF25-161F0EBC4D95}">
      <dsp:nvSpPr>
        <dsp:cNvPr id="0" name=""/>
        <dsp:cNvSpPr/>
      </dsp:nvSpPr>
      <dsp:spPr>
        <a:xfrm>
          <a:off x="243661" y="2196858"/>
          <a:ext cx="443021" cy="4430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6FD112-EE79-4C51-9351-ACA39080881F}">
      <dsp:nvSpPr>
        <dsp:cNvPr id="0" name=""/>
        <dsp:cNvSpPr/>
      </dsp:nvSpPr>
      <dsp:spPr>
        <a:xfrm>
          <a:off x="930344" y="2015622"/>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100000"/>
            </a:lnSpc>
            <a:spcBef>
              <a:spcPct val="0"/>
            </a:spcBef>
            <a:spcAft>
              <a:spcPct val="35000"/>
            </a:spcAft>
            <a:buNone/>
          </a:pPr>
          <a:r>
            <a:rPr lang="en-GB" sz="1900" kern="1200"/>
            <a:t>A presentation program MS Powerpoint</a:t>
          </a:r>
          <a:endParaRPr lang="en-US" sz="1900" kern="1200"/>
        </a:p>
      </dsp:txBody>
      <dsp:txXfrm>
        <a:off x="930344" y="2015622"/>
        <a:ext cx="6073432" cy="805493"/>
      </dsp:txXfrm>
    </dsp:sp>
    <dsp:sp modelId="{F7DE6BA1-E7E6-4576-AE16-8B5812A273D5}">
      <dsp:nvSpPr>
        <dsp:cNvPr id="0" name=""/>
        <dsp:cNvSpPr/>
      </dsp:nvSpPr>
      <dsp:spPr>
        <a:xfrm>
          <a:off x="0" y="3022489"/>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767C2D-50B7-4E09-8D7C-50980F642786}">
      <dsp:nvSpPr>
        <dsp:cNvPr id="0" name=""/>
        <dsp:cNvSpPr/>
      </dsp:nvSpPr>
      <dsp:spPr>
        <a:xfrm>
          <a:off x="243661" y="3203725"/>
          <a:ext cx="443021" cy="4430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293507-323A-4AB9-BD3E-B9FFC4F3022C}">
      <dsp:nvSpPr>
        <dsp:cNvPr id="0" name=""/>
        <dsp:cNvSpPr/>
      </dsp:nvSpPr>
      <dsp:spPr>
        <a:xfrm>
          <a:off x="930344" y="3022489"/>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100000"/>
            </a:lnSpc>
            <a:spcBef>
              <a:spcPct val="0"/>
            </a:spcBef>
            <a:spcAft>
              <a:spcPct val="35000"/>
            </a:spcAft>
            <a:buNone/>
          </a:pPr>
          <a:r>
            <a:rPr lang="en-GB" sz="1900" kern="1200"/>
            <a:t>An email client Outlook</a:t>
          </a:r>
          <a:endParaRPr lang="en-US" sz="1900" kern="1200"/>
        </a:p>
      </dsp:txBody>
      <dsp:txXfrm>
        <a:off x="930344" y="3022489"/>
        <a:ext cx="6073432" cy="805493"/>
      </dsp:txXfrm>
    </dsp:sp>
    <dsp:sp modelId="{02CFF9AA-53C1-45B8-BAB2-AC0591AAACE9}">
      <dsp:nvSpPr>
        <dsp:cNvPr id="0" name=""/>
        <dsp:cNvSpPr/>
      </dsp:nvSpPr>
      <dsp:spPr>
        <a:xfrm>
          <a:off x="0" y="4029355"/>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753CE4-B7AC-4B15-8D98-42CFD4828183}">
      <dsp:nvSpPr>
        <dsp:cNvPr id="0" name=""/>
        <dsp:cNvSpPr/>
      </dsp:nvSpPr>
      <dsp:spPr>
        <a:xfrm>
          <a:off x="243661" y="4210591"/>
          <a:ext cx="443021" cy="4430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2A6D92-1F18-4641-A54D-14CB48B8F99E}">
      <dsp:nvSpPr>
        <dsp:cNvPr id="0" name=""/>
        <dsp:cNvSpPr/>
      </dsp:nvSpPr>
      <dsp:spPr>
        <a:xfrm>
          <a:off x="930344" y="4029355"/>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100000"/>
            </a:lnSpc>
            <a:spcBef>
              <a:spcPct val="0"/>
            </a:spcBef>
            <a:spcAft>
              <a:spcPct val="35000"/>
            </a:spcAft>
            <a:buNone/>
          </a:pPr>
          <a:r>
            <a:rPr lang="en-GB" sz="1900" kern="1200"/>
            <a:t>OneNote</a:t>
          </a:r>
          <a:endParaRPr lang="en-US" sz="1900" kern="1200"/>
        </a:p>
      </dsp:txBody>
      <dsp:txXfrm>
        <a:off x="930344" y="4029355"/>
        <a:ext cx="6073432" cy="805493"/>
      </dsp:txXfrm>
    </dsp:sp>
    <dsp:sp modelId="{B8BCD0DB-425D-40B5-9375-E481C86D5B1E}">
      <dsp:nvSpPr>
        <dsp:cNvPr id="0" name=""/>
        <dsp:cNvSpPr/>
      </dsp:nvSpPr>
      <dsp:spPr>
        <a:xfrm>
          <a:off x="0" y="5036221"/>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1C76B0-24DD-4BBF-B17A-1D9F9A7BFAC0}">
      <dsp:nvSpPr>
        <dsp:cNvPr id="0" name=""/>
        <dsp:cNvSpPr/>
      </dsp:nvSpPr>
      <dsp:spPr>
        <a:xfrm>
          <a:off x="243661" y="5217457"/>
          <a:ext cx="443021" cy="44302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2C1ABF-1CF7-49D5-AA3D-D184A6451BF3}">
      <dsp:nvSpPr>
        <dsp:cNvPr id="0" name=""/>
        <dsp:cNvSpPr/>
      </dsp:nvSpPr>
      <dsp:spPr>
        <a:xfrm>
          <a:off x="930344" y="5036221"/>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100000"/>
            </a:lnSpc>
            <a:spcBef>
              <a:spcPct val="0"/>
            </a:spcBef>
            <a:spcAft>
              <a:spcPct val="35000"/>
            </a:spcAft>
            <a:buNone/>
          </a:pPr>
          <a:r>
            <a:rPr lang="en-GB" sz="1900" kern="1200"/>
            <a:t>OneDrive</a:t>
          </a:r>
          <a:endParaRPr lang="en-US" sz="1900" kern="1200"/>
        </a:p>
      </dsp:txBody>
      <dsp:txXfrm>
        <a:off x="930344" y="5036221"/>
        <a:ext cx="6073432" cy="8054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44BC7A-AC52-4B9A-9EAC-9A4E80B9C63D}">
      <dsp:nvSpPr>
        <dsp:cNvPr id="0" name=""/>
        <dsp:cNvSpPr/>
      </dsp:nvSpPr>
      <dsp:spPr>
        <a:xfrm>
          <a:off x="0" y="1698"/>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5E579F-43D4-4408-A224-644D938DC7D7}">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3D5D5C-459A-4344-9D84-7B9409743537}">
      <dsp:nvSpPr>
        <dsp:cNvPr id="0" name=""/>
        <dsp:cNvSpPr/>
      </dsp:nvSpPr>
      <dsp:spPr>
        <a:xfrm>
          <a:off x="994536" y="1698"/>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844550">
            <a:lnSpc>
              <a:spcPct val="100000"/>
            </a:lnSpc>
            <a:spcBef>
              <a:spcPct val="0"/>
            </a:spcBef>
            <a:spcAft>
              <a:spcPct val="35000"/>
            </a:spcAft>
            <a:buNone/>
          </a:pPr>
          <a:r>
            <a:rPr lang="en-GB" sz="1900" kern="1200"/>
            <a:t>With the hypertext and HTTP, URL is one of the key concepts of the web. It is mechanism to used by browsers to retrieve any published resource on web.</a:t>
          </a:r>
          <a:endParaRPr lang="en-US" sz="1900" kern="1200"/>
        </a:p>
      </dsp:txBody>
      <dsp:txXfrm>
        <a:off x="994536" y="1698"/>
        <a:ext cx="8623596" cy="861070"/>
      </dsp:txXfrm>
    </dsp:sp>
    <dsp:sp modelId="{CF96ABBE-CE3C-4CE0-A9C8-51CB21E3291A}">
      <dsp:nvSpPr>
        <dsp:cNvPr id="0" name=""/>
        <dsp:cNvSpPr/>
      </dsp:nvSpPr>
      <dsp:spPr>
        <a:xfrm>
          <a:off x="0" y="1078036"/>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EFE799-381F-4BC2-8111-B9593F2C2F5F}">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670DEE-D661-46F5-B892-4F9BCDFBFD7C}">
      <dsp:nvSpPr>
        <dsp:cNvPr id="0" name=""/>
        <dsp:cNvSpPr/>
      </dsp:nvSpPr>
      <dsp:spPr>
        <a:xfrm>
          <a:off x="994536" y="1078036"/>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844550">
            <a:lnSpc>
              <a:spcPct val="100000"/>
            </a:lnSpc>
            <a:spcBef>
              <a:spcPct val="0"/>
            </a:spcBef>
            <a:spcAft>
              <a:spcPct val="35000"/>
            </a:spcAft>
            <a:buNone/>
          </a:pPr>
          <a:r>
            <a:rPr lang="en-GB" sz="1900" kern="1200" dirty="0"/>
            <a:t>A Prefix it is usually HTTP://  Transfer protocol required to request data from server</a:t>
          </a:r>
          <a:endParaRPr lang="en-US" sz="1900" kern="1200" dirty="0"/>
        </a:p>
      </dsp:txBody>
      <dsp:txXfrm>
        <a:off x="994536" y="1078036"/>
        <a:ext cx="8623596" cy="861070"/>
      </dsp:txXfrm>
    </dsp:sp>
    <dsp:sp modelId="{2DD2ABA6-7E40-413B-9068-C4709BEA6A86}">
      <dsp:nvSpPr>
        <dsp:cNvPr id="0" name=""/>
        <dsp:cNvSpPr/>
      </dsp:nvSpPr>
      <dsp:spPr>
        <a:xfrm>
          <a:off x="0" y="2154374"/>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92C656-0192-4AC9-9123-794E2DA4ACF7}">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C6A763-3526-4532-BC41-73764F25F9A1}">
      <dsp:nvSpPr>
        <dsp:cNvPr id="0" name=""/>
        <dsp:cNvSpPr/>
      </dsp:nvSpPr>
      <dsp:spPr>
        <a:xfrm>
          <a:off x="994536" y="2154374"/>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844550">
            <a:lnSpc>
              <a:spcPct val="100000"/>
            </a:lnSpc>
            <a:spcBef>
              <a:spcPct val="0"/>
            </a:spcBef>
            <a:spcAft>
              <a:spcPct val="35000"/>
            </a:spcAft>
            <a:buNone/>
          </a:pPr>
          <a:r>
            <a:rPr lang="en-GB" sz="1900" kern="1200" dirty="0"/>
            <a:t>A hostname or domain name (DNS ) Example: </a:t>
          </a:r>
          <a:r>
            <a:rPr lang="en-GB" sz="1900" kern="1200" dirty="0">
              <a:hlinkClick xmlns:r="http://schemas.openxmlformats.org/officeDocument/2006/relationships" r:id="rId7"/>
            </a:rPr>
            <a:t>WWW.Inbox.lv</a:t>
          </a:r>
          <a:r>
            <a:rPr lang="en-GB" sz="1900" kern="1200" dirty="0"/>
            <a:t>  Identifies particular computer somewhere else</a:t>
          </a:r>
          <a:endParaRPr lang="en-US" sz="1900" kern="1200" dirty="0"/>
        </a:p>
      </dsp:txBody>
      <dsp:txXfrm>
        <a:off x="994536" y="2154374"/>
        <a:ext cx="8623596" cy="861070"/>
      </dsp:txXfrm>
    </dsp:sp>
    <dsp:sp modelId="{1D1ABC5E-E2A8-4FDE-B29D-24EF6289DDC7}">
      <dsp:nvSpPr>
        <dsp:cNvPr id="0" name=""/>
        <dsp:cNvSpPr/>
      </dsp:nvSpPr>
      <dsp:spPr>
        <a:xfrm>
          <a:off x="0" y="3230712"/>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B7C50C-6A59-4FD9-8850-7DA82A71EA5A}">
      <dsp:nvSpPr>
        <dsp:cNvPr id="0" name=""/>
        <dsp:cNvSpPr/>
      </dsp:nvSpPr>
      <dsp:spPr>
        <a:xfrm>
          <a:off x="260473" y="3424453"/>
          <a:ext cx="473588" cy="473588"/>
        </a:xfrm>
        <a:prstGeom prst="rect">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43C722-8A90-4D7B-8BB2-3951FCBADB7B}">
      <dsp:nvSpPr>
        <dsp:cNvPr id="0" name=""/>
        <dsp:cNvSpPr/>
      </dsp:nvSpPr>
      <dsp:spPr>
        <a:xfrm>
          <a:off x="994536" y="3230712"/>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844550">
            <a:lnSpc>
              <a:spcPct val="100000"/>
            </a:lnSpc>
            <a:spcBef>
              <a:spcPct val="0"/>
            </a:spcBef>
            <a:spcAft>
              <a:spcPct val="35000"/>
            </a:spcAft>
            <a:buNone/>
          </a:pPr>
          <a:r>
            <a:rPr lang="en-GB" sz="1900" kern="1200" dirty="0"/>
            <a:t>A Path (Such as news)</a:t>
          </a:r>
          <a:endParaRPr lang="en-US" sz="1900" kern="1200" dirty="0"/>
        </a:p>
      </dsp:txBody>
      <dsp:txXfrm>
        <a:off x="994536" y="3230712"/>
        <a:ext cx="8623596" cy="8610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5E5609-B8D2-4167-9AEC-F4CA1E3B480D}">
      <dsp:nvSpPr>
        <dsp:cNvPr id="0" name=""/>
        <dsp:cNvSpPr/>
      </dsp:nvSpPr>
      <dsp:spPr>
        <a:xfrm>
          <a:off x="2648" y="0"/>
          <a:ext cx="5418815" cy="3208333"/>
        </a:xfrm>
        <a:prstGeom prst="roundRect">
          <a:avLst>
            <a:gd name="adj" fmla="val 10000"/>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What is Cyberspace? Cyberspace is virtual world popularised with the rise of internet. It is 2 or more devices connected to each other connected in internet. As in real world threats , in Cyberspace there are threats also threats where hackers can gain any sensitive information from you. Mainly there are 3 types of hackers</a:t>
          </a:r>
          <a:endParaRPr lang="en-US" sz="1900" kern="1200"/>
        </a:p>
        <a:p>
          <a:pPr marL="114300" lvl="1" indent="-114300" algn="l" defTabSz="666750">
            <a:lnSpc>
              <a:spcPct val="90000"/>
            </a:lnSpc>
            <a:spcBef>
              <a:spcPct val="0"/>
            </a:spcBef>
            <a:spcAft>
              <a:spcPct val="15000"/>
            </a:spcAft>
            <a:buChar char="•"/>
          </a:pPr>
          <a:r>
            <a:rPr lang="en-GB" sz="1500" kern="1200"/>
            <a:t>White hats</a:t>
          </a:r>
          <a:endParaRPr lang="en-US" sz="1500" kern="1200"/>
        </a:p>
        <a:p>
          <a:pPr marL="114300" lvl="1" indent="-114300" algn="l" defTabSz="666750">
            <a:lnSpc>
              <a:spcPct val="90000"/>
            </a:lnSpc>
            <a:spcBef>
              <a:spcPct val="0"/>
            </a:spcBef>
            <a:spcAft>
              <a:spcPct val="15000"/>
            </a:spcAft>
            <a:buChar char="•"/>
          </a:pPr>
          <a:r>
            <a:rPr lang="en-GB" sz="1500" kern="1200"/>
            <a:t>Grey hat</a:t>
          </a:r>
          <a:endParaRPr lang="en-US" sz="1500" kern="1200"/>
        </a:p>
        <a:p>
          <a:pPr marL="114300" lvl="1" indent="-114300" algn="l" defTabSz="666750">
            <a:lnSpc>
              <a:spcPct val="90000"/>
            </a:lnSpc>
            <a:spcBef>
              <a:spcPct val="0"/>
            </a:spcBef>
            <a:spcAft>
              <a:spcPct val="15000"/>
            </a:spcAft>
            <a:buChar char="•"/>
          </a:pPr>
          <a:r>
            <a:rPr lang="en-GB" sz="1500" kern="1200"/>
            <a:t>Black hats</a:t>
          </a:r>
          <a:endParaRPr lang="en-US" sz="1500" kern="1200"/>
        </a:p>
      </dsp:txBody>
      <dsp:txXfrm>
        <a:off x="96617" y="93969"/>
        <a:ext cx="5230877" cy="3020395"/>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A6662E-FAF4-44BC-88B5-85A7CBFB6D30}" type="datetime1">
              <a:rPr lang="en-US" smtClean="0"/>
              <a:pPr/>
              <a:t>1/7/2024</a:t>
            </a:fld>
            <a:endParaRPr lang="en-US" dirty="0"/>
          </a:p>
        </p:txBody>
      </p:sp>
      <p:sp>
        <p:nvSpPr>
          <p:cNvPr id="5" name="Footer Placeholder 4"/>
          <p:cNvSpPr>
            <a:spLocks noGrp="1"/>
          </p:cNvSpPr>
          <p:nvPr>
            <p:ph type="ftr" sz="quarter" idx="11"/>
          </p:nvPr>
        </p:nvSpPr>
        <p:spPr/>
        <p:txBody>
          <a:bodyPr/>
          <a:lstStyle/>
          <a:p>
            <a:endParaRPr lang="en-US">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2652494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5F08A-1E71-4B2B-BB49-E743F2903911}" type="datetime1">
              <a:rPr lang="en-US" smtClean="0"/>
              <a:t>1/7/2024</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10611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417D9E-721A-44BB-8863-9873FE64DA75}" type="datetime1">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49306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31DA2F-80B8-49CF-99FB-5ABCA53A607A}" type="datetime1">
              <a:rPr lang="en-US" smtClean="0"/>
              <a:t>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04340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852172-E6C9-4B6C-929A-A9DE3837BBF1}" type="datetime1">
              <a:rPr lang="en-US" smtClean="0"/>
              <a:t>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22043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B41CFF-90C9-47B3-9DA1-F2BF8D839F7E}" type="datetime1">
              <a:rPr lang="en-US" smtClean="0"/>
              <a:t>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0455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6048FA-06AB-4884-A69B-986B96E68A24}" type="datetime1">
              <a:rPr lang="en-US" smtClean="0"/>
              <a:t>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78647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DB7ABA-0172-4F9C-889D-567164F66BCD}" type="datetime1">
              <a:rPr lang="en-US" smtClean="0"/>
              <a:t>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69866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AC6A5B-8AE7-4A41-B5A7-9ADC6686DC18}" type="datetime1">
              <a:rPr lang="en-US" smtClean="0"/>
              <a:t>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72235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E0CF6C-748E-4B7A-BC8B-3011EF78ED13}" type="datetime1">
              <a:rPr lang="en-US" smtClean="0"/>
              <a:pPr/>
              <a:t>1/7/2024</a:t>
            </a:fld>
            <a:endParaRPr lang="en-US" dirty="0"/>
          </a:p>
        </p:txBody>
      </p:sp>
      <p:sp>
        <p:nvSpPr>
          <p:cNvPr id="5" name="Footer Placeholder 4"/>
          <p:cNvSpPr>
            <a:spLocks noGrp="1"/>
          </p:cNvSpPr>
          <p:nvPr>
            <p:ph type="ftr" sz="quarter" idx="11"/>
          </p:nvPr>
        </p:nvSpPr>
        <p:spPr/>
        <p:txBody>
          <a:bodyPr/>
          <a:lstStyle/>
          <a:p>
            <a:endParaRPr lang="en-US" dirty="0">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39906542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E0CF6C-748E-4B7A-BC8B-3011EF78ED13}" type="datetime1">
              <a:rPr lang="en-US" smtClean="0"/>
              <a:pPr/>
              <a:t>1/7/2024</a:t>
            </a:fld>
            <a:endParaRPr lang="en-US" dirty="0"/>
          </a:p>
        </p:txBody>
      </p:sp>
      <p:sp>
        <p:nvSpPr>
          <p:cNvPr id="5" name="Footer Placeholder 4"/>
          <p:cNvSpPr>
            <a:spLocks noGrp="1"/>
          </p:cNvSpPr>
          <p:nvPr>
            <p:ph type="ftr" sz="quarter" idx="11"/>
          </p:nvPr>
        </p:nvSpPr>
        <p:spPr/>
        <p:txBody>
          <a:bodyPr/>
          <a:lstStyle/>
          <a:p>
            <a:endParaRPr lang="en-US" dirty="0">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18913302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E0CF6C-748E-4B7A-BC8B-3011EF78ED13}" type="datetime1">
              <a:rPr lang="en-US" smtClean="0"/>
              <a:pPr/>
              <a:t>1/7/2024</a:t>
            </a:fld>
            <a:endParaRPr lang="en-US" dirty="0"/>
          </a:p>
        </p:txBody>
      </p:sp>
      <p:sp>
        <p:nvSpPr>
          <p:cNvPr id="5" name="Footer Placeholder 4"/>
          <p:cNvSpPr>
            <a:spLocks noGrp="1"/>
          </p:cNvSpPr>
          <p:nvPr>
            <p:ph type="ftr" sz="quarter" idx="11"/>
          </p:nvPr>
        </p:nvSpPr>
        <p:spPr/>
        <p:txBody>
          <a:bodyPr/>
          <a:lstStyle/>
          <a:p>
            <a:endParaRPr lang="en-US" dirty="0">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60456247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E0CF6C-748E-4B7A-BC8B-3011EF78ED13}" type="datetime1">
              <a:rPr lang="en-US" smtClean="0"/>
              <a:pPr/>
              <a:t>1/7/2024</a:t>
            </a:fld>
            <a:endParaRPr lang="en-US" dirty="0"/>
          </a:p>
        </p:txBody>
      </p:sp>
      <p:sp>
        <p:nvSpPr>
          <p:cNvPr id="5" name="Footer Placeholder 4"/>
          <p:cNvSpPr>
            <a:spLocks noGrp="1"/>
          </p:cNvSpPr>
          <p:nvPr>
            <p:ph type="ftr" sz="quarter" idx="11"/>
          </p:nvPr>
        </p:nvSpPr>
        <p:spPr/>
        <p:txBody>
          <a:bodyPr/>
          <a:lstStyle/>
          <a:p>
            <a:endParaRPr lang="en-US" dirty="0">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4668062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E0CF6C-748E-4B7A-BC8B-3011EF78ED13}" type="datetime1">
              <a:rPr lang="en-US" smtClean="0"/>
              <a:pPr/>
              <a:t>1/7/2024</a:t>
            </a:fld>
            <a:endParaRPr lang="en-US" dirty="0"/>
          </a:p>
        </p:txBody>
      </p:sp>
      <p:sp>
        <p:nvSpPr>
          <p:cNvPr id="5" name="Footer Placeholder 4"/>
          <p:cNvSpPr>
            <a:spLocks noGrp="1"/>
          </p:cNvSpPr>
          <p:nvPr>
            <p:ph type="ftr" sz="quarter" idx="11"/>
          </p:nvPr>
        </p:nvSpPr>
        <p:spPr/>
        <p:txBody>
          <a:bodyPr/>
          <a:lstStyle/>
          <a:p>
            <a:endParaRPr lang="en-US" dirty="0">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16297147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559632-1575-4E14-B53B-3DC3D5ED3947}" type="datetime1">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80892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4A6868-2568-4CC9-B302-F37117B01A6E}" type="datetime1">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90620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E0CF6C-748E-4B7A-BC8B-3011EF78ED13}" type="datetime1">
              <a:rPr lang="en-US" smtClean="0"/>
              <a:pPr/>
              <a:t>1/7/2024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solidFill>
                <a:schemeClr val="tx1">
                  <a:alpha val="60000"/>
                </a:schemeClr>
              </a:solidFill>
            </a:endParaRP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869611122"/>
      </p:ext>
    </p:extLst>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 id="2147483826" r:id="rId12"/>
    <p:sldLayoutId id="2147483827" r:id="rId13"/>
    <p:sldLayoutId id="2147483828" r:id="rId14"/>
    <p:sldLayoutId id="2147483829" r:id="rId15"/>
    <p:sldLayoutId id="2147483830"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risturple.blogspot.com/2015/08/digital-literacy-is-crucial-for-reading.html"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en.wikipedia.org/wiki/IP_address" TargetMode="External"/><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blogs.salford.ac.uk/business-school/remote-working-success/" TargetMode="External"/><Relationship Id="rId2" Type="http://schemas.openxmlformats.org/officeDocument/2006/relationships/image" Target="../media/image4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computerhowtoguide.com/advantages-disadvantages-computers/" TargetMode="External"/><Relationship Id="rId2" Type="http://schemas.openxmlformats.org/officeDocument/2006/relationships/hyperlink" Target="https://www.westernsydney.edu.au/studysmart/home/study_skills_guides/digital_literacy/what_is_digital_literacy#:~:text=Digital%20literacy%20means%20having%20the%20skills%20you%20need" TargetMode="External"/><Relationship Id="rId1" Type="http://schemas.openxmlformats.org/officeDocument/2006/relationships/slideLayout" Target="../slideLayouts/slideLayout2.xml"/><Relationship Id="rId4" Type="http://schemas.openxmlformats.org/officeDocument/2006/relationships/hyperlink" Target="https://www.lifewire.com/microsoft-word-4159373"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theknowledgeacademy.com/blog/what-is-powerpoint/" TargetMode="External"/><Relationship Id="rId2" Type="http://schemas.openxmlformats.org/officeDocument/2006/relationships/hyperlink" Target="https://www.theknowledgeacademy.com/blog/what-is-excel/" TargetMode="External"/><Relationship Id="rId1" Type="http://schemas.openxmlformats.org/officeDocument/2006/relationships/slideLayout" Target="../slideLayouts/slideLayout2.xml"/><Relationship Id="rId4" Type="http://schemas.openxmlformats.org/officeDocument/2006/relationships/hyperlink" Target="https://www.kaspersky.com/resource-center/definitions/what-is-an-ip-addres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kaspersky.com/resource-center/definitions/what-is-a-vpn" TargetMode="External"/><Relationship Id="rId2" Type="http://schemas.openxmlformats.org/officeDocument/2006/relationships/hyperlink" Target="https://www.geeksforgeeks.org/world-wide-web-ww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1692A62-BDD5-D9CC-A6F0-0DCBFC096E47}"/>
              </a:ext>
            </a:extLst>
          </p:cNvPr>
          <p:cNvSpPr>
            <a:spLocks noGrp="1"/>
          </p:cNvSpPr>
          <p:nvPr>
            <p:ph type="ctrTitle"/>
          </p:nvPr>
        </p:nvSpPr>
        <p:spPr>
          <a:xfrm>
            <a:off x="5536734" y="609600"/>
            <a:ext cx="3737268" cy="1320800"/>
          </a:xfrm>
        </p:spPr>
        <p:txBody>
          <a:bodyPr vert="horz" lIns="91440" tIns="45720" rIns="91440" bIns="45720" rtlCol="0" anchor="t">
            <a:normAutofit/>
          </a:bodyPr>
          <a:lstStyle/>
          <a:p>
            <a:pPr algn="l">
              <a:lnSpc>
                <a:spcPct val="90000"/>
              </a:lnSpc>
            </a:pPr>
            <a:r>
              <a:rPr lang="en-US" sz="2800"/>
              <a:t>Critical Reflection on the Digital Technologies moodle</a:t>
            </a:r>
          </a:p>
        </p:txBody>
      </p:sp>
      <p:sp>
        <p:nvSpPr>
          <p:cNvPr id="3" name="Subtitle 2">
            <a:extLst>
              <a:ext uri="{FF2B5EF4-FFF2-40B4-BE49-F238E27FC236}">
                <a16:creationId xmlns:a16="http://schemas.microsoft.com/office/drawing/2014/main" id="{156C3B52-2B8F-05E1-2958-7ADCB0522D2A}"/>
              </a:ext>
            </a:extLst>
          </p:cNvPr>
          <p:cNvSpPr>
            <a:spLocks noGrp="1"/>
          </p:cNvSpPr>
          <p:nvPr>
            <p:ph type="subTitle" idx="1"/>
          </p:nvPr>
        </p:nvSpPr>
        <p:spPr>
          <a:xfrm>
            <a:off x="5209563" y="2160589"/>
            <a:ext cx="4064439" cy="3880773"/>
          </a:xfrm>
        </p:spPr>
        <p:txBody>
          <a:bodyPr vert="horz" lIns="91440" tIns="45720" rIns="91440" bIns="45720" rtlCol="0">
            <a:normAutofit/>
          </a:bodyPr>
          <a:lstStyle/>
          <a:p>
            <a:pPr indent="-228600" algn="l">
              <a:buFont typeface="Wingdings 3" charset="2"/>
              <a:buChar char=""/>
            </a:pPr>
            <a:r>
              <a:rPr lang="en-US">
                <a:solidFill>
                  <a:schemeClr val="tx1">
                    <a:lumMod val="75000"/>
                    <a:lumOff val="25000"/>
                  </a:schemeClr>
                </a:solidFill>
              </a:rPr>
              <a:t>Moodle ACCA(4030)</a:t>
            </a:r>
          </a:p>
          <a:p>
            <a:pPr indent="-228600" algn="l">
              <a:buFont typeface="Wingdings 3" charset="2"/>
              <a:buChar char=""/>
            </a:pPr>
            <a:r>
              <a:rPr lang="en-US">
                <a:solidFill>
                  <a:schemeClr val="tx1">
                    <a:lumMod val="75000"/>
                    <a:lumOff val="25000"/>
                  </a:schemeClr>
                </a:solidFill>
              </a:rPr>
              <a:t>Lecturer: Munyaradzi Nicholas Murira</a:t>
            </a:r>
          </a:p>
          <a:p>
            <a:pPr indent="-228600" algn="l">
              <a:buFont typeface="Wingdings 3" charset="2"/>
              <a:buChar char=""/>
            </a:pPr>
            <a:r>
              <a:rPr lang="en-US">
                <a:solidFill>
                  <a:schemeClr val="tx1">
                    <a:lumMod val="75000"/>
                    <a:lumOff val="25000"/>
                  </a:schemeClr>
                </a:solidFill>
              </a:rPr>
              <a:t>Student: Ervins Podgaiskis</a:t>
            </a:r>
          </a:p>
          <a:p>
            <a:pPr indent="-228600" algn="l">
              <a:buFont typeface="Wingdings 3" charset="2"/>
              <a:buChar char=""/>
            </a:pPr>
            <a:r>
              <a:rPr lang="en-US">
                <a:solidFill>
                  <a:schemeClr val="tx1">
                    <a:lumMod val="75000"/>
                    <a:lumOff val="25000"/>
                  </a:schemeClr>
                </a:solidFill>
              </a:rPr>
              <a:t>Student ID: 2232217</a:t>
            </a:r>
          </a:p>
          <a:p>
            <a:pPr indent="-228600" algn="l">
              <a:buFont typeface="Wingdings 3" charset="2"/>
              <a:buChar char=""/>
            </a:pPr>
            <a:r>
              <a:rPr lang="en-US">
                <a:solidFill>
                  <a:schemeClr val="tx1">
                    <a:lumMod val="75000"/>
                    <a:lumOff val="25000"/>
                  </a:schemeClr>
                </a:solidFill>
              </a:rPr>
              <a:t>Email: </a:t>
            </a:r>
          </a:p>
          <a:p>
            <a:pPr indent="-228600" algn="l">
              <a:buFont typeface="Wingdings 3" charset="2"/>
              <a:buChar char=""/>
            </a:pPr>
            <a:r>
              <a:rPr lang="en-US">
                <a:solidFill>
                  <a:schemeClr val="tx1">
                    <a:lumMod val="75000"/>
                    <a:lumOff val="25000"/>
                  </a:schemeClr>
                </a:solidFill>
              </a:rPr>
              <a:t>2232217@student.uwtsd.ac.uk </a:t>
            </a:r>
          </a:p>
          <a:p>
            <a:pPr indent="-228600" algn="l">
              <a:buFont typeface="Wingdings 3" charset="2"/>
              <a:buChar char=""/>
            </a:pPr>
            <a:endParaRPr lang="en-US">
              <a:solidFill>
                <a:schemeClr val="tx1">
                  <a:lumMod val="75000"/>
                  <a:lumOff val="25000"/>
                </a:schemeClr>
              </a:solidFill>
            </a:endParaRPr>
          </a:p>
        </p:txBody>
      </p:sp>
      <p:pic>
        <p:nvPicPr>
          <p:cNvPr id="17" name="Picture 16" descr="Audio waveform abstract on neon colours">
            <a:extLst>
              <a:ext uri="{FF2B5EF4-FFF2-40B4-BE49-F238E27FC236}">
                <a16:creationId xmlns:a16="http://schemas.microsoft.com/office/drawing/2014/main" id="{20FA851B-5D59-E70C-B371-CF9AB8230838}"/>
              </a:ext>
            </a:extLst>
          </p:cNvPr>
          <p:cNvPicPr>
            <a:picLocks noChangeAspect="1"/>
          </p:cNvPicPr>
          <p:nvPr/>
        </p:nvPicPr>
        <p:blipFill rotWithShape="1">
          <a:blip r:embed="rId2"/>
          <a:srcRect l="47491" r="-2"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4" name="Isosceles Triangle 3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1645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1BBF2C5B-552A-5693-113F-0CA471D98276}"/>
              </a:ext>
            </a:extLst>
          </p:cNvPr>
          <p:cNvPicPr>
            <a:picLocks noChangeAspect="1"/>
          </p:cNvPicPr>
          <p:nvPr/>
        </p:nvPicPr>
        <p:blipFill rotWithShape="1">
          <a:blip r:embed="rId2"/>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7C4AD31-46D0-F642-67EB-3A1140847083}"/>
              </a:ext>
            </a:extLst>
          </p:cNvPr>
          <p:cNvSpPr>
            <a:spLocks noGrp="1"/>
          </p:cNvSpPr>
          <p:nvPr>
            <p:ph type="title"/>
          </p:nvPr>
        </p:nvSpPr>
        <p:spPr>
          <a:xfrm>
            <a:off x="677333" y="609600"/>
            <a:ext cx="3851123" cy="1320800"/>
          </a:xfrm>
        </p:spPr>
        <p:txBody>
          <a:bodyPr>
            <a:normAutofit/>
          </a:bodyPr>
          <a:lstStyle/>
          <a:p>
            <a:r>
              <a:rPr lang="en-GB"/>
              <a:t>Introduction</a:t>
            </a:r>
          </a:p>
        </p:txBody>
      </p:sp>
      <p:sp>
        <p:nvSpPr>
          <p:cNvPr id="3" name="Content Placeholder 2">
            <a:extLst>
              <a:ext uri="{FF2B5EF4-FFF2-40B4-BE49-F238E27FC236}">
                <a16:creationId xmlns:a16="http://schemas.microsoft.com/office/drawing/2014/main" id="{129BA262-9A96-1FBB-01C5-B6CF65448531}"/>
              </a:ext>
            </a:extLst>
          </p:cNvPr>
          <p:cNvSpPr>
            <a:spLocks noGrp="1"/>
          </p:cNvSpPr>
          <p:nvPr>
            <p:ph idx="1"/>
          </p:nvPr>
        </p:nvSpPr>
        <p:spPr>
          <a:xfrm>
            <a:off x="677334" y="2160589"/>
            <a:ext cx="3851122" cy="3880773"/>
          </a:xfrm>
        </p:spPr>
        <p:txBody>
          <a:bodyPr>
            <a:normAutofit/>
          </a:bodyPr>
          <a:lstStyle/>
          <a:p>
            <a:pPr marL="0" indent="0">
              <a:buNone/>
            </a:pPr>
            <a:r>
              <a:rPr lang="en-GB"/>
              <a:t>What experience IT experience I had before I start study this </a:t>
            </a:r>
            <a:r>
              <a:rPr lang="en-GB" err="1"/>
              <a:t>moodle</a:t>
            </a:r>
            <a:endParaRPr lang="en-GB"/>
          </a:p>
          <a:p>
            <a:pPr marL="0" indent="0">
              <a:buNone/>
            </a:pPr>
            <a:r>
              <a:rPr lang="en-GB"/>
              <a:t>What I have learned during this </a:t>
            </a:r>
            <a:r>
              <a:rPr lang="en-GB" err="1"/>
              <a:t>moodle</a:t>
            </a:r>
            <a:endParaRPr lang="en-GB"/>
          </a:p>
          <a:p>
            <a:pPr marL="0" indent="0">
              <a:buNone/>
            </a:pPr>
            <a:r>
              <a:rPr lang="en-GB"/>
              <a:t>My experience on five courses I undertook</a:t>
            </a:r>
          </a:p>
          <a:p>
            <a:pPr marL="0" indent="0">
              <a:buNone/>
            </a:pPr>
            <a:endParaRPr lang="en-GB"/>
          </a:p>
          <a:p>
            <a:pPr marL="0" indent="0">
              <a:buNone/>
            </a:pPr>
            <a:endParaRPr lang="en-GB"/>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97434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4C4A1-30E0-40E3-70FF-2E7DCDAE2327}"/>
              </a:ext>
            </a:extLst>
          </p:cNvPr>
          <p:cNvSpPr>
            <a:spLocks noGrp="1"/>
          </p:cNvSpPr>
          <p:nvPr>
            <p:ph type="title"/>
          </p:nvPr>
        </p:nvSpPr>
        <p:spPr>
          <a:xfrm>
            <a:off x="1198182" y="381000"/>
            <a:ext cx="10003218" cy="1600124"/>
          </a:xfrm>
        </p:spPr>
        <p:txBody>
          <a:bodyPr>
            <a:normAutofit/>
          </a:bodyPr>
          <a:lstStyle/>
          <a:p>
            <a:r>
              <a:rPr lang="en-GB">
                <a:solidFill>
                  <a:srgbClr val="FFFFFF"/>
                </a:solidFill>
              </a:rPr>
              <a:t>My Skills and experience with computers</a:t>
            </a:r>
          </a:p>
        </p:txBody>
      </p:sp>
      <p:graphicFrame>
        <p:nvGraphicFramePr>
          <p:cNvPr id="5" name="Content Placeholder 2">
            <a:extLst>
              <a:ext uri="{FF2B5EF4-FFF2-40B4-BE49-F238E27FC236}">
                <a16:creationId xmlns:a16="http://schemas.microsoft.com/office/drawing/2014/main" id="{21E3A085-4206-C324-0A6B-80E90AB31BE1}"/>
              </a:ext>
            </a:extLst>
          </p:cNvPr>
          <p:cNvGraphicFramePr>
            <a:graphicFrameLocks noGrp="1"/>
          </p:cNvGraphicFramePr>
          <p:nvPr>
            <p:ph idx="1"/>
            <p:extLst>
              <p:ext uri="{D42A27DB-BD31-4B8C-83A1-F6EECF244321}">
                <p14:modId xmlns:p14="http://schemas.microsoft.com/office/powerpoint/2010/main" val="186591059"/>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2937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7FE2-7867-8462-E84C-CC037441EA26}"/>
              </a:ext>
            </a:extLst>
          </p:cNvPr>
          <p:cNvSpPr>
            <a:spLocks noGrp="1"/>
          </p:cNvSpPr>
          <p:nvPr>
            <p:ph type="title"/>
          </p:nvPr>
        </p:nvSpPr>
        <p:spPr>
          <a:xfrm>
            <a:off x="5638800" y="586992"/>
            <a:ext cx="5867400" cy="1664573"/>
          </a:xfrm>
        </p:spPr>
        <p:txBody>
          <a:bodyPr>
            <a:normAutofit/>
          </a:bodyPr>
          <a:lstStyle/>
          <a:p>
            <a:pPr algn="ctr"/>
            <a:r>
              <a:rPr lang="en-GB" dirty="0"/>
              <a:t>Week 1 Moodle induction</a:t>
            </a:r>
          </a:p>
        </p:txBody>
      </p:sp>
      <p:sp>
        <p:nvSpPr>
          <p:cNvPr id="23" name="Content Placeholder 2">
            <a:extLst>
              <a:ext uri="{FF2B5EF4-FFF2-40B4-BE49-F238E27FC236}">
                <a16:creationId xmlns:a16="http://schemas.microsoft.com/office/drawing/2014/main" id="{8FDE477B-3DF6-09E1-2036-EE1E8D238897}"/>
              </a:ext>
            </a:extLst>
          </p:cNvPr>
          <p:cNvSpPr>
            <a:spLocks noGrp="1"/>
          </p:cNvSpPr>
          <p:nvPr>
            <p:ph idx="1"/>
          </p:nvPr>
        </p:nvSpPr>
        <p:spPr>
          <a:xfrm>
            <a:off x="5638860" y="2411653"/>
            <a:ext cx="5867022" cy="3928822"/>
          </a:xfrm>
        </p:spPr>
        <p:txBody>
          <a:bodyPr>
            <a:normAutofit/>
          </a:bodyPr>
          <a:lstStyle/>
          <a:p>
            <a:pPr marL="0" indent="0">
              <a:buNone/>
            </a:pPr>
            <a:r>
              <a:rPr lang="en-GB" sz="1800" dirty="0"/>
              <a:t>In the beginning of this </a:t>
            </a:r>
            <a:r>
              <a:rPr lang="en-GB" sz="1800" dirty="0" err="1"/>
              <a:t>moodle</a:t>
            </a:r>
            <a:r>
              <a:rPr lang="en-GB" sz="1800" dirty="0"/>
              <a:t> as first week lecturer gave us explanation about program:</a:t>
            </a:r>
          </a:p>
          <a:p>
            <a:r>
              <a:rPr lang="en-GB" sz="1800" dirty="0"/>
              <a:t>Detailed explanation about program</a:t>
            </a:r>
          </a:p>
          <a:p>
            <a:r>
              <a:rPr lang="en-GB" sz="1800" dirty="0"/>
              <a:t>Who is responsible person and who to contact if there are any questions</a:t>
            </a:r>
          </a:p>
          <a:p>
            <a:r>
              <a:rPr lang="en-GB" sz="1800" dirty="0"/>
              <a:t>Policies about plagiarism and dates when to submit our assignments</a:t>
            </a:r>
          </a:p>
          <a:p>
            <a:endParaRPr lang="en-GB" sz="1800" dirty="0"/>
          </a:p>
        </p:txBody>
      </p:sp>
      <p:pic>
        <p:nvPicPr>
          <p:cNvPr id="7" name="Graphic 6" descr="Lecturer">
            <a:extLst>
              <a:ext uri="{FF2B5EF4-FFF2-40B4-BE49-F238E27FC236}">
                <a16:creationId xmlns:a16="http://schemas.microsoft.com/office/drawing/2014/main" id="{A197D682-0F6E-8B31-D739-B890108BA9E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6552" y="1109972"/>
            <a:ext cx="4724400" cy="4724400"/>
          </a:xfrm>
          <a:prstGeom prst="rect">
            <a:avLst/>
          </a:prstGeom>
        </p:spPr>
      </p:pic>
    </p:spTree>
    <p:extLst>
      <p:ext uri="{BB962C8B-B14F-4D97-AF65-F5344CB8AC3E}">
        <p14:creationId xmlns:p14="http://schemas.microsoft.com/office/powerpoint/2010/main" val="451460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9A3B4-9641-90FC-E0E3-DF549EE9EA34}"/>
              </a:ext>
            </a:extLst>
          </p:cNvPr>
          <p:cNvSpPr>
            <a:spLocks noGrp="1"/>
          </p:cNvSpPr>
          <p:nvPr>
            <p:ph type="title"/>
          </p:nvPr>
        </p:nvSpPr>
        <p:spPr>
          <a:xfrm>
            <a:off x="5536734" y="609600"/>
            <a:ext cx="3737268" cy="1320800"/>
          </a:xfrm>
        </p:spPr>
        <p:txBody>
          <a:bodyPr>
            <a:normAutofit/>
          </a:bodyPr>
          <a:lstStyle/>
          <a:p>
            <a:pPr>
              <a:lnSpc>
                <a:spcPct val="90000"/>
              </a:lnSpc>
            </a:pPr>
            <a:r>
              <a:rPr lang="en-GB" sz="2000"/>
              <a:t>Digital Literacy and What is computer</a:t>
            </a:r>
            <a:br>
              <a:rPr lang="en-GB" sz="2000"/>
            </a:br>
            <a:r>
              <a:rPr lang="en-GB" sz="2000"/>
              <a:t>Week 2 Lecture</a:t>
            </a:r>
            <a:br>
              <a:rPr lang="en-GB" sz="2000"/>
            </a:br>
            <a:r>
              <a:rPr lang="en-GB" sz="2000"/>
              <a:t>These  topics I learned</a:t>
            </a:r>
          </a:p>
        </p:txBody>
      </p:sp>
      <p:sp>
        <p:nvSpPr>
          <p:cNvPr id="3" name="Content Placeholder 2">
            <a:extLst>
              <a:ext uri="{FF2B5EF4-FFF2-40B4-BE49-F238E27FC236}">
                <a16:creationId xmlns:a16="http://schemas.microsoft.com/office/drawing/2014/main" id="{8D4A960C-FE82-3C65-50A9-C1890DF91EA2}"/>
              </a:ext>
            </a:extLst>
          </p:cNvPr>
          <p:cNvSpPr>
            <a:spLocks noGrp="1"/>
          </p:cNvSpPr>
          <p:nvPr>
            <p:ph idx="1"/>
          </p:nvPr>
        </p:nvSpPr>
        <p:spPr>
          <a:xfrm>
            <a:off x="5209563" y="2160589"/>
            <a:ext cx="4064439" cy="3880773"/>
          </a:xfrm>
        </p:spPr>
        <p:txBody>
          <a:bodyPr>
            <a:normAutofit/>
          </a:bodyPr>
          <a:lstStyle/>
          <a:p>
            <a:r>
              <a:rPr lang="en-GB"/>
              <a:t>What is Digital Literacy?</a:t>
            </a:r>
          </a:p>
          <a:p>
            <a:r>
              <a:rPr lang="en-GB"/>
              <a:t>Computer types</a:t>
            </a:r>
          </a:p>
          <a:p>
            <a:r>
              <a:rPr lang="en-GB"/>
              <a:t>Benefits and limitations of a computer</a:t>
            </a:r>
          </a:p>
          <a:p>
            <a:r>
              <a:rPr lang="en-GB"/>
              <a:t>Basic components of computer</a:t>
            </a:r>
          </a:p>
          <a:p>
            <a:r>
              <a:rPr lang="en-GB"/>
              <a:t>Storage devices</a:t>
            </a:r>
          </a:p>
          <a:p>
            <a:r>
              <a:rPr lang="en-GB"/>
              <a:t>Software</a:t>
            </a:r>
          </a:p>
          <a:p>
            <a:endParaRPr lang="en-GB"/>
          </a:p>
        </p:txBody>
      </p:sp>
      <p:pic>
        <p:nvPicPr>
          <p:cNvPr id="5" name="Picture 4" descr="CPU with binary numbers and blueprint">
            <a:extLst>
              <a:ext uri="{FF2B5EF4-FFF2-40B4-BE49-F238E27FC236}">
                <a16:creationId xmlns:a16="http://schemas.microsoft.com/office/drawing/2014/main" id="{0CBF8465-5EF1-8CAB-ABE7-32DBBF4261A2}"/>
              </a:ext>
            </a:extLst>
          </p:cNvPr>
          <p:cNvPicPr>
            <a:picLocks noChangeAspect="1"/>
          </p:cNvPicPr>
          <p:nvPr/>
        </p:nvPicPr>
        <p:blipFill rotWithShape="1">
          <a:blip r:embed="rId2"/>
          <a:srcRect l="30344" r="25406"/>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66069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16BD0-48CF-FFA8-6269-E8E166127958}"/>
              </a:ext>
            </a:extLst>
          </p:cNvPr>
          <p:cNvSpPr>
            <a:spLocks noGrp="1"/>
          </p:cNvSpPr>
          <p:nvPr>
            <p:ph type="title"/>
          </p:nvPr>
        </p:nvSpPr>
        <p:spPr>
          <a:xfrm>
            <a:off x="676746" y="609600"/>
            <a:ext cx="3729076" cy="1320800"/>
          </a:xfrm>
        </p:spPr>
        <p:txBody>
          <a:bodyPr anchor="ctr">
            <a:normAutofit/>
          </a:bodyPr>
          <a:lstStyle/>
          <a:p>
            <a:r>
              <a:rPr lang="en-GB"/>
              <a:t>Digital literacy</a:t>
            </a:r>
          </a:p>
        </p:txBody>
      </p:sp>
      <p:sp>
        <p:nvSpPr>
          <p:cNvPr id="3" name="Content Placeholder 2">
            <a:extLst>
              <a:ext uri="{FF2B5EF4-FFF2-40B4-BE49-F238E27FC236}">
                <a16:creationId xmlns:a16="http://schemas.microsoft.com/office/drawing/2014/main" id="{4DC91F8E-F844-A991-9E94-5A58BDCAF6FB}"/>
              </a:ext>
            </a:extLst>
          </p:cNvPr>
          <p:cNvSpPr>
            <a:spLocks noGrp="1"/>
          </p:cNvSpPr>
          <p:nvPr>
            <p:ph idx="1"/>
          </p:nvPr>
        </p:nvSpPr>
        <p:spPr>
          <a:xfrm>
            <a:off x="685167" y="2160589"/>
            <a:ext cx="3720916" cy="3560733"/>
          </a:xfrm>
        </p:spPr>
        <p:txBody>
          <a:bodyPr>
            <a:normAutofit/>
          </a:bodyPr>
          <a:lstStyle/>
          <a:p>
            <a:pPr marL="0" indent="0">
              <a:buNone/>
            </a:pPr>
            <a:r>
              <a:rPr lang="en-GB"/>
              <a:t>We start learning with what is digital literacy?</a:t>
            </a:r>
          </a:p>
          <a:p>
            <a:pPr marL="0" indent="0">
              <a:buNone/>
            </a:pPr>
            <a:r>
              <a:rPr lang="en-GB"/>
              <a:t>As I understand that digital literacy is knowledge about computers and devices which we use everyday at work at home even phones we use to communicate to each other. [1]</a:t>
            </a:r>
          </a:p>
          <a:p>
            <a:endParaRPr lang="en-GB"/>
          </a:p>
        </p:txBody>
      </p:sp>
      <p:pic>
        <p:nvPicPr>
          <p:cNvPr id="7" name="Picture 6" descr="A diagram of a digital literacy&#10;&#10;Description automatically generated">
            <a:extLst>
              <a:ext uri="{FF2B5EF4-FFF2-40B4-BE49-F238E27FC236}">
                <a16:creationId xmlns:a16="http://schemas.microsoft.com/office/drawing/2014/main" id="{F5991510-BB2E-2487-EF9E-59272AA7F41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4035" y="882334"/>
            <a:ext cx="4602747" cy="4588799"/>
          </a:xfrm>
          <a:prstGeom prst="rect">
            <a:avLst/>
          </a:prstGeom>
        </p:spPr>
      </p:pic>
      <p:sp>
        <p:nvSpPr>
          <p:cNvPr id="8" name="TextBox 7">
            <a:extLst>
              <a:ext uri="{FF2B5EF4-FFF2-40B4-BE49-F238E27FC236}">
                <a16:creationId xmlns:a16="http://schemas.microsoft.com/office/drawing/2014/main" id="{9E61FE97-FF01-0BC6-FDA8-C5353C71472E}"/>
              </a:ext>
            </a:extLst>
          </p:cNvPr>
          <p:cNvSpPr txBox="1"/>
          <p:nvPr/>
        </p:nvSpPr>
        <p:spPr>
          <a:xfrm>
            <a:off x="6488075" y="5271078"/>
            <a:ext cx="276870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risturple.blogspot.com/2015/08/digital-literacy-is-crucial-for-read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763898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ands on keyboard and mouse">
            <a:extLst>
              <a:ext uri="{FF2B5EF4-FFF2-40B4-BE49-F238E27FC236}">
                <a16:creationId xmlns:a16="http://schemas.microsoft.com/office/drawing/2014/main" id="{75815557-0D2C-1D7D-4F93-BF4C1AAB0F7A}"/>
              </a:ext>
            </a:extLst>
          </p:cNvPr>
          <p:cNvPicPr>
            <a:picLocks noChangeAspect="1"/>
          </p:cNvPicPr>
          <p:nvPr/>
        </p:nvPicPr>
        <p:blipFill rotWithShape="1">
          <a:blip r:embed="rId2"/>
          <a:srcRect l="20655" r="2236"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6D7D2CC-B0D5-FDBB-AE49-7E6616CB71E8}"/>
              </a:ext>
            </a:extLst>
          </p:cNvPr>
          <p:cNvSpPr>
            <a:spLocks noGrp="1"/>
          </p:cNvSpPr>
          <p:nvPr>
            <p:ph type="title"/>
          </p:nvPr>
        </p:nvSpPr>
        <p:spPr>
          <a:xfrm>
            <a:off x="677333" y="609600"/>
            <a:ext cx="3851123" cy="1320800"/>
          </a:xfrm>
        </p:spPr>
        <p:txBody>
          <a:bodyPr>
            <a:normAutofit/>
          </a:bodyPr>
          <a:lstStyle/>
          <a:p>
            <a:r>
              <a:rPr lang="en-GB"/>
              <a:t>Computer Types</a:t>
            </a:r>
          </a:p>
        </p:txBody>
      </p:sp>
      <p:sp>
        <p:nvSpPr>
          <p:cNvPr id="3" name="Content Placeholder 2">
            <a:extLst>
              <a:ext uri="{FF2B5EF4-FFF2-40B4-BE49-F238E27FC236}">
                <a16:creationId xmlns:a16="http://schemas.microsoft.com/office/drawing/2014/main" id="{A25A7E00-73B3-795D-4D95-52C3C9CFA2B8}"/>
              </a:ext>
            </a:extLst>
          </p:cNvPr>
          <p:cNvSpPr>
            <a:spLocks noGrp="1"/>
          </p:cNvSpPr>
          <p:nvPr>
            <p:ph idx="1"/>
          </p:nvPr>
        </p:nvSpPr>
        <p:spPr>
          <a:xfrm>
            <a:off x="677334" y="2160589"/>
            <a:ext cx="3851122" cy="3880773"/>
          </a:xfrm>
        </p:spPr>
        <p:txBody>
          <a:bodyPr>
            <a:normAutofit/>
          </a:bodyPr>
          <a:lstStyle/>
          <a:p>
            <a:r>
              <a:rPr lang="en-GB"/>
              <a:t>In this lecture I learned about types of computers:</a:t>
            </a:r>
          </a:p>
          <a:p>
            <a:pPr marL="457200" indent="-457200">
              <a:buFont typeface="+mj-lt"/>
              <a:buAutoNum type="arabicPeriod"/>
            </a:pPr>
            <a:r>
              <a:rPr lang="en-GB"/>
              <a:t>Personal desktop computer</a:t>
            </a:r>
          </a:p>
          <a:p>
            <a:pPr marL="457200" indent="-457200">
              <a:buFont typeface="+mj-lt"/>
              <a:buAutoNum type="arabicPeriod"/>
            </a:pPr>
            <a:r>
              <a:rPr lang="en-GB"/>
              <a:t>Embedded computers</a:t>
            </a:r>
          </a:p>
          <a:p>
            <a:pPr marL="457200" indent="-457200">
              <a:buFont typeface="+mj-lt"/>
              <a:buAutoNum type="arabicPeriod"/>
            </a:pPr>
            <a:r>
              <a:rPr lang="en-GB"/>
              <a:t>Mainframe computers</a:t>
            </a:r>
          </a:p>
          <a:p>
            <a:pPr marL="457200" indent="-457200">
              <a:buFont typeface="+mj-lt"/>
              <a:buAutoNum type="arabicPeriod"/>
            </a:pPr>
            <a:r>
              <a:rPr lang="en-GB"/>
              <a:t>Super computers</a:t>
            </a: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655265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49C84-8043-D934-CFFA-EECA9BCD22DC}"/>
              </a:ext>
            </a:extLst>
          </p:cNvPr>
          <p:cNvSpPr>
            <a:spLocks noGrp="1"/>
          </p:cNvSpPr>
          <p:nvPr>
            <p:ph type="title"/>
          </p:nvPr>
        </p:nvSpPr>
        <p:spPr>
          <a:xfrm>
            <a:off x="1198182" y="381000"/>
            <a:ext cx="10003218" cy="1600124"/>
          </a:xfrm>
        </p:spPr>
        <p:txBody>
          <a:bodyPr vert="horz" lIns="91440" tIns="45720" rIns="91440" bIns="45720" rtlCol="0" anchor="ctr">
            <a:normAutofit/>
          </a:bodyPr>
          <a:lstStyle/>
          <a:p>
            <a:pPr algn="ctr"/>
            <a:r>
              <a:rPr lang="en-US" dirty="0">
                <a:solidFill>
                  <a:srgbClr val="FFFFFF"/>
                </a:solidFill>
              </a:rPr>
              <a:t>Every computer have advantages and disadvantages </a:t>
            </a:r>
          </a:p>
        </p:txBody>
      </p:sp>
      <p:sp>
        <p:nvSpPr>
          <p:cNvPr id="4" name="Text Placeholder 3">
            <a:extLst>
              <a:ext uri="{FF2B5EF4-FFF2-40B4-BE49-F238E27FC236}">
                <a16:creationId xmlns:a16="http://schemas.microsoft.com/office/drawing/2014/main" id="{7631B248-5511-FF74-3FB9-2ABC8E63114A}"/>
              </a:ext>
            </a:extLst>
          </p:cNvPr>
          <p:cNvSpPr>
            <a:spLocks/>
          </p:cNvSpPr>
          <p:nvPr/>
        </p:nvSpPr>
        <p:spPr>
          <a:xfrm>
            <a:off x="1445660" y="2514600"/>
            <a:ext cx="4566391" cy="680059"/>
          </a:xfrm>
          <a:prstGeom prst="rect">
            <a:avLst/>
          </a:prstGeom>
        </p:spPr>
        <p:txBody>
          <a:bodyPr/>
          <a:lstStyle/>
          <a:p>
            <a:pPr algn="ctr" defTabSz="749808">
              <a:spcAft>
                <a:spcPts val="600"/>
              </a:spcAft>
            </a:pPr>
            <a:r>
              <a:rPr lang="en-GB" sz="1476" b="1" kern="1200">
                <a:solidFill>
                  <a:schemeClr val="tx1"/>
                </a:solidFill>
                <a:latin typeface="Abadi" panose="020F0502020204030204" pitchFamily="34" charset="0"/>
                <a:ea typeface="+mn-ea"/>
                <a:cs typeface="+mn-cs"/>
              </a:rPr>
              <a:t>Benefits of computers</a:t>
            </a:r>
            <a:endParaRPr lang="en-GB" b="1" i="0">
              <a:latin typeface="Abadi" panose="020F0502020204030204" pitchFamily="34" charset="0"/>
            </a:endParaRPr>
          </a:p>
        </p:txBody>
      </p:sp>
      <p:sp>
        <p:nvSpPr>
          <p:cNvPr id="3" name="Content Placeholder 2">
            <a:extLst>
              <a:ext uri="{FF2B5EF4-FFF2-40B4-BE49-F238E27FC236}">
                <a16:creationId xmlns:a16="http://schemas.microsoft.com/office/drawing/2014/main" id="{C977BEDE-D330-4021-5016-DE82041A8644}"/>
              </a:ext>
            </a:extLst>
          </p:cNvPr>
          <p:cNvSpPr>
            <a:spLocks/>
          </p:cNvSpPr>
          <p:nvPr/>
        </p:nvSpPr>
        <p:spPr>
          <a:xfrm>
            <a:off x="1445660" y="3269347"/>
            <a:ext cx="4566391" cy="2907616"/>
          </a:xfrm>
          <a:prstGeom prst="rect">
            <a:avLst/>
          </a:prstGeom>
        </p:spPr>
        <p:txBody>
          <a:bodyPr>
            <a:normAutofit/>
          </a:bodyPr>
          <a:lstStyle/>
          <a:p>
            <a:pPr defTabSz="749808">
              <a:spcAft>
                <a:spcPts val="600"/>
              </a:spcAft>
            </a:pPr>
            <a:r>
              <a:rPr lang="en-GB" sz="2000" kern="1200" dirty="0">
                <a:solidFill>
                  <a:schemeClr val="tx1"/>
                </a:solidFill>
                <a:latin typeface="+mn-lt"/>
                <a:ea typeface="+mn-ea"/>
                <a:cs typeface="+mn-cs"/>
              </a:rPr>
              <a:t>Increased efficiency</a:t>
            </a:r>
          </a:p>
          <a:p>
            <a:pPr defTabSz="749808">
              <a:spcAft>
                <a:spcPts val="600"/>
              </a:spcAft>
            </a:pPr>
            <a:r>
              <a:rPr lang="en-GB" sz="2000" kern="1200" dirty="0">
                <a:solidFill>
                  <a:schemeClr val="tx1"/>
                </a:solidFill>
                <a:latin typeface="+mn-lt"/>
                <a:ea typeface="+mn-ea"/>
                <a:cs typeface="+mn-cs"/>
              </a:rPr>
              <a:t>Access to information</a:t>
            </a:r>
          </a:p>
          <a:p>
            <a:pPr defTabSz="749808">
              <a:spcAft>
                <a:spcPts val="600"/>
              </a:spcAft>
            </a:pPr>
            <a:r>
              <a:rPr lang="en-GB" sz="2000" kern="1200" dirty="0">
                <a:solidFill>
                  <a:schemeClr val="tx1"/>
                </a:solidFill>
                <a:latin typeface="+mn-lt"/>
                <a:ea typeface="+mn-ea"/>
                <a:cs typeface="+mn-cs"/>
              </a:rPr>
              <a:t>Communication and connectivity</a:t>
            </a:r>
          </a:p>
          <a:p>
            <a:pPr defTabSz="749808">
              <a:spcAft>
                <a:spcPts val="600"/>
              </a:spcAft>
            </a:pPr>
            <a:r>
              <a:rPr lang="en-GB" sz="2000" kern="1200" dirty="0">
                <a:solidFill>
                  <a:schemeClr val="tx1"/>
                </a:solidFill>
                <a:latin typeface="+mn-lt"/>
                <a:ea typeface="+mn-ea"/>
                <a:cs typeface="+mn-cs"/>
              </a:rPr>
              <a:t>Improved creativity</a:t>
            </a:r>
          </a:p>
          <a:p>
            <a:pPr defTabSz="749808">
              <a:spcAft>
                <a:spcPts val="600"/>
              </a:spcAft>
            </a:pPr>
            <a:r>
              <a:rPr lang="en-GB" sz="2000" kern="1200" dirty="0">
                <a:solidFill>
                  <a:schemeClr val="tx1"/>
                </a:solidFill>
                <a:latin typeface="+mn-lt"/>
                <a:ea typeface="+mn-ea"/>
                <a:cs typeface="+mn-cs"/>
              </a:rPr>
              <a:t>Enhanced learning opportunities</a:t>
            </a:r>
          </a:p>
          <a:p>
            <a:pPr defTabSz="749808">
              <a:spcAft>
                <a:spcPts val="600"/>
              </a:spcAft>
            </a:pPr>
            <a:r>
              <a:rPr lang="en-GB" sz="2000" kern="1200" dirty="0">
                <a:solidFill>
                  <a:schemeClr val="tx1"/>
                </a:solidFill>
                <a:latin typeface="+mn-lt"/>
                <a:ea typeface="+mn-ea"/>
                <a:cs typeface="+mn-cs"/>
              </a:rPr>
              <a:t>Automations and robotics</a:t>
            </a:r>
          </a:p>
          <a:p>
            <a:pPr defTabSz="749808">
              <a:spcAft>
                <a:spcPts val="600"/>
              </a:spcAft>
            </a:pPr>
            <a:endParaRPr lang="en-GB" sz="1476" kern="1200" dirty="0">
              <a:solidFill>
                <a:schemeClr val="tx1"/>
              </a:solidFill>
              <a:latin typeface="+mn-lt"/>
              <a:ea typeface="+mn-ea"/>
              <a:cs typeface="+mn-cs"/>
            </a:endParaRPr>
          </a:p>
          <a:p>
            <a:pPr>
              <a:spcAft>
                <a:spcPts val="600"/>
              </a:spcAft>
            </a:pPr>
            <a:endParaRPr lang="en-GB" dirty="0"/>
          </a:p>
        </p:txBody>
      </p:sp>
      <p:sp>
        <p:nvSpPr>
          <p:cNvPr id="5" name="Text Placeholder 4">
            <a:extLst>
              <a:ext uri="{FF2B5EF4-FFF2-40B4-BE49-F238E27FC236}">
                <a16:creationId xmlns:a16="http://schemas.microsoft.com/office/drawing/2014/main" id="{E76C4D70-4A9E-0A47-36F7-0479DD729060}"/>
              </a:ext>
            </a:extLst>
          </p:cNvPr>
          <p:cNvSpPr>
            <a:spLocks/>
          </p:cNvSpPr>
          <p:nvPr/>
        </p:nvSpPr>
        <p:spPr>
          <a:xfrm>
            <a:off x="6156187" y="2514600"/>
            <a:ext cx="4590152" cy="680059"/>
          </a:xfrm>
          <a:prstGeom prst="rect">
            <a:avLst/>
          </a:prstGeom>
        </p:spPr>
        <p:txBody>
          <a:bodyPr/>
          <a:lstStyle/>
          <a:p>
            <a:pPr algn="ctr" defTabSz="749808">
              <a:spcAft>
                <a:spcPts val="600"/>
              </a:spcAft>
            </a:pPr>
            <a:r>
              <a:rPr lang="en-GB" sz="1476" b="1" kern="1200">
                <a:solidFill>
                  <a:schemeClr val="tx1"/>
                </a:solidFill>
                <a:latin typeface="Abadi" panose="020B0604020104020204" pitchFamily="34" charset="0"/>
                <a:ea typeface="+mn-ea"/>
                <a:cs typeface="+mn-cs"/>
              </a:rPr>
              <a:t>Limitations of computers</a:t>
            </a:r>
            <a:endParaRPr lang="en-GB" b="1" i="0">
              <a:latin typeface="Abadi" panose="020B0604020104020204" pitchFamily="34" charset="0"/>
            </a:endParaRPr>
          </a:p>
        </p:txBody>
      </p:sp>
      <p:sp>
        <p:nvSpPr>
          <p:cNvPr id="6" name="Content Placeholder 5">
            <a:extLst>
              <a:ext uri="{FF2B5EF4-FFF2-40B4-BE49-F238E27FC236}">
                <a16:creationId xmlns:a16="http://schemas.microsoft.com/office/drawing/2014/main" id="{CD2A18D9-6B87-2F11-E4D7-F64B48F789A2}"/>
              </a:ext>
            </a:extLst>
          </p:cNvPr>
          <p:cNvSpPr>
            <a:spLocks/>
          </p:cNvSpPr>
          <p:nvPr/>
        </p:nvSpPr>
        <p:spPr>
          <a:xfrm>
            <a:off x="6156187" y="3269347"/>
            <a:ext cx="4590152" cy="2907616"/>
          </a:xfrm>
          <a:prstGeom prst="rect">
            <a:avLst/>
          </a:prstGeom>
        </p:spPr>
        <p:txBody>
          <a:bodyPr>
            <a:normAutofit/>
          </a:bodyPr>
          <a:lstStyle/>
          <a:p>
            <a:pPr defTabSz="749808">
              <a:spcAft>
                <a:spcPts val="600"/>
              </a:spcAft>
            </a:pPr>
            <a:r>
              <a:rPr lang="en-GB" sz="2000" kern="1200" dirty="0">
                <a:solidFill>
                  <a:schemeClr val="tx1"/>
                </a:solidFill>
                <a:latin typeface="+mn-lt"/>
                <a:ea typeface="+mn-ea"/>
                <a:cs typeface="+mn-cs"/>
              </a:rPr>
              <a:t>Health risks</a:t>
            </a:r>
          </a:p>
          <a:p>
            <a:pPr defTabSz="749808">
              <a:spcAft>
                <a:spcPts val="600"/>
              </a:spcAft>
            </a:pPr>
            <a:r>
              <a:rPr lang="en-GB" sz="2000" kern="1200" dirty="0">
                <a:solidFill>
                  <a:schemeClr val="tx1"/>
                </a:solidFill>
                <a:latin typeface="+mn-lt"/>
                <a:ea typeface="+mn-ea"/>
                <a:cs typeface="+mn-cs"/>
              </a:rPr>
              <a:t>Cybersecurity threats</a:t>
            </a:r>
          </a:p>
          <a:p>
            <a:pPr defTabSz="749808">
              <a:spcAft>
                <a:spcPts val="600"/>
              </a:spcAft>
            </a:pPr>
            <a:r>
              <a:rPr lang="en-GB" sz="2000" kern="1200" dirty="0">
                <a:solidFill>
                  <a:schemeClr val="tx1"/>
                </a:solidFill>
                <a:latin typeface="+mn-lt"/>
                <a:ea typeface="+mn-ea"/>
                <a:cs typeface="+mn-cs"/>
              </a:rPr>
              <a:t>Dependency and addiction</a:t>
            </a:r>
          </a:p>
          <a:p>
            <a:pPr defTabSz="749808">
              <a:spcAft>
                <a:spcPts val="600"/>
              </a:spcAft>
            </a:pPr>
            <a:r>
              <a:rPr lang="en-GB" sz="2000" kern="1200" dirty="0">
                <a:solidFill>
                  <a:schemeClr val="tx1"/>
                </a:solidFill>
                <a:latin typeface="+mn-lt"/>
                <a:ea typeface="+mn-ea"/>
                <a:cs typeface="+mn-cs"/>
              </a:rPr>
              <a:t>Privacy concerns</a:t>
            </a:r>
          </a:p>
          <a:p>
            <a:pPr defTabSz="749808">
              <a:spcAft>
                <a:spcPts val="600"/>
              </a:spcAft>
            </a:pPr>
            <a:r>
              <a:rPr lang="en-GB" sz="2000" kern="1200" dirty="0">
                <a:solidFill>
                  <a:schemeClr val="tx1"/>
                </a:solidFill>
                <a:latin typeface="+mn-lt"/>
                <a:ea typeface="+mn-ea"/>
                <a:cs typeface="+mn-cs"/>
              </a:rPr>
              <a:t>Social isolation</a:t>
            </a:r>
          </a:p>
          <a:p>
            <a:pPr defTabSz="749808">
              <a:spcAft>
                <a:spcPts val="600"/>
              </a:spcAft>
            </a:pPr>
            <a:r>
              <a:rPr lang="en-GB" sz="2000" kern="1200" dirty="0">
                <a:solidFill>
                  <a:schemeClr val="tx1"/>
                </a:solidFill>
                <a:latin typeface="+mn-lt"/>
                <a:ea typeface="+mn-ea"/>
                <a:cs typeface="+mn-cs"/>
              </a:rPr>
              <a:t>Job displacement [2]</a:t>
            </a:r>
            <a:endParaRPr lang="en-GB" sz="2000" dirty="0"/>
          </a:p>
        </p:txBody>
      </p:sp>
    </p:spTree>
    <p:extLst>
      <p:ext uri="{BB962C8B-B14F-4D97-AF65-F5344CB8AC3E}">
        <p14:creationId xmlns:p14="http://schemas.microsoft.com/office/powerpoint/2010/main" val="3254413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7" name="Straight Connector 16">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12" name="Title 11">
            <a:extLst>
              <a:ext uri="{FF2B5EF4-FFF2-40B4-BE49-F238E27FC236}">
                <a16:creationId xmlns:a16="http://schemas.microsoft.com/office/drawing/2014/main" id="{6189D1FB-E5D1-EE86-751E-96DD980660D6}"/>
              </a:ext>
            </a:extLst>
          </p:cNvPr>
          <p:cNvSpPr>
            <a:spLocks noGrp="1"/>
          </p:cNvSpPr>
          <p:nvPr>
            <p:ph type="ctrTitle"/>
          </p:nvPr>
        </p:nvSpPr>
        <p:spPr>
          <a:xfrm>
            <a:off x="5536734" y="609600"/>
            <a:ext cx="3737268" cy="1320800"/>
          </a:xfrm>
        </p:spPr>
        <p:txBody>
          <a:bodyPr vert="horz" lIns="91440" tIns="45720" rIns="91440" bIns="45720" rtlCol="0" anchor="t">
            <a:normAutofit/>
          </a:bodyPr>
          <a:lstStyle/>
          <a:p>
            <a:pPr algn="l"/>
            <a:r>
              <a:rPr lang="en-US" sz="3300"/>
              <a:t>Basic Components of computer</a:t>
            </a:r>
          </a:p>
        </p:txBody>
      </p:sp>
      <p:sp>
        <p:nvSpPr>
          <p:cNvPr id="13" name="Subtitle 12">
            <a:extLst>
              <a:ext uri="{FF2B5EF4-FFF2-40B4-BE49-F238E27FC236}">
                <a16:creationId xmlns:a16="http://schemas.microsoft.com/office/drawing/2014/main" id="{A4EEC19C-371B-E2D1-EF89-35AC96167EEC}"/>
              </a:ext>
            </a:extLst>
          </p:cNvPr>
          <p:cNvSpPr>
            <a:spLocks noGrp="1"/>
          </p:cNvSpPr>
          <p:nvPr>
            <p:ph type="subTitle" idx="1"/>
          </p:nvPr>
        </p:nvSpPr>
        <p:spPr>
          <a:xfrm>
            <a:off x="5209563" y="2160589"/>
            <a:ext cx="4064439" cy="3880773"/>
          </a:xfrm>
        </p:spPr>
        <p:txBody>
          <a:bodyPr vert="horz" lIns="91440" tIns="45720" rIns="91440" bIns="45720" rtlCol="0">
            <a:normAutofit/>
          </a:bodyPr>
          <a:lstStyle/>
          <a:p>
            <a:pPr marL="457200" indent="-228600" algn="l">
              <a:buFont typeface="Wingdings 3" charset="2"/>
              <a:buChar char=""/>
            </a:pPr>
            <a:r>
              <a:rPr lang="en-US">
                <a:solidFill>
                  <a:schemeClr val="tx1">
                    <a:lumMod val="75000"/>
                    <a:lumOff val="25000"/>
                  </a:schemeClr>
                </a:solidFill>
              </a:rPr>
              <a:t>Monitor or VPU</a:t>
            </a:r>
          </a:p>
          <a:p>
            <a:pPr marL="457200" indent="-228600" algn="l">
              <a:buFont typeface="Wingdings 3" charset="2"/>
              <a:buChar char=""/>
            </a:pPr>
            <a:r>
              <a:rPr lang="en-US">
                <a:solidFill>
                  <a:schemeClr val="tx1">
                    <a:lumMod val="75000"/>
                    <a:lumOff val="25000"/>
                  </a:schemeClr>
                </a:solidFill>
              </a:rPr>
              <a:t>Keyboard</a:t>
            </a:r>
          </a:p>
          <a:p>
            <a:pPr marL="457200" indent="-228600" algn="l">
              <a:buFont typeface="Wingdings 3" charset="2"/>
              <a:buChar char=""/>
            </a:pPr>
            <a:r>
              <a:rPr lang="en-US">
                <a:solidFill>
                  <a:schemeClr val="tx1">
                    <a:lumMod val="75000"/>
                    <a:lumOff val="25000"/>
                  </a:schemeClr>
                </a:solidFill>
              </a:rPr>
              <a:t>Mouse </a:t>
            </a:r>
          </a:p>
          <a:p>
            <a:pPr marL="457200" indent="-228600" algn="l">
              <a:buFont typeface="Wingdings 3" charset="2"/>
              <a:buChar char=""/>
            </a:pPr>
            <a:r>
              <a:rPr lang="en-US">
                <a:solidFill>
                  <a:schemeClr val="tx1">
                    <a:lumMod val="75000"/>
                    <a:lumOff val="25000"/>
                  </a:schemeClr>
                </a:solidFill>
              </a:rPr>
              <a:t>System Block or Unit</a:t>
            </a:r>
          </a:p>
          <a:p>
            <a:pPr marL="457200" indent="-228600" algn="l">
              <a:buFont typeface="Wingdings 3" charset="2"/>
              <a:buChar char=""/>
            </a:pPr>
            <a:r>
              <a:rPr lang="en-US">
                <a:solidFill>
                  <a:schemeClr val="tx1">
                    <a:lumMod val="75000"/>
                    <a:lumOff val="25000"/>
                  </a:schemeClr>
                </a:solidFill>
              </a:rPr>
              <a:t>Printer</a:t>
            </a:r>
          </a:p>
          <a:p>
            <a:pPr marL="457200" indent="-228600" algn="l">
              <a:buFont typeface="Wingdings 3" charset="2"/>
              <a:buChar char=""/>
            </a:pPr>
            <a:r>
              <a:rPr lang="en-US">
                <a:solidFill>
                  <a:schemeClr val="tx1">
                    <a:lumMod val="75000"/>
                    <a:lumOff val="25000"/>
                  </a:schemeClr>
                </a:solidFill>
              </a:rPr>
              <a:t>Speaker</a:t>
            </a:r>
          </a:p>
          <a:p>
            <a:pPr indent="-228600" algn="l">
              <a:buFont typeface="Wingdings 3" charset="2"/>
              <a:buChar char=""/>
            </a:pPr>
            <a:r>
              <a:rPr lang="en-US">
                <a:solidFill>
                  <a:schemeClr val="tx1">
                    <a:lumMod val="75000"/>
                    <a:lumOff val="25000"/>
                  </a:schemeClr>
                </a:solidFill>
              </a:rPr>
              <a:t>Before some time ago there was also CD/DVD room, Floppy disks</a:t>
            </a:r>
          </a:p>
          <a:p>
            <a:pPr indent="-228600" algn="l">
              <a:buFont typeface="Wingdings 3" charset="2"/>
              <a:buChar char=""/>
            </a:pPr>
            <a:endParaRPr lang="en-US">
              <a:solidFill>
                <a:schemeClr val="tx1">
                  <a:lumMod val="75000"/>
                  <a:lumOff val="25000"/>
                </a:schemeClr>
              </a:solidFill>
            </a:endParaRPr>
          </a:p>
        </p:txBody>
      </p:sp>
      <p:pic>
        <p:nvPicPr>
          <p:cNvPr id="15" name="Picture 14" descr="Circuit board">
            <a:extLst>
              <a:ext uri="{FF2B5EF4-FFF2-40B4-BE49-F238E27FC236}">
                <a16:creationId xmlns:a16="http://schemas.microsoft.com/office/drawing/2014/main" id="{7BA7625C-9386-2912-C2FD-525FCD3F82BC}"/>
              </a:ext>
            </a:extLst>
          </p:cNvPr>
          <p:cNvPicPr>
            <a:picLocks noChangeAspect="1"/>
          </p:cNvPicPr>
          <p:nvPr/>
        </p:nvPicPr>
        <p:blipFill rotWithShape="1">
          <a:blip r:embed="rId2"/>
          <a:srcRect l="35664" r="11826"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2" name="Isosceles Triangle 3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151915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7A11D-AD86-05D2-FF10-A086C71B5F1E}"/>
              </a:ext>
            </a:extLst>
          </p:cNvPr>
          <p:cNvSpPr>
            <a:spLocks noGrp="1"/>
          </p:cNvSpPr>
          <p:nvPr>
            <p:ph type="title"/>
          </p:nvPr>
        </p:nvSpPr>
        <p:spPr>
          <a:xfrm>
            <a:off x="5536734" y="609600"/>
            <a:ext cx="3737268" cy="1320800"/>
          </a:xfrm>
        </p:spPr>
        <p:txBody>
          <a:bodyPr>
            <a:normAutofit/>
          </a:bodyPr>
          <a:lstStyle/>
          <a:p>
            <a:r>
              <a:rPr lang="en-GB"/>
              <a:t>Storage Devices</a:t>
            </a:r>
          </a:p>
        </p:txBody>
      </p:sp>
      <p:sp>
        <p:nvSpPr>
          <p:cNvPr id="3" name="Content Placeholder 2">
            <a:extLst>
              <a:ext uri="{FF2B5EF4-FFF2-40B4-BE49-F238E27FC236}">
                <a16:creationId xmlns:a16="http://schemas.microsoft.com/office/drawing/2014/main" id="{737B3DC2-769A-FECC-7BF9-516FE32671BF}"/>
              </a:ext>
            </a:extLst>
          </p:cNvPr>
          <p:cNvSpPr>
            <a:spLocks noGrp="1"/>
          </p:cNvSpPr>
          <p:nvPr>
            <p:ph idx="1"/>
          </p:nvPr>
        </p:nvSpPr>
        <p:spPr>
          <a:xfrm>
            <a:off x="5209563" y="2160589"/>
            <a:ext cx="4064439" cy="3880773"/>
          </a:xfrm>
        </p:spPr>
        <p:txBody>
          <a:bodyPr>
            <a:normAutofit/>
          </a:bodyPr>
          <a:lstStyle/>
          <a:p>
            <a:r>
              <a:rPr lang="en-GB"/>
              <a:t>Primary and secondary storage</a:t>
            </a:r>
          </a:p>
          <a:p>
            <a:pPr marL="0" indent="0">
              <a:buNone/>
            </a:pPr>
            <a:r>
              <a:rPr lang="en-GB"/>
              <a:t>Primary is main memory and it work directly with CPU. Secondary is external memory and it is not directly accessed to CPU</a:t>
            </a:r>
          </a:p>
          <a:p>
            <a:r>
              <a:rPr lang="en-GB"/>
              <a:t>Random Access Storage or RAM</a:t>
            </a:r>
          </a:p>
          <a:p>
            <a:pPr marL="0" indent="0">
              <a:buNone/>
            </a:pPr>
            <a:r>
              <a:rPr lang="en-GB"/>
              <a:t>Small mounted to motherboard</a:t>
            </a:r>
          </a:p>
          <a:p>
            <a:r>
              <a:rPr lang="en-GB"/>
              <a:t>Hard Drive Disks HDD T is used to store information</a:t>
            </a:r>
          </a:p>
        </p:txBody>
      </p:sp>
      <p:pic>
        <p:nvPicPr>
          <p:cNvPr id="5" name="Picture 4">
            <a:extLst>
              <a:ext uri="{FF2B5EF4-FFF2-40B4-BE49-F238E27FC236}">
                <a16:creationId xmlns:a16="http://schemas.microsoft.com/office/drawing/2014/main" id="{D00C9070-CB66-6D74-5606-A69556917345}"/>
              </a:ext>
            </a:extLst>
          </p:cNvPr>
          <p:cNvPicPr>
            <a:picLocks noChangeAspect="1"/>
          </p:cNvPicPr>
          <p:nvPr/>
        </p:nvPicPr>
        <p:blipFill rotWithShape="1">
          <a:blip r:embed="rId2"/>
          <a:srcRect l="15966" r="39784"/>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715008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442EB-3108-E262-DF6D-8996F202BAB6}"/>
              </a:ext>
            </a:extLst>
          </p:cNvPr>
          <p:cNvSpPr>
            <a:spLocks noGrp="1"/>
          </p:cNvSpPr>
          <p:nvPr>
            <p:ph type="title"/>
          </p:nvPr>
        </p:nvSpPr>
        <p:spPr>
          <a:xfrm>
            <a:off x="5638800" y="586992"/>
            <a:ext cx="5867400" cy="1664573"/>
          </a:xfrm>
        </p:spPr>
        <p:txBody>
          <a:bodyPr>
            <a:normAutofit/>
          </a:bodyPr>
          <a:lstStyle/>
          <a:p>
            <a:r>
              <a:rPr lang="en-GB"/>
              <a:t>Softwares</a:t>
            </a:r>
          </a:p>
        </p:txBody>
      </p:sp>
      <p:sp>
        <p:nvSpPr>
          <p:cNvPr id="3" name="Content Placeholder 2">
            <a:extLst>
              <a:ext uri="{FF2B5EF4-FFF2-40B4-BE49-F238E27FC236}">
                <a16:creationId xmlns:a16="http://schemas.microsoft.com/office/drawing/2014/main" id="{4F9DB9E0-A8CF-3EC2-48DA-891D720F97ED}"/>
              </a:ext>
            </a:extLst>
          </p:cNvPr>
          <p:cNvSpPr>
            <a:spLocks noGrp="1"/>
          </p:cNvSpPr>
          <p:nvPr>
            <p:ph idx="1"/>
          </p:nvPr>
        </p:nvSpPr>
        <p:spPr>
          <a:xfrm>
            <a:off x="5638860" y="2411653"/>
            <a:ext cx="5867022" cy="3928822"/>
          </a:xfrm>
        </p:spPr>
        <p:txBody>
          <a:bodyPr>
            <a:normAutofit/>
          </a:bodyPr>
          <a:lstStyle/>
          <a:p>
            <a:pPr marL="0" indent="0">
              <a:buNone/>
            </a:pPr>
            <a:r>
              <a:rPr lang="en-GB" sz="1800"/>
              <a:t>Software is instructions given or written and which is followed step by step which technically called the program. There are mainly two types of software:</a:t>
            </a:r>
          </a:p>
          <a:p>
            <a:r>
              <a:rPr lang="en-GB" sz="1800"/>
              <a:t>Application software</a:t>
            </a:r>
          </a:p>
          <a:p>
            <a:r>
              <a:rPr lang="en-GB" sz="1800"/>
              <a:t>System software</a:t>
            </a:r>
          </a:p>
          <a:p>
            <a:endParaRPr lang="en-GB" sz="1800"/>
          </a:p>
        </p:txBody>
      </p:sp>
      <p:pic>
        <p:nvPicPr>
          <p:cNvPr id="5" name="Picture 4" descr="A diagram of software&#10;&#10;Description automatically generated">
            <a:extLst>
              <a:ext uri="{FF2B5EF4-FFF2-40B4-BE49-F238E27FC236}">
                <a16:creationId xmlns:a16="http://schemas.microsoft.com/office/drawing/2014/main" id="{5646FDD9-7802-A1A4-1E3B-4D0F405882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6552" y="1700522"/>
            <a:ext cx="4724400" cy="3543300"/>
          </a:xfrm>
          <a:prstGeom prst="rect">
            <a:avLst/>
          </a:prstGeom>
        </p:spPr>
      </p:pic>
    </p:spTree>
    <p:extLst>
      <p:ext uri="{BB962C8B-B14F-4D97-AF65-F5344CB8AC3E}">
        <p14:creationId xmlns:p14="http://schemas.microsoft.com/office/powerpoint/2010/main" val="3376241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6E040-B2D4-8DFA-9F9A-70FD5E65056E}"/>
              </a:ext>
            </a:extLst>
          </p:cNvPr>
          <p:cNvSpPr>
            <a:spLocks noGrp="1"/>
          </p:cNvSpPr>
          <p:nvPr>
            <p:ph type="title"/>
          </p:nvPr>
        </p:nvSpPr>
        <p:spPr>
          <a:xfrm>
            <a:off x="838200" y="461339"/>
            <a:ext cx="10606072" cy="1900861"/>
          </a:xfrm>
        </p:spPr>
        <p:txBody>
          <a:bodyPr vert="horz" lIns="91440" tIns="45720" rIns="91440" bIns="45720" rtlCol="0">
            <a:normAutofit/>
          </a:bodyPr>
          <a:lstStyle/>
          <a:p>
            <a:r>
              <a:rPr lang="en-US"/>
              <a:t>Week 3 Software Products and Topic for assessment 1 “Creating a Poster”</a:t>
            </a:r>
          </a:p>
        </p:txBody>
      </p:sp>
      <p:sp>
        <p:nvSpPr>
          <p:cNvPr id="3" name="Content Placeholder 2">
            <a:extLst>
              <a:ext uri="{FF2B5EF4-FFF2-40B4-BE49-F238E27FC236}">
                <a16:creationId xmlns:a16="http://schemas.microsoft.com/office/drawing/2014/main" id="{3B805FF1-F125-151F-DAC5-343127C0F3E7}"/>
              </a:ext>
            </a:extLst>
          </p:cNvPr>
          <p:cNvSpPr>
            <a:spLocks noGrp="1"/>
          </p:cNvSpPr>
          <p:nvPr>
            <p:ph idx="1"/>
          </p:nvPr>
        </p:nvSpPr>
        <p:spPr>
          <a:xfrm>
            <a:off x="838200" y="2590802"/>
            <a:ext cx="4647901" cy="3423812"/>
          </a:xfrm>
        </p:spPr>
        <p:txBody>
          <a:bodyPr>
            <a:normAutofit/>
          </a:bodyPr>
          <a:lstStyle/>
          <a:p>
            <a:pPr marL="0" indent="0">
              <a:buNone/>
            </a:pPr>
            <a:r>
              <a:rPr lang="en-GB" sz="1800" dirty="0"/>
              <a:t>In this week I learned what software products are and what for we using those software. Main Software applications I used while studying is MS Word, Ms Excel and MS </a:t>
            </a:r>
            <a:r>
              <a:rPr lang="en-GB" sz="1800" dirty="0" err="1"/>
              <a:t>Powerpoint</a:t>
            </a:r>
            <a:r>
              <a:rPr lang="en-GB" sz="1800" dirty="0"/>
              <a:t> which is little explained in next 3 slides. Later in Lecture I was explained how to create a poster and what are differences between poster and flyer. Poster is more detailed while flyer is smaller and only pointed general information.</a:t>
            </a:r>
          </a:p>
        </p:txBody>
      </p:sp>
      <p:pic>
        <p:nvPicPr>
          <p:cNvPr id="6" name="Picture 5">
            <a:extLst>
              <a:ext uri="{FF2B5EF4-FFF2-40B4-BE49-F238E27FC236}">
                <a16:creationId xmlns:a16="http://schemas.microsoft.com/office/drawing/2014/main" id="{FC66993B-17B1-2895-7EB0-50D5AAD536E5}"/>
              </a:ext>
            </a:extLst>
          </p:cNvPr>
          <p:cNvPicPr>
            <a:picLocks noChangeAspect="1"/>
          </p:cNvPicPr>
          <p:nvPr/>
        </p:nvPicPr>
        <p:blipFill rotWithShape="1">
          <a:blip r:embed="rId2"/>
          <a:srcRect r="3" b="1635"/>
          <a:stretch/>
        </p:blipFill>
        <p:spPr>
          <a:xfrm>
            <a:off x="6626806" y="2590801"/>
            <a:ext cx="4817466" cy="3423812"/>
          </a:xfrm>
          <a:prstGeom prst="rect">
            <a:avLst/>
          </a:prstGeom>
        </p:spPr>
      </p:pic>
    </p:spTree>
    <p:extLst>
      <p:ext uri="{BB962C8B-B14F-4D97-AF65-F5344CB8AC3E}">
        <p14:creationId xmlns:p14="http://schemas.microsoft.com/office/powerpoint/2010/main" val="228531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54E13-AAEF-1D4E-88FB-6B47EA7F05C7}"/>
              </a:ext>
            </a:extLst>
          </p:cNvPr>
          <p:cNvSpPr>
            <a:spLocks noGrp="1"/>
          </p:cNvSpPr>
          <p:nvPr>
            <p:ph type="title"/>
          </p:nvPr>
        </p:nvSpPr>
        <p:spPr>
          <a:xfrm>
            <a:off x="838201" y="559813"/>
            <a:ext cx="3352799" cy="5577934"/>
          </a:xfrm>
        </p:spPr>
        <p:txBody>
          <a:bodyPr>
            <a:normAutofit/>
          </a:bodyPr>
          <a:lstStyle/>
          <a:p>
            <a:r>
              <a:rPr lang="en-GB" sz="4000" dirty="0"/>
              <a:t>Office Software products</a:t>
            </a:r>
            <a:br>
              <a:rPr lang="en-GB" sz="4000" dirty="0"/>
            </a:br>
            <a:r>
              <a:rPr lang="en-GB" sz="4000" dirty="0"/>
              <a:t>Here are list of some software's</a:t>
            </a:r>
          </a:p>
        </p:txBody>
      </p:sp>
      <p:graphicFrame>
        <p:nvGraphicFramePr>
          <p:cNvPr id="5" name="Content Placeholder 2">
            <a:extLst>
              <a:ext uri="{FF2B5EF4-FFF2-40B4-BE49-F238E27FC236}">
                <a16:creationId xmlns:a16="http://schemas.microsoft.com/office/drawing/2014/main" id="{36E578C5-2CB9-AD95-AC61-41AD6CEB800D}"/>
              </a:ext>
            </a:extLst>
          </p:cNvPr>
          <p:cNvGraphicFramePr>
            <a:graphicFrameLocks noGrp="1"/>
          </p:cNvGraphicFramePr>
          <p:nvPr>
            <p:ph idx="1"/>
            <p:extLst>
              <p:ext uri="{D42A27DB-BD31-4B8C-83A1-F6EECF244321}">
                <p14:modId xmlns:p14="http://schemas.microsoft.com/office/powerpoint/2010/main" val="414757379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58387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6" name="Rectangle 1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Freeform: Shape 31">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0881A3-3F8A-F1B1-5938-287D5DBA2A4D}"/>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MS Word document </a:t>
            </a:r>
          </a:p>
        </p:txBody>
      </p:sp>
      <p:pic>
        <p:nvPicPr>
          <p:cNvPr id="7" name="Picture 6" descr="A screenshot of a computer&#10;&#10;Description automatically generated">
            <a:extLst>
              <a:ext uri="{FF2B5EF4-FFF2-40B4-BE49-F238E27FC236}">
                <a16:creationId xmlns:a16="http://schemas.microsoft.com/office/drawing/2014/main" id="{559D9732-6C68-A62B-29FF-C483C45FCC29}"/>
              </a:ext>
            </a:extLst>
          </p:cNvPr>
          <p:cNvPicPr>
            <a:picLocks noChangeAspect="1"/>
          </p:cNvPicPr>
          <p:nvPr/>
        </p:nvPicPr>
        <p:blipFill rotWithShape="1">
          <a:blip r:embed="rId2">
            <a:extLst>
              <a:ext uri="{28A0092B-C50C-407E-A947-70E740481C1C}">
                <a14:useLocalDpi xmlns:a14="http://schemas.microsoft.com/office/drawing/2010/main" val="0"/>
              </a:ext>
            </a:extLst>
          </a:blip>
          <a:srcRect l="23337" r="19629" b="-1"/>
          <a:stretch/>
        </p:blipFill>
        <p:spPr>
          <a:xfrm>
            <a:off x="872329" y="1168399"/>
            <a:ext cx="3626618" cy="4610101"/>
          </a:xfrm>
          <a:prstGeom prst="rect">
            <a:avLst/>
          </a:prstGeom>
        </p:spPr>
      </p:pic>
      <p:sp>
        <p:nvSpPr>
          <p:cNvPr id="3" name="Content Placeholder 2">
            <a:extLst>
              <a:ext uri="{FF2B5EF4-FFF2-40B4-BE49-F238E27FC236}">
                <a16:creationId xmlns:a16="http://schemas.microsoft.com/office/drawing/2014/main" id="{1E5BADE3-2AF9-BFCE-75DF-8BD47DBBB643}"/>
              </a:ext>
            </a:extLst>
          </p:cNvPr>
          <p:cNvSpPr>
            <a:spLocks noGrp="1"/>
          </p:cNvSpPr>
          <p:nvPr>
            <p:ph idx="1"/>
          </p:nvPr>
        </p:nvSpPr>
        <p:spPr>
          <a:xfrm>
            <a:off x="7181725" y="2837329"/>
            <a:ext cx="4512988" cy="3317938"/>
          </a:xfrm>
        </p:spPr>
        <p:txBody>
          <a:bodyPr anchor="t">
            <a:normAutofit/>
          </a:bodyPr>
          <a:lstStyle/>
          <a:p>
            <a:pPr marL="0" indent="0">
              <a:buNone/>
            </a:pPr>
            <a:r>
              <a:rPr lang="en-GB">
                <a:solidFill>
                  <a:srgbClr val="FFFFFF"/>
                </a:solidFill>
              </a:rPr>
              <a:t>MS word document is word processing document to create simple documents consisting paragraphs with bulleting and numbered lists with very little formatting. [3] </a:t>
            </a:r>
          </a:p>
          <a:p>
            <a:pPr marL="0" indent="0">
              <a:buNone/>
            </a:pPr>
            <a:endParaRPr lang="en-GB">
              <a:solidFill>
                <a:srgbClr val="FFFFFF"/>
              </a:solidFill>
            </a:endParaRPr>
          </a:p>
        </p:txBody>
      </p:sp>
    </p:spTree>
    <p:extLst>
      <p:ext uri="{BB962C8B-B14F-4D97-AF65-F5344CB8AC3E}">
        <p14:creationId xmlns:p14="http://schemas.microsoft.com/office/powerpoint/2010/main" val="3151894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7" name="Rectangle 2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A538B32-F371-5BDB-DDF6-877B20D1C61E}"/>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MS Excel</a:t>
            </a:r>
          </a:p>
        </p:txBody>
      </p:sp>
      <p:pic>
        <p:nvPicPr>
          <p:cNvPr id="5" name="Picture 4" descr="A screenshot of a computer&#10;&#10;Description automatically generated">
            <a:extLst>
              <a:ext uri="{FF2B5EF4-FFF2-40B4-BE49-F238E27FC236}">
                <a16:creationId xmlns:a16="http://schemas.microsoft.com/office/drawing/2014/main" id="{EEB7BCC8-9D50-FEFC-B07F-468907142DDD}"/>
              </a:ext>
            </a:extLst>
          </p:cNvPr>
          <p:cNvPicPr>
            <a:picLocks noChangeAspect="1"/>
          </p:cNvPicPr>
          <p:nvPr/>
        </p:nvPicPr>
        <p:blipFill rotWithShape="1">
          <a:blip r:embed="rId2">
            <a:extLst>
              <a:ext uri="{28A0092B-C50C-407E-A947-70E740481C1C}">
                <a14:useLocalDpi xmlns:a14="http://schemas.microsoft.com/office/drawing/2010/main" val="0"/>
              </a:ext>
            </a:extLst>
          </a:blip>
          <a:srcRect r="3" b="8545"/>
          <a:stretch/>
        </p:blipFill>
        <p:spPr>
          <a:xfrm>
            <a:off x="757251" y="2163933"/>
            <a:ext cx="3856774" cy="2619033"/>
          </a:xfrm>
          <a:prstGeom prst="rect">
            <a:avLst/>
          </a:prstGeom>
        </p:spPr>
      </p:pic>
      <p:sp>
        <p:nvSpPr>
          <p:cNvPr id="3" name="Content Placeholder 2">
            <a:extLst>
              <a:ext uri="{FF2B5EF4-FFF2-40B4-BE49-F238E27FC236}">
                <a16:creationId xmlns:a16="http://schemas.microsoft.com/office/drawing/2014/main" id="{D8DDA0E5-DDB9-FC8E-C594-78A9F86B07C6}"/>
              </a:ext>
            </a:extLst>
          </p:cNvPr>
          <p:cNvSpPr>
            <a:spLocks noGrp="1"/>
          </p:cNvSpPr>
          <p:nvPr>
            <p:ph idx="1"/>
          </p:nvPr>
        </p:nvSpPr>
        <p:spPr>
          <a:xfrm>
            <a:off x="7181725" y="2837329"/>
            <a:ext cx="4512988" cy="3317938"/>
          </a:xfrm>
        </p:spPr>
        <p:txBody>
          <a:bodyPr anchor="t">
            <a:normAutofit/>
          </a:bodyPr>
          <a:lstStyle/>
          <a:p>
            <a:pPr marL="0" indent="0">
              <a:buNone/>
            </a:pPr>
            <a:r>
              <a:rPr lang="en-GB">
                <a:solidFill>
                  <a:srgbClr val="FFFFFF"/>
                </a:solidFill>
              </a:rPr>
              <a:t>MS Excel spreadsheet program is part of the office family of the business software programs. Users of MS Excel can format, arrange, and compute data in a spreadsheet. [4]</a:t>
            </a:r>
          </a:p>
        </p:txBody>
      </p:sp>
    </p:spTree>
    <p:extLst>
      <p:ext uri="{BB962C8B-B14F-4D97-AF65-F5344CB8AC3E}">
        <p14:creationId xmlns:p14="http://schemas.microsoft.com/office/powerpoint/2010/main" val="475279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87461E-4962-E4AA-1EE5-DEAA6182318C}"/>
              </a:ext>
            </a:extLst>
          </p:cNvPr>
          <p:cNvSpPr>
            <a:spLocks noGrp="1"/>
          </p:cNvSpPr>
          <p:nvPr>
            <p:ph type="title"/>
          </p:nvPr>
        </p:nvSpPr>
        <p:spPr>
          <a:xfrm>
            <a:off x="7181723" y="609600"/>
            <a:ext cx="4512989" cy="2227730"/>
          </a:xfrm>
        </p:spPr>
        <p:txBody>
          <a:bodyPr anchor="ctr">
            <a:normAutofit/>
          </a:bodyPr>
          <a:lstStyle/>
          <a:p>
            <a:r>
              <a:rPr lang="en-GB" dirty="0">
                <a:solidFill>
                  <a:srgbClr val="FFFFFF"/>
                </a:solidFill>
              </a:rPr>
              <a:t>MS PowerPoint</a:t>
            </a:r>
          </a:p>
        </p:txBody>
      </p:sp>
      <p:pic>
        <p:nvPicPr>
          <p:cNvPr id="5" name="Picture 4" descr="A screenshot of a computer&#10;&#10;Description automatically generated">
            <a:extLst>
              <a:ext uri="{FF2B5EF4-FFF2-40B4-BE49-F238E27FC236}">
                <a16:creationId xmlns:a16="http://schemas.microsoft.com/office/drawing/2014/main" id="{686002A7-1178-5C54-695E-6D1C54F8AE56}"/>
              </a:ext>
            </a:extLst>
          </p:cNvPr>
          <p:cNvPicPr>
            <a:picLocks noChangeAspect="1"/>
          </p:cNvPicPr>
          <p:nvPr/>
        </p:nvPicPr>
        <p:blipFill rotWithShape="1">
          <a:blip r:embed="rId2">
            <a:extLst>
              <a:ext uri="{28A0092B-C50C-407E-A947-70E740481C1C}">
                <a14:useLocalDpi xmlns:a14="http://schemas.microsoft.com/office/drawing/2010/main" val="0"/>
              </a:ext>
            </a:extLst>
          </a:blip>
          <a:srcRect r="3" b="868"/>
          <a:stretch/>
        </p:blipFill>
        <p:spPr>
          <a:xfrm>
            <a:off x="757251" y="2163931"/>
            <a:ext cx="3856774" cy="2619037"/>
          </a:xfrm>
          <a:prstGeom prst="rect">
            <a:avLst/>
          </a:prstGeom>
        </p:spPr>
      </p:pic>
      <p:sp>
        <p:nvSpPr>
          <p:cNvPr id="3" name="Content Placeholder 2">
            <a:extLst>
              <a:ext uri="{FF2B5EF4-FFF2-40B4-BE49-F238E27FC236}">
                <a16:creationId xmlns:a16="http://schemas.microsoft.com/office/drawing/2014/main" id="{2BBDFA9E-A0A0-14A3-CBD1-1DAB0ED0098A}"/>
              </a:ext>
            </a:extLst>
          </p:cNvPr>
          <p:cNvSpPr>
            <a:spLocks noGrp="1"/>
          </p:cNvSpPr>
          <p:nvPr>
            <p:ph idx="1"/>
          </p:nvPr>
        </p:nvSpPr>
        <p:spPr>
          <a:xfrm>
            <a:off x="7181725" y="2837329"/>
            <a:ext cx="4512988" cy="3317938"/>
          </a:xfrm>
        </p:spPr>
        <p:txBody>
          <a:bodyPr anchor="t">
            <a:normAutofit/>
          </a:bodyPr>
          <a:lstStyle/>
          <a:p>
            <a:r>
              <a:rPr lang="en-GB">
                <a:solidFill>
                  <a:srgbClr val="FFFFFF"/>
                </a:solidFill>
              </a:rPr>
              <a:t>PowerPoint is vital tool for effective communication, enabling organization give visually appealing presentation of information, leading of enhanced engagement. From schools to workplaces is used everywhere [5]. </a:t>
            </a:r>
          </a:p>
        </p:txBody>
      </p:sp>
    </p:spTree>
    <p:extLst>
      <p:ext uri="{BB962C8B-B14F-4D97-AF65-F5344CB8AC3E}">
        <p14:creationId xmlns:p14="http://schemas.microsoft.com/office/powerpoint/2010/main" val="29284805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B868B-418C-BE92-6378-BBE12F843C1D}"/>
              </a:ext>
            </a:extLst>
          </p:cNvPr>
          <p:cNvSpPr>
            <a:spLocks noGrp="1"/>
          </p:cNvSpPr>
          <p:nvPr>
            <p:ph type="title"/>
          </p:nvPr>
        </p:nvSpPr>
        <p:spPr>
          <a:xfrm>
            <a:off x="676746" y="609600"/>
            <a:ext cx="3729076" cy="1320800"/>
          </a:xfrm>
        </p:spPr>
        <p:txBody>
          <a:bodyPr anchor="ctr">
            <a:normAutofit/>
          </a:bodyPr>
          <a:lstStyle/>
          <a:p>
            <a:r>
              <a:rPr lang="en-GB"/>
              <a:t>Week 4 Topics I have learned</a:t>
            </a:r>
          </a:p>
        </p:txBody>
      </p:sp>
      <p:sp>
        <p:nvSpPr>
          <p:cNvPr id="3" name="Content Placeholder 2">
            <a:extLst>
              <a:ext uri="{FF2B5EF4-FFF2-40B4-BE49-F238E27FC236}">
                <a16:creationId xmlns:a16="http://schemas.microsoft.com/office/drawing/2014/main" id="{BCCDC936-3E88-6CF8-C739-68BF65F5A872}"/>
              </a:ext>
            </a:extLst>
          </p:cNvPr>
          <p:cNvSpPr>
            <a:spLocks noGrp="1"/>
          </p:cNvSpPr>
          <p:nvPr>
            <p:ph idx="1"/>
          </p:nvPr>
        </p:nvSpPr>
        <p:spPr>
          <a:xfrm>
            <a:off x="685167" y="2160589"/>
            <a:ext cx="3720916" cy="3560733"/>
          </a:xfrm>
        </p:spPr>
        <p:txBody>
          <a:bodyPr>
            <a:normAutofit/>
          </a:bodyPr>
          <a:lstStyle/>
          <a:p>
            <a:r>
              <a:rPr lang="en-GB"/>
              <a:t>Internet and Web Technologies</a:t>
            </a:r>
          </a:p>
          <a:p>
            <a:r>
              <a:rPr lang="en-GB"/>
              <a:t>What is I.P address</a:t>
            </a:r>
          </a:p>
          <a:p>
            <a:r>
              <a:rPr lang="en-GB"/>
              <a:t>World Wide Web</a:t>
            </a:r>
          </a:p>
        </p:txBody>
      </p:sp>
      <p:pic>
        <p:nvPicPr>
          <p:cNvPr id="6" name="Picture 5" descr="Sphere of mesh and nodes">
            <a:extLst>
              <a:ext uri="{FF2B5EF4-FFF2-40B4-BE49-F238E27FC236}">
                <a16:creationId xmlns:a16="http://schemas.microsoft.com/office/drawing/2014/main" id="{9AAB44F6-7F0B-1123-FAB0-5A7B1BC05F39}"/>
              </a:ext>
            </a:extLst>
          </p:cNvPr>
          <p:cNvPicPr>
            <a:picLocks noChangeAspect="1"/>
          </p:cNvPicPr>
          <p:nvPr/>
        </p:nvPicPr>
        <p:blipFill rotWithShape="1">
          <a:blip r:embed="rId2"/>
          <a:srcRect l="32762" r="1774"/>
          <a:stretch/>
        </p:blipFill>
        <p:spPr>
          <a:xfrm>
            <a:off x="4734356" y="632145"/>
            <a:ext cx="4442105" cy="5089178"/>
          </a:xfrm>
          <a:prstGeom prst="rect">
            <a:avLst/>
          </a:prstGeom>
        </p:spPr>
      </p:pic>
    </p:spTree>
    <p:extLst>
      <p:ext uri="{BB962C8B-B14F-4D97-AF65-F5344CB8AC3E}">
        <p14:creationId xmlns:p14="http://schemas.microsoft.com/office/powerpoint/2010/main" val="13061276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F51DC89-CA74-125A-C14E-FD9BF9ED3811}"/>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Internet and Web Technologies</a:t>
            </a:r>
          </a:p>
        </p:txBody>
      </p:sp>
      <p:pic>
        <p:nvPicPr>
          <p:cNvPr id="5" name="Picture 4" descr="Sphere of mesh and nodes">
            <a:extLst>
              <a:ext uri="{FF2B5EF4-FFF2-40B4-BE49-F238E27FC236}">
                <a16:creationId xmlns:a16="http://schemas.microsoft.com/office/drawing/2014/main" id="{878940D0-F0F5-EC08-90CF-9210318C3DBE}"/>
              </a:ext>
            </a:extLst>
          </p:cNvPr>
          <p:cNvPicPr>
            <a:picLocks noChangeAspect="1"/>
          </p:cNvPicPr>
          <p:nvPr/>
        </p:nvPicPr>
        <p:blipFill rotWithShape="1">
          <a:blip r:embed="rId2"/>
          <a:srcRect l="32762" r="1774"/>
          <a:stretch/>
        </p:blipFill>
        <p:spPr>
          <a:xfrm>
            <a:off x="757251" y="1264158"/>
            <a:ext cx="3856774" cy="4418582"/>
          </a:xfrm>
          <a:prstGeom prst="rect">
            <a:avLst/>
          </a:prstGeom>
        </p:spPr>
      </p:pic>
      <p:sp>
        <p:nvSpPr>
          <p:cNvPr id="3" name="Content Placeholder 2">
            <a:extLst>
              <a:ext uri="{FF2B5EF4-FFF2-40B4-BE49-F238E27FC236}">
                <a16:creationId xmlns:a16="http://schemas.microsoft.com/office/drawing/2014/main" id="{073B8BC2-F6DB-8989-A6BE-44116728D8D4}"/>
              </a:ext>
            </a:extLst>
          </p:cNvPr>
          <p:cNvSpPr>
            <a:spLocks noGrp="1"/>
          </p:cNvSpPr>
          <p:nvPr>
            <p:ph idx="1"/>
          </p:nvPr>
        </p:nvSpPr>
        <p:spPr>
          <a:xfrm>
            <a:off x="7181725" y="2837329"/>
            <a:ext cx="4512988" cy="3317938"/>
          </a:xfrm>
        </p:spPr>
        <p:txBody>
          <a:bodyPr anchor="t">
            <a:normAutofit/>
          </a:bodyPr>
          <a:lstStyle/>
          <a:p>
            <a:pPr marL="0" indent="0">
              <a:buNone/>
            </a:pPr>
            <a:r>
              <a:rPr lang="en-GB">
                <a:solidFill>
                  <a:srgbClr val="FFFFFF"/>
                </a:solidFill>
              </a:rPr>
              <a:t>Internet is global system of interconnected computer networks that uses internet protocol suite (TCP/IP) to communicate between networks and devices. Basically everyone can communicate with each other either texting through messages, emails and any social media platform, share file, data, pictures, videos, make a video calls.</a:t>
            </a:r>
          </a:p>
          <a:p>
            <a:pPr marL="0" indent="0">
              <a:buNone/>
            </a:pPr>
            <a:r>
              <a:rPr lang="en-GB">
                <a:solidFill>
                  <a:srgbClr val="FFFFFF"/>
                </a:solidFill>
              </a:rPr>
              <a:t>Internet contains a lot of resources and services as in business and and for home</a:t>
            </a:r>
          </a:p>
        </p:txBody>
      </p:sp>
    </p:spTree>
    <p:extLst>
      <p:ext uri="{BB962C8B-B14F-4D97-AF65-F5344CB8AC3E}">
        <p14:creationId xmlns:p14="http://schemas.microsoft.com/office/powerpoint/2010/main" val="14137458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Freeform: Shape 3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7080E0D-CCDC-135F-C95B-BCB2AA233CD9}"/>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Internet Protocol</a:t>
            </a:r>
          </a:p>
        </p:txBody>
      </p:sp>
      <p:pic>
        <p:nvPicPr>
          <p:cNvPr id="7" name="Picture 6" descr="A black background with a black square">
            <a:extLst>
              <a:ext uri="{FF2B5EF4-FFF2-40B4-BE49-F238E27FC236}">
                <a16:creationId xmlns:a16="http://schemas.microsoft.com/office/drawing/2014/main" id="{366D4EDA-B5E1-5538-DF03-44A0A0D2352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7251" y="2316417"/>
            <a:ext cx="3856774" cy="2314064"/>
          </a:xfrm>
          <a:prstGeom prst="rect">
            <a:avLst/>
          </a:prstGeom>
        </p:spPr>
      </p:pic>
      <p:sp>
        <p:nvSpPr>
          <p:cNvPr id="3" name="Content Placeholder 2">
            <a:extLst>
              <a:ext uri="{FF2B5EF4-FFF2-40B4-BE49-F238E27FC236}">
                <a16:creationId xmlns:a16="http://schemas.microsoft.com/office/drawing/2014/main" id="{6698750F-B225-4FC4-E1BA-ABA399B8A506}"/>
              </a:ext>
            </a:extLst>
          </p:cNvPr>
          <p:cNvSpPr>
            <a:spLocks noGrp="1"/>
          </p:cNvSpPr>
          <p:nvPr>
            <p:ph idx="1"/>
          </p:nvPr>
        </p:nvSpPr>
        <p:spPr>
          <a:xfrm>
            <a:off x="7181725" y="2837329"/>
            <a:ext cx="4512988" cy="3317938"/>
          </a:xfrm>
        </p:spPr>
        <p:txBody>
          <a:bodyPr anchor="t">
            <a:normAutofit/>
          </a:bodyPr>
          <a:lstStyle/>
          <a:p>
            <a:pPr marL="0" indent="0">
              <a:lnSpc>
                <a:spcPct val="90000"/>
              </a:lnSpc>
              <a:buNone/>
            </a:pPr>
            <a:r>
              <a:rPr lang="en-GB" sz="1500" dirty="0">
                <a:solidFill>
                  <a:srgbClr val="FFFFFF"/>
                </a:solidFill>
              </a:rPr>
              <a:t>Internet protocol (IP)  is network identification and location addressing that allows information to be sent between devices on network [6]. They contain an location information and make devices accessible for communication. It shows Where you are, who you are and what are you doing online. There are several types of IP addresses:</a:t>
            </a:r>
            <a:endParaRPr lang="en-GB" sz="1500">
              <a:solidFill>
                <a:srgbClr val="FFFFFF"/>
              </a:solidFill>
            </a:endParaRPr>
          </a:p>
          <a:p>
            <a:pPr>
              <a:lnSpc>
                <a:spcPct val="90000"/>
              </a:lnSpc>
            </a:pPr>
            <a:r>
              <a:rPr lang="en-GB" sz="1500" dirty="0">
                <a:solidFill>
                  <a:srgbClr val="FFFFFF"/>
                </a:solidFill>
              </a:rPr>
              <a:t>Private IP addresses</a:t>
            </a:r>
            <a:endParaRPr lang="en-GB" sz="1500">
              <a:solidFill>
                <a:srgbClr val="FFFFFF"/>
              </a:solidFill>
            </a:endParaRPr>
          </a:p>
          <a:p>
            <a:pPr>
              <a:lnSpc>
                <a:spcPct val="90000"/>
              </a:lnSpc>
            </a:pPr>
            <a:r>
              <a:rPr lang="en-GB" sz="1500" dirty="0">
                <a:solidFill>
                  <a:srgbClr val="FFFFFF"/>
                </a:solidFill>
              </a:rPr>
              <a:t>Public IP addresses</a:t>
            </a:r>
            <a:endParaRPr lang="en-GB" sz="1500">
              <a:solidFill>
                <a:srgbClr val="FFFFFF"/>
              </a:solidFill>
            </a:endParaRPr>
          </a:p>
          <a:p>
            <a:pPr>
              <a:lnSpc>
                <a:spcPct val="90000"/>
              </a:lnSpc>
            </a:pPr>
            <a:r>
              <a:rPr lang="en-GB" sz="1500" dirty="0">
                <a:solidFill>
                  <a:srgbClr val="FFFFFF"/>
                </a:solidFill>
              </a:rPr>
              <a:t>Static IP addresses</a:t>
            </a:r>
            <a:endParaRPr lang="en-GB" sz="1500">
              <a:solidFill>
                <a:srgbClr val="FFFFFF"/>
              </a:solidFill>
            </a:endParaRPr>
          </a:p>
          <a:p>
            <a:pPr>
              <a:lnSpc>
                <a:spcPct val="90000"/>
              </a:lnSpc>
            </a:pPr>
            <a:r>
              <a:rPr lang="en-GB" sz="1500" dirty="0">
                <a:solidFill>
                  <a:srgbClr val="FFFFFF"/>
                </a:solidFill>
              </a:rPr>
              <a:t>Dynamic IP addresses </a:t>
            </a:r>
            <a:endParaRPr lang="en-GB" sz="1500">
              <a:solidFill>
                <a:srgbClr val="FFFFFF"/>
              </a:solidFill>
            </a:endParaRPr>
          </a:p>
          <a:p>
            <a:pPr>
              <a:lnSpc>
                <a:spcPct val="90000"/>
              </a:lnSpc>
            </a:pPr>
            <a:endParaRPr lang="en-GB" sz="1500">
              <a:solidFill>
                <a:srgbClr val="FFFFFF"/>
              </a:solidFill>
            </a:endParaRPr>
          </a:p>
          <a:p>
            <a:pPr>
              <a:lnSpc>
                <a:spcPct val="90000"/>
              </a:lnSpc>
            </a:pPr>
            <a:endParaRPr lang="en-GB" sz="1500">
              <a:solidFill>
                <a:srgbClr val="FFFFFF"/>
              </a:solidFill>
            </a:endParaRPr>
          </a:p>
          <a:p>
            <a:pPr>
              <a:lnSpc>
                <a:spcPct val="90000"/>
              </a:lnSpc>
            </a:pPr>
            <a:endParaRPr lang="en-GB" sz="1500">
              <a:solidFill>
                <a:srgbClr val="FFFFFF"/>
              </a:solidFill>
            </a:endParaRPr>
          </a:p>
        </p:txBody>
      </p:sp>
      <p:sp>
        <p:nvSpPr>
          <p:cNvPr id="8" name="TextBox 7">
            <a:extLst>
              <a:ext uri="{FF2B5EF4-FFF2-40B4-BE49-F238E27FC236}">
                <a16:creationId xmlns:a16="http://schemas.microsoft.com/office/drawing/2014/main" id="{4108DAD2-1548-820C-DE73-5BCCA0F8A8CA}"/>
              </a:ext>
            </a:extLst>
          </p:cNvPr>
          <p:cNvSpPr txBox="1"/>
          <p:nvPr/>
        </p:nvSpPr>
        <p:spPr>
          <a:xfrm>
            <a:off x="2007222" y="4430426"/>
            <a:ext cx="260680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IP_addres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5128254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8E29204-409D-AB1C-D734-61F3C39E839F}"/>
              </a:ext>
            </a:extLst>
          </p:cNvPr>
          <p:cNvSpPr>
            <a:spLocks noGrp="1"/>
          </p:cNvSpPr>
          <p:nvPr>
            <p:ph type="title"/>
          </p:nvPr>
        </p:nvSpPr>
        <p:spPr>
          <a:xfrm>
            <a:off x="7181723" y="609600"/>
            <a:ext cx="4512989" cy="2227730"/>
          </a:xfrm>
        </p:spPr>
        <p:txBody>
          <a:bodyPr anchor="ctr">
            <a:normAutofit/>
          </a:bodyPr>
          <a:lstStyle/>
          <a:p>
            <a:r>
              <a:rPr lang="en-GB" dirty="0">
                <a:solidFill>
                  <a:srgbClr val="FFFFFF"/>
                </a:solidFill>
              </a:rPr>
              <a:t>World Wide Web</a:t>
            </a:r>
          </a:p>
        </p:txBody>
      </p:sp>
      <p:pic>
        <p:nvPicPr>
          <p:cNvPr id="7" name="Graphic 6" descr="Website">
            <a:extLst>
              <a:ext uri="{FF2B5EF4-FFF2-40B4-BE49-F238E27FC236}">
                <a16:creationId xmlns:a16="http://schemas.microsoft.com/office/drawing/2014/main" id="{45BCB535-66B1-DF76-757B-D709F0D6629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41353D31-83BD-BC23-AACA-E85D0E408F6E}"/>
              </a:ext>
            </a:extLst>
          </p:cNvPr>
          <p:cNvSpPr>
            <a:spLocks noGrp="1"/>
          </p:cNvSpPr>
          <p:nvPr>
            <p:ph idx="1"/>
          </p:nvPr>
        </p:nvSpPr>
        <p:spPr>
          <a:xfrm>
            <a:off x="7181725" y="2837329"/>
            <a:ext cx="4512988" cy="3317938"/>
          </a:xfrm>
        </p:spPr>
        <p:txBody>
          <a:bodyPr anchor="t">
            <a:normAutofit/>
          </a:bodyPr>
          <a:lstStyle/>
          <a:p>
            <a:pPr marL="0" indent="0">
              <a:lnSpc>
                <a:spcPct val="90000"/>
              </a:lnSpc>
              <a:buNone/>
            </a:pPr>
            <a:r>
              <a:rPr lang="en-GB" sz="1700">
                <a:solidFill>
                  <a:srgbClr val="FFFFFF"/>
                </a:solidFill>
              </a:rPr>
              <a:t>It can be defined as the collection of different websites around the world, containing different information shared via local servers or computers. Components of the web:</a:t>
            </a:r>
          </a:p>
          <a:p>
            <a:pPr>
              <a:lnSpc>
                <a:spcPct val="90000"/>
              </a:lnSpc>
            </a:pPr>
            <a:r>
              <a:rPr lang="en-GB" sz="1700">
                <a:solidFill>
                  <a:srgbClr val="FFFFFF"/>
                </a:solidFill>
              </a:rPr>
              <a:t>Uniform resource locators (URL’s)</a:t>
            </a:r>
          </a:p>
          <a:p>
            <a:pPr>
              <a:lnSpc>
                <a:spcPct val="90000"/>
              </a:lnSpc>
            </a:pPr>
            <a:r>
              <a:rPr lang="en-GB" sz="1700">
                <a:solidFill>
                  <a:srgbClr val="FFFFFF"/>
                </a:solidFill>
              </a:rPr>
              <a:t>Hypertext Transfer Protocol (HTTP)</a:t>
            </a:r>
          </a:p>
          <a:p>
            <a:pPr>
              <a:lnSpc>
                <a:spcPct val="90000"/>
              </a:lnSpc>
            </a:pPr>
            <a:r>
              <a:rPr lang="en-GB" sz="1700">
                <a:solidFill>
                  <a:srgbClr val="FFFFFF"/>
                </a:solidFill>
              </a:rPr>
              <a:t>Hypertext Markup Language (HTML) [7]</a:t>
            </a:r>
          </a:p>
          <a:p>
            <a:pPr>
              <a:lnSpc>
                <a:spcPct val="90000"/>
              </a:lnSpc>
            </a:pPr>
            <a:r>
              <a:rPr lang="en-GB" sz="1700">
                <a:solidFill>
                  <a:srgbClr val="FFFFFF"/>
                </a:solidFill>
              </a:rPr>
              <a:t>Every company can present information in different groups and protecting data is very imortant</a:t>
            </a:r>
          </a:p>
        </p:txBody>
      </p:sp>
    </p:spTree>
    <p:extLst>
      <p:ext uri="{BB962C8B-B14F-4D97-AF65-F5344CB8AC3E}">
        <p14:creationId xmlns:p14="http://schemas.microsoft.com/office/powerpoint/2010/main" val="42443371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5D727A-B6F4-01DA-32C3-DDD416F2A8AF}"/>
              </a:ext>
            </a:extLst>
          </p:cNvPr>
          <p:cNvSpPr>
            <a:spLocks noGrp="1"/>
          </p:cNvSpPr>
          <p:nvPr>
            <p:ph type="title"/>
          </p:nvPr>
        </p:nvSpPr>
        <p:spPr>
          <a:xfrm>
            <a:off x="1286933" y="609600"/>
            <a:ext cx="10197494" cy="1099457"/>
          </a:xfrm>
        </p:spPr>
        <p:txBody>
          <a:bodyPr>
            <a:normAutofit/>
          </a:bodyPr>
          <a:lstStyle/>
          <a:p>
            <a:pPr>
              <a:lnSpc>
                <a:spcPct val="90000"/>
              </a:lnSpc>
            </a:pPr>
            <a:r>
              <a:rPr lang="en-GB" sz="2300"/>
              <a:t>World Wide Web Can be accessed by using web browser. It can contain text document, graphic and videos. Any </a:t>
            </a:r>
            <a:r>
              <a:rPr lang="en-GB" sz="2300" err="1"/>
              <a:t>wb</a:t>
            </a:r>
            <a:r>
              <a:rPr lang="en-GB" sz="2300"/>
              <a:t> pages to identify is used URL,s</a:t>
            </a:r>
          </a:p>
        </p:txBody>
      </p:sp>
      <p:sp>
        <p:nvSpPr>
          <p:cNvPr id="17" name="Isosceles Triangle 1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9729AD0-39DC-1466-1C84-37034DB412F8}"/>
              </a:ext>
            </a:extLst>
          </p:cNvPr>
          <p:cNvGraphicFramePr>
            <a:graphicFrameLocks noGrp="1"/>
          </p:cNvGraphicFramePr>
          <p:nvPr>
            <p:ph idx="1"/>
            <p:extLst>
              <p:ext uri="{D42A27DB-BD31-4B8C-83A1-F6EECF244321}">
                <p14:modId xmlns:p14="http://schemas.microsoft.com/office/powerpoint/2010/main" val="397306010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07568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Isosceles Triangle 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9618300-E524-6839-3AEF-94F474659D77}"/>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Week 5 Topics I have learned</a:t>
            </a:r>
          </a:p>
        </p:txBody>
      </p:sp>
      <p:pic>
        <p:nvPicPr>
          <p:cNvPr id="5" name="Picture 4" descr="Computer script on a screen">
            <a:extLst>
              <a:ext uri="{FF2B5EF4-FFF2-40B4-BE49-F238E27FC236}">
                <a16:creationId xmlns:a16="http://schemas.microsoft.com/office/drawing/2014/main" id="{F3E2A279-658B-7470-2618-BFB2EC847C4A}"/>
              </a:ext>
            </a:extLst>
          </p:cNvPr>
          <p:cNvPicPr>
            <a:picLocks noChangeAspect="1"/>
          </p:cNvPicPr>
          <p:nvPr/>
        </p:nvPicPr>
        <p:blipFill rotWithShape="1">
          <a:blip r:embed="rId2"/>
          <a:srcRect l="3844" r="44268" b="-2"/>
          <a:stretch/>
        </p:blipFill>
        <p:spPr>
          <a:xfrm>
            <a:off x="893846" y="1168399"/>
            <a:ext cx="3583584" cy="4610101"/>
          </a:xfrm>
          <a:prstGeom prst="rect">
            <a:avLst/>
          </a:prstGeom>
        </p:spPr>
      </p:pic>
      <p:sp>
        <p:nvSpPr>
          <p:cNvPr id="3" name="Content Placeholder 2">
            <a:extLst>
              <a:ext uri="{FF2B5EF4-FFF2-40B4-BE49-F238E27FC236}">
                <a16:creationId xmlns:a16="http://schemas.microsoft.com/office/drawing/2014/main" id="{F28A24B6-3101-7779-D82A-FEFDD2808205}"/>
              </a:ext>
            </a:extLst>
          </p:cNvPr>
          <p:cNvSpPr>
            <a:spLocks noGrp="1"/>
          </p:cNvSpPr>
          <p:nvPr>
            <p:ph idx="1"/>
          </p:nvPr>
        </p:nvSpPr>
        <p:spPr>
          <a:xfrm>
            <a:off x="7181725" y="2837329"/>
            <a:ext cx="4512988" cy="3317938"/>
          </a:xfrm>
        </p:spPr>
        <p:txBody>
          <a:bodyPr anchor="t">
            <a:normAutofit/>
          </a:bodyPr>
          <a:lstStyle/>
          <a:p>
            <a:r>
              <a:rPr lang="en-GB">
                <a:solidFill>
                  <a:srgbClr val="FFFFFF"/>
                </a:solidFill>
              </a:rPr>
              <a:t>Cyberspace</a:t>
            </a:r>
          </a:p>
          <a:p>
            <a:r>
              <a:rPr lang="en-GB">
                <a:solidFill>
                  <a:srgbClr val="FFFFFF"/>
                </a:solidFill>
              </a:rPr>
              <a:t>Remote Working</a:t>
            </a:r>
          </a:p>
          <a:p>
            <a:r>
              <a:rPr lang="en-GB">
                <a:solidFill>
                  <a:srgbClr val="FFFFFF"/>
                </a:solidFill>
              </a:rPr>
              <a:t>Virtual Private Network VPN</a:t>
            </a:r>
          </a:p>
        </p:txBody>
      </p:sp>
    </p:spTree>
    <p:extLst>
      <p:ext uri="{BB962C8B-B14F-4D97-AF65-F5344CB8AC3E}">
        <p14:creationId xmlns:p14="http://schemas.microsoft.com/office/powerpoint/2010/main" val="5576436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CBE03-5227-D9FA-6C5C-3B987DC5DC4D}"/>
              </a:ext>
            </a:extLst>
          </p:cNvPr>
          <p:cNvSpPr>
            <a:spLocks noGrp="1"/>
          </p:cNvSpPr>
          <p:nvPr>
            <p:ph type="title"/>
          </p:nvPr>
        </p:nvSpPr>
        <p:spPr>
          <a:xfrm>
            <a:off x="677334" y="609600"/>
            <a:ext cx="2938468" cy="5431762"/>
          </a:xfrm>
        </p:spPr>
        <p:txBody>
          <a:bodyPr anchor="ctr">
            <a:normAutofit/>
          </a:bodyPr>
          <a:lstStyle/>
          <a:p>
            <a:r>
              <a:rPr lang="en-GB"/>
              <a:t>Cyberspace</a:t>
            </a:r>
          </a:p>
        </p:txBody>
      </p:sp>
      <p:pic>
        <p:nvPicPr>
          <p:cNvPr id="6" name="Picture 5" descr="A white hat with a black band&#10;&#10;Description automatically generated">
            <a:extLst>
              <a:ext uri="{FF2B5EF4-FFF2-40B4-BE49-F238E27FC236}">
                <a16:creationId xmlns:a16="http://schemas.microsoft.com/office/drawing/2014/main" id="{13849229-D536-6F30-78A3-2112752044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46889" y="4048918"/>
            <a:ext cx="5424112" cy="1471434"/>
          </a:xfrm>
          <a:prstGeom prst="rect">
            <a:avLst/>
          </a:prstGeom>
        </p:spPr>
      </p:pic>
      <p:graphicFrame>
        <p:nvGraphicFramePr>
          <p:cNvPr id="8" name="Content Placeholder 2">
            <a:extLst>
              <a:ext uri="{FF2B5EF4-FFF2-40B4-BE49-F238E27FC236}">
                <a16:creationId xmlns:a16="http://schemas.microsoft.com/office/drawing/2014/main" id="{D178E91F-B1DD-540D-D6D8-7F45662CFED0}"/>
              </a:ext>
            </a:extLst>
          </p:cNvPr>
          <p:cNvGraphicFramePr>
            <a:graphicFrameLocks noGrp="1"/>
          </p:cNvGraphicFramePr>
          <p:nvPr>
            <p:ph idx="1"/>
            <p:extLst>
              <p:ext uri="{D42A27DB-BD31-4B8C-83A1-F6EECF244321}">
                <p14:modId xmlns:p14="http://schemas.microsoft.com/office/powerpoint/2010/main" val="2688086304"/>
              </p:ext>
            </p:extLst>
          </p:nvPr>
        </p:nvGraphicFramePr>
        <p:xfrm>
          <a:off x="3846889" y="609602"/>
          <a:ext cx="5424112" cy="32083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43794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51038-E58B-BAD0-14DD-5BC6911AFF42}"/>
              </a:ext>
            </a:extLst>
          </p:cNvPr>
          <p:cNvSpPr>
            <a:spLocks noGrp="1"/>
          </p:cNvSpPr>
          <p:nvPr>
            <p:ph type="title"/>
          </p:nvPr>
        </p:nvSpPr>
        <p:spPr>
          <a:xfrm>
            <a:off x="2849562" y="609600"/>
            <a:ext cx="6424440" cy="1320800"/>
          </a:xfrm>
        </p:spPr>
        <p:txBody>
          <a:bodyPr>
            <a:normAutofit/>
          </a:bodyPr>
          <a:lstStyle/>
          <a:p>
            <a:pPr>
              <a:lnSpc>
                <a:spcPct val="90000"/>
              </a:lnSpc>
            </a:pPr>
            <a:r>
              <a:rPr lang="en-GB" sz="2500" b="1"/>
              <a:t>Attackers use various techniques to break into computers or networks and gain access to the data for many reasons</a:t>
            </a:r>
          </a:p>
        </p:txBody>
      </p:sp>
      <p:pic>
        <p:nvPicPr>
          <p:cNvPr id="5" name="Picture 4" descr="Closeup of a keyboard">
            <a:extLst>
              <a:ext uri="{FF2B5EF4-FFF2-40B4-BE49-F238E27FC236}">
                <a16:creationId xmlns:a16="http://schemas.microsoft.com/office/drawing/2014/main" id="{35565AFC-F68F-A494-08BA-A94EE5B047E6}"/>
              </a:ext>
            </a:extLst>
          </p:cNvPr>
          <p:cNvPicPr>
            <a:picLocks noChangeAspect="1"/>
          </p:cNvPicPr>
          <p:nvPr/>
        </p:nvPicPr>
        <p:blipFill rotWithShape="1">
          <a:blip r:embed="rId2"/>
          <a:srcRect l="30342" r="43881"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90CBBFE-7876-4BF3-592E-AA187A0C7B0D}"/>
              </a:ext>
            </a:extLst>
          </p:cNvPr>
          <p:cNvSpPr>
            <a:spLocks noGrp="1"/>
          </p:cNvSpPr>
          <p:nvPr>
            <p:ph idx="1"/>
          </p:nvPr>
        </p:nvSpPr>
        <p:spPr>
          <a:xfrm>
            <a:off x="2849562" y="2160589"/>
            <a:ext cx="6424440" cy="3880773"/>
          </a:xfrm>
        </p:spPr>
        <p:txBody>
          <a:bodyPr>
            <a:normAutofit/>
          </a:bodyPr>
          <a:lstStyle/>
          <a:p>
            <a:pPr marL="0" indent="0">
              <a:lnSpc>
                <a:spcPct val="90000"/>
              </a:lnSpc>
              <a:buNone/>
            </a:pPr>
            <a:r>
              <a:rPr lang="en-GB" sz="1500"/>
              <a:t>There are many ways to attack computers and those are:</a:t>
            </a:r>
          </a:p>
          <a:p>
            <a:pPr marL="342900" indent="-342900">
              <a:lnSpc>
                <a:spcPct val="90000"/>
              </a:lnSpc>
              <a:buFont typeface="+mj-lt"/>
              <a:buAutoNum type="arabicPeriod"/>
            </a:pPr>
            <a:r>
              <a:rPr lang="en-GB" sz="1500"/>
              <a:t>Spam (Irrelevant   or unsolicited messages sent over internet for purposes to advertising, phishing, spreading malware etc.)</a:t>
            </a:r>
          </a:p>
          <a:p>
            <a:pPr marL="342900" indent="-342900">
              <a:lnSpc>
                <a:spcPct val="90000"/>
              </a:lnSpc>
              <a:buFont typeface="+mj-lt"/>
              <a:buAutoNum type="arabicPeriod"/>
            </a:pPr>
            <a:r>
              <a:rPr lang="en-GB" sz="1500"/>
              <a:t>Spyware ( It is software that enable to obtain information from another computer)</a:t>
            </a:r>
          </a:p>
          <a:p>
            <a:pPr marL="342900" indent="-342900">
              <a:lnSpc>
                <a:spcPct val="90000"/>
              </a:lnSpc>
              <a:buFont typeface="+mj-lt"/>
              <a:buAutoNum type="arabicPeriod"/>
            </a:pPr>
            <a:r>
              <a:rPr lang="en-GB" sz="1500"/>
              <a:t>Phishing (Online scam where criminals send emails to gain sensitive information)</a:t>
            </a:r>
          </a:p>
          <a:p>
            <a:pPr marL="342900" indent="-342900">
              <a:lnSpc>
                <a:spcPct val="90000"/>
              </a:lnSpc>
              <a:buFont typeface="+mj-lt"/>
              <a:buAutoNum type="arabicPeriod"/>
            </a:pPr>
            <a:r>
              <a:rPr lang="en-GB" sz="1500"/>
              <a:t>Vishing (Criminals using voicemails or making phone calls and pretend to be employees of organisations to gain sensitive information)</a:t>
            </a:r>
          </a:p>
          <a:p>
            <a:pPr marL="0" indent="0">
              <a:lnSpc>
                <a:spcPct val="90000"/>
              </a:lnSpc>
              <a:buNone/>
            </a:pPr>
            <a:r>
              <a:rPr lang="en-GB" sz="1500"/>
              <a:t>And there is social engineering which is non technical  for criminals to gather information using false trust ,exploiting  human error, persuade to gain confidential information. I watched video </a:t>
            </a:r>
            <a:r>
              <a:rPr lang="en-GB" sz="1500" err="1"/>
              <a:t>DEfCon</a:t>
            </a:r>
            <a:r>
              <a:rPr lang="en-GB" sz="1500"/>
              <a:t> 23 where was explained </a:t>
            </a:r>
            <a:r>
              <a:rPr lang="en-GB" sz="1500" err="1"/>
              <a:t>abou</a:t>
            </a:r>
            <a:r>
              <a:rPr lang="en-GB" sz="1500"/>
              <a:t> social engineering</a:t>
            </a:r>
          </a:p>
          <a:p>
            <a:pPr>
              <a:lnSpc>
                <a:spcPct val="90000"/>
              </a:lnSpc>
            </a:pPr>
            <a:endParaRPr lang="en-GB" sz="1500"/>
          </a:p>
        </p:txBody>
      </p:sp>
    </p:spTree>
    <p:extLst>
      <p:ext uri="{BB962C8B-B14F-4D97-AF65-F5344CB8AC3E}">
        <p14:creationId xmlns:p14="http://schemas.microsoft.com/office/powerpoint/2010/main" val="9830219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133E7-D4C2-EB90-7F37-A0D49CBCF766}"/>
              </a:ext>
            </a:extLst>
          </p:cNvPr>
          <p:cNvSpPr>
            <a:spLocks noGrp="1"/>
          </p:cNvSpPr>
          <p:nvPr>
            <p:ph type="title"/>
          </p:nvPr>
        </p:nvSpPr>
        <p:spPr>
          <a:xfrm>
            <a:off x="2849562" y="609600"/>
            <a:ext cx="6424440" cy="1320800"/>
          </a:xfrm>
        </p:spPr>
        <p:txBody>
          <a:bodyPr>
            <a:normAutofit/>
          </a:bodyPr>
          <a:lstStyle/>
          <a:p>
            <a:r>
              <a:rPr lang="en-GB"/>
              <a:t>Remote Working</a:t>
            </a:r>
          </a:p>
        </p:txBody>
      </p:sp>
      <p:pic>
        <p:nvPicPr>
          <p:cNvPr id="5" name="Picture 4" descr="A person sitting at a table working on a computer&#10;&#10;Description automatically generated">
            <a:extLst>
              <a:ext uri="{FF2B5EF4-FFF2-40B4-BE49-F238E27FC236}">
                <a16:creationId xmlns:a16="http://schemas.microsoft.com/office/drawing/2014/main" id="{92D4DDED-30B8-4F27-D060-9B448315AF2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1122" t="140" r="32243"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8" name="Isosceles Triangle 7">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C7C625B-1DFE-CB49-A230-E8D003B74444}"/>
              </a:ext>
            </a:extLst>
          </p:cNvPr>
          <p:cNvSpPr>
            <a:spLocks noGrp="1"/>
          </p:cNvSpPr>
          <p:nvPr>
            <p:ph idx="1"/>
          </p:nvPr>
        </p:nvSpPr>
        <p:spPr>
          <a:xfrm>
            <a:off x="2849562" y="1554828"/>
            <a:ext cx="6539946" cy="4855497"/>
          </a:xfrm>
        </p:spPr>
        <p:txBody>
          <a:bodyPr>
            <a:normAutofit/>
          </a:bodyPr>
          <a:lstStyle/>
          <a:p>
            <a:r>
              <a:rPr lang="en-GB" dirty="0"/>
              <a:t>Remote working is working style that allows professionals to work outside of traditional office environmental. It can be full time or part time remote working</a:t>
            </a:r>
          </a:p>
          <a:p>
            <a:r>
              <a:rPr lang="en-GB" dirty="0"/>
              <a:t>It is essential to set up productive space ( Good and comfortable chair, lockable cupboard for sensitive information. Best would be whole room as an office, good internet, telephone).</a:t>
            </a:r>
          </a:p>
          <a:p>
            <a:r>
              <a:rPr lang="en-GB" dirty="0"/>
              <a:t>There is advantages and disadvantages when person works from home:</a:t>
            </a:r>
          </a:p>
          <a:p>
            <a:pPr>
              <a:buFont typeface="+mj-lt"/>
              <a:buAutoNum type="arabicPeriod"/>
            </a:pPr>
            <a:r>
              <a:rPr lang="en-GB" dirty="0"/>
              <a:t>Advantages (Saving money on travel, better life-work balance, increased productivity, flexibility)</a:t>
            </a:r>
          </a:p>
          <a:p>
            <a:pPr>
              <a:buFont typeface="+mj-lt"/>
              <a:buAutoNum type="arabicPeriod"/>
            </a:pPr>
            <a:r>
              <a:rPr lang="en-GB" dirty="0"/>
              <a:t>Disadvantages (Distractions at home, isolation, less physical activity, cybersecurity concerns).</a:t>
            </a:r>
          </a:p>
          <a:p>
            <a:pPr>
              <a:buFont typeface="+mj-lt"/>
              <a:buAutoNum type="arabicPeriod"/>
            </a:pPr>
            <a:endParaRPr lang="en-GB" dirty="0"/>
          </a:p>
        </p:txBody>
      </p:sp>
      <p:sp>
        <p:nvSpPr>
          <p:cNvPr id="6" name="TextBox 5">
            <a:extLst>
              <a:ext uri="{FF2B5EF4-FFF2-40B4-BE49-F238E27FC236}">
                <a16:creationId xmlns:a16="http://schemas.microsoft.com/office/drawing/2014/main" id="{BC988CE8-41E7-EAF4-B267-292BF32A72B1}"/>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blogs.salford.ac.uk/business-school/remote-working-succes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8203388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16676-E78E-2E27-DE01-1C11EE1EE353}"/>
              </a:ext>
            </a:extLst>
          </p:cNvPr>
          <p:cNvSpPr>
            <a:spLocks noGrp="1"/>
          </p:cNvSpPr>
          <p:nvPr>
            <p:ph type="title"/>
          </p:nvPr>
        </p:nvSpPr>
        <p:spPr>
          <a:xfrm>
            <a:off x="1143000" y="1066800"/>
            <a:ext cx="5410200" cy="1997075"/>
          </a:xfrm>
        </p:spPr>
        <p:txBody>
          <a:bodyPr>
            <a:normAutofit/>
          </a:bodyPr>
          <a:lstStyle/>
          <a:p>
            <a:r>
              <a:rPr lang="en-GB" sz="3600"/>
              <a:t>Virtual Private Network VPN</a:t>
            </a:r>
          </a:p>
        </p:txBody>
      </p:sp>
      <p:sp>
        <p:nvSpPr>
          <p:cNvPr id="3" name="Content Placeholder 2">
            <a:extLst>
              <a:ext uri="{FF2B5EF4-FFF2-40B4-BE49-F238E27FC236}">
                <a16:creationId xmlns:a16="http://schemas.microsoft.com/office/drawing/2014/main" id="{C17CB985-CC4F-6D31-A2FB-AD572E1589FC}"/>
              </a:ext>
            </a:extLst>
          </p:cNvPr>
          <p:cNvSpPr>
            <a:spLocks noGrp="1"/>
          </p:cNvSpPr>
          <p:nvPr>
            <p:ph idx="1"/>
          </p:nvPr>
        </p:nvSpPr>
        <p:spPr>
          <a:xfrm>
            <a:off x="1143000" y="3200400"/>
            <a:ext cx="5410200" cy="2590800"/>
          </a:xfrm>
        </p:spPr>
        <p:txBody>
          <a:bodyPr>
            <a:normAutofit/>
          </a:bodyPr>
          <a:lstStyle/>
          <a:p>
            <a:pPr marL="0" indent="0">
              <a:buNone/>
            </a:pPr>
            <a:r>
              <a:rPr lang="en-GB" sz="1800" dirty="0"/>
              <a:t>What is VPN and why we need it? It describes an opportunity to establish protected a protected network connection when using public networks. It encrypts your internet traffic and disguise your online identity [8]. There are remote access VPNS and Site to Site IPsec VPNs. </a:t>
            </a:r>
          </a:p>
          <a:p>
            <a:pPr marL="0" indent="0">
              <a:buNone/>
            </a:pPr>
            <a:r>
              <a:rPr lang="en-GB" sz="1800" dirty="0"/>
              <a:t>Why to use VPNs is shown in picture.</a:t>
            </a:r>
          </a:p>
          <a:p>
            <a:endParaRPr lang="en-GB" sz="1800" dirty="0"/>
          </a:p>
        </p:txBody>
      </p:sp>
      <p:pic>
        <p:nvPicPr>
          <p:cNvPr id="5" name="Picture 4" descr="A table with text and numbers">
            <a:extLst>
              <a:ext uri="{FF2B5EF4-FFF2-40B4-BE49-F238E27FC236}">
                <a16:creationId xmlns:a16="http://schemas.microsoft.com/office/drawing/2014/main" id="{4E569E77-5A0E-8317-D725-7C039E6516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14972" y="2592304"/>
            <a:ext cx="4209625" cy="3209838"/>
          </a:xfrm>
          <a:prstGeom prst="rect">
            <a:avLst/>
          </a:prstGeom>
        </p:spPr>
      </p:pic>
    </p:spTree>
    <p:extLst>
      <p:ext uri="{BB962C8B-B14F-4D97-AF65-F5344CB8AC3E}">
        <p14:creationId xmlns:p14="http://schemas.microsoft.com/office/powerpoint/2010/main" val="23978276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2" name="Isosceles Triangle 3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DC29CE87-4456-EFEC-6D18-F5AF7193F041}"/>
              </a:ext>
            </a:extLst>
          </p:cNvPr>
          <p:cNvSpPr>
            <a:spLocks noGrp="1"/>
          </p:cNvSpPr>
          <p:nvPr>
            <p:ph type="title"/>
          </p:nvPr>
        </p:nvSpPr>
        <p:spPr>
          <a:xfrm>
            <a:off x="673754" y="643467"/>
            <a:ext cx="4203045" cy="1375608"/>
          </a:xfrm>
        </p:spPr>
        <p:txBody>
          <a:bodyPr anchor="ctr">
            <a:normAutofit/>
          </a:bodyPr>
          <a:lstStyle/>
          <a:p>
            <a:pPr>
              <a:lnSpc>
                <a:spcPct val="90000"/>
              </a:lnSpc>
            </a:pPr>
            <a:r>
              <a:rPr lang="en-GB" sz="3100">
                <a:solidFill>
                  <a:schemeClr val="bg1"/>
                </a:solidFill>
              </a:rPr>
              <a:t>Week 6. Cyber Security Cube (Mc Cumber Cube)</a:t>
            </a:r>
          </a:p>
        </p:txBody>
      </p:sp>
      <p:sp>
        <p:nvSpPr>
          <p:cNvPr id="3" name="Content Placeholder 2">
            <a:extLst>
              <a:ext uri="{FF2B5EF4-FFF2-40B4-BE49-F238E27FC236}">
                <a16:creationId xmlns:a16="http://schemas.microsoft.com/office/drawing/2014/main" id="{092A20E6-04EB-AC4D-86FD-638F6807168B}"/>
              </a:ext>
            </a:extLst>
          </p:cNvPr>
          <p:cNvSpPr>
            <a:spLocks noGrp="1"/>
          </p:cNvSpPr>
          <p:nvPr>
            <p:ph idx="1"/>
          </p:nvPr>
        </p:nvSpPr>
        <p:spPr>
          <a:xfrm>
            <a:off x="673754" y="2160590"/>
            <a:ext cx="3973943" cy="3440110"/>
          </a:xfrm>
        </p:spPr>
        <p:txBody>
          <a:bodyPr>
            <a:normAutofit/>
          </a:bodyPr>
          <a:lstStyle/>
          <a:p>
            <a:pPr marL="0" indent="0">
              <a:buNone/>
            </a:pPr>
            <a:r>
              <a:rPr lang="en-GB">
                <a:solidFill>
                  <a:schemeClr val="bg1"/>
                </a:solidFill>
              </a:rPr>
              <a:t>Cybersecurity Cube which was developed by John McCumberg in order to help manage protection of network, domains and the internet. There are 3 dimensions of McCumber Cube:</a:t>
            </a:r>
          </a:p>
          <a:p>
            <a:r>
              <a:rPr lang="en-GB">
                <a:solidFill>
                  <a:schemeClr val="bg1"/>
                </a:solidFill>
              </a:rPr>
              <a:t>Information security or goals</a:t>
            </a:r>
          </a:p>
          <a:p>
            <a:r>
              <a:rPr lang="en-GB">
                <a:solidFill>
                  <a:schemeClr val="bg1"/>
                </a:solidFill>
              </a:rPr>
              <a:t>States of information or data</a:t>
            </a:r>
          </a:p>
          <a:p>
            <a:r>
              <a:rPr lang="en-GB">
                <a:solidFill>
                  <a:schemeClr val="bg1"/>
                </a:solidFill>
              </a:rPr>
              <a:t>Expertise required to provide security</a:t>
            </a:r>
          </a:p>
        </p:txBody>
      </p:sp>
      <p:pic>
        <p:nvPicPr>
          <p:cNvPr id="5" name="Picture 4" descr="A close-up of a rubik's cube&#10;&#10;Description automatically generated">
            <a:extLst>
              <a:ext uri="{FF2B5EF4-FFF2-40B4-BE49-F238E27FC236}">
                <a16:creationId xmlns:a16="http://schemas.microsoft.com/office/drawing/2014/main" id="{74E4127F-9067-3315-42FE-2C1DD2D5E8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1" y="2136867"/>
            <a:ext cx="5143500" cy="2571750"/>
          </a:xfrm>
          <a:prstGeom prst="rect">
            <a:avLst/>
          </a:prstGeom>
        </p:spPr>
      </p:pic>
      <p:sp>
        <p:nvSpPr>
          <p:cNvPr id="33" name="Isosceles Triangle 3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6629068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84C52-FDCE-4554-BDC7-8616B3229104}"/>
              </a:ext>
            </a:extLst>
          </p:cNvPr>
          <p:cNvSpPr>
            <a:spLocks noGrp="1"/>
          </p:cNvSpPr>
          <p:nvPr>
            <p:ph type="title"/>
          </p:nvPr>
        </p:nvSpPr>
        <p:spPr>
          <a:xfrm>
            <a:off x="5536734" y="609600"/>
            <a:ext cx="3737268" cy="1320800"/>
          </a:xfrm>
        </p:spPr>
        <p:txBody>
          <a:bodyPr>
            <a:normAutofit/>
          </a:bodyPr>
          <a:lstStyle/>
          <a:p>
            <a:pPr>
              <a:lnSpc>
                <a:spcPct val="90000"/>
              </a:lnSpc>
            </a:pPr>
            <a:r>
              <a:rPr lang="en-GB" sz="3100"/>
              <a:t>Critical information characteristics</a:t>
            </a:r>
          </a:p>
        </p:txBody>
      </p:sp>
      <p:sp>
        <p:nvSpPr>
          <p:cNvPr id="3" name="Content Placeholder 2">
            <a:extLst>
              <a:ext uri="{FF2B5EF4-FFF2-40B4-BE49-F238E27FC236}">
                <a16:creationId xmlns:a16="http://schemas.microsoft.com/office/drawing/2014/main" id="{D16A4AF6-4CF4-BEBB-FE71-B4B976A3053B}"/>
              </a:ext>
            </a:extLst>
          </p:cNvPr>
          <p:cNvSpPr>
            <a:spLocks noGrp="1"/>
          </p:cNvSpPr>
          <p:nvPr>
            <p:ph idx="1"/>
          </p:nvPr>
        </p:nvSpPr>
        <p:spPr>
          <a:xfrm>
            <a:off x="5209563" y="2160589"/>
            <a:ext cx="4064439" cy="3880773"/>
          </a:xfrm>
        </p:spPr>
        <p:txBody>
          <a:bodyPr>
            <a:normAutofit/>
          </a:bodyPr>
          <a:lstStyle/>
          <a:p>
            <a:pPr marL="0" indent="0">
              <a:buNone/>
            </a:pPr>
            <a:r>
              <a:rPr lang="en-GB" dirty="0"/>
              <a:t>First dimension of cybersecurity identify goals to protect cyberworld. These are foundational principles of virtual world. These principles are:</a:t>
            </a:r>
          </a:p>
          <a:p>
            <a:r>
              <a:rPr lang="en-GB" dirty="0"/>
              <a:t>Confidentiality (Authentication, Authorisation, Accounting)</a:t>
            </a:r>
          </a:p>
          <a:p>
            <a:r>
              <a:rPr lang="en-GB" dirty="0"/>
              <a:t>Integrity (Accuracy, Consistency, Trustworthiness of data)</a:t>
            </a:r>
          </a:p>
          <a:p>
            <a:r>
              <a:rPr lang="en-GB" dirty="0"/>
              <a:t>Availability (service and maintain availability of information. Any attacks and failures in system can prevent access to services)</a:t>
            </a:r>
          </a:p>
          <a:p>
            <a:endParaRPr lang="en-GB" dirty="0"/>
          </a:p>
        </p:txBody>
      </p:sp>
      <p:pic>
        <p:nvPicPr>
          <p:cNvPr id="23" name="Picture 22" descr="A digital map">
            <a:extLst>
              <a:ext uri="{FF2B5EF4-FFF2-40B4-BE49-F238E27FC236}">
                <a16:creationId xmlns:a16="http://schemas.microsoft.com/office/drawing/2014/main" id="{CE1B4096-A329-2331-9E38-B99B4F20C64E}"/>
              </a:ext>
            </a:extLst>
          </p:cNvPr>
          <p:cNvPicPr>
            <a:picLocks noChangeAspect="1"/>
          </p:cNvPicPr>
          <p:nvPr/>
        </p:nvPicPr>
        <p:blipFill rotWithShape="1">
          <a:blip r:embed="rId2"/>
          <a:srcRect l="34808" r="12681"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1" name="Isosceles Triangle 3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601761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CF1A5-8DB9-97D8-C50D-1DFD7484F4D5}"/>
              </a:ext>
            </a:extLst>
          </p:cNvPr>
          <p:cNvSpPr>
            <a:spLocks noGrp="1"/>
          </p:cNvSpPr>
          <p:nvPr>
            <p:ph type="title"/>
          </p:nvPr>
        </p:nvSpPr>
        <p:spPr>
          <a:xfrm>
            <a:off x="2849562" y="609600"/>
            <a:ext cx="6424440" cy="1320800"/>
          </a:xfrm>
        </p:spPr>
        <p:txBody>
          <a:bodyPr>
            <a:normAutofit/>
          </a:bodyPr>
          <a:lstStyle/>
          <a:p>
            <a:r>
              <a:rPr lang="en-GB"/>
              <a:t>Information States</a:t>
            </a:r>
          </a:p>
        </p:txBody>
      </p:sp>
      <p:pic>
        <p:nvPicPr>
          <p:cNvPr id="5" name="Picture 4">
            <a:extLst>
              <a:ext uri="{FF2B5EF4-FFF2-40B4-BE49-F238E27FC236}">
                <a16:creationId xmlns:a16="http://schemas.microsoft.com/office/drawing/2014/main" id="{8EAE179F-C4C9-65CE-0F93-D22947C40E0E}"/>
              </a:ext>
            </a:extLst>
          </p:cNvPr>
          <p:cNvPicPr>
            <a:picLocks noChangeAspect="1"/>
          </p:cNvPicPr>
          <p:nvPr/>
        </p:nvPicPr>
        <p:blipFill rotWithShape="1">
          <a:blip r:embed="rId2"/>
          <a:srcRect l="24952" t="142" r="52686"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23" name="Isosceles Triangle 22">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CF41F78-19E0-8860-B2F9-ED1A203E9238}"/>
              </a:ext>
            </a:extLst>
          </p:cNvPr>
          <p:cNvSpPr>
            <a:spLocks noGrp="1"/>
          </p:cNvSpPr>
          <p:nvPr>
            <p:ph idx="1"/>
          </p:nvPr>
        </p:nvSpPr>
        <p:spPr>
          <a:xfrm>
            <a:off x="2849562" y="2160589"/>
            <a:ext cx="6424440" cy="3880773"/>
          </a:xfrm>
        </p:spPr>
        <p:txBody>
          <a:bodyPr>
            <a:normAutofit/>
          </a:bodyPr>
          <a:lstStyle/>
          <a:p>
            <a:pPr marL="0" indent="0">
              <a:buNone/>
            </a:pPr>
            <a:r>
              <a:rPr lang="en-GB" dirty="0"/>
              <a:t>Second dimension of </a:t>
            </a:r>
            <a:r>
              <a:rPr lang="en-GB" dirty="0" err="1"/>
              <a:t>McCumber</a:t>
            </a:r>
            <a:r>
              <a:rPr lang="en-GB" dirty="0"/>
              <a:t> Cube is Information states. It focuses on the problem to protecting the data in cyberspace in each of possible states:</a:t>
            </a:r>
          </a:p>
          <a:p>
            <a:r>
              <a:rPr lang="en-GB" dirty="0"/>
              <a:t>Data in transit (Sending any information from one computer to another)</a:t>
            </a:r>
          </a:p>
          <a:p>
            <a:r>
              <a:rPr lang="en-GB" dirty="0"/>
              <a:t>Data at rest in storage (It is where all data is stored. It can be in RAID disks, direct attached storage or external storage like hard drives, USB. These used when user are not using services)</a:t>
            </a:r>
          </a:p>
          <a:p>
            <a:r>
              <a:rPr lang="en-GB" dirty="0"/>
              <a:t>Data in process ( Anything we put in computer as letter or numbers it converts to binary system then it process and converts back to data we can read)</a:t>
            </a:r>
          </a:p>
        </p:txBody>
      </p:sp>
    </p:spTree>
    <p:extLst>
      <p:ext uri="{BB962C8B-B14F-4D97-AF65-F5344CB8AC3E}">
        <p14:creationId xmlns:p14="http://schemas.microsoft.com/office/powerpoint/2010/main" val="17444384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8ED01-9675-022E-0B14-D12EC1466F66}"/>
              </a:ext>
            </a:extLst>
          </p:cNvPr>
          <p:cNvSpPr>
            <a:spLocks noGrp="1"/>
          </p:cNvSpPr>
          <p:nvPr>
            <p:ph type="title"/>
          </p:nvPr>
        </p:nvSpPr>
        <p:spPr>
          <a:xfrm>
            <a:off x="2849562" y="609600"/>
            <a:ext cx="6424440" cy="1320800"/>
          </a:xfrm>
        </p:spPr>
        <p:txBody>
          <a:bodyPr>
            <a:normAutofit/>
          </a:bodyPr>
          <a:lstStyle/>
          <a:p>
            <a:r>
              <a:rPr lang="en-GB"/>
              <a:t>Countermeasures</a:t>
            </a:r>
          </a:p>
        </p:txBody>
      </p:sp>
      <p:pic>
        <p:nvPicPr>
          <p:cNvPr id="26" name="Picture 25" descr="CPU with binary numbers and blueprint">
            <a:extLst>
              <a:ext uri="{FF2B5EF4-FFF2-40B4-BE49-F238E27FC236}">
                <a16:creationId xmlns:a16="http://schemas.microsoft.com/office/drawing/2014/main" id="{51F6F070-CF46-DBC2-0660-E35ACF75A9E9}"/>
              </a:ext>
            </a:extLst>
          </p:cNvPr>
          <p:cNvPicPr>
            <a:picLocks noChangeAspect="1"/>
          </p:cNvPicPr>
          <p:nvPr/>
        </p:nvPicPr>
        <p:blipFill rotWithShape="1">
          <a:blip r:embed="rId2"/>
          <a:srcRect l="44114" t="142" r="33525"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49" name="Isosceles Triangle 4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8F81D54-CFED-DFC1-2957-BECA3B8CF5C8}"/>
              </a:ext>
            </a:extLst>
          </p:cNvPr>
          <p:cNvSpPr>
            <a:spLocks noGrp="1"/>
          </p:cNvSpPr>
          <p:nvPr>
            <p:ph idx="1"/>
          </p:nvPr>
        </p:nvSpPr>
        <p:spPr>
          <a:xfrm>
            <a:off x="2849562" y="2160589"/>
            <a:ext cx="6424440" cy="3880773"/>
          </a:xfrm>
        </p:spPr>
        <p:txBody>
          <a:bodyPr>
            <a:normAutofit/>
          </a:bodyPr>
          <a:lstStyle/>
          <a:p>
            <a:pPr marL="0" indent="0">
              <a:buNone/>
            </a:pPr>
            <a:r>
              <a:rPr lang="en-GB" dirty="0"/>
              <a:t>Third dimension of </a:t>
            </a:r>
            <a:r>
              <a:rPr lang="en-GB" dirty="0" err="1"/>
              <a:t>McCumber</a:t>
            </a:r>
            <a:r>
              <a:rPr lang="en-GB" dirty="0"/>
              <a:t> cube defines a skills and discipline a cybersecurity professional can call upon to protect cyberspace. The cube identifies three types of skills and discipline:</a:t>
            </a:r>
          </a:p>
          <a:p>
            <a:r>
              <a:rPr lang="en-GB" dirty="0"/>
              <a:t>Technology safeguards( Network Based and Cloud based)</a:t>
            </a:r>
          </a:p>
          <a:p>
            <a:r>
              <a:rPr lang="en-GB" dirty="0"/>
              <a:t>Security policies (Standards and guidelines that employees must follow and procedure documents)</a:t>
            </a:r>
          </a:p>
          <a:p>
            <a:r>
              <a:rPr lang="en-GB" dirty="0"/>
              <a:t>Awareness programs (Training for employees in case of cyberattacks and training in case of accidentally open infected file)</a:t>
            </a:r>
          </a:p>
        </p:txBody>
      </p:sp>
    </p:spTree>
    <p:extLst>
      <p:ext uri="{BB962C8B-B14F-4D97-AF65-F5344CB8AC3E}">
        <p14:creationId xmlns:p14="http://schemas.microsoft.com/office/powerpoint/2010/main" val="4149370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FB278-762C-2E10-0CDD-EB14894A6077}"/>
              </a:ext>
            </a:extLst>
          </p:cNvPr>
          <p:cNvSpPr>
            <a:spLocks noGrp="1"/>
          </p:cNvSpPr>
          <p:nvPr>
            <p:ph type="title"/>
          </p:nvPr>
        </p:nvSpPr>
        <p:spPr>
          <a:xfrm>
            <a:off x="838200" y="586992"/>
            <a:ext cx="5638800" cy="2461008"/>
          </a:xfrm>
        </p:spPr>
        <p:txBody>
          <a:bodyPr>
            <a:normAutofit/>
          </a:bodyPr>
          <a:lstStyle/>
          <a:p>
            <a:r>
              <a:rPr lang="en-GB" dirty="0"/>
              <a:t>My Experience of self learning courses which I chose to learn</a:t>
            </a:r>
          </a:p>
        </p:txBody>
      </p:sp>
      <p:sp>
        <p:nvSpPr>
          <p:cNvPr id="33" name="Content Placeholder 2">
            <a:extLst>
              <a:ext uri="{FF2B5EF4-FFF2-40B4-BE49-F238E27FC236}">
                <a16:creationId xmlns:a16="http://schemas.microsoft.com/office/drawing/2014/main" id="{4A8BA8ED-E908-30CB-439E-660BE2C48847}"/>
              </a:ext>
            </a:extLst>
          </p:cNvPr>
          <p:cNvSpPr>
            <a:spLocks noGrp="1"/>
          </p:cNvSpPr>
          <p:nvPr>
            <p:ph idx="1"/>
          </p:nvPr>
        </p:nvSpPr>
        <p:spPr>
          <a:xfrm>
            <a:off x="838200" y="3124200"/>
            <a:ext cx="5638437" cy="3156166"/>
          </a:xfrm>
        </p:spPr>
        <p:txBody>
          <a:bodyPr anchor="ctr">
            <a:normAutofit/>
          </a:bodyPr>
          <a:lstStyle/>
          <a:p>
            <a:pPr marL="0" indent="0">
              <a:buNone/>
            </a:pPr>
            <a:r>
              <a:rPr lang="en-GB" sz="1700" dirty="0"/>
              <a:t>On task 3 We had to do list of courses which 3 of it was by student choice. Here are my 5 courses I undertook:</a:t>
            </a:r>
          </a:p>
          <a:p>
            <a:r>
              <a:rPr lang="en-GB" sz="1700" dirty="0"/>
              <a:t>Working with computer and devices course</a:t>
            </a:r>
          </a:p>
          <a:p>
            <a:r>
              <a:rPr lang="en-GB" sz="1700" dirty="0"/>
              <a:t>Create a promotional flyer</a:t>
            </a:r>
          </a:p>
          <a:p>
            <a:r>
              <a:rPr lang="en-GB" sz="1700" dirty="0"/>
              <a:t>Communicating using email/ Send email at workplace </a:t>
            </a:r>
          </a:p>
          <a:p>
            <a:r>
              <a:rPr lang="en-GB" sz="1700" dirty="0"/>
              <a:t>Avoid online scams </a:t>
            </a:r>
          </a:p>
          <a:p>
            <a:r>
              <a:rPr lang="en-GB" sz="1700" dirty="0"/>
              <a:t>Create a safeguard passwords</a:t>
            </a:r>
          </a:p>
          <a:p>
            <a:endParaRPr lang="en-GB" sz="1700" dirty="0"/>
          </a:p>
        </p:txBody>
      </p:sp>
      <p:pic>
        <p:nvPicPr>
          <p:cNvPr id="34" name="Picture 33" descr="Topview of mint green workspace with laptop, coffee, notebook, pen, glasses, and mouse">
            <a:extLst>
              <a:ext uri="{FF2B5EF4-FFF2-40B4-BE49-F238E27FC236}">
                <a16:creationId xmlns:a16="http://schemas.microsoft.com/office/drawing/2014/main" id="{45AD45CE-0DD6-021A-F79D-2C196EF287DE}"/>
              </a:ext>
            </a:extLst>
          </p:cNvPr>
          <p:cNvPicPr>
            <a:picLocks noChangeAspect="1"/>
          </p:cNvPicPr>
          <p:nvPr/>
        </p:nvPicPr>
        <p:blipFill rotWithShape="1">
          <a:blip r:embed="rId2"/>
          <a:srcRect r="48112" b="-2"/>
          <a:stretch/>
        </p:blipFill>
        <p:spPr>
          <a:xfrm>
            <a:off x="6861048" y="1"/>
            <a:ext cx="5330952" cy="6858000"/>
          </a:xfrm>
          <a:prstGeom prst="rect">
            <a:avLst/>
          </a:prstGeom>
        </p:spPr>
      </p:pic>
    </p:spTree>
    <p:extLst>
      <p:ext uri="{BB962C8B-B14F-4D97-AF65-F5344CB8AC3E}">
        <p14:creationId xmlns:p14="http://schemas.microsoft.com/office/powerpoint/2010/main" val="12866252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598D7C-57C5-A8AA-98ED-C2BEFCF2E4A9}"/>
              </a:ext>
            </a:extLst>
          </p:cNvPr>
          <p:cNvSpPr>
            <a:spLocks noGrp="1"/>
          </p:cNvSpPr>
          <p:nvPr>
            <p:ph type="title"/>
          </p:nvPr>
        </p:nvSpPr>
        <p:spPr>
          <a:xfrm>
            <a:off x="677334" y="609600"/>
            <a:ext cx="8596668" cy="5524500"/>
          </a:xfrm>
        </p:spPr>
        <p:txBody>
          <a:bodyPr>
            <a:normAutofit/>
          </a:bodyPr>
          <a:lstStyle/>
          <a:p>
            <a:r>
              <a:rPr lang="en-GB" sz="1800" dirty="0"/>
              <a:t>Working with devices and computers was easy for me and I cant tell I learn a lot but it helped me rehearse what I knew and some of information I already was forgot</a:t>
            </a:r>
            <a:br>
              <a:rPr lang="en-GB" sz="1800" dirty="0"/>
            </a:br>
            <a:r>
              <a:rPr lang="en-GB" sz="1800" dirty="0"/>
              <a:t>Creating promotional flyer was something new and I can tell it can help me if I decide in future to help other promote their business or help to advertise some of events</a:t>
            </a:r>
            <a:br>
              <a:rPr lang="en-GB" sz="1800" dirty="0"/>
            </a:br>
            <a:r>
              <a:rPr lang="en-GB" sz="1800" dirty="0"/>
              <a:t>Next of courses I choose sending email at workplace which I learned in this course how to create professional email and learn important things like what  I can write and what is not good to write in email</a:t>
            </a:r>
            <a:br>
              <a:rPr lang="en-GB" sz="1800" dirty="0"/>
            </a:br>
            <a:r>
              <a:rPr lang="en-GB" sz="1800" dirty="0"/>
              <a:t>Next course was avoid online scams which is helpful because I have been scammed before and I know that feeling to loose money and this course help me be more aware and what is red flags when someone want to scam you</a:t>
            </a:r>
            <a:br>
              <a:rPr lang="en-GB" sz="1800" dirty="0"/>
            </a:br>
            <a:r>
              <a:rPr lang="en-GB" sz="1800" dirty="0"/>
              <a:t>Last one was create a safeguard password which can be helpful against black hats because strong password is much harder to break than easy one.</a:t>
            </a:r>
            <a:br>
              <a:rPr lang="en-GB" sz="1800" dirty="0"/>
            </a:br>
            <a:br>
              <a:rPr lang="en-GB" sz="1800" dirty="0"/>
            </a:br>
            <a:endParaRPr lang="en-GB" sz="1800" dirty="0"/>
          </a:p>
        </p:txBody>
      </p:sp>
    </p:spTree>
    <p:extLst>
      <p:ext uri="{BB962C8B-B14F-4D97-AF65-F5344CB8AC3E}">
        <p14:creationId xmlns:p14="http://schemas.microsoft.com/office/powerpoint/2010/main" val="16306023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DFE15-C38F-FC03-94D5-0396F3023071}"/>
              </a:ext>
            </a:extLst>
          </p:cNvPr>
          <p:cNvSpPr>
            <a:spLocks noGrp="1"/>
          </p:cNvSpPr>
          <p:nvPr>
            <p:ph type="title"/>
          </p:nvPr>
        </p:nvSpPr>
        <p:spPr>
          <a:xfrm>
            <a:off x="5536734" y="609600"/>
            <a:ext cx="3737268" cy="1320800"/>
          </a:xfrm>
        </p:spPr>
        <p:txBody>
          <a:bodyPr>
            <a:normAutofit/>
          </a:bodyPr>
          <a:lstStyle/>
          <a:p>
            <a:r>
              <a:rPr lang="en-GB"/>
              <a:t>Conclusion</a:t>
            </a:r>
          </a:p>
        </p:txBody>
      </p:sp>
      <p:sp>
        <p:nvSpPr>
          <p:cNvPr id="3" name="Content Placeholder 2">
            <a:extLst>
              <a:ext uri="{FF2B5EF4-FFF2-40B4-BE49-F238E27FC236}">
                <a16:creationId xmlns:a16="http://schemas.microsoft.com/office/drawing/2014/main" id="{3B671DC7-DA31-FDC9-82B8-3C20127E2CCD}"/>
              </a:ext>
            </a:extLst>
          </p:cNvPr>
          <p:cNvSpPr>
            <a:spLocks noGrp="1"/>
          </p:cNvSpPr>
          <p:nvPr>
            <p:ph idx="1"/>
          </p:nvPr>
        </p:nvSpPr>
        <p:spPr>
          <a:xfrm>
            <a:off x="5209563" y="1228725"/>
            <a:ext cx="5506062" cy="4812637"/>
          </a:xfrm>
        </p:spPr>
        <p:txBody>
          <a:bodyPr>
            <a:noAutofit/>
          </a:bodyPr>
          <a:lstStyle/>
          <a:p>
            <a:pPr marL="0" indent="0">
              <a:lnSpc>
                <a:spcPct val="90000"/>
              </a:lnSpc>
              <a:buNone/>
            </a:pPr>
            <a:r>
              <a:rPr lang="en-GB" sz="2000" dirty="0"/>
              <a:t>This Moodle was interesting. I learned more about computers , internet, cybersecurity. I knew it before some information but I gain more and detailed about all digital literacy. In this </a:t>
            </a:r>
            <a:r>
              <a:rPr lang="en-GB" sz="2000" dirty="0" err="1"/>
              <a:t>moodle</a:t>
            </a:r>
            <a:r>
              <a:rPr lang="en-GB" sz="2000" dirty="0"/>
              <a:t> I create a poster which was something new to me and promotional flyer and did some courses. It was a bit confusing because this was wide and a lot to engage to achieve all goals. In the end what it could be different? Probably Literacy as all topics not mixed with poster and assignments because it was confusing. Also timetable for not only this </a:t>
            </a:r>
            <a:r>
              <a:rPr lang="en-GB" sz="2000" dirty="0" err="1"/>
              <a:t>moodle</a:t>
            </a:r>
            <a:r>
              <a:rPr lang="en-GB" sz="2000" dirty="0"/>
              <a:t> but all this semester which was changing and was put all students in confusion. Last of conclusion I did some additional research and I made reference list</a:t>
            </a:r>
          </a:p>
          <a:p>
            <a:pPr marL="0" indent="0">
              <a:lnSpc>
                <a:spcPct val="90000"/>
              </a:lnSpc>
              <a:buNone/>
            </a:pPr>
            <a:r>
              <a:rPr lang="en-GB" sz="2000" dirty="0"/>
              <a:t>Thank You!</a:t>
            </a:r>
          </a:p>
        </p:txBody>
      </p:sp>
      <p:pic>
        <p:nvPicPr>
          <p:cNvPr id="5" name="Picture 4" descr="Light bulb on yellow background with sketched light beams and cord">
            <a:extLst>
              <a:ext uri="{FF2B5EF4-FFF2-40B4-BE49-F238E27FC236}">
                <a16:creationId xmlns:a16="http://schemas.microsoft.com/office/drawing/2014/main" id="{F7390C56-30FA-CC6C-B88E-AD3003C0D414}"/>
              </a:ext>
            </a:extLst>
          </p:cNvPr>
          <p:cNvPicPr>
            <a:picLocks noChangeAspect="1"/>
          </p:cNvPicPr>
          <p:nvPr/>
        </p:nvPicPr>
        <p:blipFill rotWithShape="1">
          <a:blip r:embed="rId2"/>
          <a:srcRect l="48236" r="3385"/>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3" name="Isosceles Triangle 32">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65532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83EAF-CA91-78BC-8197-F3397CB8973F}"/>
              </a:ext>
            </a:extLst>
          </p:cNvPr>
          <p:cNvSpPr>
            <a:spLocks noGrp="1"/>
          </p:cNvSpPr>
          <p:nvPr>
            <p:ph type="title"/>
          </p:nvPr>
        </p:nvSpPr>
        <p:spPr/>
        <p:txBody>
          <a:bodyPr/>
          <a:lstStyle/>
          <a:p>
            <a:r>
              <a:rPr lang="en-GB" i="1" dirty="0"/>
              <a:t>References list 1:</a:t>
            </a:r>
          </a:p>
        </p:txBody>
      </p:sp>
      <p:sp>
        <p:nvSpPr>
          <p:cNvPr id="3" name="Content Placeholder 2">
            <a:extLst>
              <a:ext uri="{FF2B5EF4-FFF2-40B4-BE49-F238E27FC236}">
                <a16:creationId xmlns:a16="http://schemas.microsoft.com/office/drawing/2014/main" id="{6DD3E650-7A1D-39B9-44DE-C4937C47991D}"/>
              </a:ext>
            </a:extLst>
          </p:cNvPr>
          <p:cNvSpPr>
            <a:spLocks noGrp="1"/>
          </p:cNvSpPr>
          <p:nvPr>
            <p:ph idx="1"/>
          </p:nvPr>
        </p:nvSpPr>
        <p:spPr/>
        <p:txBody>
          <a:bodyPr>
            <a:normAutofit fontScale="92500" lnSpcReduction="20000"/>
          </a:bodyPr>
          <a:lstStyle/>
          <a:p>
            <a:pPr marR="457200" algn="l"/>
            <a:r>
              <a:rPr lang="en-GB" sz="2400" dirty="0"/>
              <a:t>[1]</a:t>
            </a:r>
            <a:r>
              <a:rPr lang="en-US" sz="2400" dirty="0">
                <a:solidFill>
                  <a:srgbClr val="000000"/>
                </a:solidFill>
                <a:latin typeface="Calibri" panose="020F0502020204030204" pitchFamily="34" charset="0"/>
              </a:rPr>
              <a:t> </a:t>
            </a:r>
            <a:r>
              <a:rPr lang="en-US" sz="2400" b="0" i="0" dirty="0">
                <a:solidFill>
                  <a:srgbClr val="000000"/>
                </a:solidFill>
                <a:effectLst/>
                <a:latin typeface="Calibri" panose="020F0502020204030204" pitchFamily="34" charset="0"/>
              </a:rPr>
              <a:t>W. S. University, “What is digital literacy?,” </a:t>
            </a:r>
            <a:r>
              <a:rPr lang="en-US" sz="2400" b="0" i="1" dirty="0">
                <a:solidFill>
                  <a:srgbClr val="000000"/>
                </a:solidFill>
                <a:effectLst/>
                <a:latin typeface="Calibri" panose="020F0502020204030204" pitchFamily="34" charset="0"/>
              </a:rPr>
              <a:t>www.westernsydney.edu.au</a:t>
            </a:r>
            <a:r>
              <a:rPr lang="en-US" sz="2400" b="0" i="0" dirty="0">
                <a:solidFill>
                  <a:srgbClr val="000000"/>
                </a:solidFill>
                <a:effectLst/>
                <a:latin typeface="Calibri" panose="020F0502020204030204" pitchFamily="34" charset="0"/>
              </a:rPr>
              <a:t>. </a:t>
            </a:r>
            <a:r>
              <a:rPr lang="en-US" sz="2400" b="0" i="0" dirty="0">
                <a:solidFill>
                  <a:srgbClr val="000000"/>
                </a:solidFill>
                <a:effectLst/>
                <a:latin typeface="Calibri" panose="020F0502020204030204" pitchFamily="34" charset="0"/>
                <a:hlinkClick r:id="rId2"/>
              </a:rPr>
              <a:t>https://www.westernsydney.edu.au/studysmart/home/study_skills_guides/digital_literacy/what_is_digital_literacy#:~:text=Digital%20literacy%20means%20having%20the%20skills%20you%20need</a:t>
            </a:r>
            <a:endParaRPr lang="en-US" sz="2400" b="0" i="0" dirty="0">
              <a:solidFill>
                <a:srgbClr val="000000"/>
              </a:solidFill>
              <a:effectLst/>
              <a:latin typeface="Calibri" panose="020F0502020204030204" pitchFamily="34" charset="0"/>
            </a:endParaRPr>
          </a:p>
          <a:p>
            <a:pPr marR="457200" algn="l"/>
            <a:r>
              <a:rPr lang="en-US" sz="2400" dirty="0">
                <a:solidFill>
                  <a:srgbClr val="000000"/>
                </a:solidFill>
                <a:latin typeface="Calibri" panose="020F0502020204030204" pitchFamily="34" charset="0"/>
              </a:rPr>
              <a:t>[2] P. Lee, “Advantages and Disadvantages of Computers: 10 Pros and Cons,” Computer How-To Guide, Jul. 08, 2023. </a:t>
            </a:r>
            <a:r>
              <a:rPr lang="en-US" sz="2400" dirty="0">
                <a:solidFill>
                  <a:srgbClr val="000000"/>
                </a:solidFill>
                <a:latin typeface="Calibri" panose="020F0502020204030204" pitchFamily="34" charset="0"/>
                <a:hlinkClick r:id="rId3"/>
              </a:rPr>
              <a:t>https://www.computerhowtoguide.com/advantages-disadvantages-computers/</a:t>
            </a:r>
            <a:endParaRPr lang="en-US" sz="2400" dirty="0">
              <a:solidFill>
                <a:srgbClr val="000000"/>
              </a:solidFill>
              <a:latin typeface="Calibri" panose="020F0502020204030204" pitchFamily="34" charset="0"/>
            </a:endParaRPr>
          </a:p>
          <a:p>
            <a:pPr marR="457200" algn="l"/>
            <a:r>
              <a:rPr lang="en-US" sz="2400" dirty="0">
                <a:solidFill>
                  <a:srgbClr val="000000"/>
                </a:solidFill>
                <a:latin typeface="Calibri" panose="020F0502020204030204" pitchFamily="34" charset="0"/>
              </a:rPr>
              <a:t>[3] https://www.facebook.com/lifewire, “Introduce Yourself to Microsoft Word,” </a:t>
            </a:r>
            <a:r>
              <a:rPr lang="en-US" sz="2400" dirty="0" err="1">
                <a:solidFill>
                  <a:srgbClr val="000000"/>
                </a:solidFill>
                <a:latin typeface="Calibri" panose="020F0502020204030204" pitchFamily="34" charset="0"/>
              </a:rPr>
              <a:t>Lifewire</a:t>
            </a:r>
            <a:r>
              <a:rPr lang="en-US" sz="2400" dirty="0">
                <a:solidFill>
                  <a:srgbClr val="000000"/>
                </a:solidFill>
                <a:latin typeface="Calibri" panose="020F0502020204030204" pitchFamily="34" charset="0"/>
              </a:rPr>
              <a:t>, 2019. </a:t>
            </a:r>
            <a:r>
              <a:rPr lang="en-US" sz="2400" dirty="0">
                <a:solidFill>
                  <a:srgbClr val="000000"/>
                </a:solidFill>
                <a:latin typeface="Calibri" panose="020F0502020204030204" pitchFamily="34" charset="0"/>
                <a:hlinkClick r:id="rId4"/>
              </a:rPr>
              <a:t>https://www.lifewire.com/microsoft-word-4159373</a:t>
            </a:r>
            <a:endParaRPr lang="en-US" sz="2400" dirty="0">
              <a:solidFill>
                <a:srgbClr val="000000"/>
              </a:solidFill>
              <a:latin typeface="Calibri" panose="020F0502020204030204" pitchFamily="34" charset="0"/>
            </a:endParaRPr>
          </a:p>
          <a:p>
            <a:pPr marR="457200" algn="l"/>
            <a:endParaRPr lang="en-US" b="0" i="0" dirty="0">
              <a:solidFill>
                <a:srgbClr val="000000"/>
              </a:solidFill>
              <a:effectLst/>
              <a:latin typeface="Calibri" panose="020F0502020204030204" pitchFamily="34" charset="0"/>
            </a:endParaRPr>
          </a:p>
          <a:p>
            <a:pPr marR="457200" algn="l"/>
            <a:endParaRPr lang="en-US" b="0" i="0" dirty="0">
              <a:solidFill>
                <a:srgbClr val="000000"/>
              </a:solidFill>
              <a:effectLst/>
              <a:latin typeface="Calibri" panose="020F0502020204030204" pitchFamily="34" charset="0"/>
            </a:endParaRPr>
          </a:p>
          <a:p>
            <a:pPr algn="l"/>
            <a:endParaRPr lang="en-US" b="0" i="0" dirty="0">
              <a:solidFill>
                <a:srgbClr val="000000"/>
              </a:solidFill>
              <a:effectLst/>
              <a:latin typeface="Calibri" panose="020F0502020204030204" pitchFamily="34" charset="0"/>
            </a:endParaRPr>
          </a:p>
          <a:p>
            <a:pPr algn="l"/>
            <a:endParaRPr lang="en-US" b="0" i="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35771080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C39B07C-C419-E4D6-92BC-8EB9913C8609}"/>
              </a:ext>
            </a:extLst>
          </p:cNvPr>
          <p:cNvSpPr>
            <a:spLocks noGrp="1"/>
          </p:cNvSpPr>
          <p:nvPr>
            <p:ph type="title"/>
          </p:nvPr>
        </p:nvSpPr>
        <p:spPr/>
        <p:txBody>
          <a:bodyPr/>
          <a:lstStyle/>
          <a:p>
            <a:r>
              <a:rPr lang="en-GB" i="1"/>
              <a:t>References list 2:</a:t>
            </a:r>
            <a:endParaRPr lang="en-GB" i="1" dirty="0"/>
          </a:p>
        </p:txBody>
      </p:sp>
      <p:sp>
        <p:nvSpPr>
          <p:cNvPr id="5" name="Content Placeholder 4">
            <a:extLst>
              <a:ext uri="{FF2B5EF4-FFF2-40B4-BE49-F238E27FC236}">
                <a16:creationId xmlns:a16="http://schemas.microsoft.com/office/drawing/2014/main" id="{373BC277-57B6-3808-D750-199A6C2993D4}"/>
              </a:ext>
            </a:extLst>
          </p:cNvPr>
          <p:cNvSpPr>
            <a:spLocks noGrp="1"/>
          </p:cNvSpPr>
          <p:nvPr>
            <p:ph idx="1"/>
          </p:nvPr>
        </p:nvSpPr>
        <p:spPr/>
        <p:txBody>
          <a:bodyPr>
            <a:normAutofit fontScale="92500" lnSpcReduction="20000"/>
          </a:bodyPr>
          <a:lstStyle/>
          <a:p>
            <a:r>
              <a:rPr lang="en-GB" dirty="0"/>
              <a:t>[4] </a:t>
            </a:r>
            <a:r>
              <a:rPr lang="en-US" sz="2400" dirty="0" err="1"/>
              <a:t>TheKnowledgeAcademy</a:t>
            </a:r>
            <a:r>
              <a:rPr lang="en-US" sz="2400" dirty="0"/>
              <a:t>, “What is Excel? | MS Excel Definition, Key Features and Uses,” www.theknowledgeacademy.com. </a:t>
            </a:r>
            <a:r>
              <a:rPr lang="en-US" sz="2400" dirty="0">
                <a:hlinkClick r:id="rId2"/>
              </a:rPr>
              <a:t>https://www.theknowledgeacademy.com/blog/what-is-excel/</a:t>
            </a:r>
            <a:endParaRPr lang="en-US" sz="2400" dirty="0"/>
          </a:p>
          <a:p>
            <a:r>
              <a:rPr lang="en-US" sz="2400" dirty="0"/>
              <a:t>[5] </a:t>
            </a:r>
            <a:r>
              <a:rPr lang="en-US" sz="2400" dirty="0" err="1"/>
              <a:t>TheKnowledgeAcademy</a:t>
            </a:r>
            <a:r>
              <a:rPr lang="en-US" sz="2400" dirty="0"/>
              <a:t>, “What is PowerPoint?: Introduction, Features, Uses &amp; Benefits,” www.theknowledgeacademy.com. </a:t>
            </a:r>
            <a:r>
              <a:rPr lang="en-US" sz="2400" dirty="0">
                <a:hlinkClick r:id="rId3"/>
              </a:rPr>
              <a:t>https://www.theknowledgeacademy.com/blog/what-is-powerpoint/</a:t>
            </a:r>
            <a:endParaRPr lang="en-US" sz="2400" dirty="0"/>
          </a:p>
          <a:p>
            <a:r>
              <a:rPr lang="en-US" sz="2400" dirty="0"/>
              <a:t>[6] Kaspersky, “What is an IP Address – Definition and Explanation,” www.kaspersky.com, Jan. 13, 2021. </a:t>
            </a:r>
            <a:r>
              <a:rPr lang="en-US" sz="2400" dirty="0">
                <a:hlinkClick r:id="rId4"/>
              </a:rPr>
              <a:t>https://www.kaspersky.com/resource-center/definitions/what-is-an-ip-address</a:t>
            </a:r>
            <a:endParaRPr lang="en-US" sz="2400" dirty="0"/>
          </a:p>
          <a:p>
            <a:endParaRPr lang="en-US" sz="2400" dirty="0"/>
          </a:p>
          <a:p>
            <a:endParaRPr lang="en-US" sz="2400" dirty="0"/>
          </a:p>
          <a:p>
            <a:endParaRPr lang="en-US" sz="2400" dirty="0"/>
          </a:p>
          <a:p>
            <a:endParaRPr lang="en-GB" dirty="0"/>
          </a:p>
        </p:txBody>
      </p:sp>
    </p:spTree>
    <p:extLst>
      <p:ext uri="{BB962C8B-B14F-4D97-AF65-F5344CB8AC3E}">
        <p14:creationId xmlns:p14="http://schemas.microsoft.com/office/powerpoint/2010/main" val="40159964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86EE7-1FC0-474F-FF2B-9C665AE58635}"/>
              </a:ext>
            </a:extLst>
          </p:cNvPr>
          <p:cNvSpPr>
            <a:spLocks noGrp="1"/>
          </p:cNvSpPr>
          <p:nvPr>
            <p:ph type="title"/>
          </p:nvPr>
        </p:nvSpPr>
        <p:spPr/>
        <p:txBody>
          <a:bodyPr/>
          <a:lstStyle/>
          <a:p>
            <a:r>
              <a:rPr lang="en-GB" i="1" dirty="0"/>
              <a:t>References list 3:</a:t>
            </a:r>
          </a:p>
        </p:txBody>
      </p:sp>
      <p:sp>
        <p:nvSpPr>
          <p:cNvPr id="3" name="Content Placeholder 2">
            <a:extLst>
              <a:ext uri="{FF2B5EF4-FFF2-40B4-BE49-F238E27FC236}">
                <a16:creationId xmlns:a16="http://schemas.microsoft.com/office/drawing/2014/main" id="{C6A51B92-EE24-E954-58A7-542AC01E4532}"/>
              </a:ext>
            </a:extLst>
          </p:cNvPr>
          <p:cNvSpPr>
            <a:spLocks noGrp="1"/>
          </p:cNvSpPr>
          <p:nvPr>
            <p:ph idx="1"/>
          </p:nvPr>
        </p:nvSpPr>
        <p:spPr/>
        <p:txBody>
          <a:bodyPr/>
          <a:lstStyle/>
          <a:p>
            <a:r>
              <a:rPr lang="en-GB" dirty="0"/>
              <a:t>[7] </a:t>
            </a:r>
            <a:r>
              <a:rPr lang="en-US" dirty="0"/>
              <a:t>P. Singhal, “World Wide Web (WWW),” </a:t>
            </a:r>
            <a:r>
              <a:rPr lang="en-US" dirty="0" err="1"/>
              <a:t>GeeksforGeeks</a:t>
            </a:r>
            <a:r>
              <a:rPr lang="en-US" dirty="0"/>
              <a:t>, Jul. 22, 2019. </a:t>
            </a:r>
            <a:r>
              <a:rPr lang="en-US" dirty="0">
                <a:hlinkClick r:id="rId2"/>
              </a:rPr>
              <a:t>https://www.geeksforgeeks.org/world-wide-web-www/</a:t>
            </a:r>
            <a:endParaRPr lang="en-US" dirty="0"/>
          </a:p>
          <a:p>
            <a:r>
              <a:rPr lang="en-US" dirty="0"/>
              <a:t>[8] Kaspersky, “What is a VPN and how does it work?,” www.kaspersky.com, Nov. 03, 2020. </a:t>
            </a:r>
            <a:r>
              <a:rPr lang="en-US" dirty="0">
                <a:hlinkClick r:id="rId3"/>
              </a:rPr>
              <a:t>https://www.kaspersky.com/resource-center/definitions/what-is-a-vpn</a:t>
            </a:r>
            <a:endParaRPr lang="en-US" dirty="0"/>
          </a:p>
          <a:p>
            <a:endParaRPr lang="en-US" dirty="0"/>
          </a:p>
          <a:p>
            <a:endParaRPr lang="en-GB" dirty="0"/>
          </a:p>
        </p:txBody>
      </p:sp>
    </p:spTree>
    <p:extLst>
      <p:ext uri="{BB962C8B-B14F-4D97-AF65-F5344CB8AC3E}">
        <p14:creationId xmlns:p14="http://schemas.microsoft.com/office/powerpoint/2010/main" val="351777839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877</TotalTime>
  <Words>2440</Words>
  <Application>Microsoft Office PowerPoint</Application>
  <PresentationFormat>Widescreen</PresentationFormat>
  <Paragraphs>185</Paragraphs>
  <Slides>36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Abadi</vt:lpstr>
      <vt:lpstr>Arial</vt:lpstr>
      <vt:lpstr>Calibri</vt:lpstr>
      <vt:lpstr>Trebuchet MS</vt:lpstr>
      <vt:lpstr>Wingdings 3</vt:lpstr>
      <vt:lpstr>Facet</vt:lpstr>
      <vt:lpstr>Critical Reflection on the Digital Technologies moodle</vt:lpstr>
      <vt:lpstr>Introduction</vt:lpstr>
      <vt:lpstr>My Skills and experience with computers</vt:lpstr>
      <vt:lpstr>Week 1 Moodle induction</vt:lpstr>
      <vt:lpstr>Digital Literacy and What is computer Week 2 Lecture These  topics I learned</vt:lpstr>
      <vt:lpstr>Digital literacy</vt:lpstr>
      <vt:lpstr>Computer Types</vt:lpstr>
      <vt:lpstr>Every computer have advantages and disadvantages </vt:lpstr>
      <vt:lpstr>Basic Components of computer</vt:lpstr>
      <vt:lpstr>Storage Devices</vt:lpstr>
      <vt:lpstr>Softwares</vt:lpstr>
      <vt:lpstr>Week 3 Software Products and Topic for assessment 1 “Creating a Poster”</vt:lpstr>
      <vt:lpstr>Office Software products Here are list of some software's</vt:lpstr>
      <vt:lpstr>MS Word document </vt:lpstr>
      <vt:lpstr>MS Excel</vt:lpstr>
      <vt:lpstr>MS PowerPoint</vt:lpstr>
      <vt:lpstr>Week 4 Topics I have learned</vt:lpstr>
      <vt:lpstr>Internet and Web Technologies</vt:lpstr>
      <vt:lpstr>Internet Protocol</vt:lpstr>
      <vt:lpstr>World Wide Web</vt:lpstr>
      <vt:lpstr>World Wide Web Can be accessed by using web browser. It can contain text document, graphic and videos. Any wb pages to identify is used URL,s</vt:lpstr>
      <vt:lpstr>Week 5 Topics I have learned</vt:lpstr>
      <vt:lpstr>Cyberspace</vt:lpstr>
      <vt:lpstr>Attackers use various techniques to break into computers or networks and gain access to the data for many reasons</vt:lpstr>
      <vt:lpstr>Remote Working</vt:lpstr>
      <vt:lpstr>Virtual Private Network VPN</vt:lpstr>
      <vt:lpstr>Week 6. Cyber Security Cube (Mc Cumber Cube)</vt:lpstr>
      <vt:lpstr>Critical information characteristics</vt:lpstr>
      <vt:lpstr>Information States</vt:lpstr>
      <vt:lpstr>Countermeasures</vt:lpstr>
      <vt:lpstr>My Experience of self learning courses which I chose to learn</vt:lpstr>
      <vt:lpstr>Working with devices and computers was easy for me and I cant tell I learn a lot but it helped me rehearse what I knew and some of information I already was forgot Creating promotional flyer was something new and I can tell it can help me if I decide in future to help other promote their business or help to advertise some of events Next of courses I choose sending email at workplace which I learned in this course how to create professional email and learn important things like what  I can write and what is not good to write in email Next course was avoid online scams which is helpful because I have been scammed before and I know that feeling to loose money and this course help me be more aware and what is red flags when someone want to scam you Last one was create a safeguard password which can be helpful against black hats because strong password is much harder to break than easy one.  </vt:lpstr>
      <vt:lpstr>Conclusion</vt:lpstr>
      <vt:lpstr>References list 1:</vt:lpstr>
      <vt:lpstr>References list 2:</vt:lpstr>
      <vt:lpstr>References list 3:</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Reflection on the Digital Technologies moodle</dc:title>
  <dc:creator>ervins podgaiskis</dc:creator>
  <cp:lastModifiedBy>ervins podgaiskis</cp:lastModifiedBy>
  <cp:revision>1</cp:revision>
  <dcterms:created xsi:type="dcterms:W3CDTF">2023-12-24T22:23:59Z</dcterms:created>
  <dcterms:modified xsi:type="dcterms:W3CDTF">2024-01-07T15:33:42Z</dcterms:modified>
</cp:coreProperties>
</file>