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5" r:id="rId1"/>
  </p:sldMasterIdLst>
  <p:notesMasterIdLst>
    <p:notesMasterId r:id="rId9"/>
  </p:notesMasterIdLst>
  <p:sldIdLst>
    <p:sldId id="272" r:id="rId2"/>
    <p:sldId id="270" r:id="rId3"/>
    <p:sldId id="256" r:id="rId4"/>
    <p:sldId id="260" r:id="rId5"/>
    <p:sldId id="261" r:id="rId6"/>
    <p:sldId id="263" r:id="rId7"/>
    <p:sldId id="264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2" d="100"/>
          <a:sy n="102" d="100"/>
        </p:scale>
        <p:origin x="18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D403CF-4D0F-374E-94C5-5A1191A3F1C3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D65DC2-276D-BB4A-8E8E-63867D00200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105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You may include graphs, pictures, photographs etc. to help you explain or illustrate your points</a:t>
            </a:r>
            <a:r>
              <a:rPr lang="en-US" baseline="0" dirty="0" smtClean="0"/>
              <a:t> – WITHIN REASON!!!!!!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65DC2-276D-BB4A-8E8E-63867D002007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3562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‘booklets’ =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llyfrau</a:t>
            </a:r>
            <a:r>
              <a:rPr lang="en-GB" baseline="0" dirty="0" smtClean="0"/>
              <a:t> Sioned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65DC2-276D-BB4A-8E8E-63867D002007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7542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Grwp</a:t>
            </a:r>
            <a:r>
              <a:rPr lang="en-GB" dirty="0" smtClean="0"/>
              <a:t> 1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 </a:t>
            </a:r>
            <a:r>
              <a:rPr lang="en-GB" dirty="0" err="1" smtClean="0"/>
              <a:t>cwestiynau</a:t>
            </a:r>
            <a:r>
              <a:rPr lang="en-GB" dirty="0" smtClean="0"/>
              <a:t> am </a:t>
            </a:r>
            <a:r>
              <a:rPr lang="en-GB" dirty="0" err="1" smtClean="0"/>
              <a:t>gynnwys</a:t>
            </a:r>
            <a:r>
              <a:rPr lang="en-GB" dirty="0" smtClean="0"/>
              <a:t> y </a:t>
            </a:r>
            <a:r>
              <a:rPr lang="en-GB" dirty="0" err="1" smtClean="0"/>
              <a:t>llyfrau</a:t>
            </a:r>
            <a:r>
              <a:rPr lang="en-GB" dirty="0" smtClean="0"/>
              <a:t>;</a:t>
            </a:r>
            <a:r>
              <a:rPr lang="en-GB" baseline="0" dirty="0" smtClean="0"/>
              <a:t> </a:t>
            </a:r>
            <a:r>
              <a:rPr lang="en-GB" dirty="0" err="1" smtClean="0"/>
              <a:t>Grwp</a:t>
            </a:r>
            <a:r>
              <a:rPr lang="en-GB" dirty="0" smtClean="0"/>
              <a:t> 2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ateb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65DC2-276D-BB4A-8E8E-63867D002007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240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itlePageOverla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500" y="1676401"/>
            <a:ext cx="8001000" cy="2424766"/>
          </a:xfrm>
        </p:spPr>
        <p:txBody>
          <a:bodyPr anchor="b" anchorCtr="0">
            <a:noAutofit/>
          </a:bodyPr>
          <a:lstStyle>
            <a:lvl1pPr>
              <a:defRPr sz="5600">
                <a:solidFill>
                  <a:schemeClr val="tx1"/>
                </a:solidFill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500" y="4419600"/>
            <a:ext cx="8001000" cy="1219200"/>
          </a:xfrm>
        </p:spPr>
        <p:txBody>
          <a:bodyPr/>
          <a:lstStyle>
            <a:lvl1pPr marL="0" indent="0" algn="ctr"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02FAB-EA37-47E3-B9DD-8E87123EB3C7}" type="datetime1">
              <a:rPr lang="en-US"/>
              <a:pPr/>
              <a:t>1/23/2018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2B4D-6B12-4EDF-87BB-2B55CECB6611}" type="slidenum">
              <a:rPr/>
              <a:pPr/>
              <a:t>‹#›</a:t>
            </a:fld>
            <a:endParaRPr/>
          </a:p>
        </p:txBody>
      </p:sp>
      <p:pic>
        <p:nvPicPr>
          <p:cNvPr id="9" name="Picture 8" descr="standardRu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5100" y="4191000"/>
            <a:ext cx="3733800" cy="1524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D125A-6476-3641-8252-4F0EEDDAD331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7659-88F9-004E-9BC3-57928668670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standard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100" y="1524000"/>
            <a:ext cx="3733800" cy="1524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3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itlePageOverla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500" y="2057401"/>
            <a:ext cx="8001000" cy="2424766"/>
          </a:xfrm>
        </p:spPr>
        <p:txBody>
          <a:bodyPr anchor="b" anchorCtr="0">
            <a:noAutofit/>
          </a:bodyPr>
          <a:lstStyle>
            <a:lvl1pPr>
              <a:defRPr sz="5600">
                <a:solidFill>
                  <a:schemeClr val="tx1"/>
                </a:solidFill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500" y="4800600"/>
            <a:ext cx="8001000" cy="1219200"/>
          </a:xfrm>
        </p:spPr>
        <p:txBody>
          <a:bodyPr/>
          <a:lstStyle>
            <a:lvl1pPr marL="0" indent="0" algn="ctr"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D125A-6476-3641-8252-4F0EEDDAD331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7659-88F9-004E-9BC3-57928668670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9" name="Picture 8" descr="standardRu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5100" y="4572000"/>
            <a:ext cx="3733800" cy="1524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 descr="pictureStamp-Fram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366660">
            <a:off x="5138374" y="599839"/>
            <a:ext cx="1610332" cy="2025115"/>
          </a:xfrm>
          <a:prstGeom prst="rect">
            <a:avLst/>
          </a:prstGeom>
        </p:spPr>
      </p:pic>
      <p:pic>
        <p:nvPicPr>
          <p:cNvPr id="11" name="Picture 10" descr="pictureStamp-Fram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329776">
            <a:off x="2072772" y="555386"/>
            <a:ext cx="1610332" cy="2025115"/>
          </a:xfrm>
          <a:prstGeom prst="rect">
            <a:avLst/>
          </a:prstGeom>
        </p:spPr>
      </p:pic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 rot="21254634">
            <a:off x="2256146" y="735839"/>
            <a:ext cx="1243584" cy="1664208"/>
          </a:xfrm>
          <a:solidFill>
            <a:srgbClr val="FFFFFF">
              <a:shade val="85000"/>
            </a:srgbClr>
          </a:solidFill>
          <a:ln w="114300" cap="sq">
            <a:noFill/>
            <a:miter lim="800000"/>
          </a:ln>
          <a:effectLst/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13" name="Picture Placeholder 2"/>
          <p:cNvSpPr>
            <a:spLocks noGrp="1"/>
          </p:cNvSpPr>
          <p:nvPr>
            <p:ph type="pic" idx="15"/>
          </p:nvPr>
        </p:nvSpPr>
        <p:spPr>
          <a:xfrm rot="21315648">
            <a:off x="5321748" y="780292"/>
            <a:ext cx="1243584" cy="1664208"/>
          </a:xfrm>
          <a:solidFill>
            <a:srgbClr val="FFFFFF">
              <a:shade val="85000"/>
            </a:srgbClr>
          </a:solidFill>
          <a:ln w="114300" cap="sq">
            <a:noFill/>
            <a:miter lim="800000"/>
          </a:ln>
          <a:effectLst/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  <p:pic>
        <p:nvPicPr>
          <p:cNvPr id="14" name="Picture 13" descr="pictureStamp-Fram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51790">
            <a:off x="3591963" y="936015"/>
            <a:ext cx="1610332" cy="2025115"/>
          </a:xfrm>
          <a:prstGeom prst="rect">
            <a:avLst/>
          </a:prstGeom>
        </p:spPr>
      </p:pic>
      <p:sp>
        <p:nvSpPr>
          <p:cNvPr id="17" name="Picture Placeholder 2"/>
          <p:cNvSpPr>
            <a:spLocks noGrp="1"/>
          </p:cNvSpPr>
          <p:nvPr>
            <p:ph type="pic" idx="17"/>
          </p:nvPr>
        </p:nvSpPr>
        <p:spPr>
          <a:xfrm rot="100778">
            <a:off x="3775337" y="1116468"/>
            <a:ext cx="1243584" cy="1664208"/>
          </a:xfrm>
          <a:solidFill>
            <a:srgbClr val="FFFFFF">
              <a:shade val="85000"/>
            </a:srgbClr>
          </a:solidFill>
          <a:ln w="114300" cap="sq">
            <a:noFill/>
            <a:miter lim="800000"/>
          </a:ln>
          <a:effectLst/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1282700"/>
            <a:ext cx="8001000" cy="1917700"/>
          </a:xfrm>
        </p:spPr>
        <p:txBody>
          <a:bodyPr anchor="b" anchorCtr="0">
            <a:noAutofit/>
          </a:bodyPr>
          <a:lstStyle>
            <a:lvl1pPr algn="ctr">
              <a:defRPr sz="5600" b="0" cap="none" baseline="0">
                <a:solidFill>
                  <a:schemeClr val="tx1"/>
                </a:solidFill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500" y="3644153"/>
            <a:ext cx="8001000" cy="833718"/>
          </a:xfrm>
        </p:spPr>
        <p:txBody>
          <a:bodyPr anchor="t" anchorCtr="0"/>
          <a:lstStyle>
            <a:lvl1pPr marL="0" indent="0" algn="ctr">
              <a:spcAft>
                <a:spcPts val="0"/>
              </a:spcAft>
              <a:buNone/>
              <a:defRPr sz="2000" cap="none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E7B99-7C3F-4BC3-B7B8-7E1F8C620B24}" type="datetime1">
              <a:rPr lang="en-US"/>
              <a:pPr/>
              <a:t>1/23/2018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2B4D-6B12-4EDF-87BB-2B55CECB6611}" type="slidenum">
              <a:rPr/>
              <a:pPr/>
              <a:t>‹#›</a:t>
            </a:fld>
            <a:endParaRPr/>
          </a:p>
        </p:txBody>
      </p:sp>
      <p:pic>
        <p:nvPicPr>
          <p:cNvPr id="9" name="Picture 8" descr="standard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100" y="3352800"/>
            <a:ext cx="3733800" cy="1524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274638"/>
            <a:ext cx="8001000" cy="1143000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500" y="1936751"/>
            <a:ext cx="3749040" cy="4102100"/>
          </a:xfrm>
        </p:spPr>
        <p:txBody>
          <a:bodyPr>
            <a:normAutofit/>
          </a:bodyPr>
          <a:lstStyle>
            <a:lvl1pPr>
              <a:spcAft>
                <a:spcPts val="1600"/>
              </a:spcAft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23460" y="1936751"/>
            <a:ext cx="3749040" cy="4102100"/>
          </a:xfrm>
        </p:spPr>
        <p:txBody>
          <a:bodyPr>
            <a:normAutofit/>
          </a:bodyPr>
          <a:lstStyle>
            <a:lvl1pPr>
              <a:spcAft>
                <a:spcPts val="1600"/>
              </a:spcAft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D125A-6476-3641-8252-4F0EEDDAD331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7659-88F9-004E-9BC3-57928668670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9" name="Picture 8" descr="standard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100" y="1524000"/>
            <a:ext cx="3733800" cy="1524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274638"/>
            <a:ext cx="80010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500" y="1874838"/>
            <a:ext cx="3749040" cy="639762"/>
          </a:xfrm>
        </p:spPr>
        <p:txBody>
          <a:bodyPr anchor="ctr" anchorCtr="0">
            <a:noAutofit/>
          </a:bodyPr>
          <a:lstStyle>
            <a:lvl1pPr marL="0" indent="0" algn="ctr">
              <a:spcAft>
                <a:spcPts val="0"/>
              </a:spcAft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1500" y="2590800"/>
            <a:ext cx="3749040" cy="3448050"/>
          </a:xfrm>
        </p:spPr>
        <p:txBody>
          <a:bodyPr>
            <a:normAutofit/>
          </a:bodyPr>
          <a:lstStyle>
            <a:lvl1pPr>
              <a:spcAft>
                <a:spcPts val="1400"/>
              </a:spcAft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3460" y="1874838"/>
            <a:ext cx="3749040" cy="639762"/>
          </a:xfrm>
        </p:spPr>
        <p:txBody>
          <a:bodyPr anchor="ctr" anchorCtr="0">
            <a:noAutofit/>
          </a:bodyPr>
          <a:lstStyle>
            <a:lvl1pPr marL="0" indent="0" algn="ctr">
              <a:spcAft>
                <a:spcPts val="0"/>
              </a:spcAft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3460" y="2590800"/>
            <a:ext cx="3749040" cy="3448050"/>
          </a:xfrm>
        </p:spPr>
        <p:txBody>
          <a:bodyPr>
            <a:normAutofit/>
          </a:bodyPr>
          <a:lstStyle>
            <a:lvl1pPr>
              <a:spcAft>
                <a:spcPts val="1400"/>
              </a:spcAft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D125A-6476-3641-8252-4F0EEDDAD331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7659-88F9-004E-9BC3-57928668670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1" name="Picture 10" descr="standard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100" y="1524000"/>
            <a:ext cx="3733800" cy="1524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D125A-6476-3641-8252-4F0EEDDAD331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7659-88F9-004E-9BC3-57928668670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D125A-6476-3641-8252-4F0EEDDAD331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7659-88F9-004E-9BC3-57928668670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6153" y="443752"/>
            <a:ext cx="3749040" cy="1707777"/>
          </a:xfrm>
        </p:spPr>
        <p:txBody>
          <a:bodyPr anchor="b">
            <a:noAutofit/>
          </a:bodyPr>
          <a:lstStyle>
            <a:lvl1pPr algn="ctr">
              <a:defRPr sz="3600" b="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7494" y="430306"/>
            <a:ext cx="3749040" cy="5608544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6153" y="2554940"/>
            <a:ext cx="3749040" cy="3146613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D125A-6476-3641-8252-4F0EEDDAD331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7659-88F9-004E-9BC3-57928668670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9" name="Picture 8" descr="short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2898" y="2305609"/>
            <a:ext cx="2495550" cy="9525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434609"/>
            <a:ext cx="3749040" cy="1709928"/>
          </a:xfr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600" b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2551176"/>
            <a:ext cx="3749040" cy="31455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0"/>
              </a:spcBef>
              <a:spcAft>
                <a:spcPts val="1800"/>
              </a:spcAft>
              <a:buFont typeface="Wingdings 2" pitchFamily="18" charset="2"/>
              <a:buNone/>
            </a:pPr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D125A-6476-3641-8252-4F0EEDDAD331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7659-88F9-004E-9BC3-57928668670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short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2898" y="2305609"/>
            <a:ext cx="2495550" cy="9525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 descr="parAvi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08222">
            <a:off x="6798020" y="538594"/>
            <a:ext cx="1808485" cy="516710"/>
          </a:xfrm>
          <a:prstGeom prst="rect">
            <a:avLst/>
          </a:prstGeom>
        </p:spPr>
      </p:pic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150174">
            <a:off x="4827538" y="836203"/>
            <a:ext cx="3657600" cy="4937760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TitlePageOverla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2924825"/>
            <a:ext cx="8001000" cy="1709928"/>
          </a:xfr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" y="4800600"/>
            <a:ext cx="8001000" cy="121920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Aft>
                <a:spcPts val="0"/>
              </a:spcAft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0"/>
              </a:spcBef>
              <a:spcAft>
                <a:spcPts val="1800"/>
              </a:spcAft>
              <a:buFont typeface="Wingdings 2" pitchFamily="18" charset="2"/>
              <a:buNone/>
            </a:pPr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D125A-6476-3641-8252-4F0EEDDAD331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7659-88F9-004E-9BC3-57928668670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shortRu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4225" y="4666129"/>
            <a:ext cx="2495550" cy="9525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1355093">
            <a:off x="2359666" y="458370"/>
            <a:ext cx="4424669" cy="3079124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90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2 Pictures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TitlePageOverla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1" name="Picture 10" descr="parAvi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08222">
            <a:off x="6835967" y="278688"/>
            <a:ext cx="1695954" cy="48455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2924825"/>
            <a:ext cx="8001000" cy="1709928"/>
          </a:xfr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000" b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" y="4800600"/>
            <a:ext cx="8001000" cy="121920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Aft>
                <a:spcPts val="0"/>
              </a:spcAft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0"/>
              </a:spcBef>
              <a:spcAft>
                <a:spcPts val="1800"/>
              </a:spcAft>
              <a:buFont typeface="Wingdings 2" pitchFamily="18" charset="2"/>
              <a:buNone/>
            </a:pPr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D125A-6476-3641-8252-4F0EEDDAD331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7659-88F9-004E-9BC3-57928668670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8" name="Picture 7" descr="shortRul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4225" y="4666129"/>
            <a:ext cx="2495550" cy="9525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Picture 12" descr="parAvi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85255">
            <a:off x="2866028" y="3182426"/>
            <a:ext cx="1695954" cy="484558"/>
          </a:xfrm>
          <a:prstGeom prst="rect">
            <a:avLst/>
          </a:prstGeom>
        </p:spPr>
      </p:pic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 rot="150321">
            <a:off x="4329929" y="546774"/>
            <a:ext cx="4163077" cy="2961146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31750" dir="90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1380673">
            <a:off x="699762" y="451178"/>
            <a:ext cx="4163077" cy="2961146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900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TitlePageOverla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3480" y="4800600"/>
            <a:ext cx="3246120" cy="1188720"/>
          </a:xfrm>
        </p:spPr>
        <p:txBody>
          <a:bodyPr vert="horz" lIns="91440" tIns="45720" rIns="91440" bIns="45720" rtlCol="0" anchor="t" anchorCtr="0">
            <a:normAutofit/>
          </a:bodyPr>
          <a:lstStyle>
            <a:lvl1pPr marL="0" indent="0" algn="ctr">
              <a:spcAft>
                <a:spcPts val="300"/>
              </a:spcAft>
              <a:buNone/>
              <a:defRPr sz="2000">
                <a:solidFill>
                  <a:schemeClr val="tx1"/>
                </a:solidFill>
                <a:latin typeface="Mistral" pitchFamily="66" charset="0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0"/>
              </a:spcBef>
              <a:spcAft>
                <a:spcPts val="1800"/>
              </a:spcAft>
              <a:buFont typeface="Wingdings 2" pitchFamily="18" charset="2"/>
              <a:buNone/>
            </a:pPr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D125A-6476-3641-8252-4F0EEDDAD331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7659-88F9-004E-9BC3-57928668670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 rot="253865">
            <a:off x="4415567" y="369110"/>
            <a:ext cx="3794703" cy="2729767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600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0973137">
            <a:off x="530124" y="631160"/>
            <a:ext cx="3837559" cy="2604282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90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14" name="Picture Placeholder 2"/>
          <p:cNvSpPr>
            <a:spLocks noGrp="1"/>
          </p:cNvSpPr>
          <p:nvPr>
            <p:ph type="pic" idx="14"/>
          </p:nvPr>
        </p:nvSpPr>
        <p:spPr>
          <a:xfrm rot="470783">
            <a:off x="708565" y="3070624"/>
            <a:ext cx="3918749" cy="2827517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1140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 rot="21240000">
            <a:off x="4717562" y="3396154"/>
            <a:ext cx="3474720" cy="1097280"/>
          </a:xfrm>
        </p:spPr>
        <p:txBody>
          <a:bodyPr vert="horz" lIns="91440" tIns="45720" rIns="91440" bIns="45720" rtlCol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spcAft>
                <a:spcPts val="300"/>
              </a:spcAft>
              <a:buNone/>
              <a:defRPr sz="2800" kern="1200">
                <a:solidFill>
                  <a:schemeClr val="tx1"/>
                </a:solidFill>
                <a:latin typeface="Mistral" pitchFamily="66" charset="0"/>
                <a:ea typeface="+mn-ea"/>
                <a:cs typeface="+mn-cs"/>
              </a:defRPr>
            </a:lvl1pPr>
          </a:lstStyle>
          <a:p>
            <a:pPr marL="0" lvl="0" indent="0" algn="ctr" defTabSz="914400" rtl="0" eaLnBrk="1" latinLnBrk="0" hangingPunct="1">
              <a:spcBef>
                <a:spcPts val="0"/>
              </a:spcBef>
              <a:spcAft>
                <a:spcPts val="1800"/>
              </a:spcAft>
              <a:buFont typeface="Wingdings 2" pitchFamily="18" charset="2"/>
              <a:buNone/>
            </a:pPr>
            <a:r>
              <a:rPr lang="cy-GB" smtClean="0"/>
              <a:t>Click to edit Master title style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TitlePageOverlay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" y="4876800"/>
            <a:ext cx="3048000" cy="118872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Aft>
                <a:spcPts val="300"/>
              </a:spcAft>
              <a:buNone/>
              <a:defRPr sz="2000" kern="1200">
                <a:solidFill>
                  <a:schemeClr val="tx1"/>
                </a:solidFill>
                <a:latin typeface="Mistral" pitchFamily="66" charset="0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0"/>
              </a:spcBef>
              <a:spcAft>
                <a:spcPts val="1800"/>
              </a:spcAft>
              <a:buFont typeface="Wingdings 2" pitchFamily="18" charset="2"/>
              <a:buNone/>
            </a:pPr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D125A-6476-3641-8252-4F0EEDDAD331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7659-88F9-004E-9BC3-57928668670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5" name="Picture 14" descr="parAvi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08222">
            <a:off x="7428515" y="2619243"/>
            <a:ext cx="1580737" cy="451639"/>
          </a:xfrm>
          <a:prstGeom prst="rect">
            <a:avLst/>
          </a:prstGeom>
        </p:spPr>
      </p:pic>
      <p:pic>
        <p:nvPicPr>
          <p:cNvPr id="11" name="Picture 10" descr="pictureStamp-Fram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22260">
            <a:off x="6339646" y="604321"/>
            <a:ext cx="1610332" cy="2025115"/>
          </a:xfrm>
          <a:prstGeom prst="rect">
            <a:avLst/>
          </a:prstGeom>
        </p:spPr>
      </p:pic>
      <p:pic>
        <p:nvPicPr>
          <p:cNvPr id="13" name="Picture 12" descr="pictureStamp-Fram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22260">
            <a:off x="4891846" y="985321"/>
            <a:ext cx="1610332" cy="2025115"/>
          </a:xfrm>
          <a:prstGeom prst="rect">
            <a:avLst/>
          </a:prstGeom>
        </p:spPr>
      </p:pic>
      <p:sp>
        <p:nvSpPr>
          <p:cNvPr id="16" name="Picture Placeholder 2"/>
          <p:cNvSpPr>
            <a:spLocks noGrp="1"/>
          </p:cNvSpPr>
          <p:nvPr>
            <p:ph type="pic" idx="14"/>
          </p:nvPr>
        </p:nvSpPr>
        <p:spPr>
          <a:xfrm rot="247118">
            <a:off x="5075220" y="1165774"/>
            <a:ext cx="1243584" cy="1664208"/>
          </a:xfrm>
          <a:solidFill>
            <a:srgbClr val="FFFFFF">
              <a:shade val="85000"/>
            </a:srgbClr>
          </a:solidFill>
          <a:ln w="114300" cap="sq">
            <a:noFill/>
            <a:miter lim="800000"/>
          </a:ln>
          <a:effectLst/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17" name="Picture Placeholder 2"/>
          <p:cNvSpPr>
            <a:spLocks noGrp="1"/>
          </p:cNvSpPr>
          <p:nvPr>
            <p:ph type="pic" idx="15"/>
          </p:nvPr>
        </p:nvSpPr>
        <p:spPr>
          <a:xfrm rot="271248">
            <a:off x="6523020" y="784774"/>
            <a:ext cx="1243584" cy="1664208"/>
          </a:xfrm>
          <a:solidFill>
            <a:srgbClr val="FFFFFF">
              <a:shade val="85000"/>
            </a:srgbClr>
          </a:solidFill>
          <a:ln w="114300" cap="sq">
            <a:noFill/>
            <a:miter lim="800000"/>
          </a:ln>
          <a:effectLst/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 rot="253865">
            <a:off x="4519045" y="2873698"/>
            <a:ext cx="3931920" cy="2834640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690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1193488">
            <a:off x="610678" y="450635"/>
            <a:ext cx="3931920" cy="2834640"/>
          </a:xfrm>
          <a:solidFill>
            <a:srgbClr val="FFFFFF">
              <a:shade val="85000"/>
            </a:srgbClr>
          </a:solidFill>
          <a:ln w="31750" cap="sq">
            <a:solidFill>
              <a:srgbClr val="FDFDFD"/>
            </a:solidFill>
            <a:miter lim="800000"/>
          </a:ln>
          <a:effectLst>
            <a:outerShdw blurRad="88900" dist="44450" dir="90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Click icon to add picture</a:t>
            </a:r>
            <a:endParaRPr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 rot="21240000">
            <a:off x="455724" y="3551615"/>
            <a:ext cx="3474720" cy="1097280"/>
          </a:xfrm>
        </p:spPr>
        <p:txBody>
          <a:bodyPr vert="horz" lIns="91440" tIns="45720" rIns="91440" bIns="45720" rtlCol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spcAft>
                <a:spcPts val="300"/>
              </a:spcAft>
              <a:buNone/>
              <a:defRPr sz="2800" kern="1200">
                <a:solidFill>
                  <a:schemeClr val="tx1"/>
                </a:solidFill>
                <a:latin typeface="Mistral" pitchFamily="66" charset="0"/>
                <a:ea typeface="+mn-ea"/>
                <a:cs typeface="+mn-cs"/>
              </a:defRPr>
            </a:lvl1pPr>
          </a:lstStyle>
          <a:p>
            <a:pPr marL="0" lvl="0" indent="0" algn="ctr" defTabSz="914400" rtl="0" eaLnBrk="1" latinLnBrk="0" hangingPunct="1">
              <a:spcBef>
                <a:spcPts val="0"/>
              </a:spcBef>
              <a:spcAft>
                <a:spcPts val="1800"/>
              </a:spcAft>
              <a:buFont typeface="Wingdings 2" pitchFamily="18" charset="2"/>
              <a:buNone/>
            </a:pPr>
            <a:r>
              <a:rPr lang="cy-GB" smtClean="0"/>
              <a:t>Click to edit Master title style</a:t>
            </a:r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D125A-6476-3641-8252-4F0EEDDAD331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7659-88F9-004E-9BC3-57928668670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standard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100" y="1524000"/>
            <a:ext cx="3733800" cy="1524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96634" y="577849"/>
            <a:ext cx="1882589" cy="5461001"/>
          </a:xfrm>
        </p:spPr>
        <p:txBody>
          <a:bodyPr vert="eaVert"/>
          <a:lstStyle>
            <a:lvl1pPr>
              <a:defRPr sz="440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8224" y="577849"/>
            <a:ext cx="5768788" cy="5461001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D125A-6476-3641-8252-4F0EEDDAD331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7659-88F9-004E-9BC3-57928668670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verticalRu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2859" y="1562100"/>
            <a:ext cx="152400" cy="3733800"/>
          </a:xfrm>
          <a:prstGeom prst="rect">
            <a:avLst/>
          </a:prstGeom>
          <a:effectLst>
            <a:outerShdw blurRad="25400" sx="101000" sy="101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extPageOverlay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71500" y="6158753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71500" y="274638"/>
            <a:ext cx="8001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500" y="1905000"/>
            <a:ext cx="80010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72100" y="6158753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fld id="{8A7D125A-6476-3641-8252-4F0EEDDAD331}" type="datetimeFigureOut">
              <a:rPr lang="en-US" smtClean="0"/>
              <a:pPr/>
              <a:t>1/23/2018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46220" y="6158753"/>
            <a:ext cx="10515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2"/>
                </a:solidFill>
              </a:defRPr>
            </a:lvl1pPr>
          </a:lstStyle>
          <a:p>
            <a:fld id="{81007659-88F9-004E-9BC3-57928668670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  <p:sldLayoutId id="2147483690" r:id="rId15"/>
    <p:sldLayoutId id="2147483691" r:id="rId16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0"/>
        </a:spcBef>
        <a:spcAft>
          <a:spcPts val="2000"/>
        </a:spcAft>
        <a:buFont typeface="Wingdings 2" pitchFamily="18" charset="2"/>
        <a:buChar char="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0"/>
        </a:spcBef>
        <a:spcAft>
          <a:spcPts val="1000"/>
        </a:spcAft>
        <a:buClr>
          <a:schemeClr val="bg2"/>
        </a:buClr>
        <a:buFont typeface="Wingdings 2" pitchFamily="18" charset="2"/>
        <a:buChar char="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0"/>
        </a:spcBef>
        <a:spcAft>
          <a:spcPts val="1000"/>
        </a:spcAft>
        <a:buFont typeface="Wingdings 2" pitchFamily="18" charset="2"/>
        <a:buChar char="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indent="-457200" algn="l" defTabSz="914400" rtl="0" eaLnBrk="1" latinLnBrk="0" hangingPunct="1">
        <a:spcBef>
          <a:spcPts val="0"/>
        </a:spcBef>
        <a:spcAft>
          <a:spcPts val="1000"/>
        </a:spcAft>
        <a:buClr>
          <a:schemeClr val="bg2"/>
        </a:buClr>
        <a:buFont typeface="Wingdings 2" pitchFamily="18" charset="2"/>
        <a:buChar char="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286000" indent="-457200" algn="l" defTabSz="914400" rtl="0" eaLnBrk="1" latinLnBrk="0" hangingPunct="1">
        <a:spcBef>
          <a:spcPts val="0"/>
        </a:spcBef>
        <a:spcAft>
          <a:spcPts val="1000"/>
        </a:spcAft>
        <a:buFont typeface="Wingdings 2" pitchFamily="18" charset="2"/>
        <a:buChar char="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dates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12/02 – no session (this session took place in December)</a:t>
            </a:r>
          </a:p>
          <a:p>
            <a:r>
              <a:rPr lang="en-GB" dirty="0" smtClean="0"/>
              <a:t>12/02 – theory assignment submission</a:t>
            </a:r>
          </a:p>
          <a:p>
            <a:r>
              <a:rPr lang="en-GB" dirty="0" smtClean="0"/>
              <a:t>13/02 – revision for CCC speaking assessment</a:t>
            </a:r>
          </a:p>
          <a:p>
            <a:r>
              <a:rPr lang="en-GB" dirty="0" smtClean="0"/>
              <a:t>15 or 16 February – CCC speaking assessment – timetable to follow</a:t>
            </a:r>
          </a:p>
          <a:p>
            <a:r>
              <a:rPr lang="en-GB" dirty="0" smtClean="0"/>
              <a:t>19/02 – 2-3, CJ4, Preparation for PTE, DT</a:t>
            </a:r>
          </a:p>
          <a:p>
            <a:r>
              <a:rPr lang="en-GB" dirty="0" smtClean="0"/>
              <a:t>20/02 – no session (this session has moved to 19/02)</a:t>
            </a:r>
          </a:p>
          <a:p>
            <a:r>
              <a:rPr lang="en-GB" dirty="0" smtClean="0"/>
              <a:t>27/02 – </a:t>
            </a:r>
            <a:r>
              <a:rPr lang="en-GB" dirty="0" err="1" smtClean="0"/>
              <a:t>Gwledydd</a:t>
            </a:r>
            <a:r>
              <a:rPr lang="en-GB" dirty="0" smtClean="0"/>
              <a:t> </a:t>
            </a:r>
            <a:r>
              <a:rPr lang="en-GB" dirty="0" err="1"/>
              <a:t>T</a:t>
            </a:r>
            <a:r>
              <a:rPr lang="en-GB" dirty="0" err="1" smtClean="0"/>
              <a:t>ramor</a:t>
            </a:r>
            <a:r>
              <a:rPr lang="en-GB" dirty="0" smtClean="0"/>
              <a:t> 2, NG</a:t>
            </a:r>
          </a:p>
          <a:p>
            <a:r>
              <a:rPr lang="en-GB" dirty="0" smtClean="0"/>
              <a:t>06/03 – no session (this session will take place on February 15/16)</a:t>
            </a:r>
          </a:p>
          <a:p>
            <a:r>
              <a:rPr lang="en-GB" dirty="0" smtClean="0"/>
              <a:t>02/05 </a:t>
            </a:r>
            <a:r>
              <a:rPr lang="en-GB" smtClean="0"/>
              <a:t>– </a:t>
            </a:r>
            <a:r>
              <a:rPr lang="en-GB"/>
              <a:t>p</a:t>
            </a:r>
            <a:r>
              <a:rPr lang="en-GB" smtClean="0"/>
              <a:t>ortfolio </a:t>
            </a:r>
            <a:r>
              <a:rPr lang="en-GB"/>
              <a:t>s</a:t>
            </a:r>
            <a:r>
              <a:rPr lang="en-GB" smtClean="0"/>
              <a:t>ubmission date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03094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4983480" y="4470279"/>
            <a:ext cx="3246120" cy="2387722"/>
          </a:xfrm>
        </p:spPr>
        <p:txBody>
          <a:bodyPr>
            <a:normAutofit/>
          </a:bodyPr>
          <a:lstStyle/>
          <a:p>
            <a:r>
              <a:rPr lang="en-US" sz="2595" dirty="0" smtClean="0">
                <a:latin typeface="Cambria"/>
                <a:cs typeface="Cambria"/>
              </a:rPr>
              <a:t>Remember </a:t>
            </a:r>
            <a:r>
              <a:rPr lang="en-US" sz="2595" smtClean="0">
                <a:latin typeface="Cambria"/>
                <a:cs typeface="Cambria"/>
              </a:rPr>
              <a:t>to use:</a:t>
            </a:r>
            <a:endParaRPr lang="en-US" sz="2595" dirty="0" smtClean="0">
              <a:latin typeface="Cambria"/>
              <a:cs typeface="Cambria"/>
            </a:endParaRPr>
          </a:p>
          <a:p>
            <a:r>
              <a:rPr lang="en-US" sz="2595" dirty="0" smtClean="0">
                <a:latin typeface="Cambria"/>
                <a:cs typeface="Cambria"/>
              </a:rPr>
              <a:t>3</a:t>
            </a:r>
            <a:r>
              <a:rPr lang="en-US" sz="2595" baseline="30000" dirty="0" smtClean="0">
                <a:latin typeface="Cambria"/>
                <a:cs typeface="Cambria"/>
              </a:rPr>
              <a:t>rd</a:t>
            </a:r>
            <a:r>
              <a:rPr lang="en-US" sz="2595" dirty="0" smtClean="0">
                <a:latin typeface="Cambria"/>
                <a:cs typeface="Cambria"/>
              </a:rPr>
              <a:t> person</a:t>
            </a:r>
          </a:p>
          <a:p>
            <a:r>
              <a:rPr lang="en-US" sz="2595" dirty="0" smtClean="0">
                <a:latin typeface="Cambria"/>
                <a:cs typeface="Cambria"/>
              </a:rPr>
              <a:t>Past tense</a:t>
            </a:r>
          </a:p>
          <a:p>
            <a:r>
              <a:rPr lang="en-US" sz="2595" dirty="0" smtClean="0">
                <a:latin typeface="Cambria"/>
                <a:cs typeface="Cambria"/>
              </a:rPr>
              <a:t>Description</a:t>
            </a:r>
          </a:p>
          <a:p>
            <a:r>
              <a:rPr lang="en-US" sz="2595" dirty="0" smtClean="0">
                <a:latin typeface="Cambria"/>
                <a:cs typeface="Cambria"/>
              </a:rPr>
              <a:t>Opinion</a:t>
            </a:r>
          </a:p>
          <a:p>
            <a:endParaRPr lang="en-US" dirty="0"/>
          </a:p>
        </p:txBody>
      </p:sp>
      <p:pic>
        <p:nvPicPr>
          <p:cNvPr id="8" name="Picture Placeholder 7" descr="Friends.jpg"/>
          <p:cNvPicPr>
            <a:picLocks noGrp="1" noChangeAspect="1"/>
          </p:cNvPicPr>
          <p:nvPr>
            <p:ph type="pic" idx="13"/>
          </p:nvPr>
        </p:nvPicPr>
        <p:blipFill>
          <a:blip r:embed="rId2"/>
          <a:srcRect t="-52436" b="-52436"/>
          <a:stretch>
            <a:fillRect/>
          </a:stretch>
        </p:blipFill>
        <p:spPr>
          <a:xfrm rot="253865">
            <a:off x="4673117" y="354118"/>
            <a:ext cx="4190630" cy="3014582"/>
          </a:xfrm>
        </p:spPr>
      </p:pic>
      <p:pic>
        <p:nvPicPr>
          <p:cNvPr id="11" name="Picture Placeholder 10" descr="pets.jpg"/>
          <p:cNvPicPr>
            <a:picLocks noGrp="1" noChangeAspect="1"/>
          </p:cNvPicPr>
          <p:nvPr>
            <p:ph type="pic" idx="14"/>
          </p:nvPr>
        </p:nvPicPr>
        <p:blipFill>
          <a:blip r:embed="rId3"/>
          <a:srcRect l="-29928" r="-29928"/>
          <a:stretch>
            <a:fillRect/>
          </a:stretch>
        </p:blipFill>
        <p:spPr>
          <a:xfrm rot="470783">
            <a:off x="362527" y="3253913"/>
            <a:ext cx="4582923" cy="3306742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500" dirty="0" smtClean="0">
                <a:solidFill>
                  <a:schemeClr val="accent2"/>
                </a:solidFill>
                <a:latin typeface="Cambria"/>
                <a:cs typeface="Cambria"/>
              </a:rPr>
              <a:t>CCC Revision!</a:t>
            </a:r>
            <a:endParaRPr lang="en-US" sz="3500" dirty="0">
              <a:solidFill>
                <a:schemeClr val="accent2"/>
              </a:solidFill>
              <a:latin typeface="Cambria"/>
              <a:cs typeface="Cambria"/>
            </a:endParaRPr>
          </a:p>
        </p:txBody>
      </p:sp>
      <p:pic>
        <p:nvPicPr>
          <p:cNvPr id="9" name="Picture 8" descr="house 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992735">
            <a:off x="30491" y="-141850"/>
            <a:ext cx="4034866" cy="333244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 rot="320074">
            <a:off x="5838965" y="560847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Ffrindiau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3462421" y="2956567"/>
            <a:ext cx="3444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Talk about one of these things.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595959"/>
                </a:solidFill>
                <a:latin typeface="Comic Sans MS"/>
                <a:cs typeface="Comic Sans MS"/>
              </a:rPr>
              <a:t>Gwledydd</a:t>
            </a:r>
            <a:r>
              <a:rPr lang="en-US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595959"/>
                </a:solidFill>
                <a:latin typeface="Comic Sans MS"/>
                <a:cs typeface="Comic Sans MS"/>
              </a:rPr>
              <a:t> </a:t>
            </a:r>
            <a:r>
              <a:rPr lang="en-US" dirty="0" err="1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595959"/>
                </a:solidFill>
                <a:latin typeface="Comic Sans MS"/>
                <a:cs typeface="Comic Sans MS"/>
              </a:rPr>
              <a:t>T</a:t>
            </a:r>
            <a:r>
              <a:rPr lang="en-US" dirty="0" err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595959"/>
                </a:solidFill>
                <a:latin typeface="Comic Sans MS"/>
                <a:cs typeface="Comic Sans MS"/>
              </a:rPr>
              <a:t>ramor</a:t>
            </a:r>
            <a:endParaRPr lang="en-US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595959"/>
              </a:solidFill>
              <a:latin typeface="Comic Sans MS"/>
              <a:cs typeface="Comic Sans M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Comic Sans MS"/>
                <a:cs typeface="Comic Sans MS"/>
              </a:rPr>
              <a:t>Sesiwn</a:t>
            </a:r>
            <a:r>
              <a:rPr lang="en-US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Comic Sans MS"/>
                <a:cs typeface="Comic Sans MS"/>
              </a:rPr>
              <a:t> 1</a:t>
            </a:r>
            <a:endParaRPr lang="en-US" sz="3200" dirty="0">
              <a:solidFill>
                <a:schemeClr val="accent1">
                  <a:lumMod val="60000"/>
                  <a:lumOff val="40000"/>
                </a:schemeClr>
              </a:solidFill>
              <a:latin typeface="Comic Sans MS"/>
              <a:cs typeface="Comic Sans M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595959"/>
                </a:solidFill>
                <a:latin typeface="Comic Sans MS"/>
                <a:cs typeface="Comic Sans MS"/>
              </a:rPr>
              <a:t>Gwledydd</a:t>
            </a:r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 </a:t>
            </a:r>
            <a:r>
              <a:rPr lang="en-US" dirty="0" err="1" smtClean="0">
                <a:solidFill>
                  <a:srgbClr val="595959"/>
                </a:solidFill>
                <a:latin typeface="Comic Sans MS"/>
                <a:cs typeface="Comic Sans MS"/>
              </a:rPr>
              <a:t>Tramor</a:t>
            </a:r>
            <a:endParaRPr lang="en-US" dirty="0">
              <a:solidFill>
                <a:srgbClr val="59595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en-US" sz="7579" u="sng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Senario</a:t>
            </a:r>
            <a:r>
              <a:rPr lang="en-US" sz="7579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	</a:t>
            </a:r>
            <a:r>
              <a:rPr lang="en-US" sz="3027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				  </a:t>
            </a:r>
            <a:r>
              <a:rPr lang="en-US" sz="40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Ysgrifennu</a:t>
            </a:r>
            <a:r>
              <a:rPr lang="en-US" sz="40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	 / </a:t>
            </a:r>
            <a:r>
              <a:rPr lang="en-US" sz="40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Unigol</a:t>
            </a:r>
            <a:endParaRPr lang="en-US" sz="4000" dirty="0" smtClean="0">
              <a:solidFill>
                <a:schemeClr val="tx1">
                  <a:lumMod val="65000"/>
                  <a:lumOff val="35000"/>
                </a:schemeClr>
              </a:solidFill>
              <a:latin typeface="Comic Sans MS" panose="030F0702030302020204" pitchFamily="66" charset="0"/>
            </a:endParaRPr>
          </a:p>
          <a:p>
            <a:pPr>
              <a:buNone/>
            </a:pPr>
            <a:endParaRPr lang="en-US" sz="7385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buNone/>
            </a:pPr>
            <a:r>
              <a:rPr lang="en-US" sz="7385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Crëwch</a:t>
            </a:r>
            <a:r>
              <a:rPr lang="en-US" sz="7385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7385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lyfryn</a:t>
            </a:r>
            <a:r>
              <a:rPr lang="en-US" sz="7385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7385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yn</a:t>
            </a:r>
            <a:r>
              <a:rPr lang="en-US" sz="7385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7385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seiliedig</a:t>
            </a:r>
            <a:r>
              <a:rPr lang="en-US" sz="7385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7385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ar</a:t>
            </a:r>
            <a:r>
              <a:rPr lang="en-US" sz="7385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7385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wlad</a:t>
            </a:r>
            <a:r>
              <a:rPr lang="en-US" sz="7385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7385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o’ch</a:t>
            </a:r>
            <a:r>
              <a:rPr lang="en-US" sz="7385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sz="7385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dewis</a:t>
            </a:r>
            <a:r>
              <a:rPr lang="en-US" sz="7385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.</a:t>
            </a:r>
          </a:p>
          <a:p>
            <a:pPr>
              <a:buNone/>
            </a:pPr>
            <a:r>
              <a:rPr lang="en-US" sz="3027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Create a booklet based on a country of your choice*.</a:t>
            </a:r>
          </a:p>
          <a:p>
            <a:endParaRPr lang="en-US" dirty="0" smtClean="0">
              <a:solidFill>
                <a:schemeClr val="tx1">
                  <a:lumMod val="65000"/>
                  <a:lumOff val="35000"/>
                </a:schemeClr>
              </a:solidFill>
              <a:latin typeface="Comic Sans MS" panose="030F0702030302020204" pitchFamily="66" charset="0"/>
            </a:endParaRPr>
          </a:p>
          <a:p>
            <a:pPr>
              <a:buNone/>
            </a:pPr>
            <a:endParaRPr lang="en-US" dirty="0" smtClean="0">
              <a:solidFill>
                <a:schemeClr val="tx1">
                  <a:lumMod val="65000"/>
                  <a:lumOff val="35000"/>
                </a:schemeClr>
              </a:solidFill>
              <a:latin typeface="Comic Sans MS" panose="030F0702030302020204" pitchFamily="66" charset="0"/>
            </a:endParaRPr>
          </a:p>
          <a:p>
            <a:endParaRPr lang="en-US" dirty="0" smtClean="0">
              <a:solidFill>
                <a:schemeClr val="tx1">
                  <a:lumMod val="65000"/>
                  <a:lumOff val="35000"/>
                </a:schemeClr>
              </a:solidFill>
              <a:latin typeface="Comic Sans MS" panose="030F0702030302020204" pitchFamily="66" charset="0"/>
            </a:endParaRPr>
          </a:p>
          <a:p>
            <a:endParaRPr lang="en-US" dirty="0" smtClean="0">
              <a:solidFill>
                <a:schemeClr val="tx1">
                  <a:lumMod val="65000"/>
                  <a:lumOff val="35000"/>
                </a:schemeClr>
              </a:solidFill>
              <a:latin typeface="Comic Sans MS" panose="030F0702030302020204" pitchFamily="66" charset="0"/>
            </a:endParaRPr>
          </a:p>
          <a:p>
            <a:endParaRPr lang="en-US" sz="3692" dirty="0" smtClean="0">
              <a:solidFill>
                <a:schemeClr val="tx1">
                  <a:lumMod val="65000"/>
                  <a:lumOff val="35000"/>
                </a:schemeClr>
              </a:solidFill>
              <a:latin typeface="Comic Sans MS" panose="030F0702030302020204" pitchFamily="66" charset="0"/>
            </a:endParaRPr>
          </a:p>
          <a:p>
            <a:pPr>
              <a:buNone/>
            </a:pPr>
            <a:r>
              <a:rPr lang="en-US" sz="3692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* Your choice excludes: Wales, New Zealand, France, Botswana, Patagonia &amp; Iceland. </a:t>
            </a:r>
            <a:endParaRPr lang="en-US" sz="3692" dirty="0">
              <a:solidFill>
                <a:schemeClr val="tx1">
                  <a:lumMod val="65000"/>
                  <a:lumOff val="35000"/>
                </a:schemeClr>
              </a:solidFill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err="1" smtClean="0">
                <a:solidFill>
                  <a:srgbClr val="595959"/>
                </a:solidFill>
                <a:latin typeface="Comic Sans MS"/>
                <a:cs typeface="Comic Sans MS"/>
              </a:rPr>
              <a:t>Canllawiau</a:t>
            </a:r>
            <a:r>
              <a:rPr lang="en-US" sz="3600" dirty="0" smtClean="0">
                <a:solidFill>
                  <a:srgbClr val="595959"/>
                </a:solidFill>
                <a:latin typeface="Comic Sans MS"/>
                <a:cs typeface="Comic Sans MS"/>
              </a:rPr>
              <a:t> </a:t>
            </a:r>
            <a:r>
              <a:rPr lang="en-US" sz="3600" dirty="0" err="1" smtClean="0">
                <a:solidFill>
                  <a:srgbClr val="595959"/>
                </a:solidFill>
                <a:latin typeface="Comic Sans MS"/>
                <a:cs typeface="Comic Sans MS"/>
              </a:rPr>
              <a:t>Ychwanegol</a:t>
            </a:r>
            <a:r>
              <a:rPr lang="en-US" sz="3600" dirty="0" smtClean="0">
                <a:solidFill>
                  <a:srgbClr val="595959"/>
                </a:solidFill>
                <a:latin typeface="Comic Sans MS"/>
                <a:cs typeface="Comic Sans MS"/>
              </a:rPr>
              <a:t/>
            </a:r>
            <a:br>
              <a:rPr lang="en-US" sz="3600" dirty="0" smtClean="0">
                <a:solidFill>
                  <a:srgbClr val="595959"/>
                </a:solidFill>
                <a:latin typeface="Comic Sans MS"/>
                <a:cs typeface="Comic Sans MS"/>
              </a:rPr>
            </a:br>
            <a:r>
              <a:rPr lang="en-US" sz="2800" dirty="0" smtClean="0">
                <a:solidFill>
                  <a:srgbClr val="595959"/>
                </a:solidFill>
                <a:latin typeface="Comic Sans MS"/>
                <a:cs typeface="Comic Sans MS"/>
              </a:rPr>
              <a:t/>
            </a:r>
            <a:br>
              <a:rPr lang="en-US" sz="2800" dirty="0" smtClean="0">
                <a:solidFill>
                  <a:srgbClr val="595959"/>
                </a:solidFill>
                <a:latin typeface="Comic Sans MS"/>
                <a:cs typeface="Comic Sans MS"/>
              </a:rPr>
            </a:br>
            <a:r>
              <a:rPr lang="en-US" sz="2000" dirty="0" smtClean="0">
                <a:solidFill>
                  <a:srgbClr val="595959"/>
                </a:solidFill>
                <a:latin typeface="Comic Sans MS"/>
                <a:cs typeface="Comic Sans MS"/>
              </a:rPr>
              <a:t>You might include information such as:</a:t>
            </a:r>
            <a:endParaRPr lang="en-US" sz="2000" dirty="0">
              <a:solidFill>
                <a:srgbClr val="595959"/>
              </a:solidFill>
              <a:latin typeface="Comic Sans MS"/>
              <a:cs typeface="Comic Sans M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Travel and transport</a:t>
            </a:r>
          </a:p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Weather</a:t>
            </a:r>
          </a:p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Where to find it</a:t>
            </a:r>
          </a:p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Symbols</a:t>
            </a:r>
          </a:p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Food</a:t>
            </a:r>
          </a:p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Places</a:t>
            </a:r>
          </a:p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Geographical features</a:t>
            </a:r>
            <a:endParaRPr lang="en-US" dirty="0">
              <a:solidFill>
                <a:srgbClr val="595959"/>
              </a:solidFill>
              <a:latin typeface="Comic Sans MS"/>
              <a:cs typeface="Comic Sans MS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Animals</a:t>
            </a:r>
          </a:p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Traditions</a:t>
            </a:r>
          </a:p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Sports</a:t>
            </a:r>
          </a:p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Activities</a:t>
            </a:r>
          </a:p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Homes</a:t>
            </a:r>
          </a:p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Education</a:t>
            </a:r>
          </a:p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 Work</a:t>
            </a:r>
            <a:endParaRPr lang="en-US" dirty="0">
              <a:solidFill>
                <a:srgbClr val="595959"/>
              </a:solidFill>
              <a:latin typeface="Comic Sans MS"/>
              <a:cs typeface="Comic Sans M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Cold Task</a:t>
            </a:r>
            <a:endParaRPr lang="en-US" dirty="0">
              <a:solidFill>
                <a:srgbClr val="595959"/>
              </a:solidFill>
              <a:latin typeface="Comic Sans MS"/>
              <a:cs typeface="Comic Sans MS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71500" y="1905000"/>
            <a:ext cx="8334386" cy="4114800"/>
          </a:xfrm>
        </p:spPr>
        <p:txBody>
          <a:bodyPr/>
          <a:lstStyle/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Look at the photographs at the back of the booklets.</a:t>
            </a:r>
          </a:p>
          <a:p>
            <a:r>
              <a:rPr lang="en-US" dirty="0" smtClean="0">
                <a:solidFill>
                  <a:srgbClr val="595959"/>
                </a:solidFill>
                <a:latin typeface="Comic Sans MS"/>
                <a:cs typeface="Comic Sans MS"/>
              </a:rPr>
              <a:t>Write an account of your visit to that country.</a:t>
            </a:r>
            <a:endParaRPr lang="en-US" dirty="0">
              <a:solidFill>
                <a:srgbClr val="595959"/>
              </a:solidFill>
              <a:latin typeface="Comic Sans MS"/>
              <a:cs typeface="Comic Sans M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1657" y="274638"/>
            <a:ext cx="8726791" cy="1143000"/>
          </a:xfrm>
        </p:spPr>
        <p:txBody>
          <a:bodyPr/>
          <a:lstStyle/>
          <a:p>
            <a:r>
              <a:rPr lang="en-US" sz="4800" dirty="0" smtClean="0">
                <a:solidFill>
                  <a:srgbClr val="595959"/>
                </a:solidFill>
                <a:latin typeface="Comic Sans MS"/>
                <a:cs typeface="Comic Sans MS"/>
              </a:rPr>
              <a:t>Questions and Answers Task</a:t>
            </a:r>
            <a:endParaRPr lang="en-US" sz="4800" dirty="0">
              <a:solidFill>
                <a:srgbClr val="595959"/>
              </a:solidFill>
              <a:latin typeface="Comic Sans MS"/>
              <a:cs typeface="Comic Sans M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velogu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ravelogue">
      <a:majorFont>
        <a:latin typeface="Calisto MT"/>
        <a:ea typeface=""/>
        <a:cs typeface=""/>
        <a:font script="Jpan" typeface="ＭＳ 明朝"/>
      </a:majorFont>
      <a:minorFont>
        <a:latin typeface="Calisto MT"/>
        <a:ea typeface=""/>
        <a:cs typeface=""/>
        <a:font script="Jpan" typeface="ＭＳ 明朝"/>
      </a:minorFont>
    </a:fontScheme>
    <a:fmtScheme name="Travelogu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130000"/>
              </a:schemeClr>
              <a:schemeClr val="phClr">
                <a:tint val="80000"/>
                <a:satMod val="150000"/>
              </a:schemeClr>
            </a:duotone>
          </a:blip>
          <a:tile tx="0" ty="0" sx="50000" sy="5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20000"/>
                <a:satMod val="130000"/>
              </a:schemeClr>
              <a:schemeClr val="phClr">
                <a:tint val="80000"/>
                <a:satMod val="150000"/>
              </a:schemeClr>
            </a:duotone>
          </a:blip>
          <a:tile tx="0" ty="0" sx="50000" sy="50000" flip="none" algn="tl"/>
        </a:blip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6600000" sx="102000" sy="102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88900" dist="63500" dir="2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sunset" dir="t">
              <a:rot lat="0" lon="0" rev="4200000"/>
            </a:lightRig>
          </a:scene3d>
          <a:sp3d>
            <a:bevelT w="635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0000"/>
                <a:hueMod val="85000"/>
                <a:satMod val="300000"/>
                <a:lumMod val="100000"/>
              </a:schemeClr>
            </a:gs>
            <a:gs pos="40000">
              <a:schemeClr val="phClr">
                <a:tint val="45000"/>
                <a:shade val="99000"/>
                <a:hueMod val="95000"/>
                <a:satMod val="300000"/>
                <a:lumMod val="100000"/>
              </a:schemeClr>
            </a:gs>
            <a:gs pos="100000">
              <a:schemeClr val="phClr">
                <a:shade val="20000"/>
                <a:hueMod val="95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70000"/>
                <a:satMod val="2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Travelogue.thmx</Template>
  <TotalTime>219</TotalTime>
  <Words>211</Words>
  <Application>Microsoft Office PowerPoint</Application>
  <PresentationFormat>On-screen Show (4:3)</PresentationFormat>
  <Paragraphs>56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Calibri</vt:lpstr>
      <vt:lpstr>Calisto MT</vt:lpstr>
      <vt:lpstr>Cambria</vt:lpstr>
      <vt:lpstr>Comic Sans MS</vt:lpstr>
      <vt:lpstr>Mistral</vt:lpstr>
      <vt:lpstr>Wingdings 2</vt:lpstr>
      <vt:lpstr>Travelogue</vt:lpstr>
      <vt:lpstr>Useful dates</vt:lpstr>
      <vt:lpstr>CCC Revision!</vt:lpstr>
      <vt:lpstr>Gwledydd Tramor</vt:lpstr>
      <vt:lpstr>Gwledydd Tramor</vt:lpstr>
      <vt:lpstr>Canllawiau Ychwanegol  You might include information such as:</vt:lpstr>
      <vt:lpstr>Cold Task</vt:lpstr>
      <vt:lpstr>Questions and Answers Task</vt:lpstr>
    </vt:vector>
  </TitlesOfParts>
  <Company>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Gwledydd Tramor</dc:title>
  <dc:creator>swwcte10</dc:creator>
  <cp:lastModifiedBy>Catherine Morgan</cp:lastModifiedBy>
  <cp:revision>26</cp:revision>
  <dcterms:created xsi:type="dcterms:W3CDTF">2018-01-22T15:04:26Z</dcterms:created>
  <dcterms:modified xsi:type="dcterms:W3CDTF">2018-01-23T14:49:43Z</dcterms:modified>
</cp:coreProperties>
</file>