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8" r:id="rId2"/>
    <p:sldId id="309" r:id="rId3"/>
    <p:sldId id="305" r:id="rId4"/>
    <p:sldId id="304" r:id="rId5"/>
    <p:sldId id="306" r:id="rId6"/>
    <p:sldId id="307" r:id="rId7"/>
    <p:sldId id="29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4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3324512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Contents: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Bitwise Operators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Shift operators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/>
                </a:solidFill>
              </a:rPr>
              <a:t>Exercises</a:t>
            </a:r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985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Bitwise shift operators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bitwise shift operator </a:t>
            </a:r>
            <a:r>
              <a:rPr lang="en-GB" sz="3000" dirty="0" smtClean="0">
                <a:solidFill>
                  <a:schemeClr val="tx1"/>
                </a:solidFill>
              </a:rPr>
              <a:t>&lt;&lt;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is used to shifts the bits of an unsigned integer to the </a:t>
            </a:r>
            <a:r>
              <a:rPr lang="en-GB" sz="2400" b="1" dirty="0">
                <a:solidFill>
                  <a:schemeClr val="tx1"/>
                </a:solidFill>
              </a:rPr>
              <a:t>left</a:t>
            </a:r>
            <a:r>
              <a:rPr lang="en-GB" sz="2400" dirty="0">
                <a:solidFill>
                  <a:schemeClr val="tx1"/>
                </a:solidFill>
              </a:rPr>
              <a:t> by a specified number of bits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The bitwise shift operator  </a:t>
            </a:r>
            <a:r>
              <a:rPr lang="en-GB" sz="3000" dirty="0" smtClean="0">
                <a:solidFill>
                  <a:schemeClr val="tx1"/>
                </a:solidFill>
              </a:rPr>
              <a:t>&gt;&gt; </a:t>
            </a:r>
            <a:r>
              <a:rPr lang="en-GB" sz="2400" dirty="0">
                <a:solidFill>
                  <a:schemeClr val="tx1"/>
                </a:solidFill>
              </a:rPr>
              <a:t>is used to shifts the bits of an unsigned integer to the </a:t>
            </a:r>
            <a:r>
              <a:rPr lang="en-GB" sz="2400" b="1" dirty="0">
                <a:solidFill>
                  <a:schemeClr val="tx1"/>
                </a:solidFill>
              </a:rPr>
              <a:t>right</a:t>
            </a:r>
            <a:r>
              <a:rPr lang="en-GB" sz="2400" dirty="0">
                <a:solidFill>
                  <a:schemeClr val="tx1"/>
                </a:solidFill>
              </a:rPr>
              <a:t> by a specified number of bits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Bitwise shift operators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6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tx1"/>
                </a:solidFill>
              </a:rPr>
              <a:t>Example: Given the binary value for an unsigned integer of 960: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r>
              <a:rPr lang="en-GB" sz="2500" dirty="0">
                <a:solidFill>
                  <a:schemeClr val="tx1"/>
                </a:solidFill>
              </a:rPr>
              <a:t>960 = 0000001111000000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tx1"/>
                </a:solidFill>
              </a:rPr>
              <a:t>We can perform a bit shift (of eight bits) to the </a:t>
            </a:r>
            <a:r>
              <a:rPr lang="en-GB" sz="3400" b="1" dirty="0">
                <a:solidFill>
                  <a:schemeClr val="tx1"/>
                </a:solidFill>
              </a:rPr>
              <a:t>right</a:t>
            </a:r>
            <a:r>
              <a:rPr lang="en-GB" sz="3400" dirty="0">
                <a:solidFill>
                  <a:schemeClr val="tx1"/>
                </a:solidFill>
              </a:rPr>
              <a:t> to produce the following: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0" lvl="1"/>
            <a:r>
              <a:rPr lang="en-GB" sz="2500" dirty="0">
                <a:solidFill>
                  <a:schemeClr val="tx1"/>
                </a:solidFill>
              </a:rPr>
              <a:t>3 = 00000000000011</a:t>
            </a:r>
          </a:p>
          <a:p>
            <a:pPr marL="0" lvl="1"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tx1"/>
                </a:solidFill>
              </a:rPr>
              <a:t>Conversely, we can perform a bit shift (of eight bits) to the </a:t>
            </a:r>
            <a:r>
              <a:rPr lang="en-GB" sz="3400" b="1" dirty="0">
                <a:solidFill>
                  <a:schemeClr val="tx1"/>
                </a:solidFill>
              </a:rPr>
              <a:t>left</a:t>
            </a:r>
            <a:r>
              <a:rPr lang="en-GB" sz="3400" dirty="0">
                <a:solidFill>
                  <a:schemeClr val="tx1"/>
                </a:solidFill>
              </a:rPr>
              <a:t> to produce the following: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0" lvl="1"/>
            <a:r>
              <a:rPr lang="en-GB" sz="2500" dirty="0">
                <a:solidFill>
                  <a:schemeClr val="tx1"/>
                </a:solidFill>
              </a:rPr>
              <a:t>49152 = 11000000000000</a:t>
            </a:r>
          </a:p>
          <a:p>
            <a:pPr marL="0" lvl="1" algn="l"/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400" dirty="0">
                <a:solidFill>
                  <a:schemeClr val="tx1"/>
                </a:solidFill>
              </a:rPr>
              <a:t>	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5378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Example use of bitwise shift operators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Bit shifting can be useful for packing </a:t>
            </a:r>
            <a:r>
              <a:rPr lang="en-GB" sz="2400" i="1" dirty="0" err="1">
                <a:solidFill>
                  <a:schemeClr val="tx1"/>
                </a:solidFill>
              </a:rPr>
              <a:t>rgba</a:t>
            </a:r>
            <a:r>
              <a:rPr lang="en-GB" sz="2400" i="1" dirty="0">
                <a:solidFill>
                  <a:schemeClr val="tx1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colour information into a single </a:t>
            </a:r>
            <a:r>
              <a:rPr lang="en-GB" sz="2400" i="1" dirty="0">
                <a:solidFill>
                  <a:schemeClr val="tx1"/>
                </a:solidFill>
              </a:rPr>
              <a:t>unsigned integer</a:t>
            </a:r>
          </a:p>
          <a:p>
            <a:pPr marL="0" lvl="1"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Usually colour information is stored as 4 x float values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used to store the Red, Green, Blue and Alpha colour channels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800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Example use of bitwise shift operators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An alternative approach commonly used to storing colour information is to use unsigned chars (8 bit values)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4 x unsigned 8bit chars uses the same memory footprint as a single unsigned 32bit integer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Using bit shift operators allows the software engineer to pack all four colour channels into a single </a:t>
            </a:r>
            <a:r>
              <a:rPr lang="en-GB" sz="2400" i="1" dirty="0">
                <a:solidFill>
                  <a:schemeClr val="tx1"/>
                </a:solidFill>
              </a:rPr>
              <a:t>unsigned integer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3485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Implement two functions to </a:t>
            </a:r>
            <a:r>
              <a:rPr lang="en-US" sz="2400" b="1" i="1" dirty="0"/>
              <a:t>Pack</a:t>
            </a:r>
            <a:r>
              <a:rPr lang="en-US" sz="2400" dirty="0"/>
              <a:t> and </a:t>
            </a:r>
            <a:r>
              <a:rPr lang="en-US" sz="2400" b="1" i="1" dirty="0"/>
              <a:t>Unpack</a:t>
            </a:r>
            <a:r>
              <a:rPr lang="en-US" sz="2400" dirty="0"/>
              <a:t> a 32 bit </a:t>
            </a:r>
            <a:r>
              <a:rPr lang="en-US" sz="2400" dirty="0" err="1"/>
              <a:t>colour</a:t>
            </a:r>
            <a:r>
              <a:rPr lang="en-US" sz="2400" dirty="0"/>
              <a:t> value using the appropriate </a:t>
            </a:r>
            <a:r>
              <a:rPr lang="en-US" sz="2400" dirty="0" smtClean="0"/>
              <a:t>&lt;&lt; </a:t>
            </a:r>
            <a:r>
              <a:rPr lang="en-US" sz="2400" dirty="0"/>
              <a:t>(left bit shift) </a:t>
            </a:r>
            <a:r>
              <a:rPr lang="en-US" sz="2400"/>
              <a:t>and </a:t>
            </a:r>
            <a:r>
              <a:rPr lang="en-US" sz="2400" smtClean="0"/>
              <a:t>&gt;&gt; </a:t>
            </a:r>
            <a:r>
              <a:rPr lang="en-US" sz="2400" dirty="0"/>
              <a:t>(right bit shift) operators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Your </a:t>
            </a:r>
            <a:r>
              <a:rPr lang="en-US" sz="2000" b="1" dirty="0"/>
              <a:t>Pack</a:t>
            </a:r>
            <a:r>
              <a:rPr lang="en-US" sz="2000" dirty="0"/>
              <a:t> function should convert four floats to a single 32 bit integer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Your </a:t>
            </a:r>
            <a:r>
              <a:rPr lang="en-US" sz="2000" b="1" dirty="0"/>
              <a:t>Unpack</a:t>
            </a:r>
            <a:r>
              <a:rPr lang="en-US" sz="2000" dirty="0"/>
              <a:t> function should convert a single 32 bit integer to 4 floating point values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/>
              <a:t>Print out the resulting packed and unpacked values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Convert your </a:t>
            </a:r>
            <a:r>
              <a:rPr lang="en-US" sz="2000" i="1" dirty="0" err="1"/>
              <a:t>GraphicsTemplate</a:t>
            </a:r>
            <a:r>
              <a:rPr lang="en-US" sz="2000" dirty="0"/>
              <a:t> to use unsigned 32 bit </a:t>
            </a:r>
            <a:r>
              <a:rPr lang="en-US" sz="2000" dirty="0" err="1"/>
              <a:t>colour</a:t>
            </a:r>
            <a:r>
              <a:rPr lang="en-US" sz="2000" dirty="0"/>
              <a:t> values</a:t>
            </a: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966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311</Words>
  <Application>Microsoft Office PowerPoint</Application>
  <PresentationFormat>On-screen Show (4:3)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Object Oriented Programming</vt:lpstr>
      <vt:lpstr>Contents:</vt:lpstr>
      <vt:lpstr>Bitwise shift operators</vt:lpstr>
      <vt:lpstr>Bitwise shift operators</vt:lpstr>
      <vt:lpstr>Example use of bitwise shift operators </vt:lpstr>
      <vt:lpstr>Example use of bitwise shift operators 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27</cp:revision>
  <dcterms:created xsi:type="dcterms:W3CDTF">2006-08-16T00:00:00Z</dcterms:created>
  <dcterms:modified xsi:type="dcterms:W3CDTF">2020-03-02T12:41:31Z</dcterms:modified>
</cp:coreProperties>
</file>