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Lst>
  <p:notesMasterIdLst>
    <p:notesMasterId r:id="rId12"/>
  </p:notesMasterIdLst>
  <p:handoutMasterIdLst>
    <p:handoutMasterId r:id="rId13"/>
  </p:handoutMasterIdLst>
  <p:sldIdLst>
    <p:sldId id="256" r:id="rId3"/>
    <p:sldId id="257" r:id="rId4"/>
    <p:sldId id="265" r:id="rId5"/>
    <p:sldId id="266" r:id="rId6"/>
    <p:sldId id="267" r:id="rId7"/>
    <p:sldId id="268" r:id="rId8"/>
    <p:sldId id="269" r:id="rId9"/>
    <p:sldId id="270" r:id="rId10"/>
    <p:sldId id="264"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0" userDrawn="1">
          <p15:clr>
            <a:srgbClr val="A4A3A4"/>
          </p15:clr>
        </p15:guide>
        <p15:guide id="2" orient="horz" pos="216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21E4AEA4-8DFA-4A89-87EB-49C32662AFE0}">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204" autoAdjust="0"/>
    <p:restoredTop sz="94660"/>
  </p:normalViewPr>
  <p:slideViewPr>
    <p:cSldViewPr>
      <p:cViewPr>
        <p:scale>
          <a:sx n="81" d="100"/>
          <a:sy n="81" d="100"/>
        </p:scale>
        <p:origin x="744" y="941"/>
      </p:cViewPr>
      <p:guideLst>
        <p:guide pos="3840"/>
        <p:guide orient="horz" pos="2160"/>
      </p:guideLst>
    </p:cSldViewPr>
  </p:slideViewPr>
  <p:notesTextViewPr>
    <p:cViewPr>
      <p:scale>
        <a:sx n="1" d="1"/>
        <a:sy n="1" d="1"/>
      </p:scale>
      <p:origin x="0" y="0"/>
    </p:cViewPr>
  </p:notesTextViewPr>
  <p:notesViewPr>
    <p:cSldViewPr showGuides="1">
      <p:cViewPr varScale="1">
        <p:scale>
          <a:sx n="63" d="100"/>
          <a:sy n="63" d="100"/>
        </p:scale>
        <p:origin x="2838"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handoutMaster" Target="handoutMasters/handoutMaster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A119036-0AF1-4E7A-AA73-C800933B847F}" type="doc">
      <dgm:prSet loTypeId="urn:microsoft.com/office/officeart/2008/layout/HorizontalMultiLevelHierarchy" loCatId="hierarchy" qsTypeId="urn:microsoft.com/office/officeart/2005/8/quickstyle/simple5" qsCatId="simple" csTypeId="urn:microsoft.com/office/officeart/2005/8/colors/colorful5" csCatId="colorful" phldr="1"/>
      <dgm:spPr/>
      <dgm:t>
        <a:bodyPr/>
        <a:lstStyle/>
        <a:p>
          <a:endParaRPr lang="en-GB"/>
        </a:p>
      </dgm:t>
    </dgm:pt>
    <dgm:pt modelId="{F3172495-A6AC-4387-B646-FF953F2CF3B4}">
      <dgm:prSet phldrT="[Text]" phldr="0"/>
      <dgm:spPr/>
      <dgm:t>
        <a:bodyPr/>
        <a:lstStyle/>
        <a:p>
          <a:r>
            <a:rPr lang="en-GB" dirty="0"/>
            <a:t>Communication Improvements</a:t>
          </a:r>
        </a:p>
      </dgm:t>
    </dgm:pt>
    <dgm:pt modelId="{A80E58F0-311C-49A2-B35B-17A58B0A96C4}" type="parTrans" cxnId="{D4C1D0EE-DD0C-437E-8DCE-B1CFB457C4D6}">
      <dgm:prSet/>
      <dgm:spPr/>
      <dgm:t>
        <a:bodyPr/>
        <a:lstStyle/>
        <a:p>
          <a:endParaRPr lang="en-GB"/>
        </a:p>
      </dgm:t>
    </dgm:pt>
    <dgm:pt modelId="{32B49D24-957E-4725-87E7-F9A61DFE8A60}" type="sibTrans" cxnId="{D4C1D0EE-DD0C-437E-8DCE-B1CFB457C4D6}">
      <dgm:prSet/>
      <dgm:spPr/>
      <dgm:t>
        <a:bodyPr/>
        <a:lstStyle/>
        <a:p>
          <a:endParaRPr lang="en-GB"/>
        </a:p>
      </dgm:t>
    </dgm:pt>
    <dgm:pt modelId="{13A5648D-DD80-429E-BE3F-A1B9EE695D26}">
      <dgm:prSet phldrT="[Text]" phldr="0"/>
      <dgm:spPr/>
      <dgm:t>
        <a:bodyPr/>
        <a:lstStyle/>
        <a:p>
          <a:r>
            <a:rPr lang="en-GB" dirty="0"/>
            <a:t>Information Exchange</a:t>
          </a:r>
        </a:p>
      </dgm:t>
    </dgm:pt>
    <dgm:pt modelId="{7A9EE950-F356-4122-BA65-27F18DA6A315}" type="parTrans" cxnId="{7CD57B49-767C-45B3-A7EE-A9AD5EA5C437}">
      <dgm:prSet/>
      <dgm:spPr/>
      <dgm:t>
        <a:bodyPr/>
        <a:lstStyle/>
        <a:p>
          <a:endParaRPr lang="en-GB"/>
        </a:p>
      </dgm:t>
    </dgm:pt>
    <dgm:pt modelId="{E0FF858B-DB6D-4B29-8253-D28B0B37A36E}" type="sibTrans" cxnId="{7CD57B49-767C-45B3-A7EE-A9AD5EA5C437}">
      <dgm:prSet/>
      <dgm:spPr/>
      <dgm:t>
        <a:bodyPr/>
        <a:lstStyle/>
        <a:p>
          <a:endParaRPr lang="en-GB"/>
        </a:p>
      </dgm:t>
    </dgm:pt>
    <dgm:pt modelId="{30FF0813-811B-4C79-A627-DE5C932741B0}">
      <dgm:prSet phldrT="[Text]" phldr="0"/>
      <dgm:spPr/>
      <dgm:t>
        <a:bodyPr/>
        <a:lstStyle/>
        <a:p>
          <a:r>
            <a:rPr lang="en-GB" dirty="0"/>
            <a:t>Cooperation</a:t>
          </a:r>
        </a:p>
      </dgm:t>
    </dgm:pt>
    <dgm:pt modelId="{A66435B3-BC08-43D6-AA7C-438EC03185D1}" type="parTrans" cxnId="{1CDB8E7B-F980-4CEE-A70D-E79C7DAEE106}">
      <dgm:prSet/>
      <dgm:spPr/>
      <dgm:t>
        <a:bodyPr/>
        <a:lstStyle/>
        <a:p>
          <a:endParaRPr lang="en-GB"/>
        </a:p>
      </dgm:t>
    </dgm:pt>
    <dgm:pt modelId="{1DFA3A39-0977-4959-A96A-6CB6EE7EBD56}" type="sibTrans" cxnId="{1CDB8E7B-F980-4CEE-A70D-E79C7DAEE106}">
      <dgm:prSet/>
      <dgm:spPr/>
      <dgm:t>
        <a:bodyPr/>
        <a:lstStyle/>
        <a:p>
          <a:endParaRPr lang="en-GB"/>
        </a:p>
      </dgm:t>
    </dgm:pt>
    <dgm:pt modelId="{43F1CAE8-BA7C-4C01-8E04-233DF5DADB26}">
      <dgm:prSet phldrT="[Text]" phldr="0"/>
      <dgm:spPr/>
      <dgm:t>
        <a:bodyPr/>
        <a:lstStyle/>
        <a:p>
          <a:r>
            <a:rPr lang="en-GB" dirty="0"/>
            <a:t>Behavioural enhancement</a:t>
          </a:r>
        </a:p>
      </dgm:t>
    </dgm:pt>
    <dgm:pt modelId="{2B94B475-94CF-4401-B23B-BA38AB5CF8D6}" type="parTrans" cxnId="{D987C3D0-C653-4D31-B4B8-64F15802F95D}">
      <dgm:prSet/>
      <dgm:spPr/>
      <dgm:t>
        <a:bodyPr/>
        <a:lstStyle/>
        <a:p>
          <a:endParaRPr lang="en-GB"/>
        </a:p>
      </dgm:t>
    </dgm:pt>
    <dgm:pt modelId="{E8BDE9EA-E3E7-43E9-875D-82DBF4313A00}" type="sibTrans" cxnId="{D987C3D0-C653-4D31-B4B8-64F15802F95D}">
      <dgm:prSet/>
      <dgm:spPr/>
      <dgm:t>
        <a:bodyPr/>
        <a:lstStyle/>
        <a:p>
          <a:endParaRPr lang="en-GB"/>
        </a:p>
      </dgm:t>
    </dgm:pt>
    <dgm:pt modelId="{BD3816AA-8914-4180-AA30-2D337A181993}">
      <dgm:prSet phldrT="[Text]" phldr="0"/>
      <dgm:spPr/>
      <dgm:t>
        <a:bodyPr/>
        <a:lstStyle/>
        <a:p>
          <a:r>
            <a:rPr lang="en-GB"/>
            <a:t>Professional Accountibility</a:t>
          </a:r>
          <a:endParaRPr lang="en-GB" dirty="0"/>
        </a:p>
      </dgm:t>
    </dgm:pt>
    <dgm:pt modelId="{B5EC3519-2962-42D0-89D2-9C58956E3E0B}" type="parTrans" cxnId="{8C0C95DD-1156-4FCB-B722-F47C41D203E2}">
      <dgm:prSet/>
      <dgm:spPr/>
      <dgm:t>
        <a:bodyPr/>
        <a:lstStyle/>
        <a:p>
          <a:endParaRPr lang="en-GB"/>
        </a:p>
      </dgm:t>
    </dgm:pt>
    <dgm:pt modelId="{BFA27202-62C1-4A96-B140-D4B838A625D0}" type="sibTrans" cxnId="{8C0C95DD-1156-4FCB-B722-F47C41D203E2}">
      <dgm:prSet/>
      <dgm:spPr/>
      <dgm:t>
        <a:bodyPr/>
        <a:lstStyle/>
        <a:p>
          <a:endParaRPr lang="en-GB"/>
        </a:p>
      </dgm:t>
    </dgm:pt>
    <dgm:pt modelId="{A6133511-09F9-4530-BCF6-C4F5E005DFB0}" type="pres">
      <dgm:prSet presAssocID="{2A119036-0AF1-4E7A-AA73-C800933B847F}" presName="Name0" presStyleCnt="0">
        <dgm:presLayoutVars>
          <dgm:chPref val="1"/>
          <dgm:dir/>
          <dgm:animOne val="branch"/>
          <dgm:animLvl val="lvl"/>
          <dgm:resizeHandles val="exact"/>
        </dgm:presLayoutVars>
      </dgm:prSet>
      <dgm:spPr/>
    </dgm:pt>
    <dgm:pt modelId="{AB79C339-E2E7-4DD7-9BA3-4E14485679CA}" type="pres">
      <dgm:prSet presAssocID="{F3172495-A6AC-4387-B646-FF953F2CF3B4}" presName="root1" presStyleCnt="0"/>
      <dgm:spPr/>
    </dgm:pt>
    <dgm:pt modelId="{180EB0AD-584B-4E54-9783-83B2D3006DD2}" type="pres">
      <dgm:prSet presAssocID="{F3172495-A6AC-4387-B646-FF953F2CF3B4}" presName="LevelOneTextNode" presStyleLbl="node0" presStyleIdx="0" presStyleCnt="1">
        <dgm:presLayoutVars>
          <dgm:chPref val="3"/>
        </dgm:presLayoutVars>
      </dgm:prSet>
      <dgm:spPr/>
    </dgm:pt>
    <dgm:pt modelId="{94E41237-7A22-454B-BECE-19B0045BA5DB}" type="pres">
      <dgm:prSet presAssocID="{F3172495-A6AC-4387-B646-FF953F2CF3B4}" presName="level2hierChild" presStyleCnt="0"/>
      <dgm:spPr/>
    </dgm:pt>
    <dgm:pt modelId="{08F1F075-0166-4D14-80A5-4DF12CB71BA6}" type="pres">
      <dgm:prSet presAssocID="{7A9EE950-F356-4122-BA65-27F18DA6A315}" presName="conn2-1" presStyleLbl="parChTrans1D2" presStyleIdx="0" presStyleCnt="4"/>
      <dgm:spPr/>
    </dgm:pt>
    <dgm:pt modelId="{1D5B6899-5E1B-471F-9CAB-8BEAFE9C6BC7}" type="pres">
      <dgm:prSet presAssocID="{7A9EE950-F356-4122-BA65-27F18DA6A315}" presName="connTx" presStyleLbl="parChTrans1D2" presStyleIdx="0" presStyleCnt="4"/>
      <dgm:spPr/>
    </dgm:pt>
    <dgm:pt modelId="{A01883C0-6B51-4B15-9F76-3363BAC7E7A2}" type="pres">
      <dgm:prSet presAssocID="{13A5648D-DD80-429E-BE3F-A1B9EE695D26}" presName="root2" presStyleCnt="0"/>
      <dgm:spPr/>
    </dgm:pt>
    <dgm:pt modelId="{2B409061-EE9B-40BA-A2B4-72A80401042A}" type="pres">
      <dgm:prSet presAssocID="{13A5648D-DD80-429E-BE3F-A1B9EE695D26}" presName="LevelTwoTextNode" presStyleLbl="node2" presStyleIdx="0" presStyleCnt="4">
        <dgm:presLayoutVars>
          <dgm:chPref val="3"/>
        </dgm:presLayoutVars>
      </dgm:prSet>
      <dgm:spPr/>
    </dgm:pt>
    <dgm:pt modelId="{0B323B3B-870C-4B07-9226-5177E714B25E}" type="pres">
      <dgm:prSet presAssocID="{13A5648D-DD80-429E-BE3F-A1B9EE695D26}" presName="level3hierChild" presStyleCnt="0"/>
      <dgm:spPr/>
    </dgm:pt>
    <dgm:pt modelId="{000C5A70-195D-4E8B-9170-480C2CF1DF97}" type="pres">
      <dgm:prSet presAssocID="{A66435B3-BC08-43D6-AA7C-438EC03185D1}" presName="conn2-1" presStyleLbl="parChTrans1D2" presStyleIdx="1" presStyleCnt="4"/>
      <dgm:spPr/>
    </dgm:pt>
    <dgm:pt modelId="{5BC72183-93C4-46D9-B681-F93BF5328457}" type="pres">
      <dgm:prSet presAssocID="{A66435B3-BC08-43D6-AA7C-438EC03185D1}" presName="connTx" presStyleLbl="parChTrans1D2" presStyleIdx="1" presStyleCnt="4"/>
      <dgm:spPr/>
    </dgm:pt>
    <dgm:pt modelId="{FA63EE58-A83F-46BB-A481-ED5D495D2CA9}" type="pres">
      <dgm:prSet presAssocID="{30FF0813-811B-4C79-A627-DE5C932741B0}" presName="root2" presStyleCnt="0"/>
      <dgm:spPr/>
    </dgm:pt>
    <dgm:pt modelId="{344CC8CC-C7CD-48F6-B7A3-AD62F6080B17}" type="pres">
      <dgm:prSet presAssocID="{30FF0813-811B-4C79-A627-DE5C932741B0}" presName="LevelTwoTextNode" presStyleLbl="node2" presStyleIdx="1" presStyleCnt="4">
        <dgm:presLayoutVars>
          <dgm:chPref val="3"/>
        </dgm:presLayoutVars>
      </dgm:prSet>
      <dgm:spPr/>
    </dgm:pt>
    <dgm:pt modelId="{84730FA1-75B0-480C-8537-C816B1EB05AE}" type="pres">
      <dgm:prSet presAssocID="{30FF0813-811B-4C79-A627-DE5C932741B0}" presName="level3hierChild" presStyleCnt="0"/>
      <dgm:spPr/>
    </dgm:pt>
    <dgm:pt modelId="{3CE58B2F-5FF2-42C9-8278-1C09D35A2D55}" type="pres">
      <dgm:prSet presAssocID="{2B94B475-94CF-4401-B23B-BA38AB5CF8D6}" presName="conn2-1" presStyleLbl="parChTrans1D2" presStyleIdx="2" presStyleCnt="4"/>
      <dgm:spPr/>
    </dgm:pt>
    <dgm:pt modelId="{B07006B7-B16B-42D7-852E-494F4B5F1A82}" type="pres">
      <dgm:prSet presAssocID="{2B94B475-94CF-4401-B23B-BA38AB5CF8D6}" presName="connTx" presStyleLbl="parChTrans1D2" presStyleIdx="2" presStyleCnt="4"/>
      <dgm:spPr/>
    </dgm:pt>
    <dgm:pt modelId="{E9A46851-E534-4444-AF94-1A798B52BE41}" type="pres">
      <dgm:prSet presAssocID="{43F1CAE8-BA7C-4C01-8E04-233DF5DADB26}" presName="root2" presStyleCnt="0"/>
      <dgm:spPr/>
    </dgm:pt>
    <dgm:pt modelId="{23DC3826-D102-4ED2-BD5A-5136F66AC475}" type="pres">
      <dgm:prSet presAssocID="{43F1CAE8-BA7C-4C01-8E04-233DF5DADB26}" presName="LevelTwoTextNode" presStyleLbl="node2" presStyleIdx="2" presStyleCnt="4">
        <dgm:presLayoutVars>
          <dgm:chPref val="3"/>
        </dgm:presLayoutVars>
      </dgm:prSet>
      <dgm:spPr/>
    </dgm:pt>
    <dgm:pt modelId="{FDBF5C44-12C4-4182-80F2-BE03033AB3A1}" type="pres">
      <dgm:prSet presAssocID="{43F1CAE8-BA7C-4C01-8E04-233DF5DADB26}" presName="level3hierChild" presStyleCnt="0"/>
      <dgm:spPr/>
    </dgm:pt>
    <dgm:pt modelId="{9CD8707A-D09B-4F16-8EED-6CE366F76C72}" type="pres">
      <dgm:prSet presAssocID="{B5EC3519-2962-42D0-89D2-9C58956E3E0B}" presName="conn2-1" presStyleLbl="parChTrans1D2" presStyleIdx="3" presStyleCnt="4"/>
      <dgm:spPr/>
    </dgm:pt>
    <dgm:pt modelId="{EFDDF86B-FBBC-46A6-8DA7-A12C41F1958B}" type="pres">
      <dgm:prSet presAssocID="{B5EC3519-2962-42D0-89D2-9C58956E3E0B}" presName="connTx" presStyleLbl="parChTrans1D2" presStyleIdx="3" presStyleCnt="4"/>
      <dgm:spPr/>
    </dgm:pt>
    <dgm:pt modelId="{BC065D34-B3E4-45FC-B8BD-BA6DA81BDB4A}" type="pres">
      <dgm:prSet presAssocID="{BD3816AA-8914-4180-AA30-2D337A181993}" presName="root2" presStyleCnt="0"/>
      <dgm:spPr/>
    </dgm:pt>
    <dgm:pt modelId="{1E503612-C8C6-4ED6-9531-42892B61A1D5}" type="pres">
      <dgm:prSet presAssocID="{BD3816AA-8914-4180-AA30-2D337A181993}" presName="LevelTwoTextNode" presStyleLbl="node2" presStyleIdx="3" presStyleCnt="4">
        <dgm:presLayoutVars>
          <dgm:chPref val="3"/>
        </dgm:presLayoutVars>
      </dgm:prSet>
      <dgm:spPr/>
    </dgm:pt>
    <dgm:pt modelId="{3506E09A-F242-489E-9FB9-D8F4DA1B80D4}" type="pres">
      <dgm:prSet presAssocID="{BD3816AA-8914-4180-AA30-2D337A181993}" presName="level3hierChild" presStyleCnt="0"/>
      <dgm:spPr/>
    </dgm:pt>
  </dgm:ptLst>
  <dgm:cxnLst>
    <dgm:cxn modelId="{3E6F7008-A5C4-4B05-AC72-34E66271262E}" type="presOf" srcId="{13A5648D-DD80-429E-BE3F-A1B9EE695D26}" destId="{2B409061-EE9B-40BA-A2B4-72A80401042A}" srcOrd="0" destOrd="0" presId="urn:microsoft.com/office/officeart/2008/layout/HorizontalMultiLevelHierarchy"/>
    <dgm:cxn modelId="{0327E516-5B3F-43F5-9944-0A2AE0DC20D5}" type="presOf" srcId="{A66435B3-BC08-43D6-AA7C-438EC03185D1}" destId="{5BC72183-93C4-46D9-B681-F93BF5328457}" srcOrd="1" destOrd="0" presId="urn:microsoft.com/office/officeart/2008/layout/HorizontalMultiLevelHierarchy"/>
    <dgm:cxn modelId="{5950A52D-BFF3-49C9-B564-2B96AF1EC91A}" type="presOf" srcId="{B5EC3519-2962-42D0-89D2-9C58956E3E0B}" destId="{9CD8707A-D09B-4F16-8EED-6CE366F76C72}" srcOrd="0" destOrd="0" presId="urn:microsoft.com/office/officeart/2008/layout/HorizontalMultiLevelHierarchy"/>
    <dgm:cxn modelId="{845DEE44-6654-4DDF-8335-0AD09536008E}" type="presOf" srcId="{2B94B475-94CF-4401-B23B-BA38AB5CF8D6}" destId="{3CE58B2F-5FF2-42C9-8278-1C09D35A2D55}" srcOrd="0" destOrd="0" presId="urn:microsoft.com/office/officeart/2008/layout/HorizontalMultiLevelHierarchy"/>
    <dgm:cxn modelId="{9757E547-5442-4415-80CA-40C1FAA3412A}" type="presOf" srcId="{B5EC3519-2962-42D0-89D2-9C58956E3E0B}" destId="{EFDDF86B-FBBC-46A6-8DA7-A12C41F1958B}" srcOrd="1" destOrd="0" presId="urn:microsoft.com/office/officeart/2008/layout/HorizontalMultiLevelHierarchy"/>
    <dgm:cxn modelId="{7CD57B49-767C-45B3-A7EE-A9AD5EA5C437}" srcId="{F3172495-A6AC-4387-B646-FF953F2CF3B4}" destId="{13A5648D-DD80-429E-BE3F-A1B9EE695D26}" srcOrd="0" destOrd="0" parTransId="{7A9EE950-F356-4122-BA65-27F18DA6A315}" sibTransId="{E0FF858B-DB6D-4B29-8253-D28B0B37A36E}"/>
    <dgm:cxn modelId="{7277A975-D30F-49FE-912C-344CB68AF621}" type="presOf" srcId="{A66435B3-BC08-43D6-AA7C-438EC03185D1}" destId="{000C5A70-195D-4E8B-9170-480C2CF1DF97}" srcOrd="0" destOrd="0" presId="urn:microsoft.com/office/officeart/2008/layout/HorizontalMultiLevelHierarchy"/>
    <dgm:cxn modelId="{FF945179-DA73-4FCD-AAD1-270F8788AA8F}" type="presOf" srcId="{30FF0813-811B-4C79-A627-DE5C932741B0}" destId="{344CC8CC-C7CD-48F6-B7A3-AD62F6080B17}" srcOrd="0" destOrd="0" presId="urn:microsoft.com/office/officeart/2008/layout/HorizontalMultiLevelHierarchy"/>
    <dgm:cxn modelId="{1CDB8E7B-F980-4CEE-A70D-E79C7DAEE106}" srcId="{F3172495-A6AC-4387-B646-FF953F2CF3B4}" destId="{30FF0813-811B-4C79-A627-DE5C932741B0}" srcOrd="1" destOrd="0" parTransId="{A66435B3-BC08-43D6-AA7C-438EC03185D1}" sibTransId="{1DFA3A39-0977-4959-A96A-6CB6EE7EBD56}"/>
    <dgm:cxn modelId="{56C8A27B-3A7F-4677-8445-7F75109AF4C6}" type="presOf" srcId="{7A9EE950-F356-4122-BA65-27F18DA6A315}" destId="{08F1F075-0166-4D14-80A5-4DF12CB71BA6}" srcOrd="0" destOrd="0" presId="urn:microsoft.com/office/officeart/2008/layout/HorizontalMultiLevelHierarchy"/>
    <dgm:cxn modelId="{6BCFDF88-14B8-4919-B539-305A7DECB0A2}" type="presOf" srcId="{43F1CAE8-BA7C-4C01-8E04-233DF5DADB26}" destId="{23DC3826-D102-4ED2-BD5A-5136F66AC475}" srcOrd="0" destOrd="0" presId="urn:microsoft.com/office/officeart/2008/layout/HorizontalMultiLevelHierarchy"/>
    <dgm:cxn modelId="{120A53B0-B242-445B-9166-36CB9832CA2D}" type="presOf" srcId="{2B94B475-94CF-4401-B23B-BA38AB5CF8D6}" destId="{B07006B7-B16B-42D7-852E-494F4B5F1A82}" srcOrd="1" destOrd="0" presId="urn:microsoft.com/office/officeart/2008/layout/HorizontalMultiLevelHierarchy"/>
    <dgm:cxn modelId="{109606B4-F0AA-45E0-B315-26ECAE2409C6}" type="presOf" srcId="{7A9EE950-F356-4122-BA65-27F18DA6A315}" destId="{1D5B6899-5E1B-471F-9CAB-8BEAFE9C6BC7}" srcOrd="1" destOrd="0" presId="urn:microsoft.com/office/officeart/2008/layout/HorizontalMultiLevelHierarchy"/>
    <dgm:cxn modelId="{E138C0C1-8148-4C08-81F4-F1446F558772}" type="presOf" srcId="{BD3816AA-8914-4180-AA30-2D337A181993}" destId="{1E503612-C8C6-4ED6-9531-42892B61A1D5}" srcOrd="0" destOrd="0" presId="urn:microsoft.com/office/officeart/2008/layout/HorizontalMultiLevelHierarchy"/>
    <dgm:cxn modelId="{771C1FC3-C7CC-4B43-B0DE-74D22A8394C2}" type="presOf" srcId="{F3172495-A6AC-4387-B646-FF953F2CF3B4}" destId="{180EB0AD-584B-4E54-9783-83B2D3006DD2}" srcOrd="0" destOrd="0" presId="urn:microsoft.com/office/officeart/2008/layout/HorizontalMultiLevelHierarchy"/>
    <dgm:cxn modelId="{D987C3D0-C653-4D31-B4B8-64F15802F95D}" srcId="{F3172495-A6AC-4387-B646-FF953F2CF3B4}" destId="{43F1CAE8-BA7C-4C01-8E04-233DF5DADB26}" srcOrd="2" destOrd="0" parTransId="{2B94B475-94CF-4401-B23B-BA38AB5CF8D6}" sibTransId="{E8BDE9EA-E3E7-43E9-875D-82DBF4313A00}"/>
    <dgm:cxn modelId="{8C0C95DD-1156-4FCB-B722-F47C41D203E2}" srcId="{F3172495-A6AC-4387-B646-FF953F2CF3B4}" destId="{BD3816AA-8914-4180-AA30-2D337A181993}" srcOrd="3" destOrd="0" parTransId="{B5EC3519-2962-42D0-89D2-9C58956E3E0B}" sibTransId="{BFA27202-62C1-4A96-B140-D4B838A625D0}"/>
    <dgm:cxn modelId="{CB0A21DF-2B72-4BCF-9A15-C5528C9CF22E}" type="presOf" srcId="{2A119036-0AF1-4E7A-AA73-C800933B847F}" destId="{A6133511-09F9-4530-BCF6-C4F5E005DFB0}" srcOrd="0" destOrd="0" presId="urn:microsoft.com/office/officeart/2008/layout/HorizontalMultiLevelHierarchy"/>
    <dgm:cxn modelId="{D4C1D0EE-DD0C-437E-8DCE-B1CFB457C4D6}" srcId="{2A119036-0AF1-4E7A-AA73-C800933B847F}" destId="{F3172495-A6AC-4387-B646-FF953F2CF3B4}" srcOrd="0" destOrd="0" parTransId="{A80E58F0-311C-49A2-B35B-17A58B0A96C4}" sibTransId="{32B49D24-957E-4725-87E7-F9A61DFE8A60}"/>
    <dgm:cxn modelId="{8BB97719-27AE-4FA6-88CB-FFA9FCEC1061}" type="presParOf" srcId="{A6133511-09F9-4530-BCF6-C4F5E005DFB0}" destId="{AB79C339-E2E7-4DD7-9BA3-4E14485679CA}" srcOrd="0" destOrd="0" presId="urn:microsoft.com/office/officeart/2008/layout/HorizontalMultiLevelHierarchy"/>
    <dgm:cxn modelId="{2EB4D08F-AC35-4157-A7A6-B47EF1A5CEF9}" type="presParOf" srcId="{AB79C339-E2E7-4DD7-9BA3-4E14485679CA}" destId="{180EB0AD-584B-4E54-9783-83B2D3006DD2}" srcOrd="0" destOrd="0" presId="urn:microsoft.com/office/officeart/2008/layout/HorizontalMultiLevelHierarchy"/>
    <dgm:cxn modelId="{CD274202-A0B4-4C12-B113-8A0FBF1E7027}" type="presParOf" srcId="{AB79C339-E2E7-4DD7-9BA3-4E14485679CA}" destId="{94E41237-7A22-454B-BECE-19B0045BA5DB}" srcOrd="1" destOrd="0" presId="urn:microsoft.com/office/officeart/2008/layout/HorizontalMultiLevelHierarchy"/>
    <dgm:cxn modelId="{6DCF9ADF-50E5-4D92-BCF8-3B8F62E2849B}" type="presParOf" srcId="{94E41237-7A22-454B-BECE-19B0045BA5DB}" destId="{08F1F075-0166-4D14-80A5-4DF12CB71BA6}" srcOrd="0" destOrd="0" presId="urn:microsoft.com/office/officeart/2008/layout/HorizontalMultiLevelHierarchy"/>
    <dgm:cxn modelId="{06C073A1-51CC-4CFB-BF79-CBD83A4371FD}" type="presParOf" srcId="{08F1F075-0166-4D14-80A5-4DF12CB71BA6}" destId="{1D5B6899-5E1B-471F-9CAB-8BEAFE9C6BC7}" srcOrd="0" destOrd="0" presId="urn:microsoft.com/office/officeart/2008/layout/HorizontalMultiLevelHierarchy"/>
    <dgm:cxn modelId="{E91DF3DC-5E0A-4111-A082-57D144591225}" type="presParOf" srcId="{94E41237-7A22-454B-BECE-19B0045BA5DB}" destId="{A01883C0-6B51-4B15-9F76-3363BAC7E7A2}" srcOrd="1" destOrd="0" presId="urn:microsoft.com/office/officeart/2008/layout/HorizontalMultiLevelHierarchy"/>
    <dgm:cxn modelId="{2AFC7E12-BF62-480B-BD69-221A41A33F44}" type="presParOf" srcId="{A01883C0-6B51-4B15-9F76-3363BAC7E7A2}" destId="{2B409061-EE9B-40BA-A2B4-72A80401042A}" srcOrd="0" destOrd="0" presId="urn:microsoft.com/office/officeart/2008/layout/HorizontalMultiLevelHierarchy"/>
    <dgm:cxn modelId="{7BCFEC14-F40B-4CDC-8BDC-557CBF47C6C6}" type="presParOf" srcId="{A01883C0-6B51-4B15-9F76-3363BAC7E7A2}" destId="{0B323B3B-870C-4B07-9226-5177E714B25E}" srcOrd="1" destOrd="0" presId="urn:microsoft.com/office/officeart/2008/layout/HorizontalMultiLevelHierarchy"/>
    <dgm:cxn modelId="{EA218FB0-ACA7-46C2-AB24-30A1E249429D}" type="presParOf" srcId="{94E41237-7A22-454B-BECE-19B0045BA5DB}" destId="{000C5A70-195D-4E8B-9170-480C2CF1DF97}" srcOrd="2" destOrd="0" presId="urn:microsoft.com/office/officeart/2008/layout/HorizontalMultiLevelHierarchy"/>
    <dgm:cxn modelId="{8C330D9D-94B1-42E1-B94B-7A284BB1BF3C}" type="presParOf" srcId="{000C5A70-195D-4E8B-9170-480C2CF1DF97}" destId="{5BC72183-93C4-46D9-B681-F93BF5328457}" srcOrd="0" destOrd="0" presId="urn:microsoft.com/office/officeart/2008/layout/HorizontalMultiLevelHierarchy"/>
    <dgm:cxn modelId="{2B6896AD-7FA7-4D3D-8590-6680298157D1}" type="presParOf" srcId="{94E41237-7A22-454B-BECE-19B0045BA5DB}" destId="{FA63EE58-A83F-46BB-A481-ED5D495D2CA9}" srcOrd="3" destOrd="0" presId="urn:microsoft.com/office/officeart/2008/layout/HorizontalMultiLevelHierarchy"/>
    <dgm:cxn modelId="{C4E7F12F-CF4F-4B10-B915-206602BB1C61}" type="presParOf" srcId="{FA63EE58-A83F-46BB-A481-ED5D495D2CA9}" destId="{344CC8CC-C7CD-48F6-B7A3-AD62F6080B17}" srcOrd="0" destOrd="0" presId="urn:microsoft.com/office/officeart/2008/layout/HorizontalMultiLevelHierarchy"/>
    <dgm:cxn modelId="{E5B647E8-178B-4484-AE60-7CF940688F53}" type="presParOf" srcId="{FA63EE58-A83F-46BB-A481-ED5D495D2CA9}" destId="{84730FA1-75B0-480C-8537-C816B1EB05AE}" srcOrd="1" destOrd="0" presId="urn:microsoft.com/office/officeart/2008/layout/HorizontalMultiLevelHierarchy"/>
    <dgm:cxn modelId="{54A4C68A-E48A-42F7-9F1B-7C3910610B3A}" type="presParOf" srcId="{94E41237-7A22-454B-BECE-19B0045BA5DB}" destId="{3CE58B2F-5FF2-42C9-8278-1C09D35A2D55}" srcOrd="4" destOrd="0" presId="urn:microsoft.com/office/officeart/2008/layout/HorizontalMultiLevelHierarchy"/>
    <dgm:cxn modelId="{77ED1587-7CBA-4C93-AF6C-0E014547944D}" type="presParOf" srcId="{3CE58B2F-5FF2-42C9-8278-1C09D35A2D55}" destId="{B07006B7-B16B-42D7-852E-494F4B5F1A82}" srcOrd="0" destOrd="0" presId="urn:microsoft.com/office/officeart/2008/layout/HorizontalMultiLevelHierarchy"/>
    <dgm:cxn modelId="{3F8E4EB0-953E-4575-9739-3968B059A558}" type="presParOf" srcId="{94E41237-7A22-454B-BECE-19B0045BA5DB}" destId="{E9A46851-E534-4444-AF94-1A798B52BE41}" srcOrd="5" destOrd="0" presId="urn:microsoft.com/office/officeart/2008/layout/HorizontalMultiLevelHierarchy"/>
    <dgm:cxn modelId="{54CB31AD-F142-4D55-8D5A-268CFB82BE37}" type="presParOf" srcId="{E9A46851-E534-4444-AF94-1A798B52BE41}" destId="{23DC3826-D102-4ED2-BD5A-5136F66AC475}" srcOrd="0" destOrd="0" presId="urn:microsoft.com/office/officeart/2008/layout/HorizontalMultiLevelHierarchy"/>
    <dgm:cxn modelId="{2B50EE5A-A430-460F-ADF9-4EFADFC4B2BE}" type="presParOf" srcId="{E9A46851-E534-4444-AF94-1A798B52BE41}" destId="{FDBF5C44-12C4-4182-80F2-BE03033AB3A1}" srcOrd="1" destOrd="0" presId="urn:microsoft.com/office/officeart/2008/layout/HorizontalMultiLevelHierarchy"/>
    <dgm:cxn modelId="{4A032C11-DBCD-4099-A219-BF7819C28B53}" type="presParOf" srcId="{94E41237-7A22-454B-BECE-19B0045BA5DB}" destId="{9CD8707A-D09B-4F16-8EED-6CE366F76C72}" srcOrd="6" destOrd="0" presId="urn:microsoft.com/office/officeart/2008/layout/HorizontalMultiLevelHierarchy"/>
    <dgm:cxn modelId="{2628A2DF-0D7F-4A9F-9A5E-6FD673F46FE0}" type="presParOf" srcId="{9CD8707A-D09B-4F16-8EED-6CE366F76C72}" destId="{EFDDF86B-FBBC-46A6-8DA7-A12C41F1958B}" srcOrd="0" destOrd="0" presId="urn:microsoft.com/office/officeart/2008/layout/HorizontalMultiLevelHierarchy"/>
    <dgm:cxn modelId="{99AEC38D-19CA-477D-9A5F-F2E84FC9DA47}" type="presParOf" srcId="{94E41237-7A22-454B-BECE-19B0045BA5DB}" destId="{BC065D34-B3E4-45FC-B8BD-BA6DA81BDB4A}" srcOrd="7" destOrd="0" presId="urn:microsoft.com/office/officeart/2008/layout/HorizontalMultiLevelHierarchy"/>
    <dgm:cxn modelId="{F26D6F3D-0DB1-41E0-81B6-6BAE29E388E4}" type="presParOf" srcId="{BC065D34-B3E4-45FC-B8BD-BA6DA81BDB4A}" destId="{1E503612-C8C6-4ED6-9531-42892B61A1D5}" srcOrd="0" destOrd="0" presId="urn:microsoft.com/office/officeart/2008/layout/HorizontalMultiLevelHierarchy"/>
    <dgm:cxn modelId="{7A52212D-F09A-438B-B770-668124815BF4}" type="presParOf" srcId="{BC065D34-B3E4-45FC-B8BD-BA6DA81BDB4A}" destId="{3506E09A-F242-489E-9FB9-D8F4DA1B80D4}"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D8707A-D09B-4F16-8EED-6CE366F76C72}">
      <dsp:nvSpPr>
        <dsp:cNvPr id="0" name=""/>
        <dsp:cNvSpPr/>
      </dsp:nvSpPr>
      <dsp:spPr>
        <a:xfrm>
          <a:off x="1874194" y="1989253"/>
          <a:ext cx="495881" cy="1417343"/>
        </a:xfrm>
        <a:custGeom>
          <a:avLst/>
          <a:gdLst/>
          <a:ahLst/>
          <a:cxnLst/>
          <a:rect l="0" t="0" r="0" b="0"/>
          <a:pathLst>
            <a:path>
              <a:moveTo>
                <a:pt x="0" y="0"/>
              </a:moveTo>
              <a:lnTo>
                <a:pt x="247940" y="0"/>
              </a:lnTo>
              <a:lnTo>
                <a:pt x="247940" y="1417343"/>
              </a:lnTo>
              <a:lnTo>
                <a:pt x="495881" y="1417343"/>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2084595" y="2660385"/>
        <a:ext cx="75079" cy="75079"/>
      </dsp:txXfrm>
    </dsp:sp>
    <dsp:sp modelId="{3CE58B2F-5FF2-42C9-8278-1C09D35A2D55}">
      <dsp:nvSpPr>
        <dsp:cNvPr id="0" name=""/>
        <dsp:cNvSpPr/>
      </dsp:nvSpPr>
      <dsp:spPr>
        <a:xfrm>
          <a:off x="1874194" y="1989253"/>
          <a:ext cx="495881" cy="472447"/>
        </a:xfrm>
        <a:custGeom>
          <a:avLst/>
          <a:gdLst/>
          <a:ahLst/>
          <a:cxnLst/>
          <a:rect l="0" t="0" r="0" b="0"/>
          <a:pathLst>
            <a:path>
              <a:moveTo>
                <a:pt x="0" y="0"/>
              </a:moveTo>
              <a:lnTo>
                <a:pt x="247940" y="0"/>
              </a:lnTo>
              <a:lnTo>
                <a:pt x="247940" y="472447"/>
              </a:lnTo>
              <a:lnTo>
                <a:pt x="495881" y="472447"/>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2105012" y="2208354"/>
        <a:ext cx="34245" cy="34245"/>
      </dsp:txXfrm>
    </dsp:sp>
    <dsp:sp modelId="{000C5A70-195D-4E8B-9170-480C2CF1DF97}">
      <dsp:nvSpPr>
        <dsp:cNvPr id="0" name=""/>
        <dsp:cNvSpPr/>
      </dsp:nvSpPr>
      <dsp:spPr>
        <a:xfrm>
          <a:off x="1874194" y="1516805"/>
          <a:ext cx="495881" cy="472447"/>
        </a:xfrm>
        <a:custGeom>
          <a:avLst/>
          <a:gdLst/>
          <a:ahLst/>
          <a:cxnLst/>
          <a:rect l="0" t="0" r="0" b="0"/>
          <a:pathLst>
            <a:path>
              <a:moveTo>
                <a:pt x="0" y="472447"/>
              </a:moveTo>
              <a:lnTo>
                <a:pt x="247940" y="472447"/>
              </a:lnTo>
              <a:lnTo>
                <a:pt x="247940" y="0"/>
              </a:lnTo>
              <a:lnTo>
                <a:pt x="495881" y="0"/>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2105012" y="1735906"/>
        <a:ext cx="34245" cy="34245"/>
      </dsp:txXfrm>
    </dsp:sp>
    <dsp:sp modelId="{08F1F075-0166-4D14-80A5-4DF12CB71BA6}">
      <dsp:nvSpPr>
        <dsp:cNvPr id="0" name=""/>
        <dsp:cNvSpPr/>
      </dsp:nvSpPr>
      <dsp:spPr>
        <a:xfrm>
          <a:off x="1874194" y="571910"/>
          <a:ext cx="495881" cy="1417343"/>
        </a:xfrm>
        <a:custGeom>
          <a:avLst/>
          <a:gdLst/>
          <a:ahLst/>
          <a:cxnLst/>
          <a:rect l="0" t="0" r="0" b="0"/>
          <a:pathLst>
            <a:path>
              <a:moveTo>
                <a:pt x="0" y="1417343"/>
              </a:moveTo>
              <a:lnTo>
                <a:pt x="247940" y="1417343"/>
              </a:lnTo>
              <a:lnTo>
                <a:pt x="247940" y="0"/>
              </a:lnTo>
              <a:lnTo>
                <a:pt x="495881" y="0"/>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2084595" y="1243042"/>
        <a:ext cx="75079" cy="75079"/>
      </dsp:txXfrm>
    </dsp:sp>
    <dsp:sp modelId="{180EB0AD-584B-4E54-9783-83B2D3006DD2}">
      <dsp:nvSpPr>
        <dsp:cNvPr id="0" name=""/>
        <dsp:cNvSpPr/>
      </dsp:nvSpPr>
      <dsp:spPr>
        <a:xfrm rot="16200000">
          <a:off x="-493016" y="1611295"/>
          <a:ext cx="3978507" cy="755916"/>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7145" tIns="17145" rIns="17145" bIns="17145" numCol="1" spcCol="1270" anchor="ctr" anchorCtr="0">
          <a:noAutofit/>
        </a:bodyPr>
        <a:lstStyle/>
        <a:p>
          <a:pPr marL="0" lvl="0" indent="0" algn="ctr" defTabSz="1200150">
            <a:lnSpc>
              <a:spcPct val="90000"/>
            </a:lnSpc>
            <a:spcBef>
              <a:spcPct val="0"/>
            </a:spcBef>
            <a:spcAft>
              <a:spcPct val="35000"/>
            </a:spcAft>
            <a:buNone/>
          </a:pPr>
          <a:r>
            <a:rPr lang="en-GB" sz="2700" kern="1200" dirty="0"/>
            <a:t>Communication Improvements</a:t>
          </a:r>
        </a:p>
      </dsp:txBody>
      <dsp:txXfrm>
        <a:off x="-493016" y="1611295"/>
        <a:ext cx="3978507" cy="755916"/>
      </dsp:txXfrm>
    </dsp:sp>
    <dsp:sp modelId="{2B409061-EE9B-40BA-A2B4-72A80401042A}">
      <dsp:nvSpPr>
        <dsp:cNvPr id="0" name=""/>
        <dsp:cNvSpPr/>
      </dsp:nvSpPr>
      <dsp:spPr>
        <a:xfrm>
          <a:off x="2370075" y="193952"/>
          <a:ext cx="2479405" cy="755916"/>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7145" tIns="17145" rIns="17145" bIns="17145" numCol="1" spcCol="1270" anchor="ctr" anchorCtr="0">
          <a:noAutofit/>
        </a:bodyPr>
        <a:lstStyle/>
        <a:p>
          <a:pPr marL="0" lvl="0" indent="0" algn="ctr" defTabSz="1200150">
            <a:lnSpc>
              <a:spcPct val="90000"/>
            </a:lnSpc>
            <a:spcBef>
              <a:spcPct val="0"/>
            </a:spcBef>
            <a:spcAft>
              <a:spcPct val="35000"/>
            </a:spcAft>
            <a:buNone/>
          </a:pPr>
          <a:r>
            <a:rPr lang="en-GB" sz="2700" kern="1200" dirty="0"/>
            <a:t>Information Exchange</a:t>
          </a:r>
        </a:p>
      </dsp:txBody>
      <dsp:txXfrm>
        <a:off x="2370075" y="193952"/>
        <a:ext cx="2479405" cy="755916"/>
      </dsp:txXfrm>
    </dsp:sp>
    <dsp:sp modelId="{344CC8CC-C7CD-48F6-B7A3-AD62F6080B17}">
      <dsp:nvSpPr>
        <dsp:cNvPr id="0" name=""/>
        <dsp:cNvSpPr/>
      </dsp:nvSpPr>
      <dsp:spPr>
        <a:xfrm>
          <a:off x="2370075" y="1138847"/>
          <a:ext cx="2479405" cy="755916"/>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7145" tIns="17145" rIns="17145" bIns="17145" numCol="1" spcCol="1270" anchor="ctr" anchorCtr="0">
          <a:noAutofit/>
        </a:bodyPr>
        <a:lstStyle/>
        <a:p>
          <a:pPr marL="0" lvl="0" indent="0" algn="ctr" defTabSz="1200150">
            <a:lnSpc>
              <a:spcPct val="90000"/>
            </a:lnSpc>
            <a:spcBef>
              <a:spcPct val="0"/>
            </a:spcBef>
            <a:spcAft>
              <a:spcPct val="35000"/>
            </a:spcAft>
            <a:buNone/>
          </a:pPr>
          <a:r>
            <a:rPr lang="en-GB" sz="2700" kern="1200" dirty="0"/>
            <a:t>Cooperation</a:t>
          </a:r>
        </a:p>
      </dsp:txBody>
      <dsp:txXfrm>
        <a:off x="2370075" y="1138847"/>
        <a:ext cx="2479405" cy="755916"/>
      </dsp:txXfrm>
    </dsp:sp>
    <dsp:sp modelId="{23DC3826-D102-4ED2-BD5A-5136F66AC475}">
      <dsp:nvSpPr>
        <dsp:cNvPr id="0" name=""/>
        <dsp:cNvSpPr/>
      </dsp:nvSpPr>
      <dsp:spPr>
        <a:xfrm>
          <a:off x="2370075" y="2083743"/>
          <a:ext cx="2479405" cy="755916"/>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7145" tIns="17145" rIns="17145" bIns="17145" numCol="1" spcCol="1270" anchor="ctr" anchorCtr="0">
          <a:noAutofit/>
        </a:bodyPr>
        <a:lstStyle/>
        <a:p>
          <a:pPr marL="0" lvl="0" indent="0" algn="ctr" defTabSz="1200150">
            <a:lnSpc>
              <a:spcPct val="90000"/>
            </a:lnSpc>
            <a:spcBef>
              <a:spcPct val="0"/>
            </a:spcBef>
            <a:spcAft>
              <a:spcPct val="35000"/>
            </a:spcAft>
            <a:buNone/>
          </a:pPr>
          <a:r>
            <a:rPr lang="en-GB" sz="2700" kern="1200" dirty="0"/>
            <a:t>Behavioural enhancement</a:t>
          </a:r>
        </a:p>
      </dsp:txBody>
      <dsp:txXfrm>
        <a:off x="2370075" y="2083743"/>
        <a:ext cx="2479405" cy="755916"/>
      </dsp:txXfrm>
    </dsp:sp>
    <dsp:sp modelId="{1E503612-C8C6-4ED6-9531-42892B61A1D5}">
      <dsp:nvSpPr>
        <dsp:cNvPr id="0" name=""/>
        <dsp:cNvSpPr/>
      </dsp:nvSpPr>
      <dsp:spPr>
        <a:xfrm>
          <a:off x="2370075" y="3028638"/>
          <a:ext cx="2479405" cy="755916"/>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7145" tIns="17145" rIns="17145" bIns="17145" numCol="1" spcCol="1270" anchor="ctr" anchorCtr="0">
          <a:noAutofit/>
        </a:bodyPr>
        <a:lstStyle/>
        <a:p>
          <a:pPr marL="0" lvl="0" indent="0" algn="ctr" defTabSz="1200150">
            <a:lnSpc>
              <a:spcPct val="90000"/>
            </a:lnSpc>
            <a:spcBef>
              <a:spcPct val="0"/>
            </a:spcBef>
            <a:spcAft>
              <a:spcPct val="35000"/>
            </a:spcAft>
            <a:buNone/>
          </a:pPr>
          <a:r>
            <a:rPr lang="en-GB" sz="2700" kern="1200"/>
            <a:t>Professional Accountibility</a:t>
          </a:r>
          <a:endParaRPr lang="en-GB" sz="2700" kern="1200" dirty="0"/>
        </a:p>
      </dsp:txBody>
      <dsp:txXfrm>
        <a:off x="2370075" y="3028638"/>
        <a:ext cx="2479405" cy="755916"/>
      </dsp:txXfrm>
    </dsp:sp>
  </dsp:spTree>
</dsp:drawing>
</file>

<file path=ppt/diagrams/layout1.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43B725B-653D-4166-A8E9-72A38A1847CF}" type="datetimeFigureOut">
              <a:rPr lang="en-US"/>
              <a:t>6/17/2026</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E861E8E-D392-497B-BB21-122DD7C27CF3}" type="slidenum">
              <a:rPr/>
              <a:t>‹#›</a:t>
            </a:fld>
            <a:endParaRPr/>
          </a:p>
        </p:txBody>
      </p:sp>
    </p:spTree>
    <p:extLst>
      <p:ext uri="{BB962C8B-B14F-4D97-AF65-F5344CB8AC3E}">
        <p14:creationId xmlns:p14="http://schemas.microsoft.com/office/powerpoint/2010/main" val="12083530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83F64CD-0576-4A9A-BD06-7889D6E60BDC}" type="datetimeFigureOut">
              <a:rPr lang="en-US"/>
              <a:t>6/17/2026</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555D449-B875-4B8D-8E66-224D27E54C9A}" type="slidenum">
              <a:rPr/>
              <a:t>‹#›</a:t>
            </a:fld>
            <a:endParaRPr/>
          </a:p>
        </p:txBody>
      </p:sp>
    </p:spTree>
    <p:extLst>
      <p:ext uri="{BB962C8B-B14F-4D97-AF65-F5344CB8AC3E}">
        <p14:creationId xmlns:p14="http://schemas.microsoft.com/office/powerpoint/2010/main" val="13499799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In this presentation, the focus will be on communication skills in health and social care. The objective is to look at the communication problems and understand how the Tuckman communication model can help them improve. Gibson's Lodge Limited were chosen as the case </a:t>
            </a:r>
            <a:r>
              <a:rPr lang="en-US" sz="1200" b="0" i="0" u="none" strike="noStrike" kern="1200" dirty="0" err="1">
                <a:solidFill>
                  <a:schemeClr val="tx1"/>
                </a:solidFill>
                <a:effectLst/>
                <a:latin typeface="+mn-lt"/>
                <a:ea typeface="+mn-ea"/>
                <a:cs typeface="+mn-cs"/>
              </a:rPr>
              <a:t>organisation</a:t>
            </a:r>
            <a:r>
              <a:rPr lang="en-US" sz="1200" b="0" i="0" u="none" strike="noStrike" kern="1200" dirty="0">
                <a:solidFill>
                  <a:schemeClr val="tx1"/>
                </a:solidFill>
                <a:effectLst/>
                <a:latin typeface="+mn-lt"/>
                <a:ea typeface="+mn-ea"/>
                <a:cs typeface="+mn-cs"/>
              </a:rPr>
              <a:t> as CQC had identified concerns about practices with respect to how care records are documented and information recorded. The importance of communication, the main barriers to communication and some ideas as to what can be done to improve communication will be discussed.</a:t>
            </a:r>
            <a:endParaRPr lang="en-US" b="0" dirty="0">
              <a:effectLst/>
            </a:endParaRPr>
          </a:p>
          <a:p>
            <a:br>
              <a:rPr lang="en-US" dirty="0"/>
            </a:br>
            <a:endParaRPr lang="en-GB" dirty="0"/>
          </a:p>
        </p:txBody>
      </p:sp>
      <p:sp>
        <p:nvSpPr>
          <p:cNvPr id="4" name="Slide Number Placeholder 3"/>
          <p:cNvSpPr>
            <a:spLocks noGrp="1"/>
          </p:cNvSpPr>
          <p:nvPr>
            <p:ph type="sldNum" sz="quarter" idx="5"/>
          </p:nvPr>
        </p:nvSpPr>
        <p:spPr/>
        <p:txBody>
          <a:bodyPr/>
          <a:lstStyle/>
          <a:p>
            <a:fld id="{9555D449-B875-4B8D-8E66-224D27E54C9A}" type="slidenum">
              <a:rPr lang="en-GB" smtClean="0"/>
              <a:t>2</a:t>
            </a:fld>
            <a:endParaRPr lang="en-GB"/>
          </a:p>
        </p:txBody>
      </p:sp>
    </p:spTree>
    <p:extLst>
      <p:ext uri="{BB962C8B-B14F-4D97-AF65-F5344CB8AC3E}">
        <p14:creationId xmlns:p14="http://schemas.microsoft.com/office/powerpoint/2010/main" val="35252371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CQC found information was incomplete and unrecorded on some of the care record files at Gibson's Lodge. This led to communication issues with regard to person-</a:t>
            </a:r>
            <a:r>
              <a:rPr lang="en-US" sz="1200" b="0" i="0" u="none" strike="noStrike" kern="1200" dirty="0" err="1">
                <a:solidFill>
                  <a:schemeClr val="tx1"/>
                </a:solidFill>
                <a:effectLst/>
                <a:latin typeface="+mn-lt"/>
                <a:ea typeface="+mn-ea"/>
                <a:cs typeface="+mn-cs"/>
              </a:rPr>
              <a:t>centred</a:t>
            </a:r>
            <a:r>
              <a:rPr lang="en-US" sz="1200" b="0" i="0" u="none" strike="noStrike" kern="1200" dirty="0">
                <a:solidFill>
                  <a:schemeClr val="tx1"/>
                </a:solidFill>
                <a:effectLst/>
                <a:latin typeface="+mn-lt"/>
                <a:ea typeface="+mn-ea"/>
                <a:cs typeface="+mn-cs"/>
              </a:rPr>
              <a:t> care. Properly communicating helps you to document everything properly, clear the information and foster effective team collaboration. This is important because 55% of people had trouble with communication in the last five years according to evidence from NHS. The use of enhanced communication skills can, therefore, prevent mistakes, enhance the functioning of coordinating services and contribute to safer care provision in health and social care services.</a:t>
            </a:r>
            <a:endParaRPr lang="en-US" b="0" dirty="0">
              <a:effectLst/>
            </a:endParaRPr>
          </a:p>
          <a:p>
            <a:br>
              <a:rPr lang="en-US" dirty="0"/>
            </a:br>
            <a:endParaRPr lang="en-GB" dirty="0"/>
          </a:p>
        </p:txBody>
      </p:sp>
      <p:sp>
        <p:nvSpPr>
          <p:cNvPr id="4" name="Slide Number Placeholder 3"/>
          <p:cNvSpPr>
            <a:spLocks noGrp="1"/>
          </p:cNvSpPr>
          <p:nvPr>
            <p:ph type="sldNum" sz="quarter" idx="5"/>
          </p:nvPr>
        </p:nvSpPr>
        <p:spPr/>
        <p:txBody>
          <a:bodyPr/>
          <a:lstStyle/>
          <a:p>
            <a:fld id="{9555D449-B875-4B8D-8E66-224D27E54C9A}" type="slidenum">
              <a:rPr lang="en-GB" smtClean="0"/>
              <a:t>3</a:t>
            </a:fld>
            <a:endParaRPr lang="en-GB"/>
          </a:p>
        </p:txBody>
      </p:sp>
    </p:spTree>
    <p:extLst>
      <p:ext uri="{BB962C8B-B14F-4D97-AF65-F5344CB8AC3E}">
        <p14:creationId xmlns:p14="http://schemas.microsoft.com/office/powerpoint/2010/main" val="28605658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Communication is an essential aspect of professional work in health and social care. Good information sharing promotes high-quality care by professionals at all times. Effective communication also promotes collaboration among the healthcare workers, which allows them to share up-to-date information with one another and allows them to coordinate work properly. Additionally, communication assists in the understanding of the preferences and needs of the person and therefore helps to implement person-</a:t>
            </a:r>
            <a:r>
              <a:rPr lang="en-US" sz="1200" b="0" i="0" u="none" strike="noStrike" kern="1200" dirty="0" err="1">
                <a:solidFill>
                  <a:schemeClr val="tx1"/>
                </a:solidFill>
                <a:effectLst/>
                <a:latin typeface="+mn-lt"/>
                <a:ea typeface="+mn-ea"/>
                <a:cs typeface="+mn-cs"/>
              </a:rPr>
              <a:t>centred</a:t>
            </a:r>
            <a:r>
              <a:rPr lang="en-US" sz="1200" b="0" i="0" u="none" strike="noStrike" kern="1200" dirty="0">
                <a:solidFill>
                  <a:schemeClr val="tx1"/>
                </a:solidFill>
                <a:effectLst/>
                <a:latin typeface="+mn-lt"/>
                <a:ea typeface="+mn-ea"/>
                <a:cs typeface="+mn-cs"/>
              </a:rPr>
              <a:t> care. It also helps staff to be accountable through clear communication which allows them to inform families about decisions made, uphold professional codes of </a:t>
            </a:r>
            <a:r>
              <a:rPr lang="en-US" sz="1200" b="0" i="0" u="none" strike="noStrike" kern="1200" dirty="0" err="1">
                <a:solidFill>
                  <a:schemeClr val="tx1"/>
                </a:solidFill>
                <a:effectLst/>
                <a:latin typeface="+mn-lt"/>
                <a:ea typeface="+mn-ea"/>
                <a:cs typeface="+mn-cs"/>
              </a:rPr>
              <a:t>behaviour</a:t>
            </a:r>
            <a:r>
              <a:rPr lang="en-US" sz="1200" b="0" i="0" u="none" strike="noStrike" kern="1200" dirty="0">
                <a:solidFill>
                  <a:schemeClr val="tx1"/>
                </a:solidFill>
                <a:effectLst/>
                <a:latin typeface="+mn-lt"/>
                <a:ea typeface="+mn-ea"/>
                <a:cs typeface="+mn-cs"/>
              </a:rPr>
              <a:t> and meet their ethical obligations to people in their care.</a:t>
            </a:r>
            <a:endParaRPr lang="en-US" b="0" dirty="0">
              <a:effectLst/>
            </a:endParaRPr>
          </a:p>
          <a:p>
            <a:br>
              <a:rPr lang="en-US" dirty="0"/>
            </a:br>
            <a:endParaRPr lang="en-GB" dirty="0"/>
          </a:p>
        </p:txBody>
      </p:sp>
      <p:sp>
        <p:nvSpPr>
          <p:cNvPr id="4" name="Slide Number Placeholder 3"/>
          <p:cNvSpPr>
            <a:spLocks noGrp="1"/>
          </p:cNvSpPr>
          <p:nvPr>
            <p:ph type="sldNum" sz="quarter" idx="5"/>
          </p:nvPr>
        </p:nvSpPr>
        <p:spPr/>
        <p:txBody>
          <a:bodyPr/>
          <a:lstStyle/>
          <a:p>
            <a:fld id="{9555D449-B875-4B8D-8E66-224D27E54C9A}" type="slidenum">
              <a:rPr lang="en-GB" smtClean="0"/>
              <a:t>4</a:t>
            </a:fld>
            <a:endParaRPr lang="en-GB"/>
          </a:p>
        </p:txBody>
      </p:sp>
    </p:spTree>
    <p:extLst>
      <p:ext uri="{BB962C8B-B14F-4D97-AF65-F5344CB8AC3E}">
        <p14:creationId xmlns:p14="http://schemas.microsoft.com/office/powerpoint/2010/main" val="35714162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The CQC has found out that record keeping of patient care is not always good enough in Gibsons’ Lodge; it leads to difficulties with communication. There can be many barriers in the NHS which lead to communication difficulties; for instance, there can be some defects within the administrative systems or the digital systems used by the NHS.</a:t>
            </a:r>
            <a:endParaRPr lang="en-US" b="0" dirty="0">
              <a:effectLst/>
            </a:endParaRPr>
          </a:p>
          <a:p>
            <a:br>
              <a:rPr lang="en-US" dirty="0"/>
            </a:br>
            <a:endParaRPr lang="en-GB" dirty="0"/>
          </a:p>
        </p:txBody>
      </p:sp>
      <p:sp>
        <p:nvSpPr>
          <p:cNvPr id="4" name="Slide Number Placeholder 3"/>
          <p:cNvSpPr>
            <a:spLocks noGrp="1"/>
          </p:cNvSpPr>
          <p:nvPr>
            <p:ph type="sldNum" sz="quarter" idx="5"/>
          </p:nvPr>
        </p:nvSpPr>
        <p:spPr/>
        <p:txBody>
          <a:bodyPr/>
          <a:lstStyle/>
          <a:p>
            <a:fld id="{9555D449-B875-4B8D-8E66-224D27E54C9A}" type="slidenum">
              <a:rPr lang="en-GB" smtClean="0"/>
              <a:t>5</a:t>
            </a:fld>
            <a:endParaRPr lang="en-GB"/>
          </a:p>
        </p:txBody>
      </p:sp>
    </p:spTree>
    <p:extLst>
      <p:ext uri="{BB962C8B-B14F-4D97-AF65-F5344CB8AC3E}">
        <p14:creationId xmlns:p14="http://schemas.microsoft.com/office/powerpoint/2010/main" val="4355469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The Tuckman model gives the framework to enhance the methods of communication in Gibson's Lodge. The Forming stage sets boundaries for communication and the Storming stage points out preexisting problems. Norming sets agreed communication standards; Performing provides teamwork and effective information sharing. To support this process, regular communication training can enhance the quality of documentation; and communication audits could help identify any areas for improvement to ensure consistent communication is maintained throughout the care home.</a:t>
            </a:r>
            <a:endParaRPr lang="en-US" b="0" dirty="0">
              <a:effectLst/>
            </a:endParaRPr>
          </a:p>
          <a:p>
            <a:br>
              <a:rPr lang="en-US" dirty="0"/>
            </a:br>
            <a:endParaRPr lang="en-GB" dirty="0"/>
          </a:p>
        </p:txBody>
      </p:sp>
      <p:sp>
        <p:nvSpPr>
          <p:cNvPr id="4" name="Slide Number Placeholder 3"/>
          <p:cNvSpPr>
            <a:spLocks noGrp="1"/>
          </p:cNvSpPr>
          <p:nvPr>
            <p:ph type="sldNum" sz="quarter" idx="5"/>
          </p:nvPr>
        </p:nvSpPr>
        <p:spPr/>
        <p:txBody>
          <a:bodyPr/>
          <a:lstStyle/>
          <a:p>
            <a:fld id="{9555D449-B875-4B8D-8E66-224D27E54C9A}" type="slidenum">
              <a:rPr lang="en-GB" smtClean="0"/>
              <a:t>6</a:t>
            </a:fld>
            <a:endParaRPr lang="en-GB"/>
          </a:p>
        </p:txBody>
      </p:sp>
    </p:spTree>
    <p:extLst>
      <p:ext uri="{BB962C8B-B14F-4D97-AF65-F5344CB8AC3E}">
        <p14:creationId xmlns:p14="http://schemas.microsoft.com/office/powerpoint/2010/main" val="11670297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This presentation highlighted the significance of communication in health-care work and social care. It explored the role of communication for good professional practice and barriers to communication and documentation. The communication-related issues were discussed based on the Gibson's Lodge Limited case. The final part created a model of the communicating process as a structured framework to assist with improving communication and building teams within care settings.</a:t>
            </a:r>
            <a:endParaRPr lang="en-US" b="0" dirty="0">
              <a:effectLst/>
            </a:endParaRPr>
          </a:p>
          <a:p>
            <a:br>
              <a:rPr lang="en-US" dirty="0"/>
            </a:br>
            <a:endParaRPr lang="en-GB" dirty="0"/>
          </a:p>
        </p:txBody>
      </p:sp>
      <p:sp>
        <p:nvSpPr>
          <p:cNvPr id="4" name="Slide Number Placeholder 3"/>
          <p:cNvSpPr>
            <a:spLocks noGrp="1"/>
          </p:cNvSpPr>
          <p:nvPr>
            <p:ph type="sldNum" sz="quarter" idx="5"/>
          </p:nvPr>
        </p:nvSpPr>
        <p:spPr/>
        <p:txBody>
          <a:bodyPr/>
          <a:lstStyle/>
          <a:p>
            <a:fld id="{9555D449-B875-4B8D-8E66-224D27E54C9A}" type="slidenum">
              <a:rPr lang="en-GB" smtClean="0"/>
              <a:t>7</a:t>
            </a:fld>
            <a:endParaRPr lang="en-GB"/>
          </a:p>
        </p:txBody>
      </p:sp>
    </p:spTree>
    <p:extLst>
      <p:ext uri="{BB962C8B-B14F-4D97-AF65-F5344CB8AC3E}">
        <p14:creationId xmlns:p14="http://schemas.microsoft.com/office/powerpoint/2010/main" val="252317559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gradFill flip="none" rotWithShape="1">
          <a:gsLst>
            <a:gs pos="0">
              <a:srgbClr val="D9D9D9"/>
            </a:gs>
            <a:gs pos="100000">
              <a:schemeClr val="bg1"/>
            </a:gs>
          </a:gsLst>
          <a:lin ang="8100000" scaled="0"/>
          <a:tileRect/>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26225" y="1828800"/>
            <a:ext cx="4098175" cy="3177380"/>
          </a:xfrm>
        </p:spPr>
        <p:txBody>
          <a:bodyPr anchor="b">
            <a:normAutofit/>
          </a:bodyPr>
          <a:lstStyle>
            <a:lvl1pPr algn="l">
              <a:lnSpc>
                <a:spcPct val="80000"/>
              </a:lnSpc>
              <a:defRPr sz="5400">
                <a:solidFill>
                  <a:schemeClr val="accent1"/>
                </a:solidFill>
              </a:defRPr>
            </a:lvl1pPr>
          </a:lstStyle>
          <a:p>
            <a:r>
              <a:rPr lang="en-GB"/>
              <a:t>Click to edit Master title style</a:t>
            </a:r>
            <a:endParaRPr/>
          </a:p>
        </p:txBody>
      </p:sp>
      <p:sp>
        <p:nvSpPr>
          <p:cNvPr id="3" name="Subtitle 2"/>
          <p:cNvSpPr>
            <a:spLocks noGrp="1"/>
          </p:cNvSpPr>
          <p:nvPr>
            <p:ph type="subTitle" idx="1"/>
          </p:nvPr>
        </p:nvSpPr>
        <p:spPr>
          <a:xfrm>
            <a:off x="626225" y="5181600"/>
            <a:ext cx="4098175" cy="685800"/>
          </a:xfrm>
        </p:spPr>
        <p:txBody>
          <a:bodyPr>
            <a:normAutofit/>
          </a:bodyPr>
          <a:lstStyle>
            <a:lvl1pPr marL="0" indent="0" algn="l">
              <a:buNone/>
              <a:defRPr sz="2000" cap="all" baseline="0">
                <a:solidFill>
                  <a:schemeClr val="tx1">
                    <a:lumMod val="50000"/>
                    <a:lumOff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a:p>
        </p:txBody>
      </p:sp>
      <p:pic>
        <p:nvPicPr>
          <p:cNvPr id="7" name="Picture 6" descr="EKG line"/>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5188688" y="-1"/>
            <a:ext cx="7000137" cy="6858001"/>
          </a:xfrm>
          <a:prstGeom prst="rect">
            <a:avLst/>
          </a:prstGeom>
        </p:spPr>
      </p:pic>
    </p:spTree>
    <p:extLst>
      <p:ext uri="{BB962C8B-B14F-4D97-AF65-F5344CB8AC3E}">
        <p14:creationId xmlns:p14="http://schemas.microsoft.com/office/powerpoint/2010/main" val="7988627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a:p>
        </p:txBody>
      </p:sp>
      <p:sp>
        <p:nvSpPr>
          <p:cNvPr id="3" name="Content Placeholder 2"/>
          <p:cNvSpPr>
            <a:spLocks noGrp="1"/>
          </p:cNvSpPr>
          <p:nvPr>
            <p:ph idx="1"/>
          </p:nvPr>
        </p:nvSpPr>
        <p:spPr/>
        <p:txBody>
          <a:bodyPr/>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37CC0096-1860-4642-9CD2-0079EA5E7CD1}" type="datetimeFigureOut">
              <a:rPr lang="en-US"/>
              <a:t>6/17/2026</a:t>
            </a:fld>
            <a:endParaRPr/>
          </a:p>
        </p:txBody>
      </p:sp>
      <p:sp>
        <p:nvSpPr>
          <p:cNvPr id="6" name="Slide Number Placeholder 5"/>
          <p:cNvSpPr>
            <a:spLocks noGrp="1"/>
          </p:cNvSpPr>
          <p:nvPr>
            <p:ph type="sldNum" sz="quarter" idx="12"/>
          </p:nvPr>
        </p:nvSpPr>
        <p:spPr/>
        <p:txBody>
          <a:bodyPr/>
          <a:lstStyle/>
          <a:p>
            <a:fld id="{E31375A4-56A4-47D6-9801-1991572033F7}" type="slidenum">
              <a:rPr/>
              <a:t>‹#›</a:t>
            </a:fld>
            <a:endParaRPr/>
          </a:p>
        </p:txBody>
      </p:sp>
    </p:spTree>
    <p:extLst>
      <p:ext uri="{BB962C8B-B14F-4D97-AF65-F5344CB8AC3E}">
        <p14:creationId xmlns:p14="http://schemas.microsoft.com/office/powerpoint/2010/main" val="31124441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Section Header">
    <p:bg>
      <p:bgPr>
        <a:gradFill flip="none" rotWithShape="1">
          <a:gsLst>
            <a:gs pos="0">
              <a:schemeClr val="accent1"/>
            </a:gs>
            <a:gs pos="100000">
              <a:schemeClr val="accent1">
                <a:lumMod val="75000"/>
              </a:schemeClr>
            </a:gs>
          </a:gsLst>
          <a:lin ang="5400000" scaled="0"/>
          <a:tileRect/>
        </a:gradFill>
        <a:effectLst/>
      </p:bgPr>
    </p:bg>
    <p:spTree>
      <p:nvGrpSpPr>
        <p:cNvPr id="1" name=""/>
        <p:cNvGrpSpPr/>
        <p:nvPr/>
      </p:nvGrpSpPr>
      <p:grpSpPr>
        <a:xfrm>
          <a:off x="0" y="0"/>
          <a:ext cx="0" cy="0"/>
          <a:chOff x="0" y="0"/>
          <a:chExt cx="0" cy="0"/>
        </a:xfrm>
      </p:grpSpPr>
      <p:sp>
        <p:nvSpPr>
          <p:cNvPr id="7" name="Rectangle 6" descr="Rectangle"/>
          <p:cNvSpPr/>
          <p:nvPr/>
        </p:nvSpPr>
        <p:spPr>
          <a:xfrm>
            <a:off x="265112" y="228600"/>
            <a:ext cx="11658600" cy="6400800"/>
          </a:xfrm>
          <a:prstGeom prst="rect">
            <a:avLst/>
          </a:prstGeom>
          <a:noFill/>
          <a:ln w="15875">
            <a:gradFill flip="none" rotWithShape="1">
              <a:gsLst>
                <a:gs pos="0">
                  <a:schemeClr val="bg1">
                    <a:lumMod val="75000"/>
                  </a:schemeClr>
                </a:gs>
                <a:gs pos="100000">
                  <a:schemeClr val="bg1"/>
                </a:gs>
              </a:gsLst>
              <a:lin ang="2700000" scaled="1"/>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1066800" y="1828800"/>
            <a:ext cx="7772400" cy="3177380"/>
          </a:xfrm>
        </p:spPr>
        <p:txBody>
          <a:bodyPr anchor="b">
            <a:normAutofit/>
          </a:bodyPr>
          <a:lstStyle>
            <a:lvl1pPr>
              <a:lnSpc>
                <a:spcPct val="80000"/>
              </a:lnSpc>
              <a:defRPr sz="5400"/>
            </a:lvl1pPr>
          </a:lstStyle>
          <a:p>
            <a:r>
              <a:rPr lang="en-GB"/>
              <a:t>Click to edit Master title style</a:t>
            </a:r>
            <a:endParaRPr/>
          </a:p>
        </p:txBody>
      </p:sp>
      <p:sp>
        <p:nvSpPr>
          <p:cNvPr id="3" name="Text Placeholder 2"/>
          <p:cNvSpPr>
            <a:spLocks noGrp="1"/>
          </p:cNvSpPr>
          <p:nvPr>
            <p:ph type="body" idx="1"/>
          </p:nvPr>
        </p:nvSpPr>
        <p:spPr>
          <a:xfrm>
            <a:off x="1066800" y="5181600"/>
            <a:ext cx="7772400" cy="685800"/>
          </a:xfrm>
        </p:spPr>
        <p:txBody>
          <a:bodyPr>
            <a:normAutofit/>
          </a:bodyPr>
          <a:lstStyle>
            <a:lvl1pPr marL="0" indent="0">
              <a:buNone/>
              <a:defRPr sz="2000" cap="all" baseline="0">
                <a:solidFill>
                  <a:schemeClr val="bg1"/>
                </a:solidFill>
              </a:defRPr>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GB"/>
              <a:t>Click to edit Master text styles</a:t>
            </a:r>
          </a:p>
        </p:txBody>
      </p:sp>
    </p:spTree>
    <p:extLst>
      <p:ext uri="{BB962C8B-B14F-4D97-AF65-F5344CB8AC3E}">
        <p14:creationId xmlns:p14="http://schemas.microsoft.com/office/powerpoint/2010/main" val="3506778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a:p>
        </p:txBody>
      </p:sp>
      <p:sp>
        <p:nvSpPr>
          <p:cNvPr id="3" name="Content Placeholder 2"/>
          <p:cNvSpPr>
            <a:spLocks noGrp="1"/>
          </p:cNvSpPr>
          <p:nvPr>
            <p:ph sz="half" idx="1"/>
          </p:nvPr>
        </p:nvSpPr>
        <p:spPr>
          <a:xfrm>
            <a:off x="1066800" y="1825624"/>
            <a:ext cx="4800600" cy="4575175"/>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a:p>
        </p:txBody>
      </p:sp>
      <p:sp>
        <p:nvSpPr>
          <p:cNvPr id="4" name="Content Placeholder 3"/>
          <p:cNvSpPr>
            <a:spLocks noGrp="1"/>
          </p:cNvSpPr>
          <p:nvPr>
            <p:ph sz="half" idx="2"/>
          </p:nvPr>
        </p:nvSpPr>
        <p:spPr>
          <a:xfrm>
            <a:off x="6324600" y="1825624"/>
            <a:ext cx="4800600" cy="4575175"/>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a:p>
        </p:txBody>
      </p:sp>
      <p:sp>
        <p:nvSpPr>
          <p:cNvPr id="6" name="Footer Placeholder 5"/>
          <p:cNvSpPr>
            <a:spLocks noGrp="1"/>
          </p:cNvSpPr>
          <p:nvPr>
            <p:ph type="ftr" sz="quarter" idx="11"/>
          </p:nvPr>
        </p:nvSpPr>
        <p:spPr/>
        <p:txBody>
          <a:bodyPr/>
          <a:lstStyle/>
          <a:p>
            <a:endParaRPr/>
          </a:p>
        </p:txBody>
      </p:sp>
      <p:sp>
        <p:nvSpPr>
          <p:cNvPr id="5" name="Date Placeholder 4"/>
          <p:cNvSpPr>
            <a:spLocks noGrp="1"/>
          </p:cNvSpPr>
          <p:nvPr>
            <p:ph type="dt" sz="half" idx="10"/>
          </p:nvPr>
        </p:nvSpPr>
        <p:spPr/>
        <p:txBody>
          <a:bodyPr/>
          <a:lstStyle/>
          <a:p>
            <a:fld id="{37CC0096-1860-4642-9CD2-0079EA5E7CD1}" type="datetimeFigureOut">
              <a:rPr lang="en-US"/>
              <a:t>6/17/2026</a:t>
            </a:fld>
            <a:endParaRPr/>
          </a:p>
        </p:txBody>
      </p:sp>
      <p:sp>
        <p:nvSpPr>
          <p:cNvPr id="7" name="Slide Number Placeholder 6"/>
          <p:cNvSpPr>
            <a:spLocks noGrp="1"/>
          </p:cNvSpPr>
          <p:nvPr>
            <p:ph type="sldNum" sz="quarter" idx="12"/>
          </p:nvPr>
        </p:nvSpPr>
        <p:spPr/>
        <p:txBody>
          <a:bodyPr/>
          <a:lstStyle/>
          <a:p>
            <a:fld id="{E31375A4-56A4-47D6-9801-1991572033F7}" type="slidenum">
              <a:rPr/>
              <a:t>‹#›</a:t>
            </a:fld>
            <a:endParaRPr/>
          </a:p>
        </p:txBody>
      </p:sp>
    </p:spTree>
    <p:extLst>
      <p:ext uri="{BB962C8B-B14F-4D97-AF65-F5344CB8AC3E}">
        <p14:creationId xmlns:p14="http://schemas.microsoft.com/office/powerpoint/2010/main" val="4044567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a:p>
        </p:txBody>
      </p:sp>
      <p:sp>
        <p:nvSpPr>
          <p:cNvPr id="3" name="Text Placeholder 2"/>
          <p:cNvSpPr>
            <a:spLocks noGrp="1"/>
          </p:cNvSpPr>
          <p:nvPr>
            <p:ph type="body" idx="1"/>
          </p:nvPr>
        </p:nvSpPr>
        <p:spPr>
          <a:xfrm>
            <a:off x="1066800" y="1828799"/>
            <a:ext cx="4800600" cy="762000"/>
          </a:xfrm>
        </p:spPr>
        <p:txBody>
          <a:bodyPr anchor="ctr">
            <a:noAutofit/>
          </a:bodyPr>
          <a:lstStyle>
            <a:lvl1pPr marL="0" indent="0">
              <a:buNone/>
              <a:defRPr sz="2400" b="0" cap="none" baseline="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066800" y="2590799"/>
            <a:ext cx="4800600" cy="3810033"/>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a:p>
        </p:txBody>
      </p:sp>
      <p:sp>
        <p:nvSpPr>
          <p:cNvPr id="5" name="Text Placeholder 4"/>
          <p:cNvSpPr>
            <a:spLocks noGrp="1"/>
          </p:cNvSpPr>
          <p:nvPr>
            <p:ph type="body" sz="quarter" idx="3"/>
          </p:nvPr>
        </p:nvSpPr>
        <p:spPr>
          <a:xfrm>
            <a:off x="6324600" y="1828799"/>
            <a:ext cx="4800600" cy="762000"/>
          </a:xfrm>
        </p:spPr>
        <p:txBody>
          <a:bodyPr anchor="ctr">
            <a:noAutofit/>
          </a:bodyPr>
          <a:lstStyle>
            <a:lvl1pPr marL="0" indent="0">
              <a:buNone/>
              <a:defRPr sz="2400" b="0" cap="none" baseline="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324600" y="2590799"/>
            <a:ext cx="4800600" cy="3810033"/>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a:p>
        </p:txBody>
      </p:sp>
      <p:sp>
        <p:nvSpPr>
          <p:cNvPr id="8" name="Footer Placeholder 7"/>
          <p:cNvSpPr>
            <a:spLocks noGrp="1"/>
          </p:cNvSpPr>
          <p:nvPr>
            <p:ph type="ftr" sz="quarter" idx="11"/>
          </p:nvPr>
        </p:nvSpPr>
        <p:spPr/>
        <p:txBody>
          <a:bodyPr/>
          <a:lstStyle/>
          <a:p>
            <a:endParaRPr/>
          </a:p>
        </p:txBody>
      </p:sp>
      <p:sp>
        <p:nvSpPr>
          <p:cNvPr id="7" name="Date Placeholder 6"/>
          <p:cNvSpPr>
            <a:spLocks noGrp="1"/>
          </p:cNvSpPr>
          <p:nvPr>
            <p:ph type="dt" sz="half" idx="10"/>
          </p:nvPr>
        </p:nvSpPr>
        <p:spPr/>
        <p:txBody>
          <a:bodyPr/>
          <a:lstStyle/>
          <a:p>
            <a:fld id="{37CC0096-1860-4642-9CD2-0079EA5E7CD1}" type="datetimeFigureOut">
              <a:rPr lang="en-US"/>
              <a:t>6/17/2026</a:t>
            </a:fld>
            <a:endParaRPr/>
          </a:p>
        </p:txBody>
      </p:sp>
      <p:sp>
        <p:nvSpPr>
          <p:cNvPr id="9" name="Slide Number Placeholder 8"/>
          <p:cNvSpPr>
            <a:spLocks noGrp="1"/>
          </p:cNvSpPr>
          <p:nvPr>
            <p:ph type="sldNum" sz="quarter" idx="12"/>
          </p:nvPr>
        </p:nvSpPr>
        <p:spPr/>
        <p:txBody>
          <a:bodyPr/>
          <a:lstStyle/>
          <a:p>
            <a:fld id="{E31375A4-56A4-47D6-9801-1991572033F7}" type="slidenum">
              <a:rPr/>
              <a:t>‹#›</a:t>
            </a:fld>
            <a:endParaRPr/>
          </a:p>
        </p:txBody>
      </p:sp>
    </p:spTree>
    <p:extLst>
      <p:ext uri="{BB962C8B-B14F-4D97-AF65-F5344CB8AC3E}">
        <p14:creationId xmlns:p14="http://schemas.microsoft.com/office/powerpoint/2010/main" val="33979065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a:p>
        </p:txBody>
      </p:sp>
      <p:sp>
        <p:nvSpPr>
          <p:cNvPr id="4" name="Footer Placeholder 3"/>
          <p:cNvSpPr>
            <a:spLocks noGrp="1"/>
          </p:cNvSpPr>
          <p:nvPr>
            <p:ph type="ftr" sz="quarter" idx="11"/>
          </p:nvPr>
        </p:nvSpPr>
        <p:spPr/>
        <p:txBody>
          <a:bodyPr/>
          <a:lstStyle/>
          <a:p>
            <a:endParaRPr/>
          </a:p>
        </p:txBody>
      </p:sp>
      <p:sp>
        <p:nvSpPr>
          <p:cNvPr id="3" name="Date Placeholder 2"/>
          <p:cNvSpPr>
            <a:spLocks noGrp="1"/>
          </p:cNvSpPr>
          <p:nvPr>
            <p:ph type="dt" sz="half" idx="10"/>
          </p:nvPr>
        </p:nvSpPr>
        <p:spPr/>
        <p:txBody>
          <a:bodyPr/>
          <a:lstStyle/>
          <a:p>
            <a:fld id="{37CC0096-1860-4642-9CD2-0079EA5E7CD1}" type="datetimeFigureOut">
              <a:rPr lang="en-US"/>
              <a:t>6/17/2026</a:t>
            </a:fld>
            <a:endParaRPr/>
          </a:p>
        </p:txBody>
      </p:sp>
      <p:sp>
        <p:nvSpPr>
          <p:cNvPr id="5" name="Slide Number Placeholder 4"/>
          <p:cNvSpPr>
            <a:spLocks noGrp="1"/>
          </p:cNvSpPr>
          <p:nvPr>
            <p:ph type="sldNum" sz="quarter" idx="12"/>
          </p:nvPr>
        </p:nvSpPr>
        <p:spPr/>
        <p:txBody>
          <a:bodyPr/>
          <a:lstStyle/>
          <a:p>
            <a:fld id="{E31375A4-56A4-47D6-9801-1991572033F7}" type="slidenum">
              <a:rPr/>
              <a:t>‹#›</a:t>
            </a:fld>
            <a:endParaRPr/>
          </a:p>
        </p:txBody>
      </p:sp>
    </p:spTree>
    <p:extLst>
      <p:ext uri="{BB962C8B-B14F-4D97-AF65-F5344CB8AC3E}">
        <p14:creationId xmlns:p14="http://schemas.microsoft.com/office/powerpoint/2010/main" val="32389767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endParaRPr/>
          </a:p>
        </p:txBody>
      </p:sp>
      <p:sp>
        <p:nvSpPr>
          <p:cNvPr id="2" name="Date Placeholder 1"/>
          <p:cNvSpPr>
            <a:spLocks noGrp="1"/>
          </p:cNvSpPr>
          <p:nvPr>
            <p:ph type="dt" sz="half" idx="10"/>
          </p:nvPr>
        </p:nvSpPr>
        <p:spPr/>
        <p:txBody>
          <a:bodyPr/>
          <a:lstStyle/>
          <a:p>
            <a:fld id="{37CC0096-1860-4642-9CD2-0079EA5E7CD1}" type="datetimeFigureOut">
              <a:rPr lang="en-US"/>
              <a:t>6/17/2026</a:t>
            </a:fld>
            <a:endParaRPr/>
          </a:p>
        </p:txBody>
      </p:sp>
      <p:sp>
        <p:nvSpPr>
          <p:cNvPr id="4" name="Slide Number Placeholder 3"/>
          <p:cNvSpPr>
            <a:spLocks noGrp="1"/>
          </p:cNvSpPr>
          <p:nvPr>
            <p:ph type="sldNum" sz="quarter" idx="12"/>
          </p:nvPr>
        </p:nvSpPr>
        <p:spPr/>
        <p:txBody>
          <a:bodyPr/>
          <a:lstStyle/>
          <a:p>
            <a:fld id="{E31375A4-56A4-47D6-9801-1991572033F7}" type="slidenum">
              <a:rPr/>
              <a:t>‹#›</a:t>
            </a:fld>
            <a:endParaRPr/>
          </a:p>
        </p:txBody>
      </p:sp>
    </p:spTree>
    <p:extLst>
      <p:ext uri="{BB962C8B-B14F-4D97-AF65-F5344CB8AC3E}">
        <p14:creationId xmlns:p14="http://schemas.microsoft.com/office/powerpoint/2010/main" val="21468172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descr="Rectangle"/>
          <p:cNvSpPr/>
          <p:nvPr/>
        </p:nvSpPr>
        <p:spPr>
          <a:xfrm>
            <a:off x="7008812" y="0"/>
            <a:ext cx="5180013" cy="6858000"/>
          </a:xfrm>
          <a:prstGeom prst="rect">
            <a:avLst/>
          </a:prstGeom>
          <a:gradFill flip="none" rotWithShape="1">
            <a:gsLst>
              <a:gs pos="0">
                <a:schemeClr val="accent1"/>
              </a:gs>
              <a:gs pos="100000">
                <a:schemeClr val="accent1">
                  <a:lumMod val="7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9" name="Rectangle 8" descr="Rectangle"/>
          <p:cNvSpPr/>
          <p:nvPr/>
        </p:nvSpPr>
        <p:spPr>
          <a:xfrm>
            <a:off x="7255668" y="228600"/>
            <a:ext cx="4686300" cy="6400800"/>
          </a:xfrm>
          <a:prstGeom prst="rect">
            <a:avLst/>
          </a:prstGeom>
          <a:noFill/>
          <a:ln w="15875">
            <a:gradFill flip="none" rotWithShape="1">
              <a:gsLst>
                <a:gs pos="0">
                  <a:schemeClr val="bg1">
                    <a:lumMod val="75000"/>
                  </a:schemeClr>
                </a:gs>
                <a:gs pos="100000">
                  <a:schemeClr val="bg1">
                    <a:lumMod val="95000"/>
                  </a:schemeClr>
                </a:gs>
              </a:gsLst>
              <a:lin ang="2700000" scaled="1"/>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7632700" y="3200400"/>
            <a:ext cx="3932237" cy="1752600"/>
          </a:xfrm>
        </p:spPr>
        <p:txBody>
          <a:bodyPr anchor="b">
            <a:normAutofit/>
          </a:bodyPr>
          <a:lstStyle>
            <a:lvl1pPr>
              <a:defRPr sz="3600"/>
            </a:lvl1pPr>
          </a:lstStyle>
          <a:p>
            <a:r>
              <a:rPr lang="en-GB"/>
              <a:t>Click to edit Master title style</a:t>
            </a:r>
            <a:endParaRPr/>
          </a:p>
        </p:txBody>
      </p:sp>
      <p:sp>
        <p:nvSpPr>
          <p:cNvPr id="3" name="Content Placeholder 2"/>
          <p:cNvSpPr>
            <a:spLocks noGrp="1"/>
          </p:cNvSpPr>
          <p:nvPr>
            <p:ph idx="1"/>
          </p:nvPr>
        </p:nvSpPr>
        <p:spPr>
          <a:xfrm>
            <a:off x="609600" y="457201"/>
            <a:ext cx="5943600" cy="59436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a:p>
        </p:txBody>
      </p:sp>
      <p:sp>
        <p:nvSpPr>
          <p:cNvPr id="4" name="Text Placeholder 3"/>
          <p:cNvSpPr>
            <a:spLocks noGrp="1"/>
          </p:cNvSpPr>
          <p:nvPr>
            <p:ph type="body" sz="half" idx="2"/>
          </p:nvPr>
        </p:nvSpPr>
        <p:spPr>
          <a:xfrm>
            <a:off x="7632699" y="5029200"/>
            <a:ext cx="3932237" cy="1371600"/>
          </a:xfrm>
        </p:spPr>
        <p:txBody>
          <a:bodyPr>
            <a:normAutofit/>
          </a:bodyPr>
          <a:lstStyle>
            <a:lvl1pPr marL="0" indent="0">
              <a:buNone/>
              <a:defRPr sz="16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1667374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descr="Rectangle"/>
          <p:cNvSpPr/>
          <p:nvPr/>
        </p:nvSpPr>
        <p:spPr>
          <a:xfrm>
            <a:off x="7008812" y="0"/>
            <a:ext cx="5180013" cy="6858000"/>
          </a:xfrm>
          <a:prstGeom prst="rect">
            <a:avLst/>
          </a:prstGeom>
          <a:gradFill flip="none" rotWithShape="1">
            <a:gsLst>
              <a:gs pos="0">
                <a:schemeClr val="accent1"/>
              </a:gs>
              <a:gs pos="100000">
                <a:schemeClr val="accent1">
                  <a:lumMod val="7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9" name="Rectangle 8" descr="Rectangle"/>
          <p:cNvSpPr/>
          <p:nvPr/>
        </p:nvSpPr>
        <p:spPr>
          <a:xfrm>
            <a:off x="7255668" y="228600"/>
            <a:ext cx="4686300" cy="6400800"/>
          </a:xfrm>
          <a:prstGeom prst="rect">
            <a:avLst/>
          </a:prstGeom>
          <a:noFill/>
          <a:ln w="15875">
            <a:gradFill flip="none" rotWithShape="1">
              <a:gsLst>
                <a:gs pos="0">
                  <a:schemeClr val="bg1">
                    <a:lumMod val="75000"/>
                  </a:schemeClr>
                </a:gs>
                <a:gs pos="100000">
                  <a:schemeClr val="bg1">
                    <a:lumMod val="95000"/>
                  </a:schemeClr>
                </a:gs>
              </a:gsLst>
              <a:lin ang="2700000" scaled="1"/>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7635240" y="3200400"/>
            <a:ext cx="3932237" cy="1752600"/>
          </a:xfrm>
        </p:spPr>
        <p:txBody>
          <a:bodyPr anchor="b">
            <a:normAutofit/>
          </a:bodyPr>
          <a:lstStyle>
            <a:lvl1pPr>
              <a:defRPr sz="3600"/>
            </a:lvl1pPr>
          </a:lstStyle>
          <a:p>
            <a:r>
              <a:rPr lang="en-GB"/>
              <a:t>Click to edit Master title style</a:t>
            </a:r>
            <a:endParaRPr/>
          </a:p>
        </p:txBody>
      </p:sp>
      <p:sp>
        <p:nvSpPr>
          <p:cNvPr id="3" name="Picture Placeholder 2" descr="An empty placeholder to add an image. Click on the placeholder and select the image that you wish to add."/>
          <p:cNvSpPr>
            <a:spLocks noGrp="1"/>
          </p:cNvSpPr>
          <p:nvPr>
            <p:ph type="pic" idx="1"/>
          </p:nvPr>
        </p:nvSpPr>
        <p:spPr>
          <a:xfrm>
            <a:off x="1" y="0"/>
            <a:ext cx="7008810" cy="6857999"/>
          </a:xfrm>
        </p:spPr>
        <p:txBody>
          <a:bodyPr tIns="4572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dirty="0"/>
          </a:p>
        </p:txBody>
      </p:sp>
      <p:sp>
        <p:nvSpPr>
          <p:cNvPr id="4" name="Text Placeholder 3"/>
          <p:cNvSpPr>
            <a:spLocks noGrp="1"/>
          </p:cNvSpPr>
          <p:nvPr>
            <p:ph type="body" sz="half" idx="2"/>
          </p:nvPr>
        </p:nvSpPr>
        <p:spPr>
          <a:xfrm>
            <a:off x="7635240" y="5029200"/>
            <a:ext cx="3932237" cy="1374648"/>
          </a:xfrm>
        </p:spPr>
        <p:txBody>
          <a:bodyPr/>
          <a:lstStyle>
            <a:lvl1pPr marL="0" indent="0">
              <a:buNone/>
              <a:defRPr sz="16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2977249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37CC0096-1860-4642-9CD2-0079EA5E7CD1}" type="datetimeFigureOut">
              <a:rPr lang="en-US"/>
              <a:t>6/17/2026</a:t>
            </a:fld>
            <a:endParaRPr/>
          </a:p>
        </p:txBody>
      </p:sp>
      <p:sp>
        <p:nvSpPr>
          <p:cNvPr id="6" name="Slide Number Placeholder 5"/>
          <p:cNvSpPr>
            <a:spLocks noGrp="1"/>
          </p:cNvSpPr>
          <p:nvPr>
            <p:ph type="sldNum" sz="quarter" idx="12"/>
          </p:nvPr>
        </p:nvSpPr>
        <p:spPr/>
        <p:txBody>
          <a:bodyPr/>
          <a:lstStyle/>
          <a:p>
            <a:fld id="{E31375A4-56A4-47D6-9801-1991572033F7}" type="slidenum">
              <a:rPr/>
              <a:t>‹#›</a:t>
            </a:fld>
            <a:endParaRPr/>
          </a:p>
        </p:txBody>
      </p:sp>
    </p:spTree>
    <p:extLst>
      <p:ext uri="{BB962C8B-B14F-4D97-AF65-F5344CB8AC3E}">
        <p14:creationId xmlns:p14="http://schemas.microsoft.com/office/powerpoint/2010/main" val="24771542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descr="Rectangle"/>
          <p:cNvSpPr/>
          <p:nvPr/>
        </p:nvSpPr>
        <p:spPr>
          <a:xfrm>
            <a:off x="9982200" y="0"/>
            <a:ext cx="2209800" cy="6858000"/>
          </a:xfrm>
          <a:prstGeom prst="rect">
            <a:avLst/>
          </a:prstGeom>
          <a:gradFill flip="none" rotWithShape="1">
            <a:gsLst>
              <a:gs pos="0">
                <a:schemeClr val="accent1"/>
              </a:gs>
              <a:gs pos="100000">
                <a:schemeClr val="accent1">
                  <a:lumMod val="7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Vertical Title 1"/>
          <p:cNvSpPr>
            <a:spLocks noGrp="1"/>
          </p:cNvSpPr>
          <p:nvPr>
            <p:ph type="title" orient="vert"/>
          </p:nvPr>
        </p:nvSpPr>
        <p:spPr>
          <a:xfrm>
            <a:off x="10058399" y="457201"/>
            <a:ext cx="2057401" cy="5943600"/>
          </a:xfrm>
        </p:spPr>
        <p:txBody>
          <a:bodyPr vert="eaVert"/>
          <a:lstStyle/>
          <a:p>
            <a:r>
              <a:rPr lang="en-GB"/>
              <a:t>Click to edit Master title style</a:t>
            </a:r>
            <a:endParaRPr/>
          </a:p>
        </p:txBody>
      </p:sp>
      <p:sp>
        <p:nvSpPr>
          <p:cNvPr id="3" name="Vertical Text Placeholder 2"/>
          <p:cNvSpPr>
            <a:spLocks noGrp="1"/>
          </p:cNvSpPr>
          <p:nvPr>
            <p:ph type="body" orient="vert" idx="1"/>
          </p:nvPr>
        </p:nvSpPr>
        <p:spPr>
          <a:xfrm>
            <a:off x="609600" y="457200"/>
            <a:ext cx="9067800" cy="5943599"/>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37CC0096-1860-4642-9CD2-0079EA5E7CD1}" type="datetimeFigureOut">
              <a:rPr lang="en-US"/>
              <a:t>6/17/2026</a:t>
            </a:fld>
            <a:endParaRPr/>
          </a:p>
        </p:txBody>
      </p:sp>
      <p:sp>
        <p:nvSpPr>
          <p:cNvPr id="6" name="Slide Number Placeholder 5"/>
          <p:cNvSpPr>
            <a:spLocks noGrp="1"/>
          </p:cNvSpPr>
          <p:nvPr>
            <p:ph type="sldNum" sz="quarter" idx="12"/>
          </p:nvPr>
        </p:nvSpPr>
        <p:spPr/>
        <p:txBody>
          <a:bodyPr/>
          <a:lstStyle/>
          <a:p>
            <a:fld id="{E31375A4-56A4-47D6-9801-1991572033F7}" type="slidenum">
              <a:rPr/>
              <a:t>‹#›</a:t>
            </a:fld>
            <a:endParaRPr/>
          </a:p>
        </p:txBody>
      </p:sp>
    </p:spTree>
    <p:extLst>
      <p:ext uri="{BB962C8B-B14F-4D97-AF65-F5344CB8AC3E}">
        <p14:creationId xmlns:p14="http://schemas.microsoft.com/office/powerpoint/2010/main" val="25246350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kumimoji="0" lang="en-US" sz="7200" b="1" i="0" u="none" strike="noStrike" kern="1200" cap="all" spc="0" normalizeH="0" baseline="0" dirty="0">
                <a:ln w="15875">
                  <a:solidFill>
                    <a:sysClr val="window" lastClr="FFFFFF"/>
                  </a:solidFill>
                </a:ln>
                <a:solidFill>
                  <a:srgbClr val="DF5327"/>
                </a:solidFill>
                <a:effectLst>
                  <a:outerShdw dist="38100" dir="2700000" algn="tl" rotWithShape="0">
                    <a:srgbClr val="DF5327"/>
                  </a:outerShdw>
                </a:effectLst>
                <a:uLnTx/>
                <a:uFillTx/>
                <a:latin typeface="+mj-lt"/>
                <a:ea typeface="+mn-ea"/>
                <a:cs typeface="+mn-cs"/>
              </a:defRPr>
            </a:lvl1pPr>
          </a:lstStyle>
          <a:p>
            <a:r>
              <a:rPr lang="en-GB"/>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chemeClr val="accent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lvl1pPr>
              <a:defRPr>
                <a:solidFill>
                  <a:schemeClr val="accent1"/>
                </a:solidFill>
              </a:defRPr>
            </a:lvl1pPr>
          </a:lstStyle>
          <a:p>
            <a:fld id="{96DFF08F-DC6B-4601-B491-B0F83F6DD2DA}" type="datetimeFigureOut">
              <a:rPr lang="en-US" smtClean="0"/>
              <a:t>6/17/2026</a:t>
            </a:fld>
            <a:endParaRPr lang="en-US" dirty="0"/>
          </a:p>
        </p:txBody>
      </p:sp>
      <p:sp>
        <p:nvSpPr>
          <p:cNvPr id="5" name="Footer Placeholder 4"/>
          <p:cNvSpPr>
            <a:spLocks noGrp="1"/>
          </p:cNvSpPr>
          <p:nvPr>
            <p:ph type="ftr" sz="quarter" idx="11"/>
          </p:nvPr>
        </p:nvSpPr>
        <p:spPr/>
        <p:txBody>
          <a:bodyPr/>
          <a:lstStyle>
            <a:lvl1pPr>
              <a:defRPr>
                <a:solidFill>
                  <a:schemeClr val="accent1"/>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accent1"/>
                </a:solidFill>
              </a:defRPr>
            </a:lvl1pPr>
          </a:lstStyle>
          <a:p>
            <a:fld id="{4FAB73BC-B049-4115-A692-8D63A059BFB8}" type="slidenum">
              <a:rPr lang="en-US" smtClean="0"/>
              <a:t>‹#›</a:t>
            </a:fld>
            <a:endParaRPr lang="en-US" dirty="0"/>
          </a:p>
        </p:txBody>
      </p:sp>
      <p:cxnSp>
        <p:nvCxnSpPr>
          <p:cNvPr id="8" name="Straight Connector 7"/>
          <p:cNvCxnSpPr/>
          <p:nvPr/>
        </p:nvCxnSpPr>
        <p:spPr>
          <a:xfrm>
            <a:off x="1978660" y="3733800"/>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61072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37CC0096-1860-4642-9CD2-0079EA5E7CD1}" type="datetimeFigureOut">
              <a:rPr lang="en-US" smtClean="0"/>
              <a:t>6/17/2026</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31375A4-56A4-47D6-9801-1991572033F7}" type="slidenum">
              <a:rPr lang="en-GB" smtClean="0"/>
              <a:t>‹#›</a:t>
            </a:fld>
            <a:endParaRPr lang="en-GB"/>
          </a:p>
        </p:txBody>
      </p:sp>
    </p:spTree>
    <p:extLst>
      <p:ext uri="{BB962C8B-B14F-4D97-AF65-F5344CB8AC3E}">
        <p14:creationId xmlns:p14="http://schemas.microsoft.com/office/powerpoint/2010/main" val="11799002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marL="0" algn="ctr" defTabSz="914400" rtl="0" eaLnBrk="1" latinLnBrk="0" hangingPunct="1">
              <a:lnSpc>
                <a:spcPct val="85000"/>
              </a:lnSpc>
              <a:spcBef>
                <a:spcPct val="0"/>
              </a:spcBef>
              <a:buNone/>
              <a:defRPr kumimoji="0" lang="en-US" sz="7200" b="1" i="0" u="none" strike="noStrike" kern="1200" cap="all" spc="0" normalizeH="0" baseline="0" dirty="0">
                <a:ln w="15875">
                  <a:solidFill>
                    <a:sysClr val="window" lastClr="FFFFFF"/>
                  </a:solidFill>
                </a:ln>
                <a:solidFill>
                  <a:srgbClr val="DF5327"/>
                </a:solidFill>
                <a:effectLst>
                  <a:outerShdw dist="38100" dir="2700000" algn="tl" rotWithShape="0">
                    <a:srgbClr val="DF5327"/>
                  </a:outerShdw>
                </a:effectLst>
                <a:uLnTx/>
                <a:uFillTx/>
                <a:latin typeface="Corbel" pitchFamily="34" charset="0"/>
                <a:ea typeface="+mn-ea"/>
                <a:cs typeface="+mn-cs"/>
              </a:defRPr>
            </a:lvl1pPr>
          </a:lstStyle>
          <a:p>
            <a:r>
              <a:rPr lang="en-GB"/>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6DFF08F-DC6B-4601-B491-B0F83F6DD2DA}" type="datetimeFigureOut">
              <a:rPr lang="en-US" smtClean="0"/>
              <a:t>6/17/2026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919562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37CC0096-1860-4642-9CD2-0079EA5E7CD1}" type="datetimeFigureOut">
              <a:rPr lang="en-US" smtClean="0"/>
              <a:t>6/17/2026</a:t>
            </a:fld>
            <a:endParaRPr lang="en-US"/>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31375A4-56A4-47D6-9801-1991572033F7}" type="slidenum">
              <a:rPr lang="en-GB" smtClean="0"/>
              <a:t>‹#›</a:t>
            </a:fld>
            <a:endParaRPr lang="en-GB"/>
          </a:p>
        </p:txBody>
      </p:sp>
    </p:spTree>
    <p:extLst>
      <p:ext uri="{BB962C8B-B14F-4D97-AF65-F5344CB8AC3E}">
        <p14:creationId xmlns:p14="http://schemas.microsoft.com/office/powerpoint/2010/main" val="2319049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GB"/>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37CC0096-1860-4642-9CD2-0079EA5E7CD1}" type="datetimeFigureOut">
              <a:rPr lang="en-US" smtClean="0"/>
              <a:t>6/17/2026</a:t>
            </a:fld>
            <a:endParaRPr lang="en-US"/>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31375A4-56A4-47D6-9801-1991572033F7}" type="slidenum">
              <a:rPr lang="en-GB" smtClean="0"/>
              <a:t>‹#›</a:t>
            </a:fld>
            <a:endParaRPr lang="en-GB"/>
          </a:p>
        </p:txBody>
      </p:sp>
    </p:spTree>
    <p:extLst>
      <p:ext uri="{BB962C8B-B14F-4D97-AF65-F5344CB8AC3E}">
        <p14:creationId xmlns:p14="http://schemas.microsoft.com/office/powerpoint/2010/main" val="35967220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37CC0096-1860-4642-9CD2-0079EA5E7CD1}" type="datetimeFigureOut">
              <a:rPr lang="en-US" smtClean="0"/>
              <a:t>6/17/2026</a:t>
            </a:fld>
            <a:endParaRPr lang="en-US"/>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31375A4-56A4-47D6-9801-1991572033F7}" type="slidenum">
              <a:rPr lang="en-GB" smtClean="0"/>
              <a:t>‹#›</a:t>
            </a:fld>
            <a:endParaRPr lang="en-GB"/>
          </a:p>
        </p:txBody>
      </p:sp>
    </p:spTree>
    <p:extLst>
      <p:ext uri="{BB962C8B-B14F-4D97-AF65-F5344CB8AC3E}">
        <p14:creationId xmlns:p14="http://schemas.microsoft.com/office/powerpoint/2010/main" val="337085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7CC0096-1860-4642-9CD2-0079EA5E7CD1}" type="datetimeFigureOut">
              <a:rPr lang="en-US" smtClean="0"/>
              <a:t>6/17/2026</a:t>
            </a:fld>
            <a:endParaRPr lang="en-US"/>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31375A4-56A4-47D6-9801-1991572033F7}" type="slidenum">
              <a:rPr lang="en-GB" smtClean="0"/>
              <a:t>‹#›</a:t>
            </a:fld>
            <a:endParaRPr lang="en-GB"/>
          </a:p>
        </p:txBody>
      </p:sp>
    </p:spTree>
    <p:extLst>
      <p:ext uri="{BB962C8B-B14F-4D97-AF65-F5344CB8AC3E}">
        <p14:creationId xmlns:p14="http://schemas.microsoft.com/office/powerpoint/2010/main" val="38501597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GB"/>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smtClean="0"/>
              <a:t>6/17/2026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5048748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smtClean="0"/>
              <a:t>6/17/2026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7058527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37CC0096-1860-4642-9CD2-0079EA5E7CD1}" type="datetimeFigureOut">
              <a:rPr lang="en-US" smtClean="0"/>
              <a:t>6/17/2026</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31375A4-56A4-47D6-9801-1991572033F7}" type="slidenum">
              <a:rPr lang="en-GB" smtClean="0"/>
              <a:t>‹#›</a:t>
            </a:fld>
            <a:endParaRPr lang="en-GB"/>
          </a:p>
        </p:txBody>
      </p:sp>
    </p:spTree>
    <p:extLst>
      <p:ext uri="{BB962C8B-B14F-4D97-AF65-F5344CB8AC3E}">
        <p14:creationId xmlns:p14="http://schemas.microsoft.com/office/powerpoint/2010/main" val="40777579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37CC0096-1860-4642-9CD2-0079EA5E7CD1}" type="datetimeFigureOut">
              <a:rPr lang="en-US" smtClean="0"/>
              <a:t>6/17/2026</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31375A4-56A4-47D6-9801-1991572033F7}" type="slidenum">
              <a:rPr lang="en-GB" smtClean="0"/>
              <a:t>‹#›</a:t>
            </a:fld>
            <a:endParaRPr lang="en-GB"/>
          </a:p>
        </p:txBody>
      </p:sp>
    </p:spTree>
    <p:extLst>
      <p:ext uri="{BB962C8B-B14F-4D97-AF65-F5344CB8AC3E}">
        <p14:creationId xmlns:p14="http://schemas.microsoft.com/office/powerpoint/2010/main" val="2692369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D9D9D9"/>
            </a:gs>
            <a:gs pos="100000">
              <a:schemeClr val="bg1"/>
            </a:gs>
          </a:gsLst>
          <a:lin ang="16200000" scaled="1"/>
          <a:tileRect/>
        </a:gradFill>
        <a:effectLst/>
      </p:bgPr>
    </p:bg>
    <p:spTree>
      <p:nvGrpSpPr>
        <p:cNvPr id="1" name=""/>
        <p:cNvGrpSpPr/>
        <p:nvPr/>
      </p:nvGrpSpPr>
      <p:grpSpPr>
        <a:xfrm>
          <a:off x="0" y="0"/>
          <a:ext cx="0" cy="0"/>
          <a:chOff x="0" y="0"/>
          <a:chExt cx="0" cy="0"/>
        </a:xfrm>
      </p:grpSpPr>
      <p:sp>
        <p:nvSpPr>
          <p:cNvPr id="7" name="red bar" descr="Red bar"/>
          <p:cNvSpPr/>
          <p:nvPr/>
        </p:nvSpPr>
        <p:spPr>
          <a:xfrm>
            <a:off x="1" y="1"/>
            <a:ext cx="12188824" cy="1524000"/>
          </a:xfrm>
          <a:prstGeom prst="rect">
            <a:avLst/>
          </a:prstGeom>
          <a:gradFill flip="none" rotWithShape="1">
            <a:gsLst>
              <a:gs pos="0">
                <a:schemeClr val="accent1"/>
              </a:gs>
              <a:gs pos="100000">
                <a:schemeClr val="accent1">
                  <a:lumMod val="7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Placeholder 1"/>
          <p:cNvSpPr>
            <a:spLocks noGrp="1"/>
          </p:cNvSpPr>
          <p:nvPr>
            <p:ph type="title"/>
          </p:nvPr>
        </p:nvSpPr>
        <p:spPr>
          <a:xfrm>
            <a:off x="1066800" y="99220"/>
            <a:ext cx="10058400" cy="1325563"/>
          </a:xfrm>
          <a:prstGeom prst="rect">
            <a:avLst/>
          </a:prstGeom>
        </p:spPr>
        <p:txBody>
          <a:bodyPr vert="horz" lIns="91440" tIns="45720" rIns="91440" bIns="45720" rtlCol="0" anchor="ctr">
            <a:normAutofit/>
          </a:bodyPr>
          <a:lstStyle/>
          <a:p>
            <a:r>
              <a:rPr lang="en-GB"/>
              <a:t>Click to edit Master title style</a:t>
            </a:r>
            <a:endParaRPr dirty="0"/>
          </a:p>
        </p:txBody>
      </p:sp>
      <p:sp>
        <p:nvSpPr>
          <p:cNvPr id="3" name="Text Placeholder 2"/>
          <p:cNvSpPr>
            <a:spLocks noGrp="1"/>
          </p:cNvSpPr>
          <p:nvPr>
            <p:ph type="body" idx="1"/>
          </p:nvPr>
        </p:nvSpPr>
        <p:spPr>
          <a:xfrm>
            <a:off x="1524000" y="1828799"/>
            <a:ext cx="9144000" cy="4572001"/>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5" name="Footer Placeholder 4"/>
          <p:cNvSpPr>
            <a:spLocks noGrp="1"/>
          </p:cNvSpPr>
          <p:nvPr>
            <p:ph type="ftr" sz="quarter" idx="3"/>
          </p:nvPr>
        </p:nvSpPr>
        <p:spPr>
          <a:xfrm>
            <a:off x="1066800" y="6481760"/>
            <a:ext cx="7848600" cy="239715"/>
          </a:xfrm>
          <a:prstGeom prst="rect">
            <a:avLst/>
          </a:prstGeom>
        </p:spPr>
        <p:txBody>
          <a:bodyPr vert="horz" lIns="91440" tIns="45720" rIns="91440" bIns="45720" rtlCol="0" anchor="ctr"/>
          <a:lstStyle>
            <a:lvl1pPr algn="l">
              <a:defRPr sz="1100">
                <a:solidFill>
                  <a:schemeClr val="tx1"/>
                </a:solidFill>
              </a:defRPr>
            </a:lvl1pPr>
          </a:lstStyle>
          <a:p>
            <a:endParaRPr lang="en-US" dirty="0"/>
          </a:p>
        </p:txBody>
      </p:sp>
      <p:sp>
        <p:nvSpPr>
          <p:cNvPr id="4" name="Date Placeholder 3"/>
          <p:cNvSpPr>
            <a:spLocks noGrp="1"/>
          </p:cNvSpPr>
          <p:nvPr>
            <p:ph type="dt" sz="half" idx="2"/>
          </p:nvPr>
        </p:nvSpPr>
        <p:spPr>
          <a:xfrm>
            <a:off x="9067800" y="6465885"/>
            <a:ext cx="1066800" cy="239715"/>
          </a:xfrm>
          <a:prstGeom prst="rect">
            <a:avLst/>
          </a:prstGeom>
        </p:spPr>
        <p:txBody>
          <a:bodyPr vert="horz" lIns="91440" tIns="45720" rIns="91440" bIns="45720" rtlCol="0" anchor="ctr"/>
          <a:lstStyle>
            <a:lvl1pPr algn="r">
              <a:defRPr sz="1100">
                <a:solidFill>
                  <a:schemeClr val="tx1"/>
                </a:solidFill>
              </a:defRPr>
            </a:lvl1pPr>
          </a:lstStyle>
          <a:p>
            <a:fld id="{37CC0096-1860-4642-9CD2-0079EA5E7CD1}" type="datetimeFigureOut">
              <a:rPr lang="en-US" smtClean="0"/>
              <a:pPr/>
              <a:t>6/17/2026</a:t>
            </a:fld>
            <a:endParaRPr lang="en-US" dirty="0"/>
          </a:p>
        </p:txBody>
      </p:sp>
      <p:sp>
        <p:nvSpPr>
          <p:cNvPr id="6" name="Slide Number Placeholder 5"/>
          <p:cNvSpPr>
            <a:spLocks noGrp="1"/>
          </p:cNvSpPr>
          <p:nvPr>
            <p:ph type="sldNum" sz="quarter" idx="4"/>
          </p:nvPr>
        </p:nvSpPr>
        <p:spPr>
          <a:xfrm>
            <a:off x="10287000" y="6481760"/>
            <a:ext cx="838200" cy="239715"/>
          </a:xfrm>
          <a:prstGeom prst="rect">
            <a:avLst/>
          </a:prstGeom>
        </p:spPr>
        <p:txBody>
          <a:bodyPr vert="horz" lIns="91440" tIns="45720" rIns="91440" bIns="45720" rtlCol="0" anchor="ctr"/>
          <a:lstStyle>
            <a:lvl1pPr algn="r">
              <a:defRPr sz="1100">
                <a:solidFill>
                  <a:schemeClr val="tx1"/>
                </a:solidFill>
              </a:defRPr>
            </a:lvl1pPr>
          </a:lstStyle>
          <a:p>
            <a:fld id="{E31375A4-56A4-47D6-9801-1991572033F7}" type="slidenum">
              <a:rPr lang="en-US" smtClean="0"/>
              <a:pPr/>
              <a:t>‹#›</a:t>
            </a:fld>
            <a:endParaRPr lang="en-US"/>
          </a:p>
        </p:txBody>
      </p:sp>
    </p:spTree>
    <p:extLst>
      <p:ext uri="{BB962C8B-B14F-4D97-AF65-F5344CB8AC3E}">
        <p14:creationId xmlns:p14="http://schemas.microsoft.com/office/powerpoint/2010/main" val="19432598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36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800"/>
        </a:spcBef>
        <a:buSzPct val="100000"/>
        <a:buFont typeface="Arial" pitchFamily="34" charset="0"/>
        <a:buChar char="▪"/>
        <a:defRPr sz="2400" kern="1200">
          <a:solidFill>
            <a:schemeClr val="tx1">
              <a:lumMod val="75000"/>
              <a:lumOff val="25000"/>
            </a:schemeClr>
          </a:solidFill>
          <a:latin typeface="+mn-lt"/>
          <a:ea typeface="+mn-ea"/>
          <a:cs typeface="+mn-cs"/>
        </a:defRPr>
      </a:lvl1pPr>
      <a:lvl2pPr marL="457200" indent="-228600" algn="l" defTabSz="914400" rtl="0" eaLnBrk="1" latinLnBrk="0" hangingPunct="1">
        <a:lnSpc>
          <a:spcPct val="90000"/>
        </a:lnSpc>
        <a:spcBef>
          <a:spcPts val="600"/>
        </a:spcBef>
        <a:buSzPct val="100000"/>
        <a:buFont typeface="Arial" pitchFamily="34" charset="0"/>
        <a:buChar char="▪"/>
        <a:defRPr sz="2200" kern="1200">
          <a:solidFill>
            <a:schemeClr val="tx1">
              <a:lumMod val="75000"/>
              <a:lumOff val="25000"/>
            </a:schemeClr>
          </a:solidFill>
          <a:latin typeface="+mn-lt"/>
          <a:ea typeface="+mn-ea"/>
          <a:cs typeface="+mn-cs"/>
        </a:defRPr>
      </a:lvl2pPr>
      <a:lvl3pPr marL="685800" indent="-182880" algn="l" defTabSz="914400" rtl="0" eaLnBrk="1" latinLnBrk="0" hangingPunct="1">
        <a:lnSpc>
          <a:spcPct val="90000"/>
        </a:lnSpc>
        <a:spcBef>
          <a:spcPts val="600"/>
        </a:spcBef>
        <a:buSzPct val="100000"/>
        <a:buFont typeface="Arial" pitchFamily="34" charset="0"/>
        <a:buChar char="▪"/>
        <a:defRPr sz="2000" kern="1200">
          <a:solidFill>
            <a:schemeClr val="tx1">
              <a:lumMod val="75000"/>
              <a:lumOff val="25000"/>
            </a:schemeClr>
          </a:solidFill>
          <a:latin typeface="+mn-lt"/>
          <a:ea typeface="+mn-ea"/>
          <a:cs typeface="+mn-cs"/>
        </a:defRPr>
      </a:lvl3pPr>
      <a:lvl4pPr marL="868680" indent="-182563" algn="l" defTabSz="914400" rtl="0" eaLnBrk="1" latinLnBrk="0" hangingPunct="1">
        <a:lnSpc>
          <a:spcPct val="90000"/>
        </a:lnSpc>
        <a:spcBef>
          <a:spcPts val="600"/>
        </a:spcBef>
        <a:buSzPct val="100000"/>
        <a:buFont typeface="Arial" pitchFamily="34" charset="0"/>
        <a:buChar char="▪"/>
        <a:defRPr sz="1800" kern="1200">
          <a:solidFill>
            <a:schemeClr val="tx1">
              <a:lumMod val="75000"/>
              <a:lumOff val="25000"/>
            </a:schemeClr>
          </a:solidFill>
          <a:latin typeface="+mn-lt"/>
          <a:ea typeface="+mn-ea"/>
          <a:cs typeface="+mn-cs"/>
        </a:defRPr>
      </a:lvl4pPr>
      <a:lvl5pPr marL="1051560" indent="-182880" algn="l" defTabSz="914400" rtl="0" eaLnBrk="1" latinLnBrk="0" hangingPunct="1">
        <a:lnSpc>
          <a:spcPct val="90000"/>
        </a:lnSpc>
        <a:spcBef>
          <a:spcPts val="600"/>
        </a:spcBef>
        <a:buSzPct val="100000"/>
        <a:buFont typeface="Arial" pitchFamily="34" charset="0"/>
        <a:buChar char="▪"/>
        <a:defRPr sz="1600" kern="1200">
          <a:solidFill>
            <a:schemeClr val="tx1">
              <a:lumMod val="75000"/>
              <a:lumOff val="25000"/>
            </a:schemeClr>
          </a:solidFill>
          <a:latin typeface="+mn-lt"/>
          <a:ea typeface="+mn-ea"/>
          <a:cs typeface="+mn-cs"/>
        </a:defRPr>
      </a:lvl5pPr>
      <a:lvl6pPr marL="1234440" indent="-182880" algn="l" defTabSz="914400" rtl="0" eaLnBrk="1" latinLnBrk="0" hangingPunct="1">
        <a:lnSpc>
          <a:spcPct val="90000"/>
        </a:lnSpc>
        <a:spcBef>
          <a:spcPts val="400"/>
        </a:spcBef>
        <a:buSzPct val="100000"/>
        <a:buFont typeface="Arial" pitchFamily="34" charset="0"/>
        <a:buChar char="▪"/>
        <a:defRPr sz="1600" kern="1200">
          <a:solidFill>
            <a:schemeClr val="tx1">
              <a:lumMod val="75000"/>
              <a:lumOff val="25000"/>
            </a:schemeClr>
          </a:solidFill>
          <a:latin typeface="+mn-lt"/>
          <a:ea typeface="+mn-ea"/>
          <a:cs typeface="+mn-cs"/>
        </a:defRPr>
      </a:lvl6pPr>
      <a:lvl7pPr marL="1417320" indent="-182880" algn="l" defTabSz="914400" rtl="0" eaLnBrk="1" latinLnBrk="0" hangingPunct="1">
        <a:lnSpc>
          <a:spcPct val="90000"/>
        </a:lnSpc>
        <a:spcBef>
          <a:spcPts val="400"/>
        </a:spcBef>
        <a:buSzPct val="100000"/>
        <a:buFont typeface="Arial" pitchFamily="34" charset="0"/>
        <a:buChar char="▪"/>
        <a:defRPr sz="1600" kern="1200">
          <a:solidFill>
            <a:schemeClr val="tx1">
              <a:lumMod val="75000"/>
              <a:lumOff val="25000"/>
            </a:schemeClr>
          </a:solidFill>
          <a:latin typeface="+mn-lt"/>
          <a:ea typeface="+mn-ea"/>
          <a:cs typeface="+mn-cs"/>
        </a:defRPr>
      </a:lvl7pPr>
      <a:lvl8pPr marL="1600200" indent="-182880" algn="l" defTabSz="914400" rtl="0" eaLnBrk="1" latinLnBrk="0" hangingPunct="1">
        <a:lnSpc>
          <a:spcPct val="90000"/>
        </a:lnSpc>
        <a:spcBef>
          <a:spcPts val="400"/>
        </a:spcBef>
        <a:buSzPct val="100000"/>
        <a:buFont typeface="Arial" pitchFamily="34" charset="0"/>
        <a:buChar char="▪"/>
        <a:defRPr sz="1600" kern="1200">
          <a:solidFill>
            <a:schemeClr val="tx1">
              <a:lumMod val="75000"/>
              <a:lumOff val="25000"/>
            </a:schemeClr>
          </a:solidFill>
          <a:latin typeface="+mn-lt"/>
          <a:ea typeface="+mn-ea"/>
          <a:cs typeface="+mn-cs"/>
        </a:defRPr>
      </a:lvl8pPr>
      <a:lvl9pPr marL="1783080" indent="-182880" algn="l" defTabSz="914400" rtl="0" eaLnBrk="1" latinLnBrk="0" hangingPunct="1">
        <a:lnSpc>
          <a:spcPct val="90000"/>
        </a:lnSpc>
        <a:spcBef>
          <a:spcPts val="400"/>
        </a:spcBef>
        <a:buSzPct val="100000"/>
        <a:buFont typeface="Arial" pitchFamily="34" charset="0"/>
        <a:buChar char="▪"/>
        <a:defRPr sz="1600" kern="1200">
          <a:solidFill>
            <a:schemeClr val="tx1">
              <a:lumMod val="75000"/>
              <a:lumOff val="2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37CC0096-1860-4642-9CD2-0079EA5E7CD1}" type="datetimeFigureOut">
              <a:rPr lang="en-US" smtClean="0"/>
              <a:pPr/>
              <a:t>6/17/2026</a:t>
            </a:fld>
            <a:endParaRPr lang="en-US" dirty="0"/>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US" dirty="0"/>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E31375A4-56A4-47D6-9801-1991572033F7}" type="slidenum">
              <a:rPr lang="en-US" smtClean="0"/>
              <a:pPr/>
              <a:t>‹#›</a:t>
            </a:fld>
            <a:endParaRPr lang="en-US"/>
          </a:p>
        </p:txBody>
      </p:sp>
    </p:spTree>
    <p:extLst>
      <p:ext uri="{BB962C8B-B14F-4D97-AF65-F5344CB8AC3E}">
        <p14:creationId xmlns:p14="http://schemas.microsoft.com/office/powerpoint/2010/main" val="324799013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98452" y="-1971600"/>
            <a:ext cx="9721080" cy="4689140"/>
          </a:xfrm>
          <a:ln>
            <a:noFill/>
          </a:ln>
        </p:spPr>
        <p:txBody>
          <a:bodyPr>
            <a:noAutofit/>
          </a:bodyPr>
          <a:lstStyle/>
          <a:p>
            <a:br>
              <a:rPr lang="en-US" sz="2000" b="0" dirty="0">
                <a:ln w="15875">
                  <a:noFill/>
                </a:ln>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br>
              <a:rPr lang="en-GB" sz="2000" dirty="0">
                <a:ln w="15875">
                  <a:noFill/>
                </a:ln>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GB" sz="2000" dirty="0">
                <a:ln w="15875">
                  <a:noFill/>
                </a:ln>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Module : </a:t>
            </a:r>
            <a:r>
              <a:rPr lang="en-US" sz="2000" b="0" dirty="0">
                <a:ln w="15875">
                  <a:noFill/>
                </a:ln>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Professional Development within Health and Social Care</a:t>
            </a:r>
            <a:br>
              <a:rPr lang="en-US" sz="2000" b="0" dirty="0">
                <a:ln w="15875">
                  <a:noFill/>
                </a:ln>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br>
              <a:rPr lang="en-GB" sz="2000" dirty="0">
                <a:ln w="15875">
                  <a:noFill/>
                </a:ln>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GB" sz="2000" dirty="0">
                <a:ln w="15875">
                  <a:noFill/>
                </a:ln>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Module code: </a:t>
            </a:r>
            <a:r>
              <a:rPr lang="en-GB" sz="2000" b="0" dirty="0">
                <a:ln w="15875">
                  <a:noFill/>
                </a:ln>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LCHS4009</a:t>
            </a:r>
            <a:br>
              <a:rPr lang="en-GB" sz="2000" b="0" dirty="0">
                <a:ln w="15875">
                  <a:noFill/>
                </a:ln>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br>
              <a:rPr lang="en-GB" sz="2000" b="0" dirty="0">
                <a:ln w="15875">
                  <a:noFill/>
                </a:ln>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GB" sz="2000" dirty="0">
                <a:ln w="15875">
                  <a:noFill/>
                </a:ln>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Topic: </a:t>
            </a:r>
            <a:r>
              <a:rPr lang="en-US" sz="2000" b="0" dirty="0">
                <a:ln w="15875">
                  <a:noFill/>
                </a:ln>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Communication skills in health and social care</a:t>
            </a:r>
            <a:br>
              <a:rPr lang="en-GB" sz="2000" dirty="0">
                <a:ln w="15875">
                  <a:noFill/>
                </a:ln>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en-US" sz="2000" dirty="0">
              <a:ln w="15875">
                <a:noFill/>
              </a:ln>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a:xfrm>
            <a:off x="1712070" y="3212976"/>
            <a:ext cx="8776418" cy="3384376"/>
          </a:xfrm>
        </p:spPr>
        <p:txBody>
          <a:bodyPr>
            <a:normAutofit/>
          </a:bodyPr>
          <a:lstStyle/>
          <a:p>
            <a:pPr>
              <a:lnSpc>
                <a:spcPct val="100000"/>
              </a:lnSpc>
            </a:pPr>
            <a:r>
              <a:rPr lang="en-GB" sz="2800" b="1" dirty="0">
                <a:latin typeface="Times New Roman" panose="02020603050405020304" pitchFamily="18" charset="0"/>
                <a:cs typeface="Times New Roman" panose="02020603050405020304" pitchFamily="18" charset="0"/>
              </a:rPr>
              <a:t>Lecturer: </a:t>
            </a:r>
            <a:endParaRPr lang="en-GB" sz="2800" dirty="0">
              <a:latin typeface="Times New Roman" panose="02020603050405020304" pitchFamily="18" charset="0"/>
              <a:cs typeface="Times New Roman" panose="02020603050405020304" pitchFamily="18" charset="0"/>
            </a:endParaRPr>
          </a:p>
          <a:p>
            <a:pPr>
              <a:lnSpc>
                <a:spcPct val="100000"/>
              </a:lnSpc>
            </a:pPr>
            <a:r>
              <a:rPr lang="en-GB" sz="2800" b="1" dirty="0">
                <a:latin typeface="Times New Roman" panose="02020603050405020304" pitchFamily="18" charset="0"/>
                <a:cs typeface="Times New Roman" panose="02020603050405020304" pitchFamily="18" charset="0"/>
              </a:rPr>
              <a:t>Student Name: </a:t>
            </a:r>
            <a:r>
              <a:rPr lang="en-GB" sz="2800" dirty="0">
                <a:latin typeface="Times New Roman" panose="02020603050405020304" pitchFamily="18" charset="0"/>
                <a:cs typeface="Times New Roman" panose="02020603050405020304" pitchFamily="18" charset="0"/>
              </a:rPr>
              <a:t>Nikita Nana Angelina Wilson</a:t>
            </a:r>
          </a:p>
          <a:p>
            <a:pPr>
              <a:lnSpc>
                <a:spcPct val="100000"/>
              </a:lnSpc>
            </a:pPr>
            <a:r>
              <a:rPr lang="en-GB" sz="2800" b="1" dirty="0">
                <a:latin typeface="Times New Roman" panose="02020603050405020304" pitchFamily="18" charset="0"/>
                <a:cs typeface="Times New Roman" panose="02020603050405020304" pitchFamily="18" charset="0"/>
              </a:rPr>
              <a:t>Student ID: 2506894</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351416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b="1" dirty="0">
                <a:latin typeface="Times New Roman" panose="02020603050405020304" pitchFamily="18" charset="0"/>
                <a:cs typeface="Times New Roman" panose="02020603050405020304" pitchFamily="18" charset="0"/>
              </a:rPr>
              <a:t>Introduction</a:t>
            </a:r>
            <a:endParaRPr lang="en-US" dirty="0">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9E076404-4CCD-B4F6-B1F9-AB756C69F37E}"/>
              </a:ext>
            </a:extLst>
          </p:cNvPr>
          <p:cNvSpPr txBox="1"/>
          <p:nvPr/>
        </p:nvSpPr>
        <p:spPr>
          <a:xfrm>
            <a:off x="1066800" y="2060848"/>
            <a:ext cx="5029200" cy="4005322"/>
          </a:xfrm>
          <a:prstGeom prst="roundRect">
            <a:avLst>
              <a:gd name="adj" fmla="val 9705"/>
            </a:avLst>
          </a:prstGeom>
          <a:solidFill>
            <a:schemeClr val="accent1">
              <a:lumMod val="20000"/>
              <a:lumOff val="80000"/>
            </a:schemeClr>
          </a:solidFill>
        </p:spPr>
        <p:txBody>
          <a:bodyPr wrap="square">
            <a:spAutoFit/>
          </a:bodyPr>
          <a:lstStyle/>
          <a:p>
            <a:pPr marL="342900" indent="-342900" algn="just" fontAlgn="base">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presentation title is: “Communication skills in health and social care”.</a:t>
            </a:r>
          </a:p>
          <a:p>
            <a:pPr marL="342900" indent="-342900" algn="just" fontAlgn="base">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presentation highlights how to improve communication based on Tuckman's model.</a:t>
            </a:r>
          </a:p>
          <a:p>
            <a:pPr marL="342900" indent="-342900" algn="just" fontAlgn="base">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Gibson's Lodge Limited was chosen after targets were identified in the area of communication interests within the records.</a:t>
            </a:r>
          </a:p>
          <a:p>
            <a:pPr marL="342900" indent="-342900" algn="just" fontAlgn="base">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Communication problems and approaches towards their resolution have been outlined.</a:t>
            </a:r>
          </a:p>
        </p:txBody>
      </p:sp>
      <p:pic>
        <p:nvPicPr>
          <p:cNvPr id="3074" name="Picture 2" descr="COMMUNICATING IN HEALTH AND SOCIAL CARE | Education">
            <a:extLst>
              <a:ext uri="{FF2B5EF4-FFF2-40B4-BE49-F238E27FC236}">
                <a16:creationId xmlns:a16="http://schemas.microsoft.com/office/drawing/2014/main" id="{A9AB78F1-46A4-AF1F-8AEB-C0AF2E8DAB5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77404" y="2243824"/>
            <a:ext cx="4834508" cy="24172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697E615B-479F-82C7-2812-634E63F22E2F}"/>
              </a:ext>
            </a:extLst>
          </p:cNvPr>
          <p:cNvSpPr txBox="1"/>
          <p:nvPr/>
        </p:nvSpPr>
        <p:spPr>
          <a:xfrm>
            <a:off x="6577404" y="4842420"/>
            <a:ext cx="4834508" cy="553998"/>
          </a:xfrm>
          <a:prstGeom prst="rect">
            <a:avLst/>
          </a:prstGeom>
          <a:noFill/>
        </p:spPr>
        <p:txBody>
          <a:bodyPr wrap="square">
            <a:spAutoFit/>
          </a:bodyPr>
          <a:lstStyle/>
          <a:p>
            <a:pPr algn="ctr"/>
            <a:r>
              <a:rPr lang="en-GB" sz="1000" dirty="0">
                <a:latin typeface="Times New Roman" panose="02020603050405020304" pitchFamily="18" charset="0"/>
                <a:cs typeface="Times New Roman" panose="02020603050405020304" pitchFamily="18" charset="0"/>
              </a:rPr>
              <a:t>Source: https://res.cloudinary.com/jerrick/image/upload/v1752675926/6877b6564bdddb001da509c8.jpg</a:t>
            </a:r>
          </a:p>
        </p:txBody>
      </p:sp>
    </p:spTree>
    <p:extLst>
      <p:ext uri="{BB962C8B-B14F-4D97-AF65-F5344CB8AC3E}">
        <p14:creationId xmlns:p14="http://schemas.microsoft.com/office/powerpoint/2010/main" val="17729694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840C07-D9BB-B4E0-94A5-4EF17A99784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E6ED5C3-745C-6113-D904-B180D9832CFB}"/>
              </a:ext>
            </a:extLst>
          </p:cNvPr>
          <p:cNvSpPr>
            <a:spLocks noGrp="1"/>
          </p:cNvSpPr>
          <p:nvPr>
            <p:ph type="title"/>
          </p:nvPr>
        </p:nvSpPr>
        <p:spPr/>
        <p:txBody>
          <a:bodyPr>
            <a:normAutofit/>
          </a:bodyPr>
          <a:lstStyle/>
          <a:p>
            <a:pPr algn="ctr"/>
            <a:r>
              <a:rPr lang="en-US" b="1" dirty="0">
                <a:latin typeface="Times New Roman" panose="02020603050405020304" pitchFamily="18" charset="0"/>
                <a:cs typeface="Times New Roman" panose="02020603050405020304" pitchFamily="18" charset="0"/>
              </a:rPr>
              <a:t>Importance of the skill in the Health and Social care</a:t>
            </a:r>
            <a:endParaRPr lang="en-US" dirty="0">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6DF59FE-F5C6-CD01-E30F-8F8F1FF70298}"/>
              </a:ext>
            </a:extLst>
          </p:cNvPr>
          <p:cNvSpPr txBox="1"/>
          <p:nvPr/>
        </p:nvSpPr>
        <p:spPr>
          <a:xfrm>
            <a:off x="546656" y="1844824"/>
            <a:ext cx="5533256" cy="4330958"/>
          </a:xfrm>
          <a:prstGeom prst="roundRect">
            <a:avLst>
              <a:gd name="adj" fmla="val 9705"/>
            </a:avLst>
          </a:prstGeom>
          <a:solidFill>
            <a:schemeClr val="accent1">
              <a:lumMod val="20000"/>
              <a:lumOff val="80000"/>
            </a:schemeClr>
          </a:solidFill>
        </p:spPr>
        <p:txBody>
          <a:bodyPr wrap="square">
            <a:spAutoFit/>
          </a:bodyPr>
          <a:lstStyle/>
          <a:p>
            <a:pPr marL="342900" indent="-342900" algn="just" rtl="0" fontAlgn="base">
              <a:buFont typeface="Arial" panose="020B0604020202020204" pitchFamily="34" charset="0"/>
              <a:buChar char="•"/>
            </a:pPr>
            <a:r>
              <a:rPr lang="en-US" sz="2000" b="0" i="0" u="none" strike="noStrike" dirty="0">
                <a:solidFill>
                  <a:srgbClr val="000000"/>
                </a:solidFill>
                <a:effectLst/>
                <a:latin typeface="Times New Roman" panose="02020603050405020304" pitchFamily="18" charset="0"/>
              </a:rPr>
              <a:t>Care documentation contained inaccurate information, affecting person-</a:t>
            </a:r>
            <a:r>
              <a:rPr lang="en-US" sz="2000" b="0" i="0" u="none" strike="noStrike" dirty="0" err="1">
                <a:solidFill>
                  <a:srgbClr val="000000"/>
                </a:solidFill>
                <a:effectLst/>
                <a:latin typeface="Times New Roman" panose="02020603050405020304" pitchFamily="18" charset="0"/>
              </a:rPr>
              <a:t>centred</a:t>
            </a:r>
            <a:r>
              <a:rPr lang="en-US" sz="2000" b="0" i="0" u="none" strike="noStrike" dirty="0">
                <a:solidFill>
                  <a:srgbClr val="000000"/>
                </a:solidFill>
                <a:effectLst/>
                <a:latin typeface="Times New Roman" panose="02020603050405020304" pitchFamily="18" charset="0"/>
              </a:rPr>
              <a:t> communication (National Institute for Health and Care Research, 2026).</a:t>
            </a:r>
            <a:endParaRPr lang="en-US" sz="2000" b="0" i="0" u="none" strike="noStrike" dirty="0">
              <a:solidFill>
                <a:srgbClr val="222222"/>
              </a:solidFill>
              <a:effectLst/>
              <a:latin typeface="Times New Roman" panose="02020603050405020304" pitchFamily="18" charset="0"/>
            </a:endParaRPr>
          </a:p>
          <a:p>
            <a:pPr marL="342900" indent="-342900" algn="just" rtl="0" fontAlgn="base">
              <a:buFont typeface="Arial" panose="020B0604020202020204" pitchFamily="34" charset="0"/>
              <a:buChar char="•"/>
            </a:pPr>
            <a:r>
              <a:rPr lang="en-US" sz="2000" b="0" i="0" u="none" strike="noStrike" dirty="0">
                <a:solidFill>
                  <a:srgbClr val="000000"/>
                </a:solidFill>
                <a:effectLst/>
                <a:latin typeface="Times New Roman" panose="02020603050405020304" pitchFamily="18" charset="0"/>
              </a:rPr>
              <a:t>Communication aids in different aspects related to the process of record keeping and cooperation in delivering care.</a:t>
            </a:r>
            <a:endParaRPr lang="en-US" sz="2000" b="0" i="0" u="none" strike="noStrike" dirty="0">
              <a:solidFill>
                <a:srgbClr val="222222"/>
              </a:solidFill>
              <a:effectLst/>
              <a:latin typeface="Times New Roman" panose="02020603050405020304" pitchFamily="18" charset="0"/>
            </a:endParaRPr>
          </a:p>
          <a:p>
            <a:pPr marL="342900" indent="-342900" algn="just" rtl="0" fontAlgn="base">
              <a:buFont typeface="Arial" panose="020B0604020202020204" pitchFamily="34" charset="0"/>
              <a:buChar char="•"/>
            </a:pPr>
            <a:r>
              <a:rPr lang="en-US" sz="2000" b="0" i="0" u="none" strike="noStrike" dirty="0">
                <a:solidFill>
                  <a:srgbClr val="000000"/>
                </a:solidFill>
                <a:effectLst/>
                <a:latin typeface="Times New Roman" panose="02020603050405020304" pitchFamily="18" charset="0"/>
              </a:rPr>
              <a:t>Problems at the NHS regarding communicating messages – 55% of 55% – within five years (Brunton-Douglas </a:t>
            </a:r>
            <a:r>
              <a:rPr lang="en-US" sz="2000" b="0" i="1" u="none" strike="noStrike" dirty="0">
                <a:solidFill>
                  <a:srgbClr val="000000"/>
                </a:solidFill>
                <a:effectLst/>
                <a:latin typeface="Times New Roman" panose="02020603050405020304" pitchFamily="18" charset="0"/>
              </a:rPr>
              <a:t>et al</a:t>
            </a:r>
            <a:r>
              <a:rPr lang="en-US" sz="2000" b="0" i="0" u="none" strike="noStrike" dirty="0">
                <a:solidFill>
                  <a:srgbClr val="000000"/>
                </a:solidFill>
                <a:effectLst/>
                <a:latin typeface="Times New Roman" panose="02020603050405020304" pitchFamily="18" charset="0"/>
              </a:rPr>
              <a:t>., 2026).</a:t>
            </a:r>
            <a:endParaRPr lang="en-US" sz="2000" b="0" i="0" u="none" strike="noStrike" dirty="0">
              <a:solidFill>
                <a:srgbClr val="222222"/>
              </a:solidFill>
              <a:effectLst/>
              <a:latin typeface="Times New Roman" panose="02020603050405020304" pitchFamily="18" charset="0"/>
            </a:endParaRPr>
          </a:p>
          <a:p>
            <a:pPr marL="342900" indent="-342900" algn="just" rtl="0" fontAlgn="base">
              <a:spcAft>
                <a:spcPts val="1000"/>
              </a:spcAft>
              <a:buFont typeface="Arial" panose="020B0604020202020204" pitchFamily="34" charset="0"/>
              <a:buChar char="•"/>
            </a:pPr>
            <a:r>
              <a:rPr lang="en-US" sz="2000" b="0" i="0" u="none" strike="noStrike" dirty="0">
                <a:solidFill>
                  <a:srgbClr val="000000"/>
                </a:solidFill>
                <a:effectLst/>
                <a:latin typeface="Times New Roman" panose="02020603050405020304" pitchFamily="18" charset="0"/>
              </a:rPr>
              <a:t>Communication reduces errors and improves care continuity.</a:t>
            </a:r>
            <a:endParaRPr lang="en-US" sz="2000" b="0" i="0" u="none" strike="noStrike" dirty="0">
              <a:solidFill>
                <a:srgbClr val="222222"/>
              </a:solidFill>
              <a:effectLst/>
              <a:latin typeface="Times New Roman" panose="02020603050405020304" pitchFamily="18" charset="0"/>
            </a:endParaRPr>
          </a:p>
        </p:txBody>
      </p:sp>
      <p:pic>
        <p:nvPicPr>
          <p:cNvPr id="4" name="Picture 3">
            <a:extLst>
              <a:ext uri="{FF2B5EF4-FFF2-40B4-BE49-F238E27FC236}">
                <a16:creationId xmlns:a16="http://schemas.microsoft.com/office/drawing/2014/main" id="{B0FA4928-4BBD-1477-F5B3-64769C42D9B8}"/>
              </a:ext>
            </a:extLst>
          </p:cNvPr>
          <p:cNvPicPr>
            <a:picLocks noChangeAspect="1"/>
          </p:cNvPicPr>
          <p:nvPr/>
        </p:nvPicPr>
        <p:blipFill>
          <a:blip r:embed="rId3"/>
          <a:stretch>
            <a:fillRect/>
          </a:stretch>
        </p:blipFill>
        <p:spPr>
          <a:xfrm>
            <a:off x="6235064" y="2112775"/>
            <a:ext cx="5410280" cy="2632449"/>
          </a:xfrm>
          <a:prstGeom prst="rect">
            <a:avLst/>
          </a:prstGeom>
          <a:ln>
            <a:noFill/>
          </a:ln>
          <a:effectLst>
            <a:outerShdw blurRad="292100" dist="139700" dir="2700000" algn="tl" rotWithShape="0">
              <a:srgbClr val="333333">
                <a:alpha val="65000"/>
              </a:srgbClr>
            </a:outerShdw>
          </a:effectLst>
        </p:spPr>
      </p:pic>
      <p:sp>
        <p:nvSpPr>
          <p:cNvPr id="8" name="TextBox 7">
            <a:extLst>
              <a:ext uri="{FF2B5EF4-FFF2-40B4-BE49-F238E27FC236}">
                <a16:creationId xmlns:a16="http://schemas.microsoft.com/office/drawing/2014/main" id="{4E094B8C-AF9E-333C-E5F5-2B41E744D15F}"/>
              </a:ext>
            </a:extLst>
          </p:cNvPr>
          <p:cNvSpPr txBox="1"/>
          <p:nvPr/>
        </p:nvSpPr>
        <p:spPr>
          <a:xfrm>
            <a:off x="6256976" y="4869160"/>
            <a:ext cx="5410280" cy="246221"/>
          </a:xfrm>
          <a:prstGeom prst="rect">
            <a:avLst/>
          </a:prstGeom>
          <a:noFill/>
        </p:spPr>
        <p:txBody>
          <a:bodyPr wrap="square">
            <a:spAutoFit/>
          </a:bodyPr>
          <a:lstStyle/>
          <a:p>
            <a:pPr algn="ctr"/>
            <a:r>
              <a:rPr lang="en-GB" sz="1000" dirty="0">
                <a:latin typeface="Times New Roman" panose="02020603050405020304" pitchFamily="18" charset="0"/>
                <a:cs typeface="Times New Roman" panose="02020603050405020304" pitchFamily="18" charset="0"/>
              </a:rPr>
              <a:t>Source: Kings Fund, 2025</a:t>
            </a:r>
          </a:p>
        </p:txBody>
      </p:sp>
    </p:spTree>
    <p:extLst>
      <p:ext uri="{BB962C8B-B14F-4D97-AF65-F5344CB8AC3E}">
        <p14:creationId xmlns:p14="http://schemas.microsoft.com/office/powerpoint/2010/main" val="20792851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D24ED9-7DA5-3C35-2214-7D7F89D1802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FAD5465-7658-8488-EB33-C6B2311CE049}"/>
              </a:ext>
            </a:extLst>
          </p:cNvPr>
          <p:cNvSpPr>
            <a:spLocks noGrp="1"/>
          </p:cNvSpPr>
          <p:nvPr>
            <p:ph type="title"/>
          </p:nvPr>
        </p:nvSpPr>
        <p:spPr/>
        <p:txBody>
          <a:bodyPr>
            <a:normAutofit/>
          </a:bodyPr>
          <a:lstStyle/>
          <a:p>
            <a:pPr algn="ctr"/>
            <a:r>
              <a:rPr lang="en-US" b="1" dirty="0">
                <a:latin typeface="Times New Roman" panose="02020603050405020304" pitchFamily="18" charset="0"/>
                <a:cs typeface="Times New Roman" panose="02020603050405020304" pitchFamily="18" charset="0"/>
              </a:rPr>
              <a:t>Relevance of communication skill with the professional practice</a:t>
            </a:r>
            <a:endParaRPr lang="en-US" dirty="0">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CC2083F-DD98-90AC-1F3A-0B0489856D03}"/>
              </a:ext>
            </a:extLst>
          </p:cNvPr>
          <p:cNvSpPr txBox="1"/>
          <p:nvPr/>
        </p:nvSpPr>
        <p:spPr>
          <a:xfrm>
            <a:off x="1066800" y="1916832"/>
            <a:ext cx="5317232" cy="4005322"/>
          </a:xfrm>
          <a:prstGeom prst="roundRect">
            <a:avLst>
              <a:gd name="adj" fmla="val 9705"/>
            </a:avLst>
          </a:prstGeom>
          <a:solidFill>
            <a:schemeClr val="accent1">
              <a:lumMod val="20000"/>
              <a:lumOff val="80000"/>
            </a:schemeClr>
          </a:solidFill>
        </p:spPr>
        <p:txBody>
          <a:bodyPr wrap="square">
            <a:spAutoFit/>
          </a:bodyPr>
          <a:lstStyle/>
          <a:p>
            <a:pPr marL="285750" indent="-285750" algn="just" fontAlgn="base">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Communication makes the process of correct exchange of information in providing care possible.</a:t>
            </a:r>
          </a:p>
          <a:p>
            <a:pPr marL="285750" indent="-285750" algn="just" fontAlgn="base">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Communication improves the cooperation of the multi-disciplinary healthcare team members (Durham, 2025).</a:t>
            </a:r>
          </a:p>
          <a:p>
            <a:pPr marL="285750" indent="-285750" algn="just" fontAlgn="base">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Communication should be considered not only as interacting with others but also behaving according to individual needs.</a:t>
            </a:r>
          </a:p>
          <a:p>
            <a:pPr marL="285750" indent="-285750" algn="just" fontAlgn="base">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Professional accountability and ethical decision-making relate to communication (Mohamed, 2026).</a:t>
            </a:r>
          </a:p>
        </p:txBody>
      </p:sp>
      <p:graphicFrame>
        <p:nvGraphicFramePr>
          <p:cNvPr id="3" name="Diagram 2">
            <a:extLst>
              <a:ext uri="{FF2B5EF4-FFF2-40B4-BE49-F238E27FC236}">
                <a16:creationId xmlns:a16="http://schemas.microsoft.com/office/drawing/2014/main" id="{3591D9F7-C3FA-2AC4-7FA3-09D8BEAB9884}"/>
              </a:ext>
            </a:extLst>
          </p:cNvPr>
          <p:cNvGraphicFramePr/>
          <p:nvPr>
            <p:extLst>
              <p:ext uri="{D42A27DB-BD31-4B8C-83A1-F6EECF244321}">
                <p14:modId xmlns:p14="http://schemas.microsoft.com/office/powerpoint/2010/main" val="899954355"/>
              </p:ext>
            </p:extLst>
          </p:nvPr>
        </p:nvGraphicFramePr>
        <p:xfrm>
          <a:off x="6023992" y="1943647"/>
          <a:ext cx="5967760" cy="397850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BCD45B2F-C097-706F-E156-00F7BF4D6D4C}"/>
              </a:ext>
            </a:extLst>
          </p:cNvPr>
          <p:cNvSpPr txBox="1"/>
          <p:nvPr/>
        </p:nvSpPr>
        <p:spPr>
          <a:xfrm>
            <a:off x="6672064" y="6021288"/>
            <a:ext cx="5410280" cy="246221"/>
          </a:xfrm>
          <a:prstGeom prst="rect">
            <a:avLst/>
          </a:prstGeom>
          <a:noFill/>
        </p:spPr>
        <p:txBody>
          <a:bodyPr wrap="square">
            <a:spAutoFit/>
          </a:bodyPr>
          <a:lstStyle/>
          <a:p>
            <a:pPr algn="ctr"/>
            <a:r>
              <a:rPr lang="en-GB" sz="1000" dirty="0">
                <a:latin typeface="Times New Roman" panose="02020603050405020304" pitchFamily="18" charset="0"/>
                <a:cs typeface="Times New Roman" panose="02020603050405020304" pitchFamily="18" charset="0"/>
              </a:rPr>
              <a:t>Source: Author</a:t>
            </a:r>
          </a:p>
        </p:txBody>
      </p:sp>
    </p:spTree>
    <p:extLst>
      <p:ext uri="{BB962C8B-B14F-4D97-AF65-F5344CB8AC3E}">
        <p14:creationId xmlns:p14="http://schemas.microsoft.com/office/powerpoint/2010/main" val="24055036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26A21C-9338-7F5F-5022-C6F45321918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0F8C3DF-6F8D-0BC9-5B9A-58DDE289CCE5}"/>
              </a:ext>
            </a:extLst>
          </p:cNvPr>
          <p:cNvSpPr>
            <a:spLocks noGrp="1"/>
          </p:cNvSpPr>
          <p:nvPr>
            <p:ph type="title"/>
          </p:nvPr>
        </p:nvSpPr>
        <p:spPr/>
        <p:txBody>
          <a:bodyPr>
            <a:normAutofit/>
          </a:bodyPr>
          <a:lstStyle/>
          <a:p>
            <a:pPr algn="ctr"/>
            <a:r>
              <a:rPr lang="en-US" b="1" dirty="0">
                <a:latin typeface="Times New Roman" panose="02020603050405020304" pitchFamily="18" charset="0"/>
                <a:cs typeface="Times New Roman" panose="02020603050405020304" pitchFamily="18" charset="0"/>
              </a:rPr>
              <a:t>Common Barriers observed because of lacking communication in Health and </a:t>
            </a:r>
            <a:r>
              <a:rPr lang="en-US" b="1" dirty="0" err="1">
                <a:latin typeface="Times New Roman" panose="02020603050405020304" pitchFamily="18" charset="0"/>
                <a:cs typeface="Times New Roman" panose="02020603050405020304" pitchFamily="18" charset="0"/>
              </a:rPr>
              <a:t>Socialcare</a:t>
            </a:r>
            <a:endParaRPr lang="en-US" dirty="0">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74CF54F-0191-72CC-D0C0-A40F326E12CC}"/>
              </a:ext>
            </a:extLst>
          </p:cNvPr>
          <p:cNvSpPr txBox="1"/>
          <p:nvPr/>
        </p:nvSpPr>
        <p:spPr>
          <a:xfrm>
            <a:off x="911424" y="1916832"/>
            <a:ext cx="5533256" cy="4656594"/>
          </a:xfrm>
          <a:prstGeom prst="roundRect">
            <a:avLst>
              <a:gd name="adj" fmla="val 9705"/>
            </a:avLst>
          </a:prstGeom>
          <a:solidFill>
            <a:schemeClr val="accent1">
              <a:lumMod val="20000"/>
              <a:lumOff val="80000"/>
            </a:schemeClr>
          </a:solidFill>
        </p:spPr>
        <p:txBody>
          <a:bodyPr wrap="square">
            <a:spAutoFit/>
          </a:bodyPr>
          <a:lstStyle/>
          <a:p>
            <a:pPr marL="285750" indent="-285750" algn="just" fontAlgn="base">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Information on the case records was not adequate enough to foster person-centered communication.</a:t>
            </a:r>
          </a:p>
          <a:p>
            <a:pPr marL="285750" indent="-285750" algn="just" fontAlgn="base">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Problems in communication due to errors on an administrative level were faced in relation to the efficient distribution of information by NHS (BBC, 2023).</a:t>
            </a:r>
          </a:p>
          <a:p>
            <a:pPr marL="285750" indent="-285750" algn="just" fontAlgn="base">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41% of people believed that barriers to communication were responsible for the delay in delivery of care (Brunton-Douglas </a:t>
            </a:r>
            <a:r>
              <a:rPr lang="en-US" sz="2000" i="1" dirty="0">
                <a:latin typeface="Times New Roman" panose="02020603050405020304" pitchFamily="18" charset="0"/>
                <a:cs typeface="Times New Roman" panose="02020603050405020304" pitchFamily="18" charset="0"/>
              </a:rPr>
              <a:t>et al</a:t>
            </a:r>
            <a:r>
              <a:rPr lang="en-US" sz="2000" dirty="0">
                <a:latin typeface="Times New Roman" panose="02020603050405020304" pitchFamily="18" charset="0"/>
                <a:cs typeface="Times New Roman" panose="02020603050405020304" pitchFamily="18" charset="0"/>
              </a:rPr>
              <a:t>., 2026).</a:t>
            </a:r>
          </a:p>
          <a:p>
            <a:pPr marL="285750" indent="-285750" algn="just" fontAlgn="base">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They create issues pertaining to safety, efficiency, and effectiveness of healthcare services.</a:t>
            </a:r>
          </a:p>
        </p:txBody>
      </p:sp>
      <p:pic>
        <p:nvPicPr>
          <p:cNvPr id="4" name="Picture 3">
            <a:extLst>
              <a:ext uri="{FF2B5EF4-FFF2-40B4-BE49-F238E27FC236}">
                <a16:creationId xmlns:a16="http://schemas.microsoft.com/office/drawing/2014/main" id="{E9585D29-A23A-6AB9-7877-73B399032C31}"/>
              </a:ext>
            </a:extLst>
          </p:cNvPr>
          <p:cNvPicPr>
            <a:picLocks noChangeAspect="1"/>
          </p:cNvPicPr>
          <p:nvPr/>
        </p:nvPicPr>
        <p:blipFill>
          <a:blip r:embed="rId3"/>
          <a:stretch>
            <a:fillRect/>
          </a:stretch>
        </p:blipFill>
        <p:spPr>
          <a:xfrm>
            <a:off x="6762431" y="2492896"/>
            <a:ext cx="4749651" cy="2145532"/>
          </a:xfrm>
          <a:prstGeom prst="round2DiagRect">
            <a:avLst>
              <a:gd name="adj1" fmla="val 0"/>
              <a:gd name="adj2" fmla="val 21783"/>
            </a:avLst>
          </a:prstGeom>
          <a:ln w="88900" cap="sq">
            <a:solidFill>
              <a:srgbClr val="FFFFFF"/>
            </a:solidFill>
            <a:miter lim="800000"/>
          </a:ln>
          <a:effectLst>
            <a:outerShdw blurRad="254000" algn="tl" rotWithShape="0">
              <a:srgbClr val="000000">
                <a:alpha val="43000"/>
              </a:srgbClr>
            </a:outerShdw>
          </a:effectLst>
        </p:spPr>
      </p:pic>
      <p:sp>
        <p:nvSpPr>
          <p:cNvPr id="6" name="TextBox 5">
            <a:extLst>
              <a:ext uri="{FF2B5EF4-FFF2-40B4-BE49-F238E27FC236}">
                <a16:creationId xmlns:a16="http://schemas.microsoft.com/office/drawing/2014/main" id="{07856052-7AA1-170A-0411-06CE32A38A69}"/>
              </a:ext>
            </a:extLst>
          </p:cNvPr>
          <p:cNvSpPr txBox="1"/>
          <p:nvPr/>
        </p:nvSpPr>
        <p:spPr>
          <a:xfrm>
            <a:off x="6744071" y="4797152"/>
            <a:ext cx="4749651" cy="246221"/>
          </a:xfrm>
          <a:prstGeom prst="rect">
            <a:avLst/>
          </a:prstGeom>
          <a:noFill/>
        </p:spPr>
        <p:txBody>
          <a:bodyPr wrap="square">
            <a:spAutoFit/>
          </a:bodyPr>
          <a:lstStyle/>
          <a:p>
            <a:pPr algn="ctr"/>
            <a:r>
              <a:rPr lang="en-US" sz="1000" dirty="0">
                <a:latin typeface="Times New Roman" panose="02020603050405020304" pitchFamily="18" charset="0"/>
                <a:cs typeface="Times New Roman" panose="02020603050405020304" pitchFamily="18" charset="0"/>
              </a:rPr>
              <a:t>Source: (Brunton-Douglas </a:t>
            </a:r>
            <a:r>
              <a:rPr lang="en-US" sz="1000" i="1" dirty="0">
                <a:latin typeface="Times New Roman" panose="02020603050405020304" pitchFamily="18" charset="0"/>
                <a:cs typeface="Times New Roman" panose="02020603050405020304" pitchFamily="18" charset="0"/>
              </a:rPr>
              <a:t>et al</a:t>
            </a:r>
            <a:r>
              <a:rPr lang="en-US" sz="1000" dirty="0">
                <a:latin typeface="Times New Roman" panose="02020603050405020304" pitchFamily="18" charset="0"/>
                <a:cs typeface="Times New Roman" panose="02020603050405020304" pitchFamily="18" charset="0"/>
              </a:rPr>
              <a:t>., 2026)</a:t>
            </a:r>
            <a:endParaRPr lang="en-GB" sz="1000" dirty="0"/>
          </a:p>
        </p:txBody>
      </p:sp>
    </p:spTree>
    <p:extLst>
      <p:ext uri="{BB962C8B-B14F-4D97-AF65-F5344CB8AC3E}">
        <p14:creationId xmlns:p14="http://schemas.microsoft.com/office/powerpoint/2010/main" val="33323183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85FB8B-EF56-4428-4747-8855012243A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66A5B7A-57B3-40AE-35E7-94A4401A9AFC}"/>
              </a:ext>
            </a:extLst>
          </p:cNvPr>
          <p:cNvSpPr>
            <a:spLocks noGrp="1"/>
          </p:cNvSpPr>
          <p:nvPr>
            <p:ph type="title"/>
          </p:nvPr>
        </p:nvSpPr>
        <p:spPr/>
        <p:txBody>
          <a:bodyPr>
            <a:normAutofit fontScale="90000"/>
          </a:bodyPr>
          <a:lstStyle/>
          <a:p>
            <a:pPr algn="ctr"/>
            <a:r>
              <a:rPr lang="en-US" b="1" dirty="0">
                <a:latin typeface="Times New Roman" panose="02020603050405020304" pitchFamily="18" charset="0"/>
                <a:cs typeface="Times New Roman" panose="02020603050405020304" pitchFamily="18" charset="0"/>
              </a:rPr>
              <a:t>Application of the Tuckman’s communication model to resolve the problem of Gibson's Lodge Limited </a:t>
            </a:r>
            <a:endParaRPr lang="en-US" dirty="0">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B3A08F8D-87DB-4437-1DBA-C591546E27B7}"/>
              </a:ext>
            </a:extLst>
          </p:cNvPr>
          <p:cNvSpPr txBox="1"/>
          <p:nvPr/>
        </p:nvSpPr>
        <p:spPr>
          <a:xfrm>
            <a:off x="1066800" y="1916832"/>
            <a:ext cx="5389240" cy="4656594"/>
          </a:xfrm>
          <a:prstGeom prst="roundRect">
            <a:avLst>
              <a:gd name="adj" fmla="val 9705"/>
            </a:avLst>
          </a:prstGeom>
          <a:solidFill>
            <a:schemeClr val="accent1">
              <a:lumMod val="20000"/>
              <a:lumOff val="80000"/>
            </a:schemeClr>
          </a:solidFill>
        </p:spPr>
        <p:txBody>
          <a:bodyPr wrap="square">
            <a:spAutoFit/>
          </a:bodyPr>
          <a:lstStyle/>
          <a:p>
            <a:pPr marL="285750" indent="-285750" algn="just" fontAlgn="base">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It will enhance consistency in communication and documentation and facilitate the application of Tuckman's theory. </a:t>
            </a:r>
          </a:p>
          <a:p>
            <a:pPr marL="285750" indent="-285750" algn="just" fontAlgn="base">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Better communication can occur in four phases, namely formation, storming, norming, and performing (Aquino et al., 2022).</a:t>
            </a:r>
          </a:p>
          <a:p>
            <a:pPr marL="285750" indent="-285750" algn="just" fontAlgn="base">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Repeated cross training on communications will help develop good records management.</a:t>
            </a:r>
          </a:p>
          <a:p>
            <a:pPr marL="285750" indent="-285750" algn="just" fontAlgn="base">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Audits in digital communication will assist in highlighting and solving any information gaps that have already been identified, for instance, the existing gap in the information of Gibson's Lodge Limited (CQC, 2026).</a:t>
            </a:r>
          </a:p>
        </p:txBody>
      </p:sp>
      <p:pic>
        <p:nvPicPr>
          <p:cNvPr id="5" name="Picture 4">
            <a:extLst>
              <a:ext uri="{FF2B5EF4-FFF2-40B4-BE49-F238E27FC236}">
                <a16:creationId xmlns:a16="http://schemas.microsoft.com/office/drawing/2014/main" id="{CAC6DE21-5F55-A81E-720A-E728CBB23FFD}"/>
              </a:ext>
            </a:extLst>
          </p:cNvPr>
          <p:cNvPicPr>
            <a:picLocks noChangeAspect="1"/>
          </p:cNvPicPr>
          <p:nvPr/>
        </p:nvPicPr>
        <p:blipFill>
          <a:blip r:embed="rId3"/>
          <a:stretch>
            <a:fillRect/>
          </a:stretch>
        </p:blipFill>
        <p:spPr>
          <a:xfrm>
            <a:off x="6888088" y="1936447"/>
            <a:ext cx="4603465" cy="3524081"/>
          </a:xfrm>
          <a:prstGeom prst="rect">
            <a:avLst/>
          </a:prstGeom>
        </p:spPr>
      </p:pic>
      <p:sp>
        <p:nvSpPr>
          <p:cNvPr id="6" name="TextBox 5">
            <a:extLst>
              <a:ext uri="{FF2B5EF4-FFF2-40B4-BE49-F238E27FC236}">
                <a16:creationId xmlns:a16="http://schemas.microsoft.com/office/drawing/2014/main" id="{042C2652-9A8F-A46F-2469-86E36E0AED26}"/>
              </a:ext>
            </a:extLst>
          </p:cNvPr>
          <p:cNvSpPr txBox="1"/>
          <p:nvPr/>
        </p:nvSpPr>
        <p:spPr>
          <a:xfrm>
            <a:off x="6888088" y="5589240"/>
            <a:ext cx="4603465" cy="400110"/>
          </a:xfrm>
          <a:prstGeom prst="rect">
            <a:avLst/>
          </a:prstGeom>
          <a:noFill/>
        </p:spPr>
        <p:txBody>
          <a:bodyPr wrap="square">
            <a:spAutoFit/>
          </a:bodyPr>
          <a:lstStyle/>
          <a:p>
            <a:pPr algn="ctr"/>
            <a:r>
              <a:rPr lang="en-US" sz="1000" dirty="0">
                <a:latin typeface="Times New Roman" panose="02020603050405020304" pitchFamily="18" charset="0"/>
                <a:cs typeface="Times New Roman" panose="02020603050405020304" pitchFamily="18" charset="0"/>
              </a:rPr>
              <a:t>Source: https://www.researchgate.net/figure/The-stages-of-group-development-by-Tuckman_fig1_220619933</a:t>
            </a:r>
            <a:endParaRPr lang="en-GB" sz="1000" dirty="0"/>
          </a:p>
        </p:txBody>
      </p:sp>
    </p:spTree>
    <p:extLst>
      <p:ext uri="{BB962C8B-B14F-4D97-AF65-F5344CB8AC3E}">
        <p14:creationId xmlns:p14="http://schemas.microsoft.com/office/powerpoint/2010/main" val="3402944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9D2054-EC32-9944-903C-62E51A48FFB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93D5E2B-89C1-615C-C2FC-8475A205D846}"/>
              </a:ext>
            </a:extLst>
          </p:cNvPr>
          <p:cNvSpPr>
            <a:spLocks noGrp="1"/>
          </p:cNvSpPr>
          <p:nvPr>
            <p:ph type="title"/>
          </p:nvPr>
        </p:nvSpPr>
        <p:spPr/>
        <p:txBody>
          <a:bodyPr>
            <a:normAutofit/>
          </a:bodyPr>
          <a:lstStyle/>
          <a:p>
            <a:pPr algn="ctr"/>
            <a:r>
              <a:rPr lang="en-US" b="1" dirty="0">
                <a:latin typeface="Times New Roman" panose="02020603050405020304" pitchFamily="18" charset="0"/>
                <a:cs typeface="Times New Roman" panose="02020603050405020304" pitchFamily="18" charset="0"/>
              </a:rPr>
              <a:t>Conclusion </a:t>
            </a:r>
            <a:endParaRPr lang="en-US" dirty="0">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B91638E-42DA-ED97-7427-0A58EEE25667}"/>
              </a:ext>
            </a:extLst>
          </p:cNvPr>
          <p:cNvSpPr txBox="1"/>
          <p:nvPr/>
        </p:nvSpPr>
        <p:spPr>
          <a:xfrm>
            <a:off x="1066800" y="1916832"/>
            <a:ext cx="4597152" cy="3354050"/>
          </a:xfrm>
          <a:prstGeom prst="roundRect">
            <a:avLst>
              <a:gd name="adj" fmla="val 9705"/>
            </a:avLst>
          </a:prstGeom>
          <a:solidFill>
            <a:schemeClr val="accent1">
              <a:lumMod val="20000"/>
              <a:lumOff val="80000"/>
            </a:schemeClr>
          </a:solidFill>
        </p:spPr>
        <p:txBody>
          <a:bodyPr wrap="square">
            <a:spAutoFit/>
          </a:bodyPr>
          <a:lstStyle/>
          <a:p>
            <a:pPr marL="285750" indent="-285750" algn="just" fontAlgn="base">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Emphasis during the presentation has been placed on Communication Skills.</a:t>
            </a:r>
          </a:p>
          <a:p>
            <a:pPr marL="285750" indent="-285750" algn="just" fontAlgn="base">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study focused on the role of communication in professional practice.</a:t>
            </a:r>
          </a:p>
          <a:p>
            <a:pPr marL="285750" indent="-285750" algn="just" fontAlgn="base">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Communications difficulties that existed within Gibson's Lodge Limited were highlighted.</a:t>
            </a:r>
          </a:p>
          <a:p>
            <a:pPr marL="285750" indent="-285750" algn="just" fontAlgn="base">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Tuckman model of communications was presented. </a:t>
            </a:r>
          </a:p>
        </p:txBody>
      </p:sp>
      <p:pic>
        <p:nvPicPr>
          <p:cNvPr id="7170" name="Picture 2" descr="3 Must Have Communication Skills For Health And Social Care">
            <a:extLst>
              <a:ext uri="{FF2B5EF4-FFF2-40B4-BE49-F238E27FC236}">
                <a16:creationId xmlns:a16="http://schemas.microsoft.com/office/drawing/2014/main" id="{74AA65EC-46F6-5286-3571-B5DCBE268C9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12024" y="1916832"/>
            <a:ext cx="5194548" cy="311153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TextBox 3">
            <a:extLst>
              <a:ext uri="{FF2B5EF4-FFF2-40B4-BE49-F238E27FC236}">
                <a16:creationId xmlns:a16="http://schemas.microsoft.com/office/drawing/2014/main" id="{975290DC-D25B-D6EA-4C1C-E75FC5C7C412}"/>
              </a:ext>
            </a:extLst>
          </p:cNvPr>
          <p:cNvSpPr txBox="1"/>
          <p:nvPr/>
        </p:nvSpPr>
        <p:spPr>
          <a:xfrm>
            <a:off x="6312024" y="5270883"/>
            <a:ext cx="5194548" cy="246221"/>
          </a:xfrm>
          <a:prstGeom prst="rect">
            <a:avLst/>
          </a:prstGeom>
          <a:noFill/>
        </p:spPr>
        <p:txBody>
          <a:bodyPr wrap="square">
            <a:spAutoFit/>
          </a:bodyPr>
          <a:lstStyle/>
          <a:p>
            <a:pPr algn="ctr"/>
            <a:r>
              <a:rPr lang="en-GB" sz="1000" dirty="0">
                <a:latin typeface="Times New Roman" panose="02020603050405020304" pitchFamily="18" charset="0"/>
                <a:cs typeface="Times New Roman" panose="02020603050405020304" pitchFamily="18" charset="0"/>
              </a:rPr>
              <a:t>Source: https://trainingexpress.org.uk/communication-in-health-and-social-care/</a:t>
            </a:r>
          </a:p>
        </p:txBody>
      </p:sp>
    </p:spTree>
    <p:extLst>
      <p:ext uri="{BB962C8B-B14F-4D97-AF65-F5344CB8AC3E}">
        <p14:creationId xmlns:p14="http://schemas.microsoft.com/office/powerpoint/2010/main" val="39769386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61C74D-D1BF-E526-2D62-7430CFAD7FC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A412150-9BA2-8986-5978-D850E14CE141}"/>
              </a:ext>
            </a:extLst>
          </p:cNvPr>
          <p:cNvSpPr>
            <a:spLocks noGrp="1"/>
          </p:cNvSpPr>
          <p:nvPr>
            <p:ph type="title"/>
          </p:nvPr>
        </p:nvSpPr>
        <p:spPr/>
        <p:txBody>
          <a:bodyPr>
            <a:normAutofit/>
          </a:bodyPr>
          <a:lstStyle/>
          <a:p>
            <a:pPr algn="ctr"/>
            <a:r>
              <a:rPr lang="en-GB" b="1" dirty="0">
                <a:latin typeface="Times New Roman" panose="02020603050405020304" pitchFamily="18" charset="0"/>
                <a:cs typeface="Times New Roman" panose="02020603050405020304" pitchFamily="18" charset="0"/>
              </a:rPr>
              <a:t>References</a:t>
            </a:r>
            <a:endParaRPr lang="en-US" dirty="0">
              <a:latin typeface="Times New Roman" panose="02020603050405020304" pitchFamily="18" charset="0"/>
              <a:cs typeface="Times New Roman" panose="02020603050405020304" pitchFamily="18" charset="0"/>
            </a:endParaRPr>
          </a:p>
        </p:txBody>
      </p:sp>
      <p:sp>
        <p:nvSpPr>
          <p:cNvPr id="3" name="Rectangle 1">
            <a:extLst>
              <a:ext uri="{FF2B5EF4-FFF2-40B4-BE49-F238E27FC236}">
                <a16:creationId xmlns:a16="http://schemas.microsoft.com/office/drawing/2014/main" id="{ECFC5C50-BA66-0D51-E1CE-E6B820EBD8A7}"/>
              </a:ext>
            </a:extLst>
          </p:cNvPr>
          <p:cNvSpPr>
            <a:spLocks noChangeArrowheads="1"/>
          </p:cNvSpPr>
          <p:nvPr/>
        </p:nvSpPr>
        <p:spPr bwMode="auto">
          <a:xfrm>
            <a:off x="1133618" y="1844824"/>
            <a:ext cx="9924764" cy="4699337"/>
          </a:xfrm>
          <a:prstGeom prst="roundRect">
            <a:avLst>
              <a:gd name="adj" fmla="val 7254"/>
            </a:avLst>
          </a:prstGeom>
          <a:solidFill>
            <a:schemeClr val="accent1">
              <a:lumMod val="20000"/>
              <a:lumOff val="80000"/>
            </a:schemeClr>
          </a:solidFill>
          <a:ln>
            <a:noFill/>
          </a:ln>
          <a:effectLst/>
        </p:spPr>
        <p:txBody>
          <a:bodyPr vert="horz" wrap="square" lIns="91440" tIns="0" rIns="91440" bIns="0" numCol="1" anchor="ctr" anchorCtr="0" compatLnSpc="1">
            <a:prstTxWarp prst="textNoShape">
              <a:avLst/>
            </a:prstTxWarp>
            <a:spAutoFit/>
          </a:bodyPr>
          <a:lstStyle/>
          <a:p>
            <a:pPr marL="171450" marR="0" lvl="0" indent="-171450" algn="just"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Aquino, J.F., Riss, R.R., Multerer, S.M., Mogilner, L.N. and Turner, T.L. (2022) ‘A step-by-step Guide for Mentors to Facilitate Team Building and Communication in Virtual Teams’, </a:t>
            </a:r>
            <a:r>
              <a:rPr kumimoji="0" lang="en-US" altLang="en-US" sz="14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Medical Education Online</a:t>
            </a: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27(1). Available at: https://doi.org/10.1080/10872981.2022.2094529.</a:t>
            </a:r>
            <a:endParaRPr kumimoji="0" lang="en-US" altLang="en-US" sz="1400" b="0" i="0" u="none" strike="noStrike" cap="none" normalizeH="0" baseline="0" dirty="0">
              <a:ln>
                <a:noFill/>
              </a:ln>
              <a:solidFill>
                <a:schemeClr val="tx1"/>
              </a:solidFill>
              <a:effectLst/>
            </a:endParaRPr>
          </a:p>
          <a:p>
            <a:pPr marL="171450" marR="0" lvl="0" indent="-171450" algn="just"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BBC (2023) ‘IT failures causing patient deaths, says NHS safety body’, </a:t>
            </a:r>
            <a:r>
              <a:rPr kumimoji="0" lang="en-US" altLang="en-US" sz="14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www.bbc.com</a:t>
            </a: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15 December. Available at: https://www.bbc.com/news/health-67503126 (Accessed: 9 June 2026).</a:t>
            </a:r>
            <a:endParaRPr kumimoji="0" lang="en-US" altLang="en-US" sz="1400" b="0" i="0" u="none" strike="noStrike" cap="none" normalizeH="0" baseline="0" dirty="0">
              <a:ln>
                <a:noFill/>
              </a:ln>
              <a:solidFill>
                <a:schemeClr val="tx1"/>
              </a:solidFill>
              <a:effectLst/>
            </a:endParaRPr>
          </a:p>
          <a:p>
            <a:pPr marL="171450" marR="0" lvl="0" indent="-171450" algn="just"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Brunton-Douglas, T., De, A., Patti, C., Gomez, G., Brightwell, A. and Levin, M. (2026) </a:t>
            </a:r>
            <a:r>
              <a:rPr kumimoji="0" lang="en-US" altLang="en-US" sz="14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NOVEMBER 2023 ‘I L VE THE NHS, BUT…’ PREVENTING NEEDLESS HARMS CAUSED BY POOR COMMUNICATIONS IN THE NHS</a:t>
            </a: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Available at: https://demos.co.uk/wp-content/uploads/2023/11/Preventing-needless-harms-caused-by-poor-comms-in-the-NHS-1.pdf?dm_i=21A8 (Accessed: 9 June 2026).</a:t>
            </a:r>
            <a:endParaRPr kumimoji="0" lang="en-US" altLang="en-US" sz="1400" b="0" i="0" u="none" strike="noStrike" cap="none" normalizeH="0" baseline="0" dirty="0">
              <a:ln>
                <a:noFill/>
              </a:ln>
              <a:solidFill>
                <a:schemeClr val="tx1"/>
              </a:solidFill>
              <a:effectLst/>
            </a:endParaRPr>
          </a:p>
          <a:p>
            <a:pPr marL="171450" marR="0" lvl="0" indent="-171450" algn="just"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CQC (2026) </a:t>
            </a:r>
            <a:r>
              <a:rPr kumimoji="0" lang="en-US" altLang="en-US" sz="14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Gibson’s Lodge Limited HTML report for assessment AP21111 - Care Quality Commission</a:t>
            </a: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14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Cqc.org.uk</a:t>
            </a: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Available at: https://www.cqc.org.uk/location/1-167331245/reports/AP21111/overall (Accessed: 9 June 2026).</a:t>
            </a:r>
            <a:endParaRPr kumimoji="0" lang="en-US" altLang="en-US" sz="1400" b="0" i="0" u="none" strike="noStrike" cap="none" normalizeH="0" baseline="0" dirty="0">
              <a:ln>
                <a:noFill/>
              </a:ln>
              <a:solidFill>
                <a:schemeClr val="tx1"/>
              </a:solidFill>
              <a:effectLst/>
            </a:endParaRPr>
          </a:p>
          <a:p>
            <a:pPr marL="171450" marR="0" lvl="0" indent="-171450" algn="just"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Duran, I. (2025) ‘Multidisciplinary Collaboration and Collaboration Overload in Healthcare Services: Literature Review and Institutional Implications’, </a:t>
            </a:r>
            <a:r>
              <a:rPr kumimoji="0" lang="en-US" altLang="en-US" sz="14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Research on Education and Psychology</a:t>
            </a: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9(2), pp. 540–555. Available at: https://doi.org/10.54535/rep.1816152.</a:t>
            </a:r>
            <a:endParaRPr kumimoji="0" lang="en-US" altLang="en-US" sz="1400" b="0" i="0" u="none" strike="noStrike" cap="none" normalizeH="0" baseline="0" dirty="0">
              <a:ln>
                <a:noFill/>
              </a:ln>
              <a:solidFill>
                <a:schemeClr val="tx1"/>
              </a:solidFill>
              <a:effectLst/>
            </a:endParaRPr>
          </a:p>
          <a:p>
            <a:pPr marL="171450" marR="0" lvl="0" indent="-171450" algn="just"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Mohamed, S. (2026) ‘Contextualizing Clinical Communication Models for Ethical Practice: A Comprehensive Narrative Review with Implications for Health Professions Education’, </a:t>
            </a:r>
            <a:r>
              <a:rPr kumimoji="0" lang="en-US" altLang="en-US" sz="14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Health Sciences Review</a:t>
            </a: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p. 100267. Available at: https://doi.org/10.1016/j.hsr.2026.100267.</a:t>
            </a:r>
            <a:endParaRPr kumimoji="0" lang="en-US" altLang="en-US" sz="1400" b="0" i="0" u="none" strike="noStrike" cap="none" normalizeH="0" baseline="0" dirty="0">
              <a:ln>
                <a:noFill/>
              </a:ln>
              <a:solidFill>
                <a:schemeClr val="tx1"/>
              </a:solidFill>
              <a:effectLst/>
            </a:endParaRPr>
          </a:p>
          <a:p>
            <a:pPr marL="171450" marR="0" lvl="0" indent="-171450" algn="just"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National Institute for Health and Care Research (2026) </a:t>
            </a:r>
            <a:r>
              <a:rPr kumimoji="0" lang="en-US" altLang="en-US" sz="14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NIHR Evidence - Communication problems are top of patients’ concerns about hospital care - Informative and accessible health and care research</a:t>
            </a: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14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evidence.nihr.ac.uk</a:t>
            </a: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Available at: https://evidence.nihr.ac.uk/alert/communication-problems-are-top-of-patients-concerns-about-hospital-care/ (Accessed: 9 June 2026).</a:t>
            </a:r>
            <a:endParaRPr kumimoji="0" lang="en-US" altLang="en-US" sz="14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160943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Thank You Clipart | Customize Color | PresenterMedia.com">
            <a:extLst>
              <a:ext uri="{FF2B5EF4-FFF2-40B4-BE49-F238E27FC236}">
                <a16:creationId xmlns:a16="http://schemas.microsoft.com/office/drawing/2014/main" id="{4AED82F1-AA81-3348-D72A-AD09232BA5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0" y="809625"/>
            <a:ext cx="7620000" cy="5238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18656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Medical Design 16x9">
  <a:themeElements>
    <a:clrScheme name="MedicalHealth">
      <a:dk1>
        <a:sysClr val="windowText" lastClr="000000"/>
      </a:dk1>
      <a:lt1>
        <a:sysClr val="window" lastClr="FFFFFF"/>
      </a:lt1>
      <a:dk2>
        <a:srgbClr val="656367"/>
      </a:dk2>
      <a:lt2>
        <a:srgbClr val="F2F2F2"/>
      </a:lt2>
      <a:accent1>
        <a:srgbClr val="B82D2F"/>
      </a:accent1>
      <a:accent2>
        <a:srgbClr val="333333"/>
      </a:accent2>
      <a:accent3>
        <a:srgbClr val="2B4A63"/>
      </a:accent3>
      <a:accent4>
        <a:srgbClr val="445E45"/>
      </a:accent4>
      <a:accent5>
        <a:srgbClr val="5A3A64"/>
      </a:accent5>
      <a:accent6>
        <a:srgbClr val="DB8526"/>
      </a:accent6>
      <a:hlink>
        <a:srgbClr val="164E6E"/>
      </a:hlink>
      <a:folHlink>
        <a:srgbClr val="667F6D"/>
      </a:folHlink>
    </a:clrScheme>
    <a:fontScheme name="Franklin Gothic Medium">
      <a:majorFont>
        <a:latin typeface="Franklin Gothic Medium"/>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Medium"/>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00001141.potx" id="{D7485564-6666-4DDB-B0D3-55F6E694D6E5}" vid="{6E950D30-6FC6-4411-BCFF-468AD9ECA787}"/>
    </a:ext>
  </a:extLst>
</a:theme>
</file>

<file path=ppt/theme/theme2.xml><?xml version="1.0" encoding="utf-8"?>
<a:theme xmlns:a="http://schemas.openxmlformats.org/drawingml/2006/main" name="Basis">
  <a:themeElements>
    <a:clrScheme name="Red">
      <a:dk1>
        <a:sysClr val="windowText" lastClr="000000"/>
      </a:dk1>
      <a:lt1>
        <a:sysClr val="window" lastClr="FFFFFF"/>
      </a:lt1>
      <a:dk2>
        <a:srgbClr val="323232"/>
      </a:dk2>
      <a:lt2>
        <a:srgbClr val="E5C243"/>
      </a:lt2>
      <a:accent1>
        <a:srgbClr val="A5300F"/>
      </a:accent1>
      <a:accent2>
        <a:srgbClr val="D55816"/>
      </a:accent2>
      <a:accent3>
        <a:srgbClr val="E19825"/>
      </a:accent3>
      <a:accent4>
        <a:srgbClr val="B19C7D"/>
      </a:accent4>
      <a:accent5>
        <a:srgbClr val="7F5F52"/>
      </a:accent5>
      <a:accent6>
        <a:srgbClr val="B27D49"/>
      </a:accent6>
      <a:hlink>
        <a:srgbClr val="6B9F25"/>
      </a:hlink>
      <a:folHlink>
        <a:srgbClr val="B26B0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63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446C221D-F63F-4DD8-B509-CFE168687BF2}"/>
    </a:ext>
  </a:extLst>
</a:theme>
</file>

<file path=ppt/theme/theme3.xml><?xml version="1.0" encoding="utf-8"?>
<a:theme xmlns:a="http://schemas.openxmlformats.org/drawingml/2006/main" name="Office Theme">
  <a:themeElements>
    <a:clrScheme name="MedicalHealth">
      <a:dk1>
        <a:sysClr val="windowText" lastClr="000000"/>
      </a:dk1>
      <a:lt1>
        <a:sysClr val="window" lastClr="FFFFFF"/>
      </a:lt1>
      <a:dk2>
        <a:srgbClr val="656367"/>
      </a:dk2>
      <a:lt2>
        <a:srgbClr val="F2F2F2"/>
      </a:lt2>
      <a:accent1>
        <a:srgbClr val="B82D2F"/>
      </a:accent1>
      <a:accent2>
        <a:srgbClr val="333333"/>
      </a:accent2>
      <a:accent3>
        <a:srgbClr val="2B4A63"/>
      </a:accent3>
      <a:accent4>
        <a:srgbClr val="445E45"/>
      </a:accent4>
      <a:accent5>
        <a:srgbClr val="5A3A64"/>
      </a:accent5>
      <a:accent6>
        <a:srgbClr val="DB8526"/>
      </a:accent6>
      <a:hlink>
        <a:srgbClr val="164E6E"/>
      </a:hlink>
      <a:folHlink>
        <a:srgbClr val="667F6D"/>
      </a:folHlink>
    </a:clrScheme>
    <a:fontScheme name="Franklin Gothic Medium">
      <a:majorFont>
        <a:latin typeface="Franklin Gothic Medium"/>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Medium"/>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MedicalHealth">
      <a:dk1>
        <a:sysClr val="windowText" lastClr="000000"/>
      </a:dk1>
      <a:lt1>
        <a:sysClr val="window" lastClr="FFFFFF"/>
      </a:lt1>
      <a:dk2>
        <a:srgbClr val="656367"/>
      </a:dk2>
      <a:lt2>
        <a:srgbClr val="F2F2F2"/>
      </a:lt2>
      <a:accent1>
        <a:srgbClr val="B82D2F"/>
      </a:accent1>
      <a:accent2>
        <a:srgbClr val="333333"/>
      </a:accent2>
      <a:accent3>
        <a:srgbClr val="2B4A63"/>
      </a:accent3>
      <a:accent4>
        <a:srgbClr val="445E45"/>
      </a:accent4>
      <a:accent5>
        <a:srgbClr val="5A3A64"/>
      </a:accent5>
      <a:accent6>
        <a:srgbClr val="DB8526"/>
      </a:accent6>
      <a:hlink>
        <a:srgbClr val="164E6E"/>
      </a:hlink>
      <a:folHlink>
        <a:srgbClr val="667F6D"/>
      </a:folHlink>
    </a:clrScheme>
    <a:fontScheme name="Franklin Gothic Medium">
      <a:majorFont>
        <a:latin typeface="Franklin Gothic Medium"/>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Medium"/>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Medical design presentation (widescreen)</Template>
  <TotalTime>14</TotalTime>
  <Words>1508</Words>
  <Application>Microsoft Office PowerPoint</Application>
  <PresentationFormat>Widescreen</PresentationFormat>
  <Paragraphs>71</Paragraphs>
  <Slides>9</Slides>
  <Notes>6</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9</vt:i4>
      </vt:variant>
    </vt:vector>
  </HeadingPairs>
  <TitlesOfParts>
    <vt:vector size="15" baseType="lpstr">
      <vt:lpstr>Arial</vt:lpstr>
      <vt:lpstr>Corbel</vt:lpstr>
      <vt:lpstr>Franklin Gothic Medium</vt:lpstr>
      <vt:lpstr>Times New Roman</vt:lpstr>
      <vt:lpstr>Medical Design 16x9</vt:lpstr>
      <vt:lpstr>Basis</vt:lpstr>
      <vt:lpstr>  Module : Professional Development within Health and Social Care  Module code: LCHS4009  Topic: Communication skills in health and social care </vt:lpstr>
      <vt:lpstr>Introduction</vt:lpstr>
      <vt:lpstr>Importance of the skill in the Health and Social care</vt:lpstr>
      <vt:lpstr>Relevance of communication skill with the professional practice</vt:lpstr>
      <vt:lpstr>Common Barriers observed because of lacking communication in Health and Socialcare</vt:lpstr>
      <vt:lpstr>Application of the Tuckman’s communication model to resolve the problem of Gibson's Lodge Limited </vt:lpstr>
      <vt:lpstr>Conclusion </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Nikita Nana Angelina Wilson</cp:lastModifiedBy>
  <cp:revision>2</cp:revision>
  <dcterms:created xsi:type="dcterms:W3CDTF">2026-06-09T07:48:26Z</dcterms:created>
  <dcterms:modified xsi:type="dcterms:W3CDTF">2026-06-17T17:01:54Z</dcterms:modified>
</cp:coreProperties>
</file>