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sldIdLst>
    <p:sldId id="257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55" autoAdjust="0"/>
    <p:restoredTop sz="94619" autoAdjust="0"/>
  </p:normalViewPr>
  <p:slideViewPr>
    <p:cSldViewPr snapToGrid="0">
      <p:cViewPr>
        <p:scale>
          <a:sx n="75" d="100"/>
          <a:sy n="75" d="100"/>
        </p:scale>
        <p:origin x="540" y="-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6/23/2022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6/23/2022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6/23/2022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6/23/2022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6/23/2022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6/23/2022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6/23/2022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6/23/2022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6/23/2022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6/23/2022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8229" y="2368061"/>
            <a:ext cx="5847279" cy="1060939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tx1"/>
                </a:solidFill>
              </a:rPr>
              <a:t>Topic of </a:t>
            </a:r>
            <a:r>
              <a:rPr lang="en-US" sz="3600" dirty="0" err="1">
                <a:solidFill>
                  <a:schemeClr val="tx1"/>
                </a:solidFill>
              </a:rPr>
              <a:t>choise</a:t>
            </a:r>
            <a:r>
              <a:rPr lang="en-US" sz="3600" dirty="0">
                <a:solidFill>
                  <a:schemeClr val="tx1"/>
                </a:solidFill>
              </a:rPr>
              <a:t> : </a:t>
            </a:r>
            <a:r>
              <a:rPr lang="en-US" sz="3600" dirty="0" err="1">
                <a:solidFill>
                  <a:schemeClr val="tx1"/>
                </a:solidFill>
              </a:rPr>
              <a:t>Signo</a:t>
            </a:r>
            <a:r>
              <a:rPr lang="en-US" sz="3600" dirty="0">
                <a:solidFill>
                  <a:schemeClr val="tx1"/>
                </a:solidFill>
              </a:rPr>
              <a:t> de </a:t>
            </a:r>
            <a:r>
              <a:rPr lang="en-US" sz="3600" dirty="0" err="1">
                <a:solidFill>
                  <a:schemeClr val="tx1"/>
                </a:solidFill>
              </a:rPr>
              <a:t>precauciones</a:t>
            </a:r>
            <a:r>
              <a:rPr lang="en-US" sz="3600" dirty="0">
                <a:solidFill>
                  <a:schemeClr val="tx1"/>
                </a:solidFill>
              </a:rPr>
              <a:t>- caution signs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595572"/>
            <a:ext cx="4775075" cy="1287324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Student Number: 2026017</a:t>
            </a:r>
          </a:p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Student name: Tana Racova</a:t>
            </a:r>
          </a:p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Lecturer: Rodrigo Fernandes Aguilera</a:t>
            </a:r>
          </a:p>
          <a:p>
            <a:pPr>
              <a:spcAft>
                <a:spcPts val="600"/>
              </a:spcAft>
            </a:pPr>
            <a:endParaRPr lang="en-US" dirty="0">
              <a:solidFill>
                <a:schemeClr val="tx1"/>
              </a:solidFill>
            </a:endParaRPr>
          </a:p>
          <a:p>
            <a:pPr>
              <a:spcAft>
                <a:spcPts val="600"/>
              </a:spcAft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dirty="0" err="1"/>
              <a:t>Signo</a:t>
            </a:r>
            <a:r>
              <a:rPr lang="en-US" dirty="0"/>
              <a:t> de </a:t>
            </a:r>
            <a:r>
              <a:rPr lang="en-US" dirty="0" err="1"/>
              <a:t>precauciones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1E82F4-A491-ACC2-FCEE-62F5D3B270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676401"/>
            <a:ext cx="10058400" cy="4807526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79C888E-EEC0-D4E6-FC44-957A61B29486}"/>
              </a:ext>
            </a:extLst>
          </p:cNvPr>
          <p:cNvSpPr/>
          <p:nvPr/>
        </p:nvSpPr>
        <p:spPr>
          <a:xfrm>
            <a:off x="2590800" y="1676401"/>
            <a:ext cx="6414654" cy="4539005"/>
          </a:xfrm>
          <a:prstGeom prst="ellipse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9863C36-0CA0-0E1E-28F0-5148465571F1}"/>
              </a:ext>
            </a:extLst>
          </p:cNvPr>
          <p:cNvSpPr/>
          <p:nvPr/>
        </p:nvSpPr>
        <p:spPr>
          <a:xfrm>
            <a:off x="3283527" y="2119745"/>
            <a:ext cx="5112328" cy="3671455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878CCD-38BC-3F7D-182B-A3E3ACD7873B}"/>
              </a:ext>
            </a:extLst>
          </p:cNvPr>
          <p:cNvSpPr txBox="1"/>
          <p:nvPr/>
        </p:nvSpPr>
        <p:spPr>
          <a:xfrm>
            <a:off x="4017819" y="4668982"/>
            <a:ext cx="43780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haroni" panose="02010803020104030203" pitchFamily="2" charset="-79"/>
                <a:cs typeface="Aharoni" panose="02010803020104030203" pitchFamily="2" charset="-79"/>
              </a:rPr>
              <a:t>No </a:t>
            </a:r>
            <a:r>
              <a:rPr lang="en-GB" sz="2400" b="1" dirty="0" err="1">
                <a:latin typeface="Aharoni" panose="02010803020104030203" pitchFamily="2" charset="-79"/>
                <a:cs typeface="Aharoni" panose="02010803020104030203" pitchFamily="2" charset="-79"/>
              </a:rPr>
              <a:t>fumar</a:t>
            </a:r>
            <a:r>
              <a:rPr lang="en-GB" sz="2400" b="1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2400" b="1" dirty="0" err="1">
                <a:latin typeface="Aharoni" panose="02010803020104030203" pitchFamily="2" charset="-79"/>
                <a:cs typeface="Aharoni" panose="02010803020104030203" pitchFamily="2" charset="-79"/>
              </a:rPr>
              <a:t>en</a:t>
            </a:r>
            <a:r>
              <a:rPr lang="en-GB" sz="2400" b="1" dirty="0">
                <a:latin typeface="Aharoni" panose="02010803020104030203" pitchFamily="2" charset="-79"/>
                <a:cs typeface="Aharoni" panose="02010803020104030203" pitchFamily="2" charset="-79"/>
              </a:rPr>
              <a:t> restaurant</a:t>
            </a:r>
          </a:p>
          <a:p>
            <a:r>
              <a:rPr lang="en-GB" sz="2400" b="1" dirty="0">
                <a:latin typeface="Aharoni" panose="02010803020104030203" pitchFamily="2" charset="-79"/>
                <a:cs typeface="Aharoni" panose="02010803020104030203" pitchFamily="2" charset="-79"/>
              </a:rPr>
              <a:t>No smoking in restaurant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99B9131-5059-3797-8921-627DA23C6351}"/>
              </a:ext>
            </a:extLst>
          </p:cNvPr>
          <p:cNvSpPr/>
          <p:nvPr/>
        </p:nvSpPr>
        <p:spPr>
          <a:xfrm rot="1084988">
            <a:off x="4488871" y="3428999"/>
            <a:ext cx="3200401" cy="443621"/>
          </a:xfrm>
          <a:prstGeom prst="rect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9CE783C-282B-E76D-7B9B-02A461EDD51D}"/>
              </a:ext>
            </a:extLst>
          </p:cNvPr>
          <p:cNvSpPr/>
          <p:nvPr/>
        </p:nvSpPr>
        <p:spPr>
          <a:xfrm rot="933414">
            <a:off x="6549985" y="3754276"/>
            <a:ext cx="1098346" cy="49383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Lightning Bolt 16">
            <a:extLst>
              <a:ext uri="{FF2B5EF4-FFF2-40B4-BE49-F238E27FC236}">
                <a16:creationId xmlns:a16="http://schemas.microsoft.com/office/drawing/2014/main" id="{8E4A4C01-1886-270F-130A-2C7E116EEF62}"/>
              </a:ext>
            </a:extLst>
          </p:cNvPr>
          <p:cNvSpPr/>
          <p:nvPr/>
        </p:nvSpPr>
        <p:spPr>
          <a:xfrm>
            <a:off x="3920837" y="2915265"/>
            <a:ext cx="578224" cy="229717"/>
          </a:xfrm>
          <a:prstGeom prst="lightningBol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Minus Sign 19">
            <a:extLst>
              <a:ext uri="{FF2B5EF4-FFF2-40B4-BE49-F238E27FC236}">
                <a16:creationId xmlns:a16="http://schemas.microsoft.com/office/drawing/2014/main" id="{38CD5E73-9CD8-1680-967D-734AD5B0341F}"/>
              </a:ext>
            </a:extLst>
          </p:cNvPr>
          <p:cNvSpPr/>
          <p:nvPr/>
        </p:nvSpPr>
        <p:spPr>
          <a:xfrm rot="20463467">
            <a:off x="2779976" y="3151519"/>
            <a:ext cx="6044045" cy="1271347"/>
          </a:xfrm>
          <a:prstGeom prst="mathMinus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D276E62-80A3-44DD-9BCC-97ED2B99B5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{505F3916-9941-45D2-BE43-07D793583C2D}tf78438558_win32</Template>
  <TotalTime>24</TotalTime>
  <Words>34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Aharoni</vt:lpstr>
      <vt:lpstr>Century Gothic</vt:lpstr>
      <vt:lpstr>Garamond</vt:lpstr>
      <vt:lpstr>SavonVTI</vt:lpstr>
      <vt:lpstr>Topic of choise : Signo de precauciones- caution signs</vt:lpstr>
      <vt:lpstr>Signo de precauciones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Topic of choise : Signo de precauciones- caution signs</dc:title>
  <dc:creator>Tana Racova</dc:creator>
  <cp:lastModifiedBy>Tana Racova</cp:lastModifiedBy>
  <cp:revision>2</cp:revision>
  <dcterms:created xsi:type="dcterms:W3CDTF">2022-06-23T06:25:22Z</dcterms:created>
  <dcterms:modified xsi:type="dcterms:W3CDTF">2022-06-23T06:49:48Z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