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4"/>
  </p:notesMasterIdLst>
  <p:sldIdLst>
    <p:sldId id="771" r:id="rId7"/>
    <p:sldId id="851" r:id="rId8"/>
    <p:sldId id="852" r:id="rId9"/>
    <p:sldId id="742" r:id="rId10"/>
    <p:sldId id="743" r:id="rId11"/>
    <p:sldId id="776" r:id="rId12"/>
    <p:sldId id="853" r:id="rId13"/>
    <p:sldId id="828" r:id="rId14"/>
    <p:sldId id="829" r:id="rId15"/>
    <p:sldId id="868" r:id="rId16"/>
    <p:sldId id="869" r:id="rId17"/>
    <p:sldId id="870" r:id="rId18"/>
    <p:sldId id="871" r:id="rId19"/>
    <p:sldId id="872" r:id="rId20"/>
    <p:sldId id="873" r:id="rId21"/>
    <p:sldId id="877" r:id="rId22"/>
    <p:sldId id="878" r:id="rId23"/>
    <p:sldId id="788" r:id="rId24"/>
    <p:sldId id="863" r:id="rId25"/>
    <p:sldId id="838" r:id="rId26"/>
    <p:sldId id="839" r:id="rId27"/>
    <p:sldId id="866" r:id="rId28"/>
    <p:sldId id="867" r:id="rId29"/>
    <p:sldId id="874" r:id="rId30"/>
    <p:sldId id="864" r:id="rId31"/>
    <p:sldId id="875" r:id="rId32"/>
    <p:sldId id="817" r:id="rId33"/>
    <p:sldId id="840" r:id="rId34"/>
    <p:sldId id="876" r:id="rId35"/>
    <p:sldId id="796" r:id="rId36"/>
    <p:sldId id="801" r:id="rId37"/>
    <p:sldId id="797" r:id="rId38"/>
    <p:sldId id="802" r:id="rId39"/>
    <p:sldId id="803" r:id="rId40"/>
    <p:sldId id="818" r:id="rId41"/>
    <p:sldId id="862" r:id="rId42"/>
    <p:sldId id="820" r:id="rId43"/>
  </p:sldIdLst>
  <p:sldSz cx="12192000" cy="6858000"/>
  <p:notesSz cx="6858000" cy="9144000"/>
  <p:embeddedFontLst>
    <p:embeddedFont>
      <p:font typeface="方正舒体" panose="02010601030101010101" pitchFamily="2" charset="-122"/>
      <p:regular r:id="rId45"/>
    </p:embeddedFont>
    <p:embeddedFont>
      <p:font typeface="GB Pinyinok-D" panose="020B0604020202020204" charset="-122"/>
      <p:regular r:id="rId46"/>
    </p:embeddedFont>
    <p:embeddedFont>
      <p:font typeface="楷体_GB2312" panose="02010609060101010101" charset="-122"/>
      <p:regular r:id="rId47"/>
    </p:embeddedFont>
    <p:embeddedFont>
      <p:font typeface="微软雅黑" panose="020B0503020204020204" pitchFamily="34" charset="-122"/>
      <p:regular r:id="rId48"/>
      <p:bold r:id="rId49"/>
    </p:embeddedFont>
    <p:embeddedFont>
      <p:font typeface="宋体" panose="02010600030101010101" pitchFamily="2" charset="-122"/>
      <p:regular r:id="rId50"/>
    </p:embeddedFont>
    <p:embeddedFont>
      <p:font typeface="华文楷体" panose="02010600040101010101" pitchFamily="2" charset="-122"/>
      <p:regular r:id="rId51"/>
    </p:embeddedFont>
    <p:embeddedFont>
      <p:font typeface="华文细黑" panose="02010600040101010101" pitchFamily="2" charset="-122"/>
      <p:regular r:id="rId52"/>
    </p:embeddedFont>
    <p:embeddedFont>
      <p:font typeface="华文新魏" panose="02010800040101010101" pitchFamily="2" charset="-122"/>
      <p:regular r:id="rId53"/>
    </p:embeddedFont>
    <p:embeddedFont>
      <p:font typeface="Bradley Hand ITC" panose="03070402050302030203" pitchFamily="66" charset="0"/>
      <p:regular r:id="rId54"/>
    </p:embeddedFont>
    <p:embeddedFont>
      <p:font typeface="Calibri" panose="020F0502020204030204" pitchFamily="34" charset="0"/>
      <p:regular r:id="rId55"/>
      <p:bold r:id="rId56"/>
      <p:italic r:id="rId57"/>
      <p:boldItalic r:id="rId58"/>
    </p:embeddedFont>
    <p:embeddedFont>
      <p:font typeface="Calibri Light" panose="020F0302020204030204" pitchFamily="34" charset="0"/>
      <p:regular r:id="rId59"/>
      <p:italic r:id="rId60"/>
    </p:embeddedFont>
    <p:embeddedFont>
      <p:font typeface="SimSun-ExtB" panose="02010609060101010101" pitchFamily="49" charset="-122"/>
      <p:regular r:id="rId61"/>
    </p:embeddedFont>
    <p:embeddedFont>
      <p:font typeface="楷体" panose="02010609060101010101" pitchFamily="49" charset="-122"/>
      <p:regular r:id="rId62"/>
    </p:embeddedFont>
  </p:embeddedFontLst>
  <p:custDataLst>
    <p:tags r:id="rId63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7570" autoAdjust="0"/>
  </p:normalViewPr>
  <p:slideViewPr>
    <p:cSldViewPr snapToGrid="0" snapToObjects="1">
      <p:cViewPr varScale="1">
        <p:scale>
          <a:sx n="59" d="100"/>
          <a:sy n="59" d="100"/>
        </p:scale>
        <p:origin x="944" y="5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font" Target="fonts/font3.fntdata"/><Relationship Id="rId50" Type="http://schemas.openxmlformats.org/officeDocument/2006/relationships/font" Target="fonts/font6.fntdata"/><Relationship Id="rId55" Type="http://schemas.openxmlformats.org/officeDocument/2006/relationships/font" Target="fonts/font11.fntdata"/><Relationship Id="rId63" Type="http://schemas.openxmlformats.org/officeDocument/2006/relationships/tags" Target="tags/tag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font" Target="fonts/font1.fntdata"/><Relationship Id="rId53" Type="http://schemas.openxmlformats.org/officeDocument/2006/relationships/font" Target="fonts/font9.fntdata"/><Relationship Id="rId58" Type="http://schemas.openxmlformats.org/officeDocument/2006/relationships/font" Target="fonts/font14.fntdata"/><Relationship Id="rId66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5.fntdata"/><Relationship Id="rId57" Type="http://schemas.openxmlformats.org/officeDocument/2006/relationships/font" Target="fonts/font13.fntdata"/><Relationship Id="rId61" Type="http://schemas.openxmlformats.org/officeDocument/2006/relationships/font" Target="fonts/font17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notesMaster" Target="notesMasters/notesMaster1.xml"/><Relationship Id="rId52" Type="http://schemas.openxmlformats.org/officeDocument/2006/relationships/font" Target="fonts/font8.fntdata"/><Relationship Id="rId60" Type="http://schemas.openxmlformats.org/officeDocument/2006/relationships/font" Target="fonts/font16.fntdata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font" Target="fonts/font4.fntdata"/><Relationship Id="rId56" Type="http://schemas.openxmlformats.org/officeDocument/2006/relationships/font" Target="fonts/font12.fntdata"/><Relationship Id="rId64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font" Target="fonts/font7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font" Target="fonts/font2.fntdata"/><Relationship Id="rId59" Type="http://schemas.openxmlformats.org/officeDocument/2006/relationships/font" Target="fonts/font15.fntdata"/><Relationship Id="rId67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10.fntdata"/><Relationship Id="rId62" Type="http://schemas.openxmlformats.org/officeDocument/2006/relationships/font" Target="fonts/font1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5F3872BA-D6D8-48F1-8C4A-A898C80C2C56}" type="datetimeFigureOut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C3D57F47-1E87-403A-9FD3-0959797CDC0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强调一下二声的高度。三声同样不和单音节一样，相当于</a:t>
            </a:r>
            <a:r>
              <a:rPr lang="en-US" altLang="zh-CN" dirty="0"/>
              <a:t>211</a:t>
            </a:r>
            <a:r>
              <a:rPr lang="zh-CN" altLang="en-US" dirty="0"/>
              <a:t>的音高，低降调。</a:t>
            </a:r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36431C-6B3C-4933-A7F3-BF04B3635E70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17DB393-5400-49DB-A432-3429A04B46F4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D1B98C-74F3-435C-B614-FF8B8505218B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D716C97-CA93-454E-A2DA-E8FBB4C677AC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7486B8-D5D8-4F2F-9847-A8C02B75E991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474DB1-2C83-4E58-A88F-AA9789BC8241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</a:t>
            </a:r>
          </a:p>
          <a:p>
            <a:endParaRPr lang="zh-CN" altLang="en-US" dirty="0"/>
          </a:p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71684B-5663-449D-9192-B0B4D9F7FA1A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9E23E0B-94A2-4394-8428-DBC63C3157EA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9DB311-D5DC-467E-B647-838AD9E4EB55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759191-D544-4552-BA74-3CC1BBAF5FE6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F3EC2A-562B-4C8D-AD99-5E0AFFB1779A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CF9532-2E1A-4005-998F-592FF1AAB76E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8F73CF-764A-4E6E-90A7-FE723CFAF946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3BB5F2-E676-4384-97F2-ABA4FED6882A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4E301A3-34A0-4631-A597-A2F5D5A6BA94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看看今天的日期，国庆节</a:t>
            </a:r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家人岁数？多大。注意提醒使用名词谓语句，表达年龄、时间、日期的名词性成分可以直接做谓语，而不用加“是”，特别是年龄，李老师</a:t>
            </a:r>
            <a:r>
              <a:rPr lang="en-US" altLang="zh-CN" dirty="0"/>
              <a:t>30</a:t>
            </a:r>
            <a:r>
              <a:rPr lang="zh-CN" altLang="en-US" dirty="0"/>
              <a:t>岁，正确，李老师是</a:t>
            </a:r>
            <a:r>
              <a:rPr lang="en-US" altLang="zh-CN" dirty="0"/>
              <a:t>30</a:t>
            </a:r>
            <a:r>
              <a:rPr lang="zh-CN" altLang="en-US"/>
              <a:t>岁错误。但是明天星期三和明天是星期三都对。</a:t>
            </a:r>
            <a:endParaRPr lang="zh-CN" altLang="en-US" dirty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15696D1-C9DA-4E12-8DA0-939CE8CF0EB2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昨天，明天，去年今天，明年今天。组合问，几号和星期几。注意不能说星期七，而是星期日或星期天。可以打开电脑上的日历。也可以问节日几号，如圣诞节，国庆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D57F47-1E87-403A-9FD3-0959797CDC03}" type="slidenum">
              <a:rPr lang="zh-CN" altLang="en-US" smtClean="0"/>
              <a:pPr>
                <a:defRPr/>
              </a:pPr>
              <a:t>24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882493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昨天，明天，去年今天，明年今天。组合问，几号和星期几。圣大卫日几号星期几，复活节。圣诞节。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D57F47-1E87-403A-9FD3-0959797CDC03}" type="slidenum">
              <a:rPr lang="zh-CN" altLang="en-US" smtClean="0"/>
              <a:pPr>
                <a:defRPr/>
              </a:pPr>
              <a:t>26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809213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C75CE1C-7D4A-426E-B0CE-F0C1420809BC}" type="slidenum">
              <a:rPr lang="zh-CN" altLang="en-US" smtClean="0"/>
              <a:pPr/>
              <a:t>28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明天你去哪儿？去学校看孟老师，去朋友家吃中国菜，去朋友家看书。提示：第一个动词后的地点名词不是重要信息的时候可以省略，如我去学校看书，也可说我去看书。但是要是说我去温莎城堡</a:t>
            </a:r>
            <a:r>
              <a:rPr lang="en-US" altLang="zh-CN" dirty="0"/>
              <a:t>……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D57F47-1E87-403A-9FD3-0959797CDC03}" type="slidenum">
              <a:rPr lang="zh-CN" altLang="en-US" smtClean="0"/>
              <a:pPr>
                <a:defRPr/>
              </a:pPr>
              <a:t>29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74328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A62CDB9-6532-4D29-A711-D5102ED7EF27}" type="slidenum">
              <a:rPr lang="zh-CN" altLang="en-US" smtClean="0"/>
              <a:pPr/>
              <a:t>36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D27B48-38F3-4132-8567-CEABD4502A0A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A299BA9-962A-4E06-BE34-8B846E62770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5C2E2D-0079-4A06-8A27-94425622D56F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AF8096C-270D-4A11-A458-9FE822E48E0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605EAD2-5135-466F-8159-0C6BC2996DDC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7D47EF-1E3A-4F4A-AB1D-509FED780A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15E86D-D8DF-4F7C-8F45-76675E4A6E10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D534F9-91EB-4C78-867D-42E90ADD7B4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00E066-1AF8-496A-9290-2C7761272AE0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6CE462-3050-4537-A79D-B87B3CFA23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1D887-9417-4B54-862D-EFAD3E091C71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4529BC-EBAE-4D28-88DF-663B15B00D9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4C65B7D-70E1-41E0-A481-8C56251690B8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008F0B4-8A86-46C6-968D-4A851811EBB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0AD607-F0C6-44C3-96C8-C1439F7AFF19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08BD07-1D1D-4078-BBC1-8155D65E6C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1D97F40-B432-44F0-B63A-2D3700C3A235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BF9840-9DEA-4BEF-96B4-71A98593A0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AB811-1770-4984-B33E-9CB1AB9B01BA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382880-ED0A-40C9-9E81-6D393C7EBAF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E9ABCA-3B80-4856-B2E6-764B1A999C33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08418B5-F011-4441-956F-1BDC33782D4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BBA499-ECB8-4A51-AECB-584B3DA6FE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5DC5CD-1B31-4215-A3CF-47F226F840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442728-B8DE-4044-9D0D-D09150F470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FBBB17C-013D-4B9F-BA03-7B95FE1C2A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B16AFA2-CC0C-4B9F-9F98-70FDA1263A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8973BD-5C05-4EE9-8161-CFFBBDDE3E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7F6331-3BA6-4399-8DFD-943E4829734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2B4852-5A07-4E24-BBB3-D66B10FD209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6C5F03-6C93-4F20-87A2-0CDA717E24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7017E7-E625-4AD7-AAE2-235DEEF139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75EC54-0E8B-420C-9245-5BBF59B5DA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D27CCB-F842-4C86-B61E-EBE10957DD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D54B2-C6B7-4076-909B-765C224E99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8B8ACE-C118-4E35-831A-603F289D3A8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D48BE8-B9A9-4D05-8BD0-032AF807BD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091FE0-B6EE-477C-9114-90D3843B74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AE02E8-7398-43B7-B622-36370B2F4EF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4B4120-10E0-4731-B9AB-7BE13B0111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3AE700-ACF3-465F-B3AE-5FC400587A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B8AAFF-0E26-4B1F-85B2-6913F35883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E1E380-251F-4C37-8F94-5D356F51F5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2787A-4E32-4F3B-A931-73B103A842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177EB9-4448-45C5-8AF1-6E018C54EE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CD78E1-1E59-4A8F-8B82-06D46C518C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A085EB5-1F11-4A4C-90C9-220CD3CD333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839E2A9-090D-41CA-94CB-662FD5BA4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0A0321-2E3A-44FD-A72F-9FC929076A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8BA1F8-86A9-44E3-A246-79697FB239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35B066-5095-4D92-A92D-CBE9A4F783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07B8-5B8A-4273-A670-F1D51816DE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782705-21E8-462B-90DD-FA678856020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422105-DAB1-42DE-B3B7-7D8273901C8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FB113D8-C08E-45F0-AF0E-8CA0793E7AE2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D42C081-EAB9-4E9F-9AE9-D50D1011C97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BED616-2B90-4FC3-85FE-026DCD53FC5B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8BE1C5E-8276-4309-8E9C-F028D7068A3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81E284-9A9F-49B5-9841-31DD6316C4ED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DD8FCB-A494-43DE-97E5-F6ED8EE22D6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501461-3E02-4FD7-B24C-6970D00453AE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D009C3-307E-49D3-A7CC-DC0CCF269D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186A3AD-BB9E-4E4A-AA75-88AB85ED0D3D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22B54AC-A557-4316-BBE6-2BA94B4676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047D73-0F2E-4323-A30A-985AC4157B38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FD8A63A-D285-4264-996C-B6AB1DD441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3CF3A1F-4F3B-4ABD-BAAF-9E148DA4E22A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347B454-E1A7-4A6B-A60D-6C3DECDB1B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B8A1F5-5DA4-49CF-9CA2-E86A857F7FB9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73EDD3C-E90E-44D3-856F-CE284E15FA1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E112934-6F3C-4C15-8646-68ED3F442AA1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47A01EA-39AC-4208-BCA7-9CB9222E07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3148E9-1700-4A33-86EA-EA2450D44925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9E87CBF-5278-4387-8412-53BE1E737D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C771715-549B-4616-B00E-D9BF1DA1A339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A50F143-74F1-44A2-8F4A-FDD789F0F10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D2443C7-2162-43C0-A3F6-548A8E45E1FD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A48592A-C70F-4DB9-B11D-A7E745846C2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E5ECE-AF89-4102-BF66-7302CDFCA313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E6F78-4671-465E-B4EA-FA3FB0B3F0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9D66C-BFDF-4654-B180-75F8DFF060D9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0397D-1E7F-43A8-8193-52505910627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658EC-A0C9-4BAE-9115-A7E39F929C17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A9CF5-6BBD-49D2-97E9-10B65EAA07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7B832-0C12-4CF0-97DF-73ECB9C66D1F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D971B-F5EF-4041-B14E-3A11B2B090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8B048-E631-4DC2-A97E-072E58AF0F5A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4036C-FEE2-487E-9693-9EB63EFF2CC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A5DA8-C549-4C3A-B566-F81A04EFB087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E5B3E-556D-411E-9A3D-B87A6D599F1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ADC1-D0FC-44CA-AB0B-3E8ECDCA6E6A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E5D49-BEF9-42F9-BFE0-9FE24FE498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B62B6-0CF3-4E59-8212-CCD6D6BD84FB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D51EC-0C9E-41BC-BB1A-D77FAB62AC5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59EBD-8D76-4661-AA6E-EA2F2B2968BB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5D693-59F0-439A-934A-88BF53C2D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AC246-8DDE-4ACA-AA5B-FFE27A4CCC98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3B7A9-ACAF-4142-9224-6D7E10FA7A7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76E7-015D-467B-97D9-290121AE4C3E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D955F-64BA-4B21-80AA-52CBFD048F2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62" r:id="rId1"/>
    <p:sldLayoutId id="2147487463" r:id="rId2"/>
    <p:sldLayoutId id="2147487464" r:id="rId3"/>
    <p:sldLayoutId id="2147487465" r:id="rId4"/>
    <p:sldLayoutId id="2147487466" r:id="rId5"/>
    <p:sldLayoutId id="2147487467" r:id="rId6"/>
    <p:sldLayoutId id="2147487468" r:id="rId7"/>
    <p:sldLayoutId id="2147487469" r:id="rId8"/>
    <p:sldLayoutId id="2147487470" r:id="rId9"/>
    <p:sldLayoutId id="2147487471" r:id="rId10"/>
    <p:sldLayoutId id="2147487472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73" r:id="rId1"/>
    <p:sldLayoutId id="2147487474" r:id="rId2"/>
    <p:sldLayoutId id="2147487475" r:id="rId3"/>
    <p:sldLayoutId id="2147487476" r:id="rId4"/>
    <p:sldLayoutId id="2147487477" r:id="rId5"/>
    <p:sldLayoutId id="2147487478" r:id="rId6"/>
    <p:sldLayoutId id="2147487479" r:id="rId7"/>
    <p:sldLayoutId id="2147487480" r:id="rId8"/>
    <p:sldLayoutId id="2147487481" r:id="rId9"/>
    <p:sldLayoutId id="2147487482" r:id="rId10"/>
    <p:sldLayoutId id="21474874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84" r:id="rId1"/>
    <p:sldLayoutId id="2147487485" r:id="rId2"/>
    <p:sldLayoutId id="2147487486" r:id="rId3"/>
    <p:sldLayoutId id="2147487487" r:id="rId4"/>
    <p:sldLayoutId id="2147487488" r:id="rId5"/>
    <p:sldLayoutId id="2147487489" r:id="rId6"/>
    <p:sldLayoutId id="2147487490" r:id="rId7"/>
    <p:sldLayoutId id="2147487491" r:id="rId8"/>
    <p:sldLayoutId id="2147487492" r:id="rId9"/>
    <p:sldLayoutId id="2147487493" r:id="rId10"/>
    <p:sldLayoutId id="214748749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50" r:id="rId1"/>
    <p:sldLayoutId id="2147487495" r:id="rId2"/>
    <p:sldLayoutId id="2147487496" r:id="rId3"/>
    <p:sldLayoutId id="2147487497" r:id="rId4"/>
    <p:sldLayoutId id="2147487498" r:id="rId5"/>
    <p:sldLayoutId id="2147487499" r:id="rId6"/>
    <p:sldLayoutId id="2147487500" r:id="rId7"/>
    <p:sldLayoutId id="2147487501" r:id="rId8"/>
    <p:sldLayoutId id="2147487502" r:id="rId9"/>
    <p:sldLayoutId id="2147487503" r:id="rId10"/>
    <p:sldLayoutId id="214748750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37AB178-6101-420C-9825-3EF211EA658C}" type="datetime1">
              <a:rPr lang="zh-CN" altLang="en-US"/>
              <a:pPr>
                <a:defRPr/>
              </a:pPr>
              <a:t>2020/4/29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E0E24BB-8BD5-4F75-B8AC-59BADD2C65C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05" r:id="rId1"/>
    <p:sldLayoutId id="2147487506" r:id="rId2"/>
    <p:sldLayoutId id="2147487507" r:id="rId3"/>
    <p:sldLayoutId id="2147487508" r:id="rId4"/>
    <p:sldLayoutId id="2147487509" r:id="rId5"/>
    <p:sldLayoutId id="2147487510" r:id="rId6"/>
    <p:sldLayoutId id="2147487511" r:id="rId7"/>
    <p:sldLayoutId id="2147487512" r:id="rId8"/>
    <p:sldLayoutId id="2147487513" r:id="rId9"/>
    <p:sldLayoutId id="2147487514" r:id="rId10"/>
    <p:sldLayoutId id="2147487515" r:id="rId11"/>
    <p:sldLayoutId id="214748751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5CFF6E-7BA2-4C9B-9BB2-E41776C700EF}" type="datetime1">
              <a:rPr lang="zh-CN" altLang="en-US"/>
              <a:pPr>
                <a:defRPr/>
              </a:pPr>
              <a:t>2020/4/29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D5904FE-F033-461A-912F-4A8E3BC5864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51" r:id="rId1"/>
    <p:sldLayoutId id="2147487452" r:id="rId2"/>
    <p:sldLayoutId id="2147487453" r:id="rId3"/>
    <p:sldLayoutId id="2147487454" r:id="rId4"/>
    <p:sldLayoutId id="2147487455" r:id="rId5"/>
    <p:sldLayoutId id="2147487456" r:id="rId6"/>
    <p:sldLayoutId id="2147487457" r:id="rId7"/>
    <p:sldLayoutId id="2147487458" r:id="rId8"/>
    <p:sldLayoutId id="2147487459" r:id="rId9"/>
    <p:sldLayoutId id="2147487460" r:id="rId10"/>
    <p:sldLayoutId id="214748746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7.gif"/><Relationship Id="rId4" Type="http://schemas.openxmlformats.org/officeDocument/2006/relationships/image" Target="../media/image36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7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今天几号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8338" y="4351338"/>
            <a:ext cx="2160587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50925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shíjiān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时间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52825" y="4352925"/>
            <a:ext cx="2160588" cy="1436688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3061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yínhánɡ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银行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32538" y="4354513"/>
            <a:ext cx="2160587" cy="1436687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500813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cídiǎn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词典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3765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019163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lánsè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</a:t>
            </a: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蓝色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2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4012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33253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14933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1947863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7" name="任意多边形 56"/>
          <p:cNvSpPr/>
          <p:nvPr/>
        </p:nvSpPr>
        <p:spPr>
          <a:xfrm>
            <a:off x="4518025" y="1878013"/>
            <a:ext cx="325438" cy="738187"/>
          </a:xfrm>
          <a:custGeom>
            <a:avLst/>
            <a:gdLst>
              <a:gd name="connsiteX0" fmla="*/ 0 w 327546"/>
              <a:gd name="connsiteY0" fmla="*/ 0 h 545911"/>
              <a:gd name="connsiteX1" fmla="*/ 95534 w 327546"/>
              <a:gd name="connsiteY1" fmla="*/ 238836 h 545911"/>
              <a:gd name="connsiteX2" fmla="*/ 184245 w 327546"/>
              <a:gd name="connsiteY2" fmla="*/ 395785 h 545911"/>
              <a:gd name="connsiteX3" fmla="*/ 327546 w 327546"/>
              <a:gd name="connsiteY3" fmla="*/ 545911 h 545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546" h="545911">
                <a:moveTo>
                  <a:pt x="0" y="0"/>
                </a:moveTo>
                <a:cubicBezTo>
                  <a:pt x="32413" y="86436"/>
                  <a:pt x="64827" y="172872"/>
                  <a:pt x="95534" y="238836"/>
                </a:cubicBezTo>
                <a:cubicBezTo>
                  <a:pt x="126242" y="304800"/>
                  <a:pt x="145576" y="344606"/>
                  <a:pt x="184245" y="395785"/>
                </a:cubicBezTo>
                <a:cubicBezTo>
                  <a:pt x="222914" y="446964"/>
                  <a:pt x="275230" y="496437"/>
                  <a:pt x="327546" y="545911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0" name="任意多边形 59"/>
          <p:cNvSpPr/>
          <p:nvPr/>
        </p:nvSpPr>
        <p:spPr>
          <a:xfrm>
            <a:off x="4918075" y="1989138"/>
            <a:ext cx="481013" cy="620712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>
            <a:off x="7634288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59038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2" name="任意多边形 41"/>
          <p:cNvSpPr/>
          <p:nvPr/>
        </p:nvSpPr>
        <p:spPr>
          <a:xfrm>
            <a:off x="1036638" y="2203450"/>
            <a:ext cx="506412" cy="412750"/>
          </a:xfrm>
          <a:custGeom>
            <a:avLst/>
            <a:gdLst>
              <a:gd name="connsiteX0" fmla="*/ 0 w 443986"/>
              <a:gd name="connsiteY0" fmla="*/ 412273 h 412273"/>
              <a:gd name="connsiteX1" fmla="*/ 295991 w 443986"/>
              <a:gd name="connsiteY1" fmla="*/ 116282 h 412273"/>
              <a:gd name="connsiteX2" fmla="*/ 443986 w 443986"/>
              <a:gd name="connsiteY2" fmla="*/ 0 h 41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3986" h="412273">
                <a:moveTo>
                  <a:pt x="0" y="412273"/>
                </a:moveTo>
                <a:cubicBezTo>
                  <a:pt x="110996" y="298633"/>
                  <a:pt x="221993" y="184994"/>
                  <a:pt x="295991" y="116282"/>
                </a:cubicBezTo>
                <a:cubicBezTo>
                  <a:pt x="369989" y="47570"/>
                  <a:pt x="406987" y="23785"/>
                  <a:pt x="443986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3" name="任意多边形 42"/>
          <p:cNvSpPr/>
          <p:nvPr/>
        </p:nvSpPr>
        <p:spPr>
          <a:xfrm>
            <a:off x="1606550" y="2035175"/>
            <a:ext cx="274638" cy="115888"/>
          </a:xfrm>
          <a:custGeom>
            <a:avLst/>
            <a:gdLst>
              <a:gd name="connsiteX0" fmla="*/ 0 w 274848"/>
              <a:gd name="connsiteY0" fmla="*/ 116282 h 116282"/>
              <a:gd name="connsiteX1" fmla="*/ 153281 w 274848"/>
              <a:gd name="connsiteY1" fmla="*/ 26428 h 116282"/>
              <a:gd name="connsiteX2" fmla="*/ 274848 w 274848"/>
              <a:gd name="connsiteY2" fmla="*/ 0 h 116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4848" h="116282">
                <a:moveTo>
                  <a:pt x="0" y="116282"/>
                </a:moveTo>
                <a:cubicBezTo>
                  <a:pt x="53736" y="81045"/>
                  <a:pt x="107473" y="45808"/>
                  <a:pt x="153281" y="26428"/>
                </a:cubicBezTo>
                <a:cubicBezTo>
                  <a:pt x="199089" y="7048"/>
                  <a:pt x="236968" y="3524"/>
                  <a:pt x="27484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4" name="任意多边形 43"/>
          <p:cNvSpPr/>
          <p:nvPr/>
        </p:nvSpPr>
        <p:spPr>
          <a:xfrm>
            <a:off x="3938588" y="1912938"/>
            <a:ext cx="481012" cy="5334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6542088" y="1982788"/>
            <a:ext cx="592137" cy="627062"/>
          </a:xfrm>
          <a:custGeom>
            <a:avLst/>
            <a:gdLst>
              <a:gd name="connsiteX0" fmla="*/ 0 w 454558"/>
              <a:gd name="connsiteY0" fmla="*/ 676550 h 676550"/>
              <a:gd name="connsiteX1" fmla="*/ 63427 w 454558"/>
              <a:gd name="connsiteY1" fmla="*/ 533841 h 676550"/>
              <a:gd name="connsiteX2" fmla="*/ 153281 w 454558"/>
              <a:gd name="connsiteY2" fmla="*/ 385845 h 676550"/>
              <a:gd name="connsiteX3" fmla="*/ 258992 w 454558"/>
              <a:gd name="connsiteY3" fmla="*/ 227279 h 676550"/>
              <a:gd name="connsiteX4" fmla="*/ 359418 w 454558"/>
              <a:gd name="connsiteY4" fmla="*/ 100426 h 676550"/>
              <a:gd name="connsiteX5" fmla="*/ 454558 w 454558"/>
              <a:gd name="connsiteY5" fmla="*/ 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558" h="676550">
                <a:moveTo>
                  <a:pt x="0" y="676550"/>
                </a:moveTo>
                <a:cubicBezTo>
                  <a:pt x="18940" y="629421"/>
                  <a:pt x="37880" y="582292"/>
                  <a:pt x="63427" y="533841"/>
                </a:cubicBezTo>
                <a:cubicBezTo>
                  <a:pt x="88974" y="485390"/>
                  <a:pt x="120687" y="436939"/>
                  <a:pt x="153281" y="385845"/>
                </a:cubicBezTo>
                <a:cubicBezTo>
                  <a:pt x="185875" y="334751"/>
                  <a:pt x="224636" y="274849"/>
                  <a:pt x="258992" y="227279"/>
                </a:cubicBezTo>
                <a:cubicBezTo>
                  <a:pt x="293348" y="179709"/>
                  <a:pt x="326824" y="138306"/>
                  <a:pt x="359418" y="100426"/>
                </a:cubicBezTo>
                <a:cubicBezTo>
                  <a:pt x="392012" y="62546"/>
                  <a:pt x="423285" y="31273"/>
                  <a:pt x="454558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6" name="任意多边形 45"/>
          <p:cNvSpPr/>
          <p:nvPr/>
        </p:nvSpPr>
        <p:spPr>
          <a:xfrm>
            <a:off x="7191375" y="1939925"/>
            <a:ext cx="442913" cy="708025"/>
          </a:xfrm>
          <a:custGeom>
            <a:avLst/>
            <a:gdLst>
              <a:gd name="connsiteX0" fmla="*/ 0 w 375274"/>
              <a:gd name="connsiteY0" fmla="*/ 0 h 676550"/>
              <a:gd name="connsiteX1" fmla="*/ 84569 w 375274"/>
              <a:gd name="connsiteY1" fmla="*/ 68712 h 676550"/>
              <a:gd name="connsiteX2" fmla="*/ 132139 w 375274"/>
              <a:gd name="connsiteY2" fmla="*/ 184994 h 676550"/>
              <a:gd name="connsiteX3" fmla="*/ 179708 w 375274"/>
              <a:gd name="connsiteY3" fmla="*/ 354131 h 676550"/>
              <a:gd name="connsiteX4" fmla="*/ 253706 w 375274"/>
              <a:gd name="connsiteY4" fmla="*/ 549697 h 676550"/>
              <a:gd name="connsiteX5" fmla="*/ 375274 w 375274"/>
              <a:gd name="connsiteY5" fmla="*/ 67655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5274" h="676550">
                <a:moveTo>
                  <a:pt x="0" y="0"/>
                </a:moveTo>
                <a:cubicBezTo>
                  <a:pt x="31273" y="18940"/>
                  <a:pt x="62546" y="37880"/>
                  <a:pt x="84569" y="68712"/>
                </a:cubicBezTo>
                <a:cubicBezTo>
                  <a:pt x="106592" y="99544"/>
                  <a:pt x="116282" y="137424"/>
                  <a:pt x="132139" y="184994"/>
                </a:cubicBezTo>
                <a:cubicBezTo>
                  <a:pt x="147996" y="232564"/>
                  <a:pt x="159447" y="293347"/>
                  <a:pt x="179708" y="354131"/>
                </a:cubicBezTo>
                <a:cubicBezTo>
                  <a:pt x="199969" y="414915"/>
                  <a:pt x="221112" y="495961"/>
                  <a:pt x="253706" y="549697"/>
                </a:cubicBezTo>
                <a:cubicBezTo>
                  <a:pt x="286300" y="603434"/>
                  <a:pt x="330787" y="639992"/>
                  <a:pt x="375274" y="67655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9393813" y="1995488"/>
            <a:ext cx="481012" cy="5334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8" name="任意多边形 47"/>
          <p:cNvSpPr/>
          <p:nvPr/>
        </p:nvSpPr>
        <p:spPr>
          <a:xfrm>
            <a:off x="9951025" y="1806575"/>
            <a:ext cx="560388" cy="112713"/>
          </a:xfrm>
          <a:custGeom>
            <a:avLst/>
            <a:gdLst>
              <a:gd name="connsiteX0" fmla="*/ 0 w 560268"/>
              <a:gd name="connsiteY0" fmla="*/ 111877 h 111877"/>
              <a:gd name="connsiteX1" fmla="*/ 89855 w 560268"/>
              <a:gd name="connsiteY1" fmla="*/ 43165 h 111877"/>
              <a:gd name="connsiteX2" fmla="*/ 237850 w 560268"/>
              <a:gd name="connsiteY2" fmla="*/ 6166 h 111877"/>
              <a:gd name="connsiteX3" fmla="*/ 396416 w 560268"/>
              <a:gd name="connsiteY3" fmla="*/ 11452 h 111877"/>
              <a:gd name="connsiteX4" fmla="*/ 560268 w 560268"/>
              <a:gd name="connsiteY4" fmla="*/ 74878 h 111877"/>
              <a:gd name="connsiteX5" fmla="*/ 560268 w 560268"/>
              <a:gd name="connsiteY5" fmla="*/ 74878 h 111877"/>
              <a:gd name="connsiteX6" fmla="*/ 554983 w 560268"/>
              <a:gd name="connsiteY6" fmla="*/ 69593 h 111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268" h="111877">
                <a:moveTo>
                  <a:pt x="0" y="111877"/>
                </a:moveTo>
                <a:cubicBezTo>
                  <a:pt x="25106" y="86330"/>
                  <a:pt x="50213" y="60784"/>
                  <a:pt x="89855" y="43165"/>
                </a:cubicBezTo>
                <a:cubicBezTo>
                  <a:pt x="129497" y="25547"/>
                  <a:pt x="186757" y="11451"/>
                  <a:pt x="237850" y="6166"/>
                </a:cubicBezTo>
                <a:cubicBezTo>
                  <a:pt x="288943" y="881"/>
                  <a:pt x="342680" y="0"/>
                  <a:pt x="396416" y="11452"/>
                </a:cubicBezTo>
                <a:cubicBezTo>
                  <a:pt x="450152" y="22904"/>
                  <a:pt x="560268" y="74878"/>
                  <a:pt x="560268" y="74878"/>
                </a:cubicBezTo>
                <a:lnTo>
                  <a:pt x="560268" y="74878"/>
                </a:lnTo>
                <a:lnTo>
                  <a:pt x="554983" y="69593"/>
                </a:ln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ɡuójiā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lóufánɡ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huánjìnɡ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pínɡɡuǒ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zuótiān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lánqiú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píqiú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75488" y="3348038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hánjià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mínɡtiān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mínɡnián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niúnǎi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niú ròu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niánqīnɡ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Chánɡchénɡ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yóuxì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3688" y="26908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9827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71750" y="2657475"/>
            <a:ext cx="1900238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2" name="TextBox 35"/>
          <p:cNvSpPr txBox="1">
            <a:spLocks noChangeArrowheads="1"/>
          </p:cNvSpPr>
          <p:nvPr/>
        </p:nvSpPr>
        <p:spPr bwMode="auto">
          <a:xfrm>
            <a:off x="1524800" y="25955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四</a:t>
            </a:r>
          </a:p>
        </p:txBody>
      </p:sp>
      <p:sp>
        <p:nvSpPr>
          <p:cNvPr id="67593" name="TextBox 37"/>
          <p:cNvSpPr txBox="1">
            <a:spLocks noChangeArrowheads="1"/>
          </p:cNvSpPr>
          <p:nvPr/>
        </p:nvSpPr>
        <p:spPr bwMode="auto">
          <a:xfrm>
            <a:off x="5209388" y="26558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五</a:t>
            </a:r>
          </a:p>
        </p:txBody>
      </p:sp>
      <p:sp>
        <p:nvSpPr>
          <p:cNvPr id="67594" name="TextBox 44"/>
          <p:cNvSpPr txBox="1">
            <a:spLocks noChangeArrowheads="1"/>
          </p:cNvSpPr>
          <p:nvPr/>
        </p:nvSpPr>
        <p:spPr bwMode="auto">
          <a:xfrm>
            <a:off x="8906675" y="26225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书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5E0FA926-314F-45D4-9FF2-EB10B2FC62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93" y="2152650"/>
            <a:ext cx="2857500" cy="2857500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F7A15F4F-DAE9-4381-80A1-D6C6A91420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764" y="2152650"/>
            <a:ext cx="2857500" cy="2857500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1269ACA0-FEBF-4CCA-972C-974446C08B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8507" y="21526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5702703"/>
              </p:ext>
            </p:extLst>
          </p:nvPr>
        </p:nvGraphicFramePr>
        <p:xfrm>
          <a:off x="1317625" y="2316163"/>
          <a:ext cx="96236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552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97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185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左右结构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left-right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你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nǐ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(singular)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you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好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hǎo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dirty="0" err="1"/>
                        <a:t>good,fine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左中右结构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</a:t>
                      </a:r>
                      <a:endParaRPr lang="en-US" altLang="zh-CN" sz="2400" b="0" baseline="0" dirty="0">
                        <a:latin typeface="+mn-lt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left-middle-right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谢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xiè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aseline="0" dirty="0"/>
                        <a:t>to talk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树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shù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tree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863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32" name="组合 139"/>
          <p:cNvGrpSpPr>
            <a:grpSpLocks/>
          </p:cNvGrpSpPr>
          <p:nvPr/>
        </p:nvGrpSpPr>
        <p:grpSpPr bwMode="auto">
          <a:xfrm>
            <a:off x="8255000" y="3168650"/>
            <a:ext cx="569913" cy="523875"/>
            <a:chOff x="7858657" y="4158641"/>
            <a:chExt cx="569660" cy="523222"/>
          </a:xfrm>
        </p:grpSpPr>
        <p:sp>
          <p:nvSpPr>
            <p:cNvPr id="68644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>
            <a:xfrm flipV="1">
              <a:off x="8098264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3" name="组合 140"/>
          <p:cNvGrpSpPr>
            <a:grpSpLocks/>
          </p:cNvGrpSpPr>
          <p:nvPr/>
        </p:nvGrpSpPr>
        <p:grpSpPr bwMode="auto">
          <a:xfrm>
            <a:off x="8239125" y="4335463"/>
            <a:ext cx="582613" cy="523875"/>
            <a:chOff x="9992487" y="4351336"/>
            <a:chExt cx="582092" cy="523222"/>
          </a:xfrm>
        </p:grpSpPr>
        <p:sp>
          <p:nvSpPr>
            <p:cNvPr id="68641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谢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>
            <a:xfrm flipV="1">
              <a:off x="10311290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>
            <a:xfrm flipV="1">
              <a:off x="10212953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4" name="组合 139"/>
          <p:cNvGrpSpPr>
            <a:grpSpLocks/>
          </p:cNvGrpSpPr>
          <p:nvPr/>
        </p:nvGrpSpPr>
        <p:grpSpPr bwMode="auto">
          <a:xfrm>
            <a:off x="9431338" y="3179763"/>
            <a:ext cx="569912" cy="523875"/>
            <a:chOff x="7858657" y="4158641"/>
            <a:chExt cx="569660" cy="523222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好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>
            <a:xfrm flipV="1">
              <a:off x="8126825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5" name="组合 140"/>
          <p:cNvGrpSpPr>
            <a:grpSpLocks/>
          </p:cNvGrpSpPr>
          <p:nvPr/>
        </p:nvGrpSpPr>
        <p:grpSpPr bwMode="auto">
          <a:xfrm>
            <a:off x="9440863" y="4351338"/>
            <a:ext cx="582612" cy="523875"/>
            <a:chOff x="9992487" y="4351336"/>
            <a:chExt cx="582092" cy="523222"/>
          </a:xfrm>
        </p:grpSpPr>
        <p:sp>
          <p:nvSpPr>
            <p:cNvPr id="68636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树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>
            <a:xfrm flipV="1">
              <a:off x="10311289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 flipV="1">
              <a:off x="10224055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696913" y="22415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130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040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三点水，一般和水有关系。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Shaped like three drops of water.</a:t>
                      </a:r>
                      <a:r>
                        <a:rPr lang="en-US" altLang="zh-CN" sz="2000" baseline="0" dirty="0"/>
                        <a:t> T</a:t>
                      </a:r>
                      <a:r>
                        <a:rPr lang="en-US" altLang="zh-CN" sz="2000" dirty="0"/>
                        <a:t>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water.</a:t>
                      </a:r>
                      <a:endParaRPr lang="zh-CN" altLang="en-US" sz="20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hàn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Chinese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méi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to not</a:t>
                      </a:r>
                      <a:r>
                        <a:rPr lang="en-US" altLang="zh-CN" sz="2400" b="0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have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言字旁，一般和语言、说话有关系。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language and speech.</a:t>
                      </a:r>
                      <a:endParaRPr lang="zh-CN" altLang="en-US" sz="20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yǔ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/>
                        <a:t>language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shuí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aseline="0" dirty="0" err="1"/>
                        <a:t>who,whom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9654" name="组合 64"/>
          <p:cNvGrpSpPr>
            <a:grpSpLocks noChangeAspect="1"/>
          </p:cNvGrpSpPr>
          <p:nvPr/>
        </p:nvGrpSpPr>
        <p:grpSpPr bwMode="auto">
          <a:xfrm>
            <a:off x="7700963" y="3352800"/>
            <a:ext cx="282575" cy="287338"/>
            <a:chOff x="7845128" y="2372465"/>
            <a:chExt cx="352425" cy="358775"/>
          </a:xfrm>
        </p:grpSpPr>
        <p:sp>
          <p:nvSpPr>
            <p:cNvPr id="69699" name="Freeform 98"/>
            <p:cNvSpPr>
              <a:spLocks/>
            </p:cNvSpPr>
            <p:nvPr/>
          </p:nvSpPr>
          <p:spPr bwMode="auto">
            <a:xfrm>
              <a:off x="7875336" y="2372465"/>
              <a:ext cx="50346" cy="60214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0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2147483647 w 40"/>
                <a:gd name="T29" fmla="*/ 2147483647 h 48"/>
                <a:gd name="T30" fmla="*/ 2147483647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w 40"/>
                <a:gd name="T37" fmla="*/ 2147483647 h 48"/>
                <a:gd name="T38" fmla="*/ 0 w 40"/>
                <a:gd name="T39" fmla="*/ 2147483647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99"/>
            <p:cNvSpPr>
              <a:spLocks/>
            </p:cNvSpPr>
            <p:nvPr/>
          </p:nvSpPr>
          <p:spPr bwMode="auto">
            <a:xfrm>
              <a:off x="7845128" y="2491639"/>
              <a:ext cx="50346" cy="60214"/>
            </a:xfrm>
            <a:custGeom>
              <a:avLst/>
              <a:gdLst>
                <a:gd name="T0" fmla="*/ 2147483647 w 40"/>
                <a:gd name="T1" fmla="*/ 2147483647 h 48"/>
                <a:gd name="T2" fmla="*/ 2147483647 w 40"/>
                <a:gd name="T3" fmla="*/ 2147483647 h 48"/>
                <a:gd name="T4" fmla="*/ 2147483647 w 40"/>
                <a:gd name="T5" fmla="*/ 2147483647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0 w 40"/>
                <a:gd name="T17" fmla="*/ 2147483647 h 48"/>
                <a:gd name="T18" fmla="*/ 0 w 40"/>
                <a:gd name="T19" fmla="*/ 2147483647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2147483647 w 40"/>
                <a:gd name="T27" fmla="*/ 0 h 48"/>
                <a:gd name="T28" fmla="*/ 2147483647 w 40"/>
                <a:gd name="T29" fmla="*/ 0 h 48"/>
                <a:gd name="T30" fmla="*/ 2147483647 w 40"/>
                <a:gd name="T31" fmla="*/ 2147483647 h 48"/>
                <a:gd name="T32" fmla="*/ 2147483647 w 40"/>
                <a:gd name="T33" fmla="*/ 2147483647 h 48"/>
                <a:gd name="T34" fmla="*/ 2147483647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100"/>
            <p:cNvSpPr>
              <a:spLocks/>
            </p:cNvSpPr>
            <p:nvPr/>
          </p:nvSpPr>
          <p:spPr bwMode="auto">
            <a:xfrm>
              <a:off x="7845128" y="2511710"/>
              <a:ext cx="100693" cy="219530"/>
            </a:xfrm>
            <a:custGeom>
              <a:avLst/>
              <a:gdLst>
                <a:gd name="T0" fmla="*/ 2147483647 w 80"/>
                <a:gd name="T1" fmla="*/ 2147483647 h 175"/>
                <a:gd name="T2" fmla="*/ 2147483647 w 80"/>
                <a:gd name="T3" fmla="*/ 2147483647 h 175"/>
                <a:gd name="T4" fmla="*/ 2147483647 w 80"/>
                <a:gd name="T5" fmla="*/ 2147483647 h 175"/>
                <a:gd name="T6" fmla="*/ 2147483647 w 80"/>
                <a:gd name="T7" fmla="*/ 2147483647 h 175"/>
                <a:gd name="T8" fmla="*/ 2147483647 w 80"/>
                <a:gd name="T9" fmla="*/ 2147483647 h 175"/>
                <a:gd name="T10" fmla="*/ 2147483647 w 80"/>
                <a:gd name="T11" fmla="*/ 2147483647 h 175"/>
                <a:gd name="T12" fmla="*/ 2147483647 w 80"/>
                <a:gd name="T13" fmla="*/ 2147483647 h 175"/>
                <a:gd name="T14" fmla="*/ 2147483647 w 80"/>
                <a:gd name="T15" fmla="*/ 2147483647 h 175"/>
                <a:gd name="T16" fmla="*/ 2147483647 w 80"/>
                <a:gd name="T17" fmla="*/ 2147483647 h 175"/>
                <a:gd name="T18" fmla="*/ 0 w 80"/>
                <a:gd name="T19" fmla="*/ 2147483647 h 175"/>
                <a:gd name="T20" fmla="*/ 0 w 80"/>
                <a:gd name="T21" fmla="*/ 2147483647 h 175"/>
                <a:gd name="T22" fmla="*/ 0 w 80"/>
                <a:gd name="T23" fmla="*/ 2147483647 h 175"/>
                <a:gd name="T24" fmla="*/ 2147483647 w 80"/>
                <a:gd name="T25" fmla="*/ 2147483647 h 175"/>
                <a:gd name="T26" fmla="*/ 2147483647 w 80"/>
                <a:gd name="T27" fmla="*/ 2147483647 h 175"/>
                <a:gd name="T28" fmla="*/ 2147483647 w 80"/>
                <a:gd name="T29" fmla="*/ 2147483647 h 175"/>
                <a:gd name="T30" fmla="*/ 2147483647 w 80"/>
                <a:gd name="T31" fmla="*/ 2147483647 h 175"/>
                <a:gd name="T32" fmla="*/ 2147483647 w 80"/>
                <a:gd name="T33" fmla="*/ 2147483647 h 175"/>
                <a:gd name="T34" fmla="*/ 2147483647 w 80"/>
                <a:gd name="T35" fmla="*/ 2147483647 h 175"/>
                <a:gd name="T36" fmla="*/ 2147483647 w 80"/>
                <a:gd name="T37" fmla="*/ 2147483647 h 175"/>
                <a:gd name="T38" fmla="*/ 2147483647 w 80"/>
                <a:gd name="T39" fmla="*/ 2147483647 h 175"/>
                <a:gd name="T40" fmla="*/ 2147483647 w 80"/>
                <a:gd name="T41" fmla="*/ 2147483647 h 175"/>
                <a:gd name="T42" fmla="*/ 2147483647 w 80"/>
                <a:gd name="T43" fmla="*/ 2147483647 h 175"/>
                <a:gd name="T44" fmla="*/ 2147483647 w 80"/>
                <a:gd name="T45" fmla="*/ 2147483647 h 175"/>
                <a:gd name="T46" fmla="*/ 2147483647 w 80"/>
                <a:gd name="T47" fmla="*/ 2147483647 h 175"/>
                <a:gd name="T48" fmla="*/ 2147483647 w 80"/>
                <a:gd name="T49" fmla="*/ 0 h 175"/>
                <a:gd name="T50" fmla="*/ 2147483647 w 80"/>
                <a:gd name="T51" fmla="*/ 0 h 175"/>
                <a:gd name="T52" fmla="*/ 2147483647 w 80"/>
                <a:gd name="T53" fmla="*/ 2147483647 h 175"/>
                <a:gd name="T54" fmla="*/ 2147483647 w 80"/>
                <a:gd name="T55" fmla="*/ 2147483647 h 175"/>
                <a:gd name="T56" fmla="*/ 2147483647 w 80"/>
                <a:gd name="T57" fmla="*/ 2147483647 h 175"/>
                <a:gd name="T58" fmla="*/ 2147483647 w 80"/>
                <a:gd name="T59" fmla="*/ 2147483647 h 175"/>
                <a:gd name="T60" fmla="*/ 2147483647 w 80"/>
                <a:gd name="T61" fmla="*/ 2147483647 h 175"/>
                <a:gd name="T62" fmla="*/ 2147483647 w 80"/>
                <a:gd name="T63" fmla="*/ 2147483647 h 175"/>
                <a:gd name="T64" fmla="*/ 2147483647 w 80"/>
                <a:gd name="T65" fmla="*/ 2147483647 h 175"/>
                <a:gd name="T66" fmla="*/ 2147483647 w 80"/>
                <a:gd name="T67" fmla="*/ 2147483647 h 175"/>
                <a:gd name="T68" fmla="*/ 2147483647 w 80"/>
                <a:gd name="T69" fmla="*/ 2147483647 h 175"/>
                <a:gd name="T70" fmla="*/ 2147483647 w 80"/>
                <a:gd name="T71" fmla="*/ 2147483647 h 175"/>
                <a:gd name="T72" fmla="*/ 2147483647 w 80"/>
                <a:gd name="T73" fmla="*/ 2147483647 h 175"/>
                <a:gd name="T74" fmla="*/ 2147483647 w 80"/>
                <a:gd name="T75" fmla="*/ 2147483647 h 175"/>
                <a:gd name="T76" fmla="*/ 2147483647 w 80"/>
                <a:gd name="T77" fmla="*/ 2147483647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101"/>
            <p:cNvSpPr>
              <a:spLocks/>
            </p:cNvSpPr>
            <p:nvPr/>
          </p:nvSpPr>
          <p:spPr bwMode="auto">
            <a:xfrm>
              <a:off x="7905544" y="2392536"/>
              <a:ext cx="211455" cy="308596"/>
            </a:xfrm>
            <a:custGeom>
              <a:avLst/>
              <a:gdLst>
                <a:gd name="T0" fmla="*/ 2147483647 w 168"/>
                <a:gd name="T1" fmla="*/ 2147483647 h 246"/>
                <a:gd name="T2" fmla="*/ 2147483647 w 168"/>
                <a:gd name="T3" fmla="*/ 2147483647 h 246"/>
                <a:gd name="T4" fmla="*/ 2147483647 w 168"/>
                <a:gd name="T5" fmla="*/ 2147483647 h 246"/>
                <a:gd name="T6" fmla="*/ 2147483647 w 168"/>
                <a:gd name="T7" fmla="*/ 2147483647 h 246"/>
                <a:gd name="T8" fmla="*/ 2147483647 w 168"/>
                <a:gd name="T9" fmla="*/ 2147483647 h 246"/>
                <a:gd name="T10" fmla="*/ 2147483647 w 168"/>
                <a:gd name="T11" fmla="*/ 2147483647 h 246"/>
                <a:gd name="T12" fmla="*/ 2147483647 w 168"/>
                <a:gd name="T13" fmla="*/ 2147483647 h 246"/>
                <a:gd name="T14" fmla="*/ 0 w 168"/>
                <a:gd name="T15" fmla="*/ 2147483647 h 246"/>
                <a:gd name="T16" fmla="*/ 0 w 168"/>
                <a:gd name="T17" fmla="*/ 2147483647 h 246"/>
                <a:gd name="T18" fmla="*/ 0 w 168"/>
                <a:gd name="T19" fmla="*/ 2147483647 h 246"/>
                <a:gd name="T20" fmla="*/ 2147483647 w 168"/>
                <a:gd name="T21" fmla="*/ 2147483647 h 246"/>
                <a:gd name="T22" fmla="*/ 2147483647 w 168"/>
                <a:gd name="T23" fmla="*/ 2147483647 h 246"/>
                <a:gd name="T24" fmla="*/ 2147483647 w 168"/>
                <a:gd name="T25" fmla="*/ 2147483647 h 246"/>
                <a:gd name="T26" fmla="*/ 2147483647 w 168"/>
                <a:gd name="T27" fmla="*/ 2147483647 h 246"/>
                <a:gd name="T28" fmla="*/ 2147483647 w 168"/>
                <a:gd name="T29" fmla="*/ 2147483647 h 246"/>
                <a:gd name="T30" fmla="*/ 2147483647 w 168"/>
                <a:gd name="T31" fmla="*/ 2147483647 h 246"/>
                <a:gd name="T32" fmla="*/ 2147483647 w 168"/>
                <a:gd name="T33" fmla="*/ 2147483647 h 246"/>
                <a:gd name="T34" fmla="*/ 2147483647 w 168"/>
                <a:gd name="T35" fmla="*/ 2147483647 h 246"/>
                <a:gd name="T36" fmla="*/ 2147483647 w 168"/>
                <a:gd name="T37" fmla="*/ 2147483647 h 246"/>
                <a:gd name="T38" fmla="*/ 2147483647 w 168"/>
                <a:gd name="T39" fmla="*/ 2147483647 h 246"/>
                <a:gd name="T40" fmla="*/ 2147483647 w 168"/>
                <a:gd name="T41" fmla="*/ 2147483647 h 246"/>
                <a:gd name="T42" fmla="*/ 2147483647 w 168"/>
                <a:gd name="T43" fmla="*/ 2147483647 h 246"/>
                <a:gd name="T44" fmla="*/ 2147483647 w 168"/>
                <a:gd name="T45" fmla="*/ 2147483647 h 246"/>
                <a:gd name="T46" fmla="*/ 2147483647 w 168"/>
                <a:gd name="T47" fmla="*/ 2147483647 h 246"/>
                <a:gd name="T48" fmla="*/ 2147483647 w 168"/>
                <a:gd name="T49" fmla="*/ 2147483647 h 246"/>
                <a:gd name="T50" fmla="*/ 2147483647 w 168"/>
                <a:gd name="T51" fmla="*/ 2147483647 h 246"/>
                <a:gd name="T52" fmla="*/ 2147483647 w 168"/>
                <a:gd name="T53" fmla="*/ 2147483647 h 246"/>
                <a:gd name="T54" fmla="*/ 2147483647 w 168"/>
                <a:gd name="T55" fmla="*/ 2147483647 h 246"/>
                <a:gd name="T56" fmla="*/ 2147483647 w 168"/>
                <a:gd name="T57" fmla="*/ 0 h 246"/>
                <a:gd name="T58" fmla="*/ 2147483647 w 168"/>
                <a:gd name="T59" fmla="*/ 0 h 246"/>
                <a:gd name="T60" fmla="*/ 2147483647 w 168"/>
                <a:gd name="T61" fmla="*/ 2147483647 h 246"/>
                <a:gd name="T62" fmla="*/ 2147483647 w 168"/>
                <a:gd name="T63" fmla="*/ 2147483647 h 246"/>
                <a:gd name="T64" fmla="*/ 2147483647 w 168"/>
                <a:gd name="T65" fmla="*/ 2147483647 h 24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68"/>
                <a:gd name="T100" fmla="*/ 0 h 246"/>
                <a:gd name="T101" fmla="*/ 168 w 168"/>
                <a:gd name="T102" fmla="*/ 246 h 24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68" h="246">
                  <a:moveTo>
                    <a:pt x="160" y="32"/>
                  </a:moveTo>
                  <a:lnTo>
                    <a:pt x="160" y="32"/>
                  </a:lnTo>
                  <a:lnTo>
                    <a:pt x="152" y="40"/>
                  </a:lnTo>
                  <a:lnTo>
                    <a:pt x="152" y="48"/>
                  </a:lnTo>
                  <a:lnTo>
                    <a:pt x="144" y="63"/>
                  </a:lnTo>
                  <a:lnTo>
                    <a:pt x="144" y="95"/>
                  </a:lnTo>
                  <a:lnTo>
                    <a:pt x="128" y="119"/>
                  </a:lnTo>
                  <a:lnTo>
                    <a:pt x="120" y="143"/>
                  </a:lnTo>
                  <a:lnTo>
                    <a:pt x="104" y="175"/>
                  </a:lnTo>
                  <a:lnTo>
                    <a:pt x="88" y="191"/>
                  </a:lnTo>
                  <a:lnTo>
                    <a:pt x="80" y="199"/>
                  </a:lnTo>
                  <a:lnTo>
                    <a:pt x="56" y="222"/>
                  </a:lnTo>
                  <a:lnTo>
                    <a:pt x="32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0" y="246"/>
                  </a:lnTo>
                  <a:lnTo>
                    <a:pt x="0" y="238"/>
                  </a:lnTo>
                  <a:lnTo>
                    <a:pt x="16" y="230"/>
                  </a:lnTo>
                  <a:lnTo>
                    <a:pt x="24" y="222"/>
                  </a:lnTo>
                  <a:lnTo>
                    <a:pt x="40" y="214"/>
                  </a:lnTo>
                  <a:lnTo>
                    <a:pt x="56" y="199"/>
                  </a:lnTo>
                  <a:lnTo>
                    <a:pt x="64" y="183"/>
                  </a:lnTo>
                  <a:lnTo>
                    <a:pt x="80" y="167"/>
                  </a:lnTo>
                  <a:lnTo>
                    <a:pt x="96" y="151"/>
                  </a:lnTo>
                  <a:lnTo>
                    <a:pt x="104" y="135"/>
                  </a:lnTo>
                  <a:lnTo>
                    <a:pt x="112" y="119"/>
                  </a:lnTo>
                  <a:lnTo>
                    <a:pt x="112" y="103"/>
                  </a:lnTo>
                  <a:lnTo>
                    <a:pt x="120" y="79"/>
                  </a:lnTo>
                  <a:lnTo>
                    <a:pt x="128" y="56"/>
                  </a:lnTo>
                  <a:lnTo>
                    <a:pt x="128" y="48"/>
                  </a:lnTo>
                  <a:lnTo>
                    <a:pt x="128" y="40"/>
                  </a:lnTo>
                  <a:lnTo>
                    <a:pt x="128" y="32"/>
                  </a:lnTo>
                  <a:lnTo>
                    <a:pt x="128" y="24"/>
                  </a:lnTo>
                  <a:lnTo>
                    <a:pt x="120" y="24"/>
                  </a:lnTo>
                  <a:lnTo>
                    <a:pt x="112" y="32"/>
                  </a:lnTo>
                  <a:lnTo>
                    <a:pt x="104" y="32"/>
                  </a:lnTo>
                  <a:lnTo>
                    <a:pt x="88" y="32"/>
                  </a:lnTo>
                  <a:lnTo>
                    <a:pt x="72" y="40"/>
                  </a:lnTo>
                  <a:lnTo>
                    <a:pt x="64" y="48"/>
                  </a:lnTo>
                  <a:lnTo>
                    <a:pt x="56" y="48"/>
                  </a:lnTo>
                  <a:lnTo>
                    <a:pt x="48" y="48"/>
                  </a:lnTo>
                  <a:lnTo>
                    <a:pt x="40" y="40"/>
                  </a:lnTo>
                  <a:lnTo>
                    <a:pt x="32" y="32"/>
                  </a:lnTo>
                  <a:lnTo>
                    <a:pt x="56" y="24"/>
                  </a:lnTo>
                  <a:lnTo>
                    <a:pt x="72" y="24"/>
                  </a:lnTo>
                  <a:lnTo>
                    <a:pt x="88" y="24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20" y="8"/>
                  </a:lnTo>
                  <a:lnTo>
                    <a:pt x="128" y="8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52" y="8"/>
                  </a:lnTo>
                  <a:lnTo>
                    <a:pt x="160" y="16"/>
                  </a:lnTo>
                  <a:lnTo>
                    <a:pt x="168" y="24"/>
                  </a:lnTo>
                  <a:lnTo>
                    <a:pt x="160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3" name="Freeform 102"/>
            <p:cNvSpPr>
              <a:spLocks/>
            </p:cNvSpPr>
            <p:nvPr/>
          </p:nvSpPr>
          <p:spPr bwMode="auto">
            <a:xfrm>
              <a:off x="7955890" y="2471567"/>
              <a:ext cx="241663" cy="239601"/>
            </a:xfrm>
            <a:custGeom>
              <a:avLst/>
              <a:gdLst>
                <a:gd name="T0" fmla="*/ 2147483647 w 192"/>
                <a:gd name="T1" fmla="*/ 2147483647 h 191"/>
                <a:gd name="T2" fmla="*/ 2147483647 w 192"/>
                <a:gd name="T3" fmla="*/ 2147483647 h 191"/>
                <a:gd name="T4" fmla="*/ 2147483647 w 192"/>
                <a:gd name="T5" fmla="*/ 2147483647 h 191"/>
                <a:gd name="T6" fmla="*/ 2147483647 w 192"/>
                <a:gd name="T7" fmla="*/ 2147483647 h 191"/>
                <a:gd name="T8" fmla="*/ 2147483647 w 192"/>
                <a:gd name="T9" fmla="*/ 2147483647 h 191"/>
                <a:gd name="T10" fmla="*/ 2147483647 w 192"/>
                <a:gd name="T11" fmla="*/ 2147483647 h 191"/>
                <a:gd name="T12" fmla="*/ 2147483647 w 192"/>
                <a:gd name="T13" fmla="*/ 2147483647 h 191"/>
                <a:gd name="T14" fmla="*/ 2147483647 w 192"/>
                <a:gd name="T15" fmla="*/ 2147483647 h 191"/>
                <a:gd name="T16" fmla="*/ 2147483647 w 192"/>
                <a:gd name="T17" fmla="*/ 2147483647 h 191"/>
                <a:gd name="T18" fmla="*/ 2147483647 w 192"/>
                <a:gd name="T19" fmla="*/ 2147483647 h 191"/>
                <a:gd name="T20" fmla="*/ 2147483647 w 192"/>
                <a:gd name="T21" fmla="*/ 2147483647 h 191"/>
                <a:gd name="T22" fmla="*/ 2147483647 w 192"/>
                <a:gd name="T23" fmla="*/ 2147483647 h 191"/>
                <a:gd name="T24" fmla="*/ 2147483647 w 192"/>
                <a:gd name="T25" fmla="*/ 2147483647 h 191"/>
                <a:gd name="T26" fmla="*/ 2147483647 w 192"/>
                <a:gd name="T27" fmla="*/ 2147483647 h 191"/>
                <a:gd name="T28" fmla="*/ 2147483647 w 192"/>
                <a:gd name="T29" fmla="*/ 2147483647 h 191"/>
                <a:gd name="T30" fmla="*/ 2147483647 w 192"/>
                <a:gd name="T31" fmla="*/ 2147483647 h 191"/>
                <a:gd name="T32" fmla="*/ 2147483647 w 192"/>
                <a:gd name="T33" fmla="*/ 2147483647 h 191"/>
                <a:gd name="T34" fmla="*/ 0 w 192"/>
                <a:gd name="T35" fmla="*/ 2147483647 h 191"/>
                <a:gd name="T36" fmla="*/ 0 w 192"/>
                <a:gd name="T37" fmla="*/ 0 h 191"/>
                <a:gd name="T38" fmla="*/ 0 w 192"/>
                <a:gd name="T39" fmla="*/ 0 h 191"/>
                <a:gd name="T40" fmla="*/ 0 w 192"/>
                <a:gd name="T41" fmla="*/ 0 h 191"/>
                <a:gd name="T42" fmla="*/ 2147483647 w 192"/>
                <a:gd name="T43" fmla="*/ 0 h 191"/>
                <a:gd name="T44" fmla="*/ 2147483647 w 192"/>
                <a:gd name="T45" fmla="*/ 2147483647 h 191"/>
                <a:gd name="T46" fmla="*/ 2147483647 w 192"/>
                <a:gd name="T47" fmla="*/ 2147483647 h 191"/>
                <a:gd name="T48" fmla="*/ 2147483647 w 192"/>
                <a:gd name="T49" fmla="*/ 2147483647 h 191"/>
                <a:gd name="T50" fmla="*/ 2147483647 w 192"/>
                <a:gd name="T51" fmla="*/ 2147483647 h 191"/>
                <a:gd name="T52" fmla="*/ 2147483647 w 192"/>
                <a:gd name="T53" fmla="*/ 2147483647 h 191"/>
                <a:gd name="T54" fmla="*/ 2147483647 w 192"/>
                <a:gd name="T55" fmla="*/ 2147483647 h 191"/>
                <a:gd name="T56" fmla="*/ 2147483647 w 192"/>
                <a:gd name="T57" fmla="*/ 2147483647 h 191"/>
                <a:gd name="T58" fmla="*/ 2147483647 w 192"/>
                <a:gd name="T59" fmla="*/ 2147483647 h 191"/>
                <a:gd name="T60" fmla="*/ 2147483647 w 192"/>
                <a:gd name="T61" fmla="*/ 2147483647 h 191"/>
                <a:gd name="T62" fmla="*/ 2147483647 w 192"/>
                <a:gd name="T63" fmla="*/ 2147483647 h 191"/>
                <a:gd name="T64" fmla="*/ 2147483647 w 192"/>
                <a:gd name="T65" fmla="*/ 2147483647 h 191"/>
                <a:gd name="T66" fmla="*/ 2147483647 w 192"/>
                <a:gd name="T67" fmla="*/ 2147483647 h 191"/>
                <a:gd name="T68" fmla="*/ 2147483647 w 192"/>
                <a:gd name="T69" fmla="*/ 2147483647 h 191"/>
                <a:gd name="T70" fmla="*/ 2147483647 w 192"/>
                <a:gd name="T71" fmla="*/ 2147483647 h 191"/>
                <a:gd name="T72" fmla="*/ 2147483647 w 192"/>
                <a:gd name="T73" fmla="*/ 2147483647 h 191"/>
                <a:gd name="T74" fmla="*/ 2147483647 w 192"/>
                <a:gd name="T75" fmla="*/ 2147483647 h 191"/>
                <a:gd name="T76" fmla="*/ 2147483647 w 192"/>
                <a:gd name="T77" fmla="*/ 2147483647 h 191"/>
                <a:gd name="T78" fmla="*/ 2147483647 w 192"/>
                <a:gd name="T79" fmla="*/ 2147483647 h 191"/>
                <a:gd name="T80" fmla="*/ 2147483647 w 192"/>
                <a:gd name="T81" fmla="*/ 2147483647 h 191"/>
                <a:gd name="T82" fmla="*/ 2147483647 w 192"/>
                <a:gd name="T83" fmla="*/ 2147483647 h 191"/>
                <a:gd name="T84" fmla="*/ 2147483647 w 192"/>
                <a:gd name="T85" fmla="*/ 2147483647 h 191"/>
                <a:gd name="T86" fmla="*/ 2147483647 w 192"/>
                <a:gd name="T87" fmla="*/ 2147483647 h 191"/>
                <a:gd name="T88" fmla="*/ 2147483647 w 192"/>
                <a:gd name="T89" fmla="*/ 2147483647 h 19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92"/>
                <a:gd name="T136" fmla="*/ 0 h 191"/>
                <a:gd name="T137" fmla="*/ 192 w 192"/>
                <a:gd name="T138" fmla="*/ 191 h 19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92" h="191">
                  <a:moveTo>
                    <a:pt x="152" y="191"/>
                  </a:moveTo>
                  <a:lnTo>
                    <a:pt x="144" y="191"/>
                  </a:lnTo>
                  <a:lnTo>
                    <a:pt x="128" y="191"/>
                  </a:lnTo>
                  <a:lnTo>
                    <a:pt x="120" y="191"/>
                  </a:lnTo>
                  <a:lnTo>
                    <a:pt x="112" y="183"/>
                  </a:lnTo>
                  <a:lnTo>
                    <a:pt x="112" y="175"/>
                  </a:lnTo>
                  <a:lnTo>
                    <a:pt x="104" y="167"/>
                  </a:lnTo>
                  <a:lnTo>
                    <a:pt x="96" y="159"/>
                  </a:lnTo>
                  <a:lnTo>
                    <a:pt x="72" y="128"/>
                  </a:lnTo>
                  <a:lnTo>
                    <a:pt x="64" y="104"/>
                  </a:lnTo>
                  <a:lnTo>
                    <a:pt x="48" y="88"/>
                  </a:lnTo>
                  <a:lnTo>
                    <a:pt x="32" y="56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40" y="40"/>
                  </a:lnTo>
                  <a:lnTo>
                    <a:pt x="48" y="56"/>
                  </a:lnTo>
                  <a:lnTo>
                    <a:pt x="64" y="72"/>
                  </a:lnTo>
                  <a:lnTo>
                    <a:pt x="72" y="88"/>
                  </a:lnTo>
                  <a:lnTo>
                    <a:pt x="88" y="104"/>
                  </a:lnTo>
                  <a:lnTo>
                    <a:pt x="96" y="120"/>
                  </a:lnTo>
                  <a:lnTo>
                    <a:pt x="104" y="136"/>
                  </a:lnTo>
                  <a:lnTo>
                    <a:pt x="128" y="151"/>
                  </a:lnTo>
                  <a:lnTo>
                    <a:pt x="144" y="159"/>
                  </a:lnTo>
                  <a:lnTo>
                    <a:pt x="160" y="167"/>
                  </a:lnTo>
                  <a:lnTo>
                    <a:pt x="176" y="175"/>
                  </a:lnTo>
                  <a:lnTo>
                    <a:pt x="184" y="183"/>
                  </a:lnTo>
                  <a:lnTo>
                    <a:pt x="192" y="183"/>
                  </a:lnTo>
                  <a:lnTo>
                    <a:pt x="184" y="191"/>
                  </a:lnTo>
                  <a:lnTo>
                    <a:pt x="168" y="191"/>
                  </a:lnTo>
                  <a:lnTo>
                    <a:pt x="152" y="19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94"/>
          <p:cNvGrpSpPr>
            <a:grpSpLocks noChangeAspect="1"/>
          </p:cNvGrpSpPr>
          <p:nvPr/>
        </p:nvGrpSpPr>
        <p:grpSpPr bwMode="auto">
          <a:xfrm>
            <a:off x="7694613" y="3825875"/>
            <a:ext cx="303212" cy="306388"/>
            <a:chOff x="8115300" y="604427"/>
            <a:chExt cx="450851" cy="454026"/>
          </a:xfrm>
        </p:grpSpPr>
        <p:sp>
          <p:nvSpPr>
            <p:cNvPr id="69692" name="Freeform 109"/>
            <p:cNvSpPr>
              <a:spLocks/>
            </p:cNvSpPr>
            <p:nvPr/>
          </p:nvSpPr>
          <p:spPr bwMode="auto">
            <a:xfrm>
              <a:off x="8302625" y="604427"/>
              <a:ext cx="201613" cy="163513"/>
            </a:xfrm>
            <a:custGeom>
              <a:avLst/>
              <a:gdLst>
                <a:gd name="T0" fmla="*/ 2147483647 w 127"/>
                <a:gd name="T1" fmla="*/ 2147483647 h 103"/>
                <a:gd name="T2" fmla="*/ 2147483647 w 127"/>
                <a:gd name="T3" fmla="*/ 2147483647 h 103"/>
                <a:gd name="T4" fmla="*/ 2147483647 w 127"/>
                <a:gd name="T5" fmla="*/ 2147483647 h 103"/>
                <a:gd name="T6" fmla="*/ 2147483647 w 127"/>
                <a:gd name="T7" fmla="*/ 2147483647 h 103"/>
                <a:gd name="T8" fmla="*/ 2147483647 w 127"/>
                <a:gd name="T9" fmla="*/ 2147483647 h 103"/>
                <a:gd name="T10" fmla="*/ 2147483647 w 127"/>
                <a:gd name="T11" fmla="*/ 2147483647 h 103"/>
                <a:gd name="T12" fmla="*/ 2147483647 w 127"/>
                <a:gd name="T13" fmla="*/ 2147483647 h 103"/>
                <a:gd name="T14" fmla="*/ 2147483647 w 127"/>
                <a:gd name="T15" fmla="*/ 2147483647 h 103"/>
                <a:gd name="T16" fmla="*/ 2147483647 w 127"/>
                <a:gd name="T17" fmla="*/ 2147483647 h 103"/>
                <a:gd name="T18" fmla="*/ 2147483647 w 127"/>
                <a:gd name="T19" fmla="*/ 2147483647 h 103"/>
                <a:gd name="T20" fmla="*/ 2147483647 w 127"/>
                <a:gd name="T21" fmla="*/ 2147483647 h 103"/>
                <a:gd name="T22" fmla="*/ 2147483647 w 127"/>
                <a:gd name="T23" fmla="*/ 2147483647 h 103"/>
                <a:gd name="T24" fmla="*/ 2147483647 w 127"/>
                <a:gd name="T25" fmla="*/ 2147483647 h 103"/>
                <a:gd name="T26" fmla="*/ 2147483647 w 127"/>
                <a:gd name="T27" fmla="*/ 2147483647 h 103"/>
                <a:gd name="T28" fmla="*/ 2147483647 w 127"/>
                <a:gd name="T29" fmla="*/ 2147483647 h 103"/>
                <a:gd name="T30" fmla="*/ 2147483647 w 127"/>
                <a:gd name="T31" fmla="*/ 2147483647 h 103"/>
                <a:gd name="T32" fmla="*/ 2147483647 w 127"/>
                <a:gd name="T33" fmla="*/ 2147483647 h 103"/>
                <a:gd name="T34" fmla="*/ 2147483647 w 127"/>
                <a:gd name="T35" fmla="*/ 2147483647 h 103"/>
                <a:gd name="T36" fmla="*/ 0 w 127"/>
                <a:gd name="T37" fmla="*/ 2147483647 h 103"/>
                <a:gd name="T38" fmla="*/ 0 w 127"/>
                <a:gd name="T39" fmla="*/ 2147483647 h 103"/>
                <a:gd name="T40" fmla="*/ 2147483647 w 127"/>
                <a:gd name="T41" fmla="*/ 2147483647 h 103"/>
                <a:gd name="T42" fmla="*/ 2147483647 w 127"/>
                <a:gd name="T43" fmla="*/ 2147483647 h 103"/>
                <a:gd name="T44" fmla="*/ 2147483647 w 127"/>
                <a:gd name="T45" fmla="*/ 2147483647 h 103"/>
                <a:gd name="T46" fmla="*/ 2147483647 w 127"/>
                <a:gd name="T47" fmla="*/ 2147483647 h 103"/>
                <a:gd name="T48" fmla="*/ 2147483647 w 127"/>
                <a:gd name="T49" fmla="*/ 0 h 103"/>
                <a:gd name="T50" fmla="*/ 2147483647 w 127"/>
                <a:gd name="T51" fmla="*/ 0 h 103"/>
                <a:gd name="T52" fmla="*/ 2147483647 w 127"/>
                <a:gd name="T53" fmla="*/ 0 h 103"/>
                <a:gd name="T54" fmla="*/ 2147483647 w 127"/>
                <a:gd name="T55" fmla="*/ 2147483647 h 103"/>
                <a:gd name="T56" fmla="*/ 2147483647 w 127"/>
                <a:gd name="T57" fmla="*/ 2147483647 h 103"/>
                <a:gd name="T58" fmla="*/ 2147483647 w 127"/>
                <a:gd name="T59" fmla="*/ 2147483647 h 103"/>
                <a:gd name="T60" fmla="*/ 2147483647 w 127"/>
                <a:gd name="T61" fmla="*/ 2147483647 h 103"/>
                <a:gd name="T62" fmla="*/ 2147483647 w 127"/>
                <a:gd name="T63" fmla="*/ 2147483647 h 103"/>
                <a:gd name="T64" fmla="*/ 2147483647 w 127"/>
                <a:gd name="T65" fmla="*/ 2147483647 h 103"/>
                <a:gd name="T66" fmla="*/ 2147483647 w 127"/>
                <a:gd name="T67" fmla="*/ 2147483647 h 103"/>
                <a:gd name="T68" fmla="*/ 2147483647 w 127"/>
                <a:gd name="T69" fmla="*/ 2147483647 h 103"/>
                <a:gd name="T70" fmla="*/ 2147483647 w 127"/>
                <a:gd name="T71" fmla="*/ 2147483647 h 103"/>
                <a:gd name="T72" fmla="*/ 2147483647 w 127"/>
                <a:gd name="T73" fmla="*/ 2147483647 h 103"/>
                <a:gd name="T74" fmla="*/ 2147483647 w 127"/>
                <a:gd name="T75" fmla="*/ 2147483647 h 103"/>
                <a:gd name="T76" fmla="*/ 2147483647 w 127"/>
                <a:gd name="T77" fmla="*/ 2147483647 h 103"/>
                <a:gd name="T78" fmla="*/ 2147483647 w 127"/>
                <a:gd name="T79" fmla="*/ 2147483647 h 103"/>
                <a:gd name="T80" fmla="*/ 2147483647 w 127"/>
                <a:gd name="T81" fmla="*/ 2147483647 h 103"/>
                <a:gd name="T82" fmla="*/ 2147483647 w 127"/>
                <a:gd name="T83" fmla="*/ 2147483647 h 103"/>
                <a:gd name="T84" fmla="*/ 2147483647 w 127"/>
                <a:gd name="T85" fmla="*/ 2147483647 h 103"/>
                <a:gd name="T86" fmla="*/ 2147483647 w 127"/>
                <a:gd name="T87" fmla="*/ 2147483647 h 103"/>
                <a:gd name="T88" fmla="*/ 2147483647 w 127"/>
                <a:gd name="T89" fmla="*/ 2147483647 h 103"/>
                <a:gd name="T90" fmla="*/ 2147483647 w 127"/>
                <a:gd name="T91" fmla="*/ 2147483647 h 103"/>
                <a:gd name="T92" fmla="*/ 2147483647 w 127"/>
                <a:gd name="T93" fmla="*/ 2147483647 h 103"/>
                <a:gd name="T94" fmla="*/ 2147483647 w 127"/>
                <a:gd name="T95" fmla="*/ 2147483647 h 103"/>
                <a:gd name="T96" fmla="*/ 2147483647 w 127"/>
                <a:gd name="T97" fmla="*/ 2147483647 h 1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27"/>
                <a:gd name="T148" fmla="*/ 0 h 103"/>
                <a:gd name="T149" fmla="*/ 127 w 127"/>
                <a:gd name="T150" fmla="*/ 103 h 1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27" h="103">
                  <a:moveTo>
                    <a:pt x="119" y="103"/>
                  </a:moveTo>
                  <a:lnTo>
                    <a:pt x="103" y="103"/>
                  </a:lnTo>
                  <a:lnTo>
                    <a:pt x="87" y="103"/>
                  </a:lnTo>
                  <a:lnTo>
                    <a:pt x="71" y="103"/>
                  </a:lnTo>
                  <a:lnTo>
                    <a:pt x="63" y="103"/>
                  </a:lnTo>
                  <a:lnTo>
                    <a:pt x="56" y="95"/>
                  </a:lnTo>
                  <a:lnTo>
                    <a:pt x="48" y="87"/>
                  </a:lnTo>
                  <a:lnTo>
                    <a:pt x="48" y="79"/>
                  </a:lnTo>
                  <a:lnTo>
                    <a:pt x="48" y="72"/>
                  </a:lnTo>
                  <a:lnTo>
                    <a:pt x="48" y="56"/>
                  </a:lnTo>
                  <a:lnTo>
                    <a:pt x="48" y="48"/>
                  </a:lnTo>
                  <a:lnTo>
                    <a:pt x="48" y="40"/>
                  </a:lnTo>
                  <a:lnTo>
                    <a:pt x="48" y="32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0" y="16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1" y="24"/>
                  </a:lnTo>
                  <a:lnTo>
                    <a:pt x="71" y="32"/>
                  </a:lnTo>
                  <a:lnTo>
                    <a:pt x="63" y="40"/>
                  </a:lnTo>
                  <a:lnTo>
                    <a:pt x="63" y="48"/>
                  </a:lnTo>
                  <a:lnTo>
                    <a:pt x="63" y="72"/>
                  </a:lnTo>
                  <a:lnTo>
                    <a:pt x="63" y="79"/>
                  </a:lnTo>
                  <a:lnTo>
                    <a:pt x="63" y="87"/>
                  </a:lnTo>
                  <a:lnTo>
                    <a:pt x="71" y="87"/>
                  </a:lnTo>
                  <a:lnTo>
                    <a:pt x="79" y="87"/>
                  </a:lnTo>
                  <a:lnTo>
                    <a:pt x="95" y="87"/>
                  </a:lnTo>
                  <a:lnTo>
                    <a:pt x="111" y="87"/>
                  </a:lnTo>
                  <a:lnTo>
                    <a:pt x="119" y="87"/>
                  </a:lnTo>
                  <a:lnTo>
                    <a:pt x="119" y="95"/>
                  </a:lnTo>
                  <a:lnTo>
                    <a:pt x="127" y="95"/>
                  </a:lnTo>
                  <a:lnTo>
                    <a:pt x="119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10"/>
            <p:cNvSpPr>
              <a:spLocks/>
            </p:cNvSpPr>
            <p:nvPr/>
          </p:nvSpPr>
          <p:spPr bwMode="auto">
            <a:xfrm>
              <a:off x="8164513" y="642527"/>
              <a:ext cx="63500" cy="50800"/>
            </a:xfrm>
            <a:custGeom>
              <a:avLst/>
              <a:gdLst>
                <a:gd name="T0" fmla="*/ 0 w 40"/>
                <a:gd name="T1" fmla="*/ 0 h 32"/>
                <a:gd name="T2" fmla="*/ 2147483647 w 40"/>
                <a:gd name="T3" fmla="*/ 0 h 32"/>
                <a:gd name="T4" fmla="*/ 2147483647 w 40"/>
                <a:gd name="T5" fmla="*/ 0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2147483647 w 40"/>
                <a:gd name="T19" fmla="*/ 2147483647 h 32"/>
                <a:gd name="T20" fmla="*/ 2147483647 w 40"/>
                <a:gd name="T21" fmla="*/ 2147483647 h 32"/>
                <a:gd name="T22" fmla="*/ 2147483647 w 40"/>
                <a:gd name="T23" fmla="*/ 2147483647 h 32"/>
                <a:gd name="T24" fmla="*/ 0 w 40"/>
                <a:gd name="T25" fmla="*/ 2147483647 h 32"/>
                <a:gd name="T26" fmla="*/ 0 w 40"/>
                <a:gd name="T27" fmla="*/ 0 h 32"/>
                <a:gd name="T28" fmla="*/ 0 w 40"/>
                <a:gd name="T29" fmla="*/ 0 h 3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0"/>
                <a:gd name="T46" fmla="*/ 0 h 32"/>
                <a:gd name="T47" fmla="*/ 40 w 40"/>
                <a:gd name="T48" fmla="*/ 32 h 3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0" h="32">
                  <a:moveTo>
                    <a:pt x="0" y="0"/>
                  </a:move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11"/>
            <p:cNvSpPr>
              <a:spLocks/>
            </p:cNvSpPr>
            <p:nvPr/>
          </p:nvSpPr>
          <p:spPr bwMode="auto">
            <a:xfrm>
              <a:off x="8115300" y="742540"/>
              <a:ext cx="61913" cy="76200"/>
            </a:xfrm>
            <a:custGeom>
              <a:avLst/>
              <a:gdLst>
                <a:gd name="T0" fmla="*/ 0 w 39"/>
                <a:gd name="T1" fmla="*/ 0 h 48"/>
                <a:gd name="T2" fmla="*/ 2147483647 w 39"/>
                <a:gd name="T3" fmla="*/ 0 h 48"/>
                <a:gd name="T4" fmla="*/ 2147483647 w 39"/>
                <a:gd name="T5" fmla="*/ 2147483647 h 48"/>
                <a:gd name="T6" fmla="*/ 2147483647 w 39"/>
                <a:gd name="T7" fmla="*/ 2147483647 h 48"/>
                <a:gd name="T8" fmla="*/ 2147483647 w 39"/>
                <a:gd name="T9" fmla="*/ 2147483647 h 48"/>
                <a:gd name="T10" fmla="*/ 2147483647 w 39"/>
                <a:gd name="T11" fmla="*/ 2147483647 h 48"/>
                <a:gd name="T12" fmla="*/ 2147483647 w 39"/>
                <a:gd name="T13" fmla="*/ 2147483647 h 48"/>
                <a:gd name="T14" fmla="*/ 2147483647 w 39"/>
                <a:gd name="T15" fmla="*/ 2147483647 h 48"/>
                <a:gd name="T16" fmla="*/ 2147483647 w 39"/>
                <a:gd name="T17" fmla="*/ 2147483647 h 48"/>
                <a:gd name="T18" fmla="*/ 2147483647 w 39"/>
                <a:gd name="T19" fmla="*/ 2147483647 h 48"/>
                <a:gd name="T20" fmla="*/ 2147483647 w 39"/>
                <a:gd name="T21" fmla="*/ 2147483647 h 48"/>
                <a:gd name="T22" fmla="*/ 2147483647 w 39"/>
                <a:gd name="T23" fmla="*/ 2147483647 h 48"/>
                <a:gd name="T24" fmla="*/ 2147483647 w 39"/>
                <a:gd name="T25" fmla="*/ 2147483647 h 48"/>
                <a:gd name="T26" fmla="*/ 2147483647 w 39"/>
                <a:gd name="T27" fmla="*/ 2147483647 h 48"/>
                <a:gd name="T28" fmla="*/ 0 w 39"/>
                <a:gd name="T29" fmla="*/ 0 h 48"/>
                <a:gd name="T30" fmla="*/ 0 w 39"/>
                <a:gd name="T31" fmla="*/ 0 h 4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9"/>
                <a:gd name="T49" fmla="*/ 0 h 48"/>
                <a:gd name="T50" fmla="*/ 39 w 39"/>
                <a:gd name="T51" fmla="*/ 48 h 48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9" h="48">
                  <a:moveTo>
                    <a:pt x="0" y="0"/>
                  </a:moveTo>
                  <a:lnTo>
                    <a:pt x="8" y="0"/>
                  </a:lnTo>
                  <a:lnTo>
                    <a:pt x="24" y="8"/>
                  </a:lnTo>
                  <a:lnTo>
                    <a:pt x="31" y="16"/>
                  </a:lnTo>
                  <a:lnTo>
                    <a:pt x="39" y="16"/>
                  </a:lnTo>
                  <a:lnTo>
                    <a:pt x="39" y="32"/>
                  </a:lnTo>
                  <a:lnTo>
                    <a:pt x="39" y="40"/>
                  </a:lnTo>
                  <a:lnTo>
                    <a:pt x="31" y="40"/>
                  </a:lnTo>
                  <a:lnTo>
                    <a:pt x="31" y="48"/>
                  </a:lnTo>
                  <a:lnTo>
                    <a:pt x="31" y="40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12"/>
            <p:cNvSpPr>
              <a:spLocks/>
            </p:cNvSpPr>
            <p:nvPr/>
          </p:nvSpPr>
          <p:spPr bwMode="auto">
            <a:xfrm>
              <a:off x="8115300" y="831440"/>
              <a:ext cx="112713" cy="227013"/>
            </a:xfrm>
            <a:custGeom>
              <a:avLst/>
              <a:gdLst>
                <a:gd name="T0" fmla="*/ 2147483647 w 71"/>
                <a:gd name="T1" fmla="*/ 2147483647 h 143"/>
                <a:gd name="T2" fmla="*/ 2147483647 w 71"/>
                <a:gd name="T3" fmla="*/ 2147483647 h 143"/>
                <a:gd name="T4" fmla="*/ 2147483647 w 71"/>
                <a:gd name="T5" fmla="*/ 2147483647 h 143"/>
                <a:gd name="T6" fmla="*/ 2147483647 w 71"/>
                <a:gd name="T7" fmla="*/ 0 h 143"/>
                <a:gd name="T8" fmla="*/ 2147483647 w 71"/>
                <a:gd name="T9" fmla="*/ 0 h 143"/>
                <a:gd name="T10" fmla="*/ 2147483647 w 71"/>
                <a:gd name="T11" fmla="*/ 2147483647 h 143"/>
                <a:gd name="T12" fmla="*/ 2147483647 w 71"/>
                <a:gd name="T13" fmla="*/ 2147483647 h 143"/>
                <a:gd name="T14" fmla="*/ 2147483647 w 71"/>
                <a:gd name="T15" fmla="*/ 2147483647 h 143"/>
                <a:gd name="T16" fmla="*/ 2147483647 w 71"/>
                <a:gd name="T17" fmla="*/ 2147483647 h 143"/>
                <a:gd name="T18" fmla="*/ 2147483647 w 71"/>
                <a:gd name="T19" fmla="*/ 2147483647 h 143"/>
                <a:gd name="T20" fmla="*/ 2147483647 w 71"/>
                <a:gd name="T21" fmla="*/ 2147483647 h 143"/>
                <a:gd name="T22" fmla="*/ 2147483647 w 71"/>
                <a:gd name="T23" fmla="*/ 2147483647 h 143"/>
                <a:gd name="T24" fmla="*/ 2147483647 w 71"/>
                <a:gd name="T25" fmla="*/ 2147483647 h 143"/>
                <a:gd name="T26" fmla="*/ 2147483647 w 71"/>
                <a:gd name="T27" fmla="*/ 2147483647 h 143"/>
                <a:gd name="T28" fmla="*/ 2147483647 w 71"/>
                <a:gd name="T29" fmla="*/ 2147483647 h 143"/>
                <a:gd name="T30" fmla="*/ 2147483647 w 71"/>
                <a:gd name="T31" fmla="*/ 2147483647 h 143"/>
                <a:gd name="T32" fmla="*/ 2147483647 w 71"/>
                <a:gd name="T33" fmla="*/ 2147483647 h 143"/>
                <a:gd name="T34" fmla="*/ 2147483647 w 71"/>
                <a:gd name="T35" fmla="*/ 2147483647 h 143"/>
                <a:gd name="T36" fmla="*/ 2147483647 w 71"/>
                <a:gd name="T37" fmla="*/ 2147483647 h 143"/>
                <a:gd name="T38" fmla="*/ 2147483647 w 71"/>
                <a:gd name="T39" fmla="*/ 2147483647 h 143"/>
                <a:gd name="T40" fmla="*/ 2147483647 w 71"/>
                <a:gd name="T41" fmla="*/ 2147483647 h 143"/>
                <a:gd name="T42" fmla="*/ 2147483647 w 71"/>
                <a:gd name="T43" fmla="*/ 2147483647 h 143"/>
                <a:gd name="T44" fmla="*/ 0 w 71"/>
                <a:gd name="T45" fmla="*/ 2147483647 h 143"/>
                <a:gd name="T46" fmla="*/ 2147483647 w 71"/>
                <a:gd name="T47" fmla="*/ 2147483647 h 143"/>
                <a:gd name="T48" fmla="*/ 2147483647 w 71"/>
                <a:gd name="T49" fmla="*/ 2147483647 h 143"/>
                <a:gd name="T50" fmla="*/ 2147483647 w 71"/>
                <a:gd name="T51" fmla="*/ 2147483647 h 143"/>
                <a:gd name="T52" fmla="*/ 2147483647 w 71"/>
                <a:gd name="T53" fmla="*/ 2147483647 h 143"/>
                <a:gd name="T54" fmla="*/ 2147483647 w 71"/>
                <a:gd name="T55" fmla="*/ 2147483647 h 143"/>
                <a:gd name="T56" fmla="*/ 2147483647 w 71"/>
                <a:gd name="T57" fmla="*/ 2147483647 h 143"/>
                <a:gd name="T58" fmla="*/ 2147483647 w 71"/>
                <a:gd name="T59" fmla="*/ 2147483647 h 143"/>
                <a:gd name="T60" fmla="*/ 2147483647 w 71"/>
                <a:gd name="T61" fmla="*/ 2147483647 h 143"/>
                <a:gd name="T62" fmla="*/ 2147483647 w 71"/>
                <a:gd name="T63" fmla="*/ 2147483647 h 14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71"/>
                <a:gd name="T97" fmla="*/ 0 h 143"/>
                <a:gd name="T98" fmla="*/ 71 w 71"/>
                <a:gd name="T99" fmla="*/ 143 h 14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71" h="143">
                  <a:moveTo>
                    <a:pt x="39" y="48"/>
                  </a:moveTo>
                  <a:lnTo>
                    <a:pt x="55" y="24"/>
                  </a:lnTo>
                  <a:lnTo>
                    <a:pt x="63" y="8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1" y="8"/>
                  </a:lnTo>
                  <a:lnTo>
                    <a:pt x="71" y="16"/>
                  </a:lnTo>
                  <a:lnTo>
                    <a:pt x="63" y="32"/>
                  </a:lnTo>
                  <a:lnTo>
                    <a:pt x="63" y="48"/>
                  </a:lnTo>
                  <a:lnTo>
                    <a:pt x="55" y="64"/>
                  </a:lnTo>
                  <a:lnTo>
                    <a:pt x="47" y="87"/>
                  </a:lnTo>
                  <a:lnTo>
                    <a:pt x="39" y="111"/>
                  </a:lnTo>
                  <a:lnTo>
                    <a:pt x="31" y="127"/>
                  </a:lnTo>
                  <a:lnTo>
                    <a:pt x="31" y="135"/>
                  </a:lnTo>
                  <a:lnTo>
                    <a:pt x="31" y="143"/>
                  </a:lnTo>
                  <a:lnTo>
                    <a:pt x="24" y="143"/>
                  </a:lnTo>
                  <a:lnTo>
                    <a:pt x="24" y="135"/>
                  </a:lnTo>
                  <a:lnTo>
                    <a:pt x="16" y="135"/>
                  </a:lnTo>
                  <a:lnTo>
                    <a:pt x="16" y="127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0" y="103"/>
                  </a:lnTo>
                  <a:lnTo>
                    <a:pt x="8" y="95"/>
                  </a:lnTo>
                  <a:lnTo>
                    <a:pt x="16" y="95"/>
                  </a:lnTo>
                  <a:lnTo>
                    <a:pt x="24" y="79"/>
                  </a:lnTo>
                  <a:lnTo>
                    <a:pt x="31" y="72"/>
                  </a:lnTo>
                  <a:lnTo>
                    <a:pt x="39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6" name="Freeform 113"/>
            <p:cNvSpPr>
              <a:spLocks/>
            </p:cNvSpPr>
            <p:nvPr/>
          </p:nvSpPr>
          <p:spPr bwMode="auto">
            <a:xfrm>
              <a:off x="8266113" y="856840"/>
              <a:ext cx="300038" cy="201613"/>
            </a:xfrm>
            <a:custGeom>
              <a:avLst/>
              <a:gdLst>
                <a:gd name="T0" fmla="*/ 0 w 189"/>
                <a:gd name="T1" fmla="*/ 2147483647 h 127"/>
                <a:gd name="T2" fmla="*/ 0 w 189"/>
                <a:gd name="T3" fmla="*/ 2147483647 h 127"/>
                <a:gd name="T4" fmla="*/ 0 w 189"/>
                <a:gd name="T5" fmla="*/ 0 h 127"/>
                <a:gd name="T6" fmla="*/ 0 w 189"/>
                <a:gd name="T7" fmla="*/ 0 h 127"/>
                <a:gd name="T8" fmla="*/ 2147483647 w 189"/>
                <a:gd name="T9" fmla="*/ 0 h 127"/>
                <a:gd name="T10" fmla="*/ 2147483647 w 189"/>
                <a:gd name="T11" fmla="*/ 0 h 127"/>
                <a:gd name="T12" fmla="*/ 2147483647 w 189"/>
                <a:gd name="T13" fmla="*/ 2147483647 h 127"/>
                <a:gd name="T14" fmla="*/ 2147483647 w 189"/>
                <a:gd name="T15" fmla="*/ 2147483647 h 127"/>
                <a:gd name="T16" fmla="*/ 2147483647 w 189"/>
                <a:gd name="T17" fmla="*/ 2147483647 h 127"/>
                <a:gd name="T18" fmla="*/ 2147483647 w 189"/>
                <a:gd name="T19" fmla="*/ 2147483647 h 127"/>
                <a:gd name="T20" fmla="*/ 2147483647 w 189"/>
                <a:gd name="T21" fmla="*/ 2147483647 h 127"/>
                <a:gd name="T22" fmla="*/ 2147483647 w 189"/>
                <a:gd name="T23" fmla="*/ 2147483647 h 127"/>
                <a:gd name="T24" fmla="*/ 2147483647 w 189"/>
                <a:gd name="T25" fmla="*/ 2147483647 h 127"/>
                <a:gd name="T26" fmla="*/ 2147483647 w 189"/>
                <a:gd name="T27" fmla="*/ 2147483647 h 127"/>
                <a:gd name="T28" fmla="*/ 2147483647 w 189"/>
                <a:gd name="T29" fmla="*/ 2147483647 h 127"/>
                <a:gd name="T30" fmla="*/ 2147483647 w 189"/>
                <a:gd name="T31" fmla="*/ 2147483647 h 127"/>
                <a:gd name="T32" fmla="*/ 2147483647 w 189"/>
                <a:gd name="T33" fmla="*/ 2147483647 h 127"/>
                <a:gd name="T34" fmla="*/ 2147483647 w 189"/>
                <a:gd name="T35" fmla="*/ 2147483647 h 127"/>
                <a:gd name="T36" fmla="*/ 2147483647 w 189"/>
                <a:gd name="T37" fmla="*/ 2147483647 h 127"/>
                <a:gd name="T38" fmla="*/ 2147483647 w 189"/>
                <a:gd name="T39" fmla="*/ 2147483647 h 127"/>
                <a:gd name="T40" fmla="*/ 2147483647 w 189"/>
                <a:gd name="T41" fmla="*/ 2147483647 h 127"/>
                <a:gd name="T42" fmla="*/ 2147483647 w 189"/>
                <a:gd name="T43" fmla="*/ 2147483647 h 127"/>
                <a:gd name="T44" fmla="*/ 2147483647 w 189"/>
                <a:gd name="T45" fmla="*/ 2147483647 h 127"/>
                <a:gd name="T46" fmla="*/ 2147483647 w 189"/>
                <a:gd name="T47" fmla="*/ 2147483647 h 127"/>
                <a:gd name="T48" fmla="*/ 2147483647 w 189"/>
                <a:gd name="T49" fmla="*/ 2147483647 h 127"/>
                <a:gd name="T50" fmla="*/ 2147483647 w 189"/>
                <a:gd name="T51" fmla="*/ 2147483647 h 127"/>
                <a:gd name="T52" fmla="*/ 2147483647 w 189"/>
                <a:gd name="T53" fmla="*/ 2147483647 h 127"/>
                <a:gd name="T54" fmla="*/ 2147483647 w 189"/>
                <a:gd name="T55" fmla="*/ 2147483647 h 127"/>
                <a:gd name="T56" fmla="*/ 2147483647 w 189"/>
                <a:gd name="T57" fmla="*/ 2147483647 h 127"/>
                <a:gd name="T58" fmla="*/ 2147483647 w 189"/>
                <a:gd name="T59" fmla="*/ 2147483647 h 127"/>
                <a:gd name="T60" fmla="*/ 2147483647 w 189"/>
                <a:gd name="T61" fmla="*/ 2147483647 h 127"/>
                <a:gd name="T62" fmla="*/ 2147483647 w 189"/>
                <a:gd name="T63" fmla="*/ 2147483647 h 127"/>
                <a:gd name="T64" fmla="*/ 2147483647 w 189"/>
                <a:gd name="T65" fmla="*/ 2147483647 h 127"/>
                <a:gd name="T66" fmla="*/ 2147483647 w 189"/>
                <a:gd name="T67" fmla="*/ 2147483647 h 127"/>
                <a:gd name="T68" fmla="*/ 2147483647 w 189"/>
                <a:gd name="T69" fmla="*/ 2147483647 h 127"/>
                <a:gd name="T70" fmla="*/ 2147483647 w 189"/>
                <a:gd name="T71" fmla="*/ 2147483647 h 127"/>
                <a:gd name="T72" fmla="*/ 2147483647 w 189"/>
                <a:gd name="T73" fmla="*/ 2147483647 h 127"/>
                <a:gd name="T74" fmla="*/ 2147483647 w 189"/>
                <a:gd name="T75" fmla="*/ 2147483647 h 127"/>
                <a:gd name="T76" fmla="*/ 0 w 189"/>
                <a:gd name="T77" fmla="*/ 2147483647 h 127"/>
                <a:gd name="T78" fmla="*/ 0 w 189"/>
                <a:gd name="T79" fmla="*/ 2147483647 h 127"/>
                <a:gd name="T80" fmla="*/ 0 w 189"/>
                <a:gd name="T81" fmla="*/ 2147483647 h 127"/>
                <a:gd name="T82" fmla="*/ 0 w 189"/>
                <a:gd name="T83" fmla="*/ 2147483647 h 12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89"/>
                <a:gd name="T127" fmla="*/ 0 h 127"/>
                <a:gd name="T128" fmla="*/ 189 w 189"/>
                <a:gd name="T129" fmla="*/ 127 h 127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89" h="127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5" y="8"/>
                  </a:lnTo>
                  <a:lnTo>
                    <a:pt x="23" y="16"/>
                  </a:lnTo>
                  <a:lnTo>
                    <a:pt x="31" y="24"/>
                  </a:lnTo>
                  <a:lnTo>
                    <a:pt x="55" y="48"/>
                  </a:lnTo>
                  <a:lnTo>
                    <a:pt x="79" y="63"/>
                  </a:lnTo>
                  <a:lnTo>
                    <a:pt x="94" y="71"/>
                  </a:lnTo>
                  <a:lnTo>
                    <a:pt x="110" y="87"/>
                  </a:lnTo>
                  <a:lnTo>
                    <a:pt x="126" y="95"/>
                  </a:lnTo>
                  <a:lnTo>
                    <a:pt x="142" y="103"/>
                  </a:lnTo>
                  <a:lnTo>
                    <a:pt x="165" y="111"/>
                  </a:lnTo>
                  <a:lnTo>
                    <a:pt x="173" y="111"/>
                  </a:lnTo>
                  <a:lnTo>
                    <a:pt x="189" y="119"/>
                  </a:lnTo>
                  <a:lnTo>
                    <a:pt x="181" y="119"/>
                  </a:lnTo>
                  <a:lnTo>
                    <a:pt x="173" y="127"/>
                  </a:lnTo>
                  <a:lnTo>
                    <a:pt x="158" y="127"/>
                  </a:lnTo>
                  <a:lnTo>
                    <a:pt x="150" y="127"/>
                  </a:lnTo>
                  <a:lnTo>
                    <a:pt x="142" y="127"/>
                  </a:lnTo>
                  <a:lnTo>
                    <a:pt x="134" y="127"/>
                  </a:lnTo>
                  <a:lnTo>
                    <a:pt x="126" y="127"/>
                  </a:lnTo>
                  <a:lnTo>
                    <a:pt x="118" y="127"/>
                  </a:lnTo>
                  <a:lnTo>
                    <a:pt x="110" y="127"/>
                  </a:lnTo>
                  <a:lnTo>
                    <a:pt x="110" y="119"/>
                  </a:lnTo>
                  <a:lnTo>
                    <a:pt x="94" y="111"/>
                  </a:lnTo>
                  <a:lnTo>
                    <a:pt x="86" y="95"/>
                  </a:lnTo>
                  <a:lnTo>
                    <a:pt x="71" y="79"/>
                  </a:lnTo>
                  <a:lnTo>
                    <a:pt x="55" y="63"/>
                  </a:lnTo>
                  <a:lnTo>
                    <a:pt x="39" y="48"/>
                  </a:lnTo>
                  <a:lnTo>
                    <a:pt x="31" y="40"/>
                  </a:lnTo>
                  <a:lnTo>
                    <a:pt x="23" y="24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114"/>
            <p:cNvSpPr>
              <a:spLocks/>
            </p:cNvSpPr>
            <p:nvPr/>
          </p:nvSpPr>
          <p:spPr bwMode="auto">
            <a:xfrm>
              <a:off x="8215313" y="806040"/>
              <a:ext cx="212725" cy="227013"/>
            </a:xfrm>
            <a:custGeom>
              <a:avLst/>
              <a:gdLst>
                <a:gd name="T0" fmla="*/ 2147483647 w 134"/>
                <a:gd name="T1" fmla="*/ 2147483647 h 143"/>
                <a:gd name="T2" fmla="*/ 2147483647 w 134"/>
                <a:gd name="T3" fmla="*/ 2147483647 h 143"/>
                <a:gd name="T4" fmla="*/ 2147483647 w 134"/>
                <a:gd name="T5" fmla="*/ 2147483647 h 143"/>
                <a:gd name="T6" fmla="*/ 0 w 134"/>
                <a:gd name="T7" fmla="*/ 2147483647 h 143"/>
                <a:gd name="T8" fmla="*/ 0 w 134"/>
                <a:gd name="T9" fmla="*/ 2147483647 h 143"/>
                <a:gd name="T10" fmla="*/ 0 w 134"/>
                <a:gd name="T11" fmla="*/ 2147483647 h 143"/>
                <a:gd name="T12" fmla="*/ 2147483647 w 134"/>
                <a:gd name="T13" fmla="*/ 2147483647 h 143"/>
                <a:gd name="T14" fmla="*/ 2147483647 w 134"/>
                <a:gd name="T15" fmla="*/ 2147483647 h 143"/>
                <a:gd name="T16" fmla="*/ 2147483647 w 134"/>
                <a:gd name="T17" fmla="*/ 2147483647 h 143"/>
                <a:gd name="T18" fmla="*/ 2147483647 w 134"/>
                <a:gd name="T19" fmla="*/ 2147483647 h 143"/>
                <a:gd name="T20" fmla="*/ 2147483647 w 134"/>
                <a:gd name="T21" fmla="*/ 2147483647 h 143"/>
                <a:gd name="T22" fmla="*/ 2147483647 w 134"/>
                <a:gd name="T23" fmla="*/ 2147483647 h 143"/>
                <a:gd name="T24" fmla="*/ 2147483647 w 134"/>
                <a:gd name="T25" fmla="*/ 2147483647 h 143"/>
                <a:gd name="T26" fmla="*/ 2147483647 w 134"/>
                <a:gd name="T27" fmla="*/ 2147483647 h 143"/>
                <a:gd name="T28" fmla="*/ 2147483647 w 134"/>
                <a:gd name="T29" fmla="*/ 2147483647 h 143"/>
                <a:gd name="T30" fmla="*/ 2147483647 w 134"/>
                <a:gd name="T31" fmla="*/ 2147483647 h 143"/>
                <a:gd name="T32" fmla="*/ 2147483647 w 134"/>
                <a:gd name="T33" fmla="*/ 2147483647 h 143"/>
                <a:gd name="T34" fmla="*/ 2147483647 w 134"/>
                <a:gd name="T35" fmla="*/ 2147483647 h 143"/>
                <a:gd name="T36" fmla="*/ 2147483647 w 134"/>
                <a:gd name="T37" fmla="*/ 2147483647 h 143"/>
                <a:gd name="T38" fmla="*/ 2147483647 w 134"/>
                <a:gd name="T39" fmla="*/ 2147483647 h 143"/>
                <a:gd name="T40" fmla="*/ 2147483647 w 134"/>
                <a:gd name="T41" fmla="*/ 2147483647 h 143"/>
                <a:gd name="T42" fmla="*/ 2147483647 w 134"/>
                <a:gd name="T43" fmla="*/ 2147483647 h 143"/>
                <a:gd name="T44" fmla="*/ 2147483647 w 134"/>
                <a:gd name="T45" fmla="*/ 2147483647 h 143"/>
                <a:gd name="T46" fmla="*/ 2147483647 w 134"/>
                <a:gd name="T47" fmla="*/ 2147483647 h 143"/>
                <a:gd name="T48" fmla="*/ 2147483647 w 134"/>
                <a:gd name="T49" fmla="*/ 2147483647 h 143"/>
                <a:gd name="T50" fmla="*/ 2147483647 w 134"/>
                <a:gd name="T51" fmla="*/ 2147483647 h 143"/>
                <a:gd name="T52" fmla="*/ 2147483647 w 134"/>
                <a:gd name="T53" fmla="*/ 2147483647 h 143"/>
                <a:gd name="T54" fmla="*/ 2147483647 w 134"/>
                <a:gd name="T55" fmla="*/ 2147483647 h 143"/>
                <a:gd name="T56" fmla="*/ 2147483647 w 134"/>
                <a:gd name="T57" fmla="*/ 2147483647 h 143"/>
                <a:gd name="T58" fmla="*/ 2147483647 w 134"/>
                <a:gd name="T59" fmla="*/ 2147483647 h 143"/>
                <a:gd name="T60" fmla="*/ 2147483647 w 134"/>
                <a:gd name="T61" fmla="*/ 2147483647 h 143"/>
                <a:gd name="T62" fmla="*/ 2147483647 w 134"/>
                <a:gd name="T63" fmla="*/ 2147483647 h 143"/>
                <a:gd name="T64" fmla="*/ 2147483647 w 134"/>
                <a:gd name="T65" fmla="*/ 2147483647 h 143"/>
                <a:gd name="T66" fmla="*/ 2147483647 w 134"/>
                <a:gd name="T67" fmla="*/ 2147483647 h 143"/>
                <a:gd name="T68" fmla="*/ 2147483647 w 134"/>
                <a:gd name="T69" fmla="*/ 0 h 143"/>
                <a:gd name="T70" fmla="*/ 2147483647 w 134"/>
                <a:gd name="T71" fmla="*/ 0 h 143"/>
                <a:gd name="T72" fmla="*/ 2147483647 w 134"/>
                <a:gd name="T73" fmla="*/ 0 h 143"/>
                <a:gd name="T74" fmla="*/ 2147483647 w 134"/>
                <a:gd name="T75" fmla="*/ 0 h 143"/>
                <a:gd name="T76" fmla="*/ 2147483647 w 134"/>
                <a:gd name="T77" fmla="*/ 2147483647 h 143"/>
                <a:gd name="T78" fmla="*/ 2147483647 w 134"/>
                <a:gd name="T79" fmla="*/ 2147483647 h 143"/>
                <a:gd name="T80" fmla="*/ 2147483647 w 134"/>
                <a:gd name="T81" fmla="*/ 2147483647 h 143"/>
                <a:gd name="T82" fmla="*/ 2147483647 w 134"/>
                <a:gd name="T83" fmla="*/ 2147483647 h 143"/>
                <a:gd name="T84" fmla="*/ 2147483647 w 134"/>
                <a:gd name="T85" fmla="*/ 2147483647 h 143"/>
                <a:gd name="T86" fmla="*/ 2147483647 w 134"/>
                <a:gd name="T87" fmla="*/ 2147483647 h 143"/>
                <a:gd name="T88" fmla="*/ 2147483647 w 134"/>
                <a:gd name="T89" fmla="*/ 2147483647 h 143"/>
                <a:gd name="T90" fmla="*/ 2147483647 w 134"/>
                <a:gd name="T91" fmla="*/ 2147483647 h 143"/>
                <a:gd name="T92" fmla="*/ 2147483647 w 134"/>
                <a:gd name="T93" fmla="*/ 2147483647 h 143"/>
                <a:gd name="T94" fmla="*/ 2147483647 w 134"/>
                <a:gd name="T95" fmla="*/ 2147483647 h 143"/>
                <a:gd name="T96" fmla="*/ 2147483647 w 134"/>
                <a:gd name="T97" fmla="*/ 2147483647 h 143"/>
                <a:gd name="T98" fmla="*/ 2147483647 w 134"/>
                <a:gd name="T99" fmla="*/ 2147483647 h 143"/>
                <a:gd name="T100" fmla="*/ 2147483647 w 134"/>
                <a:gd name="T101" fmla="*/ 2147483647 h 143"/>
                <a:gd name="T102" fmla="*/ 2147483647 w 134"/>
                <a:gd name="T103" fmla="*/ 2147483647 h 143"/>
                <a:gd name="T104" fmla="*/ 2147483647 w 134"/>
                <a:gd name="T105" fmla="*/ 2147483647 h 143"/>
                <a:gd name="T106" fmla="*/ 2147483647 w 134"/>
                <a:gd name="T107" fmla="*/ 2147483647 h 143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34"/>
                <a:gd name="T163" fmla="*/ 0 h 143"/>
                <a:gd name="T164" fmla="*/ 134 w 134"/>
                <a:gd name="T165" fmla="*/ 143 h 143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34" h="143">
                  <a:moveTo>
                    <a:pt x="40" y="135"/>
                  </a:moveTo>
                  <a:lnTo>
                    <a:pt x="24" y="143"/>
                  </a:lnTo>
                  <a:lnTo>
                    <a:pt x="8" y="143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35"/>
                  </a:lnTo>
                  <a:lnTo>
                    <a:pt x="16" y="127"/>
                  </a:lnTo>
                  <a:lnTo>
                    <a:pt x="24" y="127"/>
                  </a:lnTo>
                  <a:lnTo>
                    <a:pt x="40" y="119"/>
                  </a:lnTo>
                  <a:lnTo>
                    <a:pt x="55" y="111"/>
                  </a:lnTo>
                  <a:lnTo>
                    <a:pt x="71" y="95"/>
                  </a:lnTo>
                  <a:lnTo>
                    <a:pt x="87" y="72"/>
                  </a:lnTo>
                  <a:lnTo>
                    <a:pt x="95" y="56"/>
                  </a:lnTo>
                  <a:lnTo>
                    <a:pt x="103" y="48"/>
                  </a:lnTo>
                  <a:lnTo>
                    <a:pt x="103" y="32"/>
                  </a:lnTo>
                  <a:lnTo>
                    <a:pt x="103" y="24"/>
                  </a:lnTo>
                  <a:lnTo>
                    <a:pt x="103" y="16"/>
                  </a:lnTo>
                  <a:lnTo>
                    <a:pt x="95" y="16"/>
                  </a:lnTo>
                  <a:lnTo>
                    <a:pt x="87" y="24"/>
                  </a:lnTo>
                  <a:lnTo>
                    <a:pt x="79" y="24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63" y="32"/>
                  </a:lnTo>
                  <a:lnTo>
                    <a:pt x="55" y="32"/>
                  </a:lnTo>
                  <a:lnTo>
                    <a:pt x="47" y="24"/>
                  </a:lnTo>
                  <a:lnTo>
                    <a:pt x="71" y="16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26" y="8"/>
                  </a:lnTo>
                  <a:lnTo>
                    <a:pt x="134" y="16"/>
                  </a:lnTo>
                  <a:lnTo>
                    <a:pt x="134" y="24"/>
                  </a:lnTo>
                  <a:lnTo>
                    <a:pt x="126" y="24"/>
                  </a:lnTo>
                  <a:lnTo>
                    <a:pt x="126" y="32"/>
                  </a:lnTo>
                  <a:lnTo>
                    <a:pt x="118" y="48"/>
                  </a:lnTo>
                  <a:lnTo>
                    <a:pt x="118" y="56"/>
                  </a:lnTo>
                  <a:lnTo>
                    <a:pt x="111" y="72"/>
                  </a:lnTo>
                  <a:lnTo>
                    <a:pt x="103" y="88"/>
                  </a:lnTo>
                  <a:lnTo>
                    <a:pt x="87" y="111"/>
                  </a:lnTo>
                  <a:lnTo>
                    <a:pt x="63" y="127"/>
                  </a:lnTo>
                  <a:lnTo>
                    <a:pt x="47" y="135"/>
                  </a:lnTo>
                  <a:lnTo>
                    <a:pt x="40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115"/>
            <p:cNvSpPr>
              <a:spLocks/>
            </p:cNvSpPr>
            <p:nvPr/>
          </p:nvSpPr>
          <p:spPr bwMode="auto">
            <a:xfrm>
              <a:off x="8253413" y="629827"/>
              <a:ext cx="74613" cy="201613"/>
            </a:xfrm>
            <a:custGeom>
              <a:avLst/>
              <a:gdLst>
                <a:gd name="T0" fmla="*/ 2147483647 w 47"/>
                <a:gd name="T1" fmla="*/ 2147483647 h 127"/>
                <a:gd name="T2" fmla="*/ 2147483647 w 47"/>
                <a:gd name="T3" fmla="*/ 2147483647 h 127"/>
                <a:gd name="T4" fmla="*/ 2147483647 w 47"/>
                <a:gd name="T5" fmla="*/ 2147483647 h 127"/>
                <a:gd name="T6" fmla="*/ 2147483647 w 47"/>
                <a:gd name="T7" fmla="*/ 2147483647 h 127"/>
                <a:gd name="T8" fmla="*/ 2147483647 w 47"/>
                <a:gd name="T9" fmla="*/ 0 h 127"/>
                <a:gd name="T10" fmla="*/ 2147483647 w 47"/>
                <a:gd name="T11" fmla="*/ 0 h 127"/>
                <a:gd name="T12" fmla="*/ 2147483647 w 47"/>
                <a:gd name="T13" fmla="*/ 0 h 127"/>
                <a:gd name="T14" fmla="*/ 2147483647 w 47"/>
                <a:gd name="T15" fmla="*/ 0 h 127"/>
                <a:gd name="T16" fmla="*/ 2147483647 w 47"/>
                <a:gd name="T17" fmla="*/ 2147483647 h 127"/>
                <a:gd name="T18" fmla="*/ 2147483647 w 47"/>
                <a:gd name="T19" fmla="*/ 2147483647 h 127"/>
                <a:gd name="T20" fmla="*/ 2147483647 w 47"/>
                <a:gd name="T21" fmla="*/ 2147483647 h 127"/>
                <a:gd name="T22" fmla="*/ 2147483647 w 47"/>
                <a:gd name="T23" fmla="*/ 2147483647 h 127"/>
                <a:gd name="T24" fmla="*/ 2147483647 w 47"/>
                <a:gd name="T25" fmla="*/ 2147483647 h 127"/>
                <a:gd name="T26" fmla="*/ 2147483647 w 47"/>
                <a:gd name="T27" fmla="*/ 2147483647 h 127"/>
                <a:gd name="T28" fmla="*/ 2147483647 w 47"/>
                <a:gd name="T29" fmla="*/ 2147483647 h 127"/>
                <a:gd name="T30" fmla="*/ 2147483647 w 47"/>
                <a:gd name="T31" fmla="*/ 2147483647 h 127"/>
                <a:gd name="T32" fmla="*/ 2147483647 w 47"/>
                <a:gd name="T33" fmla="*/ 2147483647 h 127"/>
                <a:gd name="T34" fmla="*/ 0 w 47"/>
                <a:gd name="T35" fmla="*/ 2147483647 h 127"/>
                <a:gd name="T36" fmla="*/ 0 w 47"/>
                <a:gd name="T37" fmla="*/ 2147483647 h 127"/>
                <a:gd name="T38" fmla="*/ 0 w 47"/>
                <a:gd name="T39" fmla="*/ 2147483647 h 127"/>
                <a:gd name="T40" fmla="*/ 0 w 47"/>
                <a:gd name="T41" fmla="*/ 2147483647 h 127"/>
                <a:gd name="T42" fmla="*/ 2147483647 w 47"/>
                <a:gd name="T43" fmla="*/ 2147483647 h 127"/>
                <a:gd name="T44" fmla="*/ 2147483647 w 47"/>
                <a:gd name="T45" fmla="*/ 2147483647 h 127"/>
                <a:gd name="T46" fmla="*/ 2147483647 w 47"/>
                <a:gd name="T47" fmla="*/ 2147483647 h 127"/>
                <a:gd name="T48" fmla="*/ 2147483647 w 47"/>
                <a:gd name="T49" fmla="*/ 2147483647 h 127"/>
                <a:gd name="T50" fmla="*/ 2147483647 w 47"/>
                <a:gd name="T51" fmla="*/ 2147483647 h 127"/>
                <a:gd name="T52" fmla="*/ 2147483647 w 47"/>
                <a:gd name="T53" fmla="*/ 2147483647 h 12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127"/>
                <a:gd name="T83" fmla="*/ 47 w 47"/>
                <a:gd name="T84" fmla="*/ 127 h 12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127">
                  <a:moveTo>
                    <a:pt x="31" y="40"/>
                  </a:moveTo>
                  <a:lnTo>
                    <a:pt x="31" y="32"/>
                  </a:lnTo>
                  <a:lnTo>
                    <a:pt x="31" y="24"/>
                  </a:lnTo>
                  <a:lnTo>
                    <a:pt x="23" y="8"/>
                  </a:lnTo>
                  <a:lnTo>
                    <a:pt x="23" y="0"/>
                  </a:lnTo>
                  <a:lnTo>
                    <a:pt x="31" y="0"/>
                  </a:lnTo>
                  <a:lnTo>
                    <a:pt x="47" y="8"/>
                  </a:lnTo>
                  <a:lnTo>
                    <a:pt x="47" y="24"/>
                  </a:lnTo>
                  <a:lnTo>
                    <a:pt x="47" y="40"/>
                  </a:lnTo>
                  <a:lnTo>
                    <a:pt x="47" y="56"/>
                  </a:lnTo>
                  <a:lnTo>
                    <a:pt x="47" y="63"/>
                  </a:lnTo>
                  <a:lnTo>
                    <a:pt x="39" y="71"/>
                  </a:lnTo>
                  <a:lnTo>
                    <a:pt x="31" y="87"/>
                  </a:lnTo>
                  <a:lnTo>
                    <a:pt x="23" y="103"/>
                  </a:lnTo>
                  <a:lnTo>
                    <a:pt x="16" y="119"/>
                  </a:lnTo>
                  <a:lnTo>
                    <a:pt x="0" y="119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8" y="103"/>
                  </a:lnTo>
                  <a:lnTo>
                    <a:pt x="16" y="87"/>
                  </a:lnTo>
                  <a:lnTo>
                    <a:pt x="23" y="79"/>
                  </a:lnTo>
                  <a:lnTo>
                    <a:pt x="23" y="56"/>
                  </a:lnTo>
                  <a:lnTo>
                    <a:pt x="31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09"/>
          <p:cNvGrpSpPr>
            <a:grpSpLocks noChangeAspect="1"/>
          </p:cNvGrpSpPr>
          <p:nvPr/>
        </p:nvGrpSpPr>
        <p:grpSpPr bwMode="auto">
          <a:xfrm>
            <a:off x="7683500" y="4508500"/>
            <a:ext cx="307975" cy="306388"/>
            <a:chOff x="8612052" y="500331"/>
            <a:chExt cx="457200" cy="454026"/>
          </a:xfrm>
        </p:grpSpPr>
        <p:sp>
          <p:nvSpPr>
            <p:cNvPr id="69683" name="Freeform 122"/>
            <p:cNvSpPr>
              <a:spLocks/>
            </p:cNvSpPr>
            <p:nvPr/>
          </p:nvSpPr>
          <p:spPr bwMode="auto">
            <a:xfrm>
              <a:off x="8827952" y="500331"/>
              <a:ext cx="165100" cy="50800"/>
            </a:xfrm>
            <a:custGeom>
              <a:avLst/>
              <a:gdLst>
                <a:gd name="T0" fmla="*/ 2147483647 w 104"/>
                <a:gd name="T1" fmla="*/ 2147483647 h 32"/>
                <a:gd name="T2" fmla="*/ 2147483647 w 104"/>
                <a:gd name="T3" fmla="*/ 2147483647 h 32"/>
                <a:gd name="T4" fmla="*/ 2147483647 w 104"/>
                <a:gd name="T5" fmla="*/ 2147483647 h 32"/>
                <a:gd name="T6" fmla="*/ 2147483647 w 104"/>
                <a:gd name="T7" fmla="*/ 2147483647 h 32"/>
                <a:gd name="T8" fmla="*/ 2147483647 w 104"/>
                <a:gd name="T9" fmla="*/ 2147483647 h 32"/>
                <a:gd name="T10" fmla="*/ 2147483647 w 104"/>
                <a:gd name="T11" fmla="*/ 2147483647 h 32"/>
                <a:gd name="T12" fmla="*/ 2147483647 w 104"/>
                <a:gd name="T13" fmla="*/ 2147483647 h 32"/>
                <a:gd name="T14" fmla="*/ 2147483647 w 104"/>
                <a:gd name="T15" fmla="*/ 2147483647 h 32"/>
                <a:gd name="T16" fmla="*/ 0 w 104"/>
                <a:gd name="T17" fmla="*/ 2147483647 h 32"/>
                <a:gd name="T18" fmla="*/ 0 w 104"/>
                <a:gd name="T19" fmla="*/ 2147483647 h 32"/>
                <a:gd name="T20" fmla="*/ 2147483647 w 104"/>
                <a:gd name="T21" fmla="*/ 2147483647 h 32"/>
                <a:gd name="T22" fmla="*/ 2147483647 w 104"/>
                <a:gd name="T23" fmla="*/ 2147483647 h 32"/>
                <a:gd name="T24" fmla="*/ 2147483647 w 104"/>
                <a:gd name="T25" fmla="*/ 2147483647 h 32"/>
                <a:gd name="T26" fmla="*/ 2147483647 w 104"/>
                <a:gd name="T27" fmla="*/ 2147483647 h 32"/>
                <a:gd name="T28" fmla="*/ 2147483647 w 104"/>
                <a:gd name="T29" fmla="*/ 0 h 32"/>
                <a:gd name="T30" fmla="*/ 2147483647 w 104"/>
                <a:gd name="T31" fmla="*/ 0 h 32"/>
                <a:gd name="T32" fmla="*/ 2147483647 w 104"/>
                <a:gd name="T33" fmla="*/ 0 h 32"/>
                <a:gd name="T34" fmla="*/ 2147483647 w 104"/>
                <a:gd name="T35" fmla="*/ 2147483647 h 32"/>
                <a:gd name="T36" fmla="*/ 2147483647 w 104"/>
                <a:gd name="T37" fmla="*/ 2147483647 h 32"/>
                <a:gd name="T38" fmla="*/ 2147483647 w 104"/>
                <a:gd name="T39" fmla="*/ 2147483647 h 32"/>
                <a:gd name="T40" fmla="*/ 2147483647 w 104"/>
                <a:gd name="T41" fmla="*/ 2147483647 h 32"/>
                <a:gd name="T42" fmla="*/ 2147483647 w 104"/>
                <a:gd name="T43" fmla="*/ 2147483647 h 32"/>
                <a:gd name="T44" fmla="*/ 2147483647 w 104"/>
                <a:gd name="T45" fmla="*/ 2147483647 h 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4"/>
                <a:gd name="T70" fmla="*/ 0 h 32"/>
                <a:gd name="T71" fmla="*/ 104 w 104"/>
                <a:gd name="T72" fmla="*/ 32 h 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4" h="32">
                  <a:moveTo>
                    <a:pt x="104" y="16"/>
                  </a:moveTo>
                  <a:lnTo>
                    <a:pt x="96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23"/>
            <p:cNvSpPr>
              <a:spLocks/>
            </p:cNvSpPr>
            <p:nvPr/>
          </p:nvSpPr>
          <p:spPr bwMode="auto">
            <a:xfrm>
              <a:off x="8840652" y="538431"/>
              <a:ext cx="63500" cy="201613"/>
            </a:xfrm>
            <a:custGeom>
              <a:avLst/>
              <a:gdLst>
                <a:gd name="T0" fmla="*/ 2147483647 w 40"/>
                <a:gd name="T1" fmla="*/ 2147483647 h 127"/>
                <a:gd name="T2" fmla="*/ 2147483647 w 40"/>
                <a:gd name="T3" fmla="*/ 2147483647 h 127"/>
                <a:gd name="T4" fmla="*/ 2147483647 w 40"/>
                <a:gd name="T5" fmla="*/ 2147483647 h 127"/>
                <a:gd name="T6" fmla="*/ 2147483647 w 40"/>
                <a:gd name="T7" fmla="*/ 2147483647 h 127"/>
                <a:gd name="T8" fmla="*/ 2147483647 w 40"/>
                <a:gd name="T9" fmla="*/ 2147483647 h 127"/>
                <a:gd name="T10" fmla="*/ 2147483647 w 40"/>
                <a:gd name="T11" fmla="*/ 2147483647 h 127"/>
                <a:gd name="T12" fmla="*/ 2147483647 w 40"/>
                <a:gd name="T13" fmla="*/ 2147483647 h 127"/>
                <a:gd name="T14" fmla="*/ 2147483647 w 40"/>
                <a:gd name="T15" fmla="*/ 2147483647 h 127"/>
                <a:gd name="T16" fmla="*/ 2147483647 w 40"/>
                <a:gd name="T17" fmla="*/ 2147483647 h 127"/>
                <a:gd name="T18" fmla="*/ 0 w 40"/>
                <a:gd name="T19" fmla="*/ 2147483647 h 127"/>
                <a:gd name="T20" fmla="*/ 2147483647 w 40"/>
                <a:gd name="T21" fmla="*/ 2147483647 h 127"/>
                <a:gd name="T22" fmla="*/ 2147483647 w 40"/>
                <a:gd name="T23" fmla="*/ 2147483647 h 127"/>
                <a:gd name="T24" fmla="*/ 2147483647 w 40"/>
                <a:gd name="T25" fmla="*/ 2147483647 h 127"/>
                <a:gd name="T26" fmla="*/ 2147483647 w 40"/>
                <a:gd name="T27" fmla="*/ 0 h 127"/>
                <a:gd name="T28" fmla="*/ 2147483647 w 40"/>
                <a:gd name="T29" fmla="*/ 2147483647 h 127"/>
                <a:gd name="T30" fmla="*/ 2147483647 w 40"/>
                <a:gd name="T31" fmla="*/ 2147483647 h 127"/>
                <a:gd name="T32" fmla="*/ 2147483647 w 40"/>
                <a:gd name="T33" fmla="*/ 2147483647 h 127"/>
                <a:gd name="T34" fmla="*/ 2147483647 w 40"/>
                <a:gd name="T35" fmla="*/ 2147483647 h 127"/>
                <a:gd name="T36" fmla="*/ 2147483647 w 40"/>
                <a:gd name="T37" fmla="*/ 2147483647 h 12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0"/>
                <a:gd name="T58" fmla="*/ 0 h 127"/>
                <a:gd name="T59" fmla="*/ 40 w 40"/>
                <a:gd name="T60" fmla="*/ 127 h 127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0" h="127">
                  <a:moveTo>
                    <a:pt x="40" y="24"/>
                  </a:moveTo>
                  <a:lnTo>
                    <a:pt x="40" y="32"/>
                  </a:lnTo>
                  <a:lnTo>
                    <a:pt x="40" y="48"/>
                  </a:lnTo>
                  <a:lnTo>
                    <a:pt x="32" y="55"/>
                  </a:lnTo>
                  <a:lnTo>
                    <a:pt x="32" y="71"/>
                  </a:lnTo>
                  <a:lnTo>
                    <a:pt x="24" y="87"/>
                  </a:lnTo>
                  <a:lnTo>
                    <a:pt x="24" y="103"/>
                  </a:lnTo>
                  <a:lnTo>
                    <a:pt x="16" y="127"/>
                  </a:lnTo>
                  <a:lnTo>
                    <a:pt x="0" y="127"/>
                  </a:lnTo>
                  <a:lnTo>
                    <a:pt x="8" y="87"/>
                  </a:lnTo>
                  <a:lnTo>
                    <a:pt x="16" y="55"/>
                  </a:lnTo>
                  <a:lnTo>
                    <a:pt x="24" y="32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24"/>
            <p:cNvSpPr>
              <a:spLocks/>
            </p:cNvSpPr>
            <p:nvPr/>
          </p:nvSpPr>
          <p:spPr bwMode="auto">
            <a:xfrm>
              <a:off x="8802552" y="614631"/>
              <a:ext cx="190500" cy="112713"/>
            </a:xfrm>
            <a:custGeom>
              <a:avLst/>
              <a:gdLst>
                <a:gd name="T0" fmla="*/ 2147483647 w 120"/>
                <a:gd name="T1" fmla="*/ 2147483647 h 71"/>
                <a:gd name="T2" fmla="*/ 2147483647 w 120"/>
                <a:gd name="T3" fmla="*/ 2147483647 h 71"/>
                <a:gd name="T4" fmla="*/ 2147483647 w 120"/>
                <a:gd name="T5" fmla="*/ 2147483647 h 71"/>
                <a:gd name="T6" fmla="*/ 2147483647 w 120"/>
                <a:gd name="T7" fmla="*/ 2147483647 h 71"/>
                <a:gd name="T8" fmla="*/ 2147483647 w 120"/>
                <a:gd name="T9" fmla="*/ 2147483647 h 71"/>
                <a:gd name="T10" fmla="*/ 2147483647 w 120"/>
                <a:gd name="T11" fmla="*/ 2147483647 h 71"/>
                <a:gd name="T12" fmla="*/ 2147483647 w 120"/>
                <a:gd name="T13" fmla="*/ 2147483647 h 71"/>
                <a:gd name="T14" fmla="*/ 2147483647 w 120"/>
                <a:gd name="T15" fmla="*/ 2147483647 h 71"/>
                <a:gd name="T16" fmla="*/ 2147483647 w 120"/>
                <a:gd name="T17" fmla="*/ 2147483647 h 71"/>
                <a:gd name="T18" fmla="*/ 2147483647 w 120"/>
                <a:gd name="T19" fmla="*/ 2147483647 h 71"/>
                <a:gd name="T20" fmla="*/ 2147483647 w 120"/>
                <a:gd name="T21" fmla="*/ 2147483647 h 71"/>
                <a:gd name="T22" fmla="*/ 2147483647 w 120"/>
                <a:gd name="T23" fmla="*/ 2147483647 h 71"/>
                <a:gd name="T24" fmla="*/ 2147483647 w 120"/>
                <a:gd name="T25" fmla="*/ 2147483647 h 71"/>
                <a:gd name="T26" fmla="*/ 2147483647 w 120"/>
                <a:gd name="T27" fmla="*/ 2147483647 h 71"/>
                <a:gd name="T28" fmla="*/ 2147483647 w 120"/>
                <a:gd name="T29" fmla="*/ 2147483647 h 71"/>
                <a:gd name="T30" fmla="*/ 2147483647 w 120"/>
                <a:gd name="T31" fmla="*/ 2147483647 h 71"/>
                <a:gd name="T32" fmla="*/ 2147483647 w 120"/>
                <a:gd name="T33" fmla="*/ 2147483647 h 71"/>
                <a:gd name="T34" fmla="*/ 0 w 120"/>
                <a:gd name="T35" fmla="*/ 2147483647 h 71"/>
                <a:gd name="T36" fmla="*/ 2147483647 w 120"/>
                <a:gd name="T37" fmla="*/ 2147483647 h 71"/>
                <a:gd name="T38" fmla="*/ 2147483647 w 120"/>
                <a:gd name="T39" fmla="*/ 2147483647 h 71"/>
                <a:gd name="T40" fmla="*/ 2147483647 w 120"/>
                <a:gd name="T41" fmla="*/ 2147483647 h 71"/>
                <a:gd name="T42" fmla="*/ 2147483647 w 120"/>
                <a:gd name="T43" fmla="*/ 2147483647 h 71"/>
                <a:gd name="T44" fmla="*/ 2147483647 w 120"/>
                <a:gd name="T45" fmla="*/ 2147483647 h 71"/>
                <a:gd name="T46" fmla="*/ 2147483647 w 120"/>
                <a:gd name="T47" fmla="*/ 2147483647 h 71"/>
                <a:gd name="T48" fmla="*/ 2147483647 w 120"/>
                <a:gd name="T49" fmla="*/ 2147483647 h 71"/>
                <a:gd name="T50" fmla="*/ 2147483647 w 120"/>
                <a:gd name="T51" fmla="*/ 2147483647 h 71"/>
                <a:gd name="T52" fmla="*/ 2147483647 w 120"/>
                <a:gd name="T53" fmla="*/ 0 h 71"/>
                <a:gd name="T54" fmla="*/ 2147483647 w 120"/>
                <a:gd name="T55" fmla="*/ 0 h 71"/>
                <a:gd name="T56" fmla="*/ 2147483647 w 120"/>
                <a:gd name="T57" fmla="*/ 0 h 71"/>
                <a:gd name="T58" fmla="*/ 2147483647 w 120"/>
                <a:gd name="T59" fmla="*/ 0 h 71"/>
                <a:gd name="T60" fmla="*/ 2147483647 w 120"/>
                <a:gd name="T61" fmla="*/ 0 h 71"/>
                <a:gd name="T62" fmla="*/ 2147483647 w 120"/>
                <a:gd name="T63" fmla="*/ 2147483647 h 71"/>
                <a:gd name="T64" fmla="*/ 2147483647 w 120"/>
                <a:gd name="T65" fmla="*/ 2147483647 h 71"/>
                <a:gd name="T66" fmla="*/ 2147483647 w 120"/>
                <a:gd name="T67" fmla="*/ 2147483647 h 71"/>
                <a:gd name="T68" fmla="*/ 2147483647 w 120"/>
                <a:gd name="T69" fmla="*/ 2147483647 h 71"/>
                <a:gd name="T70" fmla="*/ 2147483647 w 120"/>
                <a:gd name="T71" fmla="*/ 2147483647 h 71"/>
                <a:gd name="T72" fmla="*/ 2147483647 w 120"/>
                <a:gd name="T73" fmla="*/ 2147483647 h 71"/>
                <a:gd name="T74" fmla="*/ 2147483647 w 120"/>
                <a:gd name="T75" fmla="*/ 2147483647 h 71"/>
                <a:gd name="T76" fmla="*/ 2147483647 w 120"/>
                <a:gd name="T77" fmla="*/ 2147483647 h 71"/>
                <a:gd name="T78" fmla="*/ 2147483647 w 120"/>
                <a:gd name="T79" fmla="*/ 2147483647 h 71"/>
                <a:gd name="T80" fmla="*/ 2147483647 w 120"/>
                <a:gd name="T81" fmla="*/ 2147483647 h 71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20"/>
                <a:gd name="T124" fmla="*/ 0 h 71"/>
                <a:gd name="T125" fmla="*/ 120 w 120"/>
                <a:gd name="T126" fmla="*/ 71 h 71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20" h="71">
                  <a:moveTo>
                    <a:pt x="96" y="71"/>
                  </a:moveTo>
                  <a:lnTo>
                    <a:pt x="80" y="71"/>
                  </a:lnTo>
                  <a:lnTo>
                    <a:pt x="80" y="55"/>
                  </a:lnTo>
                  <a:lnTo>
                    <a:pt x="88" y="47"/>
                  </a:lnTo>
                  <a:lnTo>
                    <a:pt x="88" y="39"/>
                  </a:lnTo>
                  <a:lnTo>
                    <a:pt x="88" y="31"/>
                  </a:lnTo>
                  <a:lnTo>
                    <a:pt x="88" y="23"/>
                  </a:lnTo>
                  <a:lnTo>
                    <a:pt x="80" y="15"/>
                  </a:lnTo>
                  <a:lnTo>
                    <a:pt x="72" y="15"/>
                  </a:lnTo>
                  <a:lnTo>
                    <a:pt x="64" y="23"/>
                  </a:lnTo>
                  <a:lnTo>
                    <a:pt x="56" y="23"/>
                  </a:lnTo>
                  <a:lnTo>
                    <a:pt x="48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16" y="31"/>
                  </a:lnTo>
                  <a:lnTo>
                    <a:pt x="8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32" y="15"/>
                  </a:lnTo>
                  <a:lnTo>
                    <a:pt x="40" y="15"/>
                  </a:lnTo>
                  <a:lnTo>
                    <a:pt x="48" y="7"/>
                  </a:lnTo>
                  <a:lnTo>
                    <a:pt x="64" y="7"/>
                  </a:lnTo>
                  <a:lnTo>
                    <a:pt x="72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7"/>
                  </a:lnTo>
                  <a:lnTo>
                    <a:pt x="112" y="15"/>
                  </a:lnTo>
                  <a:lnTo>
                    <a:pt x="120" y="15"/>
                  </a:lnTo>
                  <a:lnTo>
                    <a:pt x="120" y="23"/>
                  </a:lnTo>
                  <a:lnTo>
                    <a:pt x="112" y="23"/>
                  </a:lnTo>
                  <a:lnTo>
                    <a:pt x="112" y="31"/>
                  </a:lnTo>
                  <a:lnTo>
                    <a:pt x="104" y="39"/>
                  </a:lnTo>
                  <a:lnTo>
                    <a:pt x="104" y="55"/>
                  </a:lnTo>
                  <a:lnTo>
                    <a:pt x="96" y="7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25"/>
            <p:cNvSpPr>
              <a:spLocks/>
            </p:cNvSpPr>
            <p:nvPr/>
          </p:nvSpPr>
          <p:spPr bwMode="auto">
            <a:xfrm>
              <a:off x="8764452" y="701944"/>
              <a:ext cx="304800" cy="63500"/>
            </a:xfrm>
            <a:custGeom>
              <a:avLst/>
              <a:gdLst>
                <a:gd name="T0" fmla="*/ 2147483647 w 192"/>
                <a:gd name="T1" fmla="*/ 2147483647 h 40"/>
                <a:gd name="T2" fmla="*/ 2147483647 w 192"/>
                <a:gd name="T3" fmla="*/ 2147483647 h 40"/>
                <a:gd name="T4" fmla="*/ 2147483647 w 192"/>
                <a:gd name="T5" fmla="*/ 2147483647 h 40"/>
                <a:gd name="T6" fmla="*/ 2147483647 w 192"/>
                <a:gd name="T7" fmla="*/ 2147483647 h 40"/>
                <a:gd name="T8" fmla="*/ 2147483647 w 192"/>
                <a:gd name="T9" fmla="*/ 2147483647 h 40"/>
                <a:gd name="T10" fmla="*/ 2147483647 w 192"/>
                <a:gd name="T11" fmla="*/ 2147483647 h 40"/>
                <a:gd name="T12" fmla="*/ 2147483647 w 192"/>
                <a:gd name="T13" fmla="*/ 2147483647 h 40"/>
                <a:gd name="T14" fmla="*/ 2147483647 w 192"/>
                <a:gd name="T15" fmla="*/ 2147483647 h 40"/>
                <a:gd name="T16" fmla="*/ 2147483647 w 192"/>
                <a:gd name="T17" fmla="*/ 2147483647 h 40"/>
                <a:gd name="T18" fmla="*/ 2147483647 w 192"/>
                <a:gd name="T19" fmla="*/ 2147483647 h 40"/>
                <a:gd name="T20" fmla="*/ 2147483647 w 192"/>
                <a:gd name="T21" fmla="*/ 2147483647 h 40"/>
                <a:gd name="T22" fmla="*/ 2147483647 w 192"/>
                <a:gd name="T23" fmla="*/ 2147483647 h 40"/>
                <a:gd name="T24" fmla="*/ 2147483647 w 192"/>
                <a:gd name="T25" fmla="*/ 2147483647 h 40"/>
                <a:gd name="T26" fmla="*/ 2147483647 w 192"/>
                <a:gd name="T27" fmla="*/ 2147483647 h 40"/>
                <a:gd name="T28" fmla="*/ 2147483647 w 192"/>
                <a:gd name="T29" fmla="*/ 2147483647 h 40"/>
                <a:gd name="T30" fmla="*/ 2147483647 w 192"/>
                <a:gd name="T31" fmla="*/ 2147483647 h 40"/>
                <a:gd name="T32" fmla="*/ 0 w 192"/>
                <a:gd name="T33" fmla="*/ 2147483647 h 40"/>
                <a:gd name="T34" fmla="*/ 0 w 192"/>
                <a:gd name="T35" fmla="*/ 2147483647 h 40"/>
                <a:gd name="T36" fmla="*/ 0 w 192"/>
                <a:gd name="T37" fmla="*/ 2147483647 h 40"/>
                <a:gd name="T38" fmla="*/ 2147483647 w 192"/>
                <a:gd name="T39" fmla="*/ 2147483647 h 40"/>
                <a:gd name="T40" fmla="*/ 2147483647 w 192"/>
                <a:gd name="T41" fmla="*/ 2147483647 h 40"/>
                <a:gd name="T42" fmla="*/ 2147483647 w 192"/>
                <a:gd name="T43" fmla="*/ 2147483647 h 40"/>
                <a:gd name="T44" fmla="*/ 2147483647 w 192"/>
                <a:gd name="T45" fmla="*/ 2147483647 h 40"/>
                <a:gd name="T46" fmla="*/ 2147483647 w 192"/>
                <a:gd name="T47" fmla="*/ 2147483647 h 40"/>
                <a:gd name="T48" fmla="*/ 2147483647 w 192"/>
                <a:gd name="T49" fmla="*/ 2147483647 h 40"/>
                <a:gd name="T50" fmla="*/ 2147483647 w 192"/>
                <a:gd name="T51" fmla="*/ 2147483647 h 40"/>
                <a:gd name="T52" fmla="*/ 2147483647 w 192"/>
                <a:gd name="T53" fmla="*/ 0 h 40"/>
                <a:gd name="T54" fmla="*/ 2147483647 w 192"/>
                <a:gd name="T55" fmla="*/ 0 h 40"/>
                <a:gd name="T56" fmla="*/ 2147483647 w 192"/>
                <a:gd name="T57" fmla="*/ 0 h 40"/>
                <a:gd name="T58" fmla="*/ 2147483647 w 192"/>
                <a:gd name="T59" fmla="*/ 0 h 40"/>
                <a:gd name="T60" fmla="*/ 2147483647 w 192"/>
                <a:gd name="T61" fmla="*/ 0 h 40"/>
                <a:gd name="T62" fmla="*/ 2147483647 w 192"/>
                <a:gd name="T63" fmla="*/ 2147483647 h 40"/>
                <a:gd name="T64" fmla="*/ 2147483647 w 192"/>
                <a:gd name="T65" fmla="*/ 2147483647 h 40"/>
                <a:gd name="T66" fmla="*/ 2147483647 w 192"/>
                <a:gd name="T67" fmla="*/ 2147483647 h 40"/>
                <a:gd name="T68" fmla="*/ 2147483647 w 192"/>
                <a:gd name="T69" fmla="*/ 2147483647 h 4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92"/>
                <a:gd name="T106" fmla="*/ 0 h 40"/>
                <a:gd name="T107" fmla="*/ 192 w 192"/>
                <a:gd name="T108" fmla="*/ 40 h 4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92" h="40">
                  <a:moveTo>
                    <a:pt x="192" y="24"/>
                  </a:moveTo>
                  <a:lnTo>
                    <a:pt x="192" y="24"/>
                  </a:lnTo>
                  <a:lnTo>
                    <a:pt x="176" y="24"/>
                  </a:lnTo>
                  <a:lnTo>
                    <a:pt x="168" y="24"/>
                  </a:lnTo>
                  <a:lnTo>
                    <a:pt x="152" y="24"/>
                  </a:lnTo>
                  <a:lnTo>
                    <a:pt x="136" y="24"/>
                  </a:lnTo>
                  <a:lnTo>
                    <a:pt x="120" y="24"/>
                  </a:lnTo>
                  <a:lnTo>
                    <a:pt x="112" y="24"/>
                  </a:lnTo>
                  <a:lnTo>
                    <a:pt x="96" y="24"/>
                  </a:lnTo>
                  <a:lnTo>
                    <a:pt x="80" y="32"/>
                  </a:lnTo>
                  <a:lnTo>
                    <a:pt x="64" y="32"/>
                  </a:lnTo>
                  <a:lnTo>
                    <a:pt x="40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24" y="24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16"/>
                  </a:lnTo>
                  <a:lnTo>
                    <a:pt x="96" y="8"/>
                  </a:lnTo>
                  <a:lnTo>
                    <a:pt x="120" y="8"/>
                  </a:lnTo>
                  <a:lnTo>
                    <a:pt x="136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6" y="0"/>
                  </a:lnTo>
                  <a:lnTo>
                    <a:pt x="184" y="0"/>
                  </a:lnTo>
                  <a:lnTo>
                    <a:pt x="192" y="8"/>
                  </a:lnTo>
                  <a:lnTo>
                    <a:pt x="192" y="16"/>
                  </a:lnTo>
                  <a:lnTo>
                    <a:pt x="19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7" name="Freeform 126"/>
            <p:cNvSpPr>
              <a:spLocks/>
            </p:cNvSpPr>
            <p:nvPr/>
          </p:nvSpPr>
          <p:spPr bwMode="auto">
            <a:xfrm>
              <a:off x="8815252" y="803544"/>
              <a:ext cx="38100" cy="150813"/>
            </a:xfrm>
            <a:custGeom>
              <a:avLst/>
              <a:gdLst>
                <a:gd name="T0" fmla="*/ 0 w 24"/>
                <a:gd name="T1" fmla="*/ 2147483647 h 95"/>
                <a:gd name="T2" fmla="*/ 0 w 24"/>
                <a:gd name="T3" fmla="*/ 0 h 95"/>
                <a:gd name="T4" fmla="*/ 0 w 24"/>
                <a:gd name="T5" fmla="*/ 0 h 95"/>
                <a:gd name="T6" fmla="*/ 0 w 24"/>
                <a:gd name="T7" fmla="*/ 0 h 95"/>
                <a:gd name="T8" fmla="*/ 2147483647 w 24"/>
                <a:gd name="T9" fmla="*/ 0 h 95"/>
                <a:gd name="T10" fmla="*/ 2147483647 w 24"/>
                <a:gd name="T11" fmla="*/ 0 h 95"/>
                <a:gd name="T12" fmla="*/ 2147483647 w 24"/>
                <a:gd name="T13" fmla="*/ 0 h 95"/>
                <a:gd name="T14" fmla="*/ 2147483647 w 24"/>
                <a:gd name="T15" fmla="*/ 2147483647 h 95"/>
                <a:gd name="T16" fmla="*/ 2147483647 w 24"/>
                <a:gd name="T17" fmla="*/ 2147483647 h 95"/>
                <a:gd name="T18" fmla="*/ 2147483647 w 24"/>
                <a:gd name="T19" fmla="*/ 2147483647 h 95"/>
                <a:gd name="T20" fmla="*/ 2147483647 w 24"/>
                <a:gd name="T21" fmla="*/ 2147483647 h 95"/>
                <a:gd name="T22" fmla="*/ 2147483647 w 24"/>
                <a:gd name="T23" fmla="*/ 2147483647 h 95"/>
                <a:gd name="T24" fmla="*/ 2147483647 w 24"/>
                <a:gd name="T25" fmla="*/ 2147483647 h 95"/>
                <a:gd name="T26" fmla="*/ 2147483647 w 24"/>
                <a:gd name="T27" fmla="*/ 2147483647 h 95"/>
                <a:gd name="T28" fmla="*/ 2147483647 w 24"/>
                <a:gd name="T29" fmla="*/ 2147483647 h 95"/>
                <a:gd name="T30" fmla="*/ 2147483647 w 24"/>
                <a:gd name="T31" fmla="*/ 2147483647 h 95"/>
                <a:gd name="T32" fmla="*/ 2147483647 w 24"/>
                <a:gd name="T33" fmla="*/ 2147483647 h 95"/>
                <a:gd name="T34" fmla="*/ 2147483647 w 24"/>
                <a:gd name="T35" fmla="*/ 2147483647 h 95"/>
                <a:gd name="T36" fmla="*/ 2147483647 w 24"/>
                <a:gd name="T37" fmla="*/ 2147483647 h 95"/>
                <a:gd name="T38" fmla="*/ 2147483647 w 24"/>
                <a:gd name="T39" fmla="*/ 2147483647 h 95"/>
                <a:gd name="T40" fmla="*/ 2147483647 w 24"/>
                <a:gd name="T41" fmla="*/ 2147483647 h 95"/>
                <a:gd name="T42" fmla="*/ 2147483647 w 24"/>
                <a:gd name="T43" fmla="*/ 2147483647 h 95"/>
                <a:gd name="T44" fmla="*/ 2147483647 w 24"/>
                <a:gd name="T45" fmla="*/ 2147483647 h 95"/>
                <a:gd name="T46" fmla="*/ 2147483647 w 24"/>
                <a:gd name="T47" fmla="*/ 2147483647 h 95"/>
                <a:gd name="T48" fmla="*/ 0 w 24"/>
                <a:gd name="T49" fmla="*/ 2147483647 h 95"/>
                <a:gd name="T50" fmla="*/ 0 w 24"/>
                <a:gd name="T51" fmla="*/ 2147483647 h 95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4"/>
                <a:gd name="T79" fmla="*/ 0 h 95"/>
                <a:gd name="T80" fmla="*/ 24 w 24"/>
                <a:gd name="T81" fmla="*/ 95 h 95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4" h="95">
                  <a:moveTo>
                    <a:pt x="0" y="16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8"/>
                  </a:lnTo>
                  <a:lnTo>
                    <a:pt x="24" y="16"/>
                  </a:lnTo>
                  <a:lnTo>
                    <a:pt x="24" y="31"/>
                  </a:lnTo>
                  <a:lnTo>
                    <a:pt x="24" y="47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87"/>
                  </a:lnTo>
                  <a:lnTo>
                    <a:pt x="24" y="95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8" y="39"/>
                  </a:lnTo>
                  <a:lnTo>
                    <a:pt x="8" y="31"/>
                  </a:lnTo>
                  <a:lnTo>
                    <a:pt x="8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127"/>
            <p:cNvSpPr>
              <a:spLocks/>
            </p:cNvSpPr>
            <p:nvPr/>
          </p:nvSpPr>
          <p:spPr bwMode="auto">
            <a:xfrm>
              <a:off x="8840652" y="778144"/>
              <a:ext cx="165100" cy="125413"/>
            </a:xfrm>
            <a:custGeom>
              <a:avLst/>
              <a:gdLst>
                <a:gd name="T0" fmla="*/ 2147483647 w 104"/>
                <a:gd name="T1" fmla="*/ 2147483647 h 79"/>
                <a:gd name="T2" fmla="*/ 2147483647 w 104"/>
                <a:gd name="T3" fmla="*/ 2147483647 h 79"/>
                <a:gd name="T4" fmla="*/ 2147483647 w 104"/>
                <a:gd name="T5" fmla="*/ 2147483647 h 79"/>
                <a:gd name="T6" fmla="*/ 2147483647 w 104"/>
                <a:gd name="T7" fmla="*/ 2147483647 h 79"/>
                <a:gd name="T8" fmla="*/ 2147483647 w 104"/>
                <a:gd name="T9" fmla="*/ 2147483647 h 79"/>
                <a:gd name="T10" fmla="*/ 2147483647 w 104"/>
                <a:gd name="T11" fmla="*/ 2147483647 h 79"/>
                <a:gd name="T12" fmla="*/ 2147483647 w 104"/>
                <a:gd name="T13" fmla="*/ 2147483647 h 79"/>
                <a:gd name="T14" fmla="*/ 2147483647 w 104"/>
                <a:gd name="T15" fmla="*/ 2147483647 h 79"/>
                <a:gd name="T16" fmla="*/ 0 w 104"/>
                <a:gd name="T17" fmla="*/ 2147483647 h 79"/>
                <a:gd name="T18" fmla="*/ 0 w 104"/>
                <a:gd name="T19" fmla="*/ 2147483647 h 79"/>
                <a:gd name="T20" fmla="*/ 2147483647 w 104"/>
                <a:gd name="T21" fmla="*/ 2147483647 h 79"/>
                <a:gd name="T22" fmla="*/ 2147483647 w 104"/>
                <a:gd name="T23" fmla="*/ 2147483647 h 79"/>
                <a:gd name="T24" fmla="*/ 2147483647 w 104"/>
                <a:gd name="T25" fmla="*/ 2147483647 h 79"/>
                <a:gd name="T26" fmla="*/ 2147483647 w 104"/>
                <a:gd name="T27" fmla="*/ 2147483647 h 79"/>
                <a:gd name="T28" fmla="*/ 2147483647 w 104"/>
                <a:gd name="T29" fmla="*/ 2147483647 h 79"/>
                <a:gd name="T30" fmla="*/ 2147483647 w 104"/>
                <a:gd name="T31" fmla="*/ 0 h 79"/>
                <a:gd name="T32" fmla="*/ 2147483647 w 104"/>
                <a:gd name="T33" fmla="*/ 0 h 79"/>
                <a:gd name="T34" fmla="*/ 2147483647 w 104"/>
                <a:gd name="T35" fmla="*/ 0 h 79"/>
                <a:gd name="T36" fmla="*/ 2147483647 w 104"/>
                <a:gd name="T37" fmla="*/ 2147483647 h 79"/>
                <a:gd name="T38" fmla="*/ 2147483647 w 104"/>
                <a:gd name="T39" fmla="*/ 2147483647 h 79"/>
                <a:gd name="T40" fmla="*/ 2147483647 w 104"/>
                <a:gd name="T41" fmla="*/ 2147483647 h 79"/>
                <a:gd name="T42" fmla="*/ 2147483647 w 104"/>
                <a:gd name="T43" fmla="*/ 2147483647 h 79"/>
                <a:gd name="T44" fmla="*/ 2147483647 w 104"/>
                <a:gd name="T45" fmla="*/ 2147483647 h 79"/>
                <a:gd name="T46" fmla="*/ 2147483647 w 104"/>
                <a:gd name="T47" fmla="*/ 2147483647 h 79"/>
                <a:gd name="T48" fmla="*/ 2147483647 w 104"/>
                <a:gd name="T49" fmla="*/ 2147483647 h 79"/>
                <a:gd name="T50" fmla="*/ 2147483647 w 104"/>
                <a:gd name="T51" fmla="*/ 2147483647 h 79"/>
                <a:gd name="T52" fmla="*/ 2147483647 w 104"/>
                <a:gd name="T53" fmla="*/ 2147483647 h 79"/>
                <a:gd name="T54" fmla="*/ 2147483647 w 104"/>
                <a:gd name="T55" fmla="*/ 2147483647 h 79"/>
                <a:gd name="T56" fmla="*/ 2147483647 w 104"/>
                <a:gd name="T57" fmla="*/ 2147483647 h 79"/>
                <a:gd name="T58" fmla="*/ 2147483647 w 104"/>
                <a:gd name="T59" fmla="*/ 2147483647 h 79"/>
                <a:gd name="T60" fmla="*/ 2147483647 w 104"/>
                <a:gd name="T61" fmla="*/ 2147483647 h 79"/>
                <a:gd name="T62" fmla="*/ 2147483647 w 104"/>
                <a:gd name="T63" fmla="*/ 2147483647 h 79"/>
                <a:gd name="T64" fmla="*/ 2147483647 w 104"/>
                <a:gd name="T65" fmla="*/ 2147483647 h 79"/>
                <a:gd name="T66" fmla="*/ 2147483647 w 104"/>
                <a:gd name="T67" fmla="*/ 2147483647 h 79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04"/>
                <a:gd name="T103" fmla="*/ 0 h 79"/>
                <a:gd name="T104" fmla="*/ 104 w 104"/>
                <a:gd name="T105" fmla="*/ 79 h 79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04" h="79">
                  <a:moveTo>
                    <a:pt x="72" y="24"/>
                  </a:moveTo>
                  <a:lnTo>
                    <a:pt x="72" y="24"/>
                  </a:lnTo>
                  <a:lnTo>
                    <a:pt x="64" y="24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0" y="32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32"/>
                  </a:lnTo>
                  <a:lnTo>
                    <a:pt x="88" y="47"/>
                  </a:lnTo>
                  <a:lnTo>
                    <a:pt x="88" y="63"/>
                  </a:lnTo>
                  <a:lnTo>
                    <a:pt x="80" y="79"/>
                  </a:lnTo>
                  <a:lnTo>
                    <a:pt x="64" y="79"/>
                  </a:lnTo>
                  <a:lnTo>
                    <a:pt x="72" y="55"/>
                  </a:lnTo>
                  <a:lnTo>
                    <a:pt x="72" y="40"/>
                  </a:lnTo>
                  <a:lnTo>
                    <a:pt x="72" y="32"/>
                  </a:lnTo>
                  <a:lnTo>
                    <a:pt x="7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128"/>
            <p:cNvSpPr>
              <a:spLocks/>
            </p:cNvSpPr>
            <p:nvPr/>
          </p:nvSpPr>
          <p:spPr bwMode="auto">
            <a:xfrm>
              <a:off x="8853352" y="890856"/>
              <a:ext cx="127000" cy="38100"/>
            </a:xfrm>
            <a:custGeom>
              <a:avLst/>
              <a:gdLst>
                <a:gd name="T0" fmla="*/ 0 w 80"/>
                <a:gd name="T1" fmla="*/ 2147483647 h 24"/>
                <a:gd name="T2" fmla="*/ 2147483647 w 80"/>
                <a:gd name="T3" fmla="*/ 2147483647 h 24"/>
                <a:gd name="T4" fmla="*/ 2147483647 w 80"/>
                <a:gd name="T5" fmla="*/ 2147483647 h 24"/>
                <a:gd name="T6" fmla="*/ 2147483647 w 80"/>
                <a:gd name="T7" fmla="*/ 0 h 24"/>
                <a:gd name="T8" fmla="*/ 2147483647 w 80"/>
                <a:gd name="T9" fmla="*/ 0 h 24"/>
                <a:gd name="T10" fmla="*/ 2147483647 w 80"/>
                <a:gd name="T11" fmla="*/ 0 h 24"/>
                <a:gd name="T12" fmla="*/ 2147483647 w 80"/>
                <a:gd name="T13" fmla="*/ 2147483647 h 24"/>
                <a:gd name="T14" fmla="*/ 2147483647 w 80"/>
                <a:gd name="T15" fmla="*/ 2147483647 h 24"/>
                <a:gd name="T16" fmla="*/ 2147483647 w 80"/>
                <a:gd name="T17" fmla="*/ 2147483647 h 24"/>
                <a:gd name="T18" fmla="*/ 2147483647 w 80"/>
                <a:gd name="T19" fmla="*/ 2147483647 h 24"/>
                <a:gd name="T20" fmla="*/ 2147483647 w 80"/>
                <a:gd name="T21" fmla="*/ 2147483647 h 24"/>
                <a:gd name="T22" fmla="*/ 2147483647 w 80"/>
                <a:gd name="T23" fmla="*/ 2147483647 h 24"/>
                <a:gd name="T24" fmla="*/ 2147483647 w 80"/>
                <a:gd name="T25" fmla="*/ 2147483647 h 24"/>
                <a:gd name="T26" fmla="*/ 2147483647 w 80"/>
                <a:gd name="T27" fmla="*/ 2147483647 h 24"/>
                <a:gd name="T28" fmla="*/ 2147483647 w 80"/>
                <a:gd name="T29" fmla="*/ 2147483647 h 24"/>
                <a:gd name="T30" fmla="*/ 2147483647 w 80"/>
                <a:gd name="T31" fmla="*/ 2147483647 h 24"/>
                <a:gd name="T32" fmla="*/ 2147483647 w 80"/>
                <a:gd name="T33" fmla="*/ 2147483647 h 24"/>
                <a:gd name="T34" fmla="*/ 2147483647 w 80"/>
                <a:gd name="T35" fmla="*/ 2147483647 h 24"/>
                <a:gd name="T36" fmla="*/ 0 w 80"/>
                <a:gd name="T37" fmla="*/ 2147483647 h 24"/>
                <a:gd name="T38" fmla="*/ 0 w 80"/>
                <a:gd name="T39" fmla="*/ 2147483647 h 24"/>
                <a:gd name="T40" fmla="*/ 0 w 80"/>
                <a:gd name="T41" fmla="*/ 2147483647 h 2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0"/>
                <a:gd name="T64" fmla="*/ 0 h 24"/>
                <a:gd name="T65" fmla="*/ 80 w 80"/>
                <a:gd name="T66" fmla="*/ 24 h 2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0" h="24">
                  <a:moveTo>
                    <a:pt x="0" y="8"/>
                  </a:moveTo>
                  <a:lnTo>
                    <a:pt x="16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129"/>
            <p:cNvSpPr>
              <a:spLocks/>
            </p:cNvSpPr>
            <p:nvPr/>
          </p:nvSpPr>
          <p:spPr bwMode="auto">
            <a:xfrm>
              <a:off x="8612052" y="651144"/>
              <a:ext cx="190500" cy="290513"/>
            </a:xfrm>
            <a:custGeom>
              <a:avLst/>
              <a:gdLst>
                <a:gd name="T0" fmla="*/ 2147483647 w 120"/>
                <a:gd name="T1" fmla="*/ 2147483647 h 183"/>
                <a:gd name="T2" fmla="*/ 2147483647 w 120"/>
                <a:gd name="T3" fmla="*/ 2147483647 h 183"/>
                <a:gd name="T4" fmla="*/ 2147483647 w 120"/>
                <a:gd name="T5" fmla="*/ 2147483647 h 183"/>
                <a:gd name="T6" fmla="*/ 2147483647 w 120"/>
                <a:gd name="T7" fmla="*/ 2147483647 h 183"/>
                <a:gd name="T8" fmla="*/ 2147483647 w 120"/>
                <a:gd name="T9" fmla="*/ 2147483647 h 183"/>
                <a:gd name="T10" fmla="*/ 2147483647 w 120"/>
                <a:gd name="T11" fmla="*/ 2147483647 h 183"/>
                <a:gd name="T12" fmla="*/ 2147483647 w 120"/>
                <a:gd name="T13" fmla="*/ 2147483647 h 183"/>
                <a:gd name="T14" fmla="*/ 2147483647 w 120"/>
                <a:gd name="T15" fmla="*/ 2147483647 h 183"/>
                <a:gd name="T16" fmla="*/ 2147483647 w 120"/>
                <a:gd name="T17" fmla="*/ 2147483647 h 183"/>
                <a:gd name="T18" fmla="*/ 2147483647 w 120"/>
                <a:gd name="T19" fmla="*/ 2147483647 h 183"/>
                <a:gd name="T20" fmla="*/ 2147483647 w 120"/>
                <a:gd name="T21" fmla="*/ 2147483647 h 183"/>
                <a:gd name="T22" fmla="*/ 2147483647 w 120"/>
                <a:gd name="T23" fmla="*/ 2147483647 h 183"/>
                <a:gd name="T24" fmla="*/ 2147483647 w 120"/>
                <a:gd name="T25" fmla="*/ 2147483647 h 183"/>
                <a:gd name="T26" fmla="*/ 2147483647 w 120"/>
                <a:gd name="T27" fmla="*/ 2147483647 h 183"/>
                <a:gd name="T28" fmla="*/ 2147483647 w 120"/>
                <a:gd name="T29" fmla="*/ 2147483647 h 183"/>
                <a:gd name="T30" fmla="*/ 2147483647 w 120"/>
                <a:gd name="T31" fmla="*/ 2147483647 h 183"/>
                <a:gd name="T32" fmla="*/ 2147483647 w 120"/>
                <a:gd name="T33" fmla="*/ 2147483647 h 183"/>
                <a:gd name="T34" fmla="*/ 2147483647 w 120"/>
                <a:gd name="T35" fmla="*/ 2147483647 h 183"/>
                <a:gd name="T36" fmla="*/ 2147483647 w 120"/>
                <a:gd name="T37" fmla="*/ 2147483647 h 183"/>
                <a:gd name="T38" fmla="*/ 2147483647 w 120"/>
                <a:gd name="T39" fmla="*/ 2147483647 h 183"/>
                <a:gd name="T40" fmla="*/ 2147483647 w 120"/>
                <a:gd name="T41" fmla="*/ 2147483647 h 183"/>
                <a:gd name="T42" fmla="*/ 2147483647 w 120"/>
                <a:gd name="T43" fmla="*/ 2147483647 h 183"/>
                <a:gd name="T44" fmla="*/ 2147483647 w 120"/>
                <a:gd name="T45" fmla="*/ 2147483647 h 183"/>
                <a:gd name="T46" fmla="*/ 2147483647 w 120"/>
                <a:gd name="T47" fmla="*/ 2147483647 h 183"/>
                <a:gd name="T48" fmla="*/ 2147483647 w 120"/>
                <a:gd name="T49" fmla="*/ 2147483647 h 183"/>
                <a:gd name="T50" fmla="*/ 2147483647 w 120"/>
                <a:gd name="T51" fmla="*/ 2147483647 h 183"/>
                <a:gd name="T52" fmla="*/ 2147483647 w 120"/>
                <a:gd name="T53" fmla="*/ 2147483647 h 183"/>
                <a:gd name="T54" fmla="*/ 2147483647 w 120"/>
                <a:gd name="T55" fmla="*/ 2147483647 h 183"/>
                <a:gd name="T56" fmla="*/ 2147483647 w 120"/>
                <a:gd name="T57" fmla="*/ 0 h 183"/>
                <a:gd name="T58" fmla="*/ 2147483647 w 120"/>
                <a:gd name="T59" fmla="*/ 2147483647 h 183"/>
                <a:gd name="T60" fmla="*/ 2147483647 w 120"/>
                <a:gd name="T61" fmla="*/ 2147483647 h 183"/>
                <a:gd name="T62" fmla="*/ 2147483647 w 120"/>
                <a:gd name="T63" fmla="*/ 2147483647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20"/>
                <a:gd name="T97" fmla="*/ 0 h 183"/>
                <a:gd name="T98" fmla="*/ 120 w 12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20" h="183">
                  <a:moveTo>
                    <a:pt x="88" y="32"/>
                  </a:moveTo>
                  <a:lnTo>
                    <a:pt x="80" y="40"/>
                  </a:lnTo>
                  <a:lnTo>
                    <a:pt x="80" y="48"/>
                  </a:lnTo>
                  <a:lnTo>
                    <a:pt x="80" y="64"/>
                  </a:lnTo>
                  <a:lnTo>
                    <a:pt x="72" y="80"/>
                  </a:lnTo>
                  <a:lnTo>
                    <a:pt x="72" y="96"/>
                  </a:lnTo>
                  <a:lnTo>
                    <a:pt x="72" y="112"/>
                  </a:lnTo>
                  <a:lnTo>
                    <a:pt x="72" y="120"/>
                  </a:lnTo>
                  <a:lnTo>
                    <a:pt x="72" y="127"/>
                  </a:lnTo>
                  <a:lnTo>
                    <a:pt x="80" y="120"/>
                  </a:lnTo>
                  <a:lnTo>
                    <a:pt x="88" y="120"/>
                  </a:lnTo>
                  <a:lnTo>
                    <a:pt x="96" y="112"/>
                  </a:lnTo>
                  <a:lnTo>
                    <a:pt x="104" y="112"/>
                  </a:lnTo>
                  <a:lnTo>
                    <a:pt x="112" y="104"/>
                  </a:lnTo>
                  <a:lnTo>
                    <a:pt x="120" y="104"/>
                  </a:lnTo>
                  <a:lnTo>
                    <a:pt x="112" y="112"/>
                  </a:lnTo>
                  <a:lnTo>
                    <a:pt x="104" y="120"/>
                  </a:lnTo>
                  <a:lnTo>
                    <a:pt x="96" y="127"/>
                  </a:lnTo>
                  <a:lnTo>
                    <a:pt x="80" y="143"/>
                  </a:lnTo>
                  <a:lnTo>
                    <a:pt x="72" y="151"/>
                  </a:lnTo>
                  <a:lnTo>
                    <a:pt x="64" y="159"/>
                  </a:lnTo>
                  <a:lnTo>
                    <a:pt x="64" y="167"/>
                  </a:lnTo>
                  <a:lnTo>
                    <a:pt x="56" y="175"/>
                  </a:lnTo>
                  <a:lnTo>
                    <a:pt x="56" y="183"/>
                  </a:lnTo>
                  <a:lnTo>
                    <a:pt x="48" y="175"/>
                  </a:lnTo>
                  <a:lnTo>
                    <a:pt x="48" y="167"/>
                  </a:lnTo>
                  <a:lnTo>
                    <a:pt x="48" y="159"/>
                  </a:lnTo>
                  <a:lnTo>
                    <a:pt x="40" y="159"/>
                  </a:lnTo>
                  <a:lnTo>
                    <a:pt x="48" y="151"/>
                  </a:lnTo>
                  <a:lnTo>
                    <a:pt x="48" y="143"/>
                  </a:lnTo>
                  <a:lnTo>
                    <a:pt x="56" y="135"/>
                  </a:lnTo>
                  <a:lnTo>
                    <a:pt x="56" y="127"/>
                  </a:lnTo>
                  <a:lnTo>
                    <a:pt x="56" y="120"/>
                  </a:lnTo>
                  <a:lnTo>
                    <a:pt x="56" y="104"/>
                  </a:lnTo>
                  <a:lnTo>
                    <a:pt x="56" y="80"/>
                  </a:lnTo>
                  <a:lnTo>
                    <a:pt x="64" y="56"/>
                  </a:lnTo>
                  <a:lnTo>
                    <a:pt x="64" y="48"/>
                  </a:lnTo>
                  <a:lnTo>
                    <a:pt x="64" y="40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0"/>
                  </a:lnTo>
                  <a:lnTo>
                    <a:pt x="0" y="32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64" y="8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16"/>
                  </a:lnTo>
                  <a:lnTo>
                    <a:pt x="96" y="16"/>
                  </a:lnTo>
                  <a:lnTo>
                    <a:pt x="88" y="24"/>
                  </a:lnTo>
                  <a:lnTo>
                    <a:pt x="88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130"/>
            <p:cNvSpPr>
              <a:spLocks/>
            </p:cNvSpPr>
            <p:nvPr/>
          </p:nvSpPr>
          <p:spPr bwMode="auto">
            <a:xfrm>
              <a:off x="8700952" y="513031"/>
              <a:ext cx="76200" cy="63500"/>
            </a:xfrm>
            <a:custGeom>
              <a:avLst/>
              <a:gdLst>
                <a:gd name="T0" fmla="*/ 2147483647 w 48"/>
                <a:gd name="T1" fmla="*/ 2147483647 h 40"/>
                <a:gd name="T2" fmla="*/ 2147483647 w 48"/>
                <a:gd name="T3" fmla="*/ 2147483647 h 40"/>
                <a:gd name="T4" fmla="*/ 2147483647 w 48"/>
                <a:gd name="T5" fmla="*/ 2147483647 h 40"/>
                <a:gd name="T6" fmla="*/ 2147483647 w 48"/>
                <a:gd name="T7" fmla="*/ 2147483647 h 40"/>
                <a:gd name="T8" fmla="*/ 2147483647 w 48"/>
                <a:gd name="T9" fmla="*/ 2147483647 h 40"/>
                <a:gd name="T10" fmla="*/ 2147483647 w 48"/>
                <a:gd name="T11" fmla="*/ 2147483647 h 40"/>
                <a:gd name="T12" fmla="*/ 2147483647 w 48"/>
                <a:gd name="T13" fmla="*/ 2147483647 h 40"/>
                <a:gd name="T14" fmla="*/ 2147483647 w 48"/>
                <a:gd name="T15" fmla="*/ 2147483647 h 40"/>
                <a:gd name="T16" fmla="*/ 2147483647 w 48"/>
                <a:gd name="T17" fmla="*/ 2147483647 h 40"/>
                <a:gd name="T18" fmla="*/ 2147483647 w 48"/>
                <a:gd name="T19" fmla="*/ 2147483647 h 40"/>
                <a:gd name="T20" fmla="*/ 2147483647 w 48"/>
                <a:gd name="T21" fmla="*/ 2147483647 h 40"/>
                <a:gd name="T22" fmla="*/ 0 w 48"/>
                <a:gd name="T23" fmla="*/ 2147483647 h 40"/>
                <a:gd name="T24" fmla="*/ 0 w 48"/>
                <a:gd name="T25" fmla="*/ 2147483647 h 40"/>
                <a:gd name="T26" fmla="*/ 0 w 48"/>
                <a:gd name="T27" fmla="*/ 2147483647 h 40"/>
                <a:gd name="T28" fmla="*/ 2147483647 w 48"/>
                <a:gd name="T29" fmla="*/ 0 h 40"/>
                <a:gd name="T30" fmla="*/ 2147483647 w 48"/>
                <a:gd name="T31" fmla="*/ 2147483647 h 40"/>
                <a:gd name="T32" fmla="*/ 2147483647 w 48"/>
                <a:gd name="T33" fmla="*/ 2147483647 h 40"/>
                <a:gd name="T34" fmla="*/ 2147483647 w 48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8"/>
                <a:gd name="T55" fmla="*/ 0 h 40"/>
                <a:gd name="T56" fmla="*/ 48 w 48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8" h="40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48" y="32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59"/>
          <p:cNvGrpSpPr>
            <a:grpSpLocks noChangeAspect="1"/>
          </p:cNvGrpSpPr>
          <p:nvPr/>
        </p:nvGrpSpPr>
        <p:grpSpPr bwMode="auto">
          <a:xfrm>
            <a:off x="7681913" y="4972050"/>
            <a:ext cx="311150" cy="323850"/>
            <a:chOff x="7925682" y="4195871"/>
            <a:chExt cx="346075" cy="360363"/>
          </a:xfrm>
        </p:grpSpPr>
        <p:sp>
          <p:nvSpPr>
            <p:cNvPr id="69673" name="Freeform 137"/>
            <p:cNvSpPr>
              <a:spLocks/>
            </p:cNvSpPr>
            <p:nvPr/>
          </p:nvSpPr>
          <p:spPr bwMode="auto">
            <a:xfrm>
              <a:off x="8044802" y="4195871"/>
              <a:ext cx="99058" cy="180182"/>
            </a:xfrm>
            <a:custGeom>
              <a:avLst/>
              <a:gdLst>
                <a:gd name="T0" fmla="*/ 2147483647 w 79"/>
                <a:gd name="T1" fmla="*/ 2147483647 h 144"/>
                <a:gd name="T2" fmla="*/ 2147483647 w 79"/>
                <a:gd name="T3" fmla="*/ 2147483647 h 144"/>
                <a:gd name="T4" fmla="*/ 2147483647 w 79"/>
                <a:gd name="T5" fmla="*/ 2147483647 h 144"/>
                <a:gd name="T6" fmla="*/ 2147483647 w 79"/>
                <a:gd name="T7" fmla="*/ 2147483647 h 144"/>
                <a:gd name="T8" fmla="*/ 2147483647 w 79"/>
                <a:gd name="T9" fmla="*/ 2147483647 h 144"/>
                <a:gd name="T10" fmla="*/ 2147483647 w 79"/>
                <a:gd name="T11" fmla="*/ 2147483647 h 144"/>
                <a:gd name="T12" fmla="*/ 0 w 79"/>
                <a:gd name="T13" fmla="*/ 2147483647 h 144"/>
                <a:gd name="T14" fmla="*/ 0 w 79"/>
                <a:gd name="T15" fmla="*/ 2147483647 h 144"/>
                <a:gd name="T16" fmla="*/ 0 w 79"/>
                <a:gd name="T17" fmla="*/ 2147483647 h 144"/>
                <a:gd name="T18" fmla="*/ 0 w 79"/>
                <a:gd name="T19" fmla="*/ 2147483647 h 144"/>
                <a:gd name="T20" fmla="*/ 0 w 79"/>
                <a:gd name="T21" fmla="*/ 2147483647 h 144"/>
                <a:gd name="T22" fmla="*/ 2147483647 w 79"/>
                <a:gd name="T23" fmla="*/ 2147483647 h 144"/>
                <a:gd name="T24" fmla="*/ 2147483647 w 79"/>
                <a:gd name="T25" fmla="*/ 2147483647 h 144"/>
                <a:gd name="T26" fmla="*/ 2147483647 w 79"/>
                <a:gd name="T27" fmla="*/ 2147483647 h 144"/>
                <a:gd name="T28" fmla="*/ 2147483647 w 79"/>
                <a:gd name="T29" fmla="*/ 2147483647 h 144"/>
                <a:gd name="T30" fmla="*/ 2147483647 w 79"/>
                <a:gd name="T31" fmla="*/ 2147483647 h 144"/>
                <a:gd name="T32" fmla="*/ 2147483647 w 79"/>
                <a:gd name="T33" fmla="*/ 2147483647 h 144"/>
                <a:gd name="T34" fmla="*/ 2147483647 w 79"/>
                <a:gd name="T35" fmla="*/ 2147483647 h 144"/>
                <a:gd name="T36" fmla="*/ 2147483647 w 79"/>
                <a:gd name="T37" fmla="*/ 2147483647 h 144"/>
                <a:gd name="T38" fmla="*/ 2147483647 w 79"/>
                <a:gd name="T39" fmla="*/ 0 h 144"/>
                <a:gd name="T40" fmla="*/ 2147483647 w 79"/>
                <a:gd name="T41" fmla="*/ 0 h 144"/>
                <a:gd name="T42" fmla="*/ 2147483647 w 79"/>
                <a:gd name="T43" fmla="*/ 0 h 144"/>
                <a:gd name="T44" fmla="*/ 2147483647 w 79"/>
                <a:gd name="T45" fmla="*/ 2147483647 h 144"/>
                <a:gd name="T46" fmla="*/ 2147483647 w 79"/>
                <a:gd name="T47" fmla="*/ 2147483647 h 144"/>
                <a:gd name="T48" fmla="*/ 2147483647 w 79"/>
                <a:gd name="T49" fmla="*/ 2147483647 h 144"/>
                <a:gd name="T50" fmla="*/ 2147483647 w 79"/>
                <a:gd name="T51" fmla="*/ 2147483647 h 144"/>
                <a:gd name="T52" fmla="*/ 2147483647 w 79"/>
                <a:gd name="T53" fmla="*/ 2147483647 h 144"/>
                <a:gd name="T54" fmla="*/ 2147483647 w 79"/>
                <a:gd name="T55" fmla="*/ 2147483647 h 144"/>
                <a:gd name="T56" fmla="*/ 2147483647 w 79"/>
                <a:gd name="T57" fmla="*/ 2147483647 h 144"/>
                <a:gd name="T58" fmla="*/ 2147483647 w 79"/>
                <a:gd name="T59" fmla="*/ 2147483647 h 144"/>
                <a:gd name="T60" fmla="*/ 2147483647 w 79"/>
                <a:gd name="T61" fmla="*/ 2147483647 h 14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9"/>
                <a:gd name="T94" fmla="*/ 0 h 144"/>
                <a:gd name="T95" fmla="*/ 79 w 79"/>
                <a:gd name="T96" fmla="*/ 144 h 144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9" h="144">
                  <a:moveTo>
                    <a:pt x="71" y="48"/>
                  </a:moveTo>
                  <a:lnTo>
                    <a:pt x="63" y="72"/>
                  </a:lnTo>
                  <a:lnTo>
                    <a:pt x="47" y="88"/>
                  </a:lnTo>
                  <a:lnTo>
                    <a:pt x="31" y="112"/>
                  </a:lnTo>
                  <a:lnTo>
                    <a:pt x="15" y="128"/>
                  </a:lnTo>
                  <a:lnTo>
                    <a:pt x="8" y="136"/>
                  </a:lnTo>
                  <a:lnTo>
                    <a:pt x="0" y="144"/>
                  </a:lnTo>
                  <a:lnTo>
                    <a:pt x="0" y="136"/>
                  </a:lnTo>
                  <a:lnTo>
                    <a:pt x="8" y="128"/>
                  </a:lnTo>
                  <a:lnTo>
                    <a:pt x="15" y="120"/>
                  </a:lnTo>
                  <a:lnTo>
                    <a:pt x="31" y="96"/>
                  </a:lnTo>
                  <a:lnTo>
                    <a:pt x="47" y="64"/>
                  </a:lnTo>
                  <a:lnTo>
                    <a:pt x="55" y="48"/>
                  </a:lnTo>
                  <a:lnTo>
                    <a:pt x="55" y="24"/>
                  </a:lnTo>
                  <a:lnTo>
                    <a:pt x="63" y="16"/>
                  </a:lnTo>
                  <a:lnTo>
                    <a:pt x="63" y="8"/>
                  </a:lnTo>
                  <a:lnTo>
                    <a:pt x="63" y="0"/>
                  </a:lnTo>
                  <a:lnTo>
                    <a:pt x="71" y="8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9" y="32"/>
                  </a:lnTo>
                  <a:lnTo>
                    <a:pt x="71" y="4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4" name="Freeform 138"/>
            <p:cNvSpPr>
              <a:spLocks/>
            </p:cNvSpPr>
            <p:nvPr/>
          </p:nvSpPr>
          <p:spPr bwMode="auto">
            <a:xfrm>
              <a:off x="8103735" y="4295972"/>
              <a:ext cx="20062" cy="260262"/>
            </a:xfrm>
            <a:custGeom>
              <a:avLst/>
              <a:gdLst>
                <a:gd name="T0" fmla="*/ 0 w 16"/>
                <a:gd name="T1" fmla="*/ 2147483647 h 208"/>
                <a:gd name="T2" fmla="*/ 0 w 16"/>
                <a:gd name="T3" fmla="*/ 2147483647 h 208"/>
                <a:gd name="T4" fmla="*/ 0 w 16"/>
                <a:gd name="T5" fmla="*/ 2147483647 h 208"/>
                <a:gd name="T6" fmla="*/ 0 w 16"/>
                <a:gd name="T7" fmla="*/ 2147483647 h 208"/>
                <a:gd name="T8" fmla="*/ 0 w 16"/>
                <a:gd name="T9" fmla="*/ 2147483647 h 208"/>
                <a:gd name="T10" fmla="*/ 0 w 16"/>
                <a:gd name="T11" fmla="*/ 0 h 208"/>
                <a:gd name="T12" fmla="*/ 2147483647 w 16"/>
                <a:gd name="T13" fmla="*/ 2147483647 h 208"/>
                <a:gd name="T14" fmla="*/ 2147483647 w 16"/>
                <a:gd name="T15" fmla="*/ 2147483647 h 208"/>
                <a:gd name="T16" fmla="*/ 2147483647 w 16"/>
                <a:gd name="T17" fmla="*/ 2147483647 h 208"/>
                <a:gd name="T18" fmla="*/ 2147483647 w 16"/>
                <a:gd name="T19" fmla="*/ 2147483647 h 208"/>
                <a:gd name="T20" fmla="*/ 2147483647 w 16"/>
                <a:gd name="T21" fmla="*/ 2147483647 h 208"/>
                <a:gd name="T22" fmla="*/ 2147483647 w 16"/>
                <a:gd name="T23" fmla="*/ 2147483647 h 208"/>
                <a:gd name="T24" fmla="*/ 2147483647 w 16"/>
                <a:gd name="T25" fmla="*/ 2147483647 h 208"/>
                <a:gd name="T26" fmla="*/ 2147483647 w 16"/>
                <a:gd name="T27" fmla="*/ 2147483647 h 208"/>
                <a:gd name="T28" fmla="*/ 2147483647 w 16"/>
                <a:gd name="T29" fmla="*/ 2147483647 h 208"/>
                <a:gd name="T30" fmla="*/ 2147483647 w 16"/>
                <a:gd name="T31" fmla="*/ 2147483647 h 208"/>
                <a:gd name="T32" fmla="*/ 2147483647 w 16"/>
                <a:gd name="T33" fmla="*/ 2147483647 h 208"/>
                <a:gd name="T34" fmla="*/ 2147483647 w 16"/>
                <a:gd name="T35" fmla="*/ 2147483647 h 208"/>
                <a:gd name="T36" fmla="*/ 2147483647 w 16"/>
                <a:gd name="T37" fmla="*/ 2147483647 h 208"/>
                <a:gd name="T38" fmla="*/ 2147483647 w 16"/>
                <a:gd name="T39" fmla="*/ 2147483647 h 208"/>
                <a:gd name="T40" fmla="*/ 2147483647 w 16"/>
                <a:gd name="T41" fmla="*/ 2147483647 h 208"/>
                <a:gd name="T42" fmla="*/ 2147483647 w 16"/>
                <a:gd name="T43" fmla="*/ 2147483647 h 208"/>
                <a:gd name="T44" fmla="*/ 2147483647 w 16"/>
                <a:gd name="T45" fmla="*/ 2147483647 h 208"/>
                <a:gd name="T46" fmla="*/ 2147483647 w 16"/>
                <a:gd name="T47" fmla="*/ 2147483647 h 208"/>
                <a:gd name="T48" fmla="*/ 2147483647 w 16"/>
                <a:gd name="T49" fmla="*/ 2147483647 h 208"/>
                <a:gd name="T50" fmla="*/ 2147483647 w 16"/>
                <a:gd name="T51" fmla="*/ 2147483647 h 208"/>
                <a:gd name="T52" fmla="*/ 2147483647 w 16"/>
                <a:gd name="T53" fmla="*/ 2147483647 h 208"/>
                <a:gd name="T54" fmla="*/ 2147483647 w 16"/>
                <a:gd name="T55" fmla="*/ 2147483647 h 208"/>
                <a:gd name="T56" fmla="*/ 0 w 16"/>
                <a:gd name="T57" fmla="*/ 2147483647 h 208"/>
                <a:gd name="T58" fmla="*/ 0 w 16"/>
                <a:gd name="T59" fmla="*/ 2147483647 h 208"/>
                <a:gd name="T60" fmla="*/ 0 w 16"/>
                <a:gd name="T61" fmla="*/ 2147483647 h 208"/>
                <a:gd name="T62" fmla="*/ 0 w 16"/>
                <a:gd name="T63" fmla="*/ 2147483647 h 208"/>
                <a:gd name="T64" fmla="*/ 0 w 16"/>
                <a:gd name="T65" fmla="*/ 2147483647 h 208"/>
                <a:gd name="T66" fmla="*/ 0 w 16"/>
                <a:gd name="T67" fmla="*/ 2147483647 h 208"/>
                <a:gd name="T68" fmla="*/ 0 w 16"/>
                <a:gd name="T69" fmla="*/ 2147483647 h 208"/>
                <a:gd name="T70" fmla="*/ 0 w 16"/>
                <a:gd name="T71" fmla="*/ 2147483647 h 20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6"/>
                <a:gd name="T109" fmla="*/ 0 h 208"/>
                <a:gd name="T110" fmla="*/ 16 w 16"/>
                <a:gd name="T111" fmla="*/ 208 h 20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6" h="208">
                  <a:moveTo>
                    <a:pt x="0" y="136"/>
                  </a:moveTo>
                  <a:lnTo>
                    <a:pt x="0" y="96"/>
                  </a:lnTo>
                  <a:lnTo>
                    <a:pt x="0" y="80"/>
                  </a:lnTo>
                  <a:lnTo>
                    <a:pt x="0" y="56"/>
                  </a:lnTo>
                  <a:lnTo>
                    <a:pt x="0" y="32"/>
                  </a:lnTo>
                  <a:lnTo>
                    <a:pt x="0" y="0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4"/>
                  </a:lnTo>
                  <a:lnTo>
                    <a:pt x="8" y="32"/>
                  </a:lnTo>
                  <a:lnTo>
                    <a:pt x="16" y="48"/>
                  </a:lnTo>
                  <a:lnTo>
                    <a:pt x="16" y="64"/>
                  </a:lnTo>
                  <a:lnTo>
                    <a:pt x="16" y="80"/>
                  </a:lnTo>
                  <a:lnTo>
                    <a:pt x="16" y="96"/>
                  </a:lnTo>
                  <a:lnTo>
                    <a:pt x="16" y="112"/>
                  </a:lnTo>
                  <a:lnTo>
                    <a:pt x="16" y="136"/>
                  </a:lnTo>
                  <a:lnTo>
                    <a:pt x="16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92"/>
                  </a:lnTo>
                  <a:lnTo>
                    <a:pt x="8" y="200"/>
                  </a:lnTo>
                  <a:lnTo>
                    <a:pt x="8" y="208"/>
                  </a:lnTo>
                  <a:lnTo>
                    <a:pt x="0" y="208"/>
                  </a:lnTo>
                  <a:lnTo>
                    <a:pt x="0" y="200"/>
                  </a:lnTo>
                  <a:lnTo>
                    <a:pt x="0" y="192"/>
                  </a:lnTo>
                  <a:lnTo>
                    <a:pt x="0" y="184"/>
                  </a:lnTo>
                  <a:lnTo>
                    <a:pt x="0" y="168"/>
                  </a:lnTo>
                  <a:lnTo>
                    <a:pt x="0" y="152"/>
                  </a:lnTo>
                  <a:lnTo>
                    <a:pt x="0" y="13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39"/>
            <p:cNvSpPr>
              <a:spLocks/>
            </p:cNvSpPr>
            <p:nvPr/>
          </p:nvSpPr>
          <p:spPr bwMode="auto">
            <a:xfrm>
              <a:off x="8162669" y="4235911"/>
              <a:ext cx="50156" cy="40040"/>
            </a:xfrm>
            <a:custGeom>
              <a:avLst/>
              <a:gdLst>
                <a:gd name="T0" fmla="*/ 0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0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2147483647 w 40"/>
                <a:gd name="T19" fmla="*/ 2147483647 h 32"/>
                <a:gd name="T20" fmla="*/ 2147483647 w 40"/>
                <a:gd name="T21" fmla="*/ 2147483647 h 32"/>
                <a:gd name="T22" fmla="*/ 2147483647 w 40"/>
                <a:gd name="T23" fmla="*/ 2147483647 h 32"/>
                <a:gd name="T24" fmla="*/ 2147483647 w 40"/>
                <a:gd name="T25" fmla="*/ 2147483647 h 32"/>
                <a:gd name="T26" fmla="*/ 2147483647 w 40"/>
                <a:gd name="T27" fmla="*/ 2147483647 h 32"/>
                <a:gd name="T28" fmla="*/ 0 w 40"/>
                <a:gd name="T29" fmla="*/ 2147483647 h 32"/>
                <a:gd name="T30" fmla="*/ 0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0" y="8"/>
                  </a:moveTo>
                  <a:lnTo>
                    <a:pt x="8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40"/>
            <p:cNvSpPr>
              <a:spLocks/>
            </p:cNvSpPr>
            <p:nvPr/>
          </p:nvSpPr>
          <p:spPr bwMode="auto">
            <a:xfrm>
              <a:off x="8123797" y="4285962"/>
              <a:ext cx="127897" cy="40040"/>
            </a:xfrm>
            <a:custGeom>
              <a:avLst/>
              <a:gdLst>
                <a:gd name="T0" fmla="*/ 2147483647 w 102"/>
                <a:gd name="T1" fmla="*/ 2147483647 h 32"/>
                <a:gd name="T2" fmla="*/ 2147483647 w 102"/>
                <a:gd name="T3" fmla="*/ 2147483647 h 32"/>
                <a:gd name="T4" fmla="*/ 2147483647 w 102"/>
                <a:gd name="T5" fmla="*/ 2147483647 h 32"/>
                <a:gd name="T6" fmla="*/ 2147483647 w 102"/>
                <a:gd name="T7" fmla="*/ 2147483647 h 32"/>
                <a:gd name="T8" fmla="*/ 2147483647 w 102"/>
                <a:gd name="T9" fmla="*/ 2147483647 h 32"/>
                <a:gd name="T10" fmla="*/ 2147483647 w 102"/>
                <a:gd name="T11" fmla="*/ 2147483647 h 32"/>
                <a:gd name="T12" fmla="*/ 2147483647 w 102"/>
                <a:gd name="T13" fmla="*/ 2147483647 h 32"/>
                <a:gd name="T14" fmla="*/ 2147483647 w 102"/>
                <a:gd name="T15" fmla="*/ 2147483647 h 32"/>
                <a:gd name="T16" fmla="*/ 0 w 102"/>
                <a:gd name="T17" fmla="*/ 2147483647 h 32"/>
                <a:gd name="T18" fmla="*/ 2147483647 w 102"/>
                <a:gd name="T19" fmla="*/ 2147483647 h 32"/>
                <a:gd name="T20" fmla="*/ 2147483647 w 102"/>
                <a:gd name="T21" fmla="*/ 2147483647 h 32"/>
                <a:gd name="T22" fmla="*/ 2147483647 w 102"/>
                <a:gd name="T23" fmla="*/ 2147483647 h 32"/>
                <a:gd name="T24" fmla="*/ 2147483647 w 102"/>
                <a:gd name="T25" fmla="*/ 2147483647 h 32"/>
                <a:gd name="T26" fmla="*/ 2147483647 w 102"/>
                <a:gd name="T27" fmla="*/ 2147483647 h 32"/>
                <a:gd name="T28" fmla="*/ 2147483647 w 102"/>
                <a:gd name="T29" fmla="*/ 0 h 32"/>
                <a:gd name="T30" fmla="*/ 2147483647 w 102"/>
                <a:gd name="T31" fmla="*/ 2147483647 h 32"/>
                <a:gd name="T32" fmla="*/ 2147483647 w 102"/>
                <a:gd name="T33" fmla="*/ 2147483647 h 32"/>
                <a:gd name="T34" fmla="*/ 2147483647 w 102"/>
                <a:gd name="T35" fmla="*/ 2147483647 h 32"/>
                <a:gd name="T36" fmla="*/ 2147483647 w 102"/>
                <a:gd name="T37" fmla="*/ 2147483647 h 32"/>
                <a:gd name="T38" fmla="*/ 2147483647 w 102"/>
                <a:gd name="T39" fmla="*/ 2147483647 h 32"/>
                <a:gd name="T40" fmla="*/ 2147483647 w 102"/>
                <a:gd name="T41" fmla="*/ 2147483647 h 32"/>
                <a:gd name="T42" fmla="*/ 2147483647 w 102"/>
                <a:gd name="T43" fmla="*/ 2147483647 h 32"/>
                <a:gd name="T44" fmla="*/ 2147483647 w 102"/>
                <a:gd name="T45" fmla="*/ 2147483647 h 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2"/>
                <a:gd name="T70" fmla="*/ 0 h 32"/>
                <a:gd name="T71" fmla="*/ 102 w 102"/>
                <a:gd name="T72" fmla="*/ 32 h 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2" h="32">
                  <a:moveTo>
                    <a:pt x="63" y="24"/>
                  </a:moveTo>
                  <a:lnTo>
                    <a:pt x="47" y="24"/>
                  </a:lnTo>
                  <a:lnTo>
                    <a:pt x="31" y="24"/>
                  </a:lnTo>
                  <a:lnTo>
                    <a:pt x="23" y="24"/>
                  </a:lnTo>
                  <a:lnTo>
                    <a:pt x="23" y="32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31" y="16"/>
                  </a:lnTo>
                  <a:lnTo>
                    <a:pt x="47" y="8"/>
                  </a:lnTo>
                  <a:lnTo>
                    <a:pt x="71" y="8"/>
                  </a:lnTo>
                  <a:lnTo>
                    <a:pt x="87" y="0"/>
                  </a:lnTo>
                  <a:lnTo>
                    <a:pt x="95" y="8"/>
                  </a:lnTo>
                  <a:lnTo>
                    <a:pt x="102" y="8"/>
                  </a:lnTo>
                  <a:lnTo>
                    <a:pt x="95" y="16"/>
                  </a:lnTo>
                  <a:lnTo>
                    <a:pt x="79" y="16"/>
                  </a:lnTo>
                  <a:lnTo>
                    <a:pt x="63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41"/>
            <p:cNvSpPr>
              <a:spLocks/>
            </p:cNvSpPr>
            <p:nvPr/>
          </p:nvSpPr>
          <p:spPr bwMode="auto">
            <a:xfrm>
              <a:off x="8133829" y="4346022"/>
              <a:ext cx="109089" cy="30030"/>
            </a:xfrm>
            <a:custGeom>
              <a:avLst/>
              <a:gdLst>
                <a:gd name="T0" fmla="*/ 2147483647 w 87"/>
                <a:gd name="T1" fmla="*/ 2147483647 h 24"/>
                <a:gd name="T2" fmla="*/ 2147483647 w 87"/>
                <a:gd name="T3" fmla="*/ 2147483647 h 24"/>
                <a:gd name="T4" fmla="*/ 2147483647 w 87"/>
                <a:gd name="T5" fmla="*/ 2147483647 h 24"/>
                <a:gd name="T6" fmla="*/ 2147483647 w 87"/>
                <a:gd name="T7" fmla="*/ 2147483647 h 24"/>
                <a:gd name="T8" fmla="*/ 2147483647 w 87"/>
                <a:gd name="T9" fmla="*/ 2147483647 h 24"/>
                <a:gd name="T10" fmla="*/ 2147483647 w 87"/>
                <a:gd name="T11" fmla="*/ 2147483647 h 24"/>
                <a:gd name="T12" fmla="*/ 0 w 87"/>
                <a:gd name="T13" fmla="*/ 2147483647 h 24"/>
                <a:gd name="T14" fmla="*/ 2147483647 w 87"/>
                <a:gd name="T15" fmla="*/ 2147483647 h 24"/>
                <a:gd name="T16" fmla="*/ 2147483647 w 87"/>
                <a:gd name="T17" fmla="*/ 0 h 24"/>
                <a:gd name="T18" fmla="*/ 2147483647 w 87"/>
                <a:gd name="T19" fmla="*/ 0 h 24"/>
                <a:gd name="T20" fmla="*/ 2147483647 w 87"/>
                <a:gd name="T21" fmla="*/ 0 h 24"/>
                <a:gd name="T22" fmla="*/ 2147483647 w 87"/>
                <a:gd name="T23" fmla="*/ 0 h 24"/>
                <a:gd name="T24" fmla="*/ 2147483647 w 87"/>
                <a:gd name="T25" fmla="*/ 0 h 24"/>
                <a:gd name="T26" fmla="*/ 2147483647 w 87"/>
                <a:gd name="T27" fmla="*/ 0 h 24"/>
                <a:gd name="T28" fmla="*/ 2147483647 w 87"/>
                <a:gd name="T29" fmla="*/ 2147483647 h 24"/>
                <a:gd name="T30" fmla="*/ 2147483647 w 87"/>
                <a:gd name="T31" fmla="*/ 2147483647 h 24"/>
                <a:gd name="T32" fmla="*/ 2147483647 w 87"/>
                <a:gd name="T33" fmla="*/ 2147483647 h 24"/>
                <a:gd name="T34" fmla="*/ 2147483647 w 87"/>
                <a:gd name="T35" fmla="*/ 2147483647 h 24"/>
                <a:gd name="T36" fmla="*/ 2147483647 w 87"/>
                <a:gd name="T37" fmla="*/ 2147483647 h 24"/>
                <a:gd name="T38" fmla="*/ 2147483647 w 87"/>
                <a:gd name="T39" fmla="*/ 2147483647 h 24"/>
                <a:gd name="T40" fmla="*/ 2147483647 w 87"/>
                <a:gd name="T41" fmla="*/ 2147483647 h 2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7"/>
                <a:gd name="T64" fmla="*/ 0 h 24"/>
                <a:gd name="T65" fmla="*/ 87 w 87"/>
                <a:gd name="T66" fmla="*/ 24 h 2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7" h="24">
                  <a:moveTo>
                    <a:pt x="47" y="16"/>
                  </a:moveTo>
                  <a:lnTo>
                    <a:pt x="31" y="24"/>
                  </a:lnTo>
                  <a:lnTo>
                    <a:pt x="23" y="24"/>
                  </a:lnTo>
                  <a:lnTo>
                    <a:pt x="15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31" y="8"/>
                  </a:lnTo>
                  <a:lnTo>
                    <a:pt x="47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87" y="8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63" y="16"/>
                  </a:lnTo>
                  <a:lnTo>
                    <a:pt x="55" y="16"/>
                  </a:lnTo>
                  <a:lnTo>
                    <a:pt x="47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42"/>
            <p:cNvSpPr>
              <a:spLocks/>
            </p:cNvSpPr>
            <p:nvPr/>
          </p:nvSpPr>
          <p:spPr bwMode="auto">
            <a:xfrm>
              <a:off x="8133829" y="4406083"/>
              <a:ext cx="109089" cy="20020"/>
            </a:xfrm>
            <a:custGeom>
              <a:avLst/>
              <a:gdLst>
                <a:gd name="T0" fmla="*/ 2147483647 w 87"/>
                <a:gd name="T1" fmla="*/ 2147483647 h 16"/>
                <a:gd name="T2" fmla="*/ 2147483647 w 87"/>
                <a:gd name="T3" fmla="*/ 2147483647 h 16"/>
                <a:gd name="T4" fmla="*/ 2147483647 w 87"/>
                <a:gd name="T5" fmla="*/ 2147483647 h 16"/>
                <a:gd name="T6" fmla="*/ 2147483647 w 87"/>
                <a:gd name="T7" fmla="*/ 2147483647 h 16"/>
                <a:gd name="T8" fmla="*/ 2147483647 w 87"/>
                <a:gd name="T9" fmla="*/ 2147483647 h 16"/>
                <a:gd name="T10" fmla="*/ 2147483647 w 87"/>
                <a:gd name="T11" fmla="*/ 2147483647 h 16"/>
                <a:gd name="T12" fmla="*/ 2147483647 w 87"/>
                <a:gd name="T13" fmla="*/ 2147483647 h 16"/>
                <a:gd name="T14" fmla="*/ 0 w 87"/>
                <a:gd name="T15" fmla="*/ 2147483647 h 16"/>
                <a:gd name="T16" fmla="*/ 2147483647 w 87"/>
                <a:gd name="T17" fmla="*/ 2147483647 h 16"/>
                <a:gd name="T18" fmla="*/ 2147483647 w 87"/>
                <a:gd name="T19" fmla="*/ 0 h 16"/>
                <a:gd name="T20" fmla="*/ 2147483647 w 87"/>
                <a:gd name="T21" fmla="*/ 0 h 16"/>
                <a:gd name="T22" fmla="*/ 2147483647 w 87"/>
                <a:gd name="T23" fmla="*/ 0 h 16"/>
                <a:gd name="T24" fmla="*/ 2147483647 w 87"/>
                <a:gd name="T25" fmla="*/ 0 h 16"/>
                <a:gd name="T26" fmla="*/ 2147483647 w 87"/>
                <a:gd name="T27" fmla="*/ 0 h 16"/>
                <a:gd name="T28" fmla="*/ 2147483647 w 87"/>
                <a:gd name="T29" fmla="*/ 0 h 16"/>
                <a:gd name="T30" fmla="*/ 2147483647 w 87"/>
                <a:gd name="T31" fmla="*/ 0 h 16"/>
                <a:gd name="T32" fmla="*/ 2147483647 w 87"/>
                <a:gd name="T33" fmla="*/ 0 h 16"/>
                <a:gd name="T34" fmla="*/ 2147483647 w 87"/>
                <a:gd name="T35" fmla="*/ 2147483647 h 16"/>
                <a:gd name="T36" fmla="*/ 2147483647 w 87"/>
                <a:gd name="T37" fmla="*/ 2147483647 h 16"/>
                <a:gd name="T38" fmla="*/ 2147483647 w 87"/>
                <a:gd name="T39" fmla="*/ 2147483647 h 16"/>
                <a:gd name="T40" fmla="*/ 2147483647 w 87"/>
                <a:gd name="T41" fmla="*/ 2147483647 h 16"/>
                <a:gd name="T42" fmla="*/ 2147483647 w 87"/>
                <a:gd name="T43" fmla="*/ 2147483647 h 16"/>
                <a:gd name="T44" fmla="*/ 2147483647 w 87"/>
                <a:gd name="T45" fmla="*/ 2147483647 h 1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7"/>
                <a:gd name="T70" fmla="*/ 0 h 16"/>
                <a:gd name="T71" fmla="*/ 87 w 87"/>
                <a:gd name="T72" fmla="*/ 16 h 1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7" h="16">
                  <a:moveTo>
                    <a:pt x="55" y="16"/>
                  </a:moveTo>
                  <a:lnTo>
                    <a:pt x="39" y="16"/>
                  </a:lnTo>
                  <a:lnTo>
                    <a:pt x="31" y="16"/>
                  </a:lnTo>
                  <a:lnTo>
                    <a:pt x="23" y="16"/>
                  </a:lnTo>
                  <a:lnTo>
                    <a:pt x="15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23" y="8"/>
                  </a:lnTo>
                  <a:lnTo>
                    <a:pt x="39" y="0"/>
                  </a:lnTo>
                  <a:lnTo>
                    <a:pt x="47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87" y="8"/>
                  </a:lnTo>
                  <a:lnTo>
                    <a:pt x="79" y="8"/>
                  </a:lnTo>
                  <a:lnTo>
                    <a:pt x="71" y="8"/>
                  </a:lnTo>
                  <a:lnTo>
                    <a:pt x="55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43"/>
            <p:cNvSpPr>
              <a:spLocks/>
            </p:cNvSpPr>
            <p:nvPr/>
          </p:nvSpPr>
          <p:spPr bwMode="auto">
            <a:xfrm>
              <a:off x="8113766" y="4456133"/>
              <a:ext cx="157991" cy="30030"/>
            </a:xfrm>
            <a:custGeom>
              <a:avLst/>
              <a:gdLst>
                <a:gd name="T0" fmla="*/ 0 w 126"/>
                <a:gd name="T1" fmla="*/ 2147483647 h 24"/>
                <a:gd name="T2" fmla="*/ 2147483647 w 126"/>
                <a:gd name="T3" fmla="*/ 2147483647 h 24"/>
                <a:gd name="T4" fmla="*/ 2147483647 w 126"/>
                <a:gd name="T5" fmla="*/ 2147483647 h 24"/>
                <a:gd name="T6" fmla="*/ 2147483647 w 126"/>
                <a:gd name="T7" fmla="*/ 2147483647 h 24"/>
                <a:gd name="T8" fmla="*/ 2147483647 w 126"/>
                <a:gd name="T9" fmla="*/ 2147483647 h 24"/>
                <a:gd name="T10" fmla="*/ 2147483647 w 126"/>
                <a:gd name="T11" fmla="*/ 0 h 24"/>
                <a:gd name="T12" fmla="*/ 2147483647 w 126"/>
                <a:gd name="T13" fmla="*/ 0 h 24"/>
                <a:gd name="T14" fmla="*/ 2147483647 w 126"/>
                <a:gd name="T15" fmla="*/ 0 h 24"/>
                <a:gd name="T16" fmla="*/ 2147483647 w 126"/>
                <a:gd name="T17" fmla="*/ 0 h 24"/>
                <a:gd name="T18" fmla="*/ 2147483647 w 126"/>
                <a:gd name="T19" fmla="*/ 0 h 24"/>
                <a:gd name="T20" fmla="*/ 2147483647 w 126"/>
                <a:gd name="T21" fmla="*/ 2147483647 h 24"/>
                <a:gd name="T22" fmla="*/ 2147483647 w 126"/>
                <a:gd name="T23" fmla="*/ 2147483647 h 24"/>
                <a:gd name="T24" fmla="*/ 2147483647 w 126"/>
                <a:gd name="T25" fmla="*/ 2147483647 h 24"/>
                <a:gd name="T26" fmla="*/ 2147483647 w 126"/>
                <a:gd name="T27" fmla="*/ 2147483647 h 24"/>
                <a:gd name="T28" fmla="*/ 2147483647 w 126"/>
                <a:gd name="T29" fmla="*/ 2147483647 h 24"/>
                <a:gd name="T30" fmla="*/ 2147483647 w 126"/>
                <a:gd name="T31" fmla="*/ 2147483647 h 24"/>
                <a:gd name="T32" fmla="*/ 2147483647 w 126"/>
                <a:gd name="T33" fmla="*/ 2147483647 h 24"/>
                <a:gd name="T34" fmla="*/ 2147483647 w 126"/>
                <a:gd name="T35" fmla="*/ 2147483647 h 24"/>
                <a:gd name="T36" fmla="*/ 2147483647 w 126"/>
                <a:gd name="T37" fmla="*/ 2147483647 h 24"/>
                <a:gd name="T38" fmla="*/ 2147483647 w 126"/>
                <a:gd name="T39" fmla="*/ 2147483647 h 24"/>
                <a:gd name="T40" fmla="*/ 0 w 126"/>
                <a:gd name="T41" fmla="*/ 2147483647 h 24"/>
                <a:gd name="T42" fmla="*/ 0 w 126"/>
                <a:gd name="T43" fmla="*/ 2147483647 h 2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26"/>
                <a:gd name="T67" fmla="*/ 0 h 24"/>
                <a:gd name="T68" fmla="*/ 126 w 126"/>
                <a:gd name="T69" fmla="*/ 24 h 2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26" h="24">
                  <a:moveTo>
                    <a:pt x="0" y="16"/>
                  </a:moveTo>
                  <a:lnTo>
                    <a:pt x="8" y="16"/>
                  </a:lnTo>
                  <a:lnTo>
                    <a:pt x="16" y="16"/>
                  </a:lnTo>
                  <a:lnTo>
                    <a:pt x="31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8" y="0"/>
                  </a:lnTo>
                  <a:lnTo>
                    <a:pt x="126" y="8"/>
                  </a:lnTo>
                  <a:lnTo>
                    <a:pt x="126" y="16"/>
                  </a:lnTo>
                  <a:lnTo>
                    <a:pt x="118" y="16"/>
                  </a:lnTo>
                  <a:lnTo>
                    <a:pt x="103" y="16"/>
                  </a:lnTo>
                  <a:lnTo>
                    <a:pt x="71" y="16"/>
                  </a:lnTo>
                  <a:lnTo>
                    <a:pt x="47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44"/>
            <p:cNvSpPr>
              <a:spLocks/>
            </p:cNvSpPr>
            <p:nvPr/>
          </p:nvSpPr>
          <p:spPr bwMode="auto">
            <a:xfrm>
              <a:off x="7994647" y="4235911"/>
              <a:ext cx="50156" cy="40040"/>
            </a:xfrm>
            <a:custGeom>
              <a:avLst/>
              <a:gdLst>
                <a:gd name="T0" fmla="*/ 2147483647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2147483647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0 w 40"/>
                <a:gd name="T19" fmla="*/ 2147483647 h 32"/>
                <a:gd name="T20" fmla="*/ 0 w 40"/>
                <a:gd name="T21" fmla="*/ 0 h 32"/>
                <a:gd name="T22" fmla="*/ 2147483647 w 40"/>
                <a:gd name="T23" fmla="*/ 0 h 32"/>
                <a:gd name="T24" fmla="*/ 2147483647 w 40"/>
                <a:gd name="T25" fmla="*/ 0 h 32"/>
                <a:gd name="T26" fmla="*/ 2147483647 w 40"/>
                <a:gd name="T27" fmla="*/ 2147483647 h 32"/>
                <a:gd name="T28" fmla="*/ 2147483647 w 40"/>
                <a:gd name="T29" fmla="*/ 2147483647 h 32"/>
                <a:gd name="T30" fmla="*/ 2147483647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1" name="Freeform 145"/>
            <p:cNvSpPr>
              <a:spLocks/>
            </p:cNvSpPr>
            <p:nvPr/>
          </p:nvSpPr>
          <p:spPr bwMode="auto">
            <a:xfrm>
              <a:off x="8182731" y="4305982"/>
              <a:ext cx="20062" cy="170171"/>
            </a:xfrm>
            <a:custGeom>
              <a:avLst/>
              <a:gdLst>
                <a:gd name="T0" fmla="*/ 0 w 16"/>
                <a:gd name="T1" fmla="*/ 0 h 136"/>
                <a:gd name="T2" fmla="*/ 2147483647 w 16"/>
                <a:gd name="T3" fmla="*/ 0 h 136"/>
                <a:gd name="T4" fmla="*/ 2147483647 w 16"/>
                <a:gd name="T5" fmla="*/ 2147483647 h 136"/>
                <a:gd name="T6" fmla="*/ 2147483647 w 16"/>
                <a:gd name="T7" fmla="*/ 2147483647 h 136"/>
                <a:gd name="T8" fmla="*/ 2147483647 w 16"/>
                <a:gd name="T9" fmla="*/ 2147483647 h 136"/>
                <a:gd name="T10" fmla="*/ 2147483647 w 16"/>
                <a:gd name="T11" fmla="*/ 2147483647 h 136"/>
                <a:gd name="T12" fmla="*/ 0 w 16"/>
                <a:gd name="T13" fmla="*/ 2147483647 h 136"/>
                <a:gd name="T14" fmla="*/ 0 w 16"/>
                <a:gd name="T15" fmla="*/ 0 h 136"/>
                <a:gd name="T16" fmla="*/ 0 w 16"/>
                <a:gd name="T17" fmla="*/ 0 h 1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"/>
                <a:gd name="T28" fmla="*/ 0 h 136"/>
                <a:gd name="T29" fmla="*/ 16 w 16"/>
                <a:gd name="T30" fmla="*/ 136 h 1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" h="136">
                  <a:moveTo>
                    <a:pt x="0" y="0"/>
                  </a:moveTo>
                  <a:lnTo>
                    <a:pt x="16" y="0"/>
                  </a:lnTo>
                  <a:lnTo>
                    <a:pt x="16" y="40"/>
                  </a:lnTo>
                  <a:lnTo>
                    <a:pt x="16" y="72"/>
                  </a:lnTo>
                  <a:lnTo>
                    <a:pt x="16" y="104"/>
                  </a:lnTo>
                  <a:lnTo>
                    <a:pt x="16" y="136"/>
                  </a:lnTo>
                  <a:lnTo>
                    <a:pt x="0" y="136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46"/>
            <p:cNvSpPr>
              <a:spLocks/>
            </p:cNvSpPr>
            <p:nvPr/>
          </p:nvSpPr>
          <p:spPr bwMode="auto">
            <a:xfrm>
              <a:off x="7925682" y="4315992"/>
              <a:ext cx="147960" cy="200202"/>
            </a:xfrm>
            <a:custGeom>
              <a:avLst/>
              <a:gdLst>
                <a:gd name="T0" fmla="*/ 2147483647 w 118"/>
                <a:gd name="T1" fmla="*/ 2147483647 h 160"/>
                <a:gd name="T2" fmla="*/ 2147483647 w 118"/>
                <a:gd name="T3" fmla="*/ 2147483647 h 160"/>
                <a:gd name="T4" fmla="*/ 2147483647 w 118"/>
                <a:gd name="T5" fmla="*/ 2147483647 h 160"/>
                <a:gd name="T6" fmla="*/ 2147483647 w 118"/>
                <a:gd name="T7" fmla="*/ 2147483647 h 160"/>
                <a:gd name="T8" fmla="*/ 2147483647 w 118"/>
                <a:gd name="T9" fmla="*/ 2147483647 h 160"/>
                <a:gd name="T10" fmla="*/ 2147483647 w 118"/>
                <a:gd name="T11" fmla="*/ 2147483647 h 160"/>
                <a:gd name="T12" fmla="*/ 2147483647 w 118"/>
                <a:gd name="T13" fmla="*/ 2147483647 h 160"/>
                <a:gd name="T14" fmla="*/ 2147483647 w 118"/>
                <a:gd name="T15" fmla="*/ 2147483647 h 160"/>
                <a:gd name="T16" fmla="*/ 2147483647 w 118"/>
                <a:gd name="T17" fmla="*/ 2147483647 h 160"/>
                <a:gd name="T18" fmla="*/ 2147483647 w 118"/>
                <a:gd name="T19" fmla="*/ 2147483647 h 160"/>
                <a:gd name="T20" fmla="*/ 2147483647 w 118"/>
                <a:gd name="T21" fmla="*/ 2147483647 h 160"/>
                <a:gd name="T22" fmla="*/ 2147483647 w 118"/>
                <a:gd name="T23" fmla="*/ 2147483647 h 160"/>
                <a:gd name="T24" fmla="*/ 2147483647 w 118"/>
                <a:gd name="T25" fmla="*/ 2147483647 h 160"/>
                <a:gd name="T26" fmla="*/ 2147483647 w 118"/>
                <a:gd name="T27" fmla="*/ 2147483647 h 160"/>
                <a:gd name="T28" fmla="*/ 2147483647 w 118"/>
                <a:gd name="T29" fmla="*/ 2147483647 h 160"/>
                <a:gd name="T30" fmla="*/ 2147483647 w 118"/>
                <a:gd name="T31" fmla="*/ 2147483647 h 160"/>
                <a:gd name="T32" fmla="*/ 2147483647 w 118"/>
                <a:gd name="T33" fmla="*/ 2147483647 h 160"/>
                <a:gd name="T34" fmla="*/ 2147483647 w 118"/>
                <a:gd name="T35" fmla="*/ 2147483647 h 160"/>
                <a:gd name="T36" fmla="*/ 2147483647 w 118"/>
                <a:gd name="T37" fmla="*/ 2147483647 h 160"/>
                <a:gd name="T38" fmla="*/ 2147483647 w 118"/>
                <a:gd name="T39" fmla="*/ 2147483647 h 160"/>
                <a:gd name="T40" fmla="*/ 0 w 118"/>
                <a:gd name="T41" fmla="*/ 2147483647 h 160"/>
                <a:gd name="T42" fmla="*/ 0 w 118"/>
                <a:gd name="T43" fmla="*/ 2147483647 h 160"/>
                <a:gd name="T44" fmla="*/ 2147483647 w 118"/>
                <a:gd name="T45" fmla="*/ 2147483647 h 160"/>
                <a:gd name="T46" fmla="*/ 2147483647 w 118"/>
                <a:gd name="T47" fmla="*/ 2147483647 h 160"/>
                <a:gd name="T48" fmla="*/ 2147483647 w 118"/>
                <a:gd name="T49" fmla="*/ 2147483647 h 160"/>
                <a:gd name="T50" fmla="*/ 2147483647 w 118"/>
                <a:gd name="T51" fmla="*/ 2147483647 h 160"/>
                <a:gd name="T52" fmla="*/ 2147483647 w 118"/>
                <a:gd name="T53" fmla="*/ 0 h 160"/>
                <a:gd name="T54" fmla="*/ 2147483647 w 118"/>
                <a:gd name="T55" fmla="*/ 0 h 160"/>
                <a:gd name="T56" fmla="*/ 2147483647 w 118"/>
                <a:gd name="T57" fmla="*/ 2147483647 h 160"/>
                <a:gd name="T58" fmla="*/ 2147483647 w 118"/>
                <a:gd name="T59" fmla="*/ 2147483647 h 160"/>
                <a:gd name="T60" fmla="*/ 2147483647 w 118"/>
                <a:gd name="T61" fmla="*/ 2147483647 h 160"/>
                <a:gd name="T62" fmla="*/ 2147483647 w 118"/>
                <a:gd name="T63" fmla="*/ 2147483647 h 160"/>
                <a:gd name="T64" fmla="*/ 2147483647 w 118"/>
                <a:gd name="T65" fmla="*/ 2147483647 h 160"/>
                <a:gd name="T66" fmla="*/ 2147483647 w 118"/>
                <a:gd name="T67" fmla="*/ 2147483647 h 160"/>
                <a:gd name="T68" fmla="*/ 2147483647 w 118"/>
                <a:gd name="T69" fmla="*/ 2147483647 h 160"/>
                <a:gd name="T70" fmla="*/ 2147483647 w 118"/>
                <a:gd name="T71" fmla="*/ 2147483647 h 160"/>
                <a:gd name="T72" fmla="*/ 2147483647 w 118"/>
                <a:gd name="T73" fmla="*/ 2147483647 h 160"/>
                <a:gd name="T74" fmla="*/ 2147483647 w 118"/>
                <a:gd name="T75" fmla="*/ 2147483647 h 160"/>
                <a:gd name="T76" fmla="*/ 2147483647 w 118"/>
                <a:gd name="T77" fmla="*/ 2147483647 h 160"/>
                <a:gd name="T78" fmla="*/ 2147483647 w 118"/>
                <a:gd name="T79" fmla="*/ 2147483647 h 160"/>
                <a:gd name="T80" fmla="*/ 2147483647 w 118"/>
                <a:gd name="T81" fmla="*/ 2147483647 h 160"/>
                <a:gd name="T82" fmla="*/ 2147483647 w 118"/>
                <a:gd name="T83" fmla="*/ 2147483647 h 160"/>
                <a:gd name="T84" fmla="*/ 2147483647 w 118"/>
                <a:gd name="T85" fmla="*/ 2147483647 h 160"/>
                <a:gd name="T86" fmla="*/ 2147483647 w 118"/>
                <a:gd name="T87" fmla="*/ 2147483647 h 160"/>
                <a:gd name="T88" fmla="*/ 2147483647 w 118"/>
                <a:gd name="T89" fmla="*/ 2147483647 h 160"/>
                <a:gd name="T90" fmla="*/ 2147483647 w 118"/>
                <a:gd name="T91" fmla="*/ 2147483647 h 160"/>
                <a:gd name="T92" fmla="*/ 2147483647 w 118"/>
                <a:gd name="T93" fmla="*/ 2147483647 h 160"/>
                <a:gd name="T94" fmla="*/ 2147483647 w 118"/>
                <a:gd name="T95" fmla="*/ 2147483647 h 160"/>
                <a:gd name="T96" fmla="*/ 2147483647 w 118"/>
                <a:gd name="T97" fmla="*/ 2147483647 h 160"/>
                <a:gd name="T98" fmla="*/ 2147483647 w 118"/>
                <a:gd name="T99" fmla="*/ 2147483647 h 160"/>
                <a:gd name="T100" fmla="*/ 2147483647 w 118"/>
                <a:gd name="T101" fmla="*/ 2147483647 h 160"/>
                <a:gd name="T102" fmla="*/ 2147483647 w 118"/>
                <a:gd name="T103" fmla="*/ 2147483647 h 160"/>
                <a:gd name="T104" fmla="*/ 2147483647 w 118"/>
                <a:gd name="T105" fmla="*/ 2147483647 h 160"/>
                <a:gd name="T106" fmla="*/ 2147483647 w 118"/>
                <a:gd name="T107" fmla="*/ 2147483647 h 160"/>
                <a:gd name="T108" fmla="*/ 2147483647 w 118"/>
                <a:gd name="T109" fmla="*/ 2147483647 h 160"/>
                <a:gd name="T110" fmla="*/ 2147483647 w 118"/>
                <a:gd name="T111" fmla="*/ 2147483647 h 160"/>
                <a:gd name="T112" fmla="*/ 2147483647 w 118"/>
                <a:gd name="T113" fmla="*/ 2147483647 h 160"/>
                <a:gd name="T114" fmla="*/ 2147483647 w 118"/>
                <a:gd name="T115" fmla="*/ 2147483647 h 160"/>
                <a:gd name="T116" fmla="*/ 2147483647 w 118"/>
                <a:gd name="T117" fmla="*/ 2147483647 h 160"/>
                <a:gd name="T118" fmla="*/ 2147483647 w 118"/>
                <a:gd name="T119" fmla="*/ 2147483647 h 160"/>
                <a:gd name="T120" fmla="*/ 2147483647 w 118"/>
                <a:gd name="T121" fmla="*/ 2147483647 h 160"/>
                <a:gd name="T122" fmla="*/ 2147483647 w 118"/>
                <a:gd name="T123" fmla="*/ 2147483647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63"/>
          <p:cNvGrpSpPr>
            <a:grpSpLocks/>
          </p:cNvGrpSpPr>
          <p:nvPr/>
        </p:nvGrpSpPr>
        <p:grpSpPr bwMode="auto">
          <a:xfrm>
            <a:off x="1481138" y="3546475"/>
            <a:ext cx="101600" cy="358775"/>
            <a:chOff x="7139990" y="2452122"/>
            <a:chExt cx="100693" cy="358775"/>
          </a:xfrm>
        </p:grpSpPr>
        <p:sp>
          <p:nvSpPr>
            <p:cNvPr id="69670" name="Freeform 98"/>
            <p:cNvSpPr>
              <a:spLocks/>
            </p:cNvSpPr>
            <p:nvPr/>
          </p:nvSpPr>
          <p:spPr bwMode="auto">
            <a:xfrm>
              <a:off x="7170198" y="2452122"/>
              <a:ext cx="50346" cy="60214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0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2147483647 w 40"/>
                <a:gd name="T29" fmla="*/ 2147483647 h 48"/>
                <a:gd name="T30" fmla="*/ 2147483647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w 40"/>
                <a:gd name="T37" fmla="*/ 2147483647 h 48"/>
                <a:gd name="T38" fmla="*/ 0 w 40"/>
                <a:gd name="T39" fmla="*/ 2147483647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1" name="Freeform 99"/>
            <p:cNvSpPr>
              <a:spLocks/>
            </p:cNvSpPr>
            <p:nvPr/>
          </p:nvSpPr>
          <p:spPr bwMode="auto">
            <a:xfrm>
              <a:off x="7139990" y="2571296"/>
              <a:ext cx="50346" cy="60214"/>
            </a:xfrm>
            <a:custGeom>
              <a:avLst/>
              <a:gdLst>
                <a:gd name="T0" fmla="*/ 2147483647 w 40"/>
                <a:gd name="T1" fmla="*/ 2147483647 h 48"/>
                <a:gd name="T2" fmla="*/ 2147483647 w 40"/>
                <a:gd name="T3" fmla="*/ 2147483647 h 48"/>
                <a:gd name="T4" fmla="*/ 2147483647 w 40"/>
                <a:gd name="T5" fmla="*/ 2147483647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0 w 40"/>
                <a:gd name="T17" fmla="*/ 2147483647 h 48"/>
                <a:gd name="T18" fmla="*/ 0 w 40"/>
                <a:gd name="T19" fmla="*/ 2147483647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2147483647 w 40"/>
                <a:gd name="T27" fmla="*/ 0 h 48"/>
                <a:gd name="T28" fmla="*/ 2147483647 w 40"/>
                <a:gd name="T29" fmla="*/ 0 h 48"/>
                <a:gd name="T30" fmla="*/ 2147483647 w 40"/>
                <a:gd name="T31" fmla="*/ 2147483647 h 48"/>
                <a:gd name="T32" fmla="*/ 2147483647 w 40"/>
                <a:gd name="T33" fmla="*/ 2147483647 h 48"/>
                <a:gd name="T34" fmla="*/ 2147483647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00"/>
            <p:cNvSpPr>
              <a:spLocks/>
            </p:cNvSpPr>
            <p:nvPr/>
          </p:nvSpPr>
          <p:spPr bwMode="auto">
            <a:xfrm>
              <a:off x="7139990" y="2591367"/>
              <a:ext cx="100693" cy="219530"/>
            </a:xfrm>
            <a:custGeom>
              <a:avLst/>
              <a:gdLst>
                <a:gd name="T0" fmla="*/ 2147483647 w 80"/>
                <a:gd name="T1" fmla="*/ 2147483647 h 175"/>
                <a:gd name="T2" fmla="*/ 2147483647 w 80"/>
                <a:gd name="T3" fmla="*/ 2147483647 h 175"/>
                <a:gd name="T4" fmla="*/ 2147483647 w 80"/>
                <a:gd name="T5" fmla="*/ 2147483647 h 175"/>
                <a:gd name="T6" fmla="*/ 2147483647 w 80"/>
                <a:gd name="T7" fmla="*/ 2147483647 h 175"/>
                <a:gd name="T8" fmla="*/ 2147483647 w 80"/>
                <a:gd name="T9" fmla="*/ 2147483647 h 175"/>
                <a:gd name="T10" fmla="*/ 2147483647 w 80"/>
                <a:gd name="T11" fmla="*/ 2147483647 h 175"/>
                <a:gd name="T12" fmla="*/ 2147483647 w 80"/>
                <a:gd name="T13" fmla="*/ 2147483647 h 175"/>
                <a:gd name="T14" fmla="*/ 2147483647 w 80"/>
                <a:gd name="T15" fmla="*/ 2147483647 h 175"/>
                <a:gd name="T16" fmla="*/ 2147483647 w 80"/>
                <a:gd name="T17" fmla="*/ 2147483647 h 175"/>
                <a:gd name="T18" fmla="*/ 0 w 80"/>
                <a:gd name="T19" fmla="*/ 2147483647 h 175"/>
                <a:gd name="T20" fmla="*/ 0 w 80"/>
                <a:gd name="T21" fmla="*/ 2147483647 h 175"/>
                <a:gd name="T22" fmla="*/ 0 w 80"/>
                <a:gd name="T23" fmla="*/ 2147483647 h 175"/>
                <a:gd name="T24" fmla="*/ 2147483647 w 80"/>
                <a:gd name="T25" fmla="*/ 2147483647 h 175"/>
                <a:gd name="T26" fmla="*/ 2147483647 w 80"/>
                <a:gd name="T27" fmla="*/ 2147483647 h 175"/>
                <a:gd name="T28" fmla="*/ 2147483647 w 80"/>
                <a:gd name="T29" fmla="*/ 2147483647 h 175"/>
                <a:gd name="T30" fmla="*/ 2147483647 w 80"/>
                <a:gd name="T31" fmla="*/ 2147483647 h 175"/>
                <a:gd name="T32" fmla="*/ 2147483647 w 80"/>
                <a:gd name="T33" fmla="*/ 2147483647 h 175"/>
                <a:gd name="T34" fmla="*/ 2147483647 w 80"/>
                <a:gd name="T35" fmla="*/ 2147483647 h 175"/>
                <a:gd name="T36" fmla="*/ 2147483647 w 80"/>
                <a:gd name="T37" fmla="*/ 2147483647 h 175"/>
                <a:gd name="T38" fmla="*/ 2147483647 w 80"/>
                <a:gd name="T39" fmla="*/ 2147483647 h 175"/>
                <a:gd name="T40" fmla="*/ 2147483647 w 80"/>
                <a:gd name="T41" fmla="*/ 2147483647 h 175"/>
                <a:gd name="T42" fmla="*/ 2147483647 w 80"/>
                <a:gd name="T43" fmla="*/ 2147483647 h 175"/>
                <a:gd name="T44" fmla="*/ 2147483647 w 80"/>
                <a:gd name="T45" fmla="*/ 2147483647 h 175"/>
                <a:gd name="T46" fmla="*/ 2147483647 w 80"/>
                <a:gd name="T47" fmla="*/ 2147483647 h 175"/>
                <a:gd name="T48" fmla="*/ 2147483647 w 80"/>
                <a:gd name="T49" fmla="*/ 0 h 175"/>
                <a:gd name="T50" fmla="*/ 2147483647 w 80"/>
                <a:gd name="T51" fmla="*/ 0 h 175"/>
                <a:gd name="T52" fmla="*/ 2147483647 w 80"/>
                <a:gd name="T53" fmla="*/ 2147483647 h 175"/>
                <a:gd name="T54" fmla="*/ 2147483647 w 80"/>
                <a:gd name="T55" fmla="*/ 2147483647 h 175"/>
                <a:gd name="T56" fmla="*/ 2147483647 w 80"/>
                <a:gd name="T57" fmla="*/ 2147483647 h 175"/>
                <a:gd name="T58" fmla="*/ 2147483647 w 80"/>
                <a:gd name="T59" fmla="*/ 2147483647 h 175"/>
                <a:gd name="T60" fmla="*/ 2147483647 w 80"/>
                <a:gd name="T61" fmla="*/ 2147483647 h 175"/>
                <a:gd name="T62" fmla="*/ 2147483647 w 80"/>
                <a:gd name="T63" fmla="*/ 2147483647 h 175"/>
                <a:gd name="T64" fmla="*/ 2147483647 w 80"/>
                <a:gd name="T65" fmla="*/ 2147483647 h 175"/>
                <a:gd name="T66" fmla="*/ 2147483647 w 80"/>
                <a:gd name="T67" fmla="*/ 2147483647 h 175"/>
                <a:gd name="T68" fmla="*/ 2147483647 w 80"/>
                <a:gd name="T69" fmla="*/ 2147483647 h 175"/>
                <a:gd name="T70" fmla="*/ 2147483647 w 80"/>
                <a:gd name="T71" fmla="*/ 2147483647 h 175"/>
                <a:gd name="T72" fmla="*/ 2147483647 w 80"/>
                <a:gd name="T73" fmla="*/ 2147483647 h 175"/>
                <a:gd name="T74" fmla="*/ 2147483647 w 80"/>
                <a:gd name="T75" fmla="*/ 2147483647 h 175"/>
                <a:gd name="T76" fmla="*/ 2147483647 w 80"/>
                <a:gd name="T77" fmla="*/ 2147483647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69"/>
          <p:cNvGrpSpPr>
            <a:grpSpLocks/>
          </p:cNvGrpSpPr>
          <p:nvPr/>
        </p:nvGrpSpPr>
        <p:grpSpPr bwMode="auto">
          <a:xfrm>
            <a:off x="1408113" y="4795838"/>
            <a:ext cx="174625" cy="320675"/>
            <a:chOff x="4587523" y="4870802"/>
            <a:chExt cx="147960" cy="280283"/>
          </a:xfrm>
        </p:grpSpPr>
        <p:sp>
          <p:nvSpPr>
            <p:cNvPr id="69668" name="Freeform 144"/>
            <p:cNvSpPr>
              <a:spLocks/>
            </p:cNvSpPr>
            <p:nvPr/>
          </p:nvSpPr>
          <p:spPr bwMode="auto">
            <a:xfrm>
              <a:off x="4656488" y="4870802"/>
              <a:ext cx="50156" cy="40040"/>
            </a:xfrm>
            <a:custGeom>
              <a:avLst/>
              <a:gdLst>
                <a:gd name="T0" fmla="*/ 2147483647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2147483647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0 w 40"/>
                <a:gd name="T19" fmla="*/ 2147483647 h 32"/>
                <a:gd name="T20" fmla="*/ 0 w 40"/>
                <a:gd name="T21" fmla="*/ 0 h 32"/>
                <a:gd name="T22" fmla="*/ 2147483647 w 40"/>
                <a:gd name="T23" fmla="*/ 0 h 32"/>
                <a:gd name="T24" fmla="*/ 2147483647 w 40"/>
                <a:gd name="T25" fmla="*/ 0 h 32"/>
                <a:gd name="T26" fmla="*/ 2147483647 w 40"/>
                <a:gd name="T27" fmla="*/ 2147483647 h 32"/>
                <a:gd name="T28" fmla="*/ 2147483647 w 40"/>
                <a:gd name="T29" fmla="*/ 2147483647 h 32"/>
                <a:gd name="T30" fmla="*/ 2147483647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146"/>
            <p:cNvSpPr>
              <a:spLocks/>
            </p:cNvSpPr>
            <p:nvPr/>
          </p:nvSpPr>
          <p:spPr bwMode="auto">
            <a:xfrm>
              <a:off x="4587523" y="4950883"/>
              <a:ext cx="147960" cy="200202"/>
            </a:xfrm>
            <a:custGeom>
              <a:avLst/>
              <a:gdLst>
                <a:gd name="T0" fmla="*/ 2147483647 w 118"/>
                <a:gd name="T1" fmla="*/ 2147483647 h 160"/>
                <a:gd name="T2" fmla="*/ 2147483647 w 118"/>
                <a:gd name="T3" fmla="*/ 2147483647 h 160"/>
                <a:gd name="T4" fmla="*/ 2147483647 w 118"/>
                <a:gd name="T5" fmla="*/ 2147483647 h 160"/>
                <a:gd name="T6" fmla="*/ 2147483647 w 118"/>
                <a:gd name="T7" fmla="*/ 2147483647 h 160"/>
                <a:gd name="T8" fmla="*/ 2147483647 w 118"/>
                <a:gd name="T9" fmla="*/ 2147483647 h 160"/>
                <a:gd name="T10" fmla="*/ 2147483647 w 118"/>
                <a:gd name="T11" fmla="*/ 2147483647 h 160"/>
                <a:gd name="T12" fmla="*/ 2147483647 w 118"/>
                <a:gd name="T13" fmla="*/ 2147483647 h 160"/>
                <a:gd name="T14" fmla="*/ 2147483647 w 118"/>
                <a:gd name="T15" fmla="*/ 2147483647 h 160"/>
                <a:gd name="T16" fmla="*/ 2147483647 w 118"/>
                <a:gd name="T17" fmla="*/ 2147483647 h 160"/>
                <a:gd name="T18" fmla="*/ 2147483647 w 118"/>
                <a:gd name="T19" fmla="*/ 2147483647 h 160"/>
                <a:gd name="T20" fmla="*/ 2147483647 w 118"/>
                <a:gd name="T21" fmla="*/ 2147483647 h 160"/>
                <a:gd name="T22" fmla="*/ 2147483647 w 118"/>
                <a:gd name="T23" fmla="*/ 2147483647 h 160"/>
                <a:gd name="T24" fmla="*/ 2147483647 w 118"/>
                <a:gd name="T25" fmla="*/ 2147483647 h 160"/>
                <a:gd name="T26" fmla="*/ 2147483647 w 118"/>
                <a:gd name="T27" fmla="*/ 2147483647 h 160"/>
                <a:gd name="T28" fmla="*/ 2147483647 w 118"/>
                <a:gd name="T29" fmla="*/ 2147483647 h 160"/>
                <a:gd name="T30" fmla="*/ 2147483647 w 118"/>
                <a:gd name="T31" fmla="*/ 2147483647 h 160"/>
                <a:gd name="T32" fmla="*/ 2147483647 w 118"/>
                <a:gd name="T33" fmla="*/ 2147483647 h 160"/>
                <a:gd name="T34" fmla="*/ 2147483647 w 118"/>
                <a:gd name="T35" fmla="*/ 2147483647 h 160"/>
                <a:gd name="T36" fmla="*/ 2147483647 w 118"/>
                <a:gd name="T37" fmla="*/ 2147483647 h 160"/>
                <a:gd name="T38" fmla="*/ 2147483647 w 118"/>
                <a:gd name="T39" fmla="*/ 2147483647 h 160"/>
                <a:gd name="T40" fmla="*/ 0 w 118"/>
                <a:gd name="T41" fmla="*/ 2147483647 h 160"/>
                <a:gd name="T42" fmla="*/ 0 w 118"/>
                <a:gd name="T43" fmla="*/ 2147483647 h 160"/>
                <a:gd name="T44" fmla="*/ 2147483647 w 118"/>
                <a:gd name="T45" fmla="*/ 2147483647 h 160"/>
                <a:gd name="T46" fmla="*/ 2147483647 w 118"/>
                <a:gd name="T47" fmla="*/ 2147483647 h 160"/>
                <a:gd name="T48" fmla="*/ 2147483647 w 118"/>
                <a:gd name="T49" fmla="*/ 2147483647 h 160"/>
                <a:gd name="T50" fmla="*/ 2147483647 w 118"/>
                <a:gd name="T51" fmla="*/ 2147483647 h 160"/>
                <a:gd name="T52" fmla="*/ 2147483647 w 118"/>
                <a:gd name="T53" fmla="*/ 0 h 160"/>
                <a:gd name="T54" fmla="*/ 2147483647 w 118"/>
                <a:gd name="T55" fmla="*/ 0 h 160"/>
                <a:gd name="T56" fmla="*/ 2147483647 w 118"/>
                <a:gd name="T57" fmla="*/ 2147483647 h 160"/>
                <a:gd name="T58" fmla="*/ 2147483647 w 118"/>
                <a:gd name="T59" fmla="*/ 2147483647 h 160"/>
                <a:gd name="T60" fmla="*/ 2147483647 w 118"/>
                <a:gd name="T61" fmla="*/ 2147483647 h 160"/>
                <a:gd name="T62" fmla="*/ 2147483647 w 118"/>
                <a:gd name="T63" fmla="*/ 2147483647 h 160"/>
                <a:gd name="T64" fmla="*/ 2147483647 w 118"/>
                <a:gd name="T65" fmla="*/ 2147483647 h 160"/>
                <a:gd name="T66" fmla="*/ 2147483647 w 118"/>
                <a:gd name="T67" fmla="*/ 2147483647 h 160"/>
                <a:gd name="T68" fmla="*/ 2147483647 w 118"/>
                <a:gd name="T69" fmla="*/ 2147483647 h 160"/>
                <a:gd name="T70" fmla="*/ 2147483647 w 118"/>
                <a:gd name="T71" fmla="*/ 2147483647 h 160"/>
                <a:gd name="T72" fmla="*/ 2147483647 w 118"/>
                <a:gd name="T73" fmla="*/ 2147483647 h 160"/>
                <a:gd name="T74" fmla="*/ 2147483647 w 118"/>
                <a:gd name="T75" fmla="*/ 2147483647 h 160"/>
                <a:gd name="T76" fmla="*/ 2147483647 w 118"/>
                <a:gd name="T77" fmla="*/ 2147483647 h 160"/>
                <a:gd name="T78" fmla="*/ 2147483647 w 118"/>
                <a:gd name="T79" fmla="*/ 2147483647 h 160"/>
                <a:gd name="T80" fmla="*/ 2147483647 w 118"/>
                <a:gd name="T81" fmla="*/ 2147483647 h 160"/>
                <a:gd name="T82" fmla="*/ 2147483647 w 118"/>
                <a:gd name="T83" fmla="*/ 2147483647 h 160"/>
                <a:gd name="T84" fmla="*/ 2147483647 w 118"/>
                <a:gd name="T85" fmla="*/ 2147483647 h 160"/>
                <a:gd name="T86" fmla="*/ 2147483647 w 118"/>
                <a:gd name="T87" fmla="*/ 2147483647 h 160"/>
                <a:gd name="T88" fmla="*/ 2147483647 w 118"/>
                <a:gd name="T89" fmla="*/ 2147483647 h 160"/>
                <a:gd name="T90" fmla="*/ 2147483647 w 118"/>
                <a:gd name="T91" fmla="*/ 2147483647 h 160"/>
                <a:gd name="T92" fmla="*/ 2147483647 w 118"/>
                <a:gd name="T93" fmla="*/ 2147483647 h 160"/>
                <a:gd name="T94" fmla="*/ 2147483647 w 118"/>
                <a:gd name="T95" fmla="*/ 2147483647 h 160"/>
                <a:gd name="T96" fmla="*/ 2147483647 w 118"/>
                <a:gd name="T97" fmla="*/ 2147483647 h 160"/>
                <a:gd name="T98" fmla="*/ 2147483647 w 118"/>
                <a:gd name="T99" fmla="*/ 2147483647 h 160"/>
                <a:gd name="T100" fmla="*/ 2147483647 w 118"/>
                <a:gd name="T101" fmla="*/ 2147483647 h 160"/>
                <a:gd name="T102" fmla="*/ 2147483647 w 118"/>
                <a:gd name="T103" fmla="*/ 2147483647 h 160"/>
                <a:gd name="T104" fmla="*/ 2147483647 w 118"/>
                <a:gd name="T105" fmla="*/ 2147483647 h 160"/>
                <a:gd name="T106" fmla="*/ 2147483647 w 118"/>
                <a:gd name="T107" fmla="*/ 2147483647 h 160"/>
                <a:gd name="T108" fmla="*/ 2147483647 w 118"/>
                <a:gd name="T109" fmla="*/ 2147483647 h 160"/>
                <a:gd name="T110" fmla="*/ 2147483647 w 118"/>
                <a:gd name="T111" fmla="*/ 2147483647 h 160"/>
                <a:gd name="T112" fmla="*/ 2147483647 w 118"/>
                <a:gd name="T113" fmla="*/ 2147483647 h 160"/>
                <a:gd name="T114" fmla="*/ 2147483647 w 118"/>
                <a:gd name="T115" fmla="*/ 2147483647 h 160"/>
                <a:gd name="T116" fmla="*/ 2147483647 w 118"/>
                <a:gd name="T117" fmla="*/ 2147483647 h 160"/>
                <a:gd name="T118" fmla="*/ 2147483647 w 118"/>
                <a:gd name="T119" fmla="*/ 2147483647 h 160"/>
                <a:gd name="T120" fmla="*/ 2147483647 w 118"/>
                <a:gd name="T121" fmla="*/ 2147483647 h 160"/>
                <a:gd name="T122" fmla="*/ 2147483647 w 118"/>
                <a:gd name="T123" fmla="*/ 2147483647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79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”和“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58"/>
            <p:cNvGrpSpPr/>
            <p:nvPr/>
          </p:nvGrpSpPr>
          <p:grpSpPr>
            <a:xfrm>
              <a:off x="3858079" y="1056645"/>
              <a:ext cx="147960" cy="280283"/>
              <a:chOff x="4587523" y="4870802"/>
              <a:chExt cx="147960" cy="280283"/>
            </a:xfrm>
            <a:solidFill>
              <a:schemeClr val="tx1"/>
            </a:solidFill>
          </p:grpSpPr>
          <p:sp>
            <p:nvSpPr>
              <p:cNvPr id="57" name="Freeform 144"/>
              <p:cNvSpPr>
                <a:spLocks/>
              </p:cNvSpPr>
              <p:nvPr/>
            </p:nvSpPr>
            <p:spPr bwMode="auto">
              <a:xfrm>
                <a:off x="4656488" y="4870802"/>
                <a:ext cx="50156" cy="40040"/>
              </a:xfrm>
              <a:custGeom>
                <a:avLst/>
                <a:gdLst>
                  <a:gd name="T0" fmla="*/ 40 w 40"/>
                  <a:gd name="T1" fmla="*/ 16 h 32"/>
                  <a:gd name="T2" fmla="*/ 40 w 40"/>
                  <a:gd name="T3" fmla="*/ 24 h 32"/>
                  <a:gd name="T4" fmla="*/ 40 w 40"/>
                  <a:gd name="T5" fmla="*/ 32 h 32"/>
                  <a:gd name="T6" fmla="*/ 32 w 40"/>
                  <a:gd name="T7" fmla="*/ 32 h 32"/>
                  <a:gd name="T8" fmla="*/ 32 w 40"/>
                  <a:gd name="T9" fmla="*/ 32 h 32"/>
                  <a:gd name="T10" fmla="*/ 24 w 40"/>
                  <a:gd name="T11" fmla="*/ 32 h 32"/>
                  <a:gd name="T12" fmla="*/ 16 w 40"/>
                  <a:gd name="T13" fmla="*/ 24 h 32"/>
                  <a:gd name="T14" fmla="*/ 8 w 40"/>
                  <a:gd name="T15" fmla="*/ 16 h 32"/>
                  <a:gd name="T16" fmla="*/ 8 w 40"/>
                  <a:gd name="T17" fmla="*/ 8 h 32"/>
                  <a:gd name="T18" fmla="*/ 0 w 40"/>
                  <a:gd name="T19" fmla="*/ 8 h 32"/>
                  <a:gd name="T20" fmla="*/ 0 w 40"/>
                  <a:gd name="T21" fmla="*/ 0 h 32"/>
                  <a:gd name="T22" fmla="*/ 8 w 40"/>
                  <a:gd name="T23" fmla="*/ 0 h 32"/>
                  <a:gd name="T24" fmla="*/ 24 w 40"/>
                  <a:gd name="T25" fmla="*/ 0 h 32"/>
                  <a:gd name="T26" fmla="*/ 32 w 40"/>
                  <a:gd name="T27" fmla="*/ 8 h 32"/>
                  <a:gd name="T28" fmla="*/ 40 w 40"/>
                  <a:gd name="T29" fmla="*/ 16 h 32"/>
                  <a:gd name="T30" fmla="*/ 40 w 40"/>
                  <a:gd name="T31" fmla="*/ 16 h 3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0"/>
                  <a:gd name="T49" fmla="*/ 0 h 32"/>
                  <a:gd name="T50" fmla="*/ 40 w 40"/>
                  <a:gd name="T51" fmla="*/ 32 h 3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0" h="32">
                    <a:moveTo>
                      <a:pt x="40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32" y="8"/>
                    </a:lnTo>
                    <a:lnTo>
                      <a:pt x="4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8" name="Freeform 146"/>
              <p:cNvSpPr>
                <a:spLocks/>
              </p:cNvSpPr>
              <p:nvPr/>
            </p:nvSpPr>
            <p:spPr bwMode="auto">
              <a:xfrm>
                <a:off x="4587523" y="4950883"/>
                <a:ext cx="147960" cy="200202"/>
              </a:xfrm>
              <a:custGeom>
                <a:avLst/>
                <a:gdLst>
                  <a:gd name="T0" fmla="*/ 55 w 118"/>
                  <a:gd name="T1" fmla="*/ 160 h 160"/>
                  <a:gd name="T2" fmla="*/ 47 w 118"/>
                  <a:gd name="T3" fmla="*/ 160 h 160"/>
                  <a:gd name="T4" fmla="*/ 47 w 118"/>
                  <a:gd name="T5" fmla="*/ 152 h 160"/>
                  <a:gd name="T6" fmla="*/ 47 w 118"/>
                  <a:gd name="T7" fmla="*/ 144 h 160"/>
                  <a:gd name="T8" fmla="*/ 39 w 118"/>
                  <a:gd name="T9" fmla="*/ 136 h 160"/>
                  <a:gd name="T10" fmla="*/ 47 w 118"/>
                  <a:gd name="T11" fmla="*/ 128 h 160"/>
                  <a:gd name="T12" fmla="*/ 47 w 118"/>
                  <a:gd name="T13" fmla="*/ 120 h 160"/>
                  <a:gd name="T14" fmla="*/ 55 w 118"/>
                  <a:gd name="T15" fmla="*/ 120 h 160"/>
                  <a:gd name="T16" fmla="*/ 55 w 118"/>
                  <a:gd name="T17" fmla="*/ 104 h 160"/>
                  <a:gd name="T18" fmla="*/ 55 w 118"/>
                  <a:gd name="T19" fmla="*/ 88 h 160"/>
                  <a:gd name="T20" fmla="*/ 63 w 118"/>
                  <a:gd name="T21" fmla="*/ 72 h 160"/>
                  <a:gd name="T22" fmla="*/ 63 w 118"/>
                  <a:gd name="T23" fmla="*/ 56 h 160"/>
                  <a:gd name="T24" fmla="*/ 63 w 118"/>
                  <a:gd name="T25" fmla="*/ 40 h 160"/>
                  <a:gd name="T26" fmla="*/ 63 w 118"/>
                  <a:gd name="T27" fmla="*/ 32 h 160"/>
                  <a:gd name="T28" fmla="*/ 63 w 118"/>
                  <a:gd name="T29" fmla="*/ 24 h 160"/>
                  <a:gd name="T30" fmla="*/ 55 w 118"/>
                  <a:gd name="T31" fmla="*/ 24 h 160"/>
                  <a:gd name="T32" fmla="*/ 39 w 118"/>
                  <a:gd name="T33" fmla="*/ 32 h 160"/>
                  <a:gd name="T34" fmla="*/ 31 w 118"/>
                  <a:gd name="T35" fmla="*/ 32 h 160"/>
                  <a:gd name="T36" fmla="*/ 24 w 118"/>
                  <a:gd name="T37" fmla="*/ 40 h 160"/>
                  <a:gd name="T38" fmla="*/ 8 w 118"/>
                  <a:gd name="T39" fmla="*/ 32 h 160"/>
                  <a:gd name="T40" fmla="*/ 0 w 118"/>
                  <a:gd name="T41" fmla="*/ 32 h 160"/>
                  <a:gd name="T42" fmla="*/ 0 w 118"/>
                  <a:gd name="T43" fmla="*/ 24 h 160"/>
                  <a:gd name="T44" fmla="*/ 16 w 118"/>
                  <a:gd name="T45" fmla="*/ 24 h 160"/>
                  <a:gd name="T46" fmla="*/ 39 w 118"/>
                  <a:gd name="T47" fmla="*/ 16 h 160"/>
                  <a:gd name="T48" fmla="*/ 47 w 118"/>
                  <a:gd name="T49" fmla="*/ 16 h 160"/>
                  <a:gd name="T50" fmla="*/ 63 w 118"/>
                  <a:gd name="T51" fmla="*/ 8 h 160"/>
                  <a:gd name="T52" fmla="*/ 71 w 118"/>
                  <a:gd name="T53" fmla="*/ 0 h 160"/>
                  <a:gd name="T54" fmla="*/ 71 w 118"/>
                  <a:gd name="T55" fmla="*/ 0 h 160"/>
                  <a:gd name="T56" fmla="*/ 79 w 118"/>
                  <a:gd name="T57" fmla="*/ 8 h 160"/>
                  <a:gd name="T58" fmla="*/ 87 w 118"/>
                  <a:gd name="T59" fmla="*/ 8 h 160"/>
                  <a:gd name="T60" fmla="*/ 95 w 118"/>
                  <a:gd name="T61" fmla="*/ 16 h 160"/>
                  <a:gd name="T62" fmla="*/ 87 w 118"/>
                  <a:gd name="T63" fmla="*/ 16 h 160"/>
                  <a:gd name="T64" fmla="*/ 87 w 118"/>
                  <a:gd name="T65" fmla="*/ 24 h 160"/>
                  <a:gd name="T66" fmla="*/ 79 w 118"/>
                  <a:gd name="T67" fmla="*/ 32 h 160"/>
                  <a:gd name="T68" fmla="*/ 79 w 118"/>
                  <a:gd name="T69" fmla="*/ 40 h 160"/>
                  <a:gd name="T70" fmla="*/ 79 w 118"/>
                  <a:gd name="T71" fmla="*/ 56 h 160"/>
                  <a:gd name="T72" fmla="*/ 79 w 118"/>
                  <a:gd name="T73" fmla="*/ 64 h 160"/>
                  <a:gd name="T74" fmla="*/ 71 w 118"/>
                  <a:gd name="T75" fmla="*/ 80 h 160"/>
                  <a:gd name="T76" fmla="*/ 71 w 118"/>
                  <a:gd name="T77" fmla="*/ 96 h 160"/>
                  <a:gd name="T78" fmla="*/ 71 w 118"/>
                  <a:gd name="T79" fmla="*/ 104 h 160"/>
                  <a:gd name="T80" fmla="*/ 71 w 118"/>
                  <a:gd name="T81" fmla="*/ 112 h 160"/>
                  <a:gd name="T82" fmla="*/ 71 w 118"/>
                  <a:gd name="T83" fmla="*/ 112 h 160"/>
                  <a:gd name="T84" fmla="*/ 71 w 118"/>
                  <a:gd name="T85" fmla="*/ 112 h 160"/>
                  <a:gd name="T86" fmla="*/ 79 w 118"/>
                  <a:gd name="T87" fmla="*/ 112 h 160"/>
                  <a:gd name="T88" fmla="*/ 79 w 118"/>
                  <a:gd name="T89" fmla="*/ 112 h 160"/>
                  <a:gd name="T90" fmla="*/ 87 w 118"/>
                  <a:gd name="T91" fmla="*/ 104 h 160"/>
                  <a:gd name="T92" fmla="*/ 95 w 118"/>
                  <a:gd name="T93" fmla="*/ 96 h 160"/>
                  <a:gd name="T94" fmla="*/ 110 w 118"/>
                  <a:gd name="T95" fmla="*/ 96 h 160"/>
                  <a:gd name="T96" fmla="*/ 118 w 118"/>
                  <a:gd name="T97" fmla="*/ 88 h 160"/>
                  <a:gd name="T98" fmla="*/ 118 w 118"/>
                  <a:gd name="T99" fmla="*/ 88 h 160"/>
                  <a:gd name="T100" fmla="*/ 118 w 118"/>
                  <a:gd name="T101" fmla="*/ 88 h 160"/>
                  <a:gd name="T102" fmla="*/ 118 w 118"/>
                  <a:gd name="T103" fmla="*/ 88 h 160"/>
                  <a:gd name="T104" fmla="*/ 118 w 118"/>
                  <a:gd name="T105" fmla="*/ 96 h 160"/>
                  <a:gd name="T106" fmla="*/ 110 w 118"/>
                  <a:gd name="T107" fmla="*/ 104 h 160"/>
                  <a:gd name="T108" fmla="*/ 95 w 118"/>
                  <a:gd name="T109" fmla="*/ 112 h 160"/>
                  <a:gd name="T110" fmla="*/ 79 w 118"/>
                  <a:gd name="T111" fmla="*/ 128 h 160"/>
                  <a:gd name="T112" fmla="*/ 71 w 118"/>
                  <a:gd name="T113" fmla="*/ 136 h 160"/>
                  <a:gd name="T114" fmla="*/ 63 w 118"/>
                  <a:gd name="T115" fmla="*/ 144 h 160"/>
                  <a:gd name="T116" fmla="*/ 63 w 118"/>
                  <a:gd name="T117" fmla="*/ 152 h 160"/>
                  <a:gd name="T118" fmla="*/ 55 w 118"/>
                  <a:gd name="T119" fmla="*/ 160 h 160"/>
                  <a:gd name="T120" fmla="*/ 55 w 118"/>
                  <a:gd name="T121" fmla="*/ 160 h 160"/>
                  <a:gd name="T122" fmla="*/ 55 w 118"/>
                  <a:gd name="T123" fmla="*/ 160 h 16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118"/>
                  <a:gd name="T187" fmla="*/ 0 h 160"/>
                  <a:gd name="T188" fmla="*/ 118 w 118"/>
                  <a:gd name="T189" fmla="*/ 160 h 16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118" h="160">
                    <a:moveTo>
                      <a:pt x="55" y="160"/>
                    </a:moveTo>
                    <a:lnTo>
                      <a:pt x="47" y="160"/>
                    </a:lnTo>
                    <a:lnTo>
                      <a:pt x="47" y="152"/>
                    </a:lnTo>
                    <a:lnTo>
                      <a:pt x="47" y="144"/>
                    </a:lnTo>
                    <a:lnTo>
                      <a:pt x="39" y="136"/>
                    </a:lnTo>
                    <a:lnTo>
                      <a:pt x="47" y="128"/>
                    </a:lnTo>
                    <a:lnTo>
                      <a:pt x="47" y="120"/>
                    </a:lnTo>
                    <a:lnTo>
                      <a:pt x="55" y="120"/>
                    </a:lnTo>
                    <a:lnTo>
                      <a:pt x="55" y="104"/>
                    </a:lnTo>
                    <a:lnTo>
                      <a:pt x="55" y="88"/>
                    </a:lnTo>
                    <a:lnTo>
                      <a:pt x="63" y="72"/>
                    </a:lnTo>
                    <a:lnTo>
                      <a:pt x="63" y="56"/>
                    </a:lnTo>
                    <a:lnTo>
                      <a:pt x="63" y="40"/>
                    </a:lnTo>
                    <a:lnTo>
                      <a:pt x="63" y="32"/>
                    </a:lnTo>
                    <a:lnTo>
                      <a:pt x="63" y="24"/>
                    </a:lnTo>
                    <a:lnTo>
                      <a:pt x="55" y="24"/>
                    </a:lnTo>
                    <a:lnTo>
                      <a:pt x="39" y="32"/>
                    </a:lnTo>
                    <a:lnTo>
                      <a:pt x="31" y="32"/>
                    </a:lnTo>
                    <a:lnTo>
                      <a:pt x="24" y="40"/>
                    </a:lnTo>
                    <a:lnTo>
                      <a:pt x="8" y="32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9" y="16"/>
                    </a:lnTo>
                    <a:lnTo>
                      <a:pt x="47" y="16"/>
                    </a:lnTo>
                    <a:lnTo>
                      <a:pt x="63" y="8"/>
                    </a:lnTo>
                    <a:lnTo>
                      <a:pt x="71" y="0"/>
                    </a:lnTo>
                    <a:lnTo>
                      <a:pt x="79" y="8"/>
                    </a:lnTo>
                    <a:lnTo>
                      <a:pt x="87" y="8"/>
                    </a:lnTo>
                    <a:lnTo>
                      <a:pt x="95" y="16"/>
                    </a:lnTo>
                    <a:lnTo>
                      <a:pt x="87" y="16"/>
                    </a:lnTo>
                    <a:lnTo>
                      <a:pt x="87" y="24"/>
                    </a:lnTo>
                    <a:lnTo>
                      <a:pt x="79" y="32"/>
                    </a:lnTo>
                    <a:lnTo>
                      <a:pt x="79" y="40"/>
                    </a:lnTo>
                    <a:lnTo>
                      <a:pt x="79" y="56"/>
                    </a:lnTo>
                    <a:lnTo>
                      <a:pt x="79" y="64"/>
                    </a:lnTo>
                    <a:lnTo>
                      <a:pt x="71" y="80"/>
                    </a:lnTo>
                    <a:lnTo>
                      <a:pt x="71" y="96"/>
                    </a:lnTo>
                    <a:lnTo>
                      <a:pt x="71" y="104"/>
                    </a:lnTo>
                    <a:lnTo>
                      <a:pt x="71" y="112"/>
                    </a:lnTo>
                    <a:lnTo>
                      <a:pt x="79" y="112"/>
                    </a:lnTo>
                    <a:lnTo>
                      <a:pt x="87" y="104"/>
                    </a:lnTo>
                    <a:lnTo>
                      <a:pt x="95" y="96"/>
                    </a:lnTo>
                    <a:lnTo>
                      <a:pt x="110" y="96"/>
                    </a:lnTo>
                    <a:lnTo>
                      <a:pt x="118" y="88"/>
                    </a:lnTo>
                    <a:lnTo>
                      <a:pt x="118" y="96"/>
                    </a:lnTo>
                    <a:lnTo>
                      <a:pt x="110" y="104"/>
                    </a:lnTo>
                    <a:lnTo>
                      <a:pt x="95" y="112"/>
                    </a:lnTo>
                    <a:lnTo>
                      <a:pt x="79" y="128"/>
                    </a:lnTo>
                    <a:lnTo>
                      <a:pt x="71" y="136"/>
                    </a:lnTo>
                    <a:lnTo>
                      <a:pt x="63" y="144"/>
                    </a:lnTo>
                    <a:lnTo>
                      <a:pt x="63" y="152"/>
                    </a:lnTo>
                    <a:lnTo>
                      <a:pt x="55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65"/>
            <p:cNvGrpSpPr/>
            <p:nvPr/>
          </p:nvGrpSpPr>
          <p:grpSpPr>
            <a:xfrm>
              <a:off x="2756775" y="1029451"/>
              <a:ext cx="100693" cy="307478"/>
              <a:chOff x="7139990" y="2452122"/>
              <a:chExt cx="100693" cy="358775"/>
            </a:xfrm>
            <a:solidFill>
              <a:schemeClr val="tx1"/>
            </a:solidFill>
          </p:grpSpPr>
          <p:sp>
            <p:nvSpPr>
              <p:cNvPr id="67" name="Freeform 98"/>
              <p:cNvSpPr>
                <a:spLocks/>
              </p:cNvSpPr>
              <p:nvPr/>
            </p:nvSpPr>
            <p:spPr bwMode="auto">
              <a:xfrm>
                <a:off x="7170198" y="2452122"/>
                <a:ext cx="50346" cy="60214"/>
              </a:xfrm>
              <a:custGeom>
                <a:avLst/>
                <a:gdLst>
                  <a:gd name="T0" fmla="*/ 0 w 40"/>
                  <a:gd name="T1" fmla="*/ 8 h 48"/>
                  <a:gd name="T2" fmla="*/ 0 w 40"/>
                  <a:gd name="T3" fmla="*/ 0 h 48"/>
                  <a:gd name="T4" fmla="*/ 8 w 40"/>
                  <a:gd name="T5" fmla="*/ 0 h 48"/>
                  <a:gd name="T6" fmla="*/ 16 w 40"/>
                  <a:gd name="T7" fmla="*/ 0 h 48"/>
                  <a:gd name="T8" fmla="*/ 24 w 40"/>
                  <a:gd name="T9" fmla="*/ 8 h 48"/>
                  <a:gd name="T10" fmla="*/ 40 w 40"/>
                  <a:gd name="T11" fmla="*/ 16 h 48"/>
                  <a:gd name="T12" fmla="*/ 40 w 40"/>
                  <a:gd name="T13" fmla="*/ 24 h 48"/>
                  <a:gd name="T14" fmla="*/ 40 w 40"/>
                  <a:gd name="T15" fmla="*/ 32 h 48"/>
                  <a:gd name="T16" fmla="*/ 40 w 40"/>
                  <a:gd name="T17" fmla="*/ 40 h 48"/>
                  <a:gd name="T18" fmla="*/ 40 w 40"/>
                  <a:gd name="T19" fmla="*/ 48 h 48"/>
                  <a:gd name="T20" fmla="*/ 32 w 40"/>
                  <a:gd name="T21" fmla="*/ 48 h 48"/>
                  <a:gd name="T22" fmla="*/ 32 w 40"/>
                  <a:gd name="T23" fmla="*/ 48 h 48"/>
                  <a:gd name="T24" fmla="*/ 24 w 40"/>
                  <a:gd name="T25" fmla="*/ 40 h 48"/>
                  <a:gd name="T26" fmla="*/ 24 w 40"/>
                  <a:gd name="T27" fmla="*/ 40 h 48"/>
                  <a:gd name="T28" fmla="*/ 16 w 40"/>
                  <a:gd name="T29" fmla="*/ 32 h 48"/>
                  <a:gd name="T30" fmla="*/ 8 w 40"/>
                  <a:gd name="T31" fmla="*/ 16 h 48"/>
                  <a:gd name="T32" fmla="*/ 0 w 40"/>
                  <a:gd name="T33" fmla="*/ 16 h 48"/>
                  <a:gd name="T34" fmla="*/ 0 w 40"/>
                  <a:gd name="T35" fmla="*/ 8 h 48"/>
                  <a:gd name="T36" fmla="*/ 0 w 40"/>
                  <a:gd name="T37" fmla="*/ 8 h 48"/>
                  <a:gd name="T38" fmla="*/ 0 w 40"/>
                  <a:gd name="T39" fmla="*/ 8 h 4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0"/>
                  <a:gd name="T61" fmla="*/ 0 h 48"/>
                  <a:gd name="T62" fmla="*/ 40 w 40"/>
                  <a:gd name="T63" fmla="*/ 48 h 4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0" h="48">
                    <a:moveTo>
                      <a:pt x="0" y="8"/>
                    </a:move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8" name="Freeform 99"/>
              <p:cNvSpPr>
                <a:spLocks/>
              </p:cNvSpPr>
              <p:nvPr/>
            </p:nvSpPr>
            <p:spPr bwMode="auto">
              <a:xfrm>
                <a:off x="7139990" y="2571296"/>
                <a:ext cx="50346" cy="60214"/>
              </a:xfrm>
              <a:custGeom>
                <a:avLst/>
                <a:gdLst>
                  <a:gd name="T0" fmla="*/ 32 w 40"/>
                  <a:gd name="T1" fmla="*/ 16 h 48"/>
                  <a:gd name="T2" fmla="*/ 40 w 40"/>
                  <a:gd name="T3" fmla="*/ 24 h 48"/>
                  <a:gd name="T4" fmla="*/ 40 w 40"/>
                  <a:gd name="T5" fmla="*/ 32 h 48"/>
                  <a:gd name="T6" fmla="*/ 40 w 40"/>
                  <a:gd name="T7" fmla="*/ 40 h 48"/>
                  <a:gd name="T8" fmla="*/ 32 w 40"/>
                  <a:gd name="T9" fmla="*/ 48 h 48"/>
                  <a:gd name="T10" fmla="*/ 32 w 40"/>
                  <a:gd name="T11" fmla="*/ 40 h 48"/>
                  <a:gd name="T12" fmla="*/ 24 w 40"/>
                  <a:gd name="T13" fmla="*/ 40 h 48"/>
                  <a:gd name="T14" fmla="*/ 16 w 40"/>
                  <a:gd name="T15" fmla="*/ 32 h 48"/>
                  <a:gd name="T16" fmla="*/ 0 w 40"/>
                  <a:gd name="T17" fmla="*/ 16 h 48"/>
                  <a:gd name="T18" fmla="*/ 0 w 40"/>
                  <a:gd name="T19" fmla="*/ 8 h 48"/>
                  <a:gd name="T20" fmla="*/ 0 w 40"/>
                  <a:gd name="T21" fmla="*/ 0 h 48"/>
                  <a:gd name="T22" fmla="*/ 0 w 40"/>
                  <a:gd name="T23" fmla="*/ 0 h 48"/>
                  <a:gd name="T24" fmla="*/ 0 w 40"/>
                  <a:gd name="T25" fmla="*/ 0 h 48"/>
                  <a:gd name="T26" fmla="*/ 8 w 40"/>
                  <a:gd name="T27" fmla="*/ 0 h 48"/>
                  <a:gd name="T28" fmla="*/ 16 w 40"/>
                  <a:gd name="T29" fmla="*/ 0 h 48"/>
                  <a:gd name="T30" fmla="*/ 24 w 40"/>
                  <a:gd name="T31" fmla="*/ 8 h 48"/>
                  <a:gd name="T32" fmla="*/ 32 w 40"/>
                  <a:gd name="T33" fmla="*/ 16 h 48"/>
                  <a:gd name="T34" fmla="*/ 32 w 40"/>
                  <a:gd name="T35" fmla="*/ 1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48"/>
                  <a:gd name="T56" fmla="*/ 40 w 40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48">
                    <a:moveTo>
                      <a:pt x="32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9" name="Freeform 100"/>
              <p:cNvSpPr>
                <a:spLocks/>
              </p:cNvSpPr>
              <p:nvPr/>
            </p:nvSpPr>
            <p:spPr bwMode="auto">
              <a:xfrm>
                <a:off x="7139990" y="2591367"/>
                <a:ext cx="100693" cy="219530"/>
              </a:xfrm>
              <a:custGeom>
                <a:avLst/>
                <a:gdLst>
                  <a:gd name="T0" fmla="*/ 32 w 80"/>
                  <a:gd name="T1" fmla="*/ 159 h 175"/>
                  <a:gd name="T2" fmla="*/ 32 w 80"/>
                  <a:gd name="T3" fmla="*/ 167 h 175"/>
                  <a:gd name="T4" fmla="*/ 24 w 80"/>
                  <a:gd name="T5" fmla="*/ 167 h 175"/>
                  <a:gd name="T6" fmla="*/ 24 w 80"/>
                  <a:gd name="T7" fmla="*/ 175 h 175"/>
                  <a:gd name="T8" fmla="*/ 24 w 80"/>
                  <a:gd name="T9" fmla="*/ 175 h 175"/>
                  <a:gd name="T10" fmla="*/ 16 w 80"/>
                  <a:gd name="T11" fmla="*/ 175 h 175"/>
                  <a:gd name="T12" fmla="*/ 16 w 80"/>
                  <a:gd name="T13" fmla="*/ 175 h 175"/>
                  <a:gd name="T14" fmla="*/ 8 w 80"/>
                  <a:gd name="T15" fmla="*/ 167 h 175"/>
                  <a:gd name="T16" fmla="*/ 8 w 80"/>
                  <a:gd name="T17" fmla="*/ 159 h 175"/>
                  <a:gd name="T18" fmla="*/ 0 w 80"/>
                  <a:gd name="T19" fmla="*/ 143 h 175"/>
                  <a:gd name="T20" fmla="*/ 0 w 80"/>
                  <a:gd name="T21" fmla="*/ 135 h 175"/>
                  <a:gd name="T22" fmla="*/ 0 w 80"/>
                  <a:gd name="T23" fmla="*/ 135 h 175"/>
                  <a:gd name="T24" fmla="*/ 8 w 80"/>
                  <a:gd name="T25" fmla="*/ 127 h 175"/>
                  <a:gd name="T26" fmla="*/ 16 w 80"/>
                  <a:gd name="T27" fmla="*/ 127 h 175"/>
                  <a:gd name="T28" fmla="*/ 16 w 80"/>
                  <a:gd name="T29" fmla="*/ 127 h 175"/>
                  <a:gd name="T30" fmla="*/ 16 w 80"/>
                  <a:gd name="T31" fmla="*/ 119 h 175"/>
                  <a:gd name="T32" fmla="*/ 24 w 80"/>
                  <a:gd name="T33" fmla="*/ 104 h 175"/>
                  <a:gd name="T34" fmla="*/ 32 w 80"/>
                  <a:gd name="T35" fmla="*/ 88 h 175"/>
                  <a:gd name="T36" fmla="*/ 48 w 80"/>
                  <a:gd name="T37" fmla="*/ 64 h 175"/>
                  <a:gd name="T38" fmla="*/ 56 w 80"/>
                  <a:gd name="T39" fmla="*/ 32 h 175"/>
                  <a:gd name="T40" fmla="*/ 64 w 80"/>
                  <a:gd name="T41" fmla="*/ 24 h 175"/>
                  <a:gd name="T42" fmla="*/ 64 w 80"/>
                  <a:gd name="T43" fmla="*/ 16 h 175"/>
                  <a:gd name="T44" fmla="*/ 72 w 80"/>
                  <a:gd name="T45" fmla="*/ 8 h 175"/>
                  <a:gd name="T46" fmla="*/ 72 w 80"/>
                  <a:gd name="T47" fmla="*/ 8 h 175"/>
                  <a:gd name="T48" fmla="*/ 72 w 80"/>
                  <a:gd name="T49" fmla="*/ 0 h 175"/>
                  <a:gd name="T50" fmla="*/ 80 w 80"/>
                  <a:gd name="T51" fmla="*/ 0 h 175"/>
                  <a:gd name="T52" fmla="*/ 80 w 80"/>
                  <a:gd name="T53" fmla="*/ 8 h 175"/>
                  <a:gd name="T54" fmla="*/ 80 w 80"/>
                  <a:gd name="T55" fmla="*/ 8 h 175"/>
                  <a:gd name="T56" fmla="*/ 72 w 80"/>
                  <a:gd name="T57" fmla="*/ 16 h 175"/>
                  <a:gd name="T58" fmla="*/ 72 w 80"/>
                  <a:gd name="T59" fmla="*/ 24 h 175"/>
                  <a:gd name="T60" fmla="*/ 72 w 80"/>
                  <a:gd name="T61" fmla="*/ 32 h 175"/>
                  <a:gd name="T62" fmla="*/ 64 w 80"/>
                  <a:gd name="T63" fmla="*/ 48 h 175"/>
                  <a:gd name="T64" fmla="*/ 64 w 80"/>
                  <a:gd name="T65" fmla="*/ 56 h 175"/>
                  <a:gd name="T66" fmla="*/ 56 w 80"/>
                  <a:gd name="T67" fmla="*/ 72 h 175"/>
                  <a:gd name="T68" fmla="*/ 48 w 80"/>
                  <a:gd name="T69" fmla="*/ 104 h 175"/>
                  <a:gd name="T70" fmla="*/ 40 w 80"/>
                  <a:gd name="T71" fmla="*/ 127 h 175"/>
                  <a:gd name="T72" fmla="*/ 32 w 80"/>
                  <a:gd name="T73" fmla="*/ 151 h 175"/>
                  <a:gd name="T74" fmla="*/ 32 w 80"/>
                  <a:gd name="T75" fmla="*/ 159 h 175"/>
                  <a:gd name="T76" fmla="*/ 32 w 80"/>
                  <a:gd name="T77" fmla="*/ 159 h 175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80"/>
                  <a:gd name="T118" fmla="*/ 0 h 175"/>
                  <a:gd name="T119" fmla="*/ 80 w 80"/>
                  <a:gd name="T120" fmla="*/ 175 h 175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80" h="175">
                    <a:moveTo>
                      <a:pt x="32" y="159"/>
                    </a:moveTo>
                    <a:lnTo>
                      <a:pt x="32" y="167"/>
                    </a:lnTo>
                    <a:lnTo>
                      <a:pt x="24" y="167"/>
                    </a:lnTo>
                    <a:lnTo>
                      <a:pt x="24" y="175"/>
                    </a:lnTo>
                    <a:lnTo>
                      <a:pt x="16" y="175"/>
                    </a:lnTo>
                    <a:lnTo>
                      <a:pt x="8" y="167"/>
                    </a:lnTo>
                    <a:lnTo>
                      <a:pt x="8" y="159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8" y="127"/>
                    </a:lnTo>
                    <a:lnTo>
                      <a:pt x="16" y="127"/>
                    </a:lnTo>
                    <a:lnTo>
                      <a:pt x="16" y="119"/>
                    </a:lnTo>
                    <a:lnTo>
                      <a:pt x="24" y="104"/>
                    </a:lnTo>
                    <a:lnTo>
                      <a:pt x="32" y="88"/>
                    </a:lnTo>
                    <a:lnTo>
                      <a:pt x="48" y="64"/>
                    </a:lnTo>
                    <a:lnTo>
                      <a:pt x="56" y="32"/>
                    </a:lnTo>
                    <a:lnTo>
                      <a:pt x="64" y="24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8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72" y="32"/>
                    </a:lnTo>
                    <a:lnTo>
                      <a:pt x="64" y="48"/>
                    </a:lnTo>
                    <a:lnTo>
                      <a:pt x="64" y="56"/>
                    </a:lnTo>
                    <a:lnTo>
                      <a:pt x="56" y="72"/>
                    </a:lnTo>
                    <a:lnTo>
                      <a:pt x="48" y="104"/>
                    </a:lnTo>
                    <a:lnTo>
                      <a:pt x="40" y="127"/>
                    </a:lnTo>
                    <a:lnTo>
                      <a:pt x="32" y="151"/>
                    </a:lnTo>
                    <a:lnTo>
                      <a:pt x="32" y="159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72"/>
            <p:cNvGrpSpPr/>
            <p:nvPr/>
          </p:nvGrpSpPr>
          <p:grpSpPr>
            <a:xfrm>
              <a:off x="7318398" y="1110132"/>
              <a:ext cx="119121" cy="240243"/>
              <a:chOff x="4587523" y="4870802"/>
              <a:chExt cx="147960" cy="280283"/>
            </a:xfrm>
            <a:solidFill>
              <a:schemeClr val="tx1"/>
            </a:solidFill>
          </p:grpSpPr>
          <p:sp>
            <p:nvSpPr>
              <p:cNvPr id="74" name="Freeform 144"/>
              <p:cNvSpPr>
                <a:spLocks/>
              </p:cNvSpPr>
              <p:nvPr/>
            </p:nvSpPr>
            <p:spPr bwMode="auto">
              <a:xfrm>
                <a:off x="4656488" y="4870802"/>
                <a:ext cx="50156" cy="40040"/>
              </a:xfrm>
              <a:custGeom>
                <a:avLst/>
                <a:gdLst>
                  <a:gd name="T0" fmla="*/ 40 w 40"/>
                  <a:gd name="T1" fmla="*/ 16 h 32"/>
                  <a:gd name="T2" fmla="*/ 40 w 40"/>
                  <a:gd name="T3" fmla="*/ 24 h 32"/>
                  <a:gd name="T4" fmla="*/ 40 w 40"/>
                  <a:gd name="T5" fmla="*/ 32 h 32"/>
                  <a:gd name="T6" fmla="*/ 32 w 40"/>
                  <a:gd name="T7" fmla="*/ 32 h 32"/>
                  <a:gd name="T8" fmla="*/ 32 w 40"/>
                  <a:gd name="T9" fmla="*/ 32 h 32"/>
                  <a:gd name="T10" fmla="*/ 24 w 40"/>
                  <a:gd name="T11" fmla="*/ 32 h 32"/>
                  <a:gd name="T12" fmla="*/ 16 w 40"/>
                  <a:gd name="T13" fmla="*/ 24 h 32"/>
                  <a:gd name="T14" fmla="*/ 8 w 40"/>
                  <a:gd name="T15" fmla="*/ 16 h 32"/>
                  <a:gd name="T16" fmla="*/ 8 w 40"/>
                  <a:gd name="T17" fmla="*/ 8 h 32"/>
                  <a:gd name="T18" fmla="*/ 0 w 40"/>
                  <a:gd name="T19" fmla="*/ 8 h 32"/>
                  <a:gd name="T20" fmla="*/ 0 w 40"/>
                  <a:gd name="T21" fmla="*/ 0 h 32"/>
                  <a:gd name="T22" fmla="*/ 8 w 40"/>
                  <a:gd name="T23" fmla="*/ 0 h 32"/>
                  <a:gd name="T24" fmla="*/ 24 w 40"/>
                  <a:gd name="T25" fmla="*/ 0 h 32"/>
                  <a:gd name="T26" fmla="*/ 32 w 40"/>
                  <a:gd name="T27" fmla="*/ 8 h 32"/>
                  <a:gd name="T28" fmla="*/ 40 w 40"/>
                  <a:gd name="T29" fmla="*/ 16 h 32"/>
                  <a:gd name="T30" fmla="*/ 40 w 40"/>
                  <a:gd name="T31" fmla="*/ 16 h 3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0"/>
                  <a:gd name="T49" fmla="*/ 0 h 32"/>
                  <a:gd name="T50" fmla="*/ 40 w 40"/>
                  <a:gd name="T51" fmla="*/ 32 h 3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0" h="32">
                    <a:moveTo>
                      <a:pt x="40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32" y="8"/>
                    </a:lnTo>
                    <a:lnTo>
                      <a:pt x="4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5" name="Freeform 146"/>
              <p:cNvSpPr>
                <a:spLocks/>
              </p:cNvSpPr>
              <p:nvPr/>
            </p:nvSpPr>
            <p:spPr bwMode="auto">
              <a:xfrm>
                <a:off x="4587523" y="4950883"/>
                <a:ext cx="147960" cy="200202"/>
              </a:xfrm>
              <a:custGeom>
                <a:avLst/>
                <a:gdLst>
                  <a:gd name="T0" fmla="*/ 55 w 118"/>
                  <a:gd name="T1" fmla="*/ 160 h 160"/>
                  <a:gd name="T2" fmla="*/ 47 w 118"/>
                  <a:gd name="T3" fmla="*/ 160 h 160"/>
                  <a:gd name="T4" fmla="*/ 47 w 118"/>
                  <a:gd name="T5" fmla="*/ 152 h 160"/>
                  <a:gd name="T6" fmla="*/ 47 w 118"/>
                  <a:gd name="T7" fmla="*/ 144 h 160"/>
                  <a:gd name="T8" fmla="*/ 39 w 118"/>
                  <a:gd name="T9" fmla="*/ 136 h 160"/>
                  <a:gd name="T10" fmla="*/ 47 w 118"/>
                  <a:gd name="T11" fmla="*/ 128 h 160"/>
                  <a:gd name="T12" fmla="*/ 47 w 118"/>
                  <a:gd name="T13" fmla="*/ 120 h 160"/>
                  <a:gd name="T14" fmla="*/ 55 w 118"/>
                  <a:gd name="T15" fmla="*/ 120 h 160"/>
                  <a:gd name="T16" fmla="*/ 55 w 118"/>
                  <a:gd name="T17" fmla="*/ 104 h 160"/>
                  <a:gd name="T18" fmla="*/ 55 w 118"/>
                  <a:gd name="T19" fmla="*/ 88 h 160"/>
                  <a:gd name="T20" fmla="*/ 63 w 118"/>
                  <a:gd name="T21" fmla="*/ 72 h 160"/>
                  <a:gd name="T22" fmla="*/ 63 w 118"/>
                  <a:gd name="T23" fmla="*/ 56 h 160"/>
                  <a:gd name="T24" fmla="*/ 63 w 118"/>
                  <a:gd name="T25" fmla="*/ 40 h 160"/>
                  <a:gd name="T26" fmla="*/ 63 w 118"/>
                  <a:gd name="T27" fmla="*/ 32 h 160"/>
                  <a:gd name="T28" fmla="*/ 63 w 118"/>
                  <a:gd name="T29" fmla="*/ 24 h 160"/>
                  <a:gd name="T30" fmla="*/ 55 w 118"/>
                  <a:gd name="T31" fmla="*/ 24 h 160"/>
                  <a:gd name="T32" fmla="*/ 39 w 118"/>
                  <a:gd name="T33" fmla="*/ 32 h 160"/>
                  <a:gd name="T34" fmla="*/ 31 w 118"/>
                  <a:gd name="T35" fmla="*/ 32 h 160"/>
                  <a:gd name="T36" fmla="*/ 24 w 118"/>
                  <a:gd name="T37" fmla="*/ 40 h 160"/>
                  <a:gd name="T38" fmla="*/ 8 w 118"/>
                  <a:gd name="T39" fmla="*/ 32 h 160"/>
                  <a:gd name="T40" fmla="*/ 0 w 118"/>
                  <a:gd name="T41" fmla="*/ 32 h 160"/>
                  <a:gd name="T42" fmla="*/ 0 w 118"/>
                  <a:gd name="T43" fmla="*/ 24 h 160"/>
                  <a:gd name="T44" fmla="*/ 16 w 118"/>
                  <a:gd name="T45" fmla="*/ 24 h 160"/>
                  <a:gd name="T46" fmla="*/ 39 w 118"/>
                  <a:gd name="T47" fmla="*/ 16 h 160"/>
                  <a:gd name="T48" fmla="*/ 47 w 118"/>
                  <a:gd name="T49" fmla="*/ 16 h 160"/>
                  <a:gd name="T50" fmla="*/ 63 w 118"/>
                  <a:gd name="T51" fmla="*/ 8 h 160"/>
                  <a:gd name="T52" fmla="*/ 71 w 118"/>
                  <a:gd name="T53" fmla="*/ 0 h 160"/>
                  <a:gd name="T54" fmla="*/ 71 w 118"/>
                  <a:gd name="T55" fmla="*/ 0 h 160"/>
                  <a:gd name="T56" fmla="*/ 79 w 118"/>
                  <a:gd name="T57" fmla="*/ 8 h 160"/>
                  <a:gd name="T58" fmla="*/ 87 w 118"/>
                  <a:gd name="T59" fmla="*/ 8 h 160"/>
                  <a:gd name="T60" fmla="*/ 95 w 118"/>
                  <a:gd name="T61" fmla="*/ 16 h 160"/>
                  <a:gd name="T62" fmla="*/ 87 w 118"/>
                  <a:gd name="T63" fmla="*/ 16 h 160"/>
                  <a:gd name="T64" fmla="*/ 87 w 118"/>
                  <a:gd name="T65" fmla="*/ 24 h 160"/>
                  <a:gd name="T66" fmla="*/ 79 w 118"/>
                  <a:gd name="T67" fmla="*/ 32 h 160"/>
                  <a:gd name="T68" fmla="*/ 79 w 118"/>
                  <a:gd name="T69" fmla="*/ 40 h 160"/>
                  <a:gd name="T70" fmla="*/ 79 w 118"/>
                  <a:gd name="T71" fmla="*/ 56 h 160"/>
                  <a:gd name="T72" fmla="*/ 79 w 118"/>
                  <a:gd name="T73" fmla="*/ 64 h 160"/>
                  <a:gd name="T74" fmla="*/ 71 w 118"/>
                  <a:gd name="T75" fmla="*/ 80 h 160"/>
                  <a:gd name="T76" fmla="*/ 71 w 118"/>
                  <a:gd name="T77" fmla="*/ 96 h 160"/>
                  <a:gd name="T78" fmla="*/ 71 w 118"/>
                  <a:gd name="T79" fmla="*/ 104 h 160"/>
                  <a:gd name="T80" fmla="*/ 71 w 118"/>
                  <a:gd name="T81" fmla="*/ 112 h 160"/>
                  <a:gd name="T82" fmla="*/ 71 w 118"/>
                  <a:gd name="T83" fmla="*/ 112 h 160"/>
                  <a:gd name="T84" fmla="*/ 71 w 118"/>
                  <a:gd name="T85" fmla="*/ 112 h 160"/>
                  <a:gd name="T86" fmla="*/ 79 w 118"/>
                  <a:gd name="T87" fmla="*/ 112 h 160"/>
                  <a:gd name="T88" fmla="*/ 79 w 118"/>
                  <a:gd name="T89" fmla="*/ 112 h 160"/>
                  <a:gd name="T90" fmla="*/ 87 w 118"/>
                  <a:gd name="T91" fmla="*/ 104 h 160"/>
                  <a:gd name="T92" fmla="*/ 95 w 118"/>
                  <a:gd name="T93" fmla="*/ 96 h 160"/>
                  <a:gd name="T94" fmla="*/ 110 w 118"/>
                  <a:gd name="T95" fmla="*/ 96 h 160"/>
                  <a:gd name="T96" fmla="*/ 118 w 118"/>
                  <a:gd name="T97" fmla="*/ 88 h 160"/>
                  <a:gd name="T98" fmla="*/ 118 w 118"/>
                  <a:gd name="T99" fmla="*/ 88 h 160"/>
                  <a:gd name="T100" fmla="*/ 118 w 118"/>
                  <a:gd name="T101" fmla="*/ 88 h 160"/>
                  <a:gd name="T102" fmla="*/ 118 w 118"/>
                  <a:gd name="T103" fmla="*/ 88 h 160"/>
                  <a:gd name="T104" fmla="*/ 118 w 118"/>
                  <a:gd name="T105" fmla="*/ 96 h 160"/>
                  <a:gd name="T106" fmla="*/ 110 w 118"/>
                  <a:gd name="T107" fmla="*/ 104 h 160"/>
                  <a:gd name="T108" fmla="*/ 95 w 118"/>
                  <a:gd name="T109" fmla="*/ 112 h 160"/>
                  <a:gd name="T110" fmla="*/ 79 w 118"/>
                  <a:gd name="T111" fmla="*/ 128 h 160"/>
                  <a:gd name="T112" fmla="*/ 71 w 118"/>
                  <a:gd name="T113" fmla="*/ 136 h 160"/>
                  <a:gd name="T114" fmla="*/ 63 w 118"/>
                  <a:gd name="T115" fmla="*/ 144 h 160"/>
                  <a:gd name="T116" fmla="*/ 63 w 118"/>
                  <a:gd name="T117" fmla="*/ 152 h 160"/>
                  <a:gd name="T118" fmla="*/ 55 w 118"/>
                  <a:gd name="T119" fmla="*/ 160 h 160"/>
                  <a:gd name="T120" fmla="*/ 55 w 118"/>
                  <a:gd name="T121" fmla="*/ 160 h 160"/>
                  <a:gd name="T122" fmla="*/ 55 w 118"/>
                  <a:gd name="T123" fmla="*/ 160 h 16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118"/>
                  <a:gd name="T187" fmla="*/ 0 h 160"/>
                  <a:gd name="T188" fmla="*/ 118 w 118"/>
                  <a:gd name="T189" fmla="*/ 160 h 16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118" h="160">
                    <a:moveTo>
                      <a:pt x="55" y="160"/>
                    </a:moveTo>
                    <a:lnTo>
                      <a:pt x="47" y="160"/>
                    </a:lnTo>
                    <a:lnTo>
                      <a:pt x="47" y="152"/>
                    </a:lnTo>
                    <a:lnTo>
                      <a:pt x="47" y="144"/>
                    </a:lnTo>
                    <a:lnTo>
                      <a:pt x="39" y="136"/>
                    </a:lnTo>
                    <a:lnTo>
                      <a:pt x="47" y="128"/>
                    </a:lnTo>
                    <a:lnTo>
                      <a:pt x="47" y="120"/>
                    </a:lnTo>
                    <a:lnTo>
                      <a:pt x="55" y="120"/>
                    </a:lnTo>
                    <a:lnTo>
                      <a:pt x="55" y="104"/>
                    </a:lnTo>
                    <a:lnTo>
                      <a:pt x="55" y="88"/>
                    </a:lnTo>
                    <a:lnTo>
                      <a:pt x="63" y="72"/>
                    </a:lnTo>
                    <a:lnTo>
                      <a:pt x="63" y="56"/>
                    </a:lnTo>
                    <a:lnTo>
                      <a:pt x="63" y="40"/>
                    </a:lnTo>
                    <a:lnTo>
                      <a:pt x="63" y="32"/>
                    </a:lnTo>
                    <a:lnTo>
                      <a:pt x="63" y="24"/>
                    </a:lnTo>
                    <a:lnTo>
                      <a:pt x="55" y="24"/>
                    </a:lnTo>
                    <a:lnTo>
                      <a:pt x="39" y="32"/>
                    </a:lnTo>
                    <a:lnTo>
                      <a:pt x="31" y="32"/>
                    </a:lnTo>
                    <a:lnTo>
                      <a:pt x="24" y="40"/>
                    </a:lnTo>
                    <a:lnTo>
                      <a:pt x="8" y="32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9" y="16"/>
                    </a:lnTo>
                    <a:lnTo>
                      <a:pt x="47" y="16"/>
                    </a:lnTo>
                    <a:lnTo>
                      <a:pt x="63" y="8"/>
                    </a:lnTo>
                    <a:lnTo>
                      <a:pt x="71" y="0"/>
                    </a:lnTo>
                    <a:lnTo>
                      <a:pt x="79" y="8"/>
                    </a:lnTo>
                    <a:lnTo>
                      <a:pt x="87" y="8"/>
                    </a:lnTo>
                    <a:lnTo>
                      <a:pt x="95" y="16"/>
                    </a:lnTo>
                    <a:lnTo>
                      <a:pt x="87" y="16"/>
                    </a:lnTo>
                    <a:lnTo>
                      <a:pt x="87" y="24"/>
                    </a:lnTo>
                    <a:lnTo>
                      <a:pt x="79" y="32"/>
                    </a:lnTo>
                    <a:lnTo>
                      <a:pt x="79" y="40"/>
                    </a:lnTo>
                    <a:lnTo>
                      <a:pt x="79" y="56"/>
                    </a:lnTo>
                    <a:lnTo>
                      <a:pt x="79" y="64"/>
                    </a:lnTo>
                    <a:lnTo>
                      <a:pt x="71" y="80"/>
                    </a:lnTo>
                    <a:lnTo>
                      <a:pt x="71" y="96"/>
                    </a:lnTo>
                    <a:lnTo>
                      <a:pt x="71" y="104"/>
                    </a:lnTo>
                    <a:lnTo>
                      <a:pt x="71" y="112"/>
                    </a:lnTo>
                    <a:lnTo>
                      <a:pt x="79" y="112"/>
                    </a:lnTo>
                    <a:lnTo>
                      <a:pt x="87" y="104"/>
                    </a:lnTo>
                    <a:lnTo>
                      <a:pt x="95" y="96"/>
                    </a:lnTo>
                    <a:lnTo>
                      <a:pt x="110" y="96"/>
                    </a:lnTo>
                    <a:lnTo>
                      <a:pt x="118" y="88"/>
                    </a:lnTo>
                    <a:lnTo>
                      <a:pt x="118" y="96"/>
                    </a:lnTo>
                    <a:lnTo>
                      <a:pt x="110" y="104"/>
                    </a:lnTo>
                    <a:lnTo>
                      <a:pt x="95" y="112"/>
                    </a:lnTo>
                    <a:lnTo>
                      <a:pt x="79" y="128"/>
                    </a:lnTo>
                    <a:lnTo>
                      <a:pt x="71" y="136"/>
                    </a:lnTo>
                    <a:lnTo>
                      <a:pt x="63" y="144"/>
                    </a:lnTo>
                    <a:lnTo>
                      <a:pt x="63" y="152"/>
                    </a:lnTo>
                    <a:lnTo>
                      <a:pt x="55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75"/>
            <p:cNvGrpSpPr/>
            <p:nvPr/>
          </p:nvGrpSpPr>
          <p:grpSpPr>
            <a:xfrm>
              <a:off x="6486078" y="1101169"/>
              <a:ext cx="50346" cy="262653"/>
              <a:chOff x="7139990" y="2452122"/>
              <a:chExt cx="100693" cy="358775"/>
            </a:xfrm>
            <a:solidFill>
              <a:schemeClr val="tx1"/>
            </a:solidFill>
          </p:grpSpPr>
          <p:sp>
            <p:nvSpPr>
              <p:cNvPr id="77" name="Freeform 98"/>
              <p:cNvSpPr>
                <a:spLocks/>
              </p:cNvSpPr>
              <p:nvPr/>
            </p:nvSpPr>
            <p:spPr bwMode="auto">
              <a:xfrm>
                <a:off x="7170198" y="2452122"/>
                <a:ext cx="50346" cy="60214"/>
              </a:xfrm>
              <a:custGeom>
                <a:avLst/>
                <a:gdLst>
                  <a:gd name="T0" fmla="*/ 0 w 40"/>
                  <a:gd name="T1" fmla="*/ 8 h 48"/>
                  <a:gd name="T2" fmla="*/ 0 w 40"/>
                  <a:gd name="T3" fmla="*/ 0 h 48"/>
                  <a:gd name="T4" fmla="*/ 8 w 40"/>
                  <a:gd name="T5" fmla="*/ 0 h 48"/>
                  <a:gd name="T6" fmla="*/ 16 w 40"/>
                  <a:gd name="T7" fmla="*/ 0 h 48"/>
                  <a:gd name="T8" fmla="*/ 24 w 40"/>
                  <a:gd name="T9" fmla="*/ 8 h 48"/>
                  <a:gd name="T10" fmla="*/ 40 w 40"/>
                  <a:gd name="T11" fmla="*/ 16 h 48"/>
                  <a:gd name="T12" fmla="*/ 40 w 40"/>
                  <a:gd name="T13" fmla="*/ 24 h 48"/>
                  <a:gd name="T14" fmla="*/ 40 w 40"/>
                  <a:gd name="T15" fmla="*/ 32 h 48"/>
                  <a:gd name="T16" fmla="*/ 40 w 40"/>
                  <a:gd name="T17" fmla="*/ 40 h 48"/>
                  <a:gd name="T18" fmla="*/ 40 w 40"/>
                  <a:gd name="T19" fmla="*/ 48 h 48"/>
                  <a:gd name="T20" fmla="*/ 32 w 40"/>
                  <a:gd name="T21" fmla="*/ 48 h 48"/>
                  <a:gd name="T22" fmla="*/ 32 w 40"/>
                  <a:gd name="T23" fmla="*/ 48 h 48"/>
                  <a:gd name="T24" fmla="*/ 24 w 40"/>
                  <a:gd name="T25" fmla="*/ 40 h 48"/>
                  <a:gd name="T26" fmla="*/ 24 w 40"/>
                  <a:gd name="T27" fmla="*/ 40 h 48"/>
                  <a:gd name="T28" fmla="*/ 16 w 40"/>
                  <a:gd name="T29" fmla="*/ 32 h 48"/>
                  <a:gd name="T30" fmla="*/ 8 w 40"/>
                  <a:gd name="T31" fmla="*/ 16 h 48"/>
                  <a:gd name="T32" fmla="*/ 0 w 40"/>
                  <a:gd name="T33" fmla="*/ 16 h 48"/>
                  <a:gd name="T34" fmla="*/ 0 w 40"/>
                  <a:gd name="T35" fmla="*/ 8 h 48"/>
                  <a:gd name="T36" fmla="*/ 0 w 40"/>
                  <a:gd name="T37" fmla="*/ 8 h 48"/>
                  <a:gd name="T38" fmla="*/ 0 w 40"/>
                  <a:gd name="T39" fmla="*/ 8 h 4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0"/>
                  <a:gd name="T61" fmla="*/ 0 h 48"/>
                  <a:gd name="T62" fmla="*/ 40 w 40"/>
                  <a:gd name="T63" fmla="*/ 48 h 4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0" h="48">
                    <a:moveTo>
                      <a:pt x="0" y="8"/>
                    </a:move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8" name="Freeform 99"/>
              <p:cNvSpPr>
                <a:spLocks/>
              </p:cNvSpPr>
              <p:nvPr/>
            </p:nvSpPr>
            <p:spPr bwMode="auto">
              <a:xfrm>
                <a:off x="7139990" y="2571296"/>
                <a:ext cx="50346" cy="60214"/>
              </a:xfrm>
              <a:custGeom>
                <a:avLst/>
                <a:gdLst>
                  <a:gd name="T0" fmla="*/ 32 w 40"/>
                  <a:gd name="T1" fmla="*/ 16 h 48"/>
                  <a:gd name="T2" fmla="*/ 40 w 40"/>
                  <a:gd name="T3" fmla="*/ 24 h 48"/>
                  <a:gd name="T4" fmla="*/ 40 w 40"/>
                  <a:gd name="T5" fmla="*/ 32 h 48"/>
                  <a:gd name="T6" fmla="*/ 40 w 40"/>
                  <a:gd name="T7" fmla="*/ 40 h 48"/>
                  <a:gd name="T8" fmla="*/ 32 w 40"/>
                  <a:gd name="T9" fmla="*/ 48 h 48"/>
                  <a:gd name="T10" fmla="*/ 32 w 40"/>
                  <a:gd name="T11" fmla="*/ 40 h 48"/>
                  <a:gd name="T12" fmla="*/ 24 w 40"/>
                  <a:gd name="T13" fmla="*/ 40 h 48"/>
                  <a:gd name="T14" fmla="*/ 16 w 40"/>
                  <a:gd name="T15" fmla="*/ 32 h 48"/>
                  <a:gd name="T16" fmla="*/ 0 w 40"/>
                  <a:gd name="T17" fmla="*/ 16 h 48"/>
                  <a:gd name="T18" fmla="*/ 0 w 40"/>
                  <a:gd name="T19" fmla="*/ 8 h 48"/>
                  <a:gd name="T20" fmla="*/ 0 w 40"/>
                  <a:gd name="T21" fmla="*/ 0 h 48"/>
                  <a:gd name="T22" fmla="*/ 0 w 40"/>
                  <a:gd name="T23" fmla="*/ 0 h 48"/>
                  <a:gd name="T24" fmla="*/ 0 w 40"/>
                  <a:gd name="T25" fmla="*/ 0 h 48"/>
                  <a:gd name="T26" fmla="*/ 8 w 40"/>
                  <a:gd name="T27" fmla="*/ 0 h 48"/>
                  <a:gd name="T28" fmla="*/ 16 w 40"/>
                  <a:gd name="T29" fmla="*/ 0 h 48"/>
                  <a:gd name="T30" fmla="*/ 24 w 40"/>
                  <a:gd name="T31" fmla="*/ 8 h 48"/>
                  <a:gd name="T32" fmla="*/ 32 w 40"/>
                  <a:gd name="T33" fmla="*/ 16 h 48"/>
                  <a:gd name="T34" fmla="*/ 32 w 40"/>
                  <a:gd name="T35" fmla="*/ 1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48"/>
                  <a:gd name="T56" fmla="*/ 40 w 40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48">
                    <a:moveTo>
                      <a:pt x="32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9" name="Freeform 100"/>
              <p:cNvSpPr>
                <a:spLocks/>
              </p:cNvSpPr>
              <p:nvPr/>
            </p:nvSpPr>
            <p:spPr bwMode="auto">
              <a:xfrm>
                <a:off x="7139990" y="2591367"/>
                <a:ext cx="100693" cy="219530"/>
              </a:xfrm>
              <a:custGeom>
                <a:avLst/>
                <a:gdLst>
                  <a:gd name="T0" fmla="*/ 32 w 80"/>
                  <a:gd name="T1" fmla="*/ 159 h 175"/>
                  <a:gd name="T2" fmla="*/ 32 w 80"/>
                  <a:gd name="T3" fmla="*/ 167 h 175"/>
                  <a:gd name="T4" fmla="*/ 24 w 80"/>
                  <a:gd name="T5" fmla="*/ 167 h 175"/>
                  <a:gd name="T6" fmla="*/ 24 w 80"/>
                  <a:gd name="T7" fmla="*/ 175 h 175"/>
                  <a:gd name="T8" fmla="*/ 24 w 80"/>
                  <a:gd name="T9" fmla="*/ 175 h 175"/>
                  <a:gd name="T10" fmla="*/ 16 w 80"/>
                  <a:gd name="T11" fmla="*/ 175 h 175"/>
                  <a:gd name="T12" fmla="*/ 16 w 80"/>
                  <a:gd name="T13" fmla="*/ 175 h 175"/>
                  <a:gd name="T14" fmla="*/ 8 w 80"/>
                  <a:gd name="T15" fmla="*/ 167 h 175"/>
                  <a:gd name="T16" fmla="*/ 8 w 80"/>
                  <a:gd name="T17" fmla="*/ 159 h 175"/>
                  <a:gd name="T18" fmla="*/ 0 w 80"/>
                  <a:gd name="T19" fmla="*/ 143 h 175"/>
                  <a:gd name="T20" fmla="*/ 0 w 80"/>
                  <a:gd name="T21" fmla="*/ 135 h 175"/>
                  <a:gd name="T22" fmla="*/ 0 w 80"/>
                  <a:gd name="T23" fmla="*/ 135 h 175"/>
                  <a:gd name="T24" fmla="*/ 8 w 80"/>
                  <a:gd name="T25" fmla="*/ 127 h 175"/>
                  <a:gd name="T26" fmla="*/ 16 w 80"/>
                  <a:gd name="T27" fmla="*/ 127 h 175"/>
                  <a:gd name="T28" fmla="*/ 16 w 80"/>
                  <a:gd name="T29" fmla="*/ 127 h 175"/>
                  <a:gd name="T30" fmla="*/ 16 w 80"/>
                  <a:gd name="T31" fmla="*/ 119 h 175"/>
                  <a:gd name="T32" fmla="*/ 24 w 80"/>
                  <a:gd name="T33" fmla="*/ 104 h 175"/>
                  <a:gd name="T34" fmla="*/ 32 w 80"/>
                  <a:gd name="T35" fmla="*/ 88 h 175"/>
                  <a:gd name="T36" fmla="*/ 48 w 80"/>
                  <a:gd name="T37" fmla="*/ 64 h 175"/>
                  <a:gd name="T38" fmla="*/ 56 w 80"/>
                  <a:gd name="T39" fmla="*/ 32 h 175"/>
                  <a:gd name="T40" fmla="*/ 64 w 80"/>
                  <a:gd name="T41" fmla="*/ 24 h 175"/>
                  <a:gd name="T42" fmla="*/ 64 w 80"/>
                  <a:gd name="T43" fmla="*/ 16 h 175"/>
                  <a:gd name="T44" fmla="*/ 72 w 80"/>
                  <a:gd name="T45" fmla="*/ 8 h 175"/>
                  <a:gd name="T46" fmla="*/ 72 w 80"/>
                  <a:gd name="T47" fmla="*/ 8 h 175"/>
                  <a:gd name="T48" fmla="*/ 72 w 80"/>
                  <a:gd name="T49" fmla="*/ 0 h 175"/>
                  <a:gd name="T50" fmla="*/ 80 w 80"/>
                  <a:gd name="T51" fmla="*/ 0 h 175"/>
                  <a:gd name="T52" fmla="*/ 80 w 80"/>
                  <a:gd name="T53" fmla="*/ 8 h 175"/>
                  <a:gd name="T54" fmla="*/ 80 w 80"/>
                  <a:gd name="T55" fmla="*/ 8 h 175"/>
                  <a:gd name="T56" fmla="*/ 72 w 80"/>
                  <a:gd name="T57" fmla="*/ 16 h 175"/>
                  <a:gd name="T58" fmla="*/ 72 w 80"/>
                  <a:gd name="T59" fmla="*/ 24 h 175"/>
                  <a:gd name="T60" fmla="*/ 72 w 80"/>
                  <a:gd name="T61" fmla="*/ 32 h 175"/>
                  <a:gd name="T62" fmla="*/ 64 w 80"/>
                  <a:gd name="T63" fmla="*/ 48 h 175"/>
                  <a:gd name="T64" fmla="*/ 64 w 80"/>
                  <a:gd name="T65" fmla="*/ 56 h 175"/>
                  <a:gd name="T66" fmla="*/ 56 w 80"/>
                  <a:gd name="T67" fmla="*/ 72 h 175"/>
                  <a:gd name="T68" fmla="*/ 48 w 80"/>
                  <a:gd name="T69" fmla="*/ 104 h 175"/>
                  <a:gd name="T70" fmla="*/ 40 w 80"/>
                  <a:gd name="T71" fmla="*/ 127 h 175"/>
                  <a:gd name="T72" fmla="*/ 32 w 80"/>
                  <a:gd name="T73" fmla="*/ 151 h 175"/>
                  <a:gd name="T74" fmla="*/ 32 w 80"/>
                  <a:gd name="T75" fmla="*/ 159 h 175"/>
                  <a:gd name="T76" fmla="*/ 32 w 80"/>
                  <a:gd name="T77" fmla="*/ 159 h 175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80"/>
                  <a:gd name="T118" fmla="*/ 0 h 175"/>
                  <a:gd name="T119" fmla="*/ 80 w 80"/>
                  <a:gd name="T120" fmla="*/ 175 h 175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80" h="175">
                    <a:moveTo>
                      <a:pt x="32" y="159"/>
                    </a:moveTo>
                    <a:lnTo>
                      <a:pt x="32" y="167"/>
                    </a:lnTo>
                    <a:lnTo>
                      <a:pt x="24" y="167"/>
                    </a:lnTo>
                    <a:lnTo>
                      <a:pt x="24" y="175"/>
                    </a:lnTo>
                    <a:lnTo>
                      <a:pt x="16" y="175"/>
                    </a:lnTo>
                    <a:lnTo>
                      <a:pt x="8" y="167"/>
                    </a:lnTo>
                    <a:lnTo>
                      <a:pt x="8" y="159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8" y="127"/>
                    </a:lnTo>
                    <a:lnTo>
                      <a:pt x="16" y="127"/>
                    </a:lnTo>
                    <a:lnTo>
                      <a:pt x="16" y="119"/>
                    </a:lnTo>
                    <a:lnTo>
                      <a:pt x="24" y="104"/>
                    </a:lnTo>
                    <a:lnTo>
                      <a:pt x="32" y="88"/>
                    </a:lnTo>
                    <a:lnTo>
                      <a:pt x="48" y="64"/>
                    </a:lnTo>
                    <a:lnTo>
                      <a:pt x="56" y="32"/>
                    </a:lnTo>
                    <a:lnTo>
                      <a:pt x="64" y="24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8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72" y="32"/>
                    </a:lnTo>
                    <a:lnTo>
                      <a:pt x="64" y="48"/>
                    </a:lnTo>
                    <a:lnTo>
                      <a:pt x="64" y="56"/>
                    </a:lnTo>
                    <a:lnTo>
                      <a:pt x="56" y="72"/>
                    </a:lnTo>
                    <a:lnTo>
                      <a:pt x="48" y="104"/>
                    </a:lnTo>
                    <a:lnTo>
                      <a:pt x="40" y="127"/>
                    </a:lnTo>
                    <a:lnTo>
                      <a:pt x="32" y="151"/>
                    </a:lnTo>
                    <a:lnTo>
                      <a:pt x="32" y="159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81"/>
          <p:cNvGrpSpPr>
            <a:grpSpLocks noChangeAspect="1"/>
          </p:cNvGrpSpPr>
          <p:nvPr/>
        </p:nvGrpSpPr>
        <p:grpSpPr>
          <a:xfrm>
            <a:off x="3478107" y="3865387"/>
            <a:ext cx="76551" cy="270000"/>
            <a:chOff x="7139990" y="2452122"/>
            <a:chExt cx="100693" cy="358775"/>
          </a:xfrm>
          <a:solidFill>
            <a:schemeClr val="tx1"/>
          </a:solidFill>
        </p:grpSpPr>
        <p:sp>
          <p:nvSpPr>
            <p:cNvPr id="83" name="Freeform 98"/>
            <p:cNvSpPr>
              <a:spLocks/>
            </p:cNvSpPr>
            <p:nvPr/>
          </p:nvSpPr>
          <p:spPr bwMode="auto">
            <a:xfrm>
              <a:off x="7170198" y="2452122"/>
              <a:ext cx="50346" cy="60214"/>
            </a:xfrm>
            <a:custGeom>
              <a:avLst/>
              <a:gdLst>
                <a:gd name="T0" fmla="*/ 0 w 40"/>
                <a:gd name="T1" fmla="*/ 8 h 48"/>
                <a:gd name="T2" fmla="*/ 0 w 40"/>
                <a:gd name="T3" fmla="*/ 0 h 48"/>
                <a:gd name="T4" fmla="*/ 8 w 40"/>
                <a:gd name="T5" fmla="*/ 0 h 48"/>
                <a:gd name="T6" fmla="*/ 16 w 40"/>
                <a:gd name="T7" fmla="*/ 0 h 48"/>
                <a:gd name="T8" fmla="*/ 24 w 40"/>
                <a:gd name="T9" fmla="*/ 8 h 48"/>
                <a:gd name="T10" fmla="*/ 40 w 40"/>
                <a:gd name="T11" fmla="*/ 16 h 48"/>
                <a:gd name="T12" fmla="*/ 40 w 40"/>
                <a:gd name="T13" fmla="*/ 24 h 48"/>
                <a:gd name="T14" fmla="*/ 40 w 40"/>
                <a:gd name="T15" fmla="*/ 32 h 48"/>
                <a:gd name="T16" fmla="*/ 40 w 40"/>
                <a:gd name="T17" fmla="*/ 40 h 48"/>
                <a:gd name="T18" fmla="*/ 40 w 40"/>
                <a:gd name="T19" fmla="*/ 48 h 48"/>
                <a:gd name="T20" fmla="*/ 32 w 40"/>
                <a:gd name="T21" fmla="*/ 48 h 48"/>
                <a:gd name="T22" fmla="*/ 32 w 40"/>
                <a:gd name="T23" fmla="*/ 48 h 48"/>
                <a:gd name="T24" fmla="*/ 24 w 40"/>
                <a:gd name="T25" fmla="*/ 40 h 48"/>
                <a:gd name="T26" fmla="*/ 24 w 40"/>
                <a:gd name="T27" fmla="*/ 40 h 48"/>
                <a:gd name="T28" fmla="*/ 16 w 40"/>
                <a:gd name="T29" fmla="*/ 32 h 48"/>
                <a:gd name="T30" fmla="*/ 8 w 40"/>
                <a:gd name="T31" fmla="*/ 16 h 48"/>
                <a:gd name="T32" fmla="*/ 0 w 40"/>
                <a:gd name="T33" fmla="*/ 16 h 48"/>
                <a:gd name="T34" fmla="*/ 0 w 40"/>
                <a:gd name="T35" fmla="*/ 8 h 48"/>
                <a:gd name="T36" fmla="*/ 0 w 40"/>
                <a:gd name="T37" fmla="*/ 8 h 48"/>
                <a:gd name="T38" fmla="*/ 0 w 40"/>
                <a:gd name="T39" fmla="*/ 8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4" name="Freeform 99"/>
            <p:cNvSpPr>
              <a:spLocks/>
            </p:cNvSpPr>
            <p:nvPr/>
          </p:nvSpPr>
          <p:spPr bwMode="auto">
            <a:xfrm>
              <a:off x="7139990" y="2571296"/>
              <a:ext cx="50346" cy="60214"/>
            </a:xfrm>
            <a:custGeom>
              <a:avLst/>
              <a:gdLst>
                <a:gd name="T0" fmla="*/ 32 w 40"/>
                <a:gd name="T1" fmla="*/ 16 h 48"/>
                <a:gd name="T2" fmla="*/ 40 w 40"/>
                <a:gd name="T3" fmla="*/ 24 h 48"/>
                <a:gd name="T4" fmla="*/ 40 w 40"/>
                <a:gd name="T5" fmla="*/ 32 h 48"/>
                <a:gd name="T6" fmla="*/ 40 w 40"/>
                <a:gd name="T7" fmla="*/ 40 h 48"/>
                <a:gd name="T8" fmla="*/ 32 w 40"/>
                <a:gd name="T9" fmla="*/ 48 h 48"/>
                <a:gd name="T10" fmla="*/ 32 w 40"/>
                <a:gd name="T11" fmla="*/ 40 h 48"/>
                <a:gd name="T12" fmla="*/ 24 w 40"/>
                <a:gd name="T13" fmla="*/ 40 h 48"/>
                <a:gd name="T14" fmla="*/ 16 w 40"/>
                <a:gd name="T15" fmla="*/ 32 h 48"/>
                <a:gd name="T16" fmla="*/ 0 w 40"/>
                <a:gd name="T17" fmla="*/ 16 h 48"/>
                <a:gd name="T18" fmla="*/ 0 w 40"/>
                <a:gd name="T19" fmla="*/ 8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8 w 40"/>
                <a:gd name="T27" fmla="*/ 0 h 48"/>
                <a:gd name="T28" fmla="*/ 16 w 40"/>
                <a:gd name="T29" fmla="*/ 0 h 48"/>
                <a:gd name="T30" fmla="*/ 24 w 40"/>
                <a:gd name="T31" fmla="*/ 8 h 48"/>
                <a:gd name="T32" fmla="*/ 32 w 40"/>
                <a:gd name="T33" fmla="*/ 16 h 48"/>
                <a:gd name="T34" fmla="*/ 32 w 40"/>
                <a:gd name="T35" fmla="*/ 16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5" name="Freeform 100"/>
            <p:cNvSpPr>
              <a:spLocks/>
            </p:cNvSpPr>
            <p:nvPr/>
          </p:nvSpPr>
          <p:spPr bwMode="auto">
            <a:xfrm>
              <a:off x="7139990" y="2591367"/>
              <a:ext cx="100693" cy="219530"/>
            </a:xfrm>
            <a:custGeom>
              <a:avLst/>
              <a:gdLst>
                <a:gd name="T0" fmla="*/ 32 w 80"/>
                <a:gd name="T1" fmla="*/ 159 h 175"/>
                <a:gd name="T2" fmla="*/ 32 w 80"/>
                <a:gd name="T3" fmla="*/ 167 h 175"/>
                <a:gd name="T4" fmla="*/ 24 w 80"/>
                <a:gd name="T5" fmla="*/ 167 h 175"/>
                <a:gd name="T6" fmla="*/ 24 w 80"/>
                <a:gd name="T7" fmla="*/ 175 h 175"/>
                <a:gd name="T8" fmla="*/ 24 w 80"/>
                <a:gd name="T9" fmla="*/ 175 h 175"/>
                <a:gd name="T10" fmla="*/ 16 w 80"/>
                <a:gd name="T11" fmla="*/ 175 h 175"/>
                <a:gd name="T12" fmla="*/ 16 w 80"/>
                <a:gd name="T13" fmla="*/ 175 h 175"/>
                <a:gd name="T14" fmla="*/ 8 w 80"/>
                <a:gd name="T15" fmla="*/ 167 h 175"/>
                <a:gd name="T16" fmla="*/ 8 w 80"/>
                <a:gd name="T17" fmla="*/ 159 h 175"/>
                <a:gd name="T18" fmla="*/ 0 w 80"/>
                <a:gd name="T19" fmla="*/ 143 h 175"/>
                <a:gd name="T20" fmla="*/ 0 w 80"/>
                <a:gd name="T21" fmla="*/ 135 h 175"/>
                <a:gd name="T22" fmla="*/ 0 w 80"/>
                <a:gd name="T23" fmla="*/ 135 h 175"/>
                <a:gd name="T24" fmla="*/ 8 w 80"/>
                <a:gd name="T25" fmla="*/ 127 h 175"/>
                <a:gd name="T26" fmla="*/ 16 w 80"/>
                <a:gd name="T27" fmla="*/ 127 h 175"/>
                <a:gd name="T28" fmla="*/ 16 w 80"/>
                <a:gd name="T29" fmla="*/ 127 h 175"/>
                <a:gd name="T30" fmla="*/ 16 w 80"/>
                <a:gd name="T31" fmla="*/ 119 h 175"/>
                <a:gd name="T32" fmla="*/ 24 w 80"/>
                <a:gd name="T33" fmla="*/ 104 h 175"/>
                <a:gd name="T34" fmla="*/ 32 w 80"/>
                <a:gd name="T35" fmla="*/ 88 h 175"/>
                <a:gd name="T36" fmla="*/ 48 w 80"/>
                <a:gd name="T37" fmla="*/ 64 h 175"/>
                <a:gd name="T38" fmla="*/ 56 w 80"/>
                <a:gd name="T39" fmla="*/ 32 h 175"/>
                <a:gd name="T40" fmla="*/ 64 w 80"/>
                <a:gd name="T41" fmla="*/ 24 h 175"/>
                <a:gd name="T42" fmla="*/ 64 w 80"/>
                <a:gd name="T43" fmla="*/ 16 h 175"/>
                <a:gd name="T44" fmla="*/ 72 w 80"/>
                <a:gd name="T45" fmla="*/ 8 h 175"/>
                <a:gd name="T46" fmla="*/ 72 w 80"/>
                <a:gd name="T47" fmla="*/ 8 h 175"/>
                <a:gd name="T48" fmla="*/ 72 w 80"/>
                <a:gd name="T49" fmla="*/ 0 h 175"/>
                <a:gd name="T50" fmla="*/ 80 w 80"/>
                <a:gd name="T51" fmla="*/ 0 h 175"/>
                <a:gd name="T52" fmla="*/ 80 w 80"/>
                <a:gd name="T53" fmla="*/ 8 h 175"/>
                <a:gd name="T54" fmla="*/ 80 w 80"/>
                <a:gd name="T55" fmla="*/ 8 h 175"/>
                <a:gd name="T56" fmla="*/ 72 w 80"/>
                <a:gd name="T57" fmla="*/ 16 h 175"/>
                <a:gd name="T58" fmla="*/ 72 w 80"/>
                <a:gd name="T59" fmla="*/ 24 h 175"/>
                <a:gd name="T60" fmla="*/ 72 w 80"/>
                <a:gd name="T61" fmla="*/ 32 h 175"/>
                <a:gd name="T62" fmla="*/ 64 w 80"/>
                <a:gd name="T63" fmla="*/ 48 h 175"/>
                <a:gd name="T64" fmla="*/ 64 w 80"/>
                <a:gd name="T65" fmla="*/ 56 h 175"/>
                <a:gd name="T66" fmla="*/ 56 w 80"/>
                <a:gd name="T67" fmla="*/ 72 h 175"/>
                <a:gd name="T68" fmla="*/ 48 w 80"/>
                <a:gd name="T69" fmla="*/ 104 h 175"/>
                <a:gd name="T70" fmla="*/ 40 w 80"/>
                <a:gd name="T71" fmla="*/ 127 h 175"/>
                <a:gd name="T72" fmla="*/ 32 w 80"/>
                <a:gd name="T73" fmla="*/ 151 h 175"/>
                <a:gd name="T74" fmla="*/ 32 w 80"/>
                <a:gd name="T75" fmla="*/ 159 h 175"/>
                <a:gd name="T76" fmla="*/ 32 w 80"/>
                <a:gd name="T77" fmla="*/ 159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85"/>
          <p:cNvGrpSpPr>
            <a:grpSpLocks noChangeAspect="1"/>
          </p:cNvGrpSpPr>
          <p:nvPr/>
        </p:nvGrpSpPr>
        <p:grpSpPr>
          <a:xfrm>
            <a:off x="3896598" y="4707820"/>
            <a:ext cx="97102" cy="288000"/>
            <a:chOff x="4587523" y="4870802"/>
            <a:chExt cx="147960" cy="280283"/>
          </a:xfrm>
          <a:solidFill>
            <a:schemeClr val="tx1"/>
          </a:solidFill>
        </p:grpSpPr>
        <p:sp>
          <p:nvSpPr>
            <p:cNvPr id="87" name="Freeform 144"/>
            <p:cNvSpPr>
              <a:spLocks/>
            </p:cNvSpPr>
            <p:nvPr/>
          </p:nvSpPr>
          <p:spPr bwMode="auto">
            <a:xfrm>
              <a:off x="4656488" y="4870802"/>
              <a:ext cx="50156" cy="40040"/>
            </a:xfrm>
            <a:custGeom>
              <a:avLst/>
              <a:gdLst>
                <a:gd name="T0" fmla="*/ 40 w 40"/>
                <a:gd name="T1" fmla="*/ 16 h 32"/>
                <a:gd name="T2" fmla="*/ 40 w 40"/>
                <a:gd name="T3" fmla="*/ 24 h 32"/>
                <a:gd name="T4" fmla="*/ 40 w 40"/>
                <a:gd name="T5" fmla="*/ 32 h 32"/>
                <a:gd name="T6" fmla="*/ 32 w 40"/>
                <a:gd name="T7" fmla="*/ 32 h 32"/>
                <a:gd name="T8" fmla="*/ 32 w 40"/>
                <a:gd name="T9" fmla="*/ 32 h 32"/>
                <a:gd name="T10" fmla="*/ 24 w 40"/>
                <a:gd name="T11" fmla="*/ 32 h 32"/>
                <a:gd name="T12" fmla="*/ 16 w 40"/>
                <a:gd name="T13" fmla="*/ 24 h 32"/>
                <a:gd name="T14" fmla="*/ 8 w 40"/>
                <a:gd name="T15" fmla="*/ 16 h 32"/>
                <a:gd name="T16" fmla="*/ 8 w 40"/>
                <a:gd name="T17" fmla="*/ 8 h 32"/>
                <a:gd name="T18" fmla="*/ 0 w 40"/>
                <a:gd name="T19" fmla="*/ 8 h 32"/>
                <a:gd name="T20" fmla="*/ 0 w 40"/>
                <a:gd name="T21" fmla="*/ 0 h 32"/>
                <a:gd name="T22" fmla="*/ 8 w 40"/>
                <a:gd name="T23" fmla="*/ 0 h 32"/>
                <a:gd name="T24" fmla="*/ 24 w 40"/>
                <a:gd name="T25" fmla="*/ 0 h 32"/>
                <a:gd name="T26" fmla="*/ 32 w 40"/>
                <a:gd name="T27" fmla="*/ 8 h 32"/>
                <a:gd name="T28" fmla="*/ 40 w 40"/>
                <a:gd name="T29" fmla="*/ 16 h 32"/>
                <a:gd name="T30" fmla="*/ 40 w 40"/>
                <a:gd name="T31" fmla="*/ 16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8" name="Freeform 146"/>
            <p:cNvSpPr>
              <a:spLocks/>
            </p:cNvSpPr>
            <p:nvPr/>
          </p:nvSpPr>
          <p:spPr bwMode="auto">
            <a:xfrm>
              <a:off x="4587523" y="4950883"/>
              <a:ext cx="147960" cy="200202"/>
            </a:xfrm>
            <a:custGeom>
              <a:avLst/>
              <a:gdLst>
                <a:gd name="T0" fmla="*/ 55 w 118"/>
                <a:gd name="T1" fmla="*/ 160 h 160"/>
                <a:gd name="T2" fmla="*/ 47 w 118"/>
                <a:gd name="T3" fmla="*/ 160 h 160"/>
                <a:gd name="T4" fmla="*/ 47 w 118"/>
                <a:gd name="T5" fmla="*/ 152 h 160"/>
                <a:gd name="T6" fmla="*/ 47 w 118"/>
                <a:gd name="T7" fmla="*/ 144 h 160"/>
                <a:gd name="T8" fmla="*/ 39 w 118"/>
                <a:gd name="T9" fmla="*/ 136 h 160"/>
                <a:gd name="T10" fmla="*/ 47 w 118"/>
                <a:gd name="T11" fmla="*/ 128 h 160"/>
                <a:gd name="T12" fmla="*/ 47 w 118"/>
                <a:gd name="T13" fmla="*/ 120 h 160"/>
                <a:gd name="T14" fmla="*/ 55 w 118"/>
                <a:gd name="T15" fmla="*/ 120 h 160"/>
                <a:gd name="T16" fmla="*/ 55 w 118"/>
                <a:gd name="T17" fmla="*/ 104 h 160"/>
                <a:gd name="T18" fmla="*/ 55 w 118"/>
                <a:gd name="T19" fmla="*/ 88 h 160"/>
                <a:gd name="T20" fmla="*/ 63 w 118"/>
                <a:gd name="T21" fmla="*/ 72 h 160"/>
                <a:gd name="T22" fmla="*/ 63 w 118"/>
                <a:gd name="T23" fmla="*/ 56 h 160"/>
                <a:gd name="T24" fmla="*/ 63 w 118"/>
                <a:gd name="T25" fmla="*/ 40 h 160"/>
                <a:gd name="T26" fmla="*/ 63 w 118"/>
                <a:gd name="T27" fmla="*/ 32 h 160"/>
                <a:gd name="T28" fmla="*/ 63 w 118"/>
                <a:gd name="T29" fmla="*/ 24 h 160"/>
                <a:gd name="T30" fmla="*/ 55 w 118"/>
                <a:gd name="T31" fmla="*/ 24 h 160"/>
                <a:gd name="T32" fmla="*/ 39 w 118"/>
                <a:gd name="T33" fmla="*/ 32 h 160"/>
                <a:gd name="T34" fmla="*/ 31 w 118"/>
                <a:gd name="T35" fmla="*/ 32 h 160"/>
                <a:gd name="T36" fmla="*/ 24 w 118"/>
                <a:gd name="T37" fmla="*/ 40 h 160"/>
                <a:gd name="T38" fmla="*/ 8 w 118"/>
                <a:gd name="T39" fmla="*/ 32 h 160"/>
                <a:gd name="T40" fmla="*/ 0 w 118"/>
                <a:gd name="T41" fmla="*/ 32 h 160"/>
                <a:gd name="T42" fmla="*/ 0 w 118"/>
                <a:gd name="T43" fmla="*/ 24 h 160"/>
                <a:gd name="T44" fmla="*/ 16 w 118"/>
                <a:gd name="T45" fmla="*/ 24 h 160"/>
                <a:gd name="T46" fmla="*/ 39 w 118"/>
                <a:gd name="T47" fmla="*/ 16 h 160"/>
                <a:gd name="T48" fmla="*/ 47 w 118"/>
                <a:gd name="T49" fmla="*/ 16 h 160"/>
                <a:gd name="T50" fmla="*/ 63 w 118"/>
                <a:gd name="T51" fmla="*/ 8 h 160"/>
                <a:gd name="T52" fmla="*/ 71 w 118"/>
                <a:gd name="T53" fmla="*/ 0 h 160"/>
                <a:gd name="T54" fmla="*/ 71 w 118"/>
                <a:gd name="T55" fmla="*/ 0 h 160"/>
                <a:gd name="T56" fmla="*/ 79 w 118"/>
                <a:gd name="T57" fmla="*/ 8 h 160"/>
                <a:gd name="T58" fmla="*/ 87 w 118"/>
                <a:gd name="T59" fmla="*/ 8 h 160"/>
                <a:gd name="T60" fmla="*/ 95 w 118"/>
                <a:gd name="T61" fmla="*/ 16 h 160"/>
                <a:gd name="T62" fmla="*/ 87 w 118"/>
                <a:gd name="T63" fmla="*/ 16 h 160"/>
                <a:gd name="T64" fmla="*/ 87 w 118"/>
                <a:gd name="T65" fmla="*/ 24 h 160"/>
                <a:gd name="T66" fmla="*/ 79 w 118"/>
                <a:gd name="T67" fmla="*/ 32 h 160"/>
                <a:gd name="T68" fmla="*/ 79 w 118"/>
                <a:gd name="T69" fmla="*/ 40 h 160"/>
                <a:gd name="T70" fmla="*/ 79 w 118"/>
                <a:gd name="T71" fmla="*/ 56 h 160"/>
                <a:gd name="T72" fmla="*/ 79 w 118"/>
                <a:gd name="T73" fmla="*/ 64 h 160"/>
                <a:gd name="T74" fmla="*/ 71 w 118"/>
                <a:gd name="T75" fmla="*/ 80 h 160"/>
                <a:gd name="T76" fmla="*/ 71 w 118"/>
                <a:gd name="T77" fmla="*/ 96 h 160"/>
                <a:gd name="T78" fmla="*/ 71 w 118"/>
                <a:gd name="T79" fmla="*/ 104 h 160"/>
                <a:gd name="T80" fmla="*/ 71 w 118"/>
                <a:gd name="T81" fmla="*/ 112 h 160"/>
                <a:gd name="T82" fmla="*/ 71 w 118"/>
                <a:gd name="T83" fmla="*/ 112 h 160"/>
                <a:gd name="T84" fmla="*/ 71 w 118"/>
                <a:gd name="T85" fmla="*/ 112 h 160"/>
                <a:gd name="T86" fmla="*/ 79 w 118"/>
                <a:gd name="T87" fmla="*/ 112 h 160"/>
                <a:gd name="T88" fmla="*/ 79 w 118"/>
                <a:gd name="T89" fmla="*/ 112 h 160"/>
                <a:gd name="T90" fmla="*/ 87 w 118"/>
                <a:gd name="T91" fmla="*/ 104 h 160"/>
                <a:gd name="T92" fmla="*/ 95 w 118"/>
                <a:gd name="T93" fmla="*/ 96 h 160"/>
                <a:gd name="T94" fmla="*/ 110 w 118"/>
                <a:gd name="T95" fmla="*/ 96 h 160"/>
                <a:gd name="T96" fmla="*/ 118 w 118"/>
                <a:gd name="T97" fmla="*/ 88 h 160"/>
                <a:gd name="T98" fmla="*/ 118 w 118"/>
                <a:gd name="T99" fmla="*/ 88 h 160"/>
                <a:gd name="T100" fmla="*/ 118 w 118"/>
                <a:gd name="T101" fmla="*/ 88 h 160"/>
                <a:gd name="T102" fmla="*/ 118 w 118"/>
                <a:gd name="T103" fmla="*/ 88 h 160"/>
                <a:gd name="T104" fmla="*/ 118 w 118"/>
                <a:gd name="T105" fmla="*/ 96 h 160"/>
                <a:gd name="T106" fmla="*/ 110 w 118"/>
                <a:gd name="T107" fmla="*/ 104 h 160"/>
                <a:gd name="T108" fmla="*/ 95 w 118"/>
                <a:gd name="T109" fmla="*/ 112 h 160"/>
                <a:gd name="T110" fmla="*/ 79 w 118"/>
                <a:gd name="T111" fmla="*/ 128 h 160"/>
                <a:gd name="T112" fmla="*/ 71 w 118"/>
                <a:gd name="T113" fmla="*/ 136 h 160"/>
                <a:gd name="T114" fmla="*/ 63 w 118"/>
                <a:gd name="T115" fmla="*/ 144 h 160"/>
                <a:gd name="T116" fmla="*/ 63 w 118"/>
                <a:gd name="T117" fmla="*/ 152 h 160"/>
                <a:gd name="T118" fmla="*/ 55 w 118"/>
                <a:gd name="T119" fmla="*/ 160 h 160"/>
                <a:gd name="T120" fmla="*/ 55 w 118"/>
                <a:gd name="T121" fmla="*/ 160 h 160"/>
                <a:gd name="T122" fmla="*/ 55 w 118"/>
                <a:gd name="T123" fmla="*/ 160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qǐnɡ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请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今天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月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271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*问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号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190875"/>
            <a:ext cx="1338262" cy="528638"/>
            <a:chOff x="683984" y="5619216"/>
            <a:chExt cx="1338943" cy="530535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星期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28638"/>
            <a:chOff x="683984" y="5619216"/>
            <a:chExt cx="1338943" cy="530535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31148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昨天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1633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084638"/>
            <a:ext cx="1338263" cy="544512"/>
            <a:chOff x="683984" y="5619216"/>
            <a:chExt cx="1338943" cy="545826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906261" y="5638444"/>
              <a:ext cx="903911" cy="5265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明天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去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1452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2770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学校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看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728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书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1087438"/>
            <a:ext cx="62404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271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2717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1819275"/>
            <a:ext cx="6556375" cy="10731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373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2882900"/>
            <a:ext cx="5353050" cy="10731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47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4013200"/>
            <a:ext cx="8002587" cy="550863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2" grpId="0"/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4678363"/>
            <a:ext cx="5948362" cy="550862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680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看书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看老师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看中国朋友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5410200"/>
            <a:ext cx="6823075" cy="5492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看书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看老师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看中国朋友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我有一本汉语书。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  <p:bldP spid="3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6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今天</a:t>
            </a:r>
          </a:p>
        </p:txBody>
      </p:sp>
      <p:sp>
        <p:nvSpPr>
          <p:cNvPr id="788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月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星期</a:t>
            </a:r>
          </a:p>
        </p:txBody>
      </p:sp>
      <p:grpSp>
        <p:nvGrpSpPr>
          <p:cNvPr id="788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今天很好</a:t>
            </a: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去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</a:t>
            </a: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书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一月、二月、三月、四月、五月、六月、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七月、八月、九月、十月、十一月、十二月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星期一、星期二、星期三、星期四、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星期五、星期六、星期日（星期天）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看书</a:t>
            </a: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看老师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看中国朋友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我有一本汉语书。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你去学校吗？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我不去学校，我去朋友家。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我今天很好。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你今天好吗？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37EDE58-2CBA-4392-B80B-0A1492C3330D}"/>
              </a:ext>
            </a:extLst>
          </p:cNvPr>
          <p:cNvSpPr txBox="1"/>
          <p:nvPr/>
        </p:nvSpPr>
        <p:spPr>
          <a:xfrm>
            <a:off x="620486" y="551443"/>
            <a:ext cx="14151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qǐng</a:t>
            </a:r>
            <a:endParaRPr lang="en-US" altLang="zh-CN" sz="4800" dirty="0"/>
          </a:p>
          <a:p>
            <a:pPr algn="ctr"/>
            <a:r>
              <a:rPr lang="zh-CN" altLang="en-US" sz="4800" dirty="0"/>
              <a:t>请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A6F5DBFF-96D0-4D6C-87CF-347F3FFCE999}"/>
              </a:ext>
            </a:extLst>
          </p:cNvPr>
          <p:cNvSpPr txBox="1"/>
          <p:nvPr/>
        </p:nvSpPr>
        <p:spPr>
          <a:xfrm>
            <a:off x="4158343" y="2536981"/>
            <a:ext cx="15240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wèn</a:t>
            </a:r>
            <a:endParaRPr lang="en-US" altLang="zh-CN" sz="4800" dirty="0"/>
          </a:p>
          <a:p>
            <a:pPr algn="ctr"/>
            <a:r>
              <a:rPr lang="zh-CN" altLang="en-US" sz="4800" dirty="0"/>
              <a:t>问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0730348-BE46-469C-9C64-36B081721A2F}"/>
              </a:ext>
            </a:extLst>
          </p:cNvPr>
          <p:cNvSpPr txBox="1"/>
          <p:nvPr/>
        </p:nvSpPr>
        <p:spPr>
          <a:xfrm>
            <a:off x="7230834" y="289680"/>
            <a:ext cx="24438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jīntiān</a:t>
            </a:r>
            <a:endParaRPr lang="en-US" altLang="zh-CN" sz="4800" dirty="0"/>
          </a:p>
          <a:p>
            <a:pPr algn="ctr"/>
            <a:r>
              <a:rPr lang="zh-CN" altLang="en-US" sz="4800" dirty="0"/>
              <a:t>今天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EDDE763-4C0E-4173-9996-170FBC624CA7}"/>
              </a:ext>
            </a:extLst>
          </p:cNvPr>
          <p:cNvSpPr txBox="1"/>
          <p:nvPr/>
        </p:nvSpPr>
        <p:spPr>
          <a:xfrm>
            <a:off x="0" y="4973667"/>
            <a:ext cx="15348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hào</a:t>
            </a:r>
            <a:endParaRPr lang="en-US" altLang="zh-CN" sz="4800" dirty="0"/>
          </a:p>
          <a:p>
            <a:pPr algn="ctr"/>
            <a:r>
              <a:rPr lang="zh-CN" altLang="en-US" sz="4800" dirty="0"/>
              <a:t>号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9002632-CED0-4AFD-B455-52E7F7541E91}"/>
              </a:ext>
            </a:extLst>
          </p:cNvPr>
          <p:cNvSpPr txBox="1"/>
          <p:nvPr/>
        </p:nvSpPr>
        <p:spPr>
          <a:xfrm>
            <a:off x="5834745" y="4517019"/>
            <a:ext cx="1219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yuè</a:t>
            </a:r>
            <a:endParaRPr lang="en-US" altLang="zh-CN" sz="4800" dirty="0"/>
          </a:p>
          <a:p>
            <a:pPr algn="ctr"/>
            <a:r>
              <a:rPr lang="zh-CN" altLang="en-US" sz="4800" dirty="0"/>
              <a:t>月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C83CDC5F-98B7-4019-A06A-5FBE3C8AA186}"/>
              </a:ext>
            </a:extLst>
          </p:cNvPr>
          <p:cNvSpPr txBox="1"/>
          <p:nvPr/>
        </p:nvSpPr>
        <p:spPr>
          <a:xfrm>
            <a:off x="3418114" y="640646"/>
            <a:ext cx="2220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xīngqī</a:t>
            </a:r>
            <a:endParaRPr lang="en-US" altLang="zh-CN" sz="4800" dirty="0"/>
          </a:p>
          <a:p>
            <a:pPr algn="ctr"/>
            <a:r>
              <a:rPr lang="zh-CN" altLang="en-US" sz="4800" dirty="0"/>
              <a:t>星期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4E1559BD-A404-42BE-855C-43D1B6917370}"/>
              </a:ext>
            </a:extLst>
          </p:cNvPr>
          <p:cNvSpPr txBox="1"/>
          <p:nvPr/>
        </p:nvSpPr>
        <p:spPr>
          <a:xfrm>
            <a:off x="2917371" y="4526294"/>
            <a:ext cx="2220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zuótiān</a:t>
            </a:r>
            <a:endParaRPr lang="en-US" altLang="zh-CN" sz="4800" dirty="0"/>
          </a:p>
          <a:p>
            <a:pPr algn="ctr"/>
            <a:r>
              <a:rPr lang="zh-CN" altLang="en-US" sz="4800" dirty="0"/>
              <a:t>昨天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79EED66-22ED-4D00-885D-681025621876}"/>
              </a:ext>
            </a:extLst>
          </p:cNvPr>
          <p:cNvSpPr txBox="1"/>
          <p:nvPr/>
        </p:nvSpPr>
        <p:spPr>
          <a:xfrm>
            <a:off x="9160329" y="4133855"/>
            <a:ext cx="28302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míngtiān</a:t>
            </a:r>
            <a:endParaRPr lang="en-US" altLang="zh-CN" sz="4800" dirty="0"/>
          </a:p>
          <a:p>
            <a:pPr algn="ctr"/>
            <a:r>
              <a:rPr lang="zh-CN" altLang="en-US" sz="4800" dirty="0"/>
              <a:t>明天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7A0BB660-7172-4B2C-856D-418E2C449704}"/>
              </a:ext>
            </a:extLst>
          </p:cNvPr>
          <p:cNvSpPr txBox="1"/>
          <p:nvPr/>
        </p:nvSpPr>
        <p:spPr>
          <a:xfrm>
            <a:off x="6106885" y="1859340"/>
            <a:ext cx="11430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qù</a:t>
            </a:r>
            <a:endParaRPr lang="en-US" altLang="zh-CN" sz="4800" dirty="0"/>
          </a:p>
          <a:p>
            <a:pPr algn="ctr"/>
            <a:r>
              <a:rPr lang="zh-CN" altLang="en-US" sz="4800" dirty="0"/>
              <a:t>去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FBC3C070-2171-4C4A-95C0-ECFCEEB5943E}"/>
              </a:ext>
            </a:extLst>
          </p:cNvPr>
          <p:cNvSpPr txBox="1"/>
          <p:nvPr/>
        </p:nvSpPr>
        <p:spPr>
          <a:xfrm>
            <a:off x="968829" y="2598463"/>
            <a:ext cx="23186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xuéxiào</a:t>
            </a:r>
            <a:endParaRPr lang="en-US" altLang="zh-CN" sz="4800" dirty="0"/>
          </a:p>
          <a:p>
            <a:pPr algn="ctr"/>
            <a:r>
              <a:rPr lang="zh-CN" altLang="en-US" sz="4800" dirty="0"/>
              <a:t>学校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DE312351-46D6-40A0-A6B4-ECB179FA7E96}"/>
              </a:ext>
            </a:extLst>
          </p:cNvPr>
          <p:cNvSpPr txBox="1"/>
          <p:nvPr/>
        </p:nvSpPr>
        <p:spPr>
          <a:xfrm>
            <a:off x="7843157" y="4635703"/>
            <a:ext cx="1219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kàn</a:t>
            </a:r>
            <a:endParaRPr lang="en-US" altLang="zh-CN" sz="4800" dirty="0"/>
          </a:p>
          <a:p>
            <a:pPr algn="ctr"/>
            <a:r>
              <a:rPr lang="zh-CN" altLang="en-US" sz="4800" dirty="0"/>
              <a:t>看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7BCBB53-EB7D-4BBB-B3C9-22CEAA8521CF}"/>
              </a:ext>
            </a:extLst>
          </p:cNvPr>
          <p:cNvSpPr txBox="1"/>
          <p:nvPr/>
        </p:nvSpPr>
        <p:spPr>
          <a:xfrm>
            <a:off x="10379529" y="1163760"/>
            <a:ext cx="16110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 err="1"/>
              <a:t>shū</a:t>
            </a:r>
            <a:endParaRPr lang="en-US" altLang="zh-CN" sz="4800" dirty="0"/>
          </a:p>
          <a:p>
            <a:pPr algn="ctr"/>
            <a:r>
              <a:rPr lang="zh-CN" altLang="en-US" sz="4800" dirty="0"/>
              <a:t>书</a:t>
            </a:r>
          </a:p>
        </p:txBody>
      </p:sp>
    </p:spTree>
    <p:extLst>
      <p:ext uri="{BB962C8B-B14F-4D97-AF65-F5344CB8AC3E}">
        <p14:creationId xmlns:p14="http://schemas.microsoft.com/office/powerpoint/2010/main" val="37220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41D0418-97DB-4F5E-9F7B-FCAA1CBC45BA}"/>
              </a:ext>
            </a:extLst>
          </p:cNvPr>
          <p:cNvSpPr txBox="1"/>
          <p:nvPr/>
        </p:nvSpPr>
        <p:spPr>
          <a:xfrm>
            <a:off x="707571" y="816429"/>
            <a:ext cx="2242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please</a:t>
            </a:r>
            <a:endParaRPr lang="zh-CN" altLang="en-US" sz="4800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495A43E-EAA0-47F4-8F04-474EF286FA1E}"/>
              </a:ext>
            </a:extLst>
          </p:cNvPr>
          <p:cNvSpPr txBox="1"/>
          <p:nvPr/>
        </p:nvSpPr>
        <p:spPr>
          <a:xfrm>
            <a:off x="9720943" y="3254495"/>
            <a:ext cx="18941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to ask</a:t>
            </a:r>
            <a:endParaRPr lang="zh-CN" altLang="en-US" sz="4800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7962097-0C12-4776-9883-066DEAC4AE81}"/>
              </a:ext>
            </a:extLst>
          </p:cNvPr>
          <p:cNvSpPr txBox="1"/>
          <p:nvPr/>
        </p:nvSpPr>
        <p:spPr>
          <a:xfrm>
            <a:off x="489858" y="5141739"/>
            <a:ext cx="19376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today</a:t>
            </a:r>
            <a:endParaRPr lang="zh-CN" altLang="en-US" sz="4800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091A7A9-7045-4C61-A36F-5DAA6C8318AA}"/>
              </a:ext>
            </a:extLst>
          </p:cNvPr>
          <p:cNvSpPr txBox="1"/>
          <p:nvPr/>
        </p:nvSpPr>
        <p:spPr>
          <a:xfrm>
            <a:off x="3516086" y="1360633"/>
            <a:ext cx="44522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number of date</a:t>
            </a:r>
            <a:endParaRPr lang="zh-CN" altLang="en-US" sz="4800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09153D8-BD86-49B7-BA68-FDFC4DBC5380}"/>
              </a:ext>
            </a:extLst>
          </p:cNvPr>
          <p:cNvSpPr txBox="1"/>
          <p:nvPr/>
        </p:nvSpPr>
        <p:spPr>
          <a:xfrm>
            <a:off x="8621486" y="301784"/>
            <a:ext cx="2242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month</a:t>
            </a:r>
            <a:endParaRPr lang="zh-CN" altLang="en-US" sz="4800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D706AFA8-B531-4B40-8829-85875A23BD53}"/>
              </a:ext>
            </a:extLst>
          </p:cNvPr>
          <p:cNvSpPr txBox="1"/>
          <p:nvPr/>
        </p:nvSpPr>
        <p:spPr>
          <a:xfrm>
            <a:off x="7162800" y="4565727"/>
            <a:ext cx="32765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yesterday</a:t>
            </a:r>
            <a:endParaRPr lang="zh-CN" altLang="en-US" sz="4800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0022B182-96D0-4B77-A2BC-DAB3B29EC05B}"/>
              </a:ext>
            </a:extLst>
          </p:cNvPr>
          <p:cNvSpPr txBox="1"/>
          <p:nvPr/>
        </p:nvSpPr>
        <p:spPr>
          <a:xfrm>
            <a:off x="9285514" y="5692562"/>
            <a:ext cx="2950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tomorrow</a:t>
            </a:r>
            <a:endParaRPr lang="zh-CN" altLang="en-US" sz="4800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A4F0648-850E-47F1-873F-6E64B60B6C21}"/>
              </a:ext>
            </a:extLst>
          </p:cNvPr>
          <p:cNvSpPr txBox="1"/>
          <p:nvPr/>
        </p:nvSpPr>
        <p:spPr>
          <a:xfrm>
            <a:off x="9628413" y="1876774"/>
            <a:ext cx="16219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to go</a:t>
            </a:r>
            <a:endParaRPr lang="zh-CN" altLang="en-US" sz="4800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54755873-C5D3-422F-A23E-30ED2C7AE312}"/>
              </a:ext>
            </a:extLst>
          </p:cNvPr>
          <p:cNvSpPr txBox="1"/>
          <p:nvPr/>
        </p:nvSpPr>
        <p:spPr>
          <a:xfrm>
            <a:off x="495300" y="4085492"/>
            <a:ext cx="52469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to look/watch/read</a:t>
            </a:r>
            <a:endParaRPr lang="zh-CN" altLang="en-US" sz="4800" dirty="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A4A662F2-7C5B-4692-9824-6A858AC5E16B}"/>
              </a:ext>
            </a:extLst>
          </p:cNvPr>
          <p:cNvSpPr txBox="1"/>
          <p:nvPr/>
        </p:nvSpPr>
        <p:spPr>
          <a:xfrm>
            <a:off x="6931478" y="2805752"/>
            <a:ext cx="16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book</a:t>
            </a:r>
            <a:endParaRPr lang="zh-CN" altLang="en-US" sz="4800" dirty="0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F0128E-8B48-4A16-9B27-B38B5E161453}"/>
              </a:ext>
            </a:extLst>
          </p:cNvPr>
          <p:cNvSpPr txBox="1"/>
          <p:nvPr/>
        </p:nvSpPr>
        <p:spPr>
          <a:xfrm>
            <a:off x="495300" y="2191630"/>
            <a:ext cx="2645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school</a:t>
            </a:r>
            <a:endParaRPr lang="zh-CN" altLang="en-US" sz="4800" dirty="0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707B6DB8-AE5E-46F8-8B17-797C7EAFF03A}"/>
              </a:ext>
            </a:extLst>
          </p:cNvPr>
          <p:cNvSpPr txBox="1"/>
          <p:nvPr/>
        </p:nvSpPr>
        <p:spPr>
          <a:xfrm>
            <a:off x="3570515" y="5081868"/>
            <a:ext cx="1654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week</a:t>
            </a:r>
            <a:endParaRPr lang="zh-CN" altLang="en-US" sz="4800" dirty="0"/>
          </a:p>
        </p:txBody>
      </p:sp>
    </p:spTree>
    <p:extLst>
      <p:ext uri="{BB962C8B-B14F-4D97-AF65-F5344CB8AC3E}">
        <p14:creationId xmlns:p14="http://schemas.microsoft.com/office/powerpoint/2010/main" val="57101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3338" y="174148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kànshū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 看 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293813" y="34750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中国 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28738" y="5226050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èrshíwǔ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25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号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65638" y="5202238"/>
            <a:ext cx="2160587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78338" y="172243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③学校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067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72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3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4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5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6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7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8748713" y="5313363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391650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0272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10625" y="1706563"/>
            <a:ext cx="1323975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1012190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820275" y="439261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84" name="组合 31"/>
          <p:cNvGrpSpPr>
            <a:grpSpLocks/>
          </p:cNvGrpSpPr>
          <p:nvPr/>
        </p:nvGrpSpPr>
        <p:grpSpPr bwMode="auto">
          <a:xfrm>
            <a:off x="4483100" y="3455988"/>
            <a:ext cx="2159000" cy="1377950"/>
            <a:chOff x="4482874" y="3455838"/>
            <a:chExt cx="2160000" cy="1378100"/>
          </a:xfrm>
        </p:grpSpPr>
        <p:pic>
          <p:nvPicPr>
            <p:cNvPr id="70685" name="Picture 9" descr="C:\Documents and Settings\Administrator.CAOFAN\桌面\hsk一级\2课\2-09菜-前图22657124（20）.jpg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057774" y="3465513"/>
              <a:ext cx="144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1" name="矩形 30"/>
            <p:cNvSpPr/>
            <p:nvPr/>
          </p:nvSpPr>
          <p:spPr>
            <a:xfrm>
              <a:off x="4482874" y="3455838"/>
              <a:ext cx="2160000" cy="136857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2948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5"/>
          <p:cNvGrpSpPr>
            <a:grpSpLocks/>
          </p:cNvGrpSpPr>
          <p:nvPr/>
        </p:nvGrpSpPr>
        <p:grpSpPr bwMode="auto">
          <a:xfrm>
            <a:off x="6983413" y="2325688"/>
            <a:ext cx="2698750" cy="1800225"/>
            <a:chOff x="6982696" y="2325687"/>
            <a:chExt cx="2700000" cy="1980000"/>
          </a:xfrm>
        </p:grpSpPr>
        <p:sp>
          <p:nvSpPr>
            <p:cNvPr id="13" name="矩形 12"/>
            <p:cNvSpPr>
              <a:spLocks/>
            </p:cNvSpPr>
            <p:nvPr/>
          </p:nvSpPr>
          <p:spPr>
            <a:xfrm>
              <a:off x="6982696" y="2325687"/>
              <a:ext cx="2700000" cy="1980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2953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0725" y="2375562"/>
              <a:ext cx="1734762" cy="19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295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在银行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bank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0375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Qǐnɡwèn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请问，   今天 几号？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 jiǔ yuè yī hào.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星期 几？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.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  期 三。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日期的表达（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Expression of a Date(1)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576502"/>
            <a:ext cx="433897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日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号，星期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3938" y="21944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几月几号？星期几？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3095625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378200"/>
            <a:ext cx="958532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号，星期三。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90938" y="410527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号，星期四。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86175" y="4703763"/>
            <a:ext cx="4089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31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号，星期二。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名词谓语句 </a:t>
            </a:r>
            <a:r>
              <a:rPr lang="en-US" altLang="zh-CN" dirty="0">
                <a:latin typeface="+mn-ea"/>
                <a:ea typeface="+mn-ea"/>
              </a:rPr>
              <a:t>Sentences with an Nominal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73250" y="2663825"/>
          <a:ext cx="8395677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7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684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我的汉语老师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>
                          <a:latin typeface="华文楷体" pitchFamily="2" charset="-122"/>
                          <a:ea typeface="华文楷体" pitchFamily="2" charset="-122"/>
                        </a:rPr>
                        <a:t>33</a:t>
                      </a:r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岁。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明天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星期三。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今天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9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月</a:t>
                      </a:r>
                      <a:r>
                        <a:rPr lang="en-US" altLang="zh-CN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号。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714962" y="2180652"/>
            <a:ext cx="107650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909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朗读下列词语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Read the following words aloud.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89096" name="组合 24"/>
          <p:cNvGrpSpPr>
            <a:grpSpLocks/>
          </p:cNvGrpSpPr>
          <p:nvPr/>
        </p:nvGrpSpPr>
        <p:grpSpPr bwMode="auto">
          <a:xfrm>
            <a:off x="714375" y="2239963"/>
            <a:ext cx="10766425" cy="3956050"/>
            <a:chOff x="1698623" y="2258869"/>
            <a:chExt cx="10765046" cy="3955328"/>
          </a:xfrm>
        </p:grpSpPr>
        <p:sp>
          <p:nvSpPr>
            <p:cNvPr id="13" name="TextBox 12"/>
            <p:cNvSpPr txBox="1"/>
            <p:nvPr/>
          </p:nvSpPr>
          <p:spPr>
            <a:xfrm>
              <a:off x="1793861" y="2258869"/>
              <a:ext cx="10669808" cy="3909298"/>
            </a:xfrm>
            <a:prstGeom prst="rect">
              <a:avLst/>
            </a:prstGeom>
            <a:noFill/>
            <a:ln w="38100">
              <a:solidFill>
                <a:schemeClr val="accent4">
                  <a:lumMod val="75000"/>
                </a:schemeClr>
              </a:solidFill>
              <a:prstDash val="lgDash"/>
            </a:ln>
          </p:spPr>
          <p:txBody>
            <a:bodyPr>
              <a:spAutoFit/>
            </a:bodyPr>
            <a:lstStyle/>
            <a:p>
              <a:pPr>
                <a:defRPr/>
              </a:pP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sān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sì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wǔ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liù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endPara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</a:t>
              </a:r>
              <a:r>
                <a:rPr lang="en-US" altLang="zh-CN" sz="2800" b="1" dirty="0">
                  <a:latin typeface="华文楷体" pitchFamily="2" charset="-122"/>
                  <a:ea typeface="华文楷体" pitchFamily="2" charset="-122"/>
                </a:rPr>
                <a:t>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一  月        二  月       三   月        四  月       五  月         六  月  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January      February     March         April           May           June</a:t>
              </a:r>
            </a:p>
            <a:p>
              <a:pPr>
                <a:defRPr/>
              </a:pPr>
              <a:r>
                <a:rPr lang="en-US" altLang="zh-CN" sz="2800" b="1" dirty="0">
                  <a:latin typeface="华文楷体" pitchFamily="2" charset="-122"/>
                  <a:ea typeface="华文楷体" pitchFamily="2" charset="-122"/>
                </a:rPr>
                <a:t> </a:t>
              </a:r>
            </a:p>
            <a:p>
              <a:pPr>
                <a:defRPr/>
              </a:pPr>
              <a:r>
                <a:rPr lang="en-US" altLang="zh-CN" sz="2800" dirty="0">
                  <a:latin typeface="+mn-lt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bā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jiǔ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shí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shíyī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shíèr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 七  月      八 月         九  月        十   月      十一  月         十二  月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   July       August     September    October     November     December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endParaRPr lang="zh-CN" altLang="en-US" sz="2800" b="1" dirty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89098" name="组合 21"/>
            <p:cNvGrpSpPr>
              <a:grpSpLocks/>
            </p:cNvGrpSpPr>
            <p:nvPr/>
          </p:nvGrpSpPr>
          <p:grpSpPr bwMode="auto">
            <a:xfrm>
              <a:off x="1698623" y="2258869"/>
              <a:ext cx="771439" cy="3955328"/>
              <a:chOff x="1698623" y="2258869"/>
              <a:chExt cx="771439" cy="3955328"/>
            </a:xfrm>
          </p:grpSpPr>
          <p:cxnSp>
            <p:nvCxnSpPr>
              <p:cNvPr id="18" name="直接连接符 17"/>
              <p:cNvCxnSpPr/>
              <p:nvPr/>
            </p:nvCxnSpPr>
            <p:spPr>
              <a:xfrm>
                <a:off x="1793861" y="2258869"/>
                <a:ext cx="0" cy="3883903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>
                <a:off x="1698623" y="6214197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>
                <a:off x="1698623" y="2258869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714962" y="2180652"/>
            <a:ext cx="107650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朗读下列词语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Read the following words aloud.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90120" name="组合 24"/>
          <p:cNvGrpSpPr>
            <a:grpSpLocks/>
          </p:cNvGrpSpPr>
          <p:nvPr/>
        </p:nvGrpSpPr>
        <p:grpSpPr bwMode="auto">
          <a:xfrm>
            <a:off x="714375" y="2239963"/>
            <a:ext cx="10766425" cy="3956050"/>
            <a:chOff x="1698623" y="2258869"/>
            <a:chExt cx="10765046" cy="3955328"/>
          </a:xfrm>
        </p:grpSpPr>
        <p:sp>
          <p:nvSpPr>
            <p:cNvPr id="13" name="TextBox 12"/>
            <p:cNvSpPr txBox="1"/>
            <p:nvPr/>
          </p:nvSpPr>
          <p:spPr>
            <a:xfrm>
              <a:off x="1793861" y="2258869"/>
              <a:ext cx="10669808" cy="3847398"/>
            </a:xfrm>
            <a:prstGeom prst="rect">
              <a:avLst/>
            </a:prstGeom>
            <a:noFill/>
            <a:ln w="38100">
              <a:solidFill>
                <a:schemeClr val="accent4">
                  <a:lumMod val="75000"/>
                </a:schemeClr>
              </a:solidFill>
              <a:prstDash val="lgDash"/>
            </a:ln>
          </p:spPr>
          <p:txBody>
            <a:bodyPr>
              <a:spAutoFit/>
            </a:bodyPr>
            <a:lstStyle/>
            <a:p>
              <a:pPr>
                <a:defRPr/>
              </a:pPr>
              <a:endParaRPr lang="en-US" altLang="zh-CN" sz="2800" dirty="0">
                <a:latin typeface="+mn-lt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sān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sì</a:t>
              </a:r>
              <a:endPara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              星期 一        星期  二        星期  三        星期  四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               Monday        Tuesday       Wednesday      Thursday</a:t>
              </a:r>
            </a:p>
            <a:p>
              <a:pPr>
                <a:defRPr/>
              </a:pP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itchFamily="49" charset="-122"/>
                  <a:ea typeface="SimSun-ExtB" pitchFamily="49" charset="-122"/>
                  <a:sym typeface="宋体" pitchFamily="2" charset="-122"/>
                </a:rPr>
                <a:t> 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wǔ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liù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rì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itchFamily="2" charset="-122"/>
                  <a:ea typeface="GB Pinyinok-D" pitchFamily="2" charset="-122"/>
                  <a:sym typeface="宋体" pitchFamily="2" charset="-122"/>
                </a:rPr>
                <a:t>tiān</a:t>
              </a:r>
              <a:endPara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                   星期 五          星期 六       星期  日</a:t>
              </a:r>
              <a:r>
                <a:rPr lang="en-US" altLang="zh-CN" sz="2800" b="1" dirty="0">
                  <a:latin typeface="华文楷体" pitchFamily="2" charset="-122"/>
                  <a:ea typeface="华文楷体" pitchFamily="2" charset="-122"/>
                </a:rPr>
                <a:t>/  </a:t>
              </a:r>
              <a:r>
                <a:rPr lang="zh-CN" altLang="en-US" sz="2800" b="1" dirty="0">
                  <a:latin typeface="华文楷体" pitchFamily="2" charset="-122"/>
                  <a:ea typeface="华文楷体" pitchFamily="2" charset="-122"/>
                </a:rPr>
                <a:t>星期  天</a:t>
              </a:r>
              <a:endParaRPr lang="en-US" altLang="zh-CN" sz="2800" b="1" dirty="0">
                <a:latin typeface="华文楷体" pitchFamily="2" charset="-122"/>
                <a:ea typeface="华文楷体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华文楷体" pitchFamily="2" charset="-122"/>
                  <a:ea typeface="华文楷体" pitchFamily="2" charset="-122"/>
                </a:rPr>
                <a:t>                     Friday           Saturday                 Sunday</a:t>
              </a:r>
            </a:p>
            <a:p>
              <a:pPr>
                <a:defRPr/>
              </a:pPr>
              <a:endParaRPr lang="zh-CN" altLang="en-US" sz="2800" b="1" dirty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90122" name="组合 21"/>
            <p:cNvGrpSpPr>
              <a:grpSpLocks/>
            </p:cNvGrpSpPr>
            <p:nvPr/>
          </p:nvGrpSpPr>
          <p:grpSpPr bwMode="auto">
            <a:xfrm>
              <a:off x="1698623" y="2258869"/>
              <a:ext cx="771439" cy="3955328"/>
              <a:chOff x="1698623" y="2258869"/>
              <a:chExt cx="771439" cy="3955328"/>
            </a:xfrm>
          </p:grpSpPr>
          <p:cxnSp>
            <p:nvCxnSpPr>
              <p:cNvPr id="18" name="直接连接符 17"/>
              <p:cNvCxnSpPr/>
              <p:nvPr/>
            </p:nvCxnSpPr>
            <p:spPr>
              <a:xfrm>
                <a:off x="1793861" y="2258869"/>
                <a:ext cx="0" cy="3883903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>
                <a:off x="1698623" y="6214197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>
                <a:off x="1698623" y="2258869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5"/>
          <p:cNvGrpSpPr>
            <a:grpSpLocks/>
          </p:cNvGrpSpPr>
          <p:nvPr/>
        </p:nvGrpSpPr>
        <p:grpSpPr bwMode="auto">
          <a:xfrm>
            <a:off x="6983413" y="2325688"/>
            <a:ext cx="2698750" cy="1800225"/>
            <a:chOff x="6982696" y="2325687"/>
            <a:chExt cx="2700000" cy="1980000"/>
          </a:xfrm>
        </p:grpSpPr>
        <p:sp>
          <p:nvSpPr>
            <p:cNvPr id="13" name="矩形 12"/>
            <p:cNvSpPr>
              <a:spLocks/>
            </p:cNvSpPr>
            <p:nvPr/>
          </p:nvSpPr>
          <p:spPr>
            <a:xfrm>
              <a:off x="6982696" y="2325687"/>
              <a:ext cx="2700000" cy="1980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2953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780725" y="2375562"/>
              <a:ext cx="1734762" cy="19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295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在银行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bank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0375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请问，   今天 几号？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.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星期 几？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.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  期 三。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06A5242-F22F-4A3A-9A9F-AE9655087379}"/>
              </a:ext>
            </a:extLst>
          </p:cNvPr>
          <p:cNvSpPr txBox="1"/>
          <p:nvPr/>
        </p:nvSpPr>
        <p:spPr>
          <a:xfrm>
            <a:off x="5889172" y="4876800"/>
            <a:ext cx="43232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>
                <a:solidFill>
                  <a:srgbClr val="00B050"/>
                </a:solidFill>
              </a:rPr>
              <a:t>qùnián</a:t>
            </a:r>
            <a:r>
              <a:rPr lang="en-US" altLang="zh-CN" sz="3200" dirty="0">
                <a:solidFill>
                  <a:srgbClr val="00B050"/>
                </a:solidFill>
              </a:rPr>
              <a:t>        </a:t>
            </a:r>
            <a:r>
              <a:rPr lang="en-US" altLang="zh-CN" sz="3200" dirty="0" err="1">
                <a:solidFill>
                  <a:srgbClr val="00B050"/>
                </a:solidFill>
              </a:rPr>
              <a:t>míngnián</a:t>
            </a:r>
            <a:endParaRPr lang="en-US" altLang="zh-CN" sz="3200" dirty="0">
              <a:solidFill>
                <a:srgbClr val="00B05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去 年               明    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773113" y="1620838"/>
            <a:ext cx="1088072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10588" y="2268538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看日历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 at the calendar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73138" y="1730375"/>
            <a:ext cx="8410575" cy="46597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是几月  几号？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sānshíyī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 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8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31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 二。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号，星期四。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773113" y="1620838"/>
            <a:ext cx="1088072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510588" y="2268538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看日历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 at the calendar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73138" y="1730375"/>
            <a:ext cx="8410575" cy="512601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是几月  几号？</a:t>
            </a:r>
            <a:r>
              <a:rPr lang="en-US" altLang="zh-CN" sz="2800" b="1" dirty="0" err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shēng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 err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rì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                                       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生日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 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8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31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 二。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号，星期四。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4981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24850" y="21875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68438" y="1590675"/>
            <a:ext cx="7323137" cy="45735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星期  六，你去 学校 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xuéxiào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你去  学校    做   什么？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    看   书。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704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192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连动句（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Sentences with a Serial Verb Construction(1)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5668406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去（地方）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做什么</a:t>
            </a: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609725" y="2584450"/>
          <a:ext cx="9063892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60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673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376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Verb1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Verb2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去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(place)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to do </a:t>
                      </a:r>
                      <a:r>
                        <a:rPr lang="en-US" altLang="zh-CN" sz="24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sth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去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（中国）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学习汉语。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去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（中国饭馆儿）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吃中国菜。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（学校）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4981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324850" y="21875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68438" y="1590675"/>
            <a:ext cx="7323137" cy="45735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星期  六，你去 学校 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你去  学校    做   什么？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去  学校    看   书。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704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F4C049A-03EA-44F4-9298-F982DD49248A}"/>
              </a:ext>
            </a:extLst>
          </p:cNvPr>
          <p:cNvSpPr txBox="1"/>
          <p:nvPr/>
        </p:nvSpPr>
        <p:spPr>
          <a:xfrm>
            <a:off x="6096000" y="4517571"/>
            <a:ext cx="59769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err="1">
                <a:solidFill>
                  <a:srgbClr val="00B050"/>
                </a:solidFill>
              </a:rPr>
              <a:t>kàn</a:t>
            </a:r>
            <a:r>
              <a:rPr lang="en-US" altLang="zh-CN" sz="2800" dirty="0">
                <a:solidFill>
                  <a:srgbClr val="00B050"/>
                </a:solidFill>
              </a:rPr>
              <a:t> </a:t>
            </a:r>
            <a:r>
              <a:rPr lang="en-US" altLang="zh-CN" sz="2800" dirty="0" err="1">
                <a:solidFill>
                  <a:srgbClr val="00B050"/>
                </a:solidFill>
              </a:rPr>
              <a:t>diànyǐng</a:t>
            </a:r>
            <a:r>
              <a:rPr lang="en-US" altLang="zh-CN" sz="2800" dirty="0">
                <a:solidFill>
                  <a:srgbClr val="00B050"/>
                </a:solidFill>
              </a:rPr>
              <a:t>      </a:t>
            </a:r>
            <a:r>
              <a:rPr lang="en-US" altLang="zh-CN" sz="2800" dirty="0" err="1">
                <a:solidFill>
                  <a:srgbClr val="00B050"/>
                </a:solidFill>
              </a:rPr>
              <a:t>kàn</a:t>
            </a:r>
            <a:r>
              <a:rPr lang="en-US" altLang="zh-CN" sz="2800" dirty="0">
                <a:solidFill>
                  <a:srgbClr val="00B050"/>
                </a:solidFill>
              </a:rPr>
              <a:t> </a:t>
            </a:r>
            <a:r>
              <a:rPr lang="en-US" altLang="zh-CN" sz="2800" dirty="0" err="1">
                <a:solidFill>
                  <a:srgbClr val="00B050"/>
                </a:solidFill>
              </a:rPr>
              <a:t>yǎnchànghuì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FF0000"/>
                </a:solidFill>
              </a:rPr>
              <a:t>看      电影           看    演   唱    会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B18F0F04-3CDB-41C4-9928-681992A00304}"/>
              </a:ext>
            </a:extLst>
          </p:cNvPr>
          <p:cNvSpPr txBox="1"/>
          <p:nvPr/>
        </p:nvSpPr>
        <p:spPr>
          <a:xfrm>
            <a:off x="5617029" y="2971800"/>
            <a:ext cx="20900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 err="1">
                <a:solidFill>
                  <a:srgbClr val="92D050"/>
                </a:solidFill>
              </a:rPr>
              <a:t>nǎr</a:t>
            </a:r>
            <a:endParaRPr lang="en-US" altLang="zh-CN" sz="2800" dirty="0">
              <a:solidFill>
                <a:srgbClr val="92D050"/>
              </a:solidFill>
            </a:endParaRPr>
          </a:p>
          <a:p>
            <a:pPr algn="ctr"/>
            <a:r>
              <a:rPr lang="zh-CN" altLang="en-US" sz="2800" dirty="0">
                <a:solidFill>
                  <a:srgbClr val="FF0000"/>
                </a:solidFill>
              </a:rPr>
              <a:t>哪儿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今天几月几号星期几</a:t>
            </a:r>
            <a:r>
              <a:rPr lang="zh-CN" altLang="en-US" sz="2800" b="1" dirty="0">
                <a:solidFill>
                  <a:schemeClr val="dk1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r>
              <a:rPr lang="zh-CN" altLang="en-US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明天几月几号星期几？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 jǐ yuè jǐ hào xīnɡqī jǐ?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昨天几月几号星期几？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 jǐ yuè jǐ hào xīnɡqī jǐ?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明天你去哪儿？做什么？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星期日你去哪儿？做什么？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 rì nǐ qù nǎr zuò shénme?</a:t>
            </a:r>
            <a:endParaRPr lang="zh-CN" altLang="en-US" sz="2400" dirty="0" err="1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6515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1774825" y="2703513"/>
            <a:ext cx="2700338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7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67313" y="2974975"/>
            <a:ext cx="9096375" cy="298120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92169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2759075"/>
            <a:ext cx="1728787" cy="172878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A13931EE-98A1-47A2-94FD-263FC0CB6BB1}"/>
              </a:ext>
            </a:extLst>
          </p:cNvPr>
          <p:cNvSpPr txBox="1"/>
          <p:nvPr/>
        </p:nvSpPr>
        <p:spPr>
          <a:xfrm>
            <a:off x="6819081" y="3429000"/>
            <a:ext cx="8817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几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DAD59029-15D1-4923-A2E2-C11B524A0FAF}"/>
              </a:ext>
            </a:extLst>
          </p:cNvPr>
          <p:cNvSpPr txBox="1"/>
          <p:nvPr/>
        </p:nvSpPr>
        <p:spPr>
          <a:xfrm>
            <a:off x="8830582" y="3429000"/>
            <a:ext cx="8817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几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B401C8F2-63E1-485B-A297-77EF289E51C4}"/>
              </a:ext>
            </a:extLst>
          </p:cNvPr>
          <p:cNvSpPr txBox="1"/>
          <p:nvPr/>
        </p:nvSpPr>
        <p:spPr>
          <a:xfrm>
            <a:off x="6426376" y="4529643"/>
            <a:ext cx="8817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840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1774825" y="2703513"/>
            <a:ext cx="2700338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1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319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8388" y="2774950"/>
            <a:ext cx="1601787" cy="1657350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10175" y="2992438"/>
            <a:ext cx="9097963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A187890-E008-4DA5-920B-3E3A71846A3F}"/>
              </a:ext>
            </a:extLst>
          </p:cNvPr>
          <p:cNvSpPr txBox="1"/>
          <p:nvPr/>
        </p:nvSpPr>
        <p:spPr>
          <a:xfrm>
            <a:off x="6443821" y="3603625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五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10B849D-8ED0-4F8B-BFFE-6D6D23A18B66}"/>
              </a:ext>
            </a:extLst>
          </p:cNvPr>
          <p:cNvSpPr txBox="1"/>
          <p:nvPr/>
        </p:nvSpPr>
        <p:spPr>
          <a:xfrm>
            <a:off x="8093076" y="3603624"/>
            <a:ext cx="11053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十八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17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3850" y="2743200"/>
            <a:ext cx="9097963" cy="36925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000" cap="all" dirty="0"/>
              <a:t>  </a:t>
            </a:r>
            <a:r>
              <a:rPr lang="en-US" altLang="zh-CN" sz="2000" cap="all" dirty="0" err="1"/>
              <a:t>È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rshí'èr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22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 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èrshísān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23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号   是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8163" y="2759075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D334EC9-93F2-465E-8C7C-1DA250FCA4BA}"/>
              </a:ext>
            </a:extLst>
          </p:cNvPr>
          <p:cNvSpPr txBox="1"/>
          <p:nvPr/>
        </p:nvSpPr>
        <p:spPr>
          <a:xfrm>
            <a:off x="7772967" y="3366799"/>
            <a:ext cx="2179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星期三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B799B0D-CEDB-47AA-A255-F723DBAF2F09}"/>
              </a:ext>
            </a:extLst>
          </p:cNvPr>
          <p:cNvSpPr txBox="1"/>
          <p:nvPr/>
        </p:nvSpPr>
        <p:spPr>
          <a:xfrm>
            <a:off x="7849167" y="4448398"/>
            <a:ext cx="1443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星期四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840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7050" y="2760663"/>
            <a:ext cx="2700338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03813" y="3187700"/>
            <a:ext cx="9097962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zh-CN" altLang="en-US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dirty="0" err="1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明天   我 去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看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43297D64-F79A-4079-A891-CDBA17AF892E}"/>
              </a:ext>
            </a:extLst>
          </p:cNvPr>
          <p:cNvSpPr txBox="1"/>
          <p:nvPr/>
        </p:nvSpPr>
        <p:spPr>
          <a:xfrm>
            <a:off x="7424057" y="3799114"/>
            <a:ext cx="1208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学校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DD28616B-BAAB-4FE0-8BC0-52173A4484E5}"/>
              </a:ext>
            </a:extLst>
          </p:cNvPr>
          <p:cNvSpPr txBox="1"/>
          <p:nvPr/>
        </p:nvSpPr>
        <p:spPr>
          <a:xfrm>
            <a:off x="9350829" y="3799114"/>
            <a:ext cx="9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5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450442"/>
            <a:ext cx="97705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例如：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是几月  几 号？   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0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星期 几？             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 ……</a:t>
            </a:r>
            <a:endParaRPr lang="en-US" altLang="zh-CN" sz="20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是 几 月 几 号？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 ……</a:t>
            </a:r>
            <a:r>
              <a:rPr lang="en-US" altLang="zh-CN" sz="20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endParaRPr lang="en-US" altLang="zh-CN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星期  几？          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zh-CN" altLang="en-US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你  做  什么？                      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我  去</a:t>
            </a:r>
            <a:r>
              <a:rPr lang="en-US" altLang="zh-CN" sz="20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endParaRPr lang="en-US" altLang="zh-CN" sz="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      </a:t>
            </a:r>
            <a:r>
              <a:rPr lang="zh-CN" altLang="en-US" dirty="0">
                <a:latin typeface="+mn-ea"/>
                <a:ea typeface="+mn-ea"/>
              </a:rPr>
              <a:t>今天昨天明天</a:t>
            </a:r>
            <a:endParaRPr lang="en-US" altLang="zh-CN" dirty="0">
              <a:latin typeface="+mn-ea"/>
              <a:ea typeface="+mn-ea"/>
            </a:endParaRPr>
          </a:p>
        </p:txBody>
      </p:sp>
      <p:sp>
        <p:nvSpPr>
          <p:cNvPr id="8" name="矩形 11">
            <a:extLst>
              <a:ext uri="{FF2B5EF4-FFF2-40B4-BE49-F238E27FC236}">
                <a16:creationId xmlns:a16="http://schemas.microsoft.com/office/drawing/2014/main" id="{813C2B7A-C23D-458C-A74B-1DE09AD10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2891" y="6019800"/>
            <a:ext cx="7569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</a:rPr>
              <a:t>shēnɡrì</a:t>
            </a:r>
            <a:endParaRPr lang="en-US" altLang="zh-CN" sz="24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  生  日             </a:t>
            </a:r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Something </a:t>
            </a:r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是 几月几号？</a:t>
            </a:r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97450"/>
              </p:ext>
            </p:extLst>
          </p:nvPr>
        </p:nvGraphicFramePr>
        <p:xfrm>
          <a:off x="2112963" y="3055938"/>
          <a:ext cx="8238664" cy="2674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4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696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446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姓名 </a:t>
                      </a:r>
                      <a:r>
                        <a:rPr lang="en-US" altLang="zh-CN" sz="2400" b="1" dirty="0"/>
                        <a:t>Name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生日 </a:t>
                      </a:r>
                      <a:r>
                        <a:rPr lang="en-US" altLang="zh-CN" sz="2400" b="1" dirty="0"/>
                        <a:t>Birthday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2</a:t>
                      </a:r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800" b="1" kern="1200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 汉语老师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2800" dirty="0"/>
                        <a:t>10</a:t>
                      </a:r>
                      <a:r>
                        <a:rPr lang="zh-CN" altLang="en-US" sz="2800" dirty="0"/>
                        <a:t>月</a:t>
                      </a:r>
                      <a:r>
                        <a:rPr lang="en-US" altLang="zh-CN" sz="2800" dirty="0"/>
                        <a:t>6</a:t>
                      </a:r>
                      <a:r>
                        <a:rPr lang="zh-CN" altLang="en-US" sz="2800" dirty="0"/>
                        <a:t>号 </a:t>
                      </a:r>
                      <a:r>
                        <a:rPr lang="en-US" altLang="zh-CN" sz="2400" kern="120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shí</a:t>
                      </a:r>
                      <a:r>
                        <a:rPr lang="en-US" altLang="zh-CN" sz="2400" kern="120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yuè</a:t>
                      </a:r>
                      <a:r>
                        <a:rPr lang="en-US" altLang="zh-CN" sz="2400" kern="120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 </a:t>
                      </a:r>
                      <a:r>
                        <a:rPr lang="en-US" altLang="zh-CN" sz="2400" kern="120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liù</a:t>
                      </a:r>
                      <a:r>
                        <a:rPr lang="en-US" altLang="zh-CN" sz="2400" kern="120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 </a:t>
                      </a:r>
                      <a:r>
                        <a:rPr lang="en-US" altLang="zh-CN" sz="2400" kern="120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hào</a:t>
                      </a:r>
                      <a:endParaRPr lang="zh-CN" altLang="en-US" sz="2400" kern="120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7311" name="矩形 11"/>
          <p:cNvSpPr>
            <a:spLocks noChangeArrowheads="1"/>
          </p:cNvSpPr>
          <p:nvPr/>
        </p:nvSpPr>
        <p:spPr bwMode="auto">
          <a:xfrm>
            <a:off x="1058863" y="1847850"/>
            <a:ext cx="7569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</a:rPr>
              <a:t>shēnɡrì</a:t>
            </a:r>
            <a:endParaRPr lang="en-US" altLang="zh-CN" sz="24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  生  日             </a:t>
            </a:r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Something </a:t>
            </a:r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是 几月几号？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2128838" y="3476625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0336213" y="3476625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3246438" y="3471863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5391150" y="3487738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2097088" y="4695825"/>
            <a:ext cx="824071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116138" y="5224463"/>
            <a:ext cx="8237537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2108200" y="5699125"/>
            <a:ext cx="8240713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2108200" y="4138613"/>
            <a:ext cx="8240713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348038" y="3532188"/>
            <a:ext cx="20447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李月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zh-CN" altLang="en-US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408613" y="3516313"/>
            <a:ext cx="4665662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31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号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sānshíyī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ext Box 11"/>
          <p:cNvSpPr txBox="1">
            <a:spLocks noChangeArrowheads="1"/>
          </p:cNvSpPr>
          <p:nvPr/>
        </p:nvSpPr>
        <p:spPr bwMode="auto">
          <a:xfrm>
            <a:off x="1878013" y="348588"/>
            <a:ext cx="86423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你这个星期六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星期日你做什么</a:t>
            </a:r>
          </a:p>
          <a:p>
            <a:pPr eaLnBrk="0" hangingPunct="0"/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1535113" y="348588"/>
            <a:ext cx="945356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83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830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2—3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调查本周末的安排并填写表格。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一位学生代表本组进行报告。</a:t>
            </a: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878013" y="2976563"/>
          <a:ext cx="8858443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20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18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20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036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名字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星期六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星期日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08325" y="3541713"/>
            <a:ext cx="94128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name</a:t>
            </a:r>
            <a:endParaRPr lang="zh-CN" altLang="en-US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003800" y="3524250"/>
            <a:ext cx="1981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去学校看书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926388" y="3541713"/>
            <a:ext cx="23383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去朋友家吃饭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64684ee99a87c5bd9f8bd233490548e9633c668"/>
  <p:tag name="ISPRING_RESOURCE_PATHS_HASH_2" val="8ba254d1e8fb762e1a25e6f91c4b21bc33acf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7795</TotalTime>
  <Pages>0</Pages>
  <Words>2358</Words>
  <Characters>0</Characters>
  <Application>Microsoft Office PowerPoint</Application>
  <DocSecurity>0</DocSecurity>
  <PresentationFormat>宽屏</PresentationFormat>
  <Lines>0</Lines>
  <Paragraphs>517</Paragraphs>
  <Slides>37</Slides>
  <Notes>22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37</vt:i4>
      </vt:variant>
    </vt:vector>
  </HeadingPairs>
  <TitlesOfParts>
    <vt:vector size="57" baseType="lpstr">
      <vt:lpstr>宋体</vt:lpstr>
      <vt:lpstr>楷体</vt:lpstr>
      <vt:lpstr>华文楷体</vt:lpstr>
      <vt:lpstr>微软雅黑</vt:lpstr>
      <vt:lpstr>SimSun-ExtB</vt:lpstr>
      <vt:lpstr>华文细黑</vt:lpstr>
      <vt:lpstr>GB Pinyinok-D</vt:lpstr>
      <vt:lpstr>Bradley Hand ITC</vt:lpstr>
      <vt:lpstr>Calibri Light</vt:lpstr>
      <vt:lpstr>楷体_GB2312</vt:lpstr>
      <vt:lpstr>华文新魏</vt:lpstr>
      <vt:lpstr>Arial</vt:lpstr>
      <vt:lpstr>方正舒体</vt:lpstr>
      <vt:lpstr>Calibri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7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716</cp:revision>
  <dcterms:created xsi:type="dcterms:W3CDTF">2013-01-25T01:44:32Z</dcterms:created>
  <dcterms:modified xsi:type="dcterms:W3CDTF">2020-04-29T09:29:47Z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