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9565C7-D980-41F1-822A-C0A03E60AAF8}" v="134" dt="2026-03-15T23:52:27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69" d="100"/>
          <a:sy n="69" d="100"/>
        </p:scale>
        <p:origin x="56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e Dias Semedo (2442114)" userId="1b8b96e6-432d-4e77-8f70-ff8dca7c8779" providerId="ADAL" clId="{17CC9EEA-7C4B-48B8-ACD4-445DE695C8E8}"/>
    <pc:docChg chg="undo custSel addSld delSld modSld">
      <pc:chgData name="Alexandre Dias Semedo (2442114)" userId="1b8b96e6-432d-4e77-8f70-ff8dca7c8779" providerId="ADAL" clId="{17CC9EEA-7C4B-48B8-ACD4-445DE695C8E8}" dt="2026-03-16T09:31:58.698" v="5752" actId="20577"/>
      <pc:docMkLst>
        <pc:docMk/>
      </pc:docMkLst>
      <pc:sldChg chg="addSp delSp modSp mod setBg addAnim delAnim delDesignElem">
        <pc:chgData name="Alexandre Dias Semedo (2442114)" userId="1b8b96e6-432d-4e77-8f70-ff8dca7c8779" providerId="ADAL" clId="{17CC9EEA-7C4B-48B8-ACD4-445DE695C8E8}" dt="2026-03-15T12:07:58.961" v="723" actId="403"/>
        <pc:sldMkLst>
          <pc:docMk/>
          <pc:sldMk cId="2563627717" sldId="256"/>
        </pc:sldMkLst>
        <pc:spChg chg="mod">
          <ac:chgData name="Alexandre Dias Semedo (2442114)" userId="1b8b96e6-432d-4e77-8f70-ff8dca7c8779" providerId="ADAL" clId="{17CC9EEA-7C4B-48B8-ACD4-445DE695C8E8}" dt="2026-03-15T12:07:58.961" v="723" actId="403"/>
          <ac:spMkLst>
            <pc:docMk/>
            <pc:sldMk cId="2563627717" sldId="256"/>
            <ac:spMk id="2" creationId="{13877589-7B87-1810-7D1A-B5A2048E3490}"/>
          </ac:spMkLst>
        </pc:spChg>
        <pc:spChg chg="add del">
          <ac:chgData name="Alexandre Dias Semedo (2442114)" userId="1b8b96e6-432d-4e77-8f70-ff8dca7c8779" providerId="ADAL" clId="{17CC9EEA-7C4B-48B8-ACD4-445DE695C8E8}" dt="2026-03-15T10:04:20.023" v="37" actId="26606"/>
          <ac:spMkLst>
            <pc:docMk/>
            <pc:sldMk cId="2563627717" sldId="256"/>
            <ac:spMk id="4" creationId="{54A6836E-C603-43CB-9DA7-89D8E3FA3838}"/>
          </ac:spMkLst>
        </pc:spChg>
        <pc:spChg chg="add del">
          <ac:chgData name="Alexandre Dias Semedo (2442114)" userId="1b8b96e6-432d-4e77-8f70-ff8dca7c8779" providerId="ADAL" clId="{17CC9EEA-7C4B-48B8-ACD4-445DE695C8E8}" dt="2026-03-15T10:04:20.023" v="37" actId="26606"/>
          <ac:spMkLst>
            <pc:docMk/>
            <pc:sldMk cId="2563627717" sldId="256"/>
            <ac:spMk id="5" creationId="{296007DD-F9BF-4F0F-B8C6-C514B2841971}"/>
          </ac:spMkLst>
        </pc:spChg>
        <pc:spChg chg="add del">
          <ac:chgData name="Alexandre Dias Semedo (2442114)" userId="1b8b96e6-432d-4e77-8f70-ff8dca7c8779" providerId="ADAL" clId="{17CC9EEA-7C4B-48B8-ACD4-445DE695C8E8}" dt="2026-03-15T10:03:38.987" v="31" actId="26606"/>
          <ac:spMkLst>
            <pc:docMk/>
            <pc:sldMk cId="2563627717" sldId="256"/>
            <ac:spMk id="7" creationId="{1A3C89F8-0D2F-47FF-B903-151248265F47}"/>
          </ac:spMkLst>
        </pc:spChg>
        <pc:spChg chg="add del">
          <ac:chgData name="Alexandre Dias Semedo (2442114)" userId="1b8b96e6-432d-4e77-8f70-ff8dca7c8779" providerId="ADAL" clId="{17CC9EEA-7C4B-48B8-ACD4-445DE695C8E8}" dt="2026-03-15T10:30:56.540" v="142" actId="26606"/>
          <ac:spMkLst>
            <pc:docMk/>
            <pc:sldMk cId="2563627717" sldId="256"/>
            <ac:spMk id="8" creationId="{F81819F9-8CAC-4A6C-8F06-0482027F9736}"/>
          </ac:spMkLst>
        </pc:spChg>
        <pc:spChg chg="add del">
          <ac:chgData name="Alexandre Dias Semedo (2442114)" userId="1b8b96e6-432d-4e77-8f70-ff8dca7c8779" providerId="ADAL" clId="{17CC9EEA-7C4B-48B8-ACD4-445DE695C8E8}" dt="2026-03-15T10:03:38.987" v="31" actId="26606"/>
          <ac:spMkLst>
            <pc:docMk/>
            <pc:sldMk cId="2563627717" sldId="256"/>
            <ac:spMk id="9" creationId="{C5CB530E-515E-412C-9DF1-5F8FFBD6F383}"/>
          </ac:spMkLst>
        </pc:spChg>
        <pc:spChg chg="add del">
          <ac:chgData name="Alexandre Dias Semedo (2442114)" userId="1b8b96e6-432d-4e77-8f70-ff8dca7c8779" providerId="ADAL" clId="{17CC9EEA-7C4B-48B8-ACD4-445DE695C8E8}" dt="2026-03-15T10:30:56.540" v="142" actId="26606"/>
          <ac:spMkLst>
            <pc:docMk/>
            <pc:sldMk cId="2563627717" sldId="256"/>
            <ac:spMk id="10" creationId="{4A98CC08-AEC2-4E8F-8F52-0F5C6372DB4F}"/>
          </ac:spMkLst>
        </pc:spChg>
        <pc:spChg chg="add del">
          <ac:chgData name="Alexandre Dias Semedo (2442114)" userId="1b8b96e6-432d-4e77-8f70-ff8dca7c8779" providerId="ADAL" clId="{17CC9EEA-7C4B-48B8-ACD4-445DE695C8E8}" dt="2026-03-15T10:03:38.987" v="31" actId="26606"/>
          <ac:spMkLst>
            <pc:docMk/>
            <pc:sldMk cId="2563627717" sldId="256"/>
            <ac:spMk id="11" creationId="{712D4376-A578-4FF1-94FC-245E7A6A489F}"/>
          </ac:spMkLst>
        </pc:spChg>
        <pc:spChg chg="add del">
          <ac:chgData name="Alexandre Dias Semedo (2442114)" userId="1b8b96e6-432d-4e77-8f70-ff8dca7c8779" providerId="ADAL" clId="{17CC9EEA-7C4B-48B8-ACD4-445DE695C8E8}" dt="2026-03-15T10:03:38.987" v="31" actId="26606"/>
          <ac:spMkLst>
            <pc:docMk/>
            <pc:sldMk cId="2563627717" sldId="256"/>
            <ac:spMk id="13" creationId="{AEA7509D-F04F-40CB-A0B3-EEF16499CC9F}"/>
          </ac:spMkLst>
        </pc:spChg>
        <pc:spChg chg="add del">
          <ac:chgData name="Alexandre Dias Semedo (2442114)" userId="1b8b96e6-432d-4e77-8f70-ff8dca7c8779" providerId="ADAL" clId="{17CC9EEA-7C4B-48B8-ACD4-445DE695C8E8}" dt="2026-03-15T10:03:38.987" v="31" actId="26606"/>
          <ac:spMkLst>
            <pc:docMk/>
            <pc:sldMk cId="2563627717" sldId="256"/>
            <ac:spMk id="17" creationId="{508BEF50-7B1E-49A4-BC19-5F4F1D755E64}"/>
          </ac:spMkLst>
        </pc:spChg>
        <pc:spChg chg="add del">
          <ac:chgData name="Alexandre Dias Semedo (2442114)" userId="1b8b96e6-432d-4e77-8f70-ff8dca7c8779" providerId="ADAL" clId="{17CC9EEA-7C4B-48B8-ACD4-445DE695C8E8}" dt="2026-03-15T10:03:38.987" v="31" actId="26606"/>
          <ac:spMkLst>
            <pc:docMk/>
            <pc:sldMk cId="2563627717" sldId="256"/>
            <ac:spMk id="19" creationId="{3FBAD350-5664-4811-A208-657FB882D350}"/>
          </ac:spMkLst>
        </pc:spChg>
        <pc:spChg chg="add del">
          <ac:chgData name="Alexandre Dias Semedo (2442114)" userId="1b8b96e6-432d-4e77-8f70-ff8dca7c8779" providerId="ADAL" clId="{17CC9EEA-7C4B-48B8-ACD4-445DE695C8E8}" dt="2026-03-15T10:03:38.987" v="31" actId="26606"/>
          <ac:spMkLst>
            <pc:docMk/>
            <pc:sldMk cId="2563627717" sldId="256"/>
            <ac:spMk id="21" creationId="{C39ADB8F-D187-49D7-BDCF-C1B6DC727068}"/>
          </ac:spMkLst>
        </pc:spChg>
        <pc:spChg chg="add del">
          <ac:chgData name="Alexandre Dias Semedo (2442114)" userId="1b8b96e6-432d-4e77-8f70-ff8dca7c8779" providerId="ADAL" clId="{17CC9EEA-7C4B-48B8-ACD4-445DE695C8E8}" dt="2026-03-15T10:09:10.887" v="52" actId="26606"/>
          <ac:spMkLst>
            <pc:docMk/>
            <pc:sldMk cId="2563627717" sldId="256"/>
            <ac:spMk id="23" creationId="{4522B21E-B2B9-4C72-9A71-C87EFD137480}"/>
          </ac:spMkLst>
        </pc:spChg>
        <pc:spChg chg="add del">
          <ac:chgData name="Alexandre Dias Semedo (2442114)" userId="1b8b96e6-432d-4e77-8f70-ff8dca7c8779" providerId="ADAL" clId="{17CC9EEA-7C4B-48B8-ACD4-445DE695C8E8}" dt="2026-03-15T10:09:10.887" v="52" actId="26606"/>
          <ac:spMkLst>
            <pc:docMk/>
            <pc:sldMk cId="2563627717" sldId="256"/>
            <ac:spMk id="24" creationId="{5EB7D2A2-F448-44D4-938C-DC84CBCB3B1E}"/>
          </ac:spMkLst>
        </pc:spChg>
        <pc:spChg chg="add del">
          <ac:chgData name="Alexandre Dias Semedo (2442114)" userId="1b8b96e6-432d-4e77-8f70-ff8dca7c8779" providerId="ADAL" clId="{17CC9EEA-7C4B-48B8-ACD4-445DE695C8E8}" dt="2026-03-15T10:09:10.887" v="52" actId="26606"/>
          <ac:spMkLst>
            <pc:docMk/>
            <pc:sldMk cId="2563627717" sldId="256"/>
            <ac:spMk id="25" creationId="{871AEA07-1E14-44B4-8E55-64EF049CD66F}"/>
          </ac:spMkLst>
        </pc:spChg>
        <pc:spChg chg="add del">
          <ac:chgData name="Alexandre Dias Semedo (2442114)" userId="1b8b96e6-432d-4e77-8f70-ff8dca7c8779" providerId="ADAL" clId="{17CC9EEA-7C4B-48B8-ACD4-445DE695C8E8}" dt="2026-03-15T10:09:06.539" v="50" actId="26606"/>
          <ac:spMkLst>
            <pc:docMk/>
            <pc:sldMk cId="2563627717" sldId="256"/>
            <ac:spMk id="29" creationId="{4522B21E-B2B9-4C72-9A71-C87EFD137480}"/>
          </ac:spMkLst>
        </pc:spChg>
        <pc:spChg chg="add del">
          <ac:chgData name="Alexandre Dias Semedo (2442114)" userId="1b8b96e6-432d-4e77-8f70-ff8dca7c8779" providerId="ADAL" clId="{17CC9EEA-7C4B-48B8-ACD4-445DE695C8E8}" dt="2026-03-15T10:09:06.539" v="50" actId="26606"/>
          <ac:spMkLst>
            <pc:docMk/>
            <pc:sldMk cId="2563627717" sldId="256"/>
            <ac:spMk id="30" creationId="{5EB7D2A2-F448-44D4-938C-DC84CBCB3B1E}"/>
          </ac:spMkLst>
        </pc:spChg>
        <pc:spChg chg="add del">
          <ac:chgData name="Alexandre Dias Semedo (2442114)" userId="1b8b96e6-432d-4e77-8f70-ff8dca7c8779" providerId="ADAL" clId="{17CC9EEA-7C4B-48B8-ACD4-445DE695C8E8}" dt="2026-03-15T10:09:06.539" v="50" actId="26606"/>
          <ac:spMkLst>
            <pc:docMk/>
            <pc:sldMk cId="2563627717" sldId="256"/>
            <ac:spMk id="31" creationId="{871AEA07-1E14-44B4-8E55-64EF049CD66F}"/>
          </ac:spMkLst>
        </pc:spChg>
        <pc:spChg chg="add del">
          <ac:chgData name="Alexandre Dias Semedo (2442114)" userId="1b8b96e6-432d-4e77-8f70-ff8dca7c8779" providerId="ADAL" clId="{17CC9EEA-7C4B-48B8-ACD4-445DE695C8E8}" dt="2026-03-15T10:30:56.540" v="142" actId="26606"/>
          <ac:spMkLst>
            <pc:docMk/>
            <pc:sldMk cId="2563627717" sldId="256"/>
            <ac:spMk id="39" creationId="{1310EFE2-B91D-47E7-B117-C2A802800A7C}"/>
          </ac:spMkLst>
        </pc:spChg>
        <pc:spChg chg="add del">
          <ac:chgData name="Alexandre Dias Semedo (2442114)" userId="1b8b96e6-432d-4e77-8f70-ff8dca7c8779" providerId="ADAL" clId="{17CC9EEA-7C4B-48B8-ACD4-445DE695C8E8}" dt="2026-03-15T10:30:33.939" v="139" actId="26606"/>
          <ac:spMkLst>
            <pc:docMk/>
            <pc:sldMk cId="2563627717" sldId="256"/>
            <ac:spMk id="57" creationId="{57ABABA7-0420-4200-9B65-1C1967CE9373}"/>
          </ac:spMkLst>
        </pc:spChg>
        <pc:spChg chg="add del">
          <ac:chgData name="Alexandre Dias Semedo (2442114)" userId="1b8b96e6-432d-4e77-8f70-ff8dca7c8779" providerId="ADAL" clId="{17CC9EEA-7C4B-48B8-ACD4-445DE695C8E8}" dt="2026-03-15T10:30:33.939" v="139" actId="26606"/>
          <ac:spMkLst>
            <pc:docMk/>
            <pc:sldMk cId="2563627717" sldId="256"/>
            <ac:spMk id="59" creationId="{A317EBE3-FF86-4DA1-BC9A-331F7F2144E9}"/>
          </ac:spMkLst>
        </pc:spChg>
        <pc:spChg chg="add del">
          <ac:chgData name="Alexandre Dias Semedo (2442114)" userId="1b8b96e6-432d-4e77-8f70-ff8dca7c8779" providerId="ADAL" clId="{17CC9EEA-7C4B-48B8-ACD4-445DE695C8E8}" dt="2026-03-15T10:30:56.512" v="141" actId="26606"/>
          <ac:spMkLst>
            <pc:docMk/>
            <pc:sldMk cId="2563627717" sldId="256"/>
            <ac:spMk id="77" creationId="{57ABABA7-0420-4200-9B65-1C1967CE9373}"/>
          </ac:spMkLst>
        </pc:spChg>
        <pc:spChg chg="add del">
          <ac:chgData name="Alexandre Dias Semedo (2442114)" userId="1b8b96e6-432d-4e77-8f70-ff8dca7c8779" providerId="ADAL" clId="{17CC9EEA-7C4B-48B8-ACD4-445DE695C8E8}" dt="2026-03-15T10:30:56.512" v="141" actId="26606"/>
          <ac:spMkLst>
            <pc:docMk/>
            <pc:sldMk cId="2563627717" sldId="256"/>
            <ac:spMk id="78" creationId="{1E86F813-D67B-409D-AA77-FA8878C28E40}"/>
          </ac:spMkLst>
        </pc:spChg>
        <pc:spChg chg="add">
          <ac:chgData name="Alexandre Dias Semedo (2442114)" userId="1b8b96e6-432d-4e77-8f70-ff8dca7c8779" providerId="ADAL" clId="{17CC9EEA-7C4B-48B8-ACD4-445DE695C8E8}" dt="2026-03-15T10:30:56.540" v="142" actId="26606"/>
          <ac:spMkLst>
            <pc:docMk/>
            <pc:sldMk cId="2563627717" sldId="256"/>
            <ac:spMk id="88" creationId="{F81819F9-8CAC-4A6C-8F06-0482027F9736}"/>
          </ac:spMkLst>
        </pc:spChg>
        <pc:spChg chg="add">
          <ac:chgData name="Alexandre Dias Semedo (2442114)" userId="1b8b96e6-432d-4e77-8f70-ff8dca7c8779" providerId="ADAL" clId="{17CC9EEA-7C4B-48B8-ACD4-445DE695C8E8}" dt="2026-03-15T10:30:56.540" v="142" actId="26606"/>
          <ac:spMkLst>
            <pc:docMk/>
            <pc:sldMk cId="2563627717" sldId="256"/>
            <ac:spMk id="89" creationId="{1310EFE2-B91D-47E7-B117-C2A802800A7C}"/>
          </ac:spMkLst>
        </pc:spChg>
        <pc:spChg chg="add">
          <ac:chgData name="Alexandre Dias Semedo (2442114)" userId="1b8b96e6-432d-4e77-8f70-ff8dca7c8779" providerId="ADAL" clId="{17CC9EEA-7C4B-48B8-ACD4-445DE695C8E8}" dt="2026-03-15T10:30:56.540" v="142" actId="26606"/>
          <ac:spMkLst>
            <pc:docMk/>
            <pc:sldMk cId="2563627717" sldId="256"/>
            <ac:spMk id="90" creationId="{4A98CC08-AEC2-4E8F-8F52-0F5C6372DB4F}"/>
          </ac:spMkLst>
        </pc:spChg>
        <pc:grpChg chg="add del">
          <ac:chgData name="Alexandre Dias Semedo (2442114)" userId="1b8b96e6-432d-4e77-8f70-ff8dca7c8779" providerId="ADAL" clId="{17CC9EEA-7C4B-48B8-ACD4-445DE695C8E8}" dt="2026-03-15T10:04:20.023" v="37" actId="26606"/>
          <ac:grpSpMkLst>
            <pc:docMk/>
            <pc:sldMk cId="2563627717" sldId="256"/>
            <ac:grpSpMk id="6" creationId="{8A0FAFCA-5C96-453B-83B7-A9AEF7F18960}"/>
          </ac:grpSpMkLst>
        </pc:grpChg>
        <pc:grpChg chg="add del">
          <ac:chgData name="Alexandre Dias Semedo (2442114)" userId="1b8b96e6-432d-4e77-8f70-ff8dca7c8779" providerId="ADAL" clId="{17CC9EEA-7C4B-48B8-ACD4-445DE695C8E8}" dt="2026-03-15T10:04:20.023" v="37" actId="26606"/>
          <ac:grpSpMkLst>
            <pc:docMk/>
            <pc:sldMk cId="2563627717" sldId="256"/>
            <ac:grpSpMk id="16" creationId="{CD0398DD-AD75-4E2B-A3C6-35073082A8B4}"/>
          </ac:grpSpMkLst>
        </pc:grpChg>
        <pc:grpChg chg="add del">
          <ac:chgData name="Alexandre Dias Semedo (2442114)" userId="1b8b96e6-432d-4e77-8f70-ff8dca7c8779" providerId="ADAL" clId="{17CC9EEA-7C4B-48B8-ACD4-445DE695C8E8}" dt="2026-03-15T10:30:56.540" v="142" actId="26606"/>
          <ac:grpSpMkLst>
            <pc:docMk/>
            <pc:sldMk cId="2563627717" sldId="256"/>
            <ac:grpSpMk id="38" creationId="{5D1545E6-EB3C-4478-A661-A2CA963F129C}"/>
          </ac:grpSpMkLst>
        </pc:grpChg>
        <pc:grpChg chg="add del">
          <ac:chgData name="Alexandre Dias Semedo (2442114)" userId="1b8b96e6-432d-4e77-8f70-ff8dca7c8779" providerId="ADAL" clId="{17CC9EEA-7C4B-48B8-ACD4-445DE695C8E8}" dt="2026-03-15T10:30:56.540" v="142" actId="26606"/>
          <ac:grpSpMkLst>
            <pc:docMk/>
            <pc:sldMk cId="2563627717" sldId="256"/>
            <ac:grpSpMk id="47" creationId="{40A75861-F6C5-44A9-B161-B03701CBDE0C}"/>
          </ac:grpSpMkLst>
        </pc:grpChg>
        <pc:grpChg chg="add del">
          <ac:chgData name="Alexandre Dias Semedo (2442114)" userId="1b8b96e6-432d-4e77-8f70-ff8dca7c8779" providerId="ADAL" clId="{17CC9EEA-7C4B-48B8-ACD4-445DE695C8E8}" dt="2026-03-15T10:30:33.939" v="139" actId="26606"/>
          <ac:grpSpMkLst>
            <pc:docMk/>
            <pc:sldMk cId="2563627717" sldId="256"/>
            <ac:grpSpMk id="61" creationId="{7A03E380-9CD1-4ABA-A763-9F9D252B8908}"/>
          </ac:grpSpMkLst>
        </pc:grpChg>
        <pc:grpChg chg="add">
          <ac:chgData name="Alexandre Dias Semedo (2442114)" userId="1b8b96e6-432d-4e77-8f70-ff8dca7c8779" providerId="ADAL" clId="{17CC9EEA-7C4B-48B8-ACD4-445DE695C8E8}" dt="2026-03-15T10:30:56.540" v="142" actId="26606"/>
          <ac:grpSpMkLst>
            <pc:docMk/>
            <pc:sldMk cId="2563627717" sldId="256"/>
            <ac:grpSpMk id="91" creationId="{5D1545E6-EB3C-4478-A661-A2CA963F129C}"/>
          </ac:grpSpMkLst>
        </pc:grpChg>
        <pc:grpChg chg="add">
          <ac:chgData name="Alexandre Dias Semedo (2442114)" userId="1b8b96e6-432d-4e77-8f70-ff8dca7c8779" providerId="ADAL" clId="{17CC9EEA-7C4B-48B8-ACD4-445DE695C8E8}" dt="2026-03-15T10:30:56.540" v="142" actId="26606"/>
          <ac:grpSpMkLst>
            <pc:docMk/>
            <pc:sldMk cId="2563627717" sldId="256"/>
            <ac:grpSpMk id="92" creationId="{40A75861-F6C5-44A9-B161-B03701CBDE0C}"/>
          </ac:grpSpMkLst>
        </pc:grpChg>
        <pc:cxnChg chg="add del">
          <ac:chgData name="Alexandre Dias Semedo (2442114)" userId="1b8b96e6-432d-4e77-8f70-ff8dca7c8779" providerId="ADAL" clId="{17CC9EEA-7C4B-48B8-ACD4-445DE695C8E8}" dt="2026-03-15T10:03:38.987" v="31" actId="26606"/>
          <ac:cxnSpMkLst>
            <pc:docMk/>
            <pc:sldMk cId="2563627717" sldId="256"/>
            <ac:cxnSpMk id="15" creationId="{56020367-4FD5-4596-8E10-C5F095CD8DBF}"/>
          </ac:cxnSpMkLst>
        </pc:cxnChg>
        <pc:cxnChg chg="add del">
          <ac:chgData name="Alexandre Dias Semedo (2442114)" userId="1b8b96e6-432d-4e77-8f70-ff8dca7c8779" providerId="ADAL" clId="{17CC9EEA-7C4B-48B8-ACD4-445DE695C8E8}" dt="2026-03-15T10:09:10.887" v="52" actId="26606"/>
          <ac:cxnSpMkLst>
            <pc:docMk/>
            <pc:sldMk cId="2563627717" sldId="256"/>
            <ac:cxnSpMk id="26" creationId="{F7C8EA93-3210-4C62-99E9-153C275E3A87}"/>
          </ac:cxnSpMkLst>
        </pc:cxnChg>
        <pc:cxnChg chg="add del">
          <ac:chgData name="Alexandre Dias Semedo (2442114)" userId="1b8b96e6-432d-4e77-8f70-ff8dca7c8779" providerId="ADAL" clId="{17CC9EEA-7C4B-48B8-ACD4-445DE695C8E8}" dt="2026-03-15T10:09:06.539" v="50" actId="26606"/>
          <ac:cxnSpMkLst>
            <pc:docMk/>
            <pc:sldMk cId="2563627717" sldId="256"/>
            <ac:cxnSpMk id="32" creationId="{F7C8EA93-3210-4C62-99E9-153C275E3A87}"/>
          </ac:cxnSpMkLst>
        </pc:cxnChg>
        <pc:cxnChg chg="add del">
          <ac:chgData name="Alexandre Dias Semedo (2442114)" userId="1b8b96e6-432d-4e77-8f70-ff8dca7c8779" providerId="ADAL" clId="{17CC9EEA-7C4B-48B8-ACD4-445DE695C8E8}" dt="2026-03-15T10:30:33.939" v="139" actId="26606"/>
          <ac:cxnSpMkLst>
            <pc:docMk/>
            <pc:sldMk cId="2563627717" sldId="256"/>
            <ac:cxnSpMk id="75" creationId="{34D43EC1-35FA-4FC3-8526-F655CEB09D9C}"/>
          </ac:cxnSpMkLst>
        </pc:cxnChg>
      </pc:sldChg>
      <pc:sldChg chg="addSp delSp modSp mod">
        <pc:chgData name="Alexandre Dias Semedo (2442114)" userId="1b8b96e6-432d-4e77-8f70-ff8dca7c8779" providerId="ADAL" clId="{17CC9EEA-7C4B-48B8-ACD4-445DE695C8E8}" dt="2026-03-15T12:25:11.958" v="756" actId="26606"/>
        <pc:sldMkLst>
          <pc:docMk/>
          <pc:sldMk cId="2715806010" sldId="257"/>
        </pc:sldMkLst>
        <pc:spChg chg="mod">
          <ac:chgData name="Alexandre Dias Semedo (2442114)" userId="1b8b96e6-432d-4e77-8f70-ff8dca7c8779" providerId="ADAL" clId="{17CC9EEA-7C4B-48B8-ACD4-445DE695C8E8}" dt="2026-03-15T12:06:34.034" v="714" actId="1076"/>
          <ac:spMkLst>
            <pc:docMk/>
            <pc:sldMk cId="2715806010" sldId="257"/>
            <ac:spMk id="2" creationId="{84E262C7-2C0D-83A7-4B68-88CCFBE724BB}"/>
          </ac:spMkLst>
        </pc:spChg>
        <pc:spChg chg="add del mod">
          <ac:chgData name="Alexandre Dias Semedo (2442114)" userId="1b8b96e6-432d-4e77-8f70-ff8dca7c8779" providerId="ADAL" clId="{17CC9EEA-7C4B-48B8-ACD4-445DE695C8E8}" dt="2026-03-15T12:03:50.972" v="699" actId="26606"/>
          <ac:spMkLst>
            <pc:docMk/>
            <pc:sldMk cId="2715806010" sldId="257"/>
            <ac:spMk id="3" creationId="{3986ECFC-4802-880F-CAC4-59F9E04E17F0}"/>
          </ac:spMkLst>
        </pc:spChg>
        <pc:spChg chg="add del">
          <ac:chgData name="Alexandre Dias Semedo (2442114)" userId="1b8b96e6-432d-4e77-8f70-ff8dca7c8779" providerId="ADAL" clId="{17CC9EEA-7C4B-48B8-ACD4-445DE695C8E8}" dt="2026-03-15T12:05:58.292" v="712" actId="22"/>
          <ac:spMkLst>
            <pc:docMk/>
            <pc:sldMk cId="2715806010" sldId="257"/>
            <ac:spMk id="6" creationId="{353D5518-3839-B94C-3CFB-0281EFEEBB73}"/>
          </ac:spMkLst>
        </pc:spChg>
        <pc:spChg chg="add del">
          <ac:chgData name="Alexandre Dias Semedo (2442114)" userId="1b8b96e6-432d-4e77-8f70-ff8dca7c8779" providerId="ADAL" clId="{17CC9EEA-7C4B-48B8-ACD4-445DE695C8E8}" dt="2026-03-15T12:05:57.063" v="711" actId="22"/>
          <ac:spMkLst>
            <pc:docMk/>
            <pc:sldMk cId="2715806010" sldId="257"/>
            <ac:spMk id="10" creationId="{4F801CF8-EA4E-814E-B102-3422C4E98F55}"/>
          </ac:spMkLst>
        </pc:spChg>
        <pc:spChg chg="add del">
          <ac:chgData name="Alexandre Dias Semedo (2442114)" userId="1b8b96e6-432d-4e77-8f70-ff8dca7c8779" providerId="ADAL" clId="{17CC9EEA-7C4B-48B8-ACD4-445DE695C8E8}" dt="2026-03-15T12:05:56.228" v="710" actId="22"/>
          <ac:spMkLst>
            <pc:docMk/>
            <pc:sldMk cId="2715806010" sldId="257"/>
            <ac:spMk id="12" creationId="{AD9B0EF1-810A-C74E-ECDA-903903BF9033}"/>
          </ac:spMkLst>
        </pc:spChg>
        <pc:graphicFrameChg chg="add del">
          <ac:chgData name="Alexandre Dias Semedo (2442114)" userId="1b8b96e6-432d-4e77-8f70-ff8dca7c8779" providerId="ADAL" clId="{17CC9EEA-7C4B-48B8-ACD4-445DE695C8E8}" dt="2026-03-15T12:03:44.378" v="696" actId="26606"/>
          <ac:graphicFrameMkLst>
            <pc:docMk/>
            <pc:sldMk cId="2715806010" sldId="257"/>
            <ac:graphicFrameMk id="5" creationId="{5387C01D-FB30-5D47-9EAC-45BBBFDB6FAF}"/>
          </ac:graphicFrameMkLst>
        </pc:graphicFrameChg>
        <pc:graphicFrameChg chg="add del">
          <ac:chgData name="Alexandre Dias Semedo (2442114)" userId="1b8b96e6-432d-4e77-8f70-ff8dca7c8779" providerId="ADAL" clId="{17CC9EEA-7C4B-48B8-ACD4-445DE695C8E8}" dt="2026-03-15T12:03:50.972" v="698" actId="26606"/>
          <ac:graphicFrameMkLst>
            <pc:docMk/>
            <pc:sldMk cId="2715806010" sldId="257"/>
            <ac:graphicFrameMk id="7" creationId="{7C556AD5-F258-B7F9-1AE2-DF3C9AEAD1C9}"/>
          </ac:graphicFrameMkLst>
        </pc:graphicFrameChg>
        <pc:graphicFrameChg chg="add mod modGraphic">
          <ac:chgData name="Alexandre Dias Semedo (2442114)" userId="1b8b96e6-432d-4e77-8f70-ff8dca7c8779" providerId="ADAL" clId="{17CC9EEA-7C4B-48B8-ACD4-445DE695C8E8}" dt="2026-03-15T12:25:11.958" v="756" actId="26606"/>
          <ac:graphicFrameMkLst>
            <pc:docMk/>
            <pc:sldMk cId="2715806010" sldId="257"/>
            <ac:graphicFrameMk id="9" creationId="{7F874A98-EF98-C63A-955A-2132F786A619}"/>
          </ac:graphicFrameMkLst>
        </pc:graphicFrameChg>
      </pc:sldChg>
      <pc:sldChg chg="addSp delSp modSp mod setBg modClrScheme delDesignElem chgLayout">
        <pc:chgData name="Alexandre Dias Semedo (2442114)" userId="1b8b96e6-432d-4e77-8f70-ff8dca7c8779" providerId="ADAL" clId="{17CC9EEA-7C4B-48B8-ACD4-445DE695C8E8}" dt="2026-03-16T07:57:54.311" v="3343" actId="20577"/>
        <pc:sldMkLst>
          <pc:docMk/>
          <pc:sldMk cId="2897957523" sldId="258"/>
        </pc:sldMkLst>
        <pc:spChg chg="del mod">
          <ac:chgData name="Alexandre Dias Semedo (2442114)" userId="1b8b96e6-432d-4e77-8f70-ff8dca7c8779" providerId="ADAL" clId="{17CC9EEA-7C4B-48B8-ACD4-445DE695C8E8}" dt="2026-03-15T17:46:14.392" v="857" actId="478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Alexandre Dias Semedo (2442114)" userId="1b8b96e6-432d-4e77-8f70-ff8dca7c8779" providerId="ADAL" clId="{17CC9EEA-7C4B-48B8-ACD4-445DE695C8E8}" dt="2026-03-16T07:53:10.790" v="3322" actId="26606"/>
          <ac:spMkLst>
            <pc:docMk/>
            <pc:sldMk cId="2897957523" sldId="258"/>
            <ac:spMk id="3" creationId="{028A8359-438A-7EDF-F235-AE5BAE7FB208}"/>
          </ac:spMkLst>
        </pc:spChg>
        <pc:spChg chg="add del mod">
          <ac:chgData name="Alexandre Dias Semedo (2442114)" userId="1b8b96e6-432d-4e77-8f70-ff8dca7c8779" providerId="ADAL" clId="{17CC9EEA-7C4B-48B8-ACD4-445DE695C8E8}" dt="2026-03-15T10:50:14.713" v="279"/>
          <ac:spMkLst>
            <pc:docMk/>
            <pc:sldMk cId="2897957523" sldId="258"/>
            <ac:spMk id="6" creationId="{2D87EE72-39D6-3ECA-8552-0F07B9B8A9B0}"/>
          </ac:spMkLst>
        </pc:spChg>
        <pc:spChg chg="add del mod">
          <ac:chgData name="Alexandre Dias Semedo (2442114)" userId="1b8b96e6-432d-4e77-8f70-ff8dca7c8779" providerId="ADAL" clId="{17CC9EEA-7C4B-48B8-ACD4-445DE695C8E8}" dt="2026-03-15T12:16:48.957" v="732"/>
          <ac:spMkLst>
            <pc:docMk/>
            <pc:sldMk cId="2897957523" sldId="258"/>
            <ac:spMk id="22" creationId="{ED002D4C-B957-5BE5-577F-D2EBC835043A}"/>
          </ac:spMkLst>
        </pc:spChg>
        <pc:spChg chg="add del mod">
          <ac:chgData name="Alexandre Dias Semedo (2442114)" userId="1b8b96e6-432d-4e77-8f70-ff8dca7c8779" providerId="ADAL" clId="{17CC9EEA-7C4B-48B8-ACD4-445DE695C8E8}" dt="2026-03-15T17:47:31.856" v="886"/>
          <ac:spMkLst>
            <pc:docMk/>
            <pc:sldMk cId="2897957523" sldId="258"/>
            <ac:spMk id="36" creationId="{10EBA3CF-F9A5-0A84-EA1D-C840EAD8FB43}"/>
          </ac:spMkLst>
        </pc:spChg>
        <pc:spChg chg="add del">
          <ac:chgData name="Alexandre Dias Semedo (2442114)" userId="1b8b96e6-432d-4e77-8f70-ff8dca7c8779" providerId="ADAL" clId="{17CC9EEA-7C4B-48B8-ACD4-445DE695C8E8}" dt="2026-03-15T12:03:07.497" v="694" actId="26606"/>
          <ac:spMkLst>
            <pc:docMk/>
            <pc:sldMk cId="2897957523" sldId="258"/>
            <ac:spMk id="37" creationId="{DE91395A-2D18-4AF6-A0AC-AAA7189FED11}"/>
          </ac:spMkLst>
        </pc:spChg>
        <pc:spChg chg="add mod ord">
          <ac:chgData name="Alexandre Dias Semedo (2442114)" userId="1b8b96e6-432d-4e77-8f70-ff8dca7c8779" providerId="ADAL" clId="{17CC9EEA-7C4B-48B8-ACD4-445DE695C8E8}" dt="2026-03-16T07:57:54.311" v="3343" actId="20577"/>
          <ac:spMkLst>
            <pc:docMk/>
            <pc:sldMk cId="2897957523" sldId="258"/>
            <ac:spMk id="38" creationId="{01198738-C1DF-1A99-1F89-9258CF83E841}"/>
          </ac:spMkLst>
        </pc:spChg>
        <pc:spChg chg="add del">
          <ac:chgData name="Alexandre Dias Semedo (2442114)" userId="1b8b96e6-432d-4e77-8f70-ff8dca7c8779" providerId="ADAL" clId="{17CC9EEA-7C4B-48B8-ACD4-445DE695C8E8}" dt="2026-03-15T12:03:07.497" v="694" actId="26606"/>
          <ac:spMkLst>
            <pc:docMk/>
            <pc:sldMk cId="2897957523" sldId="258"/>
            <ac:spMk id="39" creationId="{7BD08880-457D-4C62-A3B5-6A9B0878C7E9}"/>
          </ac:spMkLst>
        </pc:spChg>
        <pc:spChg chg="add del">
          <ac:chgData name="Alexandre Dias Semedo (2442114)" userId="1b8b96e6-432d-4e77-8f70-ff8dca7c8779" providerId="ADAL" clId="{17CC9EEA-7C4B-48B8-ACD4-445DE695C8E8}" dt="2026-03-15T12:03:07.497" v="694" actId="26606"/>
          <ac:spMkLst>
            <pc:docMk/>
            <pc:sldMk cId="2897957523" sldId="258"/>
            <ac:spMk id="41" creationId="{1FF9CEF5-A50D-4B8B-9852-D76F7037867E}"/>
          </ac:spMkLst>
        </pc:spChg>
        <pc:spChg chg="add del">
          <ac:chgData name="Alexandre Dias Semedo (2442114)" userId="1b8b96e6-432d-4e77-8f70-ff8dca7c8779" providerId="ADAL" clId="{17CC9EEA-7C4B-48B8-ACD4-445DE695C8E8}" dt="2026-03-15T12:03:07.497" v="694" actId="26606"/>
          <ac:spMkLst>
            <pc:docMk/>
            <pc:sldMk cId="2897957523" sldId="258"/>
            <ac:spMk id="57" creationId="{30684D86-C9D1-40C3-A9B6-EC935C7312E3}"/>
          </ac:spMkLst>
        </pc:spChg>
        <pc:spChg chg="add del">
          <ac:chgData name="Alexandre Dias Semedo (2442114)" userId="1b8b96e6-432d-4e77-8f70-ff8dca7c8779" providerId="ADAL" clId="{17CC9EEA-7C4B-48B8-ACD4-445DE695C8E8}" dt="2026-03-15T12:03:07.497" v="694" actId="26606"/>
          <ac:spMkLst>
            <pc:docMk/>
            <pc:sldMk cId="2897957523" sldId="258"/>
            <ac:spMk id="59" creationId="{1EDF7896-F56A-49DA-90F3-F5CE8B9833AD}"/>
          </ac:spMkLst>
        </pc:spChg>
        <pc:spChg chg="add del">
          <ac:chgData name="Alexandre Dias Semedo (2442114)" userId="1b8b96e6-432d-4e77-8f70-ff8dca7c8779" providerId="ADAL" clId="{17CC9EEA-7C4B-48B8-ACD4-445DE695C8E8}" dt="2026-03-16T01:07:35.213" v="3310" actId="26606"/>
          <ac:spMkLst>
            <pc:docMk/>
            <pc:sldMk cId="2897957523" sldId="258"/>
            <ac:spMk id="71" creationId="{1996130F-9AB5-4DE9-8574-3AF891C5C172}"/>
          </ac:spMkLst>
        </pc:spChg>
        <pc:spChg chg="add del">
          <ac:chgData name="Alexandre Dias Semedo (2442114)" userId="1b8b96e6-432d-4e77-8f70-ff8dca7c8779" providerId="ADAL" clId="{17CC9EEA-7C4B-48B8-ACD4-445DE695C8E8}" dt="2026-03-16T01:07:35.213" v="3310" actId="26606"/>
          <ac:spMkLst>
            <pc:docMk/>
            <pc:sldMk cId="2897957523" sldId="258"/>
            <ac:spMk id="73" creationId="{3623DEAC-F39C-45D6-86DC-1033F6429528}"/>
          </ac:spMkLst>
        </pc:spChg>
        <pc:spChg chg="add del">
          <ac:chgData name="Alexandre Dias Semedo (2442114)" userId="1b8b96e6-432d-4e77-8f70-ff8dca7c8779" providerId="ADAL" clId="{17CC9EEA-7C4B-48B8-ACD4-445DE695C8E8}" dt="2026-03-16T01:07:35.213" v="3310" actId="26606"/>
          <ac:spMkLst>
            <pc:docMk/>
            <pc:sldMk cId="2897957523" sldId="258"/>
            <ac:spMk id="75" creationId="{A692209D-B607-46C3-8560-07AF72291659}"/>
          </ac:spMkLst>
        </pc:spChg>
        <pc:spChg chg="add del">
          <ac:chgData name="Alexandre Dias Semedo (2442114)" userId="1b8b96e6-432d-4e77-8f70-ff8dca7c8779" providerId="ADAL" clId="{17CC9EEA-7C4B-48B8-ACD4-445DE695C8E8}" dt="2026-03-16T01:07:35.213" v="3310" actId="26606"/>
          <ac:spMkLst>
            <pc:docMk/>
            <pc:sldMk cId="2897957523" sldId="258"/>
            <ac:spMk id="77" creationId="{94874638-CF15-4908-BC4B-4908744D0BAF}"/>
          </ac:spMkLst>
        </pc:spChg>
        <pc:spChg chg="add del">
          <ac:chgData name="Alexandre Dias Semedo (2442114)" userId="1b8b96e6-432d-4e77-8f70-ff8dca7c8779" providerId="ADAL" clId="{17CC9EEA-7C4B-48B8-ACD4-445DE695C8E8}" dt="2026-03-16T01:07:35.213" v="3310" actId="26606"/>
          <ac:spMkLst>
            <pc:docMk/>
            <pc:sldMk cId="2897957523" sldId="258"/>
            <ac:spMk id="79" creationId="{5F1B8348-CD6E-4561-A704-C232D9A2676D}"/>
          </ac:spMkLst>
        </pc:spChg>
        <pc:spChg chg="del">
          <ac:chgData name="Alexandre Dias Semedo (2442114)" userId="1b8b96e6-432d-4e77-8f70-ff8dca7c8779" providerId="ADAL" clId="{17CC9EEA-7C4B-48B8-ACD4-445DE695C8E8}" dt="2026-03-15T17:48:28.681" v="888" actId="700"/>
          <ac:spMkLst>
            <pc:docMk/>
            <pc:sldMk cId="2897957523" sldId="258"/>
            <ac:spMk id="92" creationId="{1996130F-9AB5-4DE9-8574-3AF891C5C172}"/>
          </ac:spMkLst>
        </pc:spChg>
        <pc:spChg chg="add del">
          <ac:chgData name="Alexandre Dias Semedo (2442114)" userId="1b8b96e6-432d-4e77-8f70-ff8dca7c8779" providerId="ADAL" clId="{17CC9EEA-7C4B-48B8-ACD4-445DE695C8E8}" dt="2026-03-15T17:48:28.681" v="888" actId="700"/>
          <ac:spMkLst>
            <pc:docMk/>
            <pc:sldMk cId="2897957523" sldId="258"/>
            <ac:spMk id="94" creationId="{3623DEAC-F39C-45D6-86DC-1033F6429528}"/>
          </ac:spMkLst>
        </pc:spChg>
        <pc:spChg chg="add del">
          <ac:chgData name="Alexandre Dias Semedo (2442114)" userId="1b8b96e6-432d-4e77-8f70-ff8dca7c8779" providerId="ADAL" clId="{17CC9EEA-7C4B-48B8-ACD4-445DE695C8E8}" dt="2026-03-15T17:48:28.681" v="888" actId="700"/>
          <ac:spMkLst>
            <pc:docMk/>
            <pc:sldMk cId="2897957523" sldId="258"/>
            <ac:spMk id="96" creationId="{3CC92A7C-6A58-4E58-B13D-BD8BAEA6D29D}"/>
          </ac:spMkLst>
        </pc:spChg>
        <pc:spChg chg="add del">
          <ac:chgData name="Alexandre Dias Semedo (2442114)" userId="1b8b96e6-432d-4e77-8f70-ff8dca7c8779" providerId="ADAL" clId="{17CC9EEA-7C4B-48B8-ACD4-445DE695C8E8}" dt="2026-03-16T01:07:38.768" v="3312" actId="26606"/>
          <ac:spMkLst>
            <pc:docMk/>
            <pc:sldMk cId="2897957523" sldId="258"/>
            <ac:spMk id="105" creationId="{46FA917F-43A3-4FA3-A085-59D0DC397EFA}"/>
          </ac:spMkLst>
        </pc:spChg>
        <pc:spChg chg="add del">
          <ac:chgData name="Alexandre Dias Semedo (2442114)" userId="1b8b96e6-432d-4e77-8f70-ff8dca7c8779" providerId="ADAL" clId="{17CC9EEA-7C4B-48B8-ACD4-445DE695C8E8}" dt="2026-03-16T01:07:38.768" v="3312" actId="26606"/>
          <ac:spMkLst>
            <pc:docMk/>
            <pc:sldMk cId="2897957523" sldId="258"/>
            <ac:spMk id="107" creationId="{9CBF007B-8C8C-4F79-B037-9F4C61F9F954}"/>
          </ac:spMkLst>
        </pc:spChg>
        <pc:spChg chg="add del">
          <ac:chgData name="Alexandre Dias Semedo (2442114)" userId="1b8b96e6-432d-4e77-8f70-ff8dca7c8779" providerId="ADAL" clId="{17CC9EEA-7C4B-48B8-ACD4-445DE695C8E8}" dt="2026-03-15T17:48:28.681" v="888" actId="700"/>
          <ac:spMkLst>
            <pc:docMk/>
            <pc:sldMk cId="2897957523" sldId="258"/>
            <ac:spMk id="126" creationId="{B73365D6-A648-4720-8CD8-4C4EAECA1098}"/>
          </ac:spMkLst>
        </pc:spChg>
        <pc:spChg chg="add del">
          <ac:chgData name="Alexandre Dias Semedo (2442114)" userId="1b8b96e6-432d-4e77-8f70-ff8dca7c8779" providerId="ADAL" clId="{17CC9EEA-7C4B-48B8-ACD4-445DE695C8E8}" dt="2026-03-15T17:48:28.681" v="888" actId="700"/>
          <ac:spMkLst>
            <pc:docMk/>
            <pc:sldMk cId="2897957523" sldId="258"/>
            <ac:spMk id="128" creationId="{186DB3B2-CEAC-4F62-A76F-B1FA76714EA4}"/>
          </ac:spMkLst>
        </pc:spChg>
        <pc:spChg chg="add del">
          <ac:chgData name="Alexandre Dias Semedo (2442114)" userId="1b8b96e6-432d-4e77-8f70-ff8dca7c8779" providerId="ADAL" clId="{17CC9EEA-7C4B-48B8-ACD4-445DE695C8E8}" dt="2026-03-16T01:07:38.768" v="3312" actId="26606"/>
          <ac:spMkLst>
            <pc:docMk/>
            <pc:sldMk cId="2897957523" sldId="258"/>
            <ac:spMk id="134" creationId="{1996130F-9AB5-4DE9-8574-3AF891C5C172}"/>
          </ac:spMkLst>
        </pc:spChg>
        <pc:spChg chg="add del">
          <ac:chgData name="Alexandre Dias Semedo (2442114)" userId="1b8b96e6-432d-4e77-8f70-ff8dca7c8779" providerId="ADAL" clId="{17CC9EEA-7C4B-48B8-ACD4-445DE695C8E8}" dt="2026-03-16T01:07:38.768" v="3312" actId="26606"/>
          <ac:spMkLst>
            <pc:docMk/>
            <pc:sldMk cId="2897957523" sldId="258"/>
            <ac:spMk id="135" creationId="{3623DEAC-F39C-45D6-86DC-1033F6429528}"/>
          </ac:spMkLst>
        </pc:spChg>
        <pc:spChg chg="add del">
          <ac:chgData name="Alexandre Dias Semedo (2442114)" userId="1b8b96e6-432d-4e77-8f70-ff8dca7c8779" providerId="ADAL" clId="{17CC9EEA-7C4B-48B8-ACD4-445DE695C8E8}" dt="2026-03-16T01:07:38.768" v="3312" actId="26606"/>
          <ac:spMkLst>
            <pc:docMk/>
            <pc:sldMk cId="2897957523" sldId="258"/>
            <ac:spMk id="136" creationId="{CADF4631-3C8F-45EE-8D19-4D3E8426B34A}"/>
          </ac:spMkLst>
        </pc:spChg>
        <pc:spChg chg="add del">
          <ac:chgData name="Alexandre Dias Semedo (2442114)" userId="1b8b96e6-432d-4e77-8f70-ff8dca7c8779" providerId="ADAL" clId="{17CC9EEA-7C4B-48B8-ACD4-445DE695C8E8}" dt="2026-03-16T01:08:40.308" v="3321" actId="26606"/>
          <ac:spMkLst>
            <pc:docMk/>
            <pc:sldMk cId="2897957523" sldId="258"/>
            <ac:spMk id="148" creationId="{1996130F-9AB5-4DE9-8574-3AF891C5C172}"/>
          </ac:spMkLst>
        </pc:spChg>
        <pc:spChg chg="add del">
          <ac:chgData name="Alexandre Dias Semedo (2442114)" userId="1b8b96e6-432d-4e77-8f70-ff8dca7c8779" providerId="ADAL" clId="{17CC9EEA-7C4B-48B8-ACD4-445DE695C8E8}" dt="2026-03-16T01:08:40.308" v="3321" actId="26606"/>
          <ac:spMkLst>
            <pc:docMk/>
            <pc:sldMk cId="2897957523" sldId="258"/>
            <ac:spMk id="149" creationId="{7326F4E6-9131-42DA-97B2-0BA8D1E258AD}"/>
          </ac:spMkLst>
        </pc:spChg>
        <pc:spChg chg="add del">
          <ac:chgData name="Alexandre Dias Semedo (2442114)" userId="1b8b96e6-432d-4e77-8f70-ff8dca7c8779" providerId="ADAL" clId="{17CC9EEA-7C4B-48B8-ACD4-445DE695C8E8}" dt="2026-03-16T01:08:31.568" v="3316" actId="26606"/>
          <ac:spMkLst>
            <pc:docMk/>
            <pc:sldMk cId="2897957523" sldId="258"/>
            <ac:spMk id="182" creationId="{1996130F-9AB5-4DE9-8574-3AF891C5C172}"/>
          </ac:spMkLst>
        </pc:spChg>
        <pc:spChg chg="add del">
          <ac:chgData name="Alexandre Dias Semedo (2442114)" userId="1b8b96e6-432d-4e77-8f70-ff8dca7c8779" providerId="ADAL" clId="{17CC9EEA-7C4B-48B8-ACD4-445DE695C8E8}" dt="2026-03-16T01:08:31.568" v="3316" actId="26606"/>
          <ac:spMkLst>
            <pc:docMk/>
            <pc:sldMk cId="2897957523" sldId="258"/>
            <ac:spMk id="184" creationId="{7326F4E6-9131-42DA-97B2-0BA8D1E258AD}"/>
          </ac:spMkLst>
        </pc:spChg>
        <pc:spChg chg="add del">
          <ac:chgData name="Alexandre Dias Semedo (2442114)" userId="1b8b96e6-432d-4e77-8f70-ff8dca7c8779" providerId="ADAL" clId="{17CC9EEA-7C4B-48B8-ACD4-445DE695C8E8}" dt="2026-03-16T01:08:31.568" v="3316" actId="26606"/>
          <ac:spMkLst>
            <pc:docMk/>
            <pc:sldMk cId="2897957523" sldId="258"/>
            <ac:spMk id="186" creationId="{763516C8-F227-4B77-9AA7-61B9A0B78253}"/>
          </ac:spMkLst>
        </pc:spChg>
        <pc:spChg chg="add del">
          <ac:chgData name="Alexandre Dias Semedo (2442114)" userId="1b8b96e6-432d-4e77-8f70-ff8dca7c8779" providerId="ADAL" clId="{17CC9EEA-7C4B-48B8-ACD4-445DE695C8E8}" dt="2026-03-16T01:08:31.568" v="3316" actId="26606"/>
          <ac:spMkLst>
            <pc:docMk/>
            <pc:sldMk cId="2897957523" sldId="258"/>
            <ac:spMk id="188" creationId="{D91B420C-C4C8-44DF-96B2-FBD1014646FE}"/>
          </ac:spMkLst>
        </pc:spChg>
        <pc:spChg chg="add del">
          <ac:chgData name="Alexandre Dias Semedo (2442114)" userId="1b8b96e6-432d-4e77-8f70-ff8dca7c8779" providerId="ADAL" clId="{17CC9EEA-7C4B-48B8-ACD4-445DE695C8E8}" dt="2026-03-16T01:08:31.568" v="3316" actId="26606"/>
          <ac:spMkLst>
            <pc:docMk/>
            <pc:sldMk cId="2897957523" sldId="258"/>
            <ac:spMk id="190" creationId="{070928B1-3E69-44AC-A1EE-B4E4270A7A51}"/>
          </ac:spMkLst>
        </pc:spChg>
        <pc:spChg chg="add del">
          <ac:chgData name="Alexandre Dias Semedo (2442114)" userId="1b8b96e6-432d-4e77-8f70-ff8dca7c8779" providerId="ADAL" clId="{17CC9EEA-7C4B-48B8-ACD4-445DE695C8E8}" dt="2026-03-16T01:08:34.736" v="3318" actId="26606"/>
          <ac:spMkLst>
            <pc:docMk/>
            <pc:sldMk cId="2897957523" sldId="258"/>
            <ac:spMk id="218" creationId="{1996130F-9AB5-4DE9-8574-3AF891C5C172}"/>
          </ac:spMkLst>
        </pc:spChg>
        <pc:spChg chg="add del">
          <ac:chgData name="Alexandre Dias Semedo (2442114)" userId="1b8b96e6-432d-4e77-8f70-ff8dca7c8779" providerId="ADAL" clId="{17CC9EEA-7C4B-48B8-ACD4-445DE695C8E8}" dt="2026-03-16T01:08:34.736" v="3318" actId="26606"/>
          <ac:spMkLst>
            <pc:docMk/>
            <pc:sldMk cId="2897957523" sldId="258"/>
            <ac:spMk id="219" creationId="{3623DEAC-F39C-45D6-86DC-1033F6429528}"/>
          </ac:spMkLst>
        </pc:spChg>
        <pc:spChg chg="add del">
          <ac:chgData name="Alexandre Dias Semedo (2442114)" userId="1b8b96e6-432d-4e77-8f70-ff8dca7c8779" providerId="ADAL" clId="{17CC9EEA-7C4B-48B8-ACD4-445DE695C8E8}" dt="2026-03-16T01:08:34.736" v="3318" actId="26606"/>
          <ac:spMkLst>
            <pc:docMk/>
            <pc:sldMk cId="2897957523" sldId="258"/>
            <ac:spMk id="220" creationId="{A692209D-B607-46C3-8560-07AF72291659}"/>
          </ac:spMkLst>
        </pc:spChg>
        <pc:spChg chg="add del">
          <ac:chgData name="Alexandre Dias Semedo (2442114)" userId="1b8b96e6-432d-4e77-8f70-ff8dca7c8779" providerId="ADAL" clId="{17CC9EEA-7C4B-48B8-ACD4-445DE695C8E8}" dt="2026-03-16T01:08:34.736" v="3318" actId="26606"/>
          <ac:spMkLst>
            <pc:docMk/>
            <pc:sldMk cId="2897957523" sldId="258"/>
            <ac:spMk id="221" creationId="{94874638-CF15-4908-BC4B-4908744D0BAF}"/>
          </ac:spMkLst>
        </pc:spChg>
        <pc:spChg chg="add del">
          <ac:chgData name="Alexandre Dias Semedo (2442114)" userId="1b8b96e6-432d-4e77-8f70-ff8dca7c8779" providerId="ADAL" clId="{17CC9EEA-7C4B-48B8-ACD4-445DE695C8E8}" dt="2026-03-16T01:08:34.736" v="3318" actId="26606"/>
          <ac:spMkLst>
            <pc:docMk/>
            <pc:sldMk cId="2897957523" sldId="258"/>
            <ac:spMk id="222" creationId="{5F1B8348-CD6E-4561-A704-C232D9A2676D}"/>
          </ac:spMkLst>
        </pc:spChg>
        <pc:spChg chg="add del">
          <ac:chgData name="Alexandre Dias Semedo (2442114)" userId="1b8b96e6-432d-4e77-8f70-ff8dca7c8779" providerId="ADAL" clId="{17CC9EEA-7C4B-48B8-ACD4-445DE695C8E8}" dt="2026-03-16T01:08:40.281" v="3320" actId="26606"/>
          <ac:spMkLst>
            <pc:docMk/>
            <pc:sldMk cId="2897957523" sldId="258"/>
            <ac:spMk id="226" creationId="{1996130F-9AB5-4DE9-8574-3AF891C5C172}"/>
          </ac:spMkLst>
        </pc:spChg>
        <pc:spChg chg="add del">
          <ac:chgData name="Alexandre Dias Semedo (2442114)" userId="1b8b96e6-432d-4e77-8f70-ff8dca7c8779" providerId="ADAL" clId="{17CC9EEA-7C4B-48B8-ACD4-445DE695C8E8}" dt="2026-03-16T01:08:40.281" v="3320" actId="26606"/>
          <ac:spMkLst>
            <pc:docMk/>
            <pc:sldMk cId="2897957523" sldId="258"/>
            <ac:spMk id="227" creationId="{7326F4E6-9131-42DA-97B2-0BA8D1E258AD}"/>
          </ac:spMkLst>
        </pc:spChg>
        <pc:spChg chg="add del">
          <ac:chgData name="Alexandre Dias Semedo (2442114)" userId="1b8b96e6-432d-4e77-8f70-ff8dca7c8779" providerId="ADAL" clId="{17CC9EEA-7C4B-48B8-ACD4-445DE695C8E8}" dt="2026-03-16T01:08:40.281" v="3320" actId="26606"/>
          <ac:spMkLst>
            <pc:docMk/>
            <pc:sldMk cId="2897957523" sldId="258"/>
            <ac:spMk id="228" creationId="{3F4C104D-5F30-4811-9376-566B26E4719A}"/>
          </ac:spMkLst>
        </pc:spChg>
        <pc:spChg chg="add del">
          <ac:chgData name="Alexandre Dias Semedo (2442114)" userId="1b8b96e6-432d-4e77-8f70-ff8dca7c8779" providerId="ADAL" clId="{17CC9EEA-7C4B-48B8-ACD4-445DE695C8E8}" dt="2026-03-16T01:08:40.281" v="3320" actId="26606"/>
          <ac:spMkLst>
            <pc:docMk/>
            <pc:sldMk cId="2897957523" sldId="258"/>
            <ac:spMk id="229" creationId="{0815E34B-5D02-4E01-A936-E8E1C0AB6F12}"/>
          </ac:spMkLst>
        </pc:spChg>
        <pc:spChg chg="add del">
          <ac:chgData name="Alexandre Dias Semedo (2442114)" userId="1b8b96e6-432d-4e77-8f70-ff8dca7c8779" providerId="ADAL" clId="{17CC9EEA-7C4B-48B8-ACD4-445DE695C8E8}" dt="2026-03-16T01:08:40.281" v="3320" actId="26606"/>
          <ac:spMkLst>
            <pc:docMk/>
            <pc:sldMk cId="2897957523" sldId="258"/>
            <ac:spMk id="230" creationId="{7DE3414B-B032-4710-A468-D3285E38C5FF}"/>
          </ac:spMkLst>
        </pc:spChg>
        <pc:spChg chg="add del">
          <ac:chgData name="Alexandre Dias Semedo (2442114)" userId="1b8b96e6-432d-4e77-8f70-ff8dca7c8779" providerId="ADAL" clId="{17CC9EEA-7C4B-48B8-ACD4-445DE695C8E8}" dt="2026-03-16T07:53:10.790" v="3322" actId="26606"/>
          <ac:spMkLst>
            <pc:docMk/>
            <pc:sldMk cId="2897957523" sldId="258"/>
            <ac:spMk id="258" creationId="{1996130F-9AB5-4DE9-8574-3AF891C5C172}"/>
          </ac:spMkLst>
        </pc:spChg>
        <pc:spChg chg="add del">
          <ac:chgData name="Alexandre Dias Semedo (2442114)" userId="1b8b96e6-432d-4e77-8f70-ff8dca7c8779" providerId="ADAL" clId="{17CC9EEA-7C4B-48B8-ACD4-445DE695C8E8}" dt="2026-03-16T07:53:10.790" v="3322" actId="26606"/>
          <ac:spMkLst>
            <pc:docMk/>
            <pc:sldMk cId="2897957523" sldId="258"/>
            <ac:spMk id="259" creationId="{7326F4E6-9131-42DA-97B2-0BA8D1E258AD}"/>
          </ac:spMkLst>
        </pc:spChg>
        <pc:spChg chg="add">
          <ac:chgData name="Alexandre Dias Semedo (2442114)" userId="1b8b96e6-432d-4e77-8f70-ff8dca7c8779" providerId="ADAL" clId="{17CC9EEA-7C4B-48B8-ACD4-445DE695C8E8}" dt="2026-03-16T07:53:10.790" v="3322" actId="26606"/>
          <ac:spMkLst>
            <pc:docMk/>
            <pc:sldMk cId="2897957523" sldId="258"/>
            <ac:spMk id="292" creationId="{1996130F-9AB5-4DE9-8574-3AF891C5C172}"/>
          </ac:spMkLst>
        </pc:spChg>
        <pc:spChg chg="add">
          <ac:chgData name="Alexandre Dias Semedo (2442114)" userId="1b8b96e6-432d-4e77-8f70-ff8dca7c8779" providerId="ADAL" clId="{17CC9EEA-7C4B-48B8-ACD4-445DE695C8E8}" dt="2026-03-16T07:53:10.790" v="3322" actId="26606"/>
          <ac:spMkLst>
            <pc:docMk/>
            <pc:sldMk cId="2897957523" sldId="258"/>
            <ac:spMk id="294" creationId="{3623DEAC-F39C-45D6-86DC-1033F6429528}"/>
          </ac:spMkLst>
        </pc:spChg>
        <pc:spChg chg="add">
          <ac:chgData name="Alexandre Dias Semedo (2442114)" userId="1b8b96e6-432d-4e77-8f70-ff8dca7c8779" providerId="ADAL" clId="{17CC9EEA-7C4B-48B8-ACD4-445DE695C8E8}" dt="2026-03-16T07:53:10.790" v="3322" actId="26606"/>
          <ac:spMkLst>
            <pc:docMk/>
            <pc:sldMk cId="2897957523" sldId="258"/>
            <ac:spMk id="296" creationId="{A692209D-B607-46C3-8560-07AF72291659}"/>
          </ac:spMkLst>
        </pc:spChg>
        <pc:spChg chg="add">
          <ac:chgData name="Alexandre Dias Semedo (2442114)" userId="1b8b96e6-432d-4e77-8f70-ff8dca7c8779" providerId="ADAL" clId="{17CC9EEA-7C4B-48B8-ACD4-445DE695C8E8}" dt="2026-03-16T07:53:10.790" v="3322" actId="26606"/>
          <ac:spMkLst>
            <pc:docMk/>
            <pc:sldMk cId="2897957523" sldId="258"/>
            <ac:spMk id="298" creationId="{94874638-CF15-4908-BC4B-4908744D0BAF}"/>
          </ac:spMkLst>
        </pc:spChg>
        <pc:spChg chg="add">
          <ac:chgData name="Alexandre Dias Semedo (2442114)" userId="1b8b96e6-432d-4e77-8f70-ff8dca7c8779" providerId="ADAL" clId="{17CC9EEA-7C4B-48B8-ACD4-445DE695C8E8}" dt="2026-03-16T07:53:10.790" v="3322" actId="26606"/>
          <ac:spMkLst>
            <pc:docMk/>
            <pc:sldMk cId="2897957523" sldId="258"/>
            <ac:spMk id="300" creationId="{5F1B8348-CD6E-4561-A704-C232D9A2676D}"/>
          </ac:spMkLst>
        </pc:spChg>
        <pc:grpChg chg="add">
          <ac:chgData name="Alexandre Dias Semedo (2442114)" userId="1b8b96e6-432d-4e77-8f70-ff8dca7c8779" providerId="ADAL" clId="{17CC9EEA-7C4B-48B8-ACD4-445DE695C8E8}" dt="2026-03-15T10:10:52.919" v="57" actId="26606"/>
          <ac:grpSpMkLst>
            <pc:docMk/>
            <pc:sldMk cId="2897957523" sldId="258"/>
            <ac:grpSpMk id="9" creationId="{7398C59F-5A18-487B-91D6-B955AACF2E50}"/>
          </ac:grpSpMkLst>
        </pc:grpChg>
        <pc:grpChg chg="add del">
          <ac:chgData name="Alexandre Dias Semedo (2442114)" userId="1b8b96e6-432d-4e77-8f70-ff8dca7c8779" providerId="ADAL" clId="{17CC9EEA-7C4B-48B8-ACD4-445DE695C8E8}" dt="2026-03-16T01:07:35.213" v="3310" actId="26606"/>
          <ac:grpSpMkLst>
            <pc:docMk/>
            <pc:sldMk cId="2897957523" sldId="258"/>
            <ac:grpSpMk id="40" creationId="{166BF9EE-F7AC-4FA5-AC7E-001B3A642F75}"/>
          </ac:grpSpMkLst>
        </pc:grpChg>
        <pc:grpChg chg="add del">
          <ac:chgData name="Alexandre Dias Semedo (2442114)" userId="1b8b96e6-432d-4e77-8f70-ff8dca7c8779" providerId="ADAL" clId="{17CC9EEA-7C4B-48B8-ACD4-445DE695C8E8}" dt="2026-03-16T01:07:35.213" v="3310" actId="26606"/>
          <ac:grpSpMkLst>
            <pc:docMk/>
            <pc:sldMk cId="2897957523" sldId="258"/>
            <ac:grpSpMk id="42" creationId="{E312DBA5-56D8-42B2-BA94-28168C2A6703}"/>
          </ac:grpSpMkLst>
        </pc:grpChg>
        <pc:grpChg chg="add">
          <ac:chgData name="Alexandre Dias Semedo (2442114)" userId="1b8b96e6-432d-4e77-8f70-ff8dca7c8779" providerId="ADAL" clId="{17CC9EEA-7C4B-48B8-ACD4-445DE695C8E8}" dt="2026-03-15T10:10:52.919" v="57" actId="26606"/>
          <ac:grpSpMkLst>
            <pc:docMk/>
            <pc:sldMk cId="2897957523" sldId="258"/>
            <ac:grpSpMk id="43" creationId="{065753F1-EEE2-45ED-88A1-ECB4A495D0AD}"/>
          </ac:grpSpMkLst>
        </pc:grpChg>
        <pc:grpChg chg="del">
          <ac:chgData name="Alexandre Dias Semedo (2442114)" userId="1b8b96e6-432d-4e77-8f70-ff8dca7c8779" providerId="ADAL" clId="{17CC9EEA-7C4B-48B8-ACD4-445DE695C8E8}" dt="2026-03-15T17:48:28.681" v="888" actId="700"/>
          <ac:grpSpMkLst>
            <pc:docMk/>
            <pc:sldMk cId="2897957523" sldId="258"/>
            <ac:grpSpMk id="64" creationId="{166BF9EE-F7AC-4FA5-AC7E-001B3A642F75}"/>
          </ac:grpSpMkLst>
        </pc:grpChg>
        <pc:grpChg chg="del">
          <ac:chgData name="Alexandre Dias Semedo (2442114)" userId="1b8b96e6-432d-4e77-8f70-ff8dca7c8779" providerId="ADAL" clId="{17CC9EEA-7C4B-48B8-ACD4-445DE695C8E8}" dt="2026-03-15T17:48:28.681" v="888" actId="700"/>
          <ac:grpSpMkLst>
            <pc:docMk/>
            <pc:sldMk cId="2897957523" sldId="258"/>
            <ac:grpSpMk id="78" creationId="{E312DBA5-56D8-42B2-BA94-28168C2A6703}"/>
          </ac:grpSpMkLst>
        </pc:grpChg>
        <pc:grpChg chg="add del">
          <ac:chgData name="Alexandre Dias Semedo (2442114)" userId="1b8b96e6-432d-4e77-8f70-ff8dca7c8779" providerId="ADAL" clId="{17CC9EEA-7C4B-48B8-ACD4-445DE695C8E8}" dt="2026-03-16T01:07:38.768" v="3312" actId="26606"/>
          <ac:grpSpMkLst>
            <pc:docMk/>
            <pc:sldMk cId="2897957523" sldId="258"/>
            <ac:grpSpMk id="90" creationId="{166BF9EE-F7AC-4FA5-AC7E-001B3A642F75}"/>
          </ac:grpSpMkLst>
        </pc:grpChg>
        <pc:grpChg chg="del">
          <ac:chgData name="Alexandre Dias Semedo (2442114)" userId="1b8b96e6-432d-4e77-8f70-ff8dca7c8779" providerId="ADAL" clId="{17CC9EEA-7C4B-48B8-ACD4-445DE695C8E8}" dt="2026-03-16T01:07:38.768" v="3312" actId="26606"/>
          <ac:grpSpMkLst>
            <pc:docMk/>
            <pc:sldMk cId="2897957523" sldId="258"/>
            <ac:grpSpMk id="91" creationId="{6A54B62D-FC5C-4E1A-8D8B-279576FE5379}"/>
          </ac:grpSpMkLst>
        </pc:grpChg>
        <pc:grpChg chg="del">
          <ac:chgData name="Alexandre Dias Semedo (2442114)" userId="1b8b96e6-432d-4e77-8f70-ff8dca7c8779" providerId="ADAL" clId="{17CC9EEA-7C4B-48B8-ACD4-445DE695C8E8}" dt="2026-03-15T17:48:28.681" v="888" actId="700"/>
          <ac:grpSpMkLst>
            <pc:docMk/>
            <pc:sldMk cId="2897957523" sldId="258"/>
            <ac:grpSpMk id="112" creationId="{455AD17B-B3F7-4D05-8FA5-6493F2CBAEC5}"/>
          </ac:grpSpMkLst>
        </pc:grpChg>
        <pc:grpChg chg="add">
          <ac:chgData name="Alexandre Dias Semedo (2442114)" userId="1b8b96e6-432d-4e77-8f70-ff8dca7c8779" providerId="ADAL" clId="{17CC9EEA-7C4B-48B8-ACD4-445DE695C8E8}" dt="2026-03-16T01:07:35.261" v="3311" actId="26606"/>
          <ac:grpSpMkLst>
            <pc:docMk/>
            <pc:sldMk cId="2897957523" sldId="258"/>
            <ac:grpSpMk id="119" creationId="{E312DBA5-56D8-42B2-BA94-28168C2A6703}"/>
          </ac:grpSpMkLst>
        </pc:grpChg>
        <pc:grpChg chg="add del">
          <ac:chgData name="Alexandre Dias Semedo (2442114)" userId="1b8b96e6-432d-4e77-8f70-ff8dca7c8779" providerId="ADAL" clId="{17CC9EEA-7C4B-48B8-ACD4-445DE695C8E8}" dt="2026-03-16T01:08:40.308" v="3321" actId="26606"/>
          <ac:grpSpMkLst>
            <pc:docMk/>
            <pc:sldMk cId="2897957523" sldId="258"/>
            <ac:grpSpMk id="144" creationId="{166BF9EE-F7AC-4FA5-AC7E-001B3A642F75}"/>
          </ac:grpSpMkLst>
        </pc:grpChg>
        <pc:grpChg chg="add del">
          <ac:chgData name="Alexandre Dias Semedo (2442114)" userId="1b8b96e6-432d-4e77-8f70-ff8dca7c8779" providerId="ADAL" clId="{17CC9EEA-7C4B-48B8-ACD4-445DE695C8E8}" dt="2026-03-16T01:08:40.308" v="3321" actId="26606"/>
          <ac:grpSpMkLst>
            <pc:docMk/>
            <pc:sldMk cId="2897957523" sldId="258"/>
            <ac:grpSpMk id="145" creationId="{E312DBA5-56D8-42B2-BA94-28168C2A6703}"/>
          </ac:grpSpMkLst>
        </pc:grpChg>
        <pc:grpChg chg="add">
          <ac:chgData name="Alexandre Dias Semedo (2442114)" userId="1b8b96e6-432d-4e77-8f70-ff8dca7c8779" providerId="ADAL" clId="{17CC9EEA-7C4B-48B8-ACD4-445DE695C8E8}" dt="2026-03-16T01:08:40.308" v="3321" actId="26606"/>
          <ac:grpSpMkLst>
            <pc:docMk/>
            <pc:sldMk cId="2897957523" sldId="258"/>
            <ac:grpSpMk id="232" creationId="{166BF9EE-F7AC-4FA5-AC7E-001B3A642F75}"/>
          </ac:grpSpMkLst>
        </pc:grpChg>
        <pc:grpChg chg="add">
          <ac:chgData name="Alexandre Dias Semedo (2442114)" userId="1b8b96e6-432d-4e77-8f70-ff8dca7c8779" providerId="ADAL" clId="{17CC9EEA-7C4B-48B8-ACD4-445DE695C8E8}" dt="2026-03-16T01:08:40.308" v="3321" actId="26606"/>
          <ac:grpSpMkLst>
            <pc:docMk/>
            <pc:sldMk cId="2897957523" sldId="258"/>
            <ac:grpSpMk id="245" creationId="{E312DBA5-56D8-42B2-BA94-28168C2A6703}"/>
          </ac:grpSpMkLst>
        </pc:grpChg>
        <pc:picChg chg="add del mod">
          <ac:chgData name="Alexandre Dias Semedo (2442114)" userId="1b8b96e6-432d-4e77-8f70-ff8dca7c8779" providerId="ADAL" clId="{17CC9EEA-7C4B-48B8-ACD4-445DE695C8E8}" dt="2026-03-15T10:43:13.488" v="175" actId="21"/>
          <ac:picMkLst>
            <pc:docMk/>
            <pc:sldMk cId="2897957523" sldId="258"/>
            <ac:picMk id="5" creationId="{8BD91562-9A09-3D07-AB61-107CDBA3EC1D}"/>
          </ac:picMkLst>
        </pc:picChg>
        <pc:picChg chg="add mod">
          <ac:chgData name="Alexandre Dias Semedo (2442114)" userId="1b8b96e6-432d-4e77-8f70-ff8dca7c8779" providerId="ADAL" clId="{17CC9EEA-7C4B-48B8-ACD4-445DE695C8E8}" dt="2026-03-16T07:53:10.790" v="3322" actId="26606"/>
          <ac:picMkLst>
            <pc:docMk/>
            <pc:sldMk cId="2897957523" sldId="258"/>
            <ac:picMk id="8" creationId="{F8327862-F7E0-90D8-1964-1EBF46C7432E}"/>
          </ac:picMkLst>
        </pc:picChg>
      </pc:sldChg>
      <pc:sldChg chg="addSp delSp modSp mod setBg">
        <pc:chgData name="Alexandre Dias Semedo (2442114)" userId="1b8b96e6-432d-4e77-8f70-ff8dca7c8779" providerId="ADAL" clId="{17CC9EEA-7C4B-48B8-ACD4-445DE695C8E8}" dt="2026-03-16T01:05:26.091" v="3287" actId="404"/>
        <pc:sldMkLst>
          <pc:docMk/>
          <pc:sldMk cId="1748499028" sldId="259"/>
        </pc:sldMkLst>
        <pc:spChg chg="mod">
          <ac:chgData name="Alexandre Dias Semedo (2442114)" userId="1b8b96e6-432d-4e77-8f70-ff8dca7c8779" providerId="ADAL" clId="{17CC9EEA-7C4B-48B8-ACD4-445DE695C8E8}" dt="2026-03-15T11:04:29.753" v="325" actId="26606"/>
          <ac:spMkLst>
            <pc:docMk/>
            <pc:sldMk cId="1748499028" sldId="259"/>
            <ac:spMk id="2" creationId="{61C7DAA2-C26F-4546-8B0F-C81CFB47F842}"/>
          </ac:spMkLst>
        </pc:spChg>
        <pc:spChg chg="del mod">
          <ac:chgData name="Alexandre Dias Semedo (2442114)" userId="1b8b96e6-432d-4e77-8f70-ff8dca7c8779" providerId="ADAL" clId="{17CC9EEA-7C4B-48B8-ACD4-445DE695C8E8}" dt="2026-03-15T11:04:29.801" v="326" actId="26606"/>
          <ac:spMkLst>
            <pc:docMk/>
            <pc:sldMk cId="1748499028" sldId="259"/>
            <ac:spMk id="3" creationId="{F9C1CCB3-874D-5E4A-629C-E7AA4A8AB46C}"/>
          </ac:spMkLst>
        </pc:spChg>
        <pc:spChg chg="add del">
          <ac:chgData name="Alexandre Dias Semedo (2442114)" userId="1b8b96e6-432d-4e77-8f70-ff8dca7c8779" providerId="ADAL" clId="{17CC9EEA-7C4B-48B8-ACD4-445DE695C8E8}" dt="2026-03-15T11:04:29.753" v="325" actId="26606"/>
          <ac:spMkLst>
            <pc:docMk/>
            <pc:sldMk cId="1748499028" sldId="259"/>
            <ac:spMk id="36" creationId="{CE6C63DC-BAE4-42B6-8FDF-F6467C2D23AC}"/>
          </ac:spMkLst>
        </pc:spChg>
        <pc:spChg chg="add del">
          <ac:chgData name="Alexandre Dias Semedo (2442114)" userId="1b8b96e6-432d-4e77-8f70-ff8dca7c8779" providerId="ADAL" clId="{17CC9EEA-7C4B-48B8-ACD4-445DE695C8E8}" dt="2026-03-15T11:04:29.753" v="325" actId="26606"/>
          <ac:spMkLst>
            <pc:docMk/>
            <pc:sldMk cId="1748499028" sldId="259"/>
            <ac:spMk id="38" creationId="{5BD23F8E-2E78-4C84-8EFB-FE6C8ACB7F1F}"/>
          </ac:spMkLst>
        </pc:spChg>
        <pc:spChg chg="add del">
          <ac:chgData name="Alexandre Dias Semedo (2442114)" userId="1b8b96e6-432d-4e77-8f70-ff8dca7c8779" providerId="ADAL" clId="{17CC9EEA-7C4B-48B8-ACD4-445DE695C8E8}" dt="2026-03-15T11:04:29.753" v="325" actId="26606"/>
          <ac:spMkLst>
            <pc:docMk/>
            <pc:sldMk cId="1748499028" sldId="259"/>
            <ac:spMk id="40" creationId="{57ABABA7-0420-4200-9B65-1C1967CE9373}"/>
          </ac:spMkLst>
        </pc:spChg>
        <pc:spChg chg="add del">
          <ac:chgData name="Alexandre Dias Semedo (2442114)" userId="1b8b96e6-432d-4e77-8f70-ff8dca7c8779" providerId="ADAL" clId="{17CC9EEA-7C4B-48B8-ACD4-445DE695C8E8}" dt="2026-03-15T11:04:29.753" v="325" actId="26606"/>
          <ac:spMkLst>
            <pc:docMk/>
            <pc:sldMk cId="1748499028" sldId="259"/>
            <ac:spMk id="56" creationId="{8576F020-8157-45CE-B1D9-6FA47AFEB4FA}"/>
          </ac:spMkLst>
        </pc:spChg>
        <pc:grpChg chg="add del">
          <ac:chgData name="Alexandre Dias Semedo (2442114)" userId="1b8b96e6-432d-4e77-8f70-ff8dca7c8779" providerId="ADAL" clId="{17CC9EEA-7C4B-48B8-ACD4-445DE695C8E8}" dt="2026-03-15T11:04:29.753" v="325" actId="26606"/>
          <ac:grpSpMkLst>
            <pc:docMk/>
            <pc:sldMk cId="1748499028" sldId="259"/>
            <ac:grpSpMk id="8" creationId="{8CD25866-F15D-40A4-AEC5-47C044637AB7}"/>
          </ac:grpSpMkLst>
        </pc:grpChg>
        <pc:grpChg chg="add del">
          <ac:chgData name="Alexandre Dias Semedo (2442114)" userId="1b8b96e6-432d-4e77-8f70-ff8dca7c8779" providerId="ADAL" clId="{17CC9EEA-7C4B-48B8-ACD4-445DE695C8E8}" dt="2026-03-15T11:04:29.753" v="325" actId="26606"/>
          <ac:grpSpMkLst>
            <pc:docMk/>
            <pc:sldMk cId="1748499028" sldId="259"/>
            <ac:grpSpMk id="22" creationId="{0C4A17ED-96AA-44A6-A050-E1A7A1CDD9E7}"/>
          </ac:grpSpMkLst>
        </pc:grpChg>
        <pc:grpChg chg="add del">
          <ac:chgData name="Alexandre Dias Semedo (2442114)" userId="1b8b96e6-432d-4e77-8f70-ff8dca7c8779" providerId="ADAL" clId="{17CC9EEA-7C4B-48B8-ACD4-445DE695C8E8}" dt="2026-03-15T11:04:29.753" v="325" actId="26606"/>
          <ac:grpSpMkLst>
            <pc:docMk/>
            <pc:sldMk cId="1748499028" sldId="259"/>
            <ac:grpSpMk id="42" creationId="{7A03E380-9CD1-4ABA-A763-9F9D252B8908}"/>
          </ac:grpSpMkLst>
        </pc:grpChg>
        <pc:graphicFrameChg chg="add modGraphic">
          <ac:chgData name="Alexandre Dias Semedo (2442114)" userId="1b8b96e6-432d-4e77-8f70-ff8dca7c8779" providerId="ADAL" clId="{17CC9EEA-7C4B-48B8-ACD4-445DE695C8E8}" dt="2026-03-16T01:05:26.091" v="3287" actId="404"/>
          <ac:graphicFrameMkLst>
            <pc:docMk/>
            <pc:sldMk cId="1748499028" sldId="259"/>
            <ac:graphicFrameMk id="5" creationId="{1B65D301-CD73-13CE-BF35-BBF8F7C5D68C}"/>
          </ac:graphicFrameMkLst>
        </pc:graphicFrameChg>
      </pc:sldChg>
      <pc:sldChg chg="addSp delSp modSp mod setBg setClrOvrMap">
        <pc:chgData name="Alexandre Dias Semedo (2442114)" userId="1b8b96e6-432d-4e77-8f70-ff8dca7c8779" providerId="ADAL" clId="{17CC9EEA-7C4B-48B8-ACD4-445DE695C8E8}" dt="2026-03-16T07:54:40.967" v="3338" actId="26606"/>
        <pc:sldMkLst>
          <pc:docMk/>
          <pc:sldMk cId="1424087263" sldId="260"/>
        </pc:sldMkLst>
        <pc:spChg chg="mod">
          <ac:chgData name="Alexandre Dias Semedo (2442114)" userId="1b8b96e6-432d-4e77-8f70-ff8dca7c8779" providerId="ADAL" clId="{17CC9EEA-7C4B-48B8-ACD4-445DE695C8E8}" dt="2026-03-16T07:54:40.967" v="3338" actId="26606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Alexandre Dias Semedo (2442114)" userId="1b8b96e6-432d-4e77-8f70-ff8dca7c8779" providerId="ADAL" clId="{17CC9EEA-7C4B-48B8-ACD4-445DE695C8E8}" dt="2026-03-16T07:54:40.967" v="3338" actId="26606"/>
          <ac:spMkLst>
            <pc:docMk/>
            <pc:sldMk cId="1424087263" sldId="260"/>
            <ac:spMk id="3" creationId="{E73EC453-8E6E-AAA5-639A-7F2EB8FCDBC5}"/>
          </ac:spMkLst>
        </pc:spChg>
        <pc:spChg chg="add del">
          <ac:chgData name="Alexandre Dias Semedo (2442114)" userId="1b8b96e6-432d-4e77-8f70-ff8dca7c8779" providerId="ADAL" clId="{17CC9EEA-7C4B-48B8-ACD4-445DE695C8E8}" dt="2026-03-15T23:36:04.868" v="1562" actId="22"/>
          <ac:spMkLst>
            <pc:docMk/>
            <pc:sldMk cId="1424087263" sldId="260"/>
            <ac:spMk id="5" creationId="{9CC16849-140B-CC7B-9105-FFD876A4B4EE}"/>
          </ac:spMkLst>
        </pc:spChg>
        <pc:spChg chg="add del">
          <ac:chgData name="Alexandre Dias Semedo (2442114)" userId="1b8b96e6-432d-4e77-8f70-ff8dca7c8779" providerId="ADAL" clId="{17CC9EEA-7C4B-48B8-ACD4-445DE695C8E8}" dt="2026-03-15T12:20:01.538" v="736" actId="26606"/>
          <ac:spMkLst>
            <pc:docMk/>
            <pc:sldMk cId="1424087263" sldId="260"/>
            <ac:spMk id="38" creationId="{1996130F-9AB5-4DE9-8574-3AF891C5C172}"/>
          </ac:spMkLst>
        </pc:spChg>
        <pc:spChg chg="add del">
          <ac:chgData name="Alexandre Dias Semedo (2442114)" userId="1b8b96e6-432d-4e77-8f70-ff8dca7c8779" providerId="ADAL" clId="{17CC9EEA-7C4B-48B8-ACD4-445DE695C8E8}" dt="2026-03-15T12:20:01.538" v="736" actId="26606"/>
          <ac:spMkLst>
            <pc:docMk/>
            <pc:sldMk cId="1424087263" sldId="260"/>
            <ac:spMk id="40" creationId="{3623DEAC-F39C-45D6-86DC-1033F6429528}"/>
          </ac:spMkLst>
        </pc:spChg>
        <pc:spChg chg="add del">
          <ac:chgData name="Alexandre Dias Semedo (2442114)" userId="1b8b96e6-432d-4e77-8f70-ff8dca7c8779" providerId="ADAL" clId="{17CC9EEA-7C4B-48B8-ACD4-445DE695C8E8}" dt="2026-03-15T12:20:01.538" v="736" actId="26606"/>
          <ac:spMkLst>
            <pc:docMk/>
            <pc:sldMk cId="1424087263" sldId="260"/>
            <ac:spMk id="42" creationId="{CADF4631-3C8F-45EE-8D19-4D3E8426B34A}"/>
          </ac:spMkLst>
        </pc:spChg>
        <pc:spChg chg="add del">
          <ac:chgData name="Alexandre Dias Semedo (2442114)" userId="1b8b96e6-432d-4e77-8f70-ff8dca7c8779" providerId="ADAL" clId="{17CC9EEA-7C4B-48B8-ACD4-445DE695C8E8}" dt="2026-03-15T12:20:01.538" v="736" actId="26606"/>
          <ac:spMkLst>
            <pc:docMk/>
            <pc:sldMk cId="1424087263" sldId="260"/>
            <ac:spMk id="72" creationId="{46FA917F-43A3-4FA3-A085-59D0DC397EFA}"/>
          </ac:spMkLst>
        </pc:spChg>
        <pc:spChg chg="add del">
          <ac:chgData name="Alexandre Dias Semedo (2442114)" userId="1b8b96e6-432d-4e77-8f70-ff8dca7c8779" providerId="ADAL" clId="{17CC9EEA-7C4B-48B8-ACD4-445DE695C8E8}" dt="2026-03-15T12:20:01.538" v="736" actId="26606"/>
          <ac:spMkLst>
            <pc:docMk/>
            <pc:sldMk cId="1424087263" sldId="260"/>
            <ac:spMk id="74" creationId="{9CBF007B-8C8C-4F79-B037-9F4C61F9F954}"/>
          </ac:spMkLst>
        </pc:spChg>
        <pc:spChg chg="add del">
          <ac:chgData name="Alexandre Dias Semedo (2442114)" userId="1b8b96e6-432d-4e77-8f70-ff8dca7c8779" providerId="ADAL" clId="{17CC9EEA-7C4B-48B8-ACD4-445DE695C8E8}" dt="2026-03-15T12:21:11.831" v="747" actId="26606"/>
          <ac:spMkLst>
            <pc:docMk/>
            <pc:sldMk cId="1424087263" sldId="260"/>
            <ac:spMk id="99" creationId="{CE6C63DC-BAE4-42B6-8FDF-F6467C2D23AC}"/>
          </ac:spMkLst>
        </pc:spChg>
        <pc:spChg chg="add del">
          <ac:chgData name="Alexandre Dias Semedo (2442114)" userId="1b8b96e6-432d-4e77-8f70-ff8dca7c8779" providerId="ADAL" clId="{17CC9EEA-7C4B-48B8-ACD4-445DE695C8E8}" dt="2026-03-15T12:21:11.831" v="747" actId="26606"/>
          <ac:spMkLst>
            <pc:docMk/>
            <pc:sldMk cId="1424087263" sldId="260"/>
            <ac:spMk id="100" creationId="{5BD23F8E-2E78-4C84-8EFB-FE6C8ACB7F1F}"/>
          </ac:spMkLst>
        </pc:spChg>
        <pc:spChg chg="add del">
          <ac:chgData name="Alexandre Dias Semedo (2442114)" userId="1b8b96e6-432d-4e77-8f70-ff8dca7c8779" providerId="ADAL" clId="{17CC9EEA-7C4B-48B8-ACD4-445DE695C8E8}" dt="2026-03-15T12:21:11.831" v="747" actId="26606"/>
          <ac:spMkLst>
            <pc:docMk/>
            <pc:sldMk cId="1424087263" sldId="260"/>
            <ac:spMk id="101" creationId="{F81819F9-8CAC-4A6C-8F06-0482027F9736}"/>
          </ac:spMkLst>
        </pc:spChg>
        <pc:spChg chg="add del">
          <ac:chgData name="Alexandre Dias Semedo (2442114)" userId="1b8b96e6-432d-4e77-8f70-ff8dca7c8779" providerId="ADAL" clId="{17CC9EEA-7C4B-48B8-ACD4-445DE695C8E8}" dt="2026-03-15T12:21:11.831" v="747" actId="26606"/>
          <ac:spMkLst>
            <pc:docMk/>
            <pc:sldMk cId="1424087263" sldId="260"/>
            <ac:spMk id="102" creationId="{4A98CC08-AEC2-4E8F-8F52-0F5C6372DB4F}"/>
          </ac:spMkLst>
        </pc:spChg>
        <pc:spChg chg="add del">
          <ac:chgData name="Alexandre Dias Semedo (2442114)" userId="1b8b96e6-432d-4e77-8f70-ff8dca7c8779" providerId="ADAL" clId="{17CC9EEA-7C4B-48B8-ACD4-445DE695C8E8}" dt="2026-03-15T12:21:11.831" v="747" actId="26606"/>
          <ac:spMkLst>
            <pc:docMk/>
            <pc:sldMk cId="1424087263" sldId="260"/>
            <ac:spMk id="129" creationId="{1310EFE2-B91D-47E7-B117-C2A802800A7C}"/>
          </ac:spMkLst>
        </pc:spChg>
        <pc:spChg chg="add del">
          <ac:chgData name="Alexandre Dias Semedo (2442114)" userId="1b8b96e6-432d-4e77-8f70-ff8dca7c8779" providerId="ADAL" clId="{17CC9EEA-7C4B-48B8-ACD4-445DE695C8E8}" dt="2026-03-15T12:20:42.996" v="740" actId="26606"/>
          <ac:spMkLst>
            <pc:docMk/>
            <pc:sldMk cId="1424087263" sldId="260"/>
            <ac:spMk id="162" creationId="{CE6C63DC-BAE4-42B6-8FDF-F6467C2D23AC}"/>
          </ac:spMkLst>
        </pc:spChg>
        <pc:spChg chg="add del">
          <ac:chgData name="Alexandre Dias Semedo (2442114)" userId="1b8b96e6-432d-4e77-8f70-ff8dca7c8779" providerId="ADAL" clId="{17CC9EEA-7C4B-48B8-ACD4-445DE695C8E8}" dt="2026-03-15T12:20:42.996" v="740" actId="26606"/>
          <ac:spMkLst>
            <pc:docMk/>
            <pc:sldMk cId="1424087263" sldId="260"/>
            <ac:spMk id="164" creationId="{5BD23F8E-2E78-4C84-8EFB-FE6C8ACB7F1F}"/>
          </ac:spMkLst>
        </pc:spChg>
        <pc:spChg chg="add del">
          <ac:chgData name="Alexandre Dias Semedo (2442114)" userId="1b8b96e6-432d-4e77-8f70-ff8dca7c8779" providerId="ADAL" clId="{17CC9EEA-7C4B-48B8-ACD4-445DE695C8E8}" dt="2026-03-15T12:20:42.996" v="740" actId="26606"/>
          <ac:spMkLst>
            <pc:docMk/>
            <pc:sldMk cId="1424087263" sldId="260"/>
            <ac:spMk id="166" creationId="{57ABABA7-0420-4200-9B65-1C1967CE9373}"/>
          </ac:spMkLst>
        </pc:spChg>
        <pc:spChg chg="add del">
          <ac:chgData name="Alexandre Dias Semedo (2442114)" userId="1b8b96e6-432d-4e77-8f70-ff8dca7c8779" providerId="ADAL" clId="{17CC9EEA-7C4B-48B8-ACD4-445DE695C8E8}" dt="2026-03-15T12:20:42.996" v="740" actId="26606"/>
          <ac:spMkLst>
            <pc:docMk/>
            <pc:sldMk cId="1424087263" sldId="260"/>
            <ac:spMk id="168" creationId="{A317EBE3-FF86-4DA1-BC9A-331F7F2144E9}"/>
          </ac:spMkLst>
        </pc:spChg>
        <pc:spChg chg="add del">
          <ac:chgData name="Alexandre Dias Semedo (2442114)" userId="1b8b96e6-432d-4e77-8f70-ff8dca7c8779" providerId="ADAL" clId="{17CC9EEA-7C4B-48B8-ACD4-445DE695C8E8}" dt="2026-03-15T12:20:59.836" v="744" actId="26606"/>
          <ac:spMkLst>
            <pc:docMk/>
            <pc:sldMk cId="1424087263" sldId="260"/>
            <ac:spMk id="182" creationId="{8576F020-8157-45CE-B1D9-6FA47AFEB4FA}"/>
          </ac:spMkLst>
        </pc:spChg>
        <pc:spChg chg="add del">
          <ac:chgData name="Alexandre Dias Semedo (2442114)" userId="1b8b96e6-432d-4e77-8f70-ff8dca7c8779" providerId="ADAL" clId="{17CC9EEA-7C4B-48B8-ACD4-445DE695C8E8}" dt="2026-03-15T12:20:57.950" v="742" actId="26606"/>
          <ac:spMkLst>
            <pc:docMk/>
            <pc:sldMk cId="1424087263" sldId="260"/>
            <ac:spMk id="212" creationId="{CE6C63DC-BAE4-42B6-8FDF-F6467C2D23AC}"/>
          </ac:spMkLst>
        </pc:spChg>
        <pc:spChg chg="add del">
          <ac:chgData name="Alexandre Dias Semedo (2442114)" userId="1b8b96e6-432d-4e77-8f70-ff8dca7c8779" providerId="ADAL" clId="{17CC9EEA-7C4B-48B8-ACD4-445DE695C8E8}" dt="2026-03-15T12:20:57.950" v="742" actId="26606"/>
          <ac:spMkLst>
            <pc:docMk/>
            <pc:sldMk cId="1424087263" sldId="260"/>
            <ac:spMk id="213" creationId="{5BD23F8E-2E78-4C84-8EFB-FE6C8ACB7F1F}"/>
          </ac:spMkLst>
        </pc:spChg>
        <pc:spChg chg="del">
          <ac:chgData name="Alexandre Dias Semedo (2442114)" userId="1b8b96e6-432d-4e77-8f70-ff8dca7c8779" providerId="ADAL" clId="{17CC9EEA-7C4B-48B8-ACD4-445DE695C8E8}" dt="2026-03-15T12:20:57.950" v="742" actId="26606"/>
          <ac:spMkLst>
            <pc:docMk/>
            <pc:sldMk cId="1424087263" sldId="260"/>
            <ac:spMk id="214" creationId="{57ABABA7-0420-4200-9B65-1C1967CE9373}"/>
          </ac:spMkLst>
        </pc:spChg>
        <pc:spChg chg="add del">
          <ac:chgData name="Alexandre Dias Semedo (2442114)" userId="1b8b96e6-432d-4e77-8f70-ff8dca7c8779" providerId="ADAL" clId="{17CC9EEA-7C4B-48B8-ACD4-445DE695C8E8}" dt="2026-03-15T12:20:57.950" v="742" actId="26606"/>
          <ac:spMkLst>
            <pc:docMk/>
            <pc:sldMk cId="1424087263" sldId="260"/>
            <ac:spMk id="215" creationId="{A317EBE3-FF86-4DA1-BC9A-331F7F2144E9}"/>
          </ac:spMkLst>
        </pc:spChg>
        <pc:spChg chg="del">
          <ac:chgData name="Alexandre Dias Semedo (2442114)" userId="1b8b96e6-432d-4e77-8f70-ff8dca7c8779" providerId="ADAL" clId="{17CC9EEA-7C4B-48B8-ACD4-445DE695C8E8}" dt="2026-03-15T12:20:59.836" v="744" actId="26606"/>
          <ac:spMkLst>
            <pc:docMk/>
            <pc:sldMk cId="1424087263" sldId="260"/>
            <ac:spMk id="232" creationId="{CE6C63DC-BAE4-42B6-8FDF-F6467C2D23AC}"/>
          </ac:spMkLst>
        </pc:spChg>
        <pc:spChg chg="add del">
          <ac:chgData name="Alexandre Dias Semedo (2442114)" userId="1b8b96e6-432d-4e77-8f70-ff8dca7c8779" providerId="ADAL" clId="{17CC9EEA-7C4B-48B8-ACD4-445DE695C8E8}" dt="2026-03-15T12:20:59.836" v="744" actId="26606"/>
          <ac:spMkLst>
            <pc:docMk/>
            <pc:sldMk cId="1424087263" sldId="260"/>
            <ac:spMk id="233" creationId="{5BD23F8E-2E78-4C84-8EFB-FE6C8ACB7F1F}"/>
          </ac:spMkLst>
        </pc:spChg>
        <pc:spChg chg="add del">
          <ac:chgData name="Alexandre Dias Semedo (2442114)" userId="1b8b96e6-432d-4e77-8f70-ff8dca7c8779" providerId="ADAL" clId="{17CC9EEA-7C4B-48B8-ACD4-445DE695C8E8}" dt="2026-03-15T12:20:59.836" v="744" actId="26606"/>
          <ac:spMkLst>
            <pc:docMk/>
            <pc:sldMk cId="1424087263" sldId="260"/>
            <ac:spMk id="234" creationId="{57ABABA7-0420-4200-9B65-1C1967CE9373}"/>
          </ac:spMkLst>
        </pc:spChg>
        <pc:spChg chg="add del">
          <ac:chgData name="Alexandre Dias Semedo (2442114)" userId="1b8b96e6-432d-4e77-8f70-ff8dca7c8779" providerId="ADAL" clId="{17CC9EEA-7C4B-48B8-ACD4-445DE695C8E8}" dt="2026-03-15T12:21:11.790" v="746" actId="26606"/>
          <ac:spMkLst>
            <pc:docMk/>
            <pc:sldMk cId="1424087263" sldId="260"/>
            <ac:spMk id="264" creationId="{CE6C63DC-BAE4-42B6-8FDF-F6467C2D23AC}"/>
          </ac:spMkLst>
        </pc:spChg>
        <pc:spChg chg="add del">
          <ac:chgData name="Alexandre Dias Semedo (2442114)" userId="1b8b96e6-432d-4e77-8f70-ff8dca7c8779" providerId="ADAL" clId="{17CC9EEA-7C4B-48B8-ACD4-445DE695C8E8}" dt="2026-03-15T12:21:11.790" v="746" actId="26606"/>
          <ac:spMkLst>
            <pc:docMk/>
            <pc:sldMk cId="1424087263" sldId="260"/>
            <ac:spMk id="265" creationId="{5BD23F8E-2E78-4C84-8EFB-FE6C8ACB7F1F}"/>
          </ac:spMkLst>
        </pc:spChg>
        <pc:spChg chg="add del">
          <ac:chgData name="Alexandre Dias Semedo (2442114)" userId="1b8b96e6-432d-4e77-8f70-ff8dca7c8779" providerId="ADAL" clId="{17CC9EEA-7C4B-48B8-ACD4-445DE695C8E8}" dt="2026-03-15T12:21:11.790" v="746" actId="26606"/>
          <ac:spMkLst>
            <pc:docMk/>
            <pc:sldMk cId="1424087263" sldId="260"/>
            <ac:spMk id="266" creationId="{57ABABA7-0420-4200-9B65-1C1967CE9373}"/>
          </ac:spMkLst>
        </pc:spChg>
        <pc:spChg chg="add del">
          <ac:chgData name="Alexandre Dias Semedo (2442114)" userId="1b8b96e6-432d-4e77-8f70-ff8dca7c8779" providerId="ADAL" clId="{17CC9EEA-7C4B-48B8-ACD4-445DE695C8E8}" dt="2026-03-15T12:21:11.790" v="746" actId="26606"/>
          <ac:spMkLst>
            <pc:docMk/>
            <pc:sldMk cId="1424087263" sldId="260"/>
            <ac:spMk id="267" creationId="{1E86F813-D67B-409D-AA77-FA8878C28E40}"/>
          </ac:spMkLst>
        </pc:spChg>
        <pc:spChg chg="add del">
          <ac:chgData name="Alexandre Dias Semedo (2442114)" userId="1b8b96e6-432d-4e77-8f70-ff8dca7c8779" providerId="ADAL" clId="{17CC9EEA-7C4B-48B8-ACD4-445DE695C8E8}" dt="2026-03-16T07:54:40.967" v="3338" actId="26606"/>
          <ac:spMkLst>
            <pc:docMk/>
            <pc:sldMk cId="1424087263" sldId="260"/>
            <ac:spMk id="271" creationId="{CE6C63DC-BAE4-42B6-8FDF-F6467C2D23AC}"/>
          </ac:spMkLst>
        </pc:spChg>
        <pc:spChg chg="add del">
          <ac:chgData name="Alexandre Dias Semedo (2442114)" userId="1b8b96e6-432d-4e77-8f70-ff8dca7c8779" providerId="ADAL" clId="{17CC9EEA-7C4B-48B8-ACD4-445DE695C8E8}" dt="2026-03-16T07:54:40.967" v="3338" actId="26606"/>
          <ac:spMkLst>
            <pc:docMk/>
            <pc:sldMk cId="1424087263" sldId="260"/>
            <ac:spMk id="272" creationId="{5BD23F8E-2E78-4C84-8EFB-FE6C8ACB7F1F}"/>
          </ac:spMkLst>
        </pc:spChg>
        <pc:spChg chg="add del">
          <ac:chgData name="Alexandre Dias Semedo (2442114)" userId="1b8b96e6-432d-4e77-8f70-ff8dca7c8779" providerId="ADAL" clId="{17CC9EEA-7C4B-48B8-ACD4-445DE695C8E8}" dt="2026-03-16T07:54:40.967" v="3338" actId="26606"/>
          <ac:spMkLst>
            <pc:docMk/>
            <pc:sldMk cId="1424087263" sldId="260"/>
            <ac:spMk id="273" creationId="{57ABABA7-0420-4200-9B65-1C1967CE9373}"/>
          </ac:spMkLst>
        </pc:spChg>
        <pc:spChg chg="add del">
          <ac:chgData name="Alexandre Dias Semedo (2442114)" userId="1b8b96e6-432d-4e77-8f70-ff8dca7c8779" providerId="ADAL" clId="{17CC9EEA-7C4B-48B8-ACD4-445DE695C8E8}" dt="2026-03-16T07:54:40.967" v="3338" actId="26606"/>
          <ac:spMkLst>
            <pc:docMk/>
            <pc:sldMk cId="1424087263" sldId="260"/>
            <ac:spMk id="274" creationId="{A317EBE3-FF86-4DA1-BC9A-331F7F2144E9}"/>
          </ac:spMkLst>
        </pc:spChg>
        <pc:spChg chg="add">
          <ac:chgData name="Alexandre Dias Semedo (2442114)" userId="1b8b96e6-432d-4e77-8f70-ff8dca7c8779" providerId="ADAL" clId="{17CC9EEA-7C4B-48B8-ACD4-445DE695C8E8}" dt="2026-03-16T07:54:40.967" v="3338" actId="26606"/>
          <ac:spMkLst>
            <pc:docMk/>
            <pc:sldMk cId="1424087263" sldId="260"/>
            <ac:spMk id="279" creationId="{CE6C63DC-BAE4-42B6-8FDF-F6467C2D23AC}"/>
          </ac:spMkLst>
        </pc:spChg>
        <pc:spChg chg="add">
          <ac:chgData name="Alexandre Dias Semedo (2442114)" userId="1b8b96e6-432d-4e77-8f70-ff8dca7c8779" providerId="ADAL" clId="{17CC9EEA-7C4B-48B8-ACD4-445DE695C8E8}" dt="2026-03-16T07:54:40.967" v="3338" actId="26606"/>
          <ac:spMkLst>
            <pc:docMk/>
            <pc:sldMk cId="1424087263" sldId="260"/>
            <ac:spMk id="280" creationId="{5BD23F8E-2E78-4C84-8EFB-FE6C8ACB7F1F}"/>
          </ac:spMkLst>
        </pc:spChg>
        <pc:spChg chg="add">
          <ac:chgData name="Alexandre Dias Semedo (2442114)" userId="1b8b96e6-432d-4e77-8f70-ff8dca7c8779" providerId="ADAL" clId="{17CC9EEA-7C4B-48B8-ACD4-445DE695C8E8}" dt="2026-03-16T07:54:40.967" v="3338" actId="26606"/>
          <ac:spMkLst>
            <pc:docMk/>
            <pc:sldMk cId="1424087263" sldId="260"/>
            <ac:spMk id="281" creationId="{57ABABA7-0420-4200-9B65-1C1967CE9373}"/>
          </ac:spMkLst>
        </pc:spChg>
        <pc:spChg chg="add">
          <ac:chgData name="Alexandre Dias Semedo (2442114)" userId="1b8b96e6-432d-4e77-8f70-ff8dca7c8779" providerId="ADAL" clId="{17CC9EEA-7C4B-48B8-ACD4-445DE695C8E8}" dt="2026-03-15T23:32:21.338" v="1515" actId="26606"/>
          <ac:spMkLst>
            <pc:docMk/>
            <pc:sldMk cId="1424087263" sldId="260"/>
            <ac:spMk id="310" creationId="{CE6C63DC-BAE4-42B6-8FDF-F6467C2D23AC}"/>
          </ac:spMkLst>
        </pc:spChg>
        <pc:spChg chg="add del">
          <ac:chgData name="Alexandre Dias Semedo (2442114)" userId="1b8b96e6-432d-4e77-8f70-ff8dca7c8779" providerId="ADAL" clId="{17CC9EEA-7C4B-48B8-ACD4-445DE695C8E8}" dt="2026-03-15T23:32:38.384" v="1523" actId="26606"/>
          <ac:spMkLst>
            <pc:docMk/>
            <pc:sldMk cId="1424087263" sldId="260"/>
            <ac:spMk id="311" creationId="{DE91395A-2D18-4AF6-A0AC-AAA7189FED11}"/>
          </ac:spMkLst>
        </pc:spChg>
        <pc:spChg chg="add del">
          <ac:chgData name="Alexandre Dias Semedo (2442114)" userId="1b8b96e6-432d-4e77-8f70-ff8dca7c8779" providerId="ADAL" clId="{17CC9EEA-7C4B-48B8-ACD4-445DE695C8E8}" dt="2026-03-15T23:32:24.163" v="1517" actId="26606"/>
          <ac:spMkLst>
            <pc:docMk/>
            <pc:sldMk cId="1424087263" sldId="260"/>
            <ac:spMk id="312" creationId="{5BD23F8E-2E78-4C84-8EFB-FE6C8ACB7F1F}"/>
          </ac:spMkLst>
        </pc:spChg>
        <pc:spChg chg="add del">
          <ac:chgData name="Alexandre Dias Semedo (2442114)" userId="1b8b96e6-432d-4e77-8f70-ff8dca7c8779" providerId="ADAL" clId="{17CC9EEA-7C4B-48B8-ACD4-445DE695C8E8}" dt="2026-03-15T23:32:38.384" v="1523" actId="26606"/>
          <ac:spMkLst>
            <pc:docMk/>
            <pc:sldMk cId="1424087263" sldId="260"/>
            <ac:spMk id="313" creationId="{7BD08880-457D-4C62-A3B5-6A9B0878C7E9}"/>
          </ac:spMkLst>
        </pc:spChg>
        <pc:spChg chg="add del">
          <ac:chgData name="Alexandre Dias Semedo (2442114)" userId="1b8b96e6-432d-4e77-8f70-ff8dca7c8779" providerId="ADAL" clId="{17CC9EEA-7C4B-48B8-ACD4-445DE695C8E8}" dt="2026-03-15T23:32:24.163" v="1517" actId="26606"/>
          <ac:spMkLst>
            <pc:docMk/>
            <pc:sldMk cId="1424087263" sldId="260"/>
            <ac:spMk id="314" creationId="{F81819F9-8CAC-4A6C-8F06-0482027F9736}"/>
          </ac:spMkLst>
        </pc:spChg>
        <pc:spChg chg="add">
          <ac:chgData name="Alexandre Dias Semedo (2442114)" userId="1b8b96e6-432d-4e77-8f70-ff8dca7c8779" providerId="ADAL" clId="{17CC9EEA-7C4B-48B8-ACD4-445DE695C8E8}" dt="2026-03-15T23:32:35.811" v="1521" actId="26606"/>
          <ac:spMkLst>
            <pc:docMk/>
            <pc:sldMk cId="1424087263" sldId="260"/>
            <ac:spMk id="315" creationId="{6D356F1A-690D-401E-8CF3-E4686CDFEC30}"/>
          </ac:spMkLst>
        </pc:spChg>
        <pc:spChg chg="add del">
          <ac:chgData name="Alexandre Dias Semedo (2442114)" userId="1b8b96e6-432d-4e77-8f70-ff8dca7c8779" providerId="ADAL" clId="{17CC9EEA-7C4B-48B8-ACD4-445DE695C8E8}" dt="2026-03-15T23:32:24.163" v="1517" actId="26606"/>
          <ac:spMkLst>
            <pc:docMk/>
            <pc:sldMk cId="1424087263" sldId="260"/>
            <ac:spMk id="316" creationId="{4A98CC08-AEC2-4E8F-8F52-0F5C6372DB4F}"/>
          </ac:spMkLst>
        </pc:spChg>
        <pc:spChg chg="add">
          <ac:chgData name="Alexandre Dias Semedo (2442114)" userId="1b8b96e6-432d-4e77-8f70-ff8dca7c8779" providerId="ADAL" clId="{17CC9EEA-7C4B-48B8-ACD4-445DE695C8E8}" dt="2026-03-16T07:54:40.967" v="3338" actId="26606"/>
          <ac:spMkLst>
            <pc:docMk/>
            <pc:sldMk cId="1424087263" sldId="260"/>
            <ac:spMk id="330" creationId="{8576F020-8157-45CE-B1D9-6FA47AFEB4FA}"/>
          </ac:spMkLst>
        </pc:spChg>
        <pc:spChg chg="add del">
          <ac:chgData name="Alexandre Dias Semedo (2442114)" userId="1b8b96e6-432d-4e77-8f70-ff8dca7c8779" providerId="ADAL" clId="{17CC9EEA-7C4B-48B8-ACD4-445DE695C8E8}" dt="2026-03-15T23:32:38.384" v="1523" actId="26606"/>
          <ac:spMkLst>
            <pc:docMk/>
            <pc:sldMk cId="1424087263" sldId="260"/>
            <ac:spMk id="345" creationId="{8841A10E-0F0E-4596-8888-870D709254A7}"/>
          </ac:spMkLst>
        </pc:spChg>
        <pc:spChg chg="add del">
          <ac:chgData name="Alexandre Dias Semedo (2442114)" userId="1b8b96e6-432d-4e77-8f70-ff8dca7c8779" providerId="ADAL" clId="{17CC9EEA-7C4B-48B8-ACD4-445DE695C8E8}" dt="2026-03-15T23:32:24.163" v="1517" actId="26606"/>
          <ac:spMkLst>
            <pc:docMk/>
            <pc:sldMk cId="1424087263" sldId="260"/>
            <ac:spMk id="346" creationId="{1310EFE2-B91D-47E7-B117-C2A802800A7C}"/>
          </ac:spMkLst>
        </pc:spChg>
        <pc:spChg chg="add del">
          <ac:chgData name="Alexandre Dias Semedo (2442114)" userId="1b8b96e6-432d-4e77-8f70-ff8dca7c8779" providerId="ADAL" clId="{17CC9EEA-7C4B-48B8-ACD4-445DE695C8E8}" dt="2026-03-15T23:32:38.384" v="1523" actId="26606"/>
          <ac:spMkLst>
            <pc:docMk/>
            <pc:sldMk cId="1424087263" sldId="260"/>
            <ac:spMk id="347" creationId="{29B1E55C-E51F-4093-A2A8-137C3E9014D7}"/>
          </ac:spMkLst>
        </pc:spChg>
        <pc:spChg chg="add del">
          <ac:chgData name="Alexandre Dias Semedo (2442114)" userId="1b8b96e6-432d-4e77-8f70-ff8dca7c8779" providerId="ADAL" clId="{17CC9EEA-7C4B-48B8-ACD4-445DE695C8E8}" dt="2026-03-15T23:32:35.747" v="1520" actId="26606"/>
          <ac:spMkLst>
            <pc:docMk/>
            <pc:sldMk cId="1424087263" sldId="260"/>
            <ac:spMk id="348" creationId="{9CBF007B-8C8C-4F79-B037-9F4C61F9F954}"/>
          </ac:spMkLst>
        </pc:spChg>
        <pc:spChg chg="add del">
          <ac:chgData name="Alexandre Dias Semedo (2442114)" userId="1b8b96e6-432d-4e77-8f70-ff8dca7c8779" providerId="ADAL" clId="{17CC9EEA-7C4B-48B8-ACD4-445DE695C8E8}" dt="2026-03-15T23:32:35.747" v="1520" actId="26606"/>
          <ac:spMkLst>
            <pc:docMk/>
            <pc:sldMk cId="1424087263" sldId="260"/>
            <ac:spMk id="373" creationId="{1996130F-9AB5-4DE9-8574-3AF891C5C172}"/>
          </ac:spMkLst>
        </pc:spChg>
        <pc:spChg chg="add del">
          <ac:chgData name="Alexandre Dias Semedo (2442114)" userId="1b8b96e6-432d-4e77-8f70-ff8dca7c8779" providerId="ADAL" clId="{17CC9EEA-7C4B-48B8-ACD4-445DE695C8E8}" dt="2026-03-15T23:32:35.747" v="1520" actId="26606"/>
          <ac:spMkLst>
            <pc:docMk/>
            <pc:sldMk cId="1424087263" sldId="260"/>
            <ac:spMk id="374" creationId="{3623DEAC-F39C-45D6-86DC-1033F6429528}"/>
          </ac:spMkLst>
        </pc:spChg>
        <pc:spChg chg="add del">
          <ac:chgData name="Alexandre Dias Semedo (2442114)" userId="1b8b96e6-432d-4e77-8f70-ff8dca7c8779" providerId="ADAL" clId="{17CC9EEA-7C4B-48B8-ACD4-445DE695C8E8}" dt="2026-03-15T23:32:35.747" v="1520" actId="26606"/>
          <ac:spMkLst>
            <pc:docMk/>
            <pc:sldMk cId="1424087263" sldId="260"/>
            <ac:spMk id="375" creationId="{CADF4631-3C8F-45EE-8D19-4D3E8426B34A}"/>
          </ac:spMkLst>
        </pc:spChg>
        <pc:spChg chg="add del">
          <ac:chgData name="Alexandre Dias Semedo (2442114)" userId="1b8b96e6-432d-4e77-8f70-ff8dca7c8779" providerId="ADAL" clId="{17CC9EEA-7C4B-48B8-ACD4-445DE695C8E8}" dt="2026-03-15T23:32:35.747" v="1520" actId="26606"/>
          <ac:spMkLst>
            <pc:docMk/>
            <pc:sldMk cId="1424087263" sldId="260"/>
            <ac:spMk id="402" creationId="{46FA917F-43A3-4FA3-A085-59D0DC397EFA}"/>
          </ac:spMkLst>
        </pc:spChg>
        <pc:spChg chg="add del">
          <ac:chgData name="Alexandre Dias Semedo (2442114)" userId="1b8b96e6-432d-4e77-8f70-ff8dca7c8779" providerId="ADAL" clId="{17CC9EEA-7C4B-48B8-ACD4-445DE695C8E8}" dt="2026-03-15T23:32:42.344" v="1526" actId="26606"/>
          <ac:spMkLst>
            <pc:docMk/>
            <pc:sldMk cId="1424087263" sldId="260"/>
            <ac:spMk id="435" creationId="{CE6C63DC-BAE4-42B6-8FDF-F6467C2D23AC}"/>
          </ac:spMkLst>
        </pc:spChg>
        <pc:spChg chg="add del">
          <ac:chgData name="Alexandre Dias Semedo (2442114)" userId="1b8b96e6-432d-4e77-8f70-ff8dca7c8779" providerId="ADAL" clId="{17CC9EEA-7C4B-48B8-ACD4-445DE695C8E8}" dt="2026-03-15T23:32:42.344" v="1526" actId="26606"/>
          <ac:spMkLst>
            <pc:docMk/>
            <pc:sldMk cId="1424087263" sldId="260"/>
            <ac:spMk id="436" creationId="{5BD23F8E-2E78-4C84-8EFB-FE6C8ACB7F1F}"/>
          </ac:spMkLst>
        </pc:spChg>
        <pc:spChg chg="add del">
          <ac:chgData name="Alexandre Dias Semedo (2442114)" userId="1b8b96e6-432d-4e77-8f70-ff8dca7c8779" providerId="ADAL" clId="{17CC9EEA-7C4B-48B8-ACD4-445DE695C8E8}" dt="2026-03-15T23:32:42.344" v="1526" actId="26606"/>
          <ac:spMkLst>
            <pc:docMk/>
            <pc:sldMk cId="1424087263" sldId="260"/>
            <ac:spMk id="437" creationId="{F2EA518E-6C90-4FB8-9D88-C59B749893F3}"/>
          </ac:spMkLst>
        </pc:spChg>
        <pc:spChg chg="add del">
          <ac:chgData name="Alexandre Dias Semedo (2442114)" userId="1b8b96e6-432d-4e77-8f70-ff8dca7c8779" providerId="ADAL" clId="{17CC9EEA-7C4B-48B8-ACD4-445DE695C8E8}" dt="2026-03-15T23:32:42.344" v="1526" actId="26606"/>
          <ac:spMkLst>
            <pc:docMk/>
            <pc:sldMk cId="1424087263" sldId="260"/>
            <ac:spMk id="438" creationId="{51AFC3C9-5F6F-4B0C-B9BC-4538C1E6F3E3}"/>
          </ac:spMkLst>
        </pc:spChg>
        <pc:spChg chg="add del">
          <ac:chgData name="Alexandre Dias Semedo (2442114)" userId="1b8b96e6-432d-4e77-8f70-ff8dca7c8779" providerId="ADAL" clId="{17CC9EEA-7C4B-48B8-ACD4-445DE695C8E8}" dt="2026-03-15T23:32:42.344" v="1526" actId="26606"/>
          <ac:spMkLst>
            <pc:docMk/>
            <pc:sldMk cId="1424087263" sldId="260"/>
            <ac:spMk id="439" creationId="{BA844245-4805-4DD5-AF47-842A0B27FA79}"/>
          </ac:spMkLst>
        </pc:spChg>
        <pc:grpChg chg="add del">
          <ac:chgData name="Alexandre Dias Semedo (2442114)" userId="1b8b96e6-432d-4e77-8f70-ff8dca7c8779" providerId="ADAL" clId="{17CC9EEA-7C4B-48B8-ACD4-445DE695C8E8}" dt="2026-03-15T12:20:01.538" v="736" actId="26606"/>
          <ac:grpSpMkLst>
            <pc:docMk/>
            <pc:sldMk cId="1424087263" sldId="260"/>
            <ac:grpSpMk id="10" creationId="{166BF9EE-F7AC-4FA5-AC7E-001B3A642F75}"/>
          </ac:grpSpMkLst>
        </pc:grpChg>
        <pc:grpChg chg="add del">
          <ac:chgData name="Alexandre Dias Semedo (2442114)" userId="1b8b96e6-432d-4e77-8f70-ff8dca7c8779" providerId="ADAL" clId="{17CC9EEA-7C4B-48B8-ACD4-445DE695C8E8}" dt="2026-03-15T12:20:01.538" v="736" actId="26606"/>
          <ac:grpSpMkLst>
            <pc:docMk/>
            <pc:sldMk cId="1424087263" sldId="260"/>
            <ac:grpSpMk id="24" creationId="{E312DBA5-56D8-42B2-BA94-28168C2A6703}"/>
          </ac:grpSpMkLst>
        </pc:grpChg>
        <pc:grpChg chg="add">
          <ac:chgData name="Alexandre Dias Semedo (2442114)" userId="1b8b96e6-432d-4e77-8f70-ff8dca7c8779" providerId="ADAL" clId="{17CC9EEA-7C4B-48B8-ACD4-445DE695C8E8}" dt="2026-03-15T12:20:01.578" v="737" actId="26606"/>
          <ac:grpSpMkLst>
            <pc:docMk/>
            <pc:sldMk cId="1424087263" sldId="260"/>
            <ac:grpSpMk id="87" creationId="{0C4A17ED-96AA-44A6-A050-E1A7A1CDD9E7}"/>
          </ac:grpSpMkLst>
        </pc:grpChg>
        <pc:grpChg chg="add">
          <ac:chgData name="Alexandre Dias Semedo (2442114)" userId="1b8b96e6-432d-4e77-8f70-ff8dca7c8779" providerId="ADAL" clId="{17CC9EEA-7C4B-48B8-ACD4-445DE695C8E8}" dt="2026-03-15T12:20:01.578" v="737" actId="26606"/>
          <ac:grpSpMkLst>
            <pc:docMk/>
            <pc:sldMk cId="1424087263" sldId="260"/>
            <ac:grpSpMk id="103" creationId="{5D1545E6-EB3C-4478-A661-A2CA963F129C}"/>
          </ac:grpSpMkLst>
        </pc:grpChg>
        <pc:grpChg chg="add">
          <ac:chgData name="Alexandre Dias Semedo (2442114)" userId="1b8b96e6-432d-4e77-8f70-ff8dca7c8779" providerId="ADAL" clId="{17CC9EEA-7C4B-48B8-ACD4-445DE695C8E8}" dt="2026-03-15T12:20:01.578" v="737" actId="26606"/>
          <ac:grpSpMkLst>
            <pc:docMk/>
            <pc:sldMk cId="1424087263" sldId="260"/>
            <ac:grpSpMk id="116" creationId="{40A75861-F6C5-44A9-B161-B03701CBDE0C}"/>
          </ac:grpSpMkLst>
        </pc:grpChg>
        <pc:picChg chg="add del">
          <ac:chgData name="Alexandre Dias Semedo (2442114)" userId="1b8b96e6-432d-4e77-8f70-ff8dca7c8779" providerId="ADAL" clId="{17CC9EEA-7C4B-48B8-ACD4-445DE695C8E8}" dt="2026-03-15T12:20:01.538" v="736" actId="26606"/>
          <ac:picMkLst>
            <pc:docMk/>
            <pc:sldMk cId="1424087263" sldId="260"/>
            <ac:picMk id="7" creationId="{B557D951-5F95-111D-8EAD-30931ABB0F28}"/>
          </ac:picMkLst>
        </pc:picChg>
      </pc:sldChg>
      <pc:sldChg chg="addSp delSp modSp mod">
        <pc:chgData name="Alexandre Dias Semedo (2442114)" userId="1b8b96e6-432d-4e77-8f70-ff8dca7c8779" providerId="ADAL" clId="{17CC9EEA-7C4B-48B8-ACD4-445DE695C8E8}" dt="2026-03-16T00:15:41.411" v="2181" actId="27636"/>
        <pc:sldMkLst>
          <pc:docMk/>
          <pc:sldMk cId="1382716628" sldId="262"/>
        </pc:sldMkLst>
        <pc:spChg chg="add del mod">
          <ac:chgData name="Alexandre Dias Semedo (2442114)" userId="1b8b96e6-432d-4e77-8f70-ff8dca7c8779" providerId="ADAL" clId="{17CC9EEA-7C4B-48B8-ACD4-445DE695C8E8}" dt="2026-03-16T00:15:41.411" v="2181" actId="27636"/>
          <ac:spMkLst>
            <pc:docMk/>
            <pc:sldMk cId="1382716628" sldId="262"/>
            <ac:spMk id="3" creationId="{87B96C4E-C633-AD44-2B5D-616D8D99EE4D}"/>
          </ac:spMkLst>
        </pc:spChg>
        <pc:graphicFrameChg chg="add del">
          <ac:chgData name="Alexandre Dias Semedo (2442114)" userId="1b8b96e6-432d-4e77-8f70-ff8dca7c8779" providerId="ADAL" clId="{17CC9EEA-7C4B-48B8-ACD4-445DE695C8E8}" dt="2026-03-15T12:23:08.944" v="749" actId="26606"/>
          <ac:graphicFrameMkLst>
            <pc:docMk/>
            <pc:sldMk cId="1382716628" sldId="262"/>
            <ac:graphicFrameMk id="5" creationId="{44894638-A3A9-E40D-BF62-585B1F11090E}"/>
          </ac:graphicFrameMkLst>
        </pc:graphicFrameChg>
        <pc:graphicFrameChg chg="add del">
          <ac:chgData name="Alexandre Dias Semedo (2442114)" userId="1b8b96e6-432d-4e77-8f70-ff8dca7c8779" providerId="ADAL" clId="{17CC9EEA-7C4B-48B8-ACD4-445DE695C8E8}" dt="2026-03-15T12:24:18.550" v="753" actId="26606"/>
          <ac:graphicFrameMkLst>
            <pc:docMk/>
            <pc:sldMk cId="1382716628" sldId="262"/>
            <ac:graphicFrameMk id="6" creationId="{44894638-A3A9-E40D-BF62-585B1F11090E}"/>
          </ac:graphicFrameMkLst>
        </pc:graphicFrameChg>
        <pc:graphicFrameChg chg="add del">
          <ac:chgData name="Alexandre Dias Semedo (2442114)" userId="1b8b96e6-432d-4e77-8f70-ff8dca7c8779" providerId="ADAL" clId="{17CC9EEA-7C4B-48B8-ACD4-445DE695C8E8}" dt="2026-03-15T12:23:25.243" v="751" actId="26606"/>
          <ac:graphicFrameMkLst>
            <pc:docMk/>
            <pc:sldMk cId="1382716628" sldId="262"/>
            <ac:graphicFrameMk id="7" creationId="{0B6AD003-AC44-AB8B-3720-8D9A1FCE4F44}"/>
          </ac:graphicFrameMkLst>
        </pc:graphicFrameChg>
        <pc:graphicFrameChg chg="add del">
          <ac:chgData name="Alexandre Dias Semedo (2442114)" userId="1b8b96e6-432d-4e77-8f70-ff8dca7c8779" providerId="ADAL" clId="{17CC9EEA-7C4B-48B8-ACD4-445DE695C8E8}" dt="2026-03-15T12:24:33.198" v="755" actId="26606"/>
          <ac:graphicFrameMkLst>
            <pc:docMk/>
            <pc:sldMk cId="1382716628" sldId="262"/>
            <ac:graphicFrameMk id="8" creationId="{0B6AD003-AC44-AB8B-3720-8D9A1FCE4F44}"/>
          </ac:graphicFrameMkLst>
        </pc:graphicFrameChg>
        <pc:graphicFrameChg chg="add del mod">
          <ac:chgData name="Alexandre Dias Semedo (2442114)" userId="1b8b96e6-432d-4e77-8f70-ff8dca7c8779" providerId="ADAL" clId="{17CC9EEA-7C4B-48B8-ACD4-445DE695C8E8}" dt="2026-03-15T23:52:28.345" v="1600" actId="26606"/>
          <ac:graphicFrameMkLst>
            <pc:docMk/>
            <pc:sldMk cId="1382716628" sldId="262"/>
            <ac:graphicFrameMk id="9" creationId="{C672FC1F-536F-EF95-DFAD-C0371648E571}"/>
          </ac:graphicFrameMkLst>
        </pc:graphicFrameChg>
      </pc:sldChg>
      <pc:sldChg chg="modSp mod">
        <pc:chgData name="Alexandre Dias Semedo (2442114)" userId="1b8b96e6-432d-4e77-8f70-ff8dca7c8779" providerId="ADAL" clId="{17CC9EEA-7C4B-48B8-ACD4-445DE695C8E8}" dt="2026-03-16T08:50:38.303" v="4529" actId="403"/>
        <pc:sldMkLst>
          <pc:docMk/>
          <pc:sldMk cId="3970473306" sldId="264"/>
        </pc:sldMkLst>
        <pc:spChg chg="mod">
          <ac:chgData name="Alexandre Dias Semedo (2442114)" userId="1b8b96e6-432d-4e77-8f70-ff8dca7c8779" providerId="ADAL" clId="{17CC9EEA-7C4B-48B8-ACD4-445DE695C8E8}" dt="2026-03-16T08:34:53.068" v="4043" actId="1076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Alexandre Dias Semedo (2442114)" userId="1b8b96e6-432d-4e77-8f70-ff8dca7c8779" providerId="ADAL" clId="{17CC9EEA-7C4B-48B8-ACD4-445DE695C8E8}" dt="2026-03-16T08:50:38.303" v="4529" actId="403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Alexandre Dias Semedo (2442114)" userId="1b8b96e6-432d-4e77-8f70-ff8dca7c8779" providerId="ADAL" clId="{17CC9EEA-7C4B-48B8-ACD4-445DE695C8E8}" dt="2026-03-16T09:31:58.698" v="5752" actId="20577"/>
        <pc:sldMkLst>
          <pc:docMk/>
          <pc:sldMk cId="359125969" sldId="265"/>
        </pc:sldMkLst>
        <pc:spChg chg="mod">
          <ac:chgData name="Alexandre Dias Semedo (2442114)" userId="1b8b96e6-432d-4e77-8f70-ff8dca7c8779" providerId="ADAL" clId="{17CC9EEA-7C4B-48B8-ACD4-445DE695C8E8}" dt="2026-03-16T09:26:38.322" v="5553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Alexandre Dias Semedo (2442114)" userId="1b8b96e6-432d-4e77-8f70-ff8dca7c8779" providerId="ADAL" clId="{17CC9EEA-7C4B-48B8-ACD4-445DE695C8E8}" dt="2026-03-16T09:31:58.698" v="5752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delSp delDesignElem">
        <pc:chgData name="Alexandre Dias Semedo (2442114)" userId="1b8b96e6-432d-4e77-8f70-ff8dca7c8779" providerId="ADAL" clId="{17CC9EEA-7C4B-48B8-ACD4-445DE695C8E8}" dt="2026-03-15T09:58:17.600" v="14"/>
        <pc:sldMkLst>
          <pc:docMk/>
          <pc:sldMk cId="2850782885" sldId="266"/>
        </pc:sldMkLst>
        <pc:spChg chg="del">
          <ac:chgData name="Alexandre Dias Semedo (2442114)" userId="1b8b96e6-432d-4e77-8f70-ff8dca7c8779" providerId="ADAL" clId="{17CC9EEA-7C4B-48B8-ACD4-445DE695C8E8}" dt="2026-03-15T09:58:17.600" v="14"/>
          <ac:spMkLst>
            <pc:docMk/>
            <pc:sldMk cId="2850782885" sldId="266"/>
            <ac:spMk id="1067" creationId="{97A5CE44-9D07-4AD7-B94C-7C93513677DA}"/>
          </ac:spMkLst>
        </pc:spChg>
        <pc:spChg chg="del">
          <ac:chgData name="Alexandre Dias Semedo (2442114)" userId="1b8b96e6-432d-4e77-8f70-ff8dca7c8779" providerId="ADAL" clId="{17CC9EEA-7C4B-48B8-ACD4-445DE695C8E8}" dt="2026-03-15T09:58:17.600" v="14"/>
          <ac:spMkLst>
            <pc:docMk/>
            <pc:sldMk cId="2850782885" sldId="266"/>
            <ac:spMk id="1069" creationId="{1A703601-C9B7-448F-B403-01CBCB088B29}"/>
          </ac:spMkLst>
        </pc:spChg>
        <pc:spChg chg="del">
          <ac:chgData name="Alexandre Dias Semedo (2442114)" userId="1b8b96e6-432d-4e77-8f70-ff8dca7c8779" providerId="ADAL" clId="{17CC9EEA-7C4B-48B8-ACD4-445DE695C8E8}" dt="2026-03-15T09:58:17.600" v="14"/>
          <ac:spMkLst>
            <pc:docMk/>
            <pc:sldMk cId="2850782885" sldId="266"/>
            <ac:spMk id="1099" creationId="{E15F4FDF-1B24-4F56-AF01-4D0645A83005}"/>
          </ac:spMkLst>
        </pc:spChg>
        <pc:spChg chg="del">
          <ac:chgData name="Alexandre Dias Semedo (2442114)" userId="1b8b96e6-432d-4e77-8f70-ff8dca7c8779" providerId="ADAL" clId="{17CC9EEA-7C4B-48B8-ACD4-445DE695C8E8}" dt="2026-03-15T09:58:17.600" v="14"/>
          <ac:spMkLst>
            <pc:docMk/>
            <pc:sldMk cId="2850782885" sldId="266"/>
            <ac:spMk id="1101" creationId="{4FD76CDA-1C6B-40B2-9A61-FD38CE1B4DCF}"/>
          </ac:spMkLst>
        </pc:spChg>
        <pc:spChg chg="del">
          <ac:chgData name="Alexandre Dias Semedo (2442114)" userId="1b8b96e6-432d-4e77-8f70-ff8dca7c8779" providerId="ADAL" clId="{17CC9EEA-7C4B-48B8-ACD4-445DE695C8E8}" dt="2026-03-15T09:58:17.600" v="14"/>
          <ac:spMkLst>
            <pc:docMk/>
            <pc:sldMk cId="2850782885" sldId="266"/>
            <ac:spMk id="1123" creationId="{DE91395A-2D18-4AF6-A0AC-AAA7189FED11}"/>
          </ac:spMkLst>
        </pc:spChg>
        <pc:spChg chg="del">
          <ac:chgData name="Alexandre Dias Semedo (2442114)" userId="1b8b96e6-432d-4e77-8f70-ff8dca7c8779" providerId="ADAL" clId="{17CC9EEA-7C4B-48B8-ACD4-445DE695C8E8}" dt="2026-03-15T09:58:17.600" v="14"/>
          <ac:spMkLst>
            <pc:docMk/>
            <pc:sldMk cId="2850782885" sldId="266"/>
            <ac:spMk id="1124" creationId="{7BD08880-457D-4C62-A3B5-6A9B0878C7E9}"/>
          </ac:spMkLst>
        </pc:spChg>
        <pc:grpChg chg="del">
          <ac:chgData name="Alexandre Dias Semedo (2442114)" userId="1b8b96e6-432d-4e77-8f70-ff8dca7c8779" providerId="ADAL" clId="{17CC9EEA-7C4B-48B8-ACD4-445DE695C8E8}" dt="2026-03-15T09:58:17.600" v="14"/>
          <ac:grpSpMkLst>
            <pc:docMk/>
            <pc:sldMk cId="2850782885" sldId="266"/>
            <ac:grpSpMk id="1068" creationId="{7398C59F-5A18-487B-91D6-B955AACF2E50}"/>
          </ac:grpSpMkLst>
        </pc:grpChg>
        <pc:grpChg chg="del">
          <ac:chgData name="Alexandre Dias Semedo (2442114)" userId="1b8b96e6-432d-4e77-8f70-ff8dca7c8779" providerId="ADAL" clId="{17CC9EEA-7C4B-48B8-ACD4-445DE695C8E8}" dt="2026-03-15T09:58:17.600" v="14"/>
          <ac:grpSpMkLst>
            <pc:docMk/>
            <pc:sldMk cId="2850782885" sldId="266"/>
            <ac:grpSpMk id="1071" creationId="{7923CDCA-D161-4CE7-BA92-92AE20B96D6D}"/>
          </ac:grpSpMkLst>
        </pc:grpChg>
        <pc:grpChg chg="del">
          <ac:chgData name="Alexandre Dias Semedo (2442114)" userId="1b8b96e6-432d-4e77-8f70-ff8dca7c8779" providerId="ADAL" clId="{17CC9EEA-7C4B-48B8-ACD4-445DE695C8E8}" dt="2026-03-15T09:58:17.600" v="14"/>
          <ac:grpSpMkLst>
            <pc:docMk/>
            <pc:sldMk cId="2850782885" sldId="266"/>
            <ac:grpSpMk id="1085" creationId="{B28C8CE4-C5A6-4B6C-B428-1D2852C394FC}"/>
          </ac:grpSpMkLst>
        </pc:grpChg>
        <pc:grpChg chg="del">
          <ac:chgData name="Alexandre Dias Semedo (2442114)" userId="1b8b96e6-432d-4e77-8f70-ff8dca7c8779" providerId="ADAL" clId="{17CC9EEA-7C4B-48B8-ACD4-445DE695C8E8}" dt="2026-03-15T09:58:17.600" v="14"/>
          <ac:grpSpMkLst>
            <pc:docMk/>
            <pc:sldMk cId="2850782885" sldId="266"/>
            <ac:grpSpMk id="1110" creationId="{520234FB-542E-4550-9C2F-1B56FD41A1CA}"/>
          </ac:grpSpMkLst>
        </pc:grpChg>
      </pc:sldChg>
      <pc:sldChg chg="modSp mod">
        <pc:chgData name="Alexandre Dias Semedo (2442114)" userId="1b8b96e6-432d-4e77-8f70-ff8dca7c8779" providerId="ADAL" clId="{17CC9EEA-7C4B-48B8-ACD4-445DE695C8E8}" dt="2026-03-16T00:27:39.628" v="2668" actId="20577"/>
        <pc:sldMkLst>
          <pc:docMk/>
          <pc:sldMk cId="1917974163" sldId="267"/>
        </pc:sldMkLst>
        <pc:spChg chg="mod">
          <ac:chgData name="Alexandre Dias Semedo (2442114)" userId="1b8b96e6-432d-4e77-8f70-ff8dca7c8779" providerId="ADAL" clId="{17CC9EEA-7C4B-48B8-ACD4-445DE695C8E8}" dt="2026-03-15T10:09:14.553" v="54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Alexandre Dias Semedo (2442114)" userId="1b8b96e6-432d-4e77-8f70-ff8dca7c8779" providerId="ADAL" clId="{17CC9EEA-7C4B-48B8-ACD4-445DE695C8E8}" dt="2026-03-16T00:27:39.628" v="2668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Alexandre Dias Semedo (2442114)" userId="1b8b96e6-432d-4e77-8f70-ff8dca7c8779" providerId="ADAL" clId="{17CC9EEA-7C4B-48B8-ACD4-445DE695C8E8}" dt="2026-03-16T08:33:15.136" v="4040" actId="113"/>
        <pc:sldMkLst>
          <pc:docMk/>
          <pc:sldMk cId="3645478630" sldId="268"/>
        </pc:sldMkLst>
        <pc:spChg chg="mod">
          <ac:chgData name="Alexandre Dias Semedo (2442114)" userId="1b8b96e6-432d-4e77-8f70-ff8dca7c8779" providerId="ADAL" clId="{17CC9EEA-7C4B-48B8-ACD4-445DE695C8E8}" dt="2026-03-16T00:39:19.952" v="2844" actId="1076"/>
          <ac:spMkLst>
            <pc:docMk/>
            <pc:sldMk cId="3645478630" sldId="268"/>
            <ac:spMk id="2" creationId="{3FC915AA-9AD6-9DEC-20C0-9E11999F2E2F}"/>
          </ac:spMkLst>
        </pc:spChg>
        <pc:spChg chg="mod">
          <ac:chgData name="Alexandre Dias Semedo (2442114)" userId="1b8b96e6-432d-4e77-8f70-ff8dca7c8779" providerId="ADAL" clId="{17CC9EEA-7C4B-48B8-ACD4-445DE695C8E8}" dt="2026-03-16T08:33:15.136" v="4040" actId="113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Alexandre Dias Semedo (2442114)" userId="1b8b96e6-432d-4e77-8f70-ff8dca7c8779" providerId="ADAL" clId="{17CC9EEA-7C4B-48B8-ACD4-445DE695C8E8}" dt="2026-03-16T00:51:27.287" v="2978" actId="1076"/>
          <ac:spMkLst>
            <pc:docMk/>
            <pc:sldMk cId="3645478630" sldId="268"/>
            <ac:spMk id="4" creationId="{A85ACE58-FC33-34FE-CA49-7FF4E4072860}"/>
          </ac:spMkLst>
        </pc:spChg>
        <pc:spChg chg="add mod">
          <ac:chgData name="Alexandre Dias Semedo (2442114)" userId="1b8b96e6-432d-4e77-8f70-ff8dca7c8779" providerId="ADAL" clId="{17CC9EEA-7C4B-48B8-ACD4-445DE695C8E8}" dt="2026-03-16T00:54:05.301" v="3002" actId="1076"/>
          <ac:spMkLst>
            <pc:docMk/>
            <pc:sldMk cId="3645478630" sldId="268"/>
            <ac:spMk id="28" creationId="{BC6FEF30-E4EE-413F-96B5-A612771833F8}"/>
          </ac:spMkLst>
        </pc:spChg>
        <pc:spChg chg="add mod">
          <ac:chgData name="Alexandre Dias Semedo (2442114)" userId="1b8b96e6-432d-4e77-8f70-ff8dca7c8779" providerId="ADAL" clId="{17CC9EEA-7C4B-48B8-ACD4-445DE695C8E8}" dt="2026-03-16T00:57:14.961" v="3100" actId="1076"/>
          <ac:spMkLst>
            <pc:docMk/>
            <pc:sldMk cId="3645478630" sldId="268"/>
            <ac:spMk id="29" creationId="{B8967E13-26AA-FBEA-C62E-DD2BDC3035D8}"/>
          </ac:spMkLst>
        </pc:spChg>
        <pc:spChg chg="add mod">
          <ac:chgData name="Alexandre Dias Semedo (2442114)" userId="1b8b96e6-432d-4e77-8f70-ff8dca7c8779" providerId="ADAL" clId="{17CC9EEA-7C4B-48B8-ACD4-445DE695C8E8}" dt="2026-03-16T00:57:40.453" v="3102" actId="1076"/>
          <ac:spMkLst>
            <pc:docMk/>
            <pc:sldMk cId="3645478630" sldId="268"/>
            <ac:spMk id="30" creationId="{780CAFD3-7D33-97BB-ABE3-D3C3B35E66D6}"/>
          </ac:spMkLst>
        </pc:spChg>
        <pc:spChg chg="add del mod">
          <ac:chgData name="Alexandre Dias Semedo (2442114)" userId="1b8b96e6-432d-4e77-8f70-ff8dca7c8779" providerId="ADAL" clId="{17CC9EEA-7C4B-48B8-ACD4-445DE695C8E8}" dt="2026-03-16T00:54:00.705" v="3001" actId="1076"/>
          <ac:spMkLst>
            <pc:docMk/>
            <pc:sldMk cId="3645478630" sldId="268"/>
            <ac:spMk id="31" creationId="{B551571E-4657-405B-7228-030C319A98A6}"/>
          </ac:spMkLst>
        </pc:spChg>
        <pc:spChg chg="add mod">
          <ac:chgData name="Alexandre Dias Semedo (2442114)" userId="1b8b96e6-432d-4e77-8f70-ff8dca7c8779" providerId="ADAL" clId="{17CC9EEA-7C4B-48B8-ACD4-445DE695C8E8}" dt="2026-03-16T00:51:10.770" v="2976" actId="1076"/>
          <ac:spMkLst>
            <pc:docMk/>
            <pc:sldMk cId="3645478630" sldId="268"/>
            <ac:spMk id="32" creationId="{3A7BC1CD-7FD9-6491-05DC-B8491F805C69}"/>
          </ac:spMkLst>
        </pc:spChg>
        <pc:cxnChg chg="add mod">
          <ac:chgData name="Alexandre Dias Semedo (2442114)" userId="1b8b96e6-432d-4e77-8f70-ff8dca7c8779" providerId="ADAL" clId="{17CC9EEA-7C4B-48B8-ACD4-445DE695C8E8}" dt="2026-03-16T00:53:43.897" v="2999" actId="1076"/>
          <ac:cxnSpMkLst>
            <pc:docMk/>
            <pc:sldMk cId="3645478630" sldId="268"/>
            <ac:cxnSpMk id="6" creationId="{18D5AC5F-7B55-E3D3-F744-C1802DC2522E}"/>
          </ac:cxnSpMkLst>
        </pc:cxnChg>
        <pc:cxnChg chg="add del mod">
          <ac:chgData name="Alexandre Dias Semedo (2442114)" userId="1b8b96e6-432d-4e77-8f70-ff8dca7c8779" providerId="ADAL" clId="{17CC9EEA-7C4B-48B8-ACD4-445DE695C8E8}" dt="2026-03-16T00:57:07.388" v="3099" actId="1076"/>
          <ac:cxnSpMkLst>
            <pc:docMk/>
            <pc:sldMk cId="3645478630" sldId="268"/>
            <ac:cxnSpMk id="8" creationId="{70A13841-8DF7-0982-FC5C-1278A6C81E8D}"/>
          </ac:cxnSpMkLst>
        </pc:cxnChg>
        <pc:cxnChg chg="add mod">
          <ac:chgData name="Alexandre Dias Semedo (2442114)" userId="1b8b96e6-432d-4e77-8f70-ff8dca7c8779" providerId="ADAL" clId="{17CC9EEA-7C4B-48B8-ACD4-445DE695C8E8}" dt="2026-03-16T00:53:48.062" v="3000" actId="1076"/>
          <ac:cxnSpMkLst>
            <pc:docMk/>
            <pc:sldMk cId="3645478630" sldId="268"/>
            <ac:cxnSpMk id="10" creationId="{31104C0E-C13C-D0AE-6B7B-60D34B005C28}"/>
          </ac:cxnSpMkLst>
        </pc:cxnChg>
        <pc:cxnChg chg="add mod">
          <ac:chgData name="Alexandre Dias Semedo (2442114)" userId="1b8b96e6-432d-4e77-8f70-ff8dca7c8779" providerId="ADAL" clId="{17CC9EEA-7C4B-48B8-ACD4-445DE695C8E8}" dt="2026-03-16T08:05:42.129" v="3504" actId="1076"/>
          <ac:cxnSpMkLst>
            <pc:docMk/>
            <pc:sldMk cId="3645478630" sldId="268"/>
            <ac:cxnSpMk id="15" creationId="{47A2D88C-4BDC-934A-02B3-12391B881B93}"/>
          </ac:cxnSpMkLst>
        </pc:cxnChg>
        <pc:cxnChg chg="add mod">
          <ac:chgData name="Alexandre Dias Semedo (2442114)" userId="1b8b96e6-432d-4e77-8f70-ff8dca7c8779" providerId="ADAL" clId="{17CC9EEA-7C4B-48B8-ACD4-445DE695C8E8}" dt="2026-03-16T08:02:43.006" v="3455" actId="14100"/>
          <ac:cxnSpMkLst>
            <pc:docMk/>
            <pc:sldMk cId="3645478630" sldId="268"/>
            <ac:cxnSpMk id="21" creationId="{9591EF37-C2DB-8FA3-6647-A372153FF70E}"/>
          </ac:cxnSpMkLst>
        </pc:cxnChg>
        <pc:cxnChg chg="add mod">
          <ac:chgData name="Alexandre Dias Semedo (2442114)" userId="1b8b96e6-432d-4e77-8f70-ff8dca7c8779" providerId="ADAL" clId="{17CC9EEA-7C4B-48B8-ACD4-445DE695C8E8}" dt="2026-03-16T00:59:42.162" v="3152" actId="1076"/>
          <ac:cxnSpMkLst>
            <pc:docMk/>
            <pc:sldMk cId="3645478630" sldId="268"/>
            <ac:cxnSpMk id="25" creationId="{592A5FE2-79A2-61D7-7D66-C1322041FBF8}"/>
          </ac:cxnSpMkLst>
        </pc:cxnChg>
        <pc:cxnChg chg="add mod">
          <ac:chgData name="Alexandre Dias Semedo (2442114)" userId="1b8b96e6-432d-4e77-8f70-ff8dca7c8779" providerId="ADAL" clId="{17CC9EEA-7C4B-48B8-ACD4-445DE695C8E8}" dt="2026-03-16T08:12:18.512" v="3582" actId="1076"/>
          <ac:cxnSpMkLst>
            <pc:docMk/>
            <pc:sldMk cId="3645478630" sldId="268"/>
            <ac:cxnSpMk id="34" creationId="{96FEB37A-3212-EF96-56AB-7B60EBB6F09C}"/>
          </ac:cxnSpMkLst>
        </pc:cxnChg>
        <pc:cxnChg chg="add mod">
          <ac:chgData name="Alexandre Dias Semedo (2442114)" userId="1b8b96e6-432d-4e77-8f70-ff8dca7c8779" providerId="ADAL" clId="{17CC9EEA-7C4B-48B8-ACD4-445DE695C8E8}" dt="2026-03-16T01:04:08.603" v="3283" actId="14100"/>
          <ac:cxnSpMkLst>
            <pc:docMk/>
            <pc:sldMk cId="3645478630" sldId="268"/>
            <ac:cxnSpMk id="38" creationId="{9B2A47D9-E54F-4BA9-9FB3-2FABF943B67D}"/>
          </ac:cxnSpMkLst>
        </pc:cxnChg>
        <pc:cxnChg chg="add mod">
          <ac:chgData name="Alexandre Dias Semedo (2442114)" userId="1b8b96e6-432d-4e77-8f70-ff8dca7c8779" providerId="ADAL" clId="{17CC9EEA-7C4B-48B8-ACD4-445DE695C8E8}" dt="2026-03-16T08:04:16.327" v="3466" actId="1076"/>
          <ac:cxnSpMkLst>
            <pc:docMk/>
            <pc:sldMk cId="3645478630" sldId="268"/>
            <ac:cxnSpMk id="42" creationId="{06968552-941D-971F-89F5-978716C6F945}"/>
          </ac:cxnSpMkLst>
        </pc:cxnChg>
        <pc:cxnChg chg="add mod">
          <ac:chgData name="Alexandre Dias Semedo (2442114)" userId="1b8b96e6-432d-4e77-8f70-ff8dca7c8779" providerId="ADAL" clId="{17CC9EEA-7C4B-48B8-ACD4-445DE695C8E8}" dt="2026-03-16T07:59:56.835" v="3354" actId="14100"/>
          <ac:cxnSpMkLst>
            <pc:docMk/>
            <pc:sldMk cId="3645478630" sldId="268"/>
            <ac:cxnSpMk id="47" creationId="{5CF94F23-F6CE-55FA-2E55-7DE2A83523C6}"/>
          </ac:cxnSpMkLst>
        </pc:cxnChg>
        <pc:cxnChg chg="add del mod">
          <ac:chgData name="Alexandre Dias Semedo (2442114)" userId="1b8b96e6-432d-4e77-8f70-ff8dca7c8779" providerId="ADAL" clId="{17CC9EEA-7C4B-48B8-ACD4-445DE695C8E8}" dt="2026-03-15T12:41:32.537" v="833" actId="11529"/>
          <ac:cxnSpMkLst>
            <pc:docMk/>
            <pc:sldMk cId="3645478630" sldId="268"/>
            <ac:cxnSpMk id="52" creationId="{81F540BA-A7AC-00D3-6C93-923DB01B048F}"/>
          </ac:cxnSpMkLst>
        </pc:cxnChg>
        <pc:cxnChg chg="add del">
          <ac:chgData name="Alexandre Dias Semedo (2442114)" userId="1b8b96e6-432d-4e77-8f70-ff8dca7c8779" providerId="ADAL" clId="{17CC9EEA-7C4B-48B8-ACD4-445DE695C8E8}" dt="2026-03-15T12:41:17.318" v="828" actId="11529"/>
          <ac:cxnSpMkLst>
            <pc:docMk/>
            <pc:sldMk cId="3645478630" sldId="268"/>
            <ac:cxnSpMk id="57" creationId="{5F1734F9-D3EF-607B-6306-7222A9CAECED}"/>
          </ac:cxnSpMkLst>
        </pc:cxnChg>
        <pc:cxnChg chg="add del mod">
          <ac:chgData name="Alexandre Dias Semedo (2442114)" userId="1b8b96e6-432d-4e77-8f70-ff8dca7c8779" providerId="ADAL" clId="{17CC9EEA-7C4B-48B8-ACD4-445DE695C8E8}" dt="2026-03-16T00:59:39.127" v="3151" actId="1076"/>
          <ac:cxnSpMkLst>
            <pc:docMk/>
            <pc:sldMk cId="3645478630" sldId="268"/>
            <ac:cxnSpMk id="59" creationId="{CB82F8F9-8A66-38CC-C8F4-3597EC88DA32}"/>
          </ac:cxnSpMkLst>
        </pc:cxnChg>
        <pc:cxnChg chg="add mod">
          <ac:chgData name="Alexandre Dias Semedo (2442114)" userId="1b8b96e6-432d-4e77-8f70-ff8dca7c8779" providerId="ADAL" clId="{17CC9EEA-7C4B-48B8-ACD4-445DE695C8E8}" dt="2026-03-16T00:59:48.232" v="3153" actId="1076"/>
          <ac:cxnSpMkLst>
            <pc:docMk/>
            <pc:sldMk cId="3645478630" sldId="268"/>
            <ac:cxnSpMk id="62" creationId="{337286AF-1A8F-0DB6-5507-21D25E1B4289}"/>
          </ac:cxnSpMkLst>
        </pc:cxnChg>
      </pc:sldChg>
      <pc:sldChg chg="new del">
        <pc:chgData name="Alexandre Dias Semedo (2442114)" userId="1b8b96e6-432d-4e77-8f70-ff8dca7c8779" providerId="ADAL" clId="{17CC9EEA-7C4B-48B8-ACD4-445DE695C8E8}" dt="2026-03-15T23:52:18.780" v="1599" actId="680"/>
        <pc:sldMkLst>
          <pc:docMk/>
          <pc:sldMk cId="3558725593" sldId="26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4C7E6C-25A1-4B86-AA08-603A7731D9B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AF78FD5-A7EF-4E7A-8C13-8E2D68E8E551}">
      <dgm:prSet/>
      <dgm:spPr/>
      <dgm:t>
        <a:bodyPr/>
        <a:lstStyle/>
        <a:p>
          <a:r>
            <a:rPr lang="en-GB" b="1"/>
            <a:t>Introduction </a:t>
          </a:r>
          <a:endParaRPr lang="en-US"/>
        </a:p>
      </dgm:t>
    </dgm:pt>
    <dgm:pt modelId="{98C4EC3A-AEFB-44E9-A381-6F29DE388CE1}" type="parTrans" cxnId="{20F0B2B6-AAC7-4E0C-A4D3-761A9DCDC4CB}">
      <dgm:prSet/>
      <dgm:spPr/>
      <dgm:t>
        <a:bodyPr/>
        <a:lstStyle/>
        <a:p>
          <a:endParaRPr lang="en-US"/>
        </a:p>
      </dgm:t>
    </dgm:pt>
    <dgm:pt modelId="{89EA8D1F-5AE1-4F48-9700-CEBB29EAC7E2}" type="sibTrans" cxnId="{20F0B2B6-AAC7-4E0C-A4D3-761A9DCDC4CB}">
      <dgm:prSet/>
      <dgm:spPr/>
      <dgm:t>
        <a:bodyPr/>
        <a:lstStyle/>
        <a:p>
          <a:endParaRPr lang="en-US"/>
        </a:p>
      </dgm:t>
    </dgm:pt>
    <dgm:pt modelId="{246FD9B4-070E-4D21-8D4A-939729704D5D}">
      <dgm:prSet/>
      <dgm:spPr/>
      <dgm:t>
        <a:bodyPr/>
        <a:lstStyle/>
        <a:p>
          <a:r>
            <a:rPr lang="en-GB" b="1"/>
            <a:t>Company background</a:t>
          </a:r>
          <a:endParaRPr lang="en-US"/>
        </a:p>
      </dgm:t>
    </dgm:pt>
    <dgm:pt modelId="{D73D867B-348B-4084-A2BD-F26DB1822A5D}" type="parTrans" cxnId="{D65E228E-24E9-4AD6-815C-524D10DFC359}">
      <dgm:prSet/>
      <dgm:spPr/>
      <dgm:t>
        <a:bodyPr/>
        <a:lstStyle/>
        <a:p>
          <a:endParaRPr lang="en-US"/>
        </a:p>
      </dgm:t>
    </dgm:pt>
    <dgm:pt modelId="{06F17CBE-E82C-4BEF-B325-FB696D93A1EE}" type="sibTrans" cxnId="{D65E228E-24E9-4AD6-815C-524D10DFC359}">
      <dgm:prSet/>
      <dgm:spPr/>
      <dgm:t>
        <a:bodyPr/>
        <a:lstStyle/>
        <a:p>
          <a:endParaRPr lang="en-US"/>
        </a:p>
      </dgm:t>
    </dgm:pt>
    <dgm:pt modelId="{183A8A24-5802-4ED8-B174-7D08EECDFE43}">
      <dgm:prSet/>
      <dgm:spPr/>
      <dgm:t>
        <a:bodyPr/>
        <a:lstStyle/>
        <a:p>
          <a:r>
            <a:rPr lang="en-GB" b="1"/>
            <a:t>Problem: nature and scope</a:t>
          </a:r>
          <a:endParaRPr lang="en-US"/>
        </a:p>
      </dgm:t>
    </dgm:pt>
    <dgm:pt modelId="{03732B7C-35C4-4090-A9BF-A4684A617FC6}" type="parTrans" cxnId="{5E3FAE0E-CF2D-43D5-B918-DF9F6D133118}">
      <dgm:prSet/>
      <dgm:spPr/>
      <dgm:t>
        <a:bodyPr/>
        <a:lstStyle/>
        <a:p>
          <a:endParaRPr lang="en-US"/>
        </a:p>
      </dgm:t>
    </dgm:pt>
    <dgm:pt modelId="{82530FEE-8194-4AEF-81F5-6D0F57E46F20}" type="sibTrans" cxnId="{5E3FAE0E-CF2D-43D5-B918-DF9F6D133118}">
      <dgm:prSet/>
      <dgm:spPr/>
      <dgm:t>
        <a:bodyPr/>
        <a:lstStyle/>
        <a:p>
          <a:endParaRPr lang="en-US"/>
        </a:p>
      </dgm:t>
    </dgm:pt>
    <dgm:pt modelId="{0813902B-E336-4B70-809C-AEA0D953C682}">
      <dgm:prSet/>
      <dgm:spPr/>
      <dgm:t>
        <a:bodyPr/>
        <a:lstStyle/>
        <a:p>
          <a:r>
            <a:rPr lang="en-GB" b="1"/>
            <a:t>PESTLE ANALYSIS: Green Haven Florists</a:t>
          </a:r>
          <a:endParaRPr lang="en-US"/>
        </a:p>
      </dgm:t>
    </dgm:pt>
    <dgm:pt modelId="{8B0AA5CB-3DBA-4E67-BD54-7501544F1795}" type="parTrans" cxnId="{64F81348-10F1-402A-A341-1E320E1B4CCC}">
      <dgm:prSet/>
      <dgm:spPr/>
      <dgm:t>
        <a:bodyPr/>
        <a:lstStyle/>
        <a:p>
          <a:endParaRPr lang="en-US"/>
        </a:p>
      </dgm:t>
    </dgm:pt>
    <dgm:pt modelId="{496B329E-4C84-43A1-B2F3-18048829A3E3}" type="sibTrans" cxnId="{64F81348-10F1-402A-A341-1E320E1B4CCC}">
      <dgm:prSet/>
      <dgm:spPr/>
      <dgm:t>
        <a:bodyPr/>
        <a:lstStyle/>
        <a:p>
          <a:endParaRPr lang="en-US"/>
        </a:p>
      </dgm:t>
    </dgm:pt>
    <dgm:pt modelId="{0BFE53B2-8D81-40D4-840E-C87B1B4418AC}">
      <dgm:prSet/>
      <dgm:spPr/>
      <dgm:t>
        <a:bodyPr/>
        <a:lstStyle/>
        <a:p>
          <a:r>
            <a:rPr lang="en-GB" b="1"/>
            <a:t>Cause and effect analysis: Fishbone diagram</a:t>
          </a:r>
          <a:endParaRPr lang="en-US"/>
        </a:p>
      </dgm:t>
    </dgm:pt>
    <dgm:pt modelId="{E087B389-F712-4BA8-8940-BAFFF7EA0045}" type="parTrans" cxnId="{FFBE6632-6D28-4FBB-93EA-8C7009157CDD}">
      <dgm:prSet/>
      <dgm:spPr/>
      <dgm:t>
        <a:bodyPr/>
        <a:lstStyle/>
        <a:p>
          <a:endParaRPr lang="en-US"/>
        </a:p>
      </dgm:t>
    </dgm:pt>
    <dgm:pt modelId="{60691641-503E-475B-8CC8-4F5A9027A22F}" type="sibTrans" cxnId="{FFBE6632-6D28-4FBB-93EA-8C7009157CDD}">
      <dgm:prSet/>
      <dgm:spPr/>
      <dgm:t>
        <a:bodyPr/>
        <a:lstStyle/>
        <a:p>
          <a:endParaRPr lang="en-US"/>
        </a:p>
      </dgm:t>
    </dgm:pt>
    <dgm:pt modelId="{DA154E5D-5BA8-4672-AE81-BCF886A7C7D8}">
      <dgm:prSet/>
      <dgm:spPr/>
      <dgm:t>
        <a:bodyPr/>
        <a:lstStyle/>
        <a:p>
          <a:r>
            <a:rPr lang="en-GB" b="1"/>
            <a:t>Conclusion</a:t>
          </a:r>
          <a:endParaRPr lang="en-US"/>
        </a:p>
      </dgm:t>
    </dgm:pt>
    <dgm:pt modelId="{88517723-79B2-462E-B0E3-975A0B8BF93A}" type="parTrans" cxnId="{EF33B458-7B6F-46F4-B1F2-7E3EEFFAEA00}">
      <dgm:prSet/>
      <dgm:spPr/>
      <dgm:t>
        <a:bodyPr/>
        <a:lstStyle/>
        <a:p>
          <a:endParaRPr lang="en-US"/>
        </a:p>
      </dgm:t>
    </dgm:pt>
    <dgm:pt modelId="{291E7D55-E04E-41FC-8C09-05B5DCB08F9D}" type="sibTrans" cxnId="{EF33B458-7B6F-46F4-B1F2-7E3EEFFAEA00}">
      <dgm:prSet/>
      <dgm:spPr/>
      <dgm:t>
        <a:bodyPr/>
        <a:lstStyle/>
        <a:p>
          <a:endParaRPr lang="en-US"/>
        </a:p>
      </dgm:t>
    </dgm:pt>
    <dgm:pt modelId="{B820EEE9-A835-4518-B16F-85423458077F}">
      <dgm:prSet/>
      <dgm:spPr/>
      <dgm:t>
        <a:bodyPr/>
        <a:lstStyle/>
        <a:p>
          <a:r>
            <a:rPr lang="en-GB" b="1"/>
            <a:t>References</a:t>
          </a:r>
          <a:endParaRPr lang="en-US"/>
        </a:p>
      </dgm:t>
    </dgm:pt>
    <dgm:pt modelId="{B05DE92E-786F-45B5-BB05-5FEDCCE2229E}" type="parTrans" cxnId="{54FDD016-2AAA-4571-823C-405A898037DA}">
      <dgm:prSet/>
      <dgm:spPr/>
      <dgm:t>
        <a:bodyPr/>
        <a:lstStyle/>
        <a:p>
          <a:endParaRPr lang="en-US"/>
        </a:p>
      </dgm:t>
    </dgm:pt>
    <dgm:pt modelId="{6ED0B9FD-C128-4D30-AD65-002D9A094D53}" type="sibTrans" cxnId="{54FDD016-2AAA-4571-823C-405A898037DA}">
      <dgm:prSet/>
      <dgm:spPr/>
      <dgm:t>
        <a:bodyPr/>
        <a:lstStyle/>
        <a:p>
          <a:endParaRPr lang="en-US"/>
        </a:p>
      </dgm:t>
    </dgm:pt>
    <dgm:pt modelId="{6B1F315A-202A-4BAE-80B0-6F8EEDD37A30}" type="pres">
      <dgm:prSet presAssocID="{EF4C7E6C-25A1-4B86-AA08-603A7731D9B8}" presName="Name0" presStyleCnt="0">
        <dgm:presLayoutVars>
          <dgm:dir/>
          <dgm:resizeHandles val="exact"/>
        </dgm:presLayoutVars>
      </dgm:prSet>
      <dgm:spPr/>
    </dgm:pt>
    <dgm:pt modelId="{75E5B463-E111-4662-A7AB-93A1BB629154}" type="pres">
      <dgm:prSet presAssocID="{3AF78FD5-A7EF-4E7A-8C13-8E2D68E8E551}" presName="node" presStyleLbl="node1" presStyleIdx="0" presStyleCnt="7">
        <dgm:presLayoutVars>
          <dgm:bulletEnabled val="1"/>
        </dgm:presLayoutVars>
      </dgm:prSet>
      <dgm:spPr/>
    </dgm:pt>
    <dgm:pt modelId="{D4207BA0-3515-4628-83E1-3A2657628A46}" type="pres">
      <dgm:prSet presAssocID="{89EA8D1F-5AE1-4F48-9700-CEBB29EAC7E2}" presName="sibTrans" presStyleLbl="sibTrans1D1" presStyleIdx="0" presStyleCnt="6"/>
      <dgm:spPr/>
    </dgm:pt>
    <dgm:pt modelId="{E920A552-1EA8-482A-9F14-41FD7AB54A88}" type="pres">
      <dgm:prSet presAssocID="{89EA8D1F-5AE1-4F48-9700-CEBB29EAC7E2}" presName="connectorText" presStyleLbl="sibTrans1D1" presStyleIdx="0" presStyleCnt="6"/>
      <dgm:spPr/>
    </dgm:pt>
    <dgm:pt modelId="{1A56D3A5-1514-4124-911F-D7C952839446}" type="pres">
      <dgm:prSet presAssocID="{246FD9B4-070E-4D21-8D4A-939729704D5D}" presName="node" presStyleLbl="node1" presStyleIdx="1" presStyleCnt="7">
        <dgm:presLayoutVars>
          <dgm:bulletEnabled val="1"/>
        </dgm:presLayoutVars>
      </dgm:prSet>
      <dgm:spPr/>
    </dgm:pt>
    <dgm:pt modelId="{8FA9A5A8-42FE-4F9B-8FBC-B3203ACDAF9A}" type="pres">
      <dgm:prSet presAssocID="{06F17CBE-E82C-4BEF-B325-FB696D93A1EE}" presName="sibTrans" presStyleLbl="sibTrans1D1" presStyleIdx="1" presStyleCnt="6"/>
      <dgm:spPr/>
    </dgm:pt>
    <dgm:pt modelId="{45B43015-1A9B-4504-9F5C-EEEB39ACA520}" type="pres">
      <dgm:prSet presAssocID="{06F17CBE-E82C-4BEF-B325-FB696D93A1EE}" presName="connectorText" presStyleLbl="sibTrans1D1" presStyleIdx="1" presStyleCnt="6"/>
      <dgm:spPr/>
    </dgm:pt>
    <dgm:pt modelId="{054EEF86-E51F-4699-8A26-83E36A0AAFD0}" type="pres">
      <dgm:prSet presAssocID="{183A8A24-5802-4ED8-B174-7D08EECDFE43}" presName="node" presStyleLbl="node1" presStyleIdx="2" presStyleCnt="7">
        <dgm:presLayoutVars>
          <dgm:bulletEnabled val="1"/>
        </dgm:presLayoutVars>
      </dgm:prSet>
      <dgm:spPr/>
    </dgm:pt>
    <dgm:pt modelId="{56FA0D8F-C0C1-4BE2-9AF3-34E2153EBDD1}" type="pres">
      <dgm:prSet presAssocID="{82530FEE-8194-4AEF-81F5-6D0F57E46F20}" presName="sibTrans" presStyleLbl="sibTrans1D1" presStyleIdx="2" presStyleCnt="6"/>
      <dgm:spPr/>
    </dgm:pt>
    <dgm:pt modelId="{842F6C73-366C-4629-8C92-DCE6A6DA828C}" type="pres">
      <dgm:prSet presAssocID="{82530FEE-8194-4AEF-81F5-6D0F57E46F20}" presName="connectorText" presStyleLbl="sibTrans1D1" presStyleIdx="2" presStyleCnt="6"/>
      <dgm:spPr/>
    </dgm:pt>
    <dgm:pt modelId="{6E386A88-70AB-4958-B103-7317A4D39F55}" type="pres">
      <dgm:prSet presAssocID="{0813902B-E336-4B70-809C-AEA0D953C682}" presName="node" presStyleLbl="node1" presStyleIdx="3" presStyleCnt="7">
        <dgm:presLayoutVars>
          <dgm:bulletEnabled val="1"/>
        </dgm:presLayoutVars>
      </dgm:prSet>
      <dgm:spPr/>
    </dgm:pt>
    <dgm:pt modelId="{8B561016-5E00-4A9C-AA34-755CCB5AC5C5}" type="pres">
      <dgm:prSet presAssocID="{496B329E-4C84-43A1-B2F3-18048829A3E3}" presName="sibTrans" presStyleLbl="sibTrans1D1" presStyleIdx="3" presStyleCnt="6"/>
      <dgm:spPr/>
    </dgm:pt>
    <dgm:pt modelId="{26E63D81-4494-4777-B0B5-BA47D63B5281}" type="pres">
      <dgm:prSet presAssocID="{496B329E-4C84-43A1-B2F3-18048829A3E3}" presName="connectorText" presStyleLbl="sibTrans1D1" presStyleIdx="3" presStyleCnt="6"/>
      <dgm:spPr/>
    </dgm:pt>
    <dgm:pt modelId="{0B417CA3-DB18-4E8A-A0C6-E25C78572726}" type="pres">
      <dgm:prSet presAssocID="{0BFE53B2-8D81-40D4-840E-C87B1B4418AC}" presName="node" presStyleLbl="node1" presStyleIdx="4" presStyleCnt="7">
        <dgm:presLayoutVars>
          <dgm:bulletEnabled val="1"/>
        </dgm:presLayoutVars>
      </dgm:prSet>
      <dgm:spPr/>
    </dgm:pt>
    <dgm:pt modelId="{02E31CB3-216E-480E-9A9B-D8E2D5DD6FB0}" type="pres">
      <dgm:prSet presAssocID="{60691641-503E-475B-8CC8-4F5A9027A22F}" presName="sibTrans" presStyleLbl="sibTrans1D1" presStyleIdx="4" presStyleCnt="6"/>
      <dgm:spPr/>
    </dgm:pt>
    <dgm:pt modelId="{2654CAF1-19EC-48CD-968D-A9A8483B0594}" type="pres">
      <dgm:prSet presAssocID="{60691641-503E-475B-8CC8-4F5A9027A22F}" presName="connectorText" presStyleLbl="sibTrans1D1" presStyleIdx="4" presStyleCnt="6"/>
      <dgm:spPr/>
    </dgm:pt>
    <dgm:pt modelId="{97277A43-226A-4C28-99C7-B99B58FD7EF2}" type="pres">
      <dgm:prSet presAssocID="{DA154E5D-5BA8-4672-AE81-BCF886A7C7D8}" presName="node" presStyleLbl="node1" presStyleIdx="5" presStyleCnt="7">
        <dgm:presLayoutVars>
          <dgm:bulletEnabled val="1"/>
        </dgm:presLayoutVars>
      </dgm:prSet>
      <dgm:spPr/>
    </dgm:pt>
    <dgm:pt modelId="{9B4736A9-5283-4112-8737-7004D603E885}" type="pres">
      <dgm:prSet presAssocID="{291E7D55-E04E-41FC-8C09-05B5DCB08F9D}" presName="sibTrans" presStyleLbl="sibTrans1D1" presStyleIdx="5" presStyleCnt="6"/>
      <dgm:spPr/>
    </dgm:pt>
    <dgm:pt modelId="{50D433A7-E2F5-43CD-9B53-2DD32CF5A911}" type="pres">
      <dgm:prSet presAssocID="{291E7D55-E04E-41FC-8C09-05B5DCB08F9D}" presName="connectorText" presStyleLbl="sibTrans1D1" presStyleIdx="5" presStyleCnt="6"/>
      <dgm:spPr/>
    </dgm:pt>
    <dgm:pt modelId="{F652A2BE-5EB6-43A9-B9FE-84602990869D}" type="pres">
      <dgm:prSet presAssocID="{B820EEE9-A835-4518-B16F-85423458077F}" presName="node" presStyleLbl="node1" presStyleIdx="6" presStyleCnt="7">
        <dgm:presLayoutVars>
          <dgm:bulletEnabled val="1"/>
        </dgm:presLayoutVars>
      </dgm:prSet>
      <dgm:spPr/>
    </dgm:pt>
  </dgm:ptLst>
  <dgm:cxnLst>
    <dgm:cxn modelId="{5D655404-D0FD-4704-8B79-F0ACA28F8126}" type="presOf" srcId="{82530FEE-8194-4AEF-81F5-6D0F57E46F20}" destId="{842F6C73-366C-4629-8C92-DCE6A6DA828C}" srcOrd="1" destOrd="0" presId="urn:microsoft.com/office/officeart/2016/7/layout/RepeatingBendingProcessNew"/>
    <dgm:cxn modelId="{5E3FAE0E-CF2D-43D5-B918-DF9F6D133118}" srcId="{EF4C7E6C-25A1-4B86-AA08-603A7731D9B8}" destId="{183A8A24-5802-4ED8-B174-7D08EECDFE43}" srcOrd="2" destOrd="0" parTransId="{03732B7C-35C4-4090-A9BF-A4684A617FC6}" sibTransId="{82530FEE-8194-4AEF-81F5-6D0F57E46F20}"/>
    <dgm:cxn modelId="{54FDD016-2AAA-4571-823C-405A898037DA}" srcId="{EF4C7E6C-25A1-4B86-AA08-603A7731D9B8}" destId="{B820EEE9-A835-4518-B16F-85423458077F}" srcOrd="6" destOrd="0" parTransId="{B05DE92E-786F-45B5-BB05-5FEDCCE2229E}" sibTransId="{6ED0B9FD-C128-4D30-AD65-002D9A094D53}"/>
    <dgm:cxn modelId="{CC81D720-2434-4DFF-BE7E-4FD4AC48C5D5}" type="presOf" srcId="{291E7D55-E04E-41FC-8C09-05B5DCB08F9D}" destId="{9B4736A9-5283-4112-8737-7004D603E885}" srcOrd="0" destOrd="0" presId="urn:microsoft.com/office/officeart/2016/7/layout/RepeatingBendingProcessNew"/>
    <dgm:cxn modelId="{FFBE6632-6D28-4FBB-93EA-8C7009157CDD}" srcId="{EF4C7E6C-25A1-4B86-AA08-603A7731D9B8}" destId="{0BFE53B2-8D81-40D4-840E-C87B1B4418AC}" srcOrd="4" destOrd="0" parTransId="{E087B389-F712-4BA8-8940-BAFFF7EA0045}" sibTransId="{60691641-503E-475B-8CC8-4F5A9027A22F}"/>
    <dgm:cxn modelId="{6E01263B-9946-487C-9CB4-B3906D771C68}" type="presOf" srcId="{60691641-503E-475B-8CC8-4F5A9027A22F}" destId="{2654CAF1-19EC-48CD-968D-A9A8483B0594}" srcOrd="1" destOrd="0" presId="urn:microsoft.com/office/officeart/2016/7/layout/RepeatingBendingProcessNew"/>
    <dgm:cxn modelId="{DB229C61-B86C-4847-A04A-5EA2D974B136}" type="presOf" srcId="{183A8A24-5802-4ED8-B174-7D08EECDFE43}" destId="{054EEF86-E51F-4699-8A26-83E36A0AAFD0}" srcOrd="0" destOrd="0" presId="urn:microsoft.com/office/officeart/2016/7/layout/RepeatingBendingProcessNew"/>
    <dgm:cxn modelId="{B8F7CB61-950A-46C2-8F4C-FB8502695D4E}" type="presOf" srcId="{0813902B-E336-4B70-809C-AEA0D953C682}" destId="{6E386A88-70AB-4958-B103-7317A4D39F55}" srcOrd="0" destOrd="0" presId="urn:microsoft.com/office/officeart/2016/7/layout/RepeatingBendingProcessNew"/>
    <dgm:cxn modelId="{E2C8D841-6CE5-4181-9E2A-2F8E12E80607}" type="presOf" srcId="{0BFE53B2-8D81-40D4-840E-C87B1B4418AC}" destId="{0B417CA3-DB18-4E8A-A0C6-E25C78572726}" srcOrd="0" destOrd="0" presId="urn:microsoft.com/office/officeart/2016/7/layout/RepeatingBendingProcessNew"/>
    <dgm:cxn modelId="{FAC50B63-E4BF-4CCD-BA0D-4A45651895A0}" type="presOf" srcId="{60691641-503E-475B-8CC8-4F5A9027A22F}" destId="{02E31CB3-216E-480E-9A9B-D8E2D5DD6FB0}" srcOrd="0" destOrd="0" presId="urn:microsoft.com/office/officeart/2016/7/layout/RepeatingBendingProcessNew"/>
    <dgm:cxn modelId="{9B8D3063-194D-414B-BCFC-5CFDCF4BF16A}" type="presOf" srcId="{B820EEE9-A835-4518-B16F-85423458077F}" destId="{F652A2BE-5EB6-43A9-B9FE-84602990869D}" srcOrd="0" destOrd="0" presId="urn:microsoft.com/office/officeart/2016/7/layout/RepeatingBendingProcessNew"/>
    <dgm:cxn modelId="{ECFB7E44-F586-4B86-B6B5-501A6C1165A3}" type="presOf" srcId="{89EA8D1F-5AE1-4F48-9700-CEBB29EAC7E2}" destId="{D4207BA0-3515-4628-83E1-3A2657628A46}" srcOrd="0" destOrd="0" presId="urn:microsoft.com/office/officeart/2016/7/layout/RepeatingBendingProcessNew"/>
    <dgm:cxn modelId="{64F81348-10F1-402A-A341-1E320E1B4CCC}" srcId="{EF4C7E6C-25A1-4B86-AA08-603A7731D9B8}" destId="{0813902B-E336-4B70-809C-AEA0D953C682}" srcOrd="3" destOrd="0" parTransId="{8B0AA5CB-3DBA-4E67-BD54-7501544F1795}" sibTransId="{496B329E-4C84-43A1-B2F3-18048829A3E3}"/>
    <dgm:cxn modelId="{3A05A473-F189-4B96-9272-5CF02B3727AB}" type="presOf" srcId="{89EA8D1F-5AE1-4F48-9700-CEBB29EAC7E2}" destId="{E920A552-1EA8-482A-9F14-41FD7AB54A88}" srcOrd="1" destOrd="0" presId="urn:microsoft.com/office/officeart/2016/7/layout/RepeatingBendingProcessNew"/>
    <dgm:cxn modelId="{8649E775-9123-4E18-8ED5-96E32E3D7D36}" type="presOf" srcId="{06F17CBE-E82C-4BEF-B325-FB696D93A1EE}" destId="{8FA9A5A8-42FE-4F9B-8FBC-B3203ACDAF9A}" srcOrd="0" destOrd="0" presId="urn:microsoft.com/office/officeart/2016/7/layout/RepeatingBendingProcessNew"/>
    <dgm:cxn modelId="{B3A59377-500E-464A-A982-6D542AC2113D}" type="presOf" srcId="{82530FEE-8194-4AEF-81F5-6D0F57E46F20}" destId="{56FA0D8F-C0C1-4BE2-9AF3-34E2153EBDD1}" srcOrd="0" destOrd="0" presId="urn:microsoft.com/office/officeart/2016/7/layout/RepeatingBendingProcessNew"/>
    <dgm:cxn modelId="{EF33B458-7B6F-46F4-B1F2-7E3EEFFAEA00}" srcId="{EF4C7E6C-25A1-4B86-AA08-603A7731D9B8}" destId="{DA154E5D-5BA8-4672-AE81-BCF886A7C7D8}" srcOrd="5" destOrd="0" parTransId="{88517723-79B2-462E-B0E3-975A0B8BF93A}" sibTransId="{291E7D55-E04E-41FC-8C09-05B5DCB08F9D}"/>
    <dgm:cxn modelId="{9D5FA07F-2C36-437C-9516-32D0AF042F2F}" type="presOf" srcId="{496B329E-4C84-43A1-B2F3-18048829A3E3}" destId="{8B561016-5E00-4A9C-AA34-755CCB5AC5C5}" srcOrd="0" destOrd="0" presId="urn:microsoft.com/office/officeart/2016/7/layout/RepeatingBendingProcessNew"/>
    <dgm:cxn modelId="{6BC68D83-A5E2-452B-B16B-530015AF9B4A}" type="presOf" srcId="{496B329E-4C84-43A1-B2F3-18048829A3E3}" destId="{26E63D81-4494-4777-B0B5-BA47D63B5281}" srcOrd="1" destOrd="0" presId="urn:microsoft.com/office/officeart/2016/7/layout/RepeatingBendingProcessNew"/>
    <dgm:cxn modelId="{BDF78285-C9E3-4D00-A3F9-302B27009452}" type="presOf" srcId="{DA154E5D-5BA8-4672-AE81-BCF886A7C7D8}" destId="{97277A43-226A-4C28-99C7-B99B58FD7EF2}" srcOrd="0" destOrd="0" presId="urn:microsoft.com/office/officeart/2016/7/layout/RepeatingBendingProcessNew"/>
    <dgm:cxn modelId="{D65E228E-24E9-4AD6-815C-524D10DFC359}" srcId="{EF4C7E6C-25A1-4B86-AA08-603A7731D9B8}" destId="{246FD9B4-070E-4D21-8D4A-939729704D5D}" srcOrd="1" destOrd="0" parTransId="{D73D867B-348B-4084-A2BD-F26DB1822A5D}" sibTransId="{06F17CBE-E82C-4BEF-B325-FB696D93A1EE}"/>
    <dgm:cxn modelId="{1BA1798F-14FD-4A44-87E9-A021E1D6D8D3}" type="presOf" srcId="{EF4C7E6C-25A1-4B86-AA08-603A7731D9B8}" destId="{6B1F315A-202A-4BAE-80B0-6F8EEDD37A30}" srcOrd="0" destOrd="0" presId="urn:microsoft.com/office/officeart/2016/7/layout/RepeatingBendingProcessNew"/>
    <dgm:cxn modelId="{EB297596-3592-4E09-88BE-AF752EE2D126}" type="presOf" srcId="{291E7D55-E04E-41FC-8C09-05B5DCB08F9D}" destId="{50D433A7-E2F5-43CD-9B53-2DD32CF5A911}" srcOrd="1" destOrd="0" presId="urn:microsoft.com/office/officeart/2016/7/layout/RepeatingBendingProcessNew"/>
    <dgm:cxn modelId="{20F0B2B6-AAC7-4E0C-A4D3-761A9DCDC4CB}" srcId="{EF4C7E6C-25A1-4B86-AA08-603A7731D9B8}" destId="{3AF78FD5-A7EF-4E7A-8C13-8E2D68E8E551}" srcOrd="0" destOrd="0" parTransId="{98C4EC3A-AEFB-44E9-A381-6F29DE388CE1}" sibTransId="{89EA8D1F-5AE1-4F48-9700-CEBB29EAC7E2}"/>
    <dgm:cxn modelId="{2BE0CBCE-6761-417C-BFC4-763C20BCD71C}" type="presOf" srcId="{06F17CBE-E82C-4BEF-B325-FB696D93A1EE}" destId="{45B43015-1A9B-4504-9F5C-EEEB39ACA520}" srcOrd="1" destOrd="0" presId="urn:microsoft.com/office/officeart/2016/7/layout/RepeatingBendingProcessNew"/>
    <dgm:cxn modelId="{B1029CD2-A359-402F-B15F-B6485D92DE79}" type="presOf" srcId="{246FD9B4-070E-4D21-8D4A-939729704D5D}" destId="{1A56D3A5-1514-4124-911F-D7C952839446}" srcOrd="0" destOrd="0" presId="urn:microsoft.com/office/officeart/2016/7/layout/RepeatingBendingProcessNew"/>
    <dgm:cxn modelId="{B474DFD6-E057-431A-BBA6-0F2FCCE3F1C9}" type="presOf" srcId="{3AF78FD5-A7EF-4E7A-8C13-8E2D68E8E551}" destId="{75E5B463-E111-4662-A7AB-93A1BB629154}" srcOrd="0" destOrd="0" presId="urn:microsoft.com/office/officeart/2016/7/layout/RepeatingBendingProcessNew"/>
    <dgm:cxn modelId="{2369716A-9DAB-474C-AD68-A497D44C3672}" type="presParOf" srcId="{6B1F315A-202A-4BAE-80B0-6F8EEDD37A30}" destId="{75E5B463-E111-4662-A7AB-93A1BB629154}" srcOrd="0" destOrd="0" presId="urn:microsoft.com/office/officeart/2016/7/layout/RepeatingBendingProcessNew"/>
    <dgm:cxn modelId="{8AF35117-D2DD-448D-8FC8-6CFA3BC2E91E}" type="presParOf" srcId="{6B1F315A-202A-4BAE-80B0-6F8EEDD37A30}" destId="{D4207BA0-3515-4628-83E1-3A2657628A46}" srcOrd="1" destOrd="0" presId="urn:microsoft.com/office/officeart/2016/7/layout/RepeatingBendingProcessNew"/>
    <dgm:cxn modelId="{C3171873-3210-407D-8FCC-CFB758B96247}" type="presParOf" srcId="{D4207BA0-3515-4628-83E1-3A2657628A46}" destId="{E920A552-1EA8-482A-9F14-41FD7AB54A88}" srcOrd="0" destOrd="0" presId="urn:microsoft.com/office/officeart/2016/7/layout/RepeatingBendingProcessNew"/>
    <dgm:cxn modelId="{6DDEE649-037E-4E77-B630-2BF8531ACCA5}" type="presParOf" srcId="{6B1F315A-202A-4BAE-80B0-6F8EEDD37A30}" destId="{1A56D3A5-1514-4124-911F-D7C952839446}" srcOrd="2" destOrd="0" presId="urn:microsoft.com/office/officeart/2016/7/layout/RepeatingBendingProcessNew"/>
    <dgm:cxn modelId="{E61C5738-CE99-4806-B705-9EFC6EC97FDE}" type="presParOf" srcId="{6B1F315A-202A-4BAE-80B0-6F8EEDD37A30}" destId="{8FA9A5A8-42FE-4F9B-8FBC-B3203ACDAF9A}" srcOrd="3" destOrd="0" presId="urn:microsoft.com/office/officeart/2016/7/layout/RepeatingBendingProcessNew"/>
    <dgm:cxn modelId="{89F9D35F-1350-4270-B4B7-B2281E818A81}" type="presParOf" srcId="{8FA9A5A8-42FE-4F9B-8FBC-B3203ACDAF9A}" destId="{45B43015-1A9B-4504-9F5C-EEEB39ACA520}" srcOrd="0" destOrd="0" presId="urn:microsoft.com/office/officeart/2016/7/layout/RepeatingBendingProcessNew"/>
    <dgm:cxn modelId="{1E4848AE-9BB8-43F9-B07B-98CC971B307A}" type="presParOf" srcId="{6B1F315A-202A-4BAE-80B0-6F8EEDD37A30}" destId="{054EEF86-E51F-4699-8A26-83E36A0AAFD0}" srcOrd="4" destOrd="0" presId="urn:microsoft.com/office/officeart/2016/7/layout/RepeatingBendingProcessNew"/>
    <dgm:cxn modelId="{CB51AE7E-FADD-4203-BD99-25B1A12C00AB}" type="presParOf" srcId="{6B1F315A-202A-4BAE-80B0-6F8EEDD37A30}" destId="{56FA0D8F-C0C1-4BE2-9AF3-34E2153EBDD1}" srcOrd="5" destOrd="0" presId="urn:microsoft.com/office/officeart/2016/7/layout/RepeatingBendingProcessNew"/>
    <dgm:cxn modelId="{5DC12E22-133D-42B4-A31F-C1BB17228EBF}" type="presParOf" srcId="{56FA0D8F-C0C1-4BE2-9AF3-34E2153EBDD1}" destId="{842F6C73-366C-4629-8C92-DCE6A6DA828C}" srcOrd="0" destOrd="0" presId="urn:microsoft.com/office/officeart/2016/7/layout/RepeatingBendingProcessNew"/>
    <dgm:cxn modelId="{6501E400-AE41-4F6F-8710-273B8AFF9CA4}" type="presParOf" srcId="{6B1F315A-202A-4BAE-80B0-6F8EEDD37A30}" destId="{6E386A88-70AB-4958-B103-7317A4D39F55}" srcOrd="6" destOrd="0" presId="urn:microsoft.com/office/officeart/2016/7/layout/RepeatingBendingProcessNew"/>
    <dgm:cxn modelId="{2315B944-8328-4502-B36D-58792D1D8C78}" type="presParOf" srcId="{6B1F315A-202A-4BAE-80B0-6F8EEDD37A30}" destId="{8B561016-5E00-4A9C-AA34-755CCB5AC5C5}" srcOrd="7" destOrd="0" presId="urn:microsoft.com/office/officeart/2016/7/layout/RepeatingBendingProcessNew"/>
    <dgm:cxn modelId="{0E9C76D1-3DA2-4576-B777-DC1430CC09B0}" type="presParOf" srcId="{8B561016-5E00-4A9C-AA34-755CCB5AC5C5}" destId="{26E63D81-4494-4777-B0B5-BA47D63B5281}" srcOrd="0" destOrd="0" presId="urn:microsoft.com/office/officeart/2016/7/layout/RepeatingBendingProcessNew"/>
    <dgm:cxn modelId="{25406A05-E68D-41D7-9678-4D73329CA55B}" type="presParOf" srcId="{6B1F315A-202A-4BAE-80B0-6F8EEDD37A30}" destId="{0B417CA3-DB18-4E8A-A0C6-E25C78572726}" srcOrd="8" destOrd="0" presId="urn:microsoft.com/office/officeart/2016/7/layout/RepeatingBendingProcessNew"/>
    <dgm:cxn modelId="{DDC57B53-D3C5-480F-A052-684DDA6BB921}" type="presParOf" srcId="{6B1F315A-202A-4BAE-80B0-6F8EEDD37A30}" destId="{02E31CB3-216E-480E-9A9B-D8E2D5DD6FB0}" srcOrd="9" destOrd="0" presId="urn:microsoft.com/office/officeart/2016/7/layout/RepeatingBendingProcessNew"/>
    <dgm:cxn modelId="{BEBF8C6C-D5B7-417E-A3EF-17621BD2F64B}" type="presParOf" srcId="{02E31CB3-216E-480E-9A9B-D8E2D5DD6FB0}" destId="{2654CAF1-19EC-48CD-968D-A9A8483B0594}" srcOrd="0" destOrd="0" presId="urn:microsoft.com/office/officeart/2016/7/layout/RepeatingBendingProcessNew"/>
    <dgm:cxn modelId="{BDF31FB1-7ED5-43B7-ADFB-A8EE875FFCF0}" type="presParOf" srcId="{6B1F315A-202A-4BAE-80B0-6F8EEDD37A30}" destId="{97277A43-226A-4C28-99C7-B99B58FD7EF2}" srcOrd="10" destOrd="0" presId="urn:microsoft.com/office/officeart/2016/7/layout/RepeatingBendingProcessNew"/>
    <dgm:cxn modelId="{4C1D3078-1497-447E-BA09-2BD0EFAAAA17}" type="presParOf" srcId="{6B1F315A-202A-4BAE-80B0-6F8EEDD37A30}" destId="{9B4736A9-5283-4112-8737-7004D603E885}" srcOrd="11" destOrd="0" presId="urn:microsoft.com/office/officeart/2016/7/layout/RepeatingBendingProcessNew"/>
    <dgm:cxn modelId="{E863CDD7-D5FD-4CE9-A806-21691B4638D7}" type="presParOf" srcId="{9B4736A9-5283-4112-8737-7004D603E885}" destId="{50D433A7-E2F5-43CD-9B53-2DD32CF5A911}" srcOrd="0" destOrd="0" presId="urn:microsoft.com/office/officeart/2016/7/layout/RepeatingBendingProcessNew"/>
    <dgm:cxn modelId="{E0666BB1-78EF-407B-B7F5-2EEE64F0C81C}" type="presParOf" srcId="{6B1F315A-202A-4BAE-80B0-6F8EEDD37A30}" destId="{F652A2BE-5EB6-43A9-B9FE-84602990869D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0AA50E-84AC-4892-B377-4023104F57B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9FE717-A21D-40A6-A31E-A3312325F7B5}">
      <dgm:prSet/>
      <dgm:spPr/>
      <dgm:t>
        <a:bodyPr/>
        <a:lstStyle/>
        <a:p>
          <a:r>
            <a:rPr lang="en-GB" b="1"/>
            <a:t>Green Haven Florists</a:t>
          </a:r>
          <a:endParaRPr lang="en-US"/>
        </a:p>
      </dgm:t>
    </dgm:pt>
    <dgm:pt modelId="{4334C460-FB6B-4D13-8D00-D17967FA2747}" type="parTrans" cxnId="{A32A3398-39B9-47C7-91D8-B1D5834374F1}">
      <dgm:prSet/>
      <dgm:spPr/>
      <dgm:t>
        <a:bodyPr/>
        <a:lstStyle/>
        <a:p>
          <a:endParaRPr lang="en-US"/>
        </a:p>
      </dgm:t>
    </dgm:pt>
    <dgm:pt modelId="{35FAC698-FC30-43A7-B7B0-CA39A8799BED}" type="sibTrans" cxnId="{A32A3398-39B9-47C7-91D8-B1D5834374F1}">
      <dgm:prSet/>
      <dgm:spPr/>
      <dgm:t>
        <a:bodyPr/>
        <a:lstStyle/>
        <a:p>
          <a:endParaRPr lang="en-US"/>
        </a:p>
      </dgm:t>
    </dgm:pt>
    <dgm:pt modelId="{FE7963FF-F958-4816-A7F5-198EA3D0CC82}">
      <dgm:prSet custT="1"/>
      <dgm:spPr/>
      <dgm:t>
        <a:bodyPr/>
        <a:lstStyle/>
        <a:p>
          <a:r>
            <a:rPr lang="en-GB" sz="4000" b="1" dirty="0"/>
            <a:t>Founded in 2016</a:t>
          </a:r>
          <a:endParaRPr lang="en-US" sz="4000" dirty="0"/>
        </a:p>
      </dgm:t>
    </dgm:pt>
    <dgm:pt modelId="{83A0D839-A030-44F1-8086-EBE2405A5D60}" type="parTrans" cxnId="{4CA7A797-F466-42BA-AA85-8A24FB9C4C0A}">
      <dgm:prSet/>
      <dgm:spPr/>
      <dgm:t>
        <a:bodyPr/>
        <a:lstStyle/>
        <a:p>
          <a:endParaRPr lang="en-US"/>
        </a:p>
      </dgm:t>
    </dgm:pt>
    <dgm:pt modelId="{CD6E7EFF-89FF-4FFE-A146-80E57EAA2605}" type="sibTrans" cxnId="{4CA7A797-F466-42BA-AA85-8A24FB9C4C0A}">
      <dgm:prSet/>
      <dgm:spPr/>
      <dgm:t>
        <a:bodyPr/>
        <a:lstStyle/>
        <a:p>
          <a:endParaRPr lang="en-US"/>
        </a:p>
      </dgm:t>
    </dgm:pt>
    <dgm:pt modelId="{9D6068BE-D21F-46F3-A3F6-1AC6B363BCC2}">
      <dgm:prSet custT="1"/>
      <dgm:spPr/>
      <dgm:t>
        <a:bodyPr/>
        <a:lstStyle/>
        <a:p>
          <a:r>
            <a:rPr lang="en-GB" sz="4000" b="1" dirty="0"/>
            <a:t>Owners: Liam and Pryia Patel</a:t>
          </a:r>
          <a:endParaRPr lang="en-US" sz="4000" dirty="0"/>
        </a:p>
      </dgm:t>
    </dgm:pt>
    <dgm:pt modelId="{C7C0E356-43CB-4B2D-83CB-01F9CCA68F5D}" type="parTrans" cxnId="{4079F777-EC87-4E0D-85CF-4703F1F98B2A}">
      <dgm:prSet/>
      <dgm:spPr/>
      <dgm:t>
        <a:bodyPr/>
        <a:lstStyle/>
        <a:p>
          <a:endParaRPr lang="en-US"/>
        </a:p>
      </dgm:t>
    </dgm:pt>
    <dgm:pt modelId="{9A859DCB-7109-49AA-B1D0-A02E8C3FA304}" type="sibTrans" cxnId="{4079F777-EC87-4E0D-85CF-4703F1F98B2A}">
      <dgm:prSet/>
      <dgm:spPr/>
      <dgm:t>
        <a:bodyPr/>
        <a:lstStyle/>
        <a:p>
          <a:endParaRPr lang="en-US"/>
        </a:p>
      </dgm:t>
    </dgm:pt>
    <dgm:pt modelId="{5A1F9615-F964-4C60-BB19-BC6D736CB63E}">
      <dgm:prSet custT="1"/>
      <dgm:spPr/>
      <dgm:t>
        <a:bodyPr/>
        <a:lstStyle/>
        <a:p>
          <a:r>
            <a:rPr lang="en-GB" sz="4000" b="1" dirty="0"/>
            <a:t>Sells flowers</a:t>
          </a:r>
          <a:endParaRPr lang="en-US" sz="4000" dirty="0"/>
        </a:p>
      </dgm:t>
    </dgm:pt>
    <dgm:pt modelId="{D6E49CF4-216B-45C5-8DB4-0D49A1AF7E33}" type="parTrans" cxnId="{5EC71AD2-9B39-4905-AE7C-0B3997441086}">
      <dgm:prSet/>
      <dgm:spPr/>
      <dgm:t>
        <a:bodyPr/>
        <a:lstStyle/>
        <a:p>
          <a:endParaRPr lang="en-US"/>
        </a:p>
      </dgm:t>
    </dgm:pt>
    <dgm:pt modelId="{B8D5739D-8DF7-4A73-B9CE-663321E5761A}" type="sibTrans" cxnId="{5EC71AD2-9B39-4905-AE7C-0B3997441086}">
      <dgm:prSet/>
      <dgm:spPr/>
      <dgm:t>
        <a:bodyPr/>
        <a:lstStyle/>
        <a:p>
          <a:endParaRPr lang="en-US"/>
        </a:p>
      </dgm:t>
    </dgm:pt>
    <dgm:pt modelId="{7CDC88CC-39E9-4B61-A327-A70C6ED3EAA2}" type="pres">
      <dgm:prSet presAssocID="{900AA50E-84AC-4892-B377-4023104F57B8}" presName="linear" presStyleCnt="0">
        <dgm:presLayoutVars>
          <dgm:animLvl val="lvl"/>
          <dgm:resizeHandles val="exact"/>
        </dgm:presLayoutVars>
      </dgm:prSet>
      <dgm:spPr/>
    </dgm:pt>
    <dgm:pt modelId="{BE9260F8-D54F-470F-8A73-3D00AA7F1A94}" type="pres">
      <dgm:prSet presAssocID="{599FE717-A21D-40A6-A31E-A3312325F7B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255A328E-DE3A-4A95-AE47-F7E382AB6059}" type="pres">
      <dgm:prSet presAssocID="{599FE717-A21D-40A6-A31E-A3312325F7B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00A3331-EA44-4585-96E6-C451D33C1BDF}" type="presOf" srcId="{900AA50E-84AC-4892-B377-4023104F57B8}" destId="{7CDC88CC-39E9-4B61-A327-A70C6ED3EAA2}" srcOrd="0" destOrd="0" presId="urn:microsoft.com/office/officeart/2005/8/layout/vList2"/>
    <dgm:cxn modelId="{EDB80362-6808-4614-9D52-3B6AEC525DFD}" type="presOf" srcId="{FE7963FF-F958-4816-A7F5-198EA3D0CC82}" destId="{255A328E-DE3A-4A95-AE47-F7E382AB6059}" srcOrd="0" destOrd="0" presId="urn:microsoft.com/office/officeart/2005/8/layout/vList2"/>
    <dgm:cxn modelId="{F899DD6D-FBFC-4685-B698-2A4C5C46B866}" type="presOf" srcId="{599FE717-A21D-40A6-A31E-A3312325F7B5}" destId="{BE9260F8-D54F-470F-8A73-3D00AA7F1A94}" srcOrd="0" destOrd="0" presId="urn:microsoft.com/office/officeart/2005/8/layout/vList2"/>
    <dgm:cxn modelId="{4079F777-EC87-4E0D-85CF-4703F1F98B2A}" srcId="{599FE717-A21D-40A6-A31E-A3312325F7B5}" destId="{9D6068BE-D21F-46F3-A3F6-1AC6B363BCC2}" srcOrd="1" destOrd="0" parTransId="{C7C0E356-43CB-4B2D-83CB-01F9CCA68F5D}" sibTransId="{9A859DCB-7109-49AA-B1D0-A02E8C3FA304}"/>
    <dgm:cxn modelId="{4CA7A797-F466-42BA-AA85-8A24FB9C4C0A}" srcId="{599FE717-A21D-40A6-A31E-A3312325F7B5}" destId="{FE7963FF-F958-4816-A7F5-198EA3D0CC82}" srcOrd="0" destOrd="0" parTransId="{83A0D839-A030-44F1-8086-EBE2405A5D60}" sibTransId="{CD6E7EFF-89FF-4FFE-A146-80E57EAA2605}"/>
    <dgm:cxn modelId="{A32A3398-39B9-47C7-91D8-B1D5834374F1}" srcId="{900AA50E-84AC-4892-B377-4023104F57B8}" destId="{599FE717-A21D-40A6-A31E-A3312325F7B5}" srcOrd="0" destOrd="0" parTransId="{4334C460-FB6B-4D13-8D00-D17967FA2747}" sibTransId="{35FAC698-FC30-43A7-B7B0-CA39A8799BED}"/>
    <dgm:cxn modelId="{5EC71AD2-9B39-4905-AE7C-0B3997441086}" srcId="{599FE717-A21D-40A6-A31E-A3312325F7B5}" destId="{5A1F9615-F964-4C60-BB19-BC6D736CB63E}" srcOrd="2" destOrd="0" parTransId="{D6E49CF4-216B-45C5-8DB4-0D49A1AF7E33}" sibTransId="{B8D5739D-8DF7-4A73-B9CE-663321E5761A}"/>
    <dgm:cxn modelId="{97AA5FF2-B48F-473D-B972-43B2C4C0BA1F}" type="presOf" srcId="{9D6068BE-D21F-46F3-A3F6-1AC6B363BCC2}" destId="{255A328E-DE3A-4A95-AE47-F7E382AB6059}" srcOrd="0" destOrd="1" presId="urn:microsoft.com/office/officeart/2005/8/layout/vList2"/>
    <dgm:cxn modelId="{1E9DFAF2-48F6-4CF6-A169-9ED7B876A8F6}" type="presOf" srcId="{5A1F9615-F964-4C60-BB19-BC6D736CB63E}" destId="{255A328E-DE3A-4A95-AE47-F7E382AB6059}" srcOrd="0" destOrd="2" presId="urn:microsoft.com/office/officeart/2005/8/layout/vList2"/>
    <dgm:cxn modelId="{0EEE51B4-0090-402C-9FFD-F482C1777C24}" type="presParOf" srcId="{7CDC88CC-39E9-4B61-A327-A70C6ED3EAA2}" destId="{BE9260F8-D54F-470F-8A73-3D00AA7F1A94}" srcOrd="0" destOrd="0" presId="urn:microsoft.com/office/officeart/2005/8/layout/vList2"/>
    <dgm:cxn modelId="{6134BC11-FF4D-42DE-A13D-8FAA05AC0F1E}" type="presParOf" srcId="{7CDC88CC-39E9-4B61-A327-A70C6ED3EAA2}" destId="{255A328E-DE3A-4A95-AE47-F7E382AB605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207BA0-3515-4628-83E1-3A2657628A46}">
      <dsp:nvSpPr>
        <dsp:cNvPr id="0" name=""/>
        <dsp:cNvSpPr/>
      </dsp:nvSpPr>
      <dsp:spPr>
        <a:xfrm>
          <a:off x="2478889" y="498166"/>
          <a:ext cx="3857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710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61336" y="541805"/>
        <a:ext cx="20815" cy="4163"/>
      </dsp:txXfrm>
    </dsp:sp>
    <dsp:sp modelId="{75E5B463-E111-4662-A7AB-93A1BB629154}">
      <dsp:nvSpPr>
        <dsp:cNvPr id="0" name=""/>
        <dsp:cNvSpPr/>
      </dsp:nvSpPr>
      <dsp:spPr>
        <a:xfrm>
          <a:off x="670644" y="873"/>
          <a:ext cx="1810044" cy="10860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94" tIns="93100" rIns="88694" bIns="931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Introduction </a:t>
          </a:r>
          <a:endParaRPr lang="en-US" sz="1600" kern="1200"/>
        </a:p>
      </dsp:txBody>
      <dsp:txXfrm>
        <a:off x="670644" y="873"/>
        <a:ext cx="1810044" cy="1086026"/>
      </dsp:txXfrm>
    </dsp:sp>
    <dsp:sp modelId="{8FA9A5A8-42FE-4F9B-8FBC-B3203ACDAF9A}">
      <dsp:nvSpPr>
        <dsp:cNvPr id="0" name=""/>
        <dsp:cNvSpPr/>
      </dsp:nvSpPr>
      <dsp:spPr>
        <a:xfrm>
          <a:off x="4705244" y="498166"/>
          <a:ext cx="3857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710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87691" y="541805"/>
        <a:ext cx="20815" cy="4163"/>
      </dsp:txXfrm>
    </dsp:sp>
    <dsp:sp modelId="{1A56D3A5-1514-4124-911F-D7C952839446}">
      <dsp:nvSpPr>
        <dsp:cNvPr id="0" name=""/>
        <dsp:cNvSpPr/>
      </dsp:nvSpPr>
      <dsp:spPr>
        <a:xfrm>
          <a:off x="2896999" y="873"/>
          <a:ext cx="1810044" cy="10860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94" tIns="93100" rIns="88694" bIns="931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Company background</a:t>
          </a:r>
          <a:endParaRPr lang="en-US" sz="1600" kern="1200"/>
        </a:p>
      </dsp:txBody>
      <dsp:txXfrm>
        <a:off x="2896999" y="873"/>
        <a:ext cx="1810044" cy="1086026"/>
      </dsp:txXfrm>
    </dsp:sp>
    <dsp:sp modelId="{56FA0D8F-C0C1-4BE2-9AF3-34E2153EBDD1}">
      <dsp:nvSpPr>
        <dsp:cNvPr id="0" name=""/>
        <dsp:cNvSpPr/>
      </dsp:nvSpPr>
      <dsp:spPr>
        <a:xfrm>
          <a:off x="1575667" y="1085100"/>
          <a:ext cx="4452709" cy="385710"/>
        </a:xfrm>
        <a:custGeom>
          <a:avLst/>
          <a:gdLst/>
          <a:ahLst/>
          <a:cxnLst/>
          <a:rect l="0" t="0" r="0" b="0"/>
          <a:pathLst>
            <a:path>
              <a:moveTo>
                <a:pt x="4452709" y="0"/>
              </a:moveTo>
              <a:lnTo>
                <a:pt x="4452709" y="209955"/>
              </a:lnTo>
              <a:lnTo>
                <a:pt x="0" y="209955"/>
              </a:lnTo>
              <a:lnTo>
                <a:pt x="0" y="38571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0218" y="1275873"/>
        <a:ext cx="223606" cy="4163"/>
      </dsp:txXfrm>
    </dsp:sp>
    <dsp:sp modelId="{054EEF86-E51F-4699-8A26-83E36A0AAFD0}">
      <dsp:nvSpPr>
        <dsp:cNvPr id="0" name=""/>
        <dsp:cNvSpPr/>
      </dsp:nvSpPr>
      <dsp:spPr>
        <a:xfrm>
          <a:off x="5123354" y="873"/>
          <a:ext cx="1810044" cy="10860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94" tIns="93100" rIns="88694" bIns="931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Problem: nature and scope</a:t>
          </a:r>
          <a:endParaRPr lang="en-US" sz="1600" kern="1200"/>
        </a:p>
      </dsp:txBody>
      <dsp:txXfrm>
        <a:off x="5123354" y="873"/>
        <a:ext cx="1810044" cy="1086026"/>
      </dsp:txXfrm>
    </dsp:sp>
    <dsp:sp modelId="{8B561016-5E00-4A9C-AA34-755CCB5AC5C5}">
      <dsp:nvSpPr>
        <dsp:cNvPr id="0" name=""/>
        <dsp:cNvSpPr/>
      </dsp:nvSpPr>
      <dsp:spPr>
        <a:xfrm>
          <a:off x="2478889" y="2000503"/>
          <a:ext cx="3857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710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61336" y="2044142"/>
        <a:ext cx="20815" cy="4163"/>
      </dsp:txXfrm>
    </dsp:sp>
    <dsp:sp modelId="{6E386A88-70AB-4958-B103-7317A4D39F55}">
      <dsp:nvSpPr>
        <dsp:cNvPr id="0" name=""/>
        <dsp:cNvSpPr/>
      </dsp:nvSpPr>
      <dsp:spPr>
        <a:xfrm>
          <a:off x="670644" y="1503210"/>
          <a:ext cx="1810044" cy="10860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94" tIns="93100" rIns="88694" bIns="931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PESTLE ANALYSIS: Green Haven Florists</a:t>
          </a:r>
          <a:endParaRPr lang="en-US" sz="1600" kern="1200"/>
        </a:p>
      </dsp:txBody>
      <dsp:txXfrm>
        <a:off x="670644" y="1503210"/>
        <a:ext cx="1810044" cy="1086026"/>
      </dsp:txXfrm>
    </dsp:sp>
    <dsp:sp modelId="{02E31CB3-216E-480E-9A9B-D8E2D5DD6FB0}">
      <dsp:nvSpPr>
        <dsp:cNvPr id="0" name=""/>
        <dsp:cNvSpPr/>
      </dsp:nvSpPr>
      <dsp:spPr>
        <a:xfrm>
          <a:off x="4705244" y="2000503"/>
          <a:ext cx="3857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710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87691" y="2044142"/>
        <a:ext cx="20815" cy="4163"/>
      </dsp:txXfrm>
    </dsp:sp>
    <dsp:sp modelId="{0B417CA3-DB18-4E8A-A0C6-E25C78572726}">
      <dsp:nvSpPr>
        <dsp:cNvPr id="0" name=""/>
        <dsp:cNvSpPr/>
      </dsp:nvSpPr>
      <dsp:spPr>
        <a:xfrm>
          <a:off x="2896999" y="1503210"/>
          <a:ext cx="1810044" cy="10860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94" tIns="93100" rIns="88694" bIns="931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Cause and effect analysis: Fishbone diagram</a:t>
          </a:r>
          <a:endParaRPr lang="en-US" sz="1600" kern="1200"/>
        </a:p>
      </dsp:txBody>
      <dsp:txXfrm>
        <a:off x="2896999" y="1503210"/>
        <a:ext cx="1810044" cy="1086026"/>
      </dsp:txXfrm>
    </dsp:sp>
    <dsp:sp modelId="{9B4736A9-5283-4112-8737-7004D603E885}">
      <dsp:nvSpPr>
        <dsp:cNvPr id="0" name=""/>
        <dsp:cNvSpPr/>
      </dsp:nvSpPr>
      <dsp:spPr>
        <a:xfrm>
          <a:off x="1575667" y="2587437"/>
          <a:ext cx="4452709" cy="385710"/>
        </a:xfrm>
        <a:custGeom>
          <a:avLst/>
          <a:gdLst/>
          <a:ahLst/>
          <a:cxnLst/>
          <a:rect l="0" t="0" r="0" b="0"/>
          <a:pathLst>
            <a:path>
              <a:moveTo>
                <a:pt x="4452709" y="0"/>
              </a:moveTo>
              <a:lnTo>
                <a:pt x="4452709" y="209955"/>
              </a:lnTo>
              <a:lnTo>
                <a:pt x="0" y="209955"/>
              </a:lnTo>
              <a:lnTo>
                <a:pt x="0" y="38571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0218" y="2778210"/>
        <a:ext cx="223606" cy="4163"/>
      </dsp:txXfrm>
    </dsp:sp>
    <dsp:sp modelId="{97277A43-226A-4C28-99C7-B99B58FD7EF2}">
      <dsp:nvSpPr>
        <dsp:cNvPr id="0" name=""/>
        <dsp:cNvSpPr/>
      </dsp:nvSpPr>
      <dsp:spPr>
        <a:xfrm>
          <a:off x="5123354" y="1503210"/>
          <a:ext cx="1810044" cy="10860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94" tIns="93100" rIns="88694" bIns="931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Conclusion</a:t>
          </a:r>
          <a:endParaRPr lang="en-US" sz="1600" kern="1200"/>
        </a:p>
      </dsp:txBody>
      <dsp:txXfrm>
        <a:off x="5123354" y="1503210"/>
        <a:ext cx="1810044" cy="1086026"/>
      </dsp:txXfrm>
    </dsp:sp>
    <dsp:sp modelId="{F652A2BE-5EB6-43A9-B9FE-84602990869D}">
      <dsp:nvSpPr>
        <dsp:cNvPr id="0" name=""/>
        <dsp:cNvSpPr/>
      </dsp:nvSpPr>
      <dsp:spPr>
        <a:xfrm>
          <a:off x="670644" y="3005547"/>
          <a:ext cx="1810044" cy="10860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94" tIns="93100" rIns="88694" bIns="931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References</a:t>
          </a:r>
          <a:endParaRPr lang="en-US" sz="1600" kern="1200"/>
        </a:p>
      </dsp:txBody>
      <dsp:txXfrm>
        <a:off x="670644" y="3005547"/>
        <a:ext cx="1810044" cy="10860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9260F8-D54F-470F-8A73-3D00AA7F1A94}">
      <dsp:nvSpPr>
        <dsp:cNvPr id="0" name=""/>
        <dsp:cNvSpPr/>
      </dsp:nvSpPr>
      <dsp:spPr>
        <a:xfrm>
          <a:off x="0" y="233655"/>
          <a:ext cx="9090595" cy="1559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1" kern="1200"/>
            <a:t>Green Haven Florists</a:t>
          </a:r>
          <a:endParaRPr lang="en-US" sz="6500" kern="1200"/>
        </a:p>
      </dsp:txBody>
      <dsp:txXfrm>
        <a:off x="76105" y="309760"/>
        <a:ext cx="8938385" cy="1406815"/>
      </dsp:txXfrm>
    </dsp:sp>
    <dsp:sp modelId="{255A328E-DE3A-4A95-AE47-F7E382AB6059}">
      <dsp:nvSpPr>
        <dsp:cNvPr id="0" name=""/>
        <dsp:cNvSpPr/>
      </dsp:nvSpPr>
      <dsp:spPr>
        <a:xfrm>
          <a:off x="0" y="1792680"/>
          <a:ext cx="9090595" cy="2051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626" tIns="50800" rIns="284480" bIns="5080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4000" b="1" kern="1200" dirty="0"/>
            <a:t>Founded in 2016</a:t>
          </a:r>
          <a:endParaRPr lang="en-US" sz="4000" kern="1200" dirty="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4000" b="1" kern="1200" dirty="0"/>
            <a:t>Owners: Liam and Pryia Patel</a:t>
          </a:r>
          <a:endParaRPr lang="en-US" sz="4000" kern="1200" dirty="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4000" b="1" kern="1200" dirty="0"/>
            <a:t>Sells flowers</a:t>
          </a:r>
          <a:endParaRPr lang="en-US" sz="4000" kern="1200" dirty="0"/>
        </a:p>
      </dsp:txBody>
      <dsp:txXfrm>
        <a:off x="0" y="1792680"/>
        <a:ext cx="9090595" cy="2051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124" y="2280061"/>
            <a:ext cx="8131550" cy="226278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latin typeface="A"/>
              </a:rPr>
              <a:t>MODULE NAME </a:t>
            </a:r>
            <a:r>
              <a:rPr lang="en-GB" sz="3600" dirty="0">
                <a:latin typeface="A"/>
              </a:rPr>
              <a:t>: Problem Solving and Decision Making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"/>
              </a:rPr>
              <a:t>MODULE CODE </a:t>
            </a:r>
            <a:r>
              <a:rPr lang="en-GB" sz="3600" dirty="0">
                <a:latin typeface="A"/>
              </a:rPr>
              <a:t>: LCLM 4004 LON</a:t>
            </a:r>
            <a:br>
              <a:rPr lang="en-GB" sz="3600" dirty="0">
                <a:latin typeface="A"/>
              </a:rPr>
            </a:br>
            <a:r>
              <a:rPr lang="en-GB" sz="4000" dirty="0">
                <a:latin typeface="A"/>
              </a:rPr>
              <a:t>STUDENT NAME </a:t>
            </a:r>
            <a:r>
              <a:rPr lang="en-GB" sz="3600" dirty="0">
                <a:latin typeface="A"/>
              </a:rPr>
              <a:t>: Alexandre Semedo</a:t>
            </a:r>
            <a:br>
              <a:rPr lang="en-GB" sz="3600" dirty="0">
                <a:latin typeface="A"/>
              </a:rPr>
            </a:br>
            <a:r>
              <a:rPr lang="en-GB" sz="4000" dirty="0">
                <a:latin typeface="A"/>
              </a:rPr>
              <a:t>STUDENT ID </a:t>
            </a:r>
            <a:r>
              <a:rPr lang="en-GB" sz="3600" dirty="0">
                <a:latin typeface="A"/>
              </a:rPr>
              <a:t>: 2442114</a:t>
            </a:r>
            <a:br>
              <a:rPr lang="en-GB" sz="3600" dirty="0">
                <a:latin typeface="A"/>
              </a:rPr>
            </a:br>
            <a:r>
              <a:rPr lang="en-GB" sz="4000" dirty="0">
                <a:latin typeface="A"/>
              </a:rPr>
              <a:t>LECTURER</a:t>
            </a:r>
            <a:r>
              <a:rPr lang="en-GB" sz="3600" dirty="0">
                <a:latin typeface="A"/>
              </a:rPr>
              <a:t> : Charles Obinwa</a:t>
            </a:r>
            <a:br>
              <a:rPr lang="en-GB" sz="3600" dirty="0">
                <a:latin typeface="A"/>
              </a:rPr>
            </a:br>
            <a:r>
              <a:rPr lang="en-GB" sz="4000" dirty="0">
                <a:latin typeface="A"/>
              </a:rPr>
              <a:t>Assignment 1</a:t>
            </a:r>
            <a:r>
              <a:rPr lang="en-GB" sz="3600" dirty="0">
                <a:latin typeface="A"/>
              </a:rPr>
              <a:t>: Presentation</a:t>
            </a: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62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40A75861-F6C5-44A9-B161-B03701CBD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76" name="Freeform 27">
              <a:extLst>
                <a:ext uri="{FF2B5EF4-FFF2-40B4-BE49-F238E27FC236}">
                  <a16:creationId xmlns:a16="http://schemas.microsoft.com/office/drawing/2014/main" id="{72EE642D-4F69-47C0-99BA-CE43503573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28">
              <a:extLst>
                <a:ext uri="{FF2B5EF4-FFF2-40B4-BE49-F238E27FC236}">
                  <a16:creationId xmlns:a16="http://schemas.microsoft.com/office/drawing/2014/main" id="{26178CE4-DA2D-46EA-AB8D-341C5AC56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29">
              <a:extLst>
                <a:ext uri="{FF2B5EF4-FFF2-40B4-BE49-F238E27FC236}">
                  <a16:creationId xmlns:a16="http://schemas.microsoft.com/office/drawing/2014/main" id="{698E9F53-8381-4FA5-A510-846925D24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30">
              <a:extLst>
                <a:ext uri="{FF2B5EF4-FFF2-40B4-BE49-F238E27FC236}">
                  <a16:creationId xmlns:a16="http://schemas.microsoft.com/office/drawing/2014/main" id="{B13CE284-F21E-411B-BB8E-9C03B853C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31">
              <a:extLst>
                <a:ext uri="{FF2B5EF4-FFF2-40B4-BE49-F238E27FC236}">
                  <a16:creationId xmlns:a16="http://schemas.microsoft.com/office/drawing/2014/main" id="{23DF4578-4703-437C-A797-2A2D0CEE5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32">
              <a:extLst>
                <a:ext uri="{FF2B5EF4-FFF2-40B4-BE49-F238E27FC236}">
                  <a16:creationId xmlns:a16="http://schemas.microsoft.com/office/drawing/2014/main" id="{F878F330-AF64-4F8F-88FD-A4A408D6D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33">
              <a:extLst>
                <a:ext uri="{FF2B5EF4-FFF2-40B4-BE49-F238E27FC236}">
                  <a16:creationId xmlns:a16="http://schemas.microsoft.com/office/drawing/2014/main" id="{AC9B00BF-4FB7-42FA-BBBD-7DB54ED3F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34">
              <a:extLst>
                <a:ext uri="{FF2B5EF4-FFF2-40B4-BE49-F238E27FC236}">
                  <a16:creationId xmlns:a16="http://schemas.microsoft.com/office/drawing/2014/main" id="{BD3D64CA-2AAD-4609-8DAA-3EAD4609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35">
              <a:extLst>
                <a:ext uri="{FF2B5EF4-FFF2-40B4-BE49-F238E27FC236}">
                  <a16:creationId xmlns:a16="http://schemas.microsoft.com/office/drawing/2014/main" id="{C669E05A-8550-4E91-B29E-E1912228E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36">
              <a:extLst>
                <a:ext uri="{FF2B5EF4-FFF2-40B4-BE49-F238E27FC236}">
                  <a16:creationId xmlns:a16="http://schemas.microsoft.com/office/drawing/2014/main" id="{F8C1FD53-1E8F-46CA-BC2D-FCEC4DAE0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7">
              <a:extLst>
                <a:ext uri="{FF2B5EF4-FFF2-40B4-BE49-F238E27FC236}">
                  <a16:creationId xmlns:a16="http://schemas.microsoft.com/office/drawing/2014/main" id="{CC97A31F-CFDE-4EA3-98F1-13FDD1670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38">
              <a:extLst>
                <a:ext uri="{FF2B5EF4-FFF2-40B4-BE49-F238E27FC236}">
                  <a16:creationId xmlns:a16="http://schemas.microsoft.com/office/drawing/2014/main" id="{9E1540E7-E6C3-4907-B70A-B17568365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9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727" y="0"/>
            <a:ext cx="8534401" cy="844296"/>
          </a:xfrm>
        </p:spPr>
        <p:txBody>
          <a:bodyPr/>
          <a:lstStyle/>
          <a:p>
            <a:pPr algn="ctr"/>
            <a:r>
              <a:rPr lang="en-GB" b="1"/>
              <a:t>OVERVIEW</a:t>
            </a:r>
            <a:endParaRPr lang="en-GB" b="1" dirty="0"/>
          </a:p>
        </p:txBody>
      </p:sp>
      <p:graphicFrame>
        <p:nvGraphicFramePr>
          <p:cNvPr id="9" name="Text Placeholder 2">
            <a:extLst>
              <a:ext uri="{FF2B5EF4-FFF2-40B4-BE49-F238E27FC236}">
                <a16:creationId xmlns:a16="http://schemas.microsoft.com/office/drawing/2014/main" id="{7F874A98-EF98-C63A-955A-2132F786A6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67624"/>
              </p:ext>
            </p:extLst>
          </p:nvPr>
        </p:nvGraphicFramePr>
        <p:xfrm>
          <a:off x="1962912" y="1706009"/>
          <a:ext cx="7604044" cy="409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4" name="Group 263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65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6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7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8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9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0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1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2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3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4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5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6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8" name="Group 277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79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0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1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2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3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4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5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6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8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9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0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2" name="Rectangle 291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4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296" name="Rectangle 295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Title 37">
            <a:extLst>
              <a:ext uri="{FF2B5EF4-FFF2-40B4-BE49-F238E27FC236}">
                <a16:creationId xmlns:a16="http://schemas.microsoft.com/office/drawing/2014/main" id="{01198738-C1DF-1A99-1F89-9258CF83E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967417"/>
            <a:ext cx="3778870" cy="394325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b="1" dirty="0">
                <a:solidFill>
                  <a:srgbClr val="FEFFFF"/>
                </a:solidFill>
              </a:rPr>
              <a:t>Today, I will talk about issues faced by a company Green hoven florists, some of the issues they face and some structures that help to analyze the company and solve programs.</a:t>
            </a:r>
            <a:br>
              <a:rPr lang="en-US" sz="2200" dirty="0">
                <a:solidFill>
                  <a:srgbClr val="FEFFFF"/>
                </a:solidFill>
              </a:rPr>
            </a:br>
            <a:r>
              <a:rPr lang="en-US" sz="2200" b="1" dirty="0">
                <a:solidFill>
                  <a:srgbClr val="FEFFFF"/>
                </a:solidFill>
              </a:rPr>
              <a:t>There will include Pestle, Fishbone, and w5h2.</a:t>
            </a:r>
          </a:p>
        </p:txBody>
      </p:sp>
      <p:sp>
        <p:nvSpPr>
          <p:cNvPr id="300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327862-F7E0-90D8-1964-1EBF46C743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7994" y="2587286"/>
            <a:ext cx="5640502" cy="1690729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700016" y="624110"/>
            <a:ext cx="6804596" cy="34849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DROP IN SALES- "decrease in the amount sold or revenue generated between two periods" ( Calculator Ultra,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  <a:endParaRPr lang="en-GB" b="1" dirty="0"/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1B65D301-CD73-13CE-BF35-BBF8F7C5D6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6008492"/>
              </p:ext>
            </p:extLst>
          </p:nvPr>
        </p:nvGraphicFramePr>
        <p:xfrm>
          <a:off x="2414016" y="1892808"/>
          <a:ext cx="9090595" cy="4078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2" name="Group 281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83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4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5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6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8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9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0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1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2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3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4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96" name="Group 295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97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8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9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0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1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2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3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4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5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6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7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9" name="Rectangle 278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0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281" name="Rectangle 280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5" name="Group 294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317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8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9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0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1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2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3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4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5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6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7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8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0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0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 dirty="0">
                <a:solidFill>
                  <a:schemeClr val="tx1"/>
                </a:solidFill>
              </a:rPr>
              <a:t>5W2H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WHO: Liam and Priya Patel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WHAT: 30% decline in in-store sales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WHERE: Norwich Uk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WHEN : last12 months ago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WHY: external market and internal operational gaps caused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HOW: impacting the business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HOW MUCH: is the scope/scale</a:t>
            </a:r>
          </a:p>
          <a:p>
            <a:endParaRPr lang="en-US" sz="1800" b="1" dirty="0">
              <a:solidFill>
                <a:schemeClr val="tx1"/>
              </a:solidFill>
            </a:endParaRPr>
          </a:p>
          <a:p>
            <a:endParaRPr lang="en-US" sz="1800" dirty="0">
              <a:solidFill>
                <a:schemeClr val="tx1"/>
              </a:solidFill>
            </a:endParaRPr>
          </a:p>
          <a:p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64573" y="1034356"/>
            <a:ext cx="9409329" cy="5347393"/>
          </a:xfrm>
        </p:spPr>
        <p:txBody>
          <a:bodyPr>
            <a:normAutofit/>
          </a:bodyPr>
          <a:lstStyle/>
          <a:p>
            <a:r>
              <a:rPr lang="en-GB" sz="2400" b="1" dirty="0"/>
              <a:t>POLITICAL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b="1" dirty="0"/>
              <a:t>Import tariffs/trade polities increasing flower costs.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Lack of local investment in the high street reducing foot traffic.</a:t>
            </a:r>
          </a:p>
          <a:p>
            <a:endParaRPr lang="en-GB" b="1" dirty="0"/>
          </a:p>
          <a:p>
            <a:r>
              <a:rPr lang="en-GB" sz="2400" b="1" dirty="0"/>
              <a:t>ECONOMIC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 Inflation raising cost for flowers and sustainable materials.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b="1" dirty="0"/>
              <a:t>Customers switching to cheaper online retails due price sensitivity.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b="1" dirty="0"/>
          </a:p>
          <a:p>
            <a:r>
              <a:rPr lang="en-GB" sz="2400" b="1" dirty="0"/>
              <a:t>SOCIAL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shift toward online shopping and convenience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Demand for modern services like subscriptions, not being met.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5076662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TECHNOLOGICAL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Outdated website hurting user experience and sales.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Weak digital marketing vs competitors with strong social media. 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sz="2400" b="1" dirty="0"/>
              <a:t>Legal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Potential labour law changes increasing staff costs.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Need for e-commerce compliance if expanding online sales.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dirty="0"/>
              <a:t>ENVIRONMENTAL</a:t>
            </a:r>
            <a:r>
              <a:rPr lang="en-GB" b="1" dirty="0"/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Rising costs of biodegradable and locally sourced materials.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Climate issues disrupting the supply chain for imported flowers.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454" y="466056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742" y="873303"/>
            <a:ext cx="12064070" cy="5984697"/>
          </a:xfrm>
        </p:spPr>
        <p:txBody>
          <a:bodyPr/>
          <a:lstStyle/>
          <a:p>
            <a:endParaRPr lang="en-US" dirty="0"/>
          </a:p>
          <a:p>
            <a:r>
              <a:rPr lang="en-US" b="1" dirty="0"/>
              <a:t>- No efficient system                        - outdated website confuse                          </a:t>
            </a:r>
          </a:p>
          <a:p>
            <a:r>
              <a:rPr lang="en-US" b="1" dirty="0"/>
              <a:t> for managing click and orders.’       customers looking for info.        </a:t>
            </a:r>
          </a:p>
          <a:p>
            <a:r>
              <a:rPr lang="en-US" b="1" dirty="0"/>
              <a:t>- Lack of a customer loyalty program   - poor use of social media.</a:t>
            </a:r>
          </a:p>
          <a:p>
            <a:r>
              <a:rPr lang="en-US" b="1" dirty="0"/>
              <a:t>Encourage repeat visits.</a:t>
            </a:r>
          </a:p>
          <a:p>
            <a:endParaRPr lang="en-US" b="1" dirty="0"/>
          </a:p>
          <a:p>
            <a:endParaRPr lang="en-US" b="1" dirty="0"/>
          </a:p>
          <a:p>
            <a:pPr marL="342900" indent="-342900">
              <a:buFontTx/>
              <a:buChar char="-"/>
            </a:pPr>
            <a:r>
              <a:rPr lang="en-US" b="1" dirty="0"/>
              <a:t>Large online retailers dominating with     - owners lack digital marketing</a:t>
            </a:r>
          </a:p>
          <a:p>
            <a:r>
              <a:rPr lang="en-US" b="1" dirty="0"/>
              <a:t>Same –day delivery and discount.                  skills.</a:t>
            </a:r>
          </a:p>
          <a:p>
            <a:r>
              <a:rPr lang="en-US" b="1" dirty="0"/>
              <a:t>- National chain offering aggressive       - customers aging and </a:t>
            </a:r>
          </a:p>
          <a:p>
            <a:r>
              <a:rPr lang="en-US" b="1" dirty="0"/>
              <a:t>Pricing and wider delivery and          changing their buying habits.       </a:t>
            </a:r>
          </a:p>
          <a:p>
            <a:r>
              <a:rPr lang="en-US" b="1" dirty="0"/>
              <a:t>Coverage. 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A85ACE58-FC33-34FE-CA49-7FF4E4072860}"/>
              </a:ext>
            </a:extLst>
          </p:cNvPr>
          <p:cNvSpPr/>
          <p:nvPr/>
        </p:nvSpPr>
        <p:spPr>
          <a:xfrm>
            <a:off x="1487925" y="3395607"/>
            <a:ext cx="8022772" cy="7677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8D5AC5F-7B55-E3D3-F744-C1802DC2522E}"/>
              </a:ext>
            </a:extLst>
          </p:cNvPr>
          <p:cNvCxnSpPr>
            <a:cxnSpLocks/>
          </p:cNvCxnSpPr>
          <p:nvPr/>
        </p:nvCxnSpPr>
        <p:spPr>
          <a:xfrm>
            <a:off x="7433790" y="1396822"/>
            <a:ext cx="2160856" cy="1989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0A13841-8DF7-0982-FC5C-1278A6C81E8D}"/>
              </a:ext>
            </a:extLst>
          </p:cNvPr>
          <p:cNvCxnSpPr>
            <a:cxnSpLocks/>
          </p:cNvCxnSpPr>
          <p:nvPr/>
        </p:nvCxnSpPr>
        <p:spPr>
          <a:xfrm>
            <a:off x="3528011" y="1320596"/>
            <a:ext cx="2100148" cy="19624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1104C0E-C13C-D0AE-6B7B-60D34B005C28}"/>
              </a:ext>
            </a:extLst>
          </p:cNvPr>
          <p:cNvCxnSpPr>
            <a:cxnSpLocks/>
          </p:cNvCxnSpPr>
          <p:nvPr/>
        </p:nvCxnSpPr>
        <p:spPr>
          <a:xfrm flipV="1">
            <a:off x="7947760" y="3516223"/>
            <a:ext cx="1562937" cy="2323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7A2D88C-4BDC-934A-02B3-12391B881B93}"/>
              </a:ext>
            </a:extLst>
          </p:cNvPr>
          <p:cNvCxnSpPr>
            <a:cxnSpLocks/>
          </p:cNvCxnSpPr>
          <p:nvPr/>
        </p:nvCxnSpPr>
        <p:spPr>
          <a:xfrm flipV="1">
            <a:off x="3609444" y="3528200"/>
            <a:ext cx="2198119" cy="23775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591EF37-C2DB-8FA3-6647-A372153FF70E}"/>
              </a:ext>
            </a:extLst>
          </p:cNvPr>
          <p:cNvCxnSpPr>
            <a:cxnSpLocks/>
          </p:cNvCxnSpPr>
          <p:nvPr/>
        </p:nvCxnSpPr>
        <p:spPr>
          <a:xfrm flipV="1">
            <a:off x="4864608" y="2477899"/>
            <a:ext cx="3740000" cy="551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92A5FE2-79A2-61D7-7D66-C1322041FBF8}"/>
              </a:ext>
            </a:extLst>
          </p:cNvPr>
          <p:cNvCxnSpPr>
            <a:cxnSpLocks/>
          </p:cNvCxnSpPr>
          <p:nvPr/>
        </p:nvCxnSpPr>
        <p:spPr>
          <a:xfrm>
            <a:off x="4461873" y="1699202"/>
            <a:ext cx="348588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BC6FEF30-E4EE-413F-96B5-A612771833F8}"/>
              </a:ext>
            </a:extLst>
          </p:cNvPr>
          <p:cNvSpPr/>
          <p:nvPr/>
        </p:nvSpPr>
        <p:spPr>
          <a:xfrm>
            <a:off x="5628159" y="794215"/>
            <a:ext cx="1915886" cy="55876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TECNOLOGY</a:t>
            </a:r>
            <a:endParaRPr lang="en-GB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8967E13-26AA-FBEA-C62E-DD2BDC3035D8}"/>
              </a:ext>
            </a:extLst>
          </p:cNvPr>
          <p:cNvSpPr/>
          <p:nvPr/>
        </p:nvSpPr>
        <p:spPr>
          <a:xfrm>
            <a:off x="1936189" y="746321"/>
            <a:ext cx="2024743" cy="53526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PROCESS</a:t>
            </a:r>
            <a:endParaRPr lang="en-GB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80CAFD3-7D33-97BB-ABE3-D3C3B35E66D6}"/>
              </a:ext>
            </a:extLst>
          </p:cNvPr>
          <p:cNvSpPr/>
          <p:nvPr/>
        </p:nvSpPr>
        <p:spPr>
          <a:xfrm>
            <a:off x="1698171" y="5945340"/>
            <a:ext cx="2024743" cy="5345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COMPETITION</a:t>
            </a:r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551571E-4657-405B-7228-030C319A98A6}"/>
              </a:ext>
            </a:extLst>
          </p:cNvPr>
          <p:cNvSpPr/>
          <p:nvPr/>
        </p:nvSpPr>
        <p:spPr>
          <a:xfrm>
            <a:off x="6096000" y="5945340"/>
            <a:ext cx="1915886" cy="534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PEAPLE</a:t>
            </a:r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A7BC1CD-7FD9-6491-05DC-B8491F805C69}"/>
              </a:ext>
            </a:extLst>
          </p:cNvPr>
          <p:cNvSpPr/>
          <p:nvPr/>
        </p:nvSpPr>
        <p:spPr>
          <a:xfrm>
            <a:off x="9510697" y="2453119"/>
            <a:ext cx="2656115" cy="188413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30% DECLINE IN IN-STORE SALES </a:t>
            </a:r>
            <a:endParaRPr lang="en-GB" dirty="0"/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96FEB37A-3212-EF96-56AB-7B60EBB6F09C}"/>
              </a:ext>
            </a:extLst>
          </p:cNvPr>
          <p:cNvCxnSpPr>
            <a:cxnSpLocks/>
          </p:cNvCxnSpPr>
          <p:nvPr/>
        </p:nvCxnSpPr>
        <p:spPr>
          <a:xfrm flipV="1">
            <a:off x="5390234" y="4189080"/>
            <a:ext cx="3737786" cy="315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9B2A47D9-E54F-4BA9-9FB3-2FABF943B67D}"/>
              </a:ext>
            </a:extLst>
          </p:cNvPr>
          <p:cNvCxnSpPr>
            <a:cxnSpLocks/>
          </p:cNvCxnSpPr>
          <p:nvPr/>
        </p:nvCxnSpPr>
        <p:spPr>
          <a:xfrm>
            <a:off x="4461873" y="5158798"/>
            <a:ext cx="383964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06968552-941D-971F-89F5-978716C6F945}"/>
              </a:ext>
            </a:extLst>
          </p:cNvPr>
          <p:cNvCxnSpPr>
            <a:cxnSpLocks/>
          </p:cNvCxnSpPr>
          <p:nvPr/>
        </p:nvCxnSpPr>
        <p:spPr>
          <a:xfrm>
            <a:off x="288987" y="5180549"/>
            <a:ext cx="401783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5CF94F23-F6CE-55FA-2E55-7DE2A83523C6}"/>
              </a:ext>
            </a:extLst>
          </p:cNvPr>
          <p:cNvCxnSpPr>
            <a:cxnSpLocks/>
          </p:cNvCxnSpPr>
          <p:nvPr/>
        </p:nvCxnSpPr>
        <p:spPr>
          <a:xfrm>
            <a:off x="288987" y="4194617"/>
            <a:ext cx="472852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CB82F8F9-8A66-38CC-C8F4-3597EC88DA32}"/>
              </a:ext>
            </a:extLst>
          </p:cNvPr>
          <p:cNvCxnSpPr>
            <a:cxnSpLocks/>
          </p:cNvCxnSpPr>
          <p:nvPr/>
        </p:nvCxnSpPr>
        <p:spPr>
          <a:xfrm>
            <a:off x="551562" y="1701534"/>
            <a:ext cx="32584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337286AF-1A8F-0DB6-5507-21D25E1B4289}"/>
              </a:ext>
            </a:extLst>
          </p:cNvPr>
          <p:cNvCxnSpPr>
            <a:cxnSpLocks/>
          </p:cNvCxnSpPr>
          <p:nvPr/>
        </p:nvCxnSpPr>
        <p:spPr>
          <a:xfrm>
            <a:off x="288987" y="2461715"/>
            <a:ext cx="4286311" cy="323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2667" y="-215854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7128" y="1271016"/>
            <a:ext cx="9897484" cy="5586984"/>
          </a:xfrm>
        </p:spPr>
        <p:txBody>
          <a:bodyPr/>
          <a:lstStyle/>
          <a:p>
            <a:r>
              <a:rPr lang="en-US" sz="2400" b="1" dirty="0"/>
              <a:t>Green Haven Florist is struggling because their traditional, quality-focused Model no longer fits a market drive by digital convenience and price competition. While their craftsmanship and sustainability are strengths, an outdate website , weak digital marketing, and declining foot traffic are hurting sales. To survive, they must modernize their online presence and services without losing the handmade quality that sets them apart.</a:t>
            </a:r>
          </a:p>
          <a:p>
            <a:endParaRPr lang="en-US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794" y="0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6364" y="1071418"/>
            <a:ext cx="9888247" cy="5786582"/>
          </a:xfrm>
        </p:spPr>
        <p:txBody>
          <a:bodyPr/>
          <a:lstStyle/>
          <a:p>
            <a:r>
              <a:rPr lang="en-GB" b="1" dirty="0" err="1">
                <a:latin typeface="Arial"/>
                <a:ea typeface="Roboto"/>
                <a:cs typeface="Roboto"/>
              </a:rPr>
              <a:t>IBISWold</a:t>
            </a:r>
            <a:r>
              <a:rPr lang="en-GB" b="1" dirty="0">
                <a:latin typeface="Arial"/>
                <a:ea typeface="Roboto"/>
                <a:cs typeface="Roboto"/>
              </a:rPr>
              <a:t> Industry Report (2026): </a:t>
            </a:r>
            <a:r>
              <a:rPr lang="en-GB" dirty="0">
                <a:latin typeface="Arial"/>
                <a:ea typeface="Roboto"/>
                <a:cs typeface="Roboto"/>
              </a:rPr>
              <a:t>confirms shift to</a:t>
            </a:r>
            <a:r>
              <a:rPr lang="en-GB" b="1" dirty="0">
                <a:latin typeface="Arial"/>
                <a:ea typeface="Roboto"/>
                <a:cs typeface="Roboto"/>
              </a:rPr>
              <a:t> online/same delivery </a:t>
            </a:r>
            <a:r>
              <a:rPr lang="en-GB" dirty="0">
                <a:latin typeface="Arial"/>
                <a:ea typeface="Roboto"/>
                <a:cs typeface="Roboto"/>
              </a:rPr>
              <a:t>and pressure from supermarkets ; advises florists to specialize.</a:t>
            </a:r>
          </a:p>
          <a:p>
            <a:endParaRPr lang="en-GB" dirty="0">
              <a:latin typeface="Arial"/>
              <a:ea typeface="Roboto"/>
              <a:cs typeface="Roboto"/>
            </a:endParaRPr>
          </a:p>
          <a:p>
            <a:r>
              <a:rPr lang="en-GB" b="1" dirty="0" err="1">
                <a:latin typeface="Arial"/>
                <a:ea typeface="Roboto"/>
                <a:cs typeface="Roboto"/>
              </a:rPr>
              <a:t>BloomNation</a:t>
            </a:r>
            <a:r>
              <a:rPr lang="en-GB" b="1" dirty="0">
                <a:latin typeface="Arial"/>
                <a:ea typeface="Roboto"/>
                <a:cs typeface="Roboto"/>
              </a:rPr>
              <a:t> Case Study</a:t>
            </a:r>
            <a:r>
              <a:rPr lang="en-GB" dirty="0">
                <a:latin typeface="Arial"/>
                <a:ea typeface="Roboto"/>
                <a:cs typeface="Roboto"/>
              </a:rPr>
              <a:t>: florists using modern e-commerce tools saw </a:t>
            </a:r>
            <a:r>
              <a:rPr lang="en-GB" b="1" dirty="0">
                <a:latin typeface="Arial"/>
                <a:ea typeface="Roboto"/>
                <a:cs typeface="Roboto"/>
              </a:rPr>
              <a:t>30-40% sales growth </a:t>
            </a:r>
            <a:r>
              <a:rPr lang="en-GB" dirty="0">
                <a:latin typeface="Arial"/>
                <a:ea typeface="Roboto"/>
                <a:cs typeface="Roboto"/>
              </a:rPr>
              <a:t>directly addressing Green Haven tech gap.</a:t>
            </a:r>
          </a:p>
          <a:p>
            <a:endParaRPr lang="en-GB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Florist Pos Market Analysis (2026): 23% rise </a:t>
            </a:r>
            <a:r>
              <a:rPr lang="en-GB" dirty="0">
                <a:latin typeface="Arial"/>
                <a:ea typeface="Roboto"/>
                <a:cs typeface="Roboto"/>
              </a:rPr>
              <a:t>in direct to consumer floral purchases need for </a:t>
            </a:r>
            <a:r>
              <a:rPr lang="en-GB" b="1" dirty="0">
                <a:latin typeface="Arial"/>
                <a:ea typeface="Roboto"/>
                <a:cs typeface="Roboto"/>
              </a:rPr>
              <a:t>omnichannel</a:t>
            </a:r>
            <a:r>
              <a:rPr lang="en-GB" dirty="0">
                <a:latin typeface="Arial"/>
                <a:ea typeface="Roboto"/>
                <a:cs typeface="Roboto"/>
              </a:rPr>
              <a:t> (online + in-store).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Frontiers Academic Research (2026) : 60% </a:t>
            </a:r>
            <a:r>
              <a:rPr lang="en-GB" dirty="0">
                <a:latin typeface="Arial"/>
                <a:ea typeface="Roboto"/>
                <a:cs typeface="Roboto"/>
              </a:rPr>
              <a:t>prefer eco- friendly florists</a:t>
            </a:r>
            <a:r>
              <a:rPr lang="en-GB" b="1" dirty="0">
                <a:latin typeface="Arial"/>
                <a:ea typeface="Roboto"/>
                <a:cs typeface="Roboto"/>
              </a:rPr>
              <a:t>; 50% </a:t>
            </a:r>
            <a:r>
              <a:rPr lang="en-GB" dirty="0">
                <a:latin typeface="Arial"/>
                <a:ea typeface="Roboto"/>
                <a:cs typeface="Roboto"/>
              </a:rPr>
              <a:t>pay more for local/sustainable validating Green haven’s green commitment.</a:t>
            </a:r>
          </a:p>
          <a:p>
            <a:endParaRPr lang="en-GB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Waitrose Florist closure (Telegraph, 2024) </a:t>
            </a:r>
            <a:r>
              <a:rPr lang="en-GB" dirty="0">
                <a:latin typeface="Arial"/>
                <a:ea typeface="Roboto"/>
                <a:cs typeface="Roboto"/>
              </a:rPr>
              <a:t>major brand closed online flower service due to </a:t>
            </a:r>
            <a:r>
              <a:rPr lang="en-GB" b="1" dirty="0">
                <a:latin typeface="Arial"/>
                <a:ea typeface="Roboto"/>
                <a:cs typeface="Roboto"/>
              </a:rPr>
              <a:t>inflation </a:t>
            </a:r>
            <a:r>
              <a:rPr lang="en-GB" dirty="0">
                <a:latin typeface="Arial"/>
                <a:ea typeface="Roboto"/>
                <a:cs typeface="Roboto"/>
              </a:rPr>
              <a:t>and </a:t>
            </a:r>
            <a:r>
              <a:rPr lang="en-GB" b="1" dirty="0">
                <a:latin typeface="Arial"/>
                <a:ea typeface="Roboto"/>
                <a:cs typeface="Roboto"/>
              </a:rPr>
              <a:t>cost-of-living crisis </a:t>
            </a:r>
            <a:r>
              <a:rPr lang="en-GB" dirty="0">
                <a:latin typeface="Arial"/>
                <a:ea typeface="Roboto"/>
                <a:cs typeface="Roboto"/>
              </a:rPr>
              <a:t>showing industry </a:t>
            </a:r>
            <a:r>
              <a:rPr lang="en-GB">
                <a:latin typeface="Arial"/>
                <a:ea typeface="Roboto"/>
                <a:cs typeface="Roboto"/>
              </a:rPr>
              <a:t>wide pressure.</a:t>
            </a:r>
            <a:endParaRPr lang="en-GB" dirty="0"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7" ma:contentTypeDescription="Create a new document." ma:contentTypeScope="" ma:versionID="4f7093ca89fd152178ddd671e30e9d34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6ac02e6a7c1b23c225993927011a712f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8B5F2F-845C-4BDA-A333-B315F1217747}">
  <ds:schemaRefs>
    <ds:schemaRef ds:uri="http://schemas.openxmlformats.org/package/2006/metadata/core-properties"/>
    <ds:schemaRef ds:uri="716bca3a-9bc9-4129-a185-7ea87f9d73cc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86E5F40-B575-445A-A95E-2CB97476A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3FA511B-AE99-4C24-8EB5-FE55F93DE70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619</Words>
  <Application>Microsoft Office PowerPoint</Application>
  <PresentationFormat>Widescreen</PresentationFormat>
  <Paragraphs>82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Wingdings</vt:lpstr>
      <vt:lpstr>Wingdings 3</vt:lpstr>
      <vt:lpstr>Wisp</vt:lpstr>
      <vt:lpstr>MODULE NAME : Problem Solving and Decision Making MODULE CODE : LCLM 4004 LON STUDENT NAME : Alexandre Semedo STUDENT ID : 2442114 LECTURER : Charles Obinwa Assignment 1: Presentation</vt:lpstr>
      <vt:lpstr>OVERVIEW</vt:lpstr>
      <vt:lpstr>Today, I will talk about issues faced by a company Green hoven florists, some of the issues they face and some structures that help to analyze the company and solve programs. There will include Pestle, Fishbone, and w5h2.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Alexandre Dias Semedo (2442114)</cp:lastModifiedBy>
  <cp:revision>90</cp:revision>
  <dcterms:created xsi:type="dcterms:W3CDTF">2024-10-08T15:58:04Z</dcterms:created>
  <dcterms:modified xsi:type="dcterms:W3CDTF">2026-03-16T09:32:01Z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