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1"/>
  </p:sldMasterIdLst>
  <p:notesMasterIdLst>
    <p:notesMasterId r:id="rId22"/>
  </p:notesMasterIdLst>
  <p:sldIdLst>
    <p:sldId id="288" r:id="rId2"/>
    <p:sldId id="289" r:id="rId3"/>
    <p:sldId id="290" r:id="rId4"/>
    <p:sldId id="291" r:id="rId5"/>
    <p:sldId id="292" r:id="rId6"/>
    <p:sldId id="293" r:id="rId7"/>
    <p:sldId id="294" r:id="rId8"/>
    <p:sldId id="265" r:id="rId9"/>
    <p:sldId id="273" r:id="rId10"/>
    <p:sldId id="270" r:id="rId11"/>
    <p:sldId id="267" r:id="rId12"/>
    <p:sldId id="269" r:id="rId13"/>
    <p:sldId id="271" r:id="rId14"/>
    <p:sldId id="272" r:id="rId15"/>
    <p:sldId id="266" r:id="rId16"/>
    <p:sldId id="274" r:id="rId17"/>
    <p:sldId id="268" r:id="rId18"/>
    <p:sldId id="275" r:id="rId19"/>
    <p:sldId id="276" r:id="rId20"/>
    <p:sldId id="28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4" autoAdjust="0"/>
    <p:restoredTop sz="94729" autoAdjust="0"/>
  </p:normalViewPr>
  <p:slideViewPr>
    <p:cSldViewPr snapToGrid="0">
      <p:cViewPr varScale="1">
        <p:scale>
          <a:sx n="112" d="100"/>
          <a:sy n="112" d="100"/>
        </p:scale>
        <p:origin x="138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059CE-B708-4E87-9973-0A1C6C42F35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636C11-E3B7-4E6F-BED8-BA7D2E514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945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1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2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3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4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5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6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C7FC69-BF86-457D-8197-9BB28C6F30D3}" type="slidenum">
              <a:rPr lang="en-GB" smtClean="0"/>
              <a:pPr/>
              <a:t>7</a:t>
            </a:fld>
            <a:endParaRPr lang="en-GB" dirty="0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737"/>
            <a:ext cx="5029200" cy="4114725"/>
          </a:xfrm>
          <a:noFill/>
          <a:ln/>
        </p:spPr>
        <p:txBody>
          <a:bodyPr lIns="91433" tIns="45716" rIns="91433" bIns="45716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04553B-9E5A-4F05-978A-13902AC619F7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4FA79-A263-4CA5-A5D8-8D2ACA9DE8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Relationship Id="rId3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4" Type="http://schemas.openxmlformats.org/officeDocument/2006/relationships/image" Target="../media/image23.jpeg"/><Relationship Id="rId5" Type="http://schemas.openxmlformats.org/officeDocument/2006/relationships/image" Target="../media/image24.jpeg"/><Relationship Id="rId6" Type="http://schemas.openxmlformats.org/officeDocument/2006/relationships/image" Target="../media/image25.jpeg"/><Relationship Id="rId7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pPr eaLnBrk="1" hangingPunct="1"/>
            <a:r>
              <a:rPr lang="en-US" sz="4800" dirty="0" smtClean="0">
                <a:solidFill>
                  <a:srgbClr val="FF9B07"/>
                </a:solidFill>
              </a:rPr>
              <a:t>UX DESIGN PROCESS</a:t>
            </a:r>
            <a:r>
              <a:rPr lang="en-US" sz="4800" b="0" dirty="0" smtClean="0">
                <a:solidFill>
                  <a:schemeClr val="bg1"/>
                </a:solidFill>
              </a:rPr>
              <a:t>?</a:t>
            </a:r>
            <a:br>
              <a:rPr lang="en-US" sz="4800" b="0" dirty="0" smtClean="0">
                <a:solidFill>
                  <a:schemeClr val="bg1"/>
                </a:solidFill>
              </a:rPr>
            </a:br>
            <a:r>
              <a:rPr lang="en-US" sz="4800" dirty="0" smtClean="0">
                <a:solidFill>
                  <a:schemeClr val="bg1"/>
                </a:solidFill>
              </a:rPr>
              <a:t/>
            </a:r>
            <a:br>
              <a:rPr lang="en-US" sz="4800" dirty="0" smtClean="0">
                <a:solidFill>
                  <a:schemeClr val="bg1"/>
                </a:solidFill>
              </a:rPr>
            </a:br>
            <a:endParaRPr lang="en-US" sz="4800" dirty="0" smtClean="0">
              <a:solidFill>
                <a:schemeClr val="bg1"/>
              </a:solidFill>
            </a:endParaRPr>
          </a:p>
        </p:txBody>
      </p:sp>
      <p:pic>
        <p:nvPicPr>
          <p:cNvPr id="3" name="Picture 2" descr="MC_Brain_Map_Diagram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12768" cy="488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2908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C_Empathy Modelling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23580" cy="4896544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36799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C_Design Inspiration_Aesthetic language_Board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12768" cy="4888938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6679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C_SketchRenders_Page_1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12768" cy="4888323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31964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C_SketchRenders_Page_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24170" cy="4896544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70210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C_3DModelling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1484784"/>
            <a:ext cx="6924429" cy="4896544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85430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C_SketchRenders_Page_3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6912768" cy="4888830"/>
          </a:xfrm>
          <a:prstGeom prst="rect">
            <a:avLst/>
          </a:prstGeom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</p:spPr>
        <p:txBody>
          <a:bodyPr anchor="t"/>
          <a:lstStyle/>
          <a:p>
            <a:r>
              <a:rPr lang="en-US" sz="4800" dirty="0">
                <a:solidFill>
                  <a:srgbClr val="FF9B07"/>
                </a:solidFill>
              </a:rPr>
              <a:t>UX DESIGN PROCESS</a:t>
            </a:r>
            <a:endParaRPr lang="en-US" sz="4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61309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lking on phone and harness white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1896" y="-1072479"/>
            <a:ext cx="5399116" cy="76518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85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UX DESIGN: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student project case study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327972" y="5235546"/>
            <a:ext cx="2507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>
                    <a:lumMod val="65000"/>
                  </a:schemeClr>
                </a:solidFill>
              </a:rPr>
              <a:t>Chloe Watson: ‘</a:t>
            </a:r>
            <a:r>
              <a:rPr lang="en-GB" sz="1400" dirty="0" err="1" smtClean="0">
                <a:solidFill>
                  <a:schemeClr val="bg1">
                    <a:lumMod val="65000"/>
                  </a:schemeClr>
                </a:solidFill>
              </a:rPr>
              <a:t>CarryEase</a:t>
            </a:r>
            <a:r>
              <a:rPr lang="en-GB" sz="1400" dirty="0" smtClean="0">
                <a:solidFill>
                  <a:schemeClr val="bg1">
                    <a:lumMod val="65000"/>
                  </a:schemeClr>
                </a:solidFill>
              </a:rPr>
              <a:t>’ 2011</a:t>
            </a:r>
            <a:endParaRPr lang="en-GB" sz="14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project framing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pic>
        <p:nvPicPr>
          <p:cNvPr id="5" name="Picture 4" descr="exisitng visual research-1.jpg"/>
          <p:cNvPicPr/>
          <p:nvPr/>
        </p:nvPicPr>
        <p:blipFill>
          <a:blip r:embed="rId2" cstate="print"/>
          <a:srcRect b="87985"/>
          <a:stretch>
            <a:fillRect/>
          </a:stretch>
        </p:blipFill>
        <p:spPr>
          <a:xfrm>
            <a:off x="1414548" y="1"/>
            <a:ext cx="7729451" cy="657224"/>
          </a:xfrm>
          <a:prstGeom prst="rect">
            <a:avLst/>
          </a:prstGeom>
        </p:spPr>
      </p:pic>
      <p:pic>
        <p:nvPicPr>
          <p:cNvPr id="6" name="Picture 5" descr="exisitng visual research 3.jpg"/>
          <p:cNvPicPr/>
          <p:nvPr/>
        </p:nvPicPr>
        <p:blipFill>
          <a:blip r:embed="rId3" cstate="print"/>
          <a:srcRect t="14974" b="7826"/>
          <a:stretch>
            <a:fillRect/>
          </a:stretch>
        </p:blipFill>
        <p:spPr>
          <a:xfrm>
            <a:off x="4591050" y="3197542"/>
            <a:ext cx="4419600" cy="2403158"/>
          </a:xfrm>
          <a:prstGeom prst="rect">
            <a:avLst/>
          </a:prstGeom>
        </p:spPr>
      </p:pic>
      <p:pic>
        <p:nvPicPr>
          <p:cNvPr id="7" name="Picture 6" descr="exisitng visual research-1.jpg"/>
          <p:cNvPicPr/>
          <p:nvPr/>
        </p:nvPicPr>
        <p:blipFill>
          <a:blip r:embed="rId4" cstate="print"/>
          <a:srcRect t="16542" b="50374"/>
          <a:stretch>
            <a:fillRect/>
          </a:stretch>
        </p:blipFill>
        <p:spPr>
          <a:xfrm>
            <a:off x="4629150" y="5676895"/>
            <a:ext cx="4352924" cy="1019180"/>
          </a:xfrm>
          <a:prstGeom prst="rect">
            <a:avLst/>
          </a:prstGeom>
        </p:spPr>
      </p:pic>
      <p:pic>
        <p:nvPicPr>
          <p:cNvPr id="8" name="Picture 7" descr="exisitng visual research-1.jpg"/>
          <p:cNvPicPr/>
          <p:nvPr/>
        </p:nvPicPr>
        <p:blipFill>
          <a:blip r:embed="rId2" cstate="print"/>
          <a:srcRect t="54675"/>
          <a:stretch>
            <a:fillRect/>
          </a:stretch>
        </p:blipFill>
        <p:spPr>
          <a:xfrm>
            <a:off x="1405023" y="590550"/>
            <a:ext cx="7729451" cy="247936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Y design process 4 manifesto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8474" y="0"/>
            <a:ext cx="7695526" cy="54420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design process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focus group: profiles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pic>
        <p:nvPicPr>
          <p:cNvPr id="8" name="Picture 7" descr="user profiles-1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7419" y="0"/>
            <a:ext cx="7436581" cy="526980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ser profiles-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15512" y="0"/>
            <a:ext cx="7428488" cy="53440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focus group: profiles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ser profiles copy_Page_3"/>
          <p:cNvPicPr/>
          <p:nvPr/>
        </p:nvPicPr>
        <p:blipFill>
          <a:blip r:embed="rId2" cstate="print"/>
          <a:srcRect l="2688" t="751" r="4411" b="8017"/>
          <a:stretch>
            <a:fillRect/>
          </a:stretch>
        </p:blipFill>
        <p:spPr bwMode="auto">
          <a:xfrm>
            <a:off x="892211" y="-1"/>
            <a:ext cx="8251790" cy="5761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identifying / prioritising needs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mpetitors matrix.jpg"/>
          <p:cNvPicPr/>
          <p:nvPr/>
        </p:nvPicPr>
        <p:blipFill>
          <a:blip r:embed="rId2" cstate="print"/>
          <a:srcRect t="-165" b="9147"/>
          <a:stretch>
            <a:fillRect/>
          </a:stretch>
        </p:blipFill>
        <p:spPr>
          <a:xfrm>
            <a:off x="938941" y="-1"/>
            <a:ext cx="8205060" cy="52840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evaluating competitors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interaction ‘journeys’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pic>
        <p:nvPicPr>
          <p:cNvPr id="6" name="Picture 5" descr="exisitng visual research 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83143" y="0"/>
            <a:ext cx="7460857" cy="541357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ompetitors and concept screening matrix"/>
          <p:cNvPicPr/>
          <p:nvPr/>
        </p:nvPicPr>
        <p:blipFill>
          <a:blip r:embed="rId2" cstate="print"/>
          <a:srcRect b="4329"/>
          <a:stretch>
            <a:fillRect/>
          </a:stretch>
        </p:blipFill>
        <p:spPr bwMode="auto">
          <a:xfrm>
            <a:off x="3103160" y="0"/>
            <a:ext cx="6040840" cy="4084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mpetitors and concept screening matrix"/>
          <p:cNvPicPr/>
          <p:nvPr/>
        </p:nvPicPr>
        <p:blipFill>
          <a:blip r:embed="rId2" cstate="print"/>
          <a:srcRect l="9451" t="10378" r="75213" b="46975"/>
          <a:stretch>
            <a:fillRect/>
          </a:stretch>
        </p:blipFill>
        <p:spPr bwMode="auto">
          <a:xfrm>
            <a:off x="466725" y="523874"/>
            <a:ext cx="2200275" cy="4324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competitors and concept screening matrix"/>
          <p:cNvPicPr/>
          <p:nvPr/>
        </p:nvPicPr>
        <p:blipFill>
          <a:blip r:embed="rId2" cstate="print"/>
          <a:srcRect l="9184" t="53780" r="68145" b="4329"/>
          <a:stretch>
            <a:fillRect/>
          </a:stretch>
        </p:blipFill>
        <p:spPr bwMode="auto">
          <a:xfrm>
            <a:off x="2815453" y="394895"/>
            <a:ext cx="2918597" cy="3811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needs vs"/>
          <p:cNvPicPr/>
          <p:nvPr/>
        </p:nvPicPr>
        <p:blipFill>
          <a:blip r:embed="rId3" cstate="print"/>
          <a:srcRect b="40774"/>
          <a:stretch>
            <a:fillRect/>
          </a:stretch>
        </p:blipFill>
        <p:spPr bwMode="auto">
          <a:xfrm>
            <a:off x="3092206" y="4114800"/>
            <a:ext cx="6051794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evaluating concepts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lifestyle analysis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pic>
        <p:nvPicPr>
          <p:cNvPr id="4" name="Picture 3" descr="user group style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5051" y="1"/>
            <a:ext cx="7468949" cy="558350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odel on catwalk with FINAL harness.jpg"/>
          <p:cNvPicPr/>
          <p:nvPr/>
        </p:nvPicPr>
        <p:blipFill>
          <a:blip r:embed="rId2" cstate="print"/>
          <a:srcRect l="22014" r="25055"/>
          <a:stretch>
            <a:fillRect/>
          </a:stretch>
        </p:blipFill>
        <p:spPr>
          <a:xfrm>
            <a:off x="3736341" y="1685109"/>
            <a:ext cx="1357698" cy="3620527"/>
          </a:xfrm>
          <a:prstGeom prst="rect">
            <a:avLst/>
          </a:prstGeom>
        </p:spPr>
      </p:pic>
      <p:pic>
        <p:nvPicPr>
          <p:cNvPr id="5" name="Picture 4" descr="man in suit burberry.jpg"/>
          <p:cNvPicPr/>
          <p:nvPr/>
        </p:nvPicPr>
        <p:blipFill>
          <a:blip r:embed="rId3" cstate="print"/>
          <a:srcRect l="24697" t="3394" r="20979"/>
          <a:stretch>
            <a:fillRect/>
          </a:stretch>
        </p:blipFill>
        <p:spPr>
          <a:xfrm>
            <a:off x="5141384" y="1354667"/>
            <a:ext cx="1522398" cy="3837279"/>
          </a:xfrm>
          <a:prstGeom prst="rect">
            <a:avLst/>
          </a:prstGeom>
        </p:spPr>
      </p:pic>
      <p:pic>
        <p:nvPicPr>
          <p:cNvPr id="6" name="Picture 5" descr="looking at watch wearing harness.jpg"/>
          <p:cNvPicPr/>
          <p:nvPr/>
        </p:nvPicPr>
        <p:blipFill>
          <a:blip r:embed="rId4" cstate="print"/>
          <a:srcRect l="19520" r="20979"/>
          <a:stretch>
            <a:fillRect/>
          </a:stretch>
        </p:blipFill>
        <p:spPr>
          <a:xfrm>
            <a:off x="2215939" y="1425220"/>
            <a:ext cx="1549446" cy="3678486"/>
          </a:xfrm>
          <a:prstGeom prst="rect">
            <a:avLst/>
          </a:prstGeom>
        </p:spPr>
      </p:pic>
      <p:pic>
        <p:nvPicPr>
          <p:cNvPr id="7" name="Picture 6" descr="model on catwalk with chanel harness.jpg"/>
          <p:cNvPicPr/>
          <p:nvPr/>
        </p:nvPicPr>
        <p:blipFill>
          <a:blip r:embed="rId5" cstate="print"/>
          <a:srcRect l="23117" t="4700" r="25023" b="6527"/>
          <a:stretch>
            <a:fillRect/>
          </a:stretch>
        </p:blipFill>
        <p:spPr>
          <a:xfrm>
            <a:off x="679028" y="1531904"/>
            <a:ext cx="1481827" cy="354295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refinement &amp; evaluation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  <p:pic>
        <p:nvPicPr>
          <p:cNvPr id="10" name="Picture 9" descr="2.jp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88667" y="-194731"/>
            <a:ext cx="2709333" cy="3834586"/>
          </a:xfrm>
          <a:prstGeom prst="rect">
            <a:avLst/>
          </a:prstGeom>
        </p:spPr>
      </p:pic>
      <p:pic>
        <p:nvPicPr>
          <p:cNvPr id="11" name="Picture 10" descr="6.jpg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428" b="3886"/>
          <a:stretch>
            <a:fillRect/>
          </a:stretch>
        </p:blipFill>
        <p:spPr>
          <a:xfrm>
            <a:off x="6713720" y="3403600"/>
            <a:ext cx="2722123" cy="34544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oryboard 4 report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0141" y="0"/>
            <a:ext cx="8023860" cy="57193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5589240"/>
            <a:ext cx="6965818" cy="77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en-GB" sz="36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USERS:</a:t>
            </a:r>
          </a:p>
          <a:p>
            <a:pPr>
              <a:lnSpc>
                <a:spcPts val="2600"/>
              </a:lnSpc>
            </a:pPr>
            <a:r>
              <a:rPr lang="en-GB" sz="3200" dirty="0" smtClean="0">
                <a:solidFill>
                  <a:schemeClr val="bg1">
                    <a:lumMod val="65000"/>
                  </a:schemeClr>
                </a:solidFill>
                <a:latin typeface="Franklin Gothic Demi Cond" pitchFamily="34" charset="0"/>
              </a:rPr>
              <a:t>design outcome</a:t>
            </a:r>
            <a:endParaRPr lang="en-GB" sz="2400" dirty="0">
              <a:solidFill>
                <a:schemeClr val="bg1">
                  <a:lumMod val="65000"/>
                </a:schemeClr>
              </a:solidFill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070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96</Words>
  <Application>Microsoft Macintosh PowerPoint</Application>
  <PresentationFormat>On-screen Show (4:3)</PresentationFormat>
  <Paragraphs>39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Franklin Gothic Demi Cond</vt:lpstr>
      <vt:lpstr>Office Theme</vt:lpstr>
      <vt:lpstr>UX DESIGN PROCESS?  </vt:lpstr>
      <vt:lpstr>UX DESIGN PROCESS</vt:lpstr>
      <vt:lpstr>UX DESIGN PROCESS</vt:lpstr>
      <vt:lpstr>UX DESIGN PROCESS</vt:lpstr>
      <vt:lpstr>UX DESIGN PROCESS</vt:lpstr>
      <vt:lpstr>UX DESIGN PROCESS</vt:lpstr>
      <vt:lpstr>UX DESIGN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Sean Jenkins</dc:creator>
  <cp:lastModifiedBy>Sean Jenkins</cp:lastModifiedBy>
  <cp:revision>29</cp:revision>
  <dcterms:created xsi:type="dcterms:W3CDTF">2011-06-16T08:52:01Z</dcterms:created>
  <dcterms:modified xsi:type="dcterms:W3CDTF">2017-12-05T12:53:51Z</dcterms:modified>
</cp:coreProperties>
</file>