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1.xml" ContentType="application/xml"/>
  <Override PartName="/customXml/itemProps1.xml" ContentType="application/vnd.openxmlformats-officedocument.customXmlProperties+xml"/>
  <Override PartName="/customXml/item2.xml" ContentType="application/xml"/>
  <Override PartName="/customXml/_rels/item1.xml.rels" ContentType="application/vnd.openxmlformats-package.relationships+xml"/>
  <Override PartName="/customXml/_rels/item2.xml.rels" ContentType="application/vnd.openxmlformats-package.relationships+xml"/>
  <Override PartName="/customXml/_rels/item3.xml.rels" ContentType="application/vnd.openxmlformats-package.relationships+xml"/>
  <Override PartName="/customXml/itemProps2.xml" ContentType="application/vnd.openxmlformats-officedocument.customXmlProperties+xml"/>
  <Override PartName="/customXml/item3.xml" ContentType="application/xml"/>
  <Override PartName="/customXml/itemProps3.xml" ContentType="application/vnd.openxmlformats-officedocument.customXml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slideMasters/_rels/slideMaster4.xml.rels" ContentType="application/vnd.openxmlformats-package.relationships+xml"/>
  <Override PartName="/ppt/slideMasters/_rels/slideMaster5.xml.rels" ContentType="application/vnd.openxmlformats-package.relationships+xml"/>
  <Override PartName="/ppt/slideMasters/_rels/slideMaster6.xml.rels" ContentType="application/vnd.openxmlformats-package.relationships+xml"/>
  <Override PartName="/ppt/slideMasters/_rels/slideMaster7.xml.rels" ContentType="application/vnd.openxmlformats-package.relationships+xml"/>
  <Override PartName="/ppt/slideMasters/_rels/slideMaster8.xml.rels" ContentType="application/vnd.openxmlformats-package.relationships+xml"/>
  <Override PartName="/ppt/slideMasters/_rels/slideMaster9.xml.rels" ContentType="application/vnd.openxmlformats-package.relationships+xml"/>
  <Override PartName="/ppt/slideMasters/_rels/slideMaster10.xml.rels" ContentType="application/vnd.openxmlformats-package.relationships+xml"/>
  <Override PartName="/ppt/slideMasters/_rels/slideMaster11.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_rels/slide1.xml.rels" ContentType="application/vnd.openxmlformats-package.relationships+xml"/>
  <Override PartName="/ppt/presProps.xml" ContentType="application/vnd.openxmlformats-officedocument.presentationml.presProps+xml"/>
  <Override PartName="/ppt/media/image1.png" ContentType="image/png"/>
  <Override PartName="/ppt/media/image2.png" ContentType="image/pn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customXml" Target="../customXml/item1.xml"/><Relationship Id="rId5" Type="http://schemas.openxmlformats.org/officeDocument/2006/relationships/customXml" Target="../customXml/item2.xml"/><Relationship Id="rId6" Type="http://schemas.openxmlformats.org/officeDocument/2006/relationships/customXml" Target="../customXml/item3.xml"/><Relationship Id="rId7"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50" r:id="rId3"/>
    <p:sldMasterId id="2147483652" r:id="rId4"/>
    <p:sldMasterId id="2147483654" r:id="rId5"/>
    <p:sldMasterId id="2147483656" r:id="rId6"/>
    <p:sldMasterId id="2147483658" r:id="rId7"/>
    <p:sldMasterId id="2147483660" r:id="rId8"/>
    <p:sldMasterId id="2147483662" r:id="rId9"/>
    <p:sldMasterId id="2147483664" r:id="rId10"/>
    <p:sldMasterId id="2147483666" r:id="rId11"/>
    <p:sldMasterId id="2147483668" r:id="rId12"/>
  </p:sldMasterIdLst>
  <p:sldIdLst>
    <p:sldId id="256" r:id="rId13"/>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slideMaster" Target="slideMasters/slideMaster6.xml"/><Relationship Id="rId8" Type="http://schemas.openxmlformats.org/officeDocument/2006/relationships/slideMaster" Target="slideMasters/slideMaster7.xml"/><Relationship Id="rId9" Type="http://schemas.openxmlformats.org/officeDocument/2006/relationships/slideMaster" Target="slideMasters/slideMaster8.xml"/><Relationship Id="rId10" Type="http://schemas.openxmlformats.org/officeDocument/2006/relationships/slideMaster" Target="slideMasters/slideMaster9.xml"/><Relationship Id="rId11" Type="http://schemas.openxmlformats.org/officeDocument/2006/relationships/slideMaster" Target="slideMasters/slideMaster10.xml"/><Relationship Id="rId12" Type="http://schemas.openxmlformats.org/officeDocument/2006/relationships/slideMaster" Target="slideMasters/slideMaster11.xml"/><Relationship Id="rId13" Type="http://schemas.openxmlformats.org/officeDocument/2006/relationships/slide" Target="slides/slide1.xml"/><Relationship Id="rId14"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9.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0.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1523880" y="1122480"/>
            <a:ext cx="9143640" cy="2387160"/>
          </a:xfrm>
          <a:prstGeom prst="rect">
            <a:avLst/>
          </a:prstGeom>
          <a:noFill/>
          <a:ln w="0">
            <a:noFill/>
          </a:ln>
        </p:spPr>
        <p:txBody>
          <a:bodyPr lIns="0" rIns="0" tIns="0" bIns="0" anchor="ctr">
            <a:noAutofit/>
          </a:bodyPr>
          <a:p>
            <a:pPr indent="0">
              <a:buNone/>
            </a:pPr>
            <a:endParaRPr b="0" lang="en-US" sz="1800" strike="noStrike" u="none">
              <a:solidFill>
                <a:schemeClr val="dk1"/>
              </a:solidFill>
              <a:uFillTx/>
              <a:latin typeface="Gill Sans Nova"/>
            </a:endParaRPr>
          </a:p>
        </p:txBody>
      </p:sp>
      <p:sp>
        <p:nvSpPr>
          <p:cNvPr id="6"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indent="0" algn="ctr">
              <a:buNone/>
            </a:pPr>
            <a:endParaRPr b="0" lang="en-US" sz="3200" strike="noStrike" u="none">
              <a:solidFill>
                <a:srgbClr val="000000"/>
              </a:solidFill>
              <a:uFillTx/>
              <a:latin typeface="Arial"/>
            </a:endParaRPr>
          </a:p>
        </p:txBody>
      </p:sp>
      <p:sp>
        <p:nvSpPr>
          <p:cNvPr id="4" name="PlaceHolder 3"/>
          <p:cNvSpPr>
            <a:spLocks noGrp="1"/>
          </p:cNvSpPr>
          <p:nvPr>
            <p:ph type="ftr" idx="2"/>
          </p:nvPr>
        </p:nvSpPr>
        <p:spPr/>
        <p:txBody>
          <a:bodyPr/>
          <a:p>
            <a:r>
              <a:t>Footer</a:t>
            </a:r>
          </a:p>
        </p:txBody>
      </p:sp>
      <p:sp>
        <p:nvSpPr>
          <p:cNvPr id="5" name="PlaceHolder 4"/>
          <p:cNvSpPr>
            <a:spLocks noGrp="1"/>
          </p:cNvSpPr>
          <p:nvPr>
            <p:ph type="sldNum" idx="3"/>
          </p:nvPr>
        </p:nvSpPr>
        <p:spPr/>
        <p:txBody>
          <a:bodyPr/>
          <a:p>
            <a:fld id="{06C86BBC-8733-423E-A304-4B9A7B97D17F}" type="slidenum">
              <a:t>&lt;#&gt;</a:t>
            </a:fld>
          </a:p>
        </p:txBody>
      </p:sp>
      <p:sp>
        <p:nvSpPr>
          <p:cNvPr id="6" name="PlaceHolder 5"/>
          <p:cNvSpPr>
            <a:spLocks noGrp="1"/>
          </p:cNvSpPr>
          <p:nvPr>
            <p:ph type="dt" idx="1"/>
          </p:nvPr>
        </p:nvSpPr>
        <p:spPr/>
        <p:txBody>
          <a:bodyPr/>
          <a:p>
            <a:r>
              <a:rPr lang="en-US"/>
              <a:t/>
            </a:r>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vertTx" preserve="1">
  <p:cSld name="Title and Vertical Text">
    <p:spTree>
      <p:nvGrpSpPr>
        <p:cNvPr id="1" name=""/>
        <p:cNvGrpSpPr/>
        <p:nvPr/>
      </p:nvGrpSpPr>
      <p:grpSpPr>
        <a:xfrm>
          <a:off x="0" y="0"/>
          <a:ext cx="0" cy="0"/>
          <a:chOff x="0" y="0"/>
          <a:chExt cx="0" cy="0"/>
        </a:xfrm>
      </p:grpSpPr>
      <p:sp>
        <p:nvSpPr>
          <p:cNvPr id="2" name="PlaceHolder 1"/>
          <p:cNvSpPr>
            <a:spLocks noGrp="1"/>
          </p:cNvSpPr>
          <p:nvPr>
            <p:ph type="ftr" idx="5"/>
          </p:nvPr>
        </p:nvSpPr>
        <p:spPr/>
        <p:txBody>
          <a:bodyPr/>
          <a:p>
            <a:r>
              <a:t>Footer</a:t>
            </a:r>
          </a:p>
        </p:txBody>
      </p:sp>
      <p:sp>
        <p:nvSpPr>
          <p:cNvPr id="3" name="PlaceHolder 2"/>
          <p:cNvSpPr>
            <a:spLocks noGrp="1"/>
          </p:cNvSpPr>
          <p:nvPr>
            <p:ph type="sldNum" idx="6"/>
          </p:nvPr>
        </p:nvSpPr>
        <p:spPr/>
        <p:txBody>
          <a:bodyPr/>
          <a:p>
            <a:fld id="{0CB9FBAB-79FC-45CF-9C66-B36CED11CBCB}" type="slidenum">
              <a:t>&lt;#&gt;</a:t>
            </a:fld>
          </a:p>
        </p:txBody>
      </p:sp>
      <p:sp>
        <p:nvSpPr>
          <p:cNvPr id="4" name="PlaceHolder 3"/>
          <p:cNvSpPr>
            <a:spLocks noGrp="1"/>
          </p:cNvSpPr>
          <p:nvPr>
            <p:ph type="dt" idx="4"/>
          </p:nvPr>
        </p:nvSpPr>
        <p:spPr/>
        <p:txBody>
          <a:bodyPr/>
          <a:p>
            <a:r>
              <a:rPr lang="en-US"/>
              <a:t/>
            </a: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vertTitleAndTx" preserve="1">
  <p:cSld name="Vertical Title and Text">
    <p:spTree>
      <p:nvGrpSpPr>
        <p:cNvPr id="1" name=""/>
        <p:cNvGrpSpPr/>
        <p:nvPr/>
      </p:nvGrpSpPr>
      <p:grpSpPr>
        <a:xfrm>
          <a:off x="0" y="0"/>
          <a:ext cx="0" cy="0"/>
          <a:chOff x="0" y="0"/>
          <a:chExt cx="0" cy="0"/>
        </a:xfrm>
      </p:grpSpPr>
      <p:sp>
        <p:nvSpPr>
          <p:cNvPr id="2" name="PlaceHolder 1"/>
          <p:cNvSpPr>
            <a:spLocks noGrp="1"/>
          </p:cNvSpPr>
          <p:nvPr>
            <p:ph type="ftr" idx="8"/>
          </p:nvPr>
        </p:nvSpPr>
        <p:spPr/>
        <p:txBody>
          <a:bodyPr/>
          <a:p>
            <a:r>
              <a:t>Footer</a:t>
            </a:r>
          </a:p>
        </p:txBody>
      </p:sp>
      <p:sp>
        <p:nvSpPr>
          <p:cNvPr id="3" name="PlaceHolder 2"/>
          <p:cNvSpPr>
            <a:spLocks noGrp="1"/>
          </p:cNvSpPr>
          <p:nvPr>
            <p:ph type="sldNum" idx="9"/>
          </p:nvPr>
        </p:nvSpPr>
        <p:spPr/>
        <p:txBody>
          <a:bodyPr/>
          <a:p>
            <a:fld id="{A8CC2AD1-32F4-44B0-9149-524C3EC0CFFD}" type="slidenum">
              <a:t>&lt;#&gt;</a:t>
            </a:fld>
          </a:p>
        </p:txBody>
      </p:sp>
      <p:sp>
        <p:nvSpPr>
          <p:cNvPr id="4" name="PlaceHolder 3"/>
          <p:cNvSpPr>
            <a:spLocks noGrp="1"/>
          </p:cNvSpPr>
          <p:nvPr>
            <p:ph type="dt" idx="7"/>
          </p:nvPr>
        </p:nvSpPr>
        <p:spPr/>
        <p:txBody>
          <a:bodyPr/>
          <a:p>
            <a:r>
              <a:rPr lang="en-US"/>
              <a:t/>
            </a: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and Content">
    <p:spTree>
      <p:nvGrpSpPr>
        <p:cNvPr id="1" name=""/>
        <p:cNvGrpSpPr/>
        <p:nvPr/>
      </p:nvGrpSpPr>
      <p:grpSpPr>
        <a:xfrm>
          <a:off x="0" y="0"/>
          <a:ext cx="0" cy="0"/>
          <a:chOff x="0" y="0"/>
          <a:chExt cx="0" cy="0"/>
        </a:xfrm>
      </p:grpSpPr>
      <p:sp>
        <p:nvSpPr>
          <p:cNvPr id="25" name="PlaceHolder 1"/>
          <p:cNvSpPr>
            <a:spLocks noGrp="1"/>
          </p:cNvSpPr>
          <p:nvPr>
            <p:ph type="title"/>
          </p:nvPr>
        </p:nvSpPr>
        <p:spPr>
          <a:xfrm>
            <a:off x="1523880" y="1122480"/>
            <a:ext cx="9143640" cy="2387160"/>
          </a:xfrm>
          <a:prstGeom prst="rect">
            <a:avLst/>
          </a:prstGeom>
          <a:noFill/>
          <a:ln w="0">
            <a:noFill/>
          </a:ln>
        </p:spPr>
        <p:txBody>
          <a:bodyPr lIns="0" rIns="0" tIns="0" bIns="0" anchor="ctr">
            <a:noAutofit/>
          </a:bodyPr>
          <a:p>
            <a:pPr indent="0">
              <a:buNone/>
            </a:pPr>
            <a:endParaRPr b="0" lang="en-US" sz="1800" strike="noStrike" u="none">
              <a:solidFill>
                <a:schemeClr val="dk1"/>
              </a:solidFill>
              <a:uFillTx/>
              <a:latin typeface="Gill Sans Nova"/>
            </a:endParaRPr>
          </a:p>
        </p:txBody>
      </p:sp>
      <p:sp>
        <p:nvSpPr>
          <p:cNvPr id="26"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pPr indent="0">
              <a:lnSpc>
                <a:spcPct val="90000"/>
              </a:lnSpc>
              <a:spcBef>
                <a:spcPts val="1417"/>
              </a:spcBef>
              <a:buNone/>
            </a:pPr>
            <a:endParaRPr b="0" lang="en-US" sz="3200" strike="noStrike" u="none">
              <a:solidFill>
                <a:schemeClr val="dk1"/>
              </a:solidFill>
              <a:uFillTx/>
              <a:latin typeface="Gill Sans Nova"/>
            </a:endParaRPr>
          </a:p>
        </p:txBody>
      </p:sp>
      <p:sp>
        <p:nvSpPr>
          <p:cNvPr id="4" name="PlaceHolder 3"/>
          <p:cNvSpPr>
            <a:spLocks noGrp="1"/>
          </p:cNvSpPr>
          <p:nvPr>
            <p:ph type="ftr" idx="11"/>
          </p:nvPr>
        </p:nvSpPr>
        <p:spPr/>
        <p:txBody>
          <a:bodyPr/>
          <a:p>
            <a:r>
              <a:t>Footer</a:t>
            </a:r>
          </a:p>
        </p:txBody>
      </p:sp>
      <p:sp>
        <p:nvSpPr>
          <p:cNvPr id="5" name="PlaceHolder 4"/>
          <p:cNvSpPr>
            <a:spLocks noGrp="1"/>
          </p:cNvSpPr>
          <p:nvPr>
            <p:ph type="sldNum" idx="12"/>
          </p:nvPr>
        </p:nvSpPr>
        <p:spPr/>
        <p:txBody>
          <a:bodyPr/>
          <a:p>
            <a:fld id="{05238C91-A6E9-442A-B385-A91009C5D4C2}" type="slidenum">
              <a:t>&lt;#&gt;</a:t>
            </a:fld>
          </a:p>
        </p:txBody>
      </p:sp>
      <p:sp>
        <p:nvSpPr>
          <p:cNvPr id="6" name="PlaceHolder 5"/>
          <p:cNvSpPr>
            <a:spLocks noGrp="1"/>
          </p:cNvSpPr>
          <p:nvPr>
            <p:ph type="dt" idx="10"/>
          </p:nvPr>
        </p:nvSpPr>
        <p:spPr/>
        <p:txBody>
          <a:bodyPr/>
          <a:p>
            <a:r>
              <a:rPr lang="en-US"/>
              <a:t/>
            </a: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Section Header">
    <p:spTree>
      <p:nvGrpSpPr>
        <p:cNvPr id="1" name=""/>
        <p:cNvGrpSpPr/>
        <p:nvPr/>
      </p:nvGrpSpPr>
      <p:grpSpPr>
        <a:xfrm>
          <a:off x="0" y="0"/>
          <a:ext cx="0" cy="0"/>
          <a:chOff x="0" y="0"/>
          <a:chExt cx="0" cy="0"/>
        </a:xfrm>
      </p:grpSpPr>
      <p:sp>
        <p:nvSpPr>
          <p:cNvPr id="2" name="PlaceHolder 1"/>
          <p:cNvSpPr>
            <a:spLocks noGrp="1"/>
          </p:cNvSpPr>
          <p:nvPr>
            <p:ph type="ftr" idx="14"/>
          </p:nvPr>
        </p:nvSpPr>
        <p:spPr/>
        <p:txBody>
          <a:bodyPr/>
          <a:p>
            <a:r>
              <a:t>Footer</a:t>
            </a:r>
          </a:p>
        </p:txBody>
      </p:sp>
      <p:sp>
        <p:nvSpPr>
          <p:cNvPr id="3" name="PlaceHolder 2"/>
          <p:cNvSpPr>
            <a:spLocks noGrp="1"/>
          </p:cNvSpPr>
          <p:nvPr>
            <p:ph type="sldNum" idx="15"/>
          </p:nvPr>
        </p:nvSpPr>
        <p:spPr/>
        <p:txBody>
          <a:bodyPr/>
          <a:p>
            <a:fld id="{2D3298D7-FD7C-4071-A79F-41FEAD6EC3D1}" type="slidenum">
              <a:t>&lt;#&gt;</a:t>
            </a:fld>
          </a:p>
        </p:txBody>
      </p:sp>
      <p:sp>
        <p:nvSpPr>
          <p:cNvPr id="4" name="PlaceHolder 3"/>
          <p:cNvSpPr>
            <a:spLocks noGrp="1"/>
          </p:cNvSpPr>
          <p:nvPr>
            <p:ph type="dt" idx="13"/>
          </p:nvPr>
        </p:nvSpPr>
        <p:spPr/>
        <p:txBody>
          <a:bodyPr/>
          <a:p>
            <a:r>
              <a:rPr lang="en-US"/>
              <a:t/>
            </a: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wo Content">
    <p:spTree>
      <p:nvGrpSpPr>
        <p:cNvPr id="1" name=""/>
        <p:cNvGrpSpPr/>
        <p:nvPr/>
      </p:nvGrpSpPr>
      <p:grpSpPr>
        <a:xfrm>
          <a:off x="0" y="0"/>
          <a:ext cx="0" cy="0"/>
          <a:chOff x="0" y="0"/>
          <a:chExt cx="0" cy="0"/>
        </a:xfrm>
      </p:grpSpPr>
      <p:sp>
        <p:nvSpPr>
          <p:cNvPr id="40" name="PlaceHolder 1"/>
          <p:cNvSpPr>
            <a:spLocks noGrp="1"/>
          </p:cNvSpPr>
          <p:nvPr>
            <p:ph type="title"/>
          </p:nvPr>
        </p:nvSpPr>
        <p:spPr>
          <a:xfrm>
            <a:off x="1523880" y="1122480"/>
            <a:ext cx="9143640" cy="2387160"/>
          </a:xfrm>
          <a:prstGeom prst="rect">
            <a:avLst/>
          </a:prstGeom>
          <a:noFill/>
          <a:ln w="0">
            <a:noFill/>
          </a:ln>
        </p:spPr>
        <p:txBody>
          <a:bodyPr lIns="0" rIns="0" tIns="0" bIns="0" anchor="ctr">
            <a:noAutofit/>
          </a:bodyPr>
          <a:p>
            <a:pPr indent="0">
              <a:buNone/>
            </a:pPr>
            <a:endParaRPr b="0" lang="en-US" sz="1800" strike="noStrike" u="none">
              <a:solidFill>
                <a:schemeClr val="dk1"/>
              </a:solidFill>
              <a:uFillTx/>
              <a:latin typeface="Gill Sans Nova"/>
            </a:endParaRPr>
          </a:p>
        </p:txBody>
      </p:sp>
      <p:sp>
        <p:nvSpPr>
          <p:cNvPr id="4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pPr indent="0">
              <a:lnSpc>
                <a:spcPct val="90000"/>
              </a:lnSpc>
              <a:spcBef>
                <a:spcPts val="1417"/>
              </a:spcBef>
              <a:buNone/>
            </a:pPr>
            <a:endParaRPr b="0" lang="en-US" sz="3200" strike="noStrike" u="none">
              <a:solidFill>
                <a:schemeClr val="dk1"/>
              </a:solidFill>
              <a:uFillTx/>
              <a:latin typeface="Gill Sans Nova"/>
            </a:endParaRPr>
          </a:p>
        </p:txBody>
      </p:sp>
      <p:sp>
        <p:nvSpPr>
          <p:cNvPr id="4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pPr indent="0">
              <a:lnSpc>
                <a:spcPct val="90000"/>
              </a:lnSpc>
              <a:spcBef>
                <a:spcPts val="1417"/>
              </a:spcBef>
              <a:buNone/>
            </a:pPr>
            <a:endParaRPr b="0" lang="en-US" sz="3200" strike="noStrike" u="none">
              <a:solidFill>
                <a:schemeClr val="dk1"/>
              </a:solidFill>
              <a:uFillTx/>
              <a:latin typeface="Gill Sans Nova"/>
            </a:endParaRPr>
          </a:p>
        </p:txBody>
      </p:sp>
      <p:sp>
        <p:nvSpPr>
          <p:cNvPr id="5" name="PlaceHolder 4"/>
          <p:cNvSpPr>
            <a:spLocks noGrp="1"/>
          </p:cNvSpPr>
          <p:nvPr>
            <p:ph type="ftr" idx="17"/>
          </p:nvPr>
        </p:nvSpPr>
        <p:spPr/>
        <p:txBody>
          <a:bodyPr/>
          <a:p>
            <a:r>
              <a:t>Footer</a:t>
            </a:r>
          </a:p>
        </p:txBody>
      </p:sp>
      <p:sp>
        <p:nvSpPr>
          <p:cNvPr id="6" name="PlaceHolder 5"/>
          <p:cNvSpPr>
            <a:spLocks noGrp="1"/>
          </p:cNvSpPr>
          <p:nvPr>
            <p:ph type="sldNum" idx="18"/>
          </p:nvPr>
        </p:nvSpPr>
        <p:spPr/>
        <p:txBody>
          <a:bodyPr/>
          <a:p>
            <a:fld id="{C7F26AAC-3626-47D8-9CAA-09EB140F951D}" type="slidenum">
              <a:t>&lt;#&gt;</a:t>
            </a:fld>
          </a:p>
        </p:txBody>
      </p:sp>
      <p:sp>
        <p:nvSpPr>
          <p:cNvPr id="7" name="PlaceHolder 6"/>
          <p:cNvSpPr>
            <a:spLocks noGrp="1"/>
          </p:cNvSpPr>
          <p:nvPr>
            <p:ph type="dt" idx="16"/>
          </p:nvPr>
        </p:nvSpPr>
        <p:spPr/>
        <p:txBody>
          <a:bodyPr/>
          <a:p>
            <a:r>
              <a:rPr lang="en-US"/>
              <a:t/>
            </a: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Comparison">
    <p:spTree>
      <p:nvGrpSpPr>
        <p:cNvPr id="1" name=""/>
        <p:cNvGrpSpPr/>
        <p:nvPr/>
      </p:nvGrpSpPr>
      <p:grpSpPr>
        <a:xfrm>
          <a:off x="0" y="0"/>
          <a:ext cx="0" cy="0"/>
          <a:chOff x="0" y="0"/>
          <a:chExt cx="0" cy="0"/>
        </a:xfrm>
      </p:grpSpPr>
      <p:sp>
        <p:nvSpPr>
          <p:cNvPr id="2" name="PlaceHolder 1"/>
          <p:cNvSpPr>
            <a:spLocks noGrp="1"/>
          </p:cNvSpPr>
          <p:nvPr>
            <p:ph type="ftr" idx="20"/>
          </p:nvPr>
        </p:nvSpPr>
        <p:spPr/>
        <p:txBody>
          <a:bodyPr/>
          <a:p>
            <a:r>
              <a:t>Footer</a:t>
            </a:r>
          </a:p>
        </p:txBody>
      </p:sp>
      <p:sp>
        <p:nvSpPr>
          <p:cNvPr id="3" name="PlaceHolder 2"/>
          <p:cNvSpPr>
            <a:spLocks noGrp="1"/>
          </p:cNvSpPr>
          <p:nvPr>
            <p:ph type="sldNum" idx="21"/>
          </p:nvPr>
        </p:nvSpPr>
        <p:spPr/>
        <p:txBody>
          <a:bodyPr/>
          <a:p>
            <a:fld id="{07C74AB3-EE74-4290-B4D4-1A2CF6276BC5}" type="slidenum">
              <a:t>&lt;#&gt;</a:t>
            </a:fld>
          </a:p>
        </p:txBody>
      </p:sp>
      <p:sp>
        <p:nvSpPr>
          <p:cNvPr id="4" name="PlaceHolder 3"/>
          <p:cNvSpPr>
            <a:spLocks noGrp="1"/>
          </p:cNvSpPr>
          <p:nvPr>
            <p:ph type="dt" idx="19"/>
          </p:nvPr>
        </p:nvSpPr>
        <p:spPr/>
        <p:txBody>
          <a:bodyPr/>
          <a:p>
            <a:r>
              <a:rPr lang="en-US"/>
              <a:t/>
            </a: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7" name="PlaceHolder 1"/>
          <p:cNvSpPr>
            <a:spLocks noGrp="1"/>
          </p:cNvSpPr>
          <p:nvPr>
            <p:ph type="title"/>
          </p:nvPr>
        </p:nvSpPr>
        <p:spPr>
          <a:xfrm>
            <a:off x="1523880" y="1122480"/>
            <a:ext cx="9143640" cy="2387160"/>
          </a:xfrm>
          <a:prstGeom prst="rect">
            <a:avLst/>
          </a:prstGeom>
          <a:noFill/>
          <a:ln w="0">
            <a:noFill/>
          </a:ln>
        </p:spPr>
        <p:txBody>
          <a:bodyPr lIns="0" rIns="0" tIns="0" bIns="0" anchor="ctr">
            <a:noAutofit/>
          </a:bodyPr>
          <a:p>
            <a:pPr indent="0">
              <a:buNone/>
            </a:pPr>
            <a:endParaRPr b="0" lang="en-US" sz="1800" strike="noStrike" u="none">
              <a:solidFill>
                <a:schemeClr val="dk1"/>
              </a:solidFill>
              <a:uFillTx/>
              <a:latin typeface="Gill Sans Nova"/>
            </a:endParaRPr>
          </a:p>
        </p:txBody>
      </p:sp>
      <p:sp>
        <p:nvSpPr>
          <p:cNvPr id="3" name="PlaceHolder 2"/>
          <p:cNvSpPr>
            <a:spLocks noGrp="1"/>
          </p:cNvSpPr>
          <p:nvPr>
            <p:ph type="ftr" idx="23"/>
          </p:nvPr>
        </p:nvSpPr>
        <p:spPr/>
        <p:txBody>
          <a:bodyPr/>
          <a:p>
            <a:r>
              <a:t>Footer</a:t>
            </a:r>
          </a:p>
        </p:txBody>
      </p:sp>
      <p:sp>
        <p:nvSpPr>
          <p:cNvPr id="4" name="PlaceHolder 3"/>
          <p:cNvSpPr>
            <a:spLocks noGrp="1"/>
          </p:cNvSpPr>
          <p:nvPr>
            <p:ph type="sldNum" idx="24"/>
          </p:nvPr>
        </p:nvSpPr>
        <p:spPr/>
        <p:txBody>
          <a:bodyPr/>
          <a:p>
            <a:fld id="{C8592BAC-7C4C-4EED-9B4D-80341012420A}" type="slidenum">
              <a:t>&lt;#&gt;</a:t>
            </a:fld>
          </a:p>
        </p:txBody>
      </p:sp>
      <p:sp>
        <p:nvSpPr>
          <p:cNvPr id="5" name="PlaceHolder 4"/>
          <p:cNvSpPr>
            <a:spLocks noGrp="1"/>
          </p:cNvSpPr>
          <p:nvPr>
            <p:ph type="dt" idx="22"/>
          </p:nvPr>
        </p:nvSpPr>
        <p:spPr/>
        <p:txBody>
          <a:bodyPr/>
          <a:p>
            <a:r>
              <a:rPr lang="en-US"/>
              <a:t/>
            </a: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p:spTree>
      <p:nvGrpSpPr>
        <p:cNvPr id="1" name=""/>
        <p:cNvGrpSpPr/>
        <p:nvPr/>
      </p:nvGrpSpPr>
      <p:grpSpPr>
        <a:xfrm>
          <a:off x="0" y="0"/>
          <a:ext cx="0" cy="0"/>
          <a:chOff x="0" y="0"/>
          <a:chExt cx="0" cy="0"/>
        </a:xfrm>
      </p:grpSpPr>
      <p:sp>
        <p:nvSpPr>
          <p:cNvPr id="2" name="PlaceHolder 1"/>
          <p:cNvSpPr>
            <a:spLocks noGrp="1"/>
          </p:cNvSpPr>
          <p:nvPr>
            <p:ph type="ftr" idx="26"/>
          </p:nvPr>
        </p:nvSpPr>
        <p:spPr/>
        <p:txBody>
          <a:bodyPr/>
          <a:p>
            <a:r>
              <a:t>Footer</a:t>
            </a:r>
          </a:p>
        </p:txBody>
      </p:sp>
      <p:sp>
        <p:nvSpPr>
          <p:cNvPr id="3" name="PlaceHolder 2"/>
          <p:cNvSpPr>
            <a:spLocks noGrp="1"/>
          </p:cNvSpPr>
          <p:nvPr>
            <p:ph type="sldNum" idx="27"/>
          </p:nvPr>
        </p:nvSpPr>
        <p:spPr/>
        <p:txBody>
          <a:bodyPr/>
          <a:p>
            <a:fld id="{DBACBC8F-109C-45BF-9076-39740B073FE5}" type="slidenum">
              <a:t>&lt;#&gt;</a:t>
            </a:fld>
          </a:p>
        </p:txBody>
      </p:sp>
      <p:sp>
        <p:nvSpPr>
          <p:cNvPr id="4" name="PlaceHolder 3"/>
          <p:cNvSpPr>
            <a:spLocks noGrp="1"/>
          </p:cNvSpPr>
          <p:nvPr>
            <p:ph type="dt" idx="25"/>
          </p:nvPr>
        </p:nvSpPr>
        <p:spPr/>
        <p:txBody>
          <a:bodyPr/>
          <a:p>
            <a:r>
              <a:rPr lang="en-US"/>
              <a:t/>
            </a: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Content with Caption">
    <p:spTree>
      <p:nvGrpSpPr>
        <p:cNvPr id="1" name=""/>
        <p:cNvGrpSpPr/>
        <p:nvPr/>
      </p:nvGrpSpPr>
      <p:grpSpPr>
        <a:xfrm>
          <a:off x="0" y="0"/>
          <a:ext cx="0" cy="0"/>
          <a:chOff x="0" y="0"/>
          <a:chExt cx="0" cy="0"/>
        </a:xfrm>
      </p:grpSpPr>
      <p:sp>
        <p:nvSpPr>
          <p:cNvPr id="2" name="PlaceHolder 1"/>
          <p:cNvSpPr>
            <a:spLocks noGrp="1"/>
          </p:cNvSpPr>
          <p:nvPr>
            <p:ph type="ftr" idx="29"/>
          </p:nvPr>
        </p:nvSpPr>
        <p:spPr/>
        <p:txBody>
          <a:bodyPr/>
          <a:p>
            <a:r>
              <a:t>Footer</a:t>
            </a:r>
          </a:p>
        </p:txBody>
      </p:sp>
      <p:sp>
        <p:nvSpPr>
          <p:cNvPr id="3" name="PlaceHolder 2"/>
          <p:cNvSpPr>
            <a:spLocks noGrp="1"/>
          </p:cNvSpPr>
          <p:nvPr>
            <p:ph type="sldNum" idx="30"/>
          </p:nvPr>
        </p:nvSpPr>
        <p:spPr/>
        <p:txBody>
          <a:bodyPr/>
          <a:p>
            <a:fld id="{238F4FF7-8D80-41F0-839C-EF4DB146C912}" type="slidenum">
              <a:t>&lt;#&gt;</a:t>
            </a:fld>
          </a:p>
        </p:txBody>
      </p:sp>
      <p:sp>
        <p:nvSpPr>
          <p:cNvPr id="4" name="PlaceHolder 3"/>
          <p:cNvSpPr>
            <a:spLocks noGrp="1"/>
          </p:cNvSpPr>
          <p:nvPr>
            <p:ph type="dt" idx="28"/>
          </p:nvPr>
        </p:nvSpPr>
        <p:spPr/>
        <p:txBody>
          <a:bodyPr/>
          <a:p>
            <a:r>
              <a:rPr lang="en-US"/>
              <a:t/>
            </a: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Picture with Caption">
    <p:spTree>
      <p:nvGrpSpPr>
        <p:cNvPr id="1" name=""/>
        <p:cNvGrpSpPr/>
        <p:nvPr/>
      </p:nvGrpSpPr>
      <p:grpSpPr>
        <a:xfrm>
          <a:off x="0" y="0"/>
          <a:ext cx="0" cy="0"/>
          <a:chOff x="0" y="0"/>
          <a:chExt cx="0" cy="0"/>
        </a:xfrm>
      </p:grpSpPr>
      <p:sp>
        <p:nvSpPr>
          <p:cNvPr id="2" name="PlaceHolder 1"/>
          <p:cNvSpPr>
            <a:spLocks noGrp="1"/>
          </p:cNvSpPr>
          <p:nvPr>
            <p:ph type="ftr" idx="32"/>
          </p:nvPr>
        </p:nvSpPr>
        <p:spPr/>
        <p:txBody>
          <a:bodyPr/>
          <a:p>
            <a:r>
              <a:t>Footer</a:t>
            </a:r>
          </a:p>
        </p:txBody>
      </p:sp>
      <p:sp>
        <p:nvSpPr>
          <p:cNvPr id="3" name="PlaceHolder 2"/>
          <p:cNvSpPr>
            <a:spLocks noGrp="1"/>
          </p:cNvSpPr>
          <p:nvPr>
            <p:ph type="sldNum" idx="33"/>
          </p:nvPr>
        </p:nvSpPr>
        <p:spPr/>
        <p:txBody>
          <a:bodyPr/>
          <a:p>
            <a:fld id="{56DF5C2A-A77E-4E1E-BEC1-5F815BF3E4A9}" type="slidenum">
              <a:t>&lt;#&gt;</a:t>
            </a:fld>
          </a:p>
        </p:txBody>
      </p:sp>
      <p:sp>
        <p:nvSpPr>
          <p:cNvPr id="4" name="PlaceHolder 3"/>
          <p:cNvSpPr>
            <a:spLocks noGrp="1"/>
          </p:cNvSpPr>
          <p:nvPr>
            <p:ph type="dt" idx="31"/>
          </p:nvPr>
        </p:nvSpPr>
        <p:spPr/>
        <p:txBody>
          <a:bodyPr/>
          <a:p>
            <a:r>
              <a:rPr lang="en-US"/>
              <a:t/>
            </a: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2.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3.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slideLayout" Target="../slideLayouts/slideLayout4.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slideLayout" Target="../slideLayouts/slideLayout5.xml"/>
</Relationships>
</file>

<file path=ppt/slideMasters/_rels/slideMaster6.xml.rels><?xml version="1.0" encoding="UTF-8"?>
<Relationships xmlns="http://schemas.openxmlformats.org/package/2006/relationships"><Relationship Id="rId1" Type="http://schemas.openxmlformats.org/officeDocument/2006/relationships/theme" Target="../theme/theme6.xml"/><Relationship Id="rId2" Type="http://schemas.openxmlformats.org/officeDocument/2006/relationships/slideLayout" Target="../slideLayouts/slideLayout6.xml"/>
</Relationships>
</file>

<file path=ppt/slideMasters/_rels/slideMaster7.xml.rels><?xml version="1.0" encoding="UTF-8"?>
<Relationships xmlns="http://schemas.openxmlformats.org/package/2006/relationships"><Relationship Id="rId1" Type="http://schemas.openxmlformats.org/officeDocument/2006/relationships/theme" Target="../theme/theme7.xml"/><Relationship Id="rId2" Type="http://schemas.openxmlformats.org/officeDocument/2006/relationships/slideLayout" Target="../slideLayouts/slideLayout7.xml"/>
</Relationships>
</file>

<file path=ppt/slideMasters/_rels/slideMaster8.xml.rels><?xml version="1.0" encoding="UTF-8"?>
<Relationships xmlns="http://schemas.openxmlformats.org/package/2006/relationships"><Relationship Id="rId1" Type="http://schemas.openxmlformats.org/officeDocument/2006/relationships/theme" Target="../theme/theme8.xml"/><Relationship Id="rId2" Type="http://schemas.openxmlformats.org/officeDocument/2006/relationships/slideLayout" Target="../slideLayouts/slideLayout8.xml"/>
</Relationships>
</file>

<file path=ppt/slideMasters/_rels/slideMaster9.xml.rels><?xml version="1.0" encoding="UTF-8"?>
<Relationships xmlns="http://schemas.openxmlformats.org/package/2006/relationships"><Relationship Id="rId1" Type="http://schemas.openxmlformats.org/officeDocument/2006/relationships/theme" Target="../theme/theme9.xml"/><Relationship Id="rId2" Type="http://schemas.openxmlformats.org/officeDocument/2006/relationships/slideLayout" Target="../slideLayouts/slideLayout9.xml"/>
</Relationships>
</file>

<file path=ppt/slideMasters/_rels/slideMaster10.xml.rels><?xml version="1.0" encoding="UTF-8"?>
<Relationships xmlns="http://schemas.openxmlformats.org/package/2006/relationships"><Relationship Id="rId1" Type="http://schemas.openxmlformats.org/officeDocument/2006/relationships/theme" Target="../theme/theme10.xml"/><Relationship Id="rId2" Type="http://schemas.openxmlformats.org/officeDocument/2006/relationships/slideLayout" Target="../slideLayouts/slideLayout10.xml"/>
</Relationships>
</file>

<file path=ppt/slideMasters/_rels/slideMaster11.xml.rels><?xml version="1.0" encoding="UTF-8"?>
<Relationships xmlns="http://schemas.openxmlformats.org/package/2006/relationships"><Relationship Id="rId1" Type="http://schemas.openxmlformats.org/officeDocument/2006/relationships/theme" Target="../theme/theme11.xml"/><Relationship Id="rId2" Type="http://schemas.openxmlformats.org/officeDocument/2006/relationships/slideLayout" Target="../slideLayouts/slideLayout11.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1523880" y="1122480"/>
            <a:ext cx="9143640" cy="2387160"/>
          </a:xfrm>
          <a:prstGeom prst="rect">
            <a:avLst/>
          </a:prstGeom>
          <a:noFill/>
          <a:ln w="0">
            <a:noFill/>
          </a:ln>
        </p:spPr>
        <p:txBody>
          <a:bodyPr lIns="91440" rIns="91440" tIns="45720" bIns="45720" anchor="b">
            <a:noAutofit/>
          </a:bodyPr>
          <a:p>
            <a:pPr indent="0" defTabSz="914400">
              <a:lnSpc>
                <a:spcPct val="90000"/>
              </a:lnSpc>
              <a:buNone/>
            </a:pPr>
            <a:r>
              <a:rPr b="1" lang="en-US" sz="6000" strike="noStrike" u="none" cap="all">
                <a:solidFill>
                  <a:schemeClr val="dk1"/>
                </a:solidFill>
                <a:uFillTx/>
                <a:latin typeface="Gill Sans Nova"/>
              </a:rPr>
              <a:t>Click to edit Master title style</a:t>
            </a:r>
            <a:endParaRPr b="0" lang="en-US" sz="6000" strike="noStrike" u="none">
              <a:solidFill>
                <a:schemeClr val="dk1"/>
              </a:solidFill>
              <a:uFillTx/>
              <a:latin typeface="Gill Sans Nova"/>
            </a:endParaRPr>
          </a:p>
        </p:txBody>
      </p:sp>
      <p:sp>
        <p:nvSpPr>
          <p:cNvPr id="1" name="PlaceHolder 2"/>
          <p:cNvSpPr>
            <a:spLocks noGrp="1"/>
          </p:cNvSpPr>
          <p:nvPr>
            <p:ph type="dt" idx="1"/>
          </p:nvPr>
        </p:nvSpPr>
        <p:spPr>
          <a:xfrm>
            <a:off x="838080" y="6356520"/>
            <a:ext cx="2742840" cy="364680"/>
          </a:xfrm>
          <a:prstGeom prst="rect">
            <a:avLst/>
          </a:prstGeom>
          <a:noFill/>
          <a:ln w="0">
            <a:noFill/>
          </a:ln>
        </p:spPr>
        <p:txBody>
          <a:bodyPr lIns="91440" rIns="91440" tIns="45720" bIns="45720" anchor="ctr">
            <a:noAutofit/>
          </a:bodyPr>
          <a:lstStyle>
            <a:lvl1pPr indent="0" defTabSz="914400">
              <a:lnSpc>
                <a:spcPct val="100000"/>
              </a:lnSpc>
              <a:buNone/>
              <a:defRPr b="1" lang="en-US" sz="1200" spc="99" strike="noStrike" u="none" cap="all">
                <a:solidFill>
                  <a:schemeClr val="dk1">
                    <a:tint val="75000"/>
                  </a:schemeClr>
                </a:solidFill>
                <a:uFillTx/>
                <a:latin typeface="Gill Sans Nova"/>
              </a:defRPr>
            </a:lvl1pPr>
          </a:lstStyle>
          <a:p>
            <a:pPr indent="0" defTabSz="914400">
              <a:lnSpc>
                <a:spcPct val="100000"/>
              </a:lnSpc>
              <a:buNone/>
            </a:pPr>
            <a:r>
              <a:rPr b="1" lang="en-US" sz="1200" spc="99" strike="noStrike" u="none" cap="all">
                <a:solidFill>
                  <a:schemeClr val="dk1">
                    <a:tint val="75000"/>
                  </a:schemeClr>
                </a:solidFill>
                <a:uFillTx/>
                <a:latin typeface="Gill Sans Nova"/>
              </a:rPr>
              <a:t>&lt;date/time&gt;</a:t>
            </a:r>
            <a:endParaRPr b="0" lang="en-US" sz="1200" strike="noStrike" u="none">
              <a:solidFill>
                <a:srgbClr val="000000"/>
              </a:solidFill>
              <a:uFillTx/>
              <a:latin typeface="Times New Roman"/>
            </a:endParaRPr>
          </a:p>
        </p:txBody>
      </p:sp>
      <p:sp>
        <p:nvSpPr>
          <p:cNvPr id="2" name="PlaceHolder 3"/>
          <p:cNvSpPr>
            <a:spLocks noGrp="1"/>
          </p:cNvSpPr>
          <p:nvPr>
            <p:ph type="ftr" idx="2"/>
          </p:nvPr>
        </p:nvSpPr>
        <p:spPr>
          <a:xfrm>
            <a:off x="4038480" y="6356520"/>
            <a:ext cx="4114440" cy="364680"/>
          </a:xfrm>
          <a:prstGeom prst="rect">
            <a:avLst/>
          </a:prstGeom>
          <a:noFill/>
          <a:ln w="0">
            <a:noFill/>
          </a:ln>
        </p:spPr>
        <p:txBody>
          <a:bodyPr lIns="91440" rIns="91440" tIns="45720" bIns="45720" anchor="ctr">
            <a:noAutofit/>
          </a:bodyPr>
          <a:lstStyle>
            <a:lvl1pPr indent="0" algn="ctr">
              <a:buNone/>
              <a:defRPr b="0" lang="en-US" sz="1400" strike="noStrike" u="none">
                <a:solidFill>
                  <a:srgbClr val="000000"/>
                </a:solidFill>
                <a:uFillTx/>
                <a:latin typeface="Times New Roman"/>
              </a:defRPr>
            </a:lvl1pPr>
          </a:lstStyle>
          <a:p>
            <a:pPr indent="0" algn="ctr">
              <a:buNone/>
            </a:pPr>
            <a:r>
              <a:rPr b="0" lang="en-US" sz="1400" strike="noStrike" u="none">
                <a:solidFill>
                  <a:srgbClr val="000000"/>
                </a:solidFill>
                <a:uFillTx/>
                <a:latin typeface="Times New Roman"/>
              </a:rPr>
              <a:t>&lt;footer&gt;</a:t>
            </a:r>
            <a:endParaRPr b="0" lang="en-US" sz="1400" strike="noStrike" u="none">
              <a:solidFill>
                <a:srgbClr val="000000"/>
              </a:solidFill>
              <a:uFillTx/>
              <a:latin typeface="Times New Roman"/>
            </a:endParaRPr>
          </a:p>
        </p:txBody>
      </p:sp>
      <p:sp>
        <p:nvSpPr>
          <p:cNvPr id="3" name="PlaceHolder 4"/>
          <p:cNvSpPr>
            <a:spLocks noGrp="1"/>
          </p:cNvSpPr>
          <p:nvPr>
            <p:ph type="sldNum" idx="3"/>
          </p:nvPr>
        </p:nvSpPr>
        <p:spPr>
          <a:xfrm>
            <a:off x="8610480" y="6356520"/>
            <a:ext cx="2742840" cy="364680"/>
          </a:xfrm>
          <a:prstGeom prst="rect">
            <a:avLst/>
          </a:prstGeom>
          <a:noFill/>
          <a:ln w="0">
            <a:noFill/>
          </a:ln>
        </p:spPr>
        <p:txBody>
          <a:bodyPr lIns="91440" rIns="91440" tIns="45720" bIns="45720" anchor="ctr">
            <a:noAutofit/>
          </a:bodyPr>
          <a:lstStyle>
            <a:lvl1pPr indent="0" algn="r" defTabSz="914400">
              <a:lnSpc>
                <a:spcPct val="100000"/>
              </a:lnSpc>
              <a:buNone/>
              <a:defRPr b="1" lang="en-US" sz="1200" spc="99" strike="noStrike" u="none" cap="all">
                <a:solidFill>
                  <a:schemeClr val="dk1">
                    <a:tint val="75000"/>
                  </a:schemeClr>
                </a:solidFill>
                <a:uFillTx/>
                <a:latin typeface="Gill Sans Nova"/>
              </a:defRPr>
            </a:lvl1pPr>
          </a:lstStyle>
          <a:p>
            <a:pPr indent="0" algn="r" defTabSz="914400">
              <a:lnSpc>
                <a:spcPct val="100000"/>
              </a:lnSpc>
              <a:buNone/>
            </a:pPr>
            <a:fld id="{18F3A80B-A248-4BE1-9887-39C4ED8B7A78}" type="slidenum">
              <a:rPr b="1" lang="en-US" sz="1200" spc="99" strike="noStrike" u="none" cap="all">
                <a:solidFill>
                  <a:schemeClr val="dk1">
                    <a:tint val="75000"/>
                  </a:schemeClr>
                </a:solidFill>
                <a:uFillTx/>
                <a:latin typeface="Gill Sans Nova"/>
              </a:rPr>
              <a:t>&lt;number&gt;</a:t>
            </a:fld>
            <a:endParaRPr b="0" lang="en-US" sz="1200" strike="noStrike" u="none">
              <a:solidFill>
                <a:srgbClr val="000000"/>
              </a:solidFill>
              <a:uFillTx/>
              <a:latin typeface="Times New Roman"/>
            </a:endParaRPr>
          </a:p>
        </p:txBody>
      </p:sp>
      <p:cxnSp>
        <p:nvCxnSpPr>
          <p:cNvPr id="4" name="Straight Connector 10"/>
          <p:cNvCxnSpPr/>
          <p:nvPr/>
        </p:nvCxnSpPr>
        <p:spPr>
          <a:xfrm>
            <a:off x="715680" y="1113840"/>
            <a:ext cx="360" cy="5735880"/>
          </a:xfrm>
          <a:prstGeom prst="straightConnector1">
            <a:avLst/>
          </a:prstGeom>
          <a:ln cap="sq" w="25400">
            <a:solidFill>
              <a:srgbClr val="243fff"/>
            </a:solidFill>
            <a:bevel/>
          </a:ln>
        </p:spPr>
      </p:cxnSp>
    </p:spTree>
  </p:cSld>
  <p:clrMap bg1="lt1" tx1="dk1" bg2="lt2" tx2="dk2" accent1="accent1" accent2="accent2" accent3="accent3" accent4="accent4" accent5="accent5" accent6="accent6" hlink="hlink" folHlink="folHlink"/>
  <p:sldLayoutIdLst>
    <p:sldLayoutId id="2147483649" r:id="rId2"/>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 name="PlaceHolder 1"/>
          <p:cNvSpPr>
            <a:spLocks noGrp="1"/>
          </p:cNvSpPr>
          <p:nvPr>
            <p:ph type="title"/>
          </p:nvPr>
        </p:nvSpPr>
        <p:spPr>
          <a:xfrm>
            <a:off x="838080" y="365040"/>
            <a:ext cx="10515240" cy="1325160"/>
          </a:xfrm>
          <a:prstGeom prst="rect">
            <a:avLst/>
          </a:prstGeom>
          <a:noFill/>
          <a:ln w="0">
            <a:noFill/>
          </a:ln>
        </p:spPr>
        <p:txBody>
          <a:bodyPr lIns="91440" rIns="91440" tIns="45720" bIns="45720" anchor="ctr">
            <a:noAutofit/>
          </a:bodyPr>
          <a:p>
            <a:pPr indent="0" defTabSz="914400">
              <a:lnSpc>
                <a:spcPct val="90000"/>
              </a:lnSpc>
              <a:buNone/>
            </a:pPr>
            <a:r>
              <a:rPr b="0" lang="en-US" sz="4800" strike="noStrike" u="none">
                <a:solidFill>
                  <a:schemeClr val="dk1"/>
                </a:solidFill>
                <a:uFillTx/>
                <a:latin typeface="Gill Sans Nova"/>
              </a:rPr>
              <a:t>Click to edit Master title style</a:t>
            </a:r>
            <a:endParaRPr b="0" lang="en-US" sz="4800" strike="noStrike" u="none">
              <a:solidFill>
                <a:schemeClr val="dk1"/>
              </a:solidFill>
              <a:uFillTx/>
              <a:latin typeface="Gill Sans Nova"/>
            </a:endParaRPr>
          </a:p>
        </p:txBody>
      </p:sp>
      <p:sp>
        <p:nvSpPr>
          <p:cNvPr id="8" name="PlaceHolder 2"/>
          <p:cNvSpPr>
            <a:spLocks noGrp="1"/>
          </p:cNvSpPr>
          <p:nvPr>
            <p:ph type="body"/>
          </p:nvPr>
        </p:nvSpPr>
        <p:spPr>
          <a:xfrm>
            <a:off x="838080" y="1825560"/>
            <a:ext cx="10515240" cy="4350960"/>
          </a:xfrm>
          <a:prstGeom prst="rect">
            <a:avLst/>
          </a:prstGeom>
          <a:noFill/>
          <a:ln w="0">
            <a:noFill/>
          </a:ln>
        </p:spPr>
        <p:txBody>
          <a:bodyPr lIns="91440" rIns="91440" tIns="45720" bIns="45720" anchor="t" vert="eaVert">
            <a:noAutofit/>
          </a:bodyPr>
          <a:p>
            <a:pPr marL="228600" indent="-228600" defTabSz="914400">
              <a:lnSpc>
                <a:spcPct val="90000"/>
              </a:lnSpc>
              <a:spcBef>
                <a:spcPts val="1001"/>
              </a:spcBef>
              <a:buClr>
                <a:srgbClr val="000000"/>
              </a:buClr>
              <a:buFont typeface="Arial"/>
              <a:buChar char="•"/>
            </a:pPr>
            <a:r>
              <a:rPr b="0" lang="en-US" sz="3200" strike="noStrike" u="none">
                <a:solidFill>
                  <a:schemeClr val="dk1"/>
                </a:solidFill>
                <a:uFillTx/>
                <a:latin typeface="Gill Sans Nova"/>
              </a:rPr>
              <a:t>Click to edit Master text styles</a:t>
            </a:r>
            <a:endParaRPr b="0" lang="en-US" sz="3200" strike="noStrike" u="none">
              <a:solidFill>
                <a:schemeClr val="dk1"/>
              </a:solidFill>
              <a:uFillTx/>
              <a:latin typeface="Gill Sans Nova"/>
            </a:endParaRPr>
          </a:p>
          <a:p>
            <a:pPr lvl="1" marL="685800" indent="-228600" defTabSz="914400">
              <a:lnSpc>
                <a:spcPct val="90000"/>
              </a:lnSpc>
              <a:spcBef>
                <a:spcPts val="499"/>
              </a:spcBef>
              <a:buClr>
                <a:srgbClr val="000000"/>
              </a:buClr>
              <a:buFont typeface="Arial"/>
              <a:buChar char="•"/>
            </a:pPr>
            <a:r>
              <a:rPr b="0" lang="en-US" sz="2800" strike="noStrike" u="none">
                <a:solidFill>
                  <a:schemeClr val="dk1"/>
                </a:solidFill>
                <a:uFillTx/>
                <a:latin typeface="Gill Sans Nova"/>
              </a:rPr>
              <a:t>Second level</a:t>
            </a:r>
            <a:endParaRPr b="0" lang="en-US" sz="2800" strike="noStrike" u="none">
              <a:solidFill>
                <a:schemeClr val="dk1"/>
              </a:solidFill>
              <a:uFillTx/>
              <a:latin typeface="Gill Sans Nova"/>
            </a:endParaRPr>
          </a:p>
          <a:p>
            <a:pPr lvl="2" marL="1143000" indent="-228600" defTabSz="914400">
              <a:lnSpc>
                <a:spcPct val="90000"/>
              </a:lnSpc>
              <a:spcBef>
                <a:spcPts val="499"/>
              </a:spcBef>
              <a:buClr>
                <a:srgbClr val="000000"/>
              </a:buClr>
              <a:buFont typeface="Arial"/>
              <a:buChar char="•"/>
            </a:pPr>
            <a:r>
              <a:rPr b="0" lang="en-US" sz="2400" strike="noStrike" u="none">
                <a:solidFill>
                  <a:schemeClr val="dk1"/>
                </a:solidFill>
                <a:uFillTx/>
                <a:latin typeface="Gill Sans Nova"/>
              </a:rPr>
              <a:t>Third level</a:t>
            </a:r>
            <a:endParaRPr b="0" lang="en-US" sz="2400" strike="noStrike" u="none">
              <a:solidFill>
                <a:schemeClr val="dk1"/>
              </a:solidFill>
              <a:uFillTx/>
              <a:latin typeface="Gill Sans Nova"/>
            </a:endParaRPr>
          </a:p>
          <a:p>
            <a:pPr lvl="3" marL="16002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Fourth level</a:t>
            </a:r>
            <a:endParaRPr b="0" lang="en-US" sz="2000" strike="noStrike" u="none">
              <a:solidFill>
                <a:schemeClr val="dk1"/>
              </a:solidFill>
              <a:uFillTx/>
              <a:latin typeface="Gill Sans Nova"/>
            </a:endParaRPr>
          </a:p>
          <a:p>
            <a:pPr lvl="4" marL="20574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Fifth level</a:t>
            </a:r>
            <a:endParaRPr b="0" lang="en-US" sz="2000" strike="noStrike" u="none">
              <a:solidFill>
                <a:schemeClr val="dk1"/>
              </a:solidFill>
              <a:uFillTx/>
              <a:latin typeface="Gill Sans Nova"/>
            </a:endParaRPr>
          </a:p>
        </p:txBody>
      </p:sp>
      <p:sp>
        <p:nvSpPr>
          <p:cNvPr id="9" name="PlaceHolder 3"/>
          <p:cNvSpPr>
            <a:spLocks noGrp="1"/>
          </p:cNvSpPr>
          <p:nvPr>
            <p:ph type="dt" idx="4"/>
          </p:nvPr>
        </p:nvSpPr>
        <p:spPr>
          <a:xfrm>
            <a:off x="838080" y="6356520"/>
            <a:ext cx="2742840" cy="364680"/>
          </a:xfrm>
          <a:prstGeom prst="rect">
            <a:avLst/>
          </a:prstGeom>
          <a:noFill/>
          <a:ln w="0">
            <a:noFill/>
          </a:ln>
        </p:spPr>
        <p:txBody>
          <a:bodyPr lIns="91440" rIns="91440" tIns="45720" bIns="45720" anchor="ctr">
            <a:noAutofit/>
          </a:bodyPr>
          <a:lstStyle>
            <a:lvl1pPr indent="0" defTabSz="914400">
              <a:lnSpc>
                <a:spcPct val="100000"/>
              </a:lnSpc>
              <a:buNone/>
              <a:defRPr b="1" lang="en-US" sz="1200" spc="99" strike="noStrike" u="none" cap="all">
                <a:solidFill>
                  <a:schemeClr val="dk1">
                    <a:tint val="75000"/>
                  </a:schemeClr>
                </a:solidFill>
                <a:uFillTx/>
                <a:latin typeface="Gill Sans Nova"/>
              </a:defRPr>
            </a:lvl1pPr>
          </a:lstStyle>
          <a:p>
            <a:pPr indent="0" defTabSz="914400">
              <a:lnSpc>
                <a:spcPct val="100000"/>
              </a:lnSpc>
              <a:buNone/>
            </a:pPr>
            <a:r>
              <a:rPr b="1" lang="en-US" sz="1200" spc="99" strike="noStrike" u="none" cap="all">
                <a:solidFill>
                  <a:schemeClr val="dk1">
                    <a:tint val="75000"/>
                  </a:schemeClr>
                </a:solidFill>
                <a:uFillTx/>
                <a:latin typeface="Gill Sans Nova"/>
              </a:rPr>
              <a:t>&lt;date/time&gt;</a:t>
            </a:r>
            <a:endParaRPr b="0" lang="en-US" sz="1200" strike="noStrike" u="none">
              <a:solidFill>
                <a:srgbClr val="000000"/>
              </a:solidFill>
              <a:uFillTx/>
              <a:latin typeface="Times New Roman"/>
            </a:endParaRPr>
          </a:p>
        </p:txBody>
      </p:sp>
      <p:sp>
        <p:nvSpPr>
          <p:cNvPr id="10" name="PlaceHolder 4"/>
          <p:cNvSpPr>
            <a:spLocks noGrp="1"/>
          </p:cNvSpPr>
          <p:nvPr>
            <p:ph type="ftr" idx="5"/>
          </p:nvPr>
        </p:nvSpPr>
        <p:spPr>
          <a:xfrm>
            <a:off x="4038480" y="6356520"/>
            <a:ext cx="4114440" cy="364680"/>
          </a:xfrm>
          <a:prstGeom prst="rect">
            <a:avLst/>
          </a:prstGeom>
          <a:noFill/>
          <a:ln w="0">
            <a:noFill/>
          </a:ln>
        </p:spPr>
        <p:txBody>
          <a:bodyPr lIns="91440" rIns="91440" tIns="45720" bIns="45720" anchor="ctr">
            <a:noAutofit/>
          </a:bodyPr>
          <a:lstStyle>
            <a:lvl1pPr indent="0" algn="ctr">
              <a:buNone/>
              <a:defRPr b="0" lang="en-US" sz="1400" strike="noStrike" u="none">
                <a:solidFill>
                  <a:srgbClr val="000000"/>
                </a:solidFill>
                <a:uFillTx/>
                <a:latin typeface="Times New Roman"/>
              </a:defRPr>
            </a:lvl1pPr>
          </a:lstStyle>
          <a:p>
            <a:pPr indent="0" algn="ctr">
              <a:buNone/>
            </a:pPr>
            <a:r>
              <a:rPr b="0" lang="en-US" sz="1400" strike="noStrike" u="none">
                <a:solidFill>
                  <a:srgbClr val="000000"/>
                </a:solidFill>
                <a:uFillTx/>
                <a:latin typeface="Times New Roman"/>
              </a:rPr>
              <a:t>&lt;footer&gt;</a:t>
            </a:r>
            <a:endParaRPr b="0" lang="en-US" sz="1400" strike="noStrike" u="none">
              <a:solidFill>
                <a:srgbClr val="000000"/>
              </a:solidFill>
              <a:uFillTx/>
              <a:latin typeface="Times New Roman"/>
            </a:endParaRPr>
          </a:p>
        </p:txBody>
      </p:sp>
      <p:sp>
        <p:nvSpPr>
          <p:cNvPr id="11" name="PlaceHolder 5"/>
          <p:cNvSpPr>
            <a:spLocks noGrp="1"/>
          </p:cNvSpPr>
          <p:nvPr>
            <p:ph type="sldNum" idx="6"/>
          </p:nvPr>
        </p:nvSpPr>
        <p:spPr>
          <a:xfrm>
            <a:off x="8610480" y="6356520"/>
            <a:ext cx="2742840" cy="364680"/>
          </a:xfrm>
          <a:prstGeom prst="rect">
            <a:avLst/>
          </a:prstGeom>
          <a:noFill/>
          <a:ln w="0">
            <a:noFill/>
          </a:ln>
        </p:spPr>
        <p:txBody>
          <a:bodyPr lIns="91440" rIns="91440" tIns="45720" bIns="45720" anchor="ctr">
            <a:noAutofit/>
          </a:bodyPr>
          <a:lstStyle>
            <a:lvl1pPr indent="0" algn="r" defTabSz="914400">
              <a:lnSpc>
                <a:spcPct val="100000"/>
              </a:lnSpc>
              <a:buNone/>
              <a:defRPr b="1" lang="en-US" sz="1200" spc="99" strike="noStrike" u="none" cap="all">
                <a:solidFill>
                  <a:schemeClr val="dk1">
                    <a:tint val="75000"/>
                  </a:schemeClr>
                </a:solidFill>
                <a:uFillTx/>
                <a:latin typeface="Gill Sans Nova"/>
              </a:defRPr>
            </a:lvl1pPr>
          </a:lstStyle>
          <a:p>
            <a:pPr indent="0" algn="r" defTabSz="914400">
              <a:lnSpc>
                <a:spcPct val="100000"/>
              </a:lnSpc>
              <a:buNone/>
            </a:pPr>
            <a:fld id="{F2C6747E-8E57-496A-AC16-6D0C92FA2CC1}" type="slidenum">
              <a:rPr b="1" lang="en-US" sz="1200" spc="99" strike="noStrike" u="none" cap="all">
                <a:solidFill>
                  <a:schemeClr val="dk1">
                    <a:tint val="75000"/>
                  </a:schemeClr>
                </a:solidFill>
                <a:uFillTx/>
                <a:latin typeface="Gill Sans Nova"/>
              </a:rPr>
              <a:t>&lt;number&gt;</a:t>
            </a:fld>
            <a:endParaRPr b="0" lang="en-US" sz="1200" strike="noStrike" u="none">
              <a:solidFill>
                <a:srgbClr val="000000"/>
              </a:solidFill>
              <a:uFillTx/>
              <a:latin typeface="Times New Roman"/>
            </a:endParaRPr>
          </a:p>
        </p:txBody>
      </p:sp>
      <p:cxnSp>
        <p:nvCxnSpPr>
          <p:cNvPr id="12" name="Straight Connector 6"/>
          <p:cNvCxnSpPr/>
          <p:nvPr/>
        </p:nvCxnSpPr>
        <p:spPr>
          <a:xfrm>
            <a:off x="715680" y="356760"/>
            <a:ext cx="360" cy="6492960"/>
          </a:xfrm>
          <a:prstGeom prst="straightConnector1">
            <a:avLst/>
          </a:prstGeom>
          <a:ln cap="sq" w="25400">
            <a:solidFill>
              <a:srgbClr val="243fff"/>
            </a:solidFill>
            <a:bevel/>
          </a:ln>
        </p:spPr>
      </p:cxnSp>
    </p:spTree>
  </p:cSld>
  <p:clrMap bg1="lt1" tx1="dk1" bg2="lt2" tx2="dk2" accent1="accent1" accent2="accent2" accent3="accent3" accent4="accent4" accent5="accent5" accent6="accent6" hlink="hlink" folHlink="folHlink"/>
  <p:sldLayoutIdLst>
    <p:sldLayoutId id="2147483651" r:id="rId2"/>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3" name="PlaceHolder 1"/>
          <p:cNvSpPr>
            <a:spLocks noGrp="1"/>
          </p:cNvSpPr>
          <p:nvPr>
            <p:ph type="title"/>
          </p:nvPr>
        </p:nvSpPr>
        <p:spPr>
          <a:xfrm>
            <a:off x="8724960" y="365040"/>
            <a:ext cx="2628720" cy="5811480"/>
          </a:xfrm>
          <a:prstGeom prst="rect">
            <a:avLst/>
          </a:prstGeom>
          <a:noFill/>
          <a:ln w="0">
            <a:noFill/>
          </a:ln>
        </p:spPr>
        <p:txBody>
          <a:bodyPr lIns="91440" rIns="91440" tIns="45720" bIns="45720" anchor="ctr" vert="eaVert">
            <a:noAutofit/>
          </a:bodyPr>
          <a:p>
            <a:pPr indent="0" defTabSz="914400">
              <a:lnSpc>
                <a:spcPct val="90000"/>
              </a:lnSpc>
              <a:buNone/>
            </a:pPr>
            <a:r>
              <a:rPr b="0" lang="en-US" sz="4800" strike="noStrike" u="none">
                <a:solidFill>
                  <a:schemeClr val="dk1"/>
                </a:solidFill>
                <a:uFillTx/>
                <a:latin typeface="Gill Sans Nova"/>
              </a:rPr>
              <a:t>Click to edit Master title style</a:t>
            </a:r>
            <a:endParaRPr b="0" lang="en-US" sz="4800" strike="noStrike" u="none">
              <a:solidFill>
                <a:schemeClr val="dk1"/>
              </a:solidFill>
              <a:uFillTx/>
              <a:latin typeface="Gill Sans Nova"/>
            </a:endParaRPr>
          </a:p>
        </p:txBody>
      </p:sp>
      <p:sp>
        <p:nvSpPr>
          <p:cNvPr id="14" name="PlaceHolder 2"/>
          <p:cNvSpPr>
            <a:spLocks noGrp="1"/>
          </p:cNvSpPr>
          <p:nvPr>
            <p:ph type="body"/>
          </p:nvPr>
        </p:nvSpPr>
        <p:spPr>
          <a:xfrm>
            <a:off x="838080" y="365040"/>
            <a:ext cx="7733880" cy="5811480"/>
          </a:xfrm>
          <a:prstGeom prst="rect">
            <a:avLst/>
          </a:prstGeom>
          <a:noFill/>
          <a:ln w="0">
            <a:noFill/>
          </a:ln>
        </p:spPr>
        <p:txBody>
          <a:bodyPr lIns="91440" rIns="91440" tIns="45720" bIns="45720" anchor="t" vert="eaVert">
            <a:noAutofit/>
          </a:bodyPr>
          <a:p>
            <a:pPr marL="228600" indent="-228600" defTabSz="914400">
              <a:lnSpc>
                <a:spcPct val="90000"/>
              </a:lnSpc>
              <a:spcBef>
                <a:spcPts val="1001"/>
              </a:spcBef>
              <a:buClr>
                <a:srgbClr val="000000"/>
              </a:buClr>
              <a:buFont typeface="Arial"/>
              <a:buChar char="•"/>
            </a:pPr>
            <a:r>
              <a:rPr b="0" lang="en-US" sz="3200" strike="noStrike" u="none">
                <a:solidFill>
                  <a:schemeClr val="dk1"/>
                </a:solidFill>
                <a:uFillTx/>
                <a:latin typeface="Gill Sans Nova"/>
              </a:rPr>
              <a:t>Click to edit Master text styles</a:t>
            </a:r>
            <a:endParaRPr b="0" lang="en-US" sz="3200" strike="noStrike" u="none">
              <a:solidFill>
                <a:schemeClr val="dk1"/>
              </a:solidFill>
              <a:uFillTx/>
              <a:latin typeface="Gill Sans Nova"/>
            </a:endParaRPr>
          </a:p>
          <a:p>
            <a:pPr lvl="1" marL="685800" indent="-228600" defTabSz="914400">
              <a:lnSpc>
                <a:spcPct val="90000"/>
              </a:lnSpc>
              <a:spcBef>
                <a:spcPts val="499"/>
              </a:spcBef>
              <a:buClr>
                <a:srgbClr val="000000"/>
              </a:buClr>
              <a:buFont typeface="Arial"/>
              <a:buChar char="•"/>
            </a:pPr>
            <a:r>
              <a:rPr b="0" lang="en-US" sz="2800" strike="noStrike" u="none">
                <a:solidFill>
                  <a:schemeClr val="dk1"/>
                </a:solidFill>
                <a:uFillTx/>
                <a:latin typeface="Gill Sans Nova"/>
              </a:rPr>
              <a:t>Second level</a:t>
            </a:r>
            <a:endParaRPr b="0" lang="en-US" sz="2800" strike="noStrike" u="none">
              <a:solidFill>
                <a:schemeClr val="dk1"/>
              </a:solidFill>
              <a:uFillTx/>
              <a:latin typeface="Gill Sans Nova"/>
            </a:endParaRPr>
          </a:p>
          <a:p>
            <a:pPr lvl="2" marL="1143000" indent="-228600" defTabSz="914400">
              <a:lnSpc>
                <a:spcPct val="90000"/>
              </a:lnSpc>
              <a:spcBef>
                <a:spcPts val="499"/>
              </a:spcBef>
              <a:buClr>
                <a:srgbClr val="000000"/>
              </a:buClr>
              <a:buFont typeface="Arial"/>
              <a:buChar char="•"/>
            </a:pPr>
            <a:r>
              <a:rPr b="0" lang="en-US" sz="2400" strike="noStrike" u="none">
                <a:solidFill>
                  <a:schemeClr val="dk1"/>
                </a:solidFill>
                <a:uFillTx/>
                <a:latin typeface="Gill Sans Nova"/>
              </a:rPr>
              <a:t>Third level</a:t>
            </a:r>
            <a:endParaRPr b="0" lang="en-US" sz="2400" strike="noStrike" u="none">
              <a:solidFill>
                <a:schemeClr val="dk1"/>
              </a:solidFill>
              <a:uFillTx/>
              <a:latin typeface="Gill Sans Nova"/>
            </a:endParaRPr>
          </a:p>
          <a:p>
            <a:pPr lvl="3" marL="16002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Fourth level</a:t>
            </a:r>
            <a:endParaRPr b="0" lang="en-US" sz="2000" strike="noStrike" u="none">
              <a:solidFill>
                <a:schemeClr val="dk1"/>
              </a:solidFill>
              <a:uFillTx/>
              <a:latin typeface="Gill Sans Nova"/>
            </a:endParaRPr>
          </a:p>
          <a:p>
            <a:pPr lvl="4" marL="20574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Fifth level</a:t>
            </a:r>
            <a:endParaRPr b="0" lang="en-US" sz="2000" strike="noStrike" u="none">
              <a:solidFill>
                <a:schemeClr val="dk1"/>
              </a:solidFill>
              <a:uFillTx/>
              <a:latin typeface="Gill Sans Nova"/>
            </a:endParaRPr>
          </a:p>
        </p:txBody>
      </p:sp>
      <p:sp>
        <p:nvSpPr>
          <p:cNvPr id="15" name="PlaceHolder 3"/>
          <p:cNvSpPr>
            <a:spLocks noGrp="1"/>
          </p:cNvSpPr>
          <p:nvPr>
            <p:ph type="dt" idx="7"/>
          </p:nvPr>
        </p:nvSpPr>
        <p:spPr>
          <a:xfrm>
            <a:off x="838080" y="6356520"/>
            <a:ext cx="2742840" cy="364680"/>
          </a:xfrm>
          <a:prstGeom prst="rect">
            <a:avLst/>
          </a:prstGeom>
          <a:noFill/>
          <a:ln w="0">
            <a:noFill/>
          </a:ln>
        </p:spPr>
        <p:txBody>
          <a:bodyPr lIns="91440" rIns="91440" tIns="45720" bIns="45720" anchor="ctr">
            <a:noAutofit/>
          </a:bodyPr>
          <a:lstStyle>
            <a:lvl1pPr indent="0" defTabSz="914400">
              <a:lnSpc>
                <a:spcPct val="100000"/>
              </a:lnSpc>
              <a:buNone/>
              <a:defRPr b="1" lang="en-US" sz="1200" spc="99" strike="noStrike" u="none" cap="all">
                <a:solidFill>
                  <a:schemeClr val="dk1">
                    <a:tint val="75000"/>
                  </a:schemeClr>
                </a:solidFill>
                <a:uFillTx/>
                <a:latin typeface="Gill Sans Nova"/>
              </a:defRPr>
            </a:lvl1pPr>
          </a:lstStyle>
          <a:p>
            <a:pPr indent="0" defTabSz="914400">
              <a:lnSpc>
                <a:spcPct val="100000"/>
              </a:lnSpc>
              <a:buNone/>
            </a:pPr>
            <a:r>
              <a:rPr b="1" lang="en-US" sz="1200" spc="99" strike="noStrike" u="none" cap="all">
                <a:solidFill>
                  <a:schemeClr val="dk1">
                    <a:tint val="75000"/>
                  </a:schemeClr>
                </a:solidFill>
                <a:uFillTx/>
                <a:latin typeface="Gill Sans Nova"/>
              </a:rPr>
              <a:t>&lt;date/time&gt;</a:t>
            </a:r>
            <a:endParaRPr b="0" lang="en-US" sz="1200" strike="noStrike" u="none">
              <a:solidFill>
                <a:srgbClr val="000000"/>
              </a:solidFill>
              <a:uFillTx/>
              <a:latin typeface="Times New Roman"/>
            </a:endParaRPr>
          </a:p>
        </p:txBody>
      </p:sp>
      <p:sp>
        <p:nvSpPr>
          <p:cNvPr id="16" name="PlaceHolder 4"/>
          <p:cNvSpPr>
            <a:spLocks noGrp="1"/>
          </p:cNvSpPr>
          <p:nvPr>
            <p:ph type="ftr" idx="8"/>
          </p:nvPr>
        </p:nvSpPr>
        <p:spPr>
          <a:xfrm>
            <a:off x="4038480" y="6356520"/>
            <a:ext cx="4114440" cy="364680"/>
          </a:xfrm>
          <a:prstGeom prst="rect">
            <a:avLst/>
          </a:prstGeom>
          <a:noFill/>
          <a:ln w="0">
            <a:noFill/>
          </a:ln>
        </p:spPr>
        <p:txBody>
          <a:bodyPr lIns="91440" rIns="91440" tIns="45720" bIns="45720" anchor="ctr">
            <a:noAutofit/>
          </a:bodyPr>
          <a:lstStyle>
            <a:lvl1pPr indent="0" algn="ctr">
              <a:buNone/>
              <a:defRPr b="0" lang="en-US" sz="1400" strike="noStrike" u="none">
                <a:solidFill>
                  <a:srgbClr val="000000"/>
                </a:solidFill>
                <a:uFillTx/>
                <a:latin typeface="Times New Roman"/>
              </a:defRPr>
            </a:lvl1pPr>
          </a:lstStyle>
          <a:p>
            <a:pPr indent="0" algn="ctr">
              <a:buNone/>
            </a:pPr>
            <a:r>
              <a:rPr b="0" lang="en-US" sz="1400" strike="noStrike" u="none">
                <a:solidFill>
                  <a:srgbClr val="000000"/>
                </a:solidFill>
                <a:uFillTx/>
                <a:latin typeface="Times New Roman"/>
              </a:rPr>
              <a:t>&lt;footer&gt;</a:t>
            </a:r>
            <a:endParaRPr b="0" lang="en-US" sz="1400" strike="noStrike" u="none">
              <a:solidFill>
                <a:srgbClr val="000000"/>
              </a:solidFill>
              <a:uFillTx/>
              <a:latin typeface="Times New Roman"/>
            </a:endParaRPr>
          </a:p>
        </p:txBody>
      </p:sp>
      <p:sp>
        <p:nvSpPr>
          <p:cNvPr id="17" name="PlaceHolder 5"/>
          <p:cNvSpPr>
            <a:spLocks noGrp="1"/>
          </p:cNvSpPr>
          <p:nvPr>
            <p:ph type="sldNum" idx="9"/>
          </p:nvPr>
        </p:nvSpPr>
        <p:spPr>
          <a:xfrm>
            <a:off x="8610480" y="6356520"/>
            <a:ext cx="2742840" cy="364680"/>
          </a:xfrm>
          <a:prstGeom prst="rect">
            <a:avLst/>
          </a:prstGeom>
          <a:noFill/>
          <a:ln w="0">
            <a:noFill/>
          </a:ln>
        </p:spPr>
        <p:txBody>
          <a:bodyPr lIns="91440" rIns="91440" tIns="45720" bIns="45720" anchor="ctr">
            <a:noAutofit/>
          </a:bodyPr>
          <a:lstStyle>
            <a:lvl1pPr indent="0" algn="r" defTabSz="914400">
              <a:lnSpc>
                <a:spcPct val="100000"/>
              </a:lnSpc>
              <a:buNone/>
              <a:defRPr b="1" lang="en-US" sz="1200" spc="99" strike="noStrike" u="none" cap="all">
                <a:solidFill>
                  <a:schemeClr val="dk1">
                    <a:tint val="75000"/>
                  </a:schemeClr>
                </a:solidFill>
                <a:uFillTx/>
                <a:latin typeface="Gill Sans Nova"/>
              </a:defRPr>
            </a:lvl1pPr>
          </a:lstStyle>
          <a:p>
            <a:pPr indent="0" algn="r" defTabSz="914400">
              <a:lnSpc>
                <a:spcPct val="100000"/>
              </a:lnSpc>
              <a:buNone/>
            </a:pPr>
            <a:fld id="{52860FB2-3231-4CB6-9207-7E758A1A2218}" type="slidenum">
              <a:rPr b="1" lang="en-US" sz="1200" spc="99" strike="noStrike" u="none" cap="all">
                <a:solidFill>
                  <a:schemeClr val="dk1">
                    <a:tint val="75000"/>
                  </a:schemeClr>
                </a:solidFill>
                <a:uFillTx/>
                <a:latin typeface="Gill Sans Nova"/>
              </a:rPr>
              <a:t>&lt;number&gt;</a:t>
            </a:fld>
            <a:endParaRPr b="0" lang="en-US" sz="1200" strike="noStrike" u="none">
              <a:solidFill>
                <a:srgbClr val="000000"/>
              </a:solidFill>
              <a:uFillTx/>
              <a:latin typeface="Times New Roman"/>
            </a:endParaRPr>
          </a:p>
        </p:txBody>
      </p:sp>
      <p:cxnSp>
        <p:nvCxnSpPr>
          <p:cNvPr id="18" name="Straight Connector 6"/>
          <p:cNvCxnSpPr/>
          <p:nvPr/>
        </p:nvCxnSpPr>
        <p:spPr>
          <a:xfrm>
            <a:off x="8280" y="261720"/>
            <a:ext cx="11354040" cy="360"/>
          </a:xfrm>
          <a:prstGeom prst="straightConnector1">
            <a:avLst/>
          </a:prstGeom>
          <a:ln cap="sq" w="25400">
            <a:solidFill>
              <a:srgbClr val="243fff"/>
            </a:solidFill>
            <a:bevel/>
          </a:ln>
        </p:spPr>
      </p:cxnSp>
    </p:spTree>
  </p:cSld>
  <p:clrMap bg1="lt1" tx1="dk1" bg2="lt2" tx2="dk2" accent1="accent1" accent2="accent2" accent3="accent3" accent4="accent4" accent5="accent5" accent6="accent6" hlink="hlink" folHlink="folHlink"/>
  <p:sldLayoutIdLst>
    <p:sldLayoutId id="2147483653" r:id="rId2"/>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9" name="PlaceHolder 1"/>
          <p:cNvSpPr>
            <a:spLocks noGrp="1"/>
          </p:cNvSpPr>
          <p:nvPr>
            <p:ph type="title"/>
          </p:nvPr>
        </p:nvSpPr>
        <p:spPr>
          <a:xfrm>
            <a:off x="838080" y="365040"/>
            <a:ext cx="10515240" cy="1325160"/>
          </a:xfrm>
          <a:prstGeom prst="rect">
            <a:avLst/>
          </a:prstGeom>
          <a:noFill/>
          <a:ln w="0">
            <a:noFill/>
          </a:ln>
        </p:spPr>
        <p:txBody>
          <a:bodyPr lIns="91440" rIns="91440" tIns="45720" bIns="45720" anchor="ctr">
            <a:noAutofit/>
          </a:bodyPr>
          <a:p>
            <a:pPr indent="0" defTabSz="914400">
              <a:lnSpc>
                <a:spcPct val="90000"/>
              </a:lnSpc>
              <a:buNone/>
            </a:pPr>
            <a:r>
              <a:rPr b="0" lang="en-US" sz="4800" strike="noStrike" u="none">
                <a:solidFill>
                  <a:schemeClr val="dk1"/>
                </a:solidFill>
                <a:uFillTx/>
                <a:latin typeface="Gill Sans Nova"/>
              </a:rPr>
              <a:t>Click to edit Master title style</a:t>
            </a:r>
            <a:endParaRPr b="0" lang="en-US" sz="4800" strike="noStrike" u="none">
              <a:solidFill>
                <a:schemeClr val="dk1"/>
              </a:solidFill>
              <a:uFillTx/>
              <a:latin typeface="Gill Sans Nova"/>
            </a:endParaRPr>
          </a:p>
        </p:txBody>
      </p:sp>
      <p:sp>
        <p:nvSpPr>
          <p:cNvPr id="20" name="PlaceHolder 2"/>
          <p:cNvSpPr>
            <a:spLocks noGrp="1"/>
          </p:cNvSpPr>
          <p:nvPr>
            <p:ph type="body"/>
          </p:nvPr>
        </p:nvSpPr>
        <p:spPr>
          <a:xfrm>
            <a:off x="838080" y="1825560"/>
            <a:ext cx="10515240" cy="4350960"/>
          </a:xfrm>
          <a:prstGeom prst="rect">
            <a:avLst/>
          </a:prstGeom>
          <a:noFill/>
          <a:ln w="0">
            <a:noFill/>
          </a:ln>
        </p:spPr>
        <p:txBody>
          <a:bodyPr lIns="91440" rIns="91440" tIns="45720" bIns="45720" anchor="t">
            <a:noAutofit/>
          </a:bodyPr>
          <a:p>
            <a:pPr marL="228600" indent="-228600" defTabSz="914400">
              <a:lnSpc>
                <a:spcPct val="90000"/>
              </a:lnSpc>
              <a:spcBef>
                <a:spcPts val="1001"/>
              </a:spcBef>
              <a:buClr>
                <a:srgbClr val="000000"/>
              </a:buClr>
              <a:buFont typeface="Arial"/>
              <a:buChar char="•"/>
            </a:pPr>
            <a:r>
              <a:rPr b="0" lang="en-US" sz="3200" strike="noStrike" u="none">
                <a:solidFill>
                  <a:schemeClr val="dk1"/>
                </a:solidFill>
                <a:uFillTx/>
                <a:latin typeface="Gill Sans Nova"/>
              </a:rPr>
              <a:t>Click to edit Master text styles</a:t>
            </a:r>
            <a:endParaRPr b="0" lang="en-US" sz="3200" strike="noStrike" u="none">
              <a:solidFill>
                <a:schemeClr val="dk1"/>
              </a:solidFill>
              <a:uFillTx/>
              <a:latin typeface="Gill Sans Nova"/>
            </a:endParaRPr>
          </a:p>
          <a:p>
            <a:pPr lvl="1" marL="685800" indent="-228600" defTabSz="914400">
              <a:lnSpc>
                <a:spcPct val="90000"/>
              </a:lnSpc>
              <a:spcBef>
                <a:spcPts val="499"/>
              </a:spcBef>
              <a:buClr>
                <a:srgbClr val="000000"/>
              </a:buClr>
              <a:buFont typeface="Arial"/>
              <a:buChar char="•"/>
            </a:pPr>
            <a:r>
              <a:rPr b="0" lang="en-US" sz="2800" strike="noStrike" u="none">
                <a:solidFill>
                  <a:schemeClr val="dk1"/>
                </a:solidFill>
                <a:uFillTx/>
                <a:latin typeface="Gill Sans Nova"/>
              </a:rPr>
              <a:t>Second level</a:t>
            </a:r>
            <a:endParaRPr b="0" lang="en-US" sz="2800" strike="noStrike" u="none">
              <a:solidFill>
                <a:schemeClr val="dk1"/>
              </a:solidFill>
              <a:uFillTx/>
              <a:latin typeface="Gill Sans Nova"/>
            </a:endParaRPr>
          </a:p>
          <a:p>
            <a:pPr lvl="2" marL="1143000" indent="-228600" defTabSz="914400">
              <a:lnSpc>
                <a:spcPct val="90000"/>
              </a:lnSpc>
              <a:spcBef>
                <a:spcPts val="499"/>
              </a:spcBef>
              <a:buClr>
                <a:srgbClr val="000000"/>
              </a:buClr>
              <a:buFont typeface="Arial"/>
              <a:buChar char="•"/>
            </a:pPr>
            <a:r>
              <a:rPr b="0" lang="en-US" sz="2400" strike="noStrike" u="none">
                <a:solidFill>
                  <a:schemeClr val="dk1"/>
                </a:solidFill>
                <a:uFillTx/>
                <a:latin typeface="Gill Sans Nova"/>
              </a:rPr>
              <a:t>Third level</a:t>
            </a:r>
            <a:endParaRPr b="0" lang="en-US" sz="2400" strike="noStrike" u="none">
              <a:solidFill>
                <a:schemeClr val="dk1"/>
              </a:solidFill>
              <a:uFillTx/>
              <a:latin typeface="Gill Sans Nova"/>
            </a:endParaRPr>
          </a:p>
          <a:p>
            <a:pPr lvl="3" marL="16002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Fourth level</a:t>
            </a:r>
            <a:endParaRPr b="0" lang="en-US" sz="2000" strike="noStrike" u="none">
              <a:solidFill>
                <a:schemeClr val="dk1"/>
              </a:solidFill>
              <a:uFillTx/>
              <a:latin typeface="Gill Sans Nova"/>
            </a:endParaRPr>
          </a:p>
          <a:p>
            <a:pPr lvl="4" marL="20574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Fifth level</a:t>
            </a:r>
            <a:endParaRPr b="0" lang="en-US" sz="2000" strike="noStrike" u="none">
              <a:solidFill>
                <a:schemeClr val="dk1"/>
              </a:solidFill>
              <a:uFillTx/>
              <a:latin typeface="Gill Sans Nova"/>
            </a:endParaRPr>
          </a:p>
        </p:txBody>
      </p:sp>
      <p:sp>
        <p:nvSpPr>
          <p:cNvPr id="21" name="PlaceHolder 3"/>
          <p:cNvSpPr>
            <a:spLocks noGrp="1"/>
          </p:cNvSpPr>
          <p:nvPr>
            <p:ph type="dt" idx="10"/>
          </p:nvPr>
        </p:nvSpPr>
        <p:spPr>
          <a:xfrm>
            <a:off x="838080" y="6356520"/>
            <a:ext cx="2742840" cy="364680"/>
          </a:xfrm>
          <a:prstGeom prst="rect">
            <a:avLst/>
          </a:prstGeom>
          <a:noFill/>
          <a:ln w="0">
            <a:noFill/>
          </a:ln>
        </p:spPr>
        <p:txBody>
          <a:bodyPr lIns="91440" rIns="91440" tIns="45720" bIns="45720" anchor="ctr">
            <a:noAutofit/>
          </a:bodyPr>
          <a:lstStyle>
            <a:lvl1pPr indent="0" defTabSz="914400">
              <a:lnSpc>
                <a:spcPct val="100000"/>
              </a:lnSpc>
              <a:buNone/>
              <a:defRPr b="1" lang="en-US" sz="1200" spc="99" strike="noStrike" u="none" cap="all">
                <a:solidFill>
                  <a:schemeClr val="dk1">
                    <a:tint val="75000"/>
                  </a:schemeClr>
                </a:solidFill>
                <a:uFillTx/>
                <a:latin typeface="Gill Sans Nova"/>
              </a:defRPr>
            </a:lvl1pPr>
          </a:lstStyle>
          <a:p>
            <a:pPr indent="0" defTabSz="914400">
              <a:lnSpc>
                <a:spcPct val="100000"/>
              </a:lnSpc>
              <a:buNone/>
            </a:pPr>
            <a:r>
              <a:rPr b="1" lang="en-US" sz="1200" spc="99" strike="noStrike" u="none" cap="all">
                <a:solidFill>
                  <a:schemeClr val="dk1">
                    <a:tint val="75000"/>
                  </a:schemeClr>
                </a:solidFill>
                <a:uFillTx/>
                <a:latin typeface="Gill Sans Nova"/>
              </a:rPr>
              <a:t>&lt;date/time&gt;</a:t>
            </a:r>
            <a:endParaRPr b="0" lang="en-US" sz="1200" strike="noStrike" u="none">
              <a:solidFill>
                <a:srgbClr val="000000"/>
              </a:solidFill>
              <a:uFillTx/>
              <a:latin typeface="Times New Roman"/>
            </a:endParaRPr>
          </a:p>
        </p:txBody>
      </p:sp>
      <p:sp>
        <p:nvSpPr>
          <p:cNvPr id="22" name="PlaceHolder 4"/>
          <p:cNvSpPr>
            <a:spLocks noGrp="1"/>
          </p:cNvSpPr>
          <p:nvPr>
            <p:ph type="ftr" idx="11"/>
          </p:nvPr>
        </p:nvSpPr>
        <p:spPr>
          <a:xfrm>
            <a:off x="4038480" y="6356520"/>
            <a:ext cx="4114440" cy="364680"/>
          </a:xfrm>
          <a:prstGeom prst="rect">
            <a:avLst/>
          </a:prstGeom>
          <a:noFill/>
          <a:ln w="0">
            <a:noFill/>
          </a:ln>
        </p:spPr>
        <p:txBody>
          <a:bodyPr lIns="91440" rIns="91440" tIns="45720" bIns="45720" anchor="ctr">
            <a:noAutofit/>
          </a:bodyPr>
          <a:lstStyle>
            <a:lvl1pPr indent="0" algn="ctr">
              <a:buNone/>
              <a:defRPr b="0" lang="en-US" sz="1400" strike="noStrike" u="none">
                <a:solidFill>
                  <a:srgbClr val="000000"/>
                </a:solidFill>
                <a:uFillTx/>
                <a:latin typeface="Times New Roman"/>
              </a:defRPr>
            </a:lvl1pPr>
          </a:lstStyle>
          <a:p>
            <a:pPr indent="0" algn="ctr">
              <a:buNone/>
            </a:pPr>
            <a:r>
              <a:rPr b="0" lang="en-US" sz="1400" strike="noStrike" u="none">
                <a:solidFill>
                  <a:srgbClr val="000000"/>
                </a:solidFill>
                <a:uFillTx/>
                <a:latin typeface="Times New Roman"/>
              </a:rPr>
              <a:t>&lt;footer&gt;</a:t>
            </a:r>
            <a:endParaRPr b="0" lang="en-US" sz="1400" strike="noStrike" u="none">
              <a:solidFill>
                <a:srgbClr val="000000"/>
              </a:solidFill>
              <a:uFillTx/>
              <a:latin typeface="Times New Roman"/>
            </a:endParaRPr>
          </a:p>
        </p:txBody>
      </p:sp>
      <p:sp>
        <p:nvSpPr>
          <p:cNvPr id="23" name="PlaceHolder 5"/>
          <p:cNvSpPr>
            <a:spLocks noGrp="1"/>
          </p:cNvSpPr>
          <p:nvPr>
            <p:ph type="sldNum" idx="12"/>
          </p:nvPr>
        </p:nvSpPr>
        <p:spPr>
          <a:xfrm>
            <a:off x="8610480" y="6356520"/>
            <a:ext cx="2742840" cy="364680"/>
          </a:xfrm>
          <a:prstGeom prst="rect">
            <a:avLst/>
          </a:prstGeom>
          <a:noFill/>
          <a:ln w="0">
            <a:noFill/>
          </a:ln>
        </p:spPr>
        <p:txBody>
          <a:bodyPr lIns="91440" rIns="91440" tIns="45720" bIns="45720" anchor="ctr">
            <a:noAutofit/>
          </a:bodyPr>
          <a:lstStyle>
            <a:lvl1pPr indent="0" algn="r" defTabSz="914400">
              <a:lnSpc>
                <a:spcPct val="100000"/>
              </a:lnSpc>
              <a:buNone/>
              <a:defRPr b="1" lang="en-US" sz="1200" spc="99" strike="noStrike" u="none" cap="all">
                <a:solidFill>
                  <a:schemeClr val="dk1">
                    <a:tint val="75000"/>
                  </a:schemeClr>
                </a:solidFill>
                <a:uFillTx/>
                <a:latin typeface="Gill Sans Nova"/>
              </a:defRPr>
            </a:lvl1pPr>
          </a:lstStyle>
          <a:p>
            <a:pPr indent="0" algn="r" defTabSz="914400">
              <a:lnSpc>
                <a:spcPct val="100000"/>
              </a:lnSpc>
              <a:buNone/>
            </a:pPr>
            <a:fld id="{AC282298-2374-4F5B-8AC7-95462128E144}" type="slidenum">
              <a:rPr b="1" lang="en-US" sz="1200" spc="99" strike="noStrike" u="none" cap="all">
                <a:solidFill>
                  <a:schemeClr val="dk1">
                    <a:tint val="75000"/>
                  </a:schemeClr>
                </a:solidFill>
                <a:uFillTx/>
                <a:latin typeface="Gill Sans Nova"/>
              </a:rPr>
              <a:t>&lt;number&gt;</a:t>
            </a:fld>
            <a:endParaRPr b="0" lang="en-US" sz="1200" strike="noStrike" u="none">
              <a:solidFill>
                <a:srgbClr val="000000"/>
              </a:solidFill>
              <a:uFillTx/>
              <a:latin typeface="Times New Roman"/>
            </a:endParaRPr>
          </a:p>
        </p:txBody>
      </p:sp>
      <p:cxnSp>
        <p:nvCxnSpPr>
          <p:cNvPr id="24" name="Straight Connector 6"/>
          <p:cNvCxnSpPr/>
          <p:nvPr/>
        </p:nvCxnSpPr>
        <p:spPr>
          <a:xfrm>
            <a:off x="715680" y="356760"/>
            <a:ext cx="360" cy="6492960"/>
          </a:xfrm>
          <a:prstGeom prst="straightConnector1">
            <a:avLst/>
          </a:prstGeom>
          <a:ln cap="sq" w="25400">
            <a:solidFill>
              <a:srgbClr val="243fff"/>
            </a:solidFill>
            <a:bevel/>
          </a:ln>
        </p:spPr>
      </p:cxnSp>
    </p:spTree>
  </p:cSld>
  <p:clrMap bg1="lt1" tx1="dk1" bg2="lt2" tx2="dk2" accent1="accent1" accent2="accent2" accent3="accent3" accent4="accent4" accent5="accent5" accent6="accent6" hlink="hlink" folHlink="folHlink"/>
  <p:sldLayoutIdLst>
    <p:sldLayoutId id="2147483655" r:id="rId2"/>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7" name="PlaceHolder 1"/>
          <p:cNvSpPr>
            <a:spLocks noGrp="1"/>
          </p:cNvSpPr>
          <p:nvPr>
            <p:ph type="title"/>
          </p:nvPr>
        </p:nvSpPr>
        <p:spPr>
          <a:xfrm>
            <a:off x="831960" y="1709640"/>
            <a:ext cx="10515240" cy="2852280"/>
          </a:xfrm>
          <a:prstGeom prst="rect">
            <a:avLst/>
          </a:prstGeom>
          <a:noFill/>
          <a:ln w="0">
            <a:noFill/>
          </a:ln>
        </p:spPr>
        <p:txBody>
          <a:bodyPr lIns="91440" rIns="91440" tIns="45720" bIns="45720" anchor="b">
            <a:noAutofit/>
          </a:bodyPr>
          <a:p>
            <a:pPr indent="0" defTabSz="914400">
              <a:lnSpc>
                <a:spcPct val="90000"/>
              </a:lnSpc>
              <a:buNone/>
            </a:pPr>
            <a:r>
              <a:rPr b="1" lang="en-US" sz="6000" strike="noStrike" u="none" cap="all">
                <a:solidFill>
                  <a:schemeClr val="dk1"/>
                </a:solidFill>
                <a:uFillTx/>
                <a:latin typeface="Gill Sans Nova"/>
              </a:rPr>
              <a:t>Click to edit Master title style</a:t>
            </a:r>
            <a:endParaRPr b="0" lang="en-US" sz="6000" strike="noStrike" u="none">
              <a:solidFill>
                <a:schemeClr val="dk1"/>
              </a:solidFill>
              <a:uFillTx/>
              <a:latin typeface="Gill Sans Nova"/>
            </a:endParaRPr>
          </a:p>
        </p:txBody>
      </p:sp>
      <p:sp>
        <p:nvSpPr>
          <p:cNvPr id="28" name="PlaceHolder 2"/>
          <p:cNvSpPr>
            <a:spLocks noGrp="1"/>
          </p:cNvSpPr>
          <p:nvPr>
            <p:ph type="body"/>
          </p:nvPr>
        </p:nvSpPr>
        <p:spPr>
          <a:xfrm>
            <a:off x="831960" y="4589640"/>
            <a:ext cx="10515240" cy="1499760"/>
          </a:xfrm>
          <a:prstGeom prst="rect">
            <a:avLst/>
          </a:prstGeom>
          <a:noFill/>
          <a:ln w="0">
            <a:noFill/>
          </a:ln>
        </p:spPr>
        <p:txBody>
          <a:bodyPr lIns="91440" rIns="91440" tIns="45720" bIns="45720" anchor="t">
            <a:noAutofit/>
          </a:bodyPr>
          <a:p>
            <a:pPr indent="0" defTabSz="914400">
              <a:lnSpc>
                <a:spcPct val="90000"/>
              </a:lnSpc>
              <a:spcBef>
                <a:spcPts val="1001"/>
              </a:spcBef>
              <a:buNone/>
              <a:tabLst>
                <a:tab algn="l" pos="0"/>
              </a:tabLst>
            </a:pPr>
            <a:r>
              <a:rPr b="0" lang="en-US" sz="2400" strike="noStrike" u="none">
                <a:solidFill>
                  <a:schemeClr val="dk1">
                    <a:tint val="75000"/>
                  </a:schemeClr>
                </a:solidFill>
                <a:uFillTx/>
                <a:latin typeface="Gill Sans Nova"/>
              </a:rPr>
              <a:t>Click to edit Master text styles</a:t>
            </a:r>
            <a:endParaRPr b="0" lang="en-US" sz="2400" strike="noStrike" u="none">
              <a:solidFill>
                <a:schemeClr val="dk1"/>
              </a:solidFill>
              <a:uFillTx/>
              <a:latin typeface="Gill Sans Nova"/>
            </a:endParaRPr>
          </a:p>
        </p:txBody>
      </p:sp>
      <p:sp>
        <p:nvSpPr>
          <p:cNvPr id="29" name="PlaceHolder 3"/>
          <p:cNvSpPr>
            <a:spLocks noGrp="1"/>
          </p:cNvSpPr>
          <p:nvPr>
            <p:ph type="dt" idx="13"/>
          </p:nvPr>
        </p:nvSpPr>
        <p:spPr>
          <a:xfrm>
            <a:off x="838080" y="6356520"/>
            <a:ext cx="2742840" cy="364680"/>
          </a:xfrm>
          <a:prstGeom prst="rect">
            <a:avLst/>
          </a:prstGeom>
          <a:noFill/>
          <a:ln w="0">
            <a:noFill/>
          </a:ln>
        </p:spPr>
        <p:txBody>
          <a:bodyPr lIns="91440" rIns="91440" tIns="45720" bIns="45720" anchor="ctr">
            <a:noAutofit/>
          </a:bodyPr>
          <a:lstStyle>
            <a:lvl1pPr indent="0" defTabSz="914400">
              <a:lnSpc>
                <a:spcPct val="100000"/>
              </a:lnSpc>
              <a:buNone/>
              <a:defRPr b="1" lang="en-US" sz="1200" spc="99" strike="noStrike" u="none" cap="all">
                <a:solidFill>
                  <a:schemeClr val="dk1">
                    <a:tint val="75000"/>
                  </a:schemeClr>
                </a:solidFill>
                <a:uFillTx/>
                <a:latin typeface="Gill Sans Nova"/>
              </a:defRPr>
            </a:lvl1pPr>
          </a:lstStyle>
          <a:p>
            <a:pPr indent="0" defTabSz="914400">
              <a:lnSpc>
                <a:spcPct val="100000"/>
              </a:lnSpc>
              <a:buNone/>
            </a:pPr>
            <a:r>
              <a:rPr b="1" lang="en-US" sz="1200" spc="99" strike="noStrike" u="none" cap="all">
                <a:solidFill>
                  <a:schemeClr val="dk1">
                    <a:tint val="75000"/>
                  </a:schemeClr>
                </a:solidFill>
                <a:uFillTx/>
                <a:latin typeface="Gill Sans Nova"/>
              </a:rPr>
              <a:t>&lt;date/time&gt;</a:t>
            </a:r>
            <a:endParaRPr b="0" lang="en-US" sz="1200" strike="noStrike" u="none">
              <a:solidFill>
                <a:srgbClr val="000000"/>
              </a:solidFill>
              <a:uFillTx/>
              <a:latin typeface="Times New Roman"/>
            </a:endParaRPr>
          </a:p>
        </p:txBody>
      </p:sp>
      <p:sp>
        <p:nvSpPr>
          <p:cNvPr id="30" name="PlaceHolder 4"/>
          <p:cNvSpPr>
            <a:spLocks noGrp="1"/>
          </p:cNvSpPr>
          <p:nvPr>
            <p:ph type="ftr" idx="14"/>
          </p:nvPr>
        </p:nvSpPr>
        <p:spPr>
          <a:xfrm>
            <a:off x="4038480" y="6356520"/>
            <a:ext cx="4114440" cy="364680"/>
          </a:xfrm>
          <a:prstGeom prst="rect">
            <a:avLst/>
          </a:prstGeom>
          <a:noFill/>
          <a:ln w="0">
            <a:noFill/>
          </a:ln>
        </p:spPr>
        <p:txBody>
          <a:bodyPr lIns="91440" rIns="91440" tIns="45720" bIns="45720" anchor="ctr">
            <a:noAutofit/>
          </a:bodyPr>
          <a:lstStyle>
            <a:lvl1pPr indent="0" algn="ctr">
              <a:buNone/>
              <a:defRPr b="0" lang="en-US" sz="1400" strike="noStrike" u="none">
                <a:solidFill>
                  <a:srgbClr val="000000"/>
                </a:solidFill>
                <a:uFillTx/>
                <a:latin typeface="Times New Roman"/>
              </a:defRPr>
            </a:lvl1pPr>
          </a:lstStyle>
          <a:p>
            <a:pPr indent="0" algn="ctr">
              <a:buNone/>
            </a:pPr>
            <a:r>
              <a:rPr b="0" lang="en-US" sz="1400" strike="noStrike" u="none">
                <a:solidFill>
                  <a:srgbClr val="000000"/>
                </a:solidFill>
                <a:uFillTx/>
                <a:latin typeface="Times New Roman"/>
              </a:rPr>
              <a:t>&lt;footer&gt;</a:t>
            </a:r>
            <a:endParaRPr b="0" lang="en-US" sz="1400" strike="noStrike" u="none">
              <a:solidFill>
                <a:srgbClr val="000000"/>
              </a:solidFill>
              <a:uFillTx/>
              <a:latin typeface="Times New Roman"/>
            </a:endParaRPr>
          </a:p>
        </p:txBody>
      </p:sp>
      <p:sp>
        <p:nvSpPr>
          <p:cNvPr id="31" name="PlaceHolder 5"/>
          <p:cNvSpPr>
            <a:spLocks noGrp="1"/>
          </p:cNvSpPr>
          <p:nvPr>
            <p:ph type="sldNum" idx="15"/>
          </p:nvPr>
        </p:nvSpPr>
        <p:spPr>
          <a:xfrm>
            <a:off x="8610480" y="6356520"/>
            <a:ext cx="2742840" cy="364680"/>
          </a:xfrm>
          <a:prstGeom prst="rect">
            <a:avLst/>
          </a:prstGeom>
          <a:noFill/>
          <a:ln w="0">
            <a:noFill/>
          </a:ln>
        </p:spPr>
        <p:txBody>
          <a:bodyPr lIns="91440" rIns="91440" tIns="45720" bIns="45720" anchor="ctr">
            <a:noAutofit/>
          </a:bodyPr>
          <a:lstStyle>
            <a:lvl1pPr indent="0" algn="r" defTabSz="914400">
              <a:lnSpc>
                <a:spcPct val="100000"/>
              </a:lnSpc>
              <a:buNone/>
              <a:defRPr b="1" lang="en-US" sz="1200" spc="99" strike="noStrike" u="none" cap="all">
                <a:solidFill>
                  <a:schemeClr val="dk1">
                    <a:tint val="75000"/>
                  </a:schemeClr>
                </a:solidFill>
                <a:uFillTx/>
                <a:latin typeface="Gill Sans Nova"/>
              </a:defRPr>
            </a:lvl1pPr>
          </a:lstStyle>
          <a:p>
            <a:pPr indent="0" algn="r" defTabSz="914400">
              <a:lnSpc>
                <a:spcPct val="100000"/>
              </a:lnSpc>
              <a:buNone/>
            </a:pPr>
            <a:fld id="{0AD890BB-C17B-483C-9FEE-1A3B86DDD5B6}" type="slidenum">
              <a:rPr b="1" lang="en-US" sz="1200" spc="99" strike="noStrike" u="none" cap="all">
                <a:solidFill>
                  <a:schemeClr val="dk1">
                    <a:tint val="75000"/>
                  </a:schemeClr>
                </a:solidFill>
                <a:uFillTx/>
                <a:latin typeface="Gill Sans Nova"/>
              </a:rPr>
              <a:t>&lt;number&gt;</a:t>
            </a:fld>
            <a:endParaRPr b="0" lang="en-US" sz="1200" strike="noStrike" u="none">
              <a:solidFill>
                <a:srgbClr val="000000"/>
              </a:solidFill>
              <a:uFillTx/>
              <a:latin typeface="Times New Roman"/>
            </a:endParaRPr>
          </a:p>
        </p:txBody>
      </p:sp>
      <p:cxnSp>
        <p:nvCxnSpPr>
          <p:cNvPr id="32" name="Straight Connector 8"/>
          <p:cNvCxnSpPr/>
          <p:nvPr/>
        </p:nvCxnSpPr>
        <p:spPr>
          <a:xfrm>
            <a:off x="715680" y="1701360"/>
            <a:ext cx="360" cy="5148360"/>
          </a:xfrm>
          <a:prstGeom prst="straightConnector1">
            <a:avLst/>
          </a:prstGeom>
          <a:ln cap="sq" w="25400">
            <a:solidFill>
              <a:srgbClr val="243fff"/>
            </a:solidFill>
            <a:bevel/>
          </a:ln>
        </p:spPr>
      </p:cxnSp>
    </p:spTree>
  </p:cSld>
  <p:clrMap bg1="lt1" tx1="dk1" bg2="lt2" tx2="dk2" accent1="accent1" accent2="accent2" accent3="accent3" accent4="accent4" accent5="accent5" accent6="accent6" hlink="hlink" folHlink="folHlink"/>
  <p:sldLayoutIdLst>
    <p:sldLayoutId id="2147483657" r:id="rId2"/>
  </p:sldLayoutIdLst>
</p:sldMaster>
</file>

<file path=ppt/slideMasters/slideMaster6.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3" name="PlaceHolder 1"/>
          <p:cNvSpPr>
            <a:spLocks noGrp="1"/>
          </p:cNvSpPr>
          <p:nvPr>
            <p:ph type="title"/>
          </p:nvPr>
        </p:nvSpPr>
        <p:spPr>
          <a:xfrm>
            <a:off x="838080" y="365040"/>
            <a:ext cx="10515240" cy="1325160"/>
          </a:xfrm>
          <a:prstGeom prst="rect">
            <a:avLst/>
          </a:prstGeom>
          <a:noFill/>
          <a:ln w="0">
            <a:noFill/>
          </a:ln>
        </p:spPr>
        <p:txBody>
          <a:bodyPr lIns="91440" rIns="91440" tIns="45720" bIns="45720" anchor="ctr">
            <a:noAutofit/>
          </a:bodyPr>
          <a:p>
            <a:pPr indent="0" defTabSz="914400">
              <a:lnSpc>
                <a:spcPct val="90000"/>
              </a:lnSpc>
              <a:buNone/>
            </a:pPr>
            <a:r>
              <a:rPr b="0" lang="en-US" sz="4800" strike="noStrike" u="none">
                <a:solidFill>
                  <a:schemeClr val="dk1"/>
                </a:solidFill>
                <a:uFillTx/>
                <a:latin typeface="Gill Sans Nova"/>
              </a:rPr>
              <a:t>Click to edit Master title style</a:t>
            </a:r>
            <a:endParaRPr b="0" lang="en-US" sz="4800" strike="noStrike" u="none">
              <a:solidFill>
                <a:schemeClr val="dk1"/>
              </a:solidFill>
              <a:uFillTx/>
              <a:latin typeface="Gill Sans Nova"/>
            </a:endParaRPr>
          </a:p>
        </p:txBody>
      </p:sp>
      <p:sp>
        <p:nvSpPr>
          <p:cNvPr id="34" name="PlaceHolder 2"/>
          <p:cNvSpPr>
            <a:spLocks noGrp="1"/>
          </p:cNvSpPr>
          <p:nvPr>
            <p:ph type="body"/>
          </p:nvPr>
        </p:nvSpPr>
        <p:spPr>
          <a:xfrm>
            <a:off x="838080" y="1825560"/>
            <a:ext cx="5181120" cy="4350960"/>
          </a:xfrm>
          <a:prstGeom prst="rect">
            <a:avLst/>
          </a:prstGeom>
          <a:noFill/>
          <a:ln w="0">
            <a:noFill/>
          </a:ln>
        </p:spPr>
        <p:txBody>
          <a:bodyPr lIns="91440" rIns="91440" tIns="45720" bIns="45720" anchor="t">
            <a:noAutofit/>
          </a:bodyPr>
          <a:p>
            <a:pPr marL="228600" indent="-228600" defTabSz="914400">
              <a:lnSpc>
                <a:spcPct val="90000"/>
              </a:lnSpc>
              <a:spcBef>
                <a:spcPts val="1001"/>
              </a:spcBef>
              <a:buClr>
                <a:srgbClr val="000000"/>
              </a:buClr>
              <a:buFont typeface="Arial"/>
              <a:buChar char="•"/>
            </a:pPr>
            <a:r>
              <a:rPr b="0" lang="en-US" sz="3200" strike="noStrike" u="none">
                <a:solidFill>
                  <a:schemeClr val="dk1"/>
                </a:solidFill>
                <a:uFillTx/>
                <a:latin typeface="Gill Sans Nova"/>
              </a:rPr>
              <a:t>Click to edit Master text styles</a:t>
            </a:r>
            <a:endParaRPr b="0" lang="en-US" sz="3200" strike="noStrike" u="none">
              <a:solidFill>
                <a:schemeClr val="dk1"/>
              </a:solidFill>
              <a:uFillTx/>
              <a:latin typeface="Gill Sans Nova"/>
            </a:endParaRPr>
          </a:p>
          <a:p>
            <a:pPr lvl="1" marL="685800" indent="-228600" defTabSz="914400">
              <a:lnSpc>
                <a:spcPct val="90000"/>
              </a:lnSpc>
              <a:spcBef>
                <a:spcPts val="499"/>
              </a:spcBef>
              <a:buClr>
                <a:srgbClr val="000000"/>
              </a:buClr>
              <a:buFont typeface="Arial"/>
              <a:buChar char="•"/>
            </a:pPr>
            <a:r>
              <a:rPr b="0" lang="en-US" sz="2800" strike="noStrike" u="none">
                <a:solidFill>
                  <a:schemeClr val="dk1"/>
                </a:solidFill>
                <a:uFillTx/>
                <a:latin typeface="Gill Sans Nova"/>
              </a:rPr>
              <a:t>Second level</a:t>
            </a:r>
            <a:endParaRPr b="0" lang="en-US" sz="2800" strike="noStrike" u="none">
              <a:solidFill>
                <a:schemeClr val="dk1"/>
              </a:solidFill>
              <a:uFillTx/>
              <a:latin typeface="Gill Sans Nova"/>
            </a:endParaRPr>
          </a:p>
          <a:p>
            <a:pPr lvl="2" marL="1143000" indent="-228600" defTabSz="914400">
              <a:lnSpc>
                <a:spcPct val="90000"/>
              </a:lnSpc>
              <a:spcBef>
                <a:spcPts val="499"/>
              </a:spcBef>
              <a:buClr>
                <a:srgbClr val="000000"/>
              </a:buClr>
              <a:buFont typeface="Arial"/>
              <a:buChar char="•"/>
            </a:pPr>
            <a:r>
              <a:rPr b="0" lang="en-US" sz="2400" strike="noStrike" u="none">
                <a:solidFill>
                  <a:schemeClr val="dk1"/>
                </a:solidFill>
                <a:uFillTx/>
                <a:latin typeface="Gill Sans Nova"/>
              </a:rPr>
              <a:t>Third level</a:t>
            </a:r>
            <a:endParaRPr b="0" lang="en-US" sz="2400" strike="noStrike" u="none">
              <a:solidFill>
                <a:schemeClr val="dk1"/>
              </a:solidFill>
              <a:uFillTx/>
              <a:latin typeface="Gill Sans Nova"/>
            </a:endParaRPr>
          </a:p>
          <a:p>
            <a:pPr lvl="3" marL="16002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Fourth level</a:t>
            </a:r>
            <a:endParaRPr b="0" lang="en-US" sz="2000" strike="noStrike" u="none">
              <a:solidFill>
                <a:schemeClr val="dk1"/>
              </a:solidFill>
              <a:uFillTx/>
              <a:latin typeface="Gill Sans Nova"/>
            </a:endParaRPr>
          </a:p>
          <a:p>
            <a:pPr lvl="4" marL="20574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Fifth level</a:t>
            </a:r>
            <a:endParaRPr b="0" lang="en-US" sz="2000" strike="noStrike" u="none">
              <a:solidFill>
                <a:schemeClr val="dk1"/>
              </a:solidFill>
              <a:uFillTx/>
              <a:latin typeface="Gill Sans Nova"/>
            </a:endParaRPr>
          </a:p>
        </p:txBody>
      </p:sp>
      <p:sp>
        <p:nvSpPr>
          <p:cNvPr id="35" name="PlaceHolder 3"/>
          <p:cNvSpPr>
            <a:spLocks noGrp="1"/>
          </p:cNvSpPr>
          <p:nvPr>
            <p:ph type="body"/>
          </p:nvPr>
        </p:nvSpPr>
        <p:spPr>
          <a:xfrm>
            <a:off x="6172200" y="1825560"/>
            <a:ext cx="5181120" cy="4350960"/>
          </a:xfrm>
          <a:prstGeom prst="rect">
            <a:avLst/>
          </a:prstGeom>
          <a:noFill/>
          <a:ln w="0">
            <a:noFill/>
          </a:ln>
        </p:spPr>
        <p:txBody>
          <a:bodyPr lIns="91440" rIns="91440" tIns="45720" bIns="45720" anchor="t">
            <a:noAutofit/>
          </a:bodyPr>
          <a:p>
            <a:pPr marL="228600" indent="-228600" defTabSz="914400">
              <a:lnSpc>
                <a:spcPct val="90000"/>
              </a:lnSpc>
              <a:spcBef>
                <a:spcPts val="1001"/>
              </a:spcBef>
              <a:buClr>
                <a:srgbClr val="000000"/>
              </a:buClr>
              <a:buFont typeface="Arial"/>
              <a:buChar char="•"/>
            </a:pPr>
            <a:r>
              <a:rPr b="0" lang="en-US" sz="3200" strike="noStrike" u="none">
                <a:solidFill>
                  <a:schemeClr val="dk1"/>
                </a:solidFill>
                <a:uFillTx/>
                <a:latin typeface="Gill Sans Nova"/>
              </a:rPr>
              <a:t>Click to edit Master text styles</a:t>
            </a:r>
            <a:endParaRPr b="0" lang="en-US" sz="3200" strike="noStrike" u="none">
              <a:solidFill>
                <a:schemeClr val="dk1"/>
              </a:solidFill>
              <a:uFillTx/>
              <a:latin typeface="Gill Sans Nova"/>
            </a:endParaRPr>
          </a:p>
          <a:p>
            <a:pPr lvl="1" marL="685800" indent="-228600" defTabSz="914400">
              <a:lnSpc>
                <a:spcPct val="90000"/>
              </a:lnSpc>
              <a:spcBef>
                <a:spcPts val="499"/>
              </a:spcBef>
              <a:buClr>
                <a:srgbClr val="000000"/>
              </a:buClr>
              <a:buFont typeface="Arial"/>
              <a:buChar char="•"/>
            </a:pPr>
            <a:r>
              <a:rPr b="0" lang="en-US" sz="2800" strike="noStrike" u="none">
                <a:solidFill>
                  <a:schemeClr val="dk1"/>
                </a:solidFill>
                <a:uFillTx/>
                <a:latin typeface="Gill Sans Nova"/>
              </a:rPr>
              <a:t>Second level</a:t>
            </a:r>
            <a:endParaRPr b="0" lang="en-US" sz="2800" strike="noStrike" u="none">
              <a:solidFill>
                <a:schemeClr val="dk1"/>
              </a:solidFill>
              <a:uFillTx/>
              <a:latin typeface="Gill Sans Nova"/>
            </a:endParaRPr>
          </a:p>
          <a:p>
            <a:pPr lvl="2" marL="1143000" indent="-228600" defTabSz="914400">
              <a:lnSpc>
                <a:spcPct val="90000"/>
              </a:lnSpc>
              <a:spcBef>
                <a:spcPts val="499"/>
              </a:spcBef>
              <a:buClr>
                <a:srgbClr val="000000"/>
              </a:buClr>
              <a:buFont typeface="Arial"/>
              <a:buChar char="•"/>
            </a:pPr>
            <a:r>
              <a:rPr b="0" lang="en-US" sz="2400" strike="noStrike" u="none">
                <a:solidFill>
                  <a:schemeClr val="dk1"/>
                </a:solidFill>
                <a:uFillTx/>
                <a:latin typeface="Gill Sans Nova"/>
              </a:rPr>
              <a:t>Third level</a:t>
            </a:r>
            <a:endParaRPr b="0" lang="en-US" sz="2400" strike="noStrike" u="none">
              <a:solidFill>
                <a:schemeClr val="dk1"/>
              </a:solidFill>
              <a:uFillTx/>
              <a:latin typeface="Gill Sans Nova"/>
            </a:endParaRPr>
          </a:p>
          <a:p>
            <a:pPr lvl="3" marL="16002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Fourth level</a:t>
            </a:r>
            <a:endParaRPr b="0" lang="en-US" sz="2000" strike="noStrike" u="none">
              <a:solidFill>
                <a:schemeClr val="dk1"/>
              </a:solidFill>
              <a:uFillTx/>
              <a:latin typeface="Gill Sans Nova"/>
            </a:endParaRPr>
          </a:p>
          <a:p>
            <a:pPr lvl="4" marL="20574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Fifth level</a:t>
            </a:r>
            <a:endParaRPr b="0" lang="en-US" sz="2000" strike="noStrike" u="none">
              <a:solidFill>
                <a:schemeClr val="dk1"/>
              </a:solidFill>
              <a:uFillTx/>
              <a:latin typeface="Gill Sans Nova"/>
            </a:endParaRPr>
          </a:p>
        </p:txBody>
      </p:sp>
      <p:sp>
        <p:nvSpPr>
          <p:cNvPr id="36" name="PlaceHolder 4"/>
          <p:cNvSpPr>
            <a:spLocks noGrp="1"/>
          </p:cNvSpPr>
          <p:nvPr>
            <p:ph type="dt" idx="16"/>
          </p:nvPr>
        </p:nvSpPr>
        <p:spPr>
          <a:xfrm>
            <a:off x="838080" y="6356520"/>
            <a:ext cx="2742840" cy="364680"/>
          </a:xfrm>
          <a:prstGeom prst="rect">
            <a:avLst/>
          </a:prstGeom>
          <a:noFill/>
          <a:ln w="0">
            <a:noFill/>
          </a:ln>
        </p:spPr>
        <p:txBody>
          <a:bodyPr lIns="91440" rIns="91440" tIns="45720" bIns="45720" anchor="ctr">
            <a:noAutofit/>
          </a:bodyPr>
          <a:lstStyle>
            <a:lvl1pPr indent="0" defTabSz="914400">
              <a:lnSpc>
                <a:spcPct val="100000"/>
              </a:lnSpc>
              <a:buNone/>
              <a:defRPr b="1" lang="en-US" sz="1200" spc="99" strike="noStrike" u="none" cap="all">
                <a:solidFill>
                  <a:schemeClr val="dk1">
                    <a:tint val="75000"/>
                  </a:schemeClr>
                </a:solidFill>
                <a:uFillTx/>
                <a:latin typeface="Gill Sans Nova"/>
              </a:defRPr>
            </a:lvl1pPr>
          </a:lstStyle>
          <a:p>
            <a:pPr indent="0" defTabSz="914400">
              <a:lnSpc>
                <a:spcPct val="100000"/>
              </a:lnSpc>
              <a:buNone/>
            </a:pPr>
            <a:r>
              <a:rPr b="1" lang="en-US" sz="1200" spc="99" strike="noStrike" u="none" cap="all">
                <a:solidFill>
                  <a:schemeClr val="dk1">
                    <a:tint val="75000"/>
                  </a:schemeClr>
                </a:solidFill>
                <a:uFillTx/>
                <a:latin typeface="Gill Sans Nova"/>
              </a:rPr>
              <a:t>&lt;date/time&gt;</a:t>
            </a:r>
            <a:endParaRPr b="0" lang="en-US" sz="1200" strike="noStrike" u="none">
              <a:solidFill>
                <a:srgbClr val="000000"/>
              </a:solidFill>
              <a:uFillTx/>
              <a:latin typeface="Times New Roman"/>
            </a:endParaRPr>
          </a:p>
        </p:txBody>
      </p:sp>
      <p:sp>
        <p:nvSpPr>
          <p:cNvPr id="37" name="PlaceHolder 5"/>
          <p:cNvSpPr>
            <a:spLocks noGrp="1"/>
          </p:cNvSpPr>
          <p:nvPr>
            <p:ph type="ftr" idx="17"/>
          </p:nvPr>
        </p:nvSpPr>
        <p:spPr>
          <a:xfrm>
            <a:off x="4038480" y="6356520"/>
            <a:ext cx="4114440" cy="364680"/>
          </a:xfrm>
          <a:prstGeom prst="rect">
            <a:avLst/>
          </a:prstGeom>
          <a:noFill/>
          <a:ln w="0">
            <a:noFill/>
          </a:ln>
        </p:spPr>
        <p:txBody>
          <a:bodyPr lIns="91440" rIns="91440" tIns="45720" bIns="45720" anchor="ctr">
            <a:noAutofit/>
          </a:bodyPr>
          <a:lstStyle>
            <a:lvl1pPr indent="0" algn="ctr">
              <a:buNone/>
              <a:defRPr b="0" lang="en-US" sz="1400" strike="noStrike" u="none">
                <a:solidFill>
                  <a:srgbClr val="000000"/>
                </a:solidFill>
                <a:uFillTx/>
                <a:latin typeface="Times New Roman"/>
              </a:defRPr>
            </a:lvl1pPr>
          </a:lstStyle>
          <a:p>
            <a:pPr indent="0" algn="ctr">
              <a:buNone/>
            </a:pPr>
            <a:r>
              <a:rPr b="0" lang="en-US" sz="1400" strike="noStrike" u="none">
                <a:solidFill>
                  <a:srgbClr val="000000"/>
                </a:solidFill>
                <a:uFillTx/>
                <a:latin typeface="Times New Roman"/>
              </a:rPr>
              <a:t>&lt;footer&gt;</a:t>
            </a:r>
            <a:endParaRPr b="0" lang="en-US" sz="1400" strike="noStrike" u="none">
              <a:solidFill>
                <a:srgbClr val="000000"/>
              </a:solidFill>
              <a:uFillTx/>
              <a:latin typeface="Times New Roman"/>
            </a:endParaRPr>
          </a:p>
        </p:txBody>
      </p:sp>
      <p:sp>
        <p:nvSpPr>
          <p:cNvPr id="38" name="PlaceHolder 6"/>
          <p:cNvSpPr>
            <a:spLocks noGrp="1"/>
          </p:cNvSpPr>
          <p:nvPr>
            <p:ph type="sldNum" idx="18"/>
          </p:nvPr>
        </p:nvSpPr>
        <p:spPr>
          <a:xfrm>
            <a:off x="8610480" y="6356520"/>
            <a:ext cx="2742840" cy="364680"/>
          </a:xfrm>
          <a:prstGeom prst="rect">
            <a:avLst/>
          </a:prstGeom>
          <a:noFill/>
          <a:ln w="0">
            <a:noFill/>
          </a:ln>
        </p:spPr>
        <p:txBody>
          <a:bodyPr lIns="91440" rIns="91440" tIns="45720" bIns="45720" anchor="ctr">
            <a:noAutofit/>
          </a:bodyPr>
          <a:lstStyle>
            <a:lvl1pPr indent="0" algn="r" defTabSz="914400">
              <a:lnSpc>
                <a:spcPct val="100000"/>
              </a:lnSpc>
              <a:buNone/>
              <a:defRPr b="1" lang="en-US" sz="1200" spc="99" strike="noStrike" u="none" cap="all">
                <a:solidFill>
                  <a:schemeClr val="dk1">
                    <a:tint val="75000"/>
                  </a:schemeClr>
                </a:solidFill>
                <a:uFillTx/>
                <a:latin typeface="Gill Sans Nova"/>
              </a:defRPr>
            </a:lvl1pPr>
          </a:lstStyle>
          <a:p>
            <a:pPr indent="0" algn="r" defTabSz="914400">
              <a:lnSpc>
                <a:spcPct val="100000"/>
              </a:lnSpc>
              <a:buNone/>
            </a:pPr>
            <a:fld id="{488B7EE6-1622-4C03-87AA-5FA3BAB9CE9D}" type="slidenum">
              <a:rPr b="1" lang="en-US" sz="1200" spc="99" strike="noStrike" u="none" cap="all">
                <a:solidFill>
                  <a:schemeClr val="dk1">
                    <a:tint val="75000"/>
                  </a:schemeClr>
                </a:solidFill>
                <a:uFillTx/>
                <a:latin typeface="Gill Sans Nova"/>
              </a:rPr>
              <a:t>&lt;number&gt;</a:t>
            </a:fld>
            <a:endParaRPr b="0" lang="en-US" sz="1200" strike="noStrike" u="none">
              <a:solidFill>
                <a:srgbClr val="000000"/>
              </a:solidFill>
              <a:uFillTx/>
              <a:latin typeface="Times New Roman"/>
            </a:endParaRPr>
          </a:p>
        </p:txBody>
      </p:sp>
      <p:cxnSp>
        <p:nvCxnSpPr>
          <p:cNvPr id="39" name="Straight Connector 7"/>
          <p:cNvCxnSpPr/>
          <p:nvPr/>
        </p:nvCxnSpPr>
        <p:spPr>
          <a:xfrm>
            <a:off x="715680" y="356760"/>
            <a:ext cx="360" cy="6492960"/>
          </a:xfrm>
          <a:prstGeom prst="straightConnector1">
            <a:avLst/>
          </a:prstGeom>
          <a:ln cap="sq" w="25400">
            <a:solidFill>
              <a:srgbClr val="243fff"/>
            </a:solidFill>
            <a:bevel/>
          </a:ln>
        </p:spPr>
      </p:cxnSp>
    </p:spTree>
  </p:cSld>
  <p:clrMap bg1="lt1" tx1="dk1" bg2="lt2" tx2="dk2" accent1="accent1" accent2="accent2" accent3="accent3" accent4="accent4" accent5="accent5" accent6="accent6" hlink="hlink" folHlink="folHlink"/>
  <p:sldLayoutIdLst>
    <p:sldLayoutId id="2147483659" r:id="rId2"/>
  </p:sldLayoutIdLst>
</p:sldMaster>
</file>

<file path=ppt/slideMasters/slideMaster7.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43" name="PlaceHolder 1"/>
          <p:cNvSpPr>
            <a:spLocks noGrp="1"/>
          </p:cNvSpPr>
          <p:nvPr>
            <p:ph type="title"/>
          </p:nvPr>
        </p:nvSpPr>
        <p:spPr>
          <a:xfrm>
            <a:off x="839880" y="365040"/>
            <a:ext cx="10515240" cy="1325160"/>
          </a:xfrm>
          <a:prstGeom prst="rect">
            <a:avLst/>
          </a:prstGeom>
          <a:noFill/>
          <a:ln w="0">
            <a:noFill/>
          </a:ln>
        </p:spPr>
        <p:txBody>
          <a:bodyPr lIns="91440" rIns="91440" tIns="45720" bIns="45720" anchor="ctr">
            <a:noAutofit/>
          </a:bodyPr>
          <a:p>
            <a:pPr indent="0" defTabSz="914400">
              <a:lnSpc>
                <a:spcPct val="90000"/>
              </a:lnSpc>
              <a:buNone/>
            </a:pPr>
            <a:r>
              <a:rPr b="0" lang="en-US" sz="4800" strike="noStrike" u="none">
                <a:solidFill>
                  <a:schemeClr val="dk1"/>
                </a:solidFill>
                <a:uFillTx/>
                <a:latin typeface="Gill Sans Nova"/>
              </a:rPr>
              <a:t>Click to edit Master title style</a:t>
            </a:r>
            <a:endParaRPr b="0" lang="en-US" sz="4800" strike="noStrike" u="none">
              <a:solidFill>
                <a:schemeClr val="dk1"/>
              </a:solidFill>
              <a:uFillTx/>
              <a:latin typeface="Gill Sans Nova"/>
            </a:endParaRPr>
          </a:p>
        </p:txBody>
      </p:sp>
      <p:sp>
        <p:nvSpPr>
          <p:cNvPr id="44" name="PlaceHolder 2"/>
          <p:cNvSpPr>
            <a:spLocks noGrp="1"/>
          </p:cNvSpPr>
          <p:nvPr>
            <p:ph type="body"/>
          </p:nvPr>
        </p:nvSpPr>
        <p:spPr>
          <a:xfrm>
            <a:off x="839880" y="1681200"/>
            <a:ext cx="5157360" cy="823680"/>
          </a:xfrm>
          <a:prstGeom prst="rect">
            <a:avLst/>
          </a:prstGeom>
          <a:noFill/>
          <a:ln w="0">
            <a:noFill/>
          </a:ln>
        </p:spPr>
        <p:txBody>
          <a:bodyPr lIns="91440" rIns="91440" tIns="45720" bIns="45720" anchor="b">
            <a:noAutofit/>
          </a:bodyPr>
          <a:p>
            <a:pPr indent="0" defTabSz="914400">
              <a:lnSpc>
                <a:spcPct val="90000"/>
              </a:lnSpc>
              <a:spcBef>
                <a:spcPts val="1001"/>
              </a:spcBef>
              <a:buNone/>
              <a:tabLst>
                <a:tab algn="l" pos="0"/>
              </a:tabLst>
            </a:pPr>
            <a:r>
              <a:rPr b="1" lang="en-US" sz="2400" strike="noStrike" u="none">
                <a:solidFill>
                  <a:schemeClr val="dk1"/>
                </a:solidFill>
                <a:uFillTx/>
                <a:latin typeface="Gill Sans Nova"/>
              </a:rPr>
              <a:t>Click to edit Master text styles</a:t>
            </a:r>
            <a:endParaRPr b="0" lang="en-US" sz="2400" strike="noStrike" u="none">
              <a:solidFill>
                <a:schemeClr val="dk1"/>
              </a:solidFill>
              <a:uFillTx/>
              <a:latin typeface="Gill Sans Nova"/>
            </a:endParaRPr>
          </a:p>
        </p:txBody>
      </p:sp>
      <p:sp>
        <p:nvSpPr>
          <p:cNvPr id="45" name="PlaceHolder 3"/>
          <p:cNvSpPr>
            <a:spLocks noGrp="1"/>
          </p:cNvSpPr>
          <p:nvPr>
            <p:ph type="body"/>
          </p:nvPr>
        </p:nvSpPr>
        <p:spPr>
          <a:xfrm>
            <a:off x="839880" y="2505240"/>
            <a:ext cx="5157360" cy="3684240"/>
          </a:xfrm>
          <a:prstGeom prst="rect">
            <a:avLst/>
          </a:prstGeom>
          <a:noFill/>
          <a:ln w="0">
            <a:noFill/>
          </a:ln>
        </p:spPr>
        <p:txBody>
          <a:bodyPr lIns="91440" rIns="91440" tIns="45720" bIns="45720" anchor="t">
            <a:noAutofit/>
          </a:bodyPr>
          <a:p>
            <a:pPr marL="228600" indent="-228600" defTabSz="914400">
              <a:lnSpc>
                <a:spcPct val="90000"/>
              </a:lnSpc>
              <a:spcBef>
                <a:spcPts val="1001"/>
              </a:spcBef>
              <a:buClr>
                <a:srgbClr val="000000"/>
              </a:buClr>
              <a:buFont typeface="Arial"/>
              <a:buChar char="•"/>
            </a:pPr>
            <a:r>
              <a:rPr b="0" lang="en-US" sz="3200" strike="noStrike" u="none">
                <a:solidFill>
                  <a:schemeClr val="dk1"/>
                </a:solidFill>
                <a:uFillTx/>
                <a:latin typeface="Gill Sans Nova"/>
              </a:rPr>
              <a:t>Click to edit Master text styles</a:t>
            </a:r>
            <a:endParaRPr b="0" lang="en-US" sz="3200" strike="noStrike" u="none">
              <a:solidFill>
                <a:schemeClr val="dk1"/>
              </a:solidFill>
              <a:uFillTx/>
              <a:latin typeface="Gill Sans Nova"/>
            </a:endParaRPr>
          </a:p>
          <a:p>
            <a:pPr lvl="1" marL="685800" indent="-228600" defTabSz="914400">
              <a:lnSpc>
                <a:spcPct val="90000"/>
              </a:lnSpc>
              <a:spcBef>
                <a:spcPts val="499"/>
              </a:spcBef>
              <a:buClr>
                <a:srgbClr val="000000"/>
              </a:buClr>
              <a:buFont typeface="Arial"/>
              <a:buChar char="•"/>
            </a:pPr>
            <a:r>
              <a:rPr b="0" lang="en-US" sz="2800" strike="noStrike" u="none">
                <a:solidFill>
                  <a:schemeClr val="dk1"/>
                </a:solidFill>
                <a:uFillTx/>
                <a:latin typeface="Gill Sans Nova"/>
              </a:rPr>
              <a:t>Second level</a:t>
            </a:r>
            <a:endParaRPr b="0" lang="en-US" sz="2800" strike="noStrike" u="none">
              <a:solidFill>
                <a:schemeClr val="dk1"/>
              </a:solidFill>
              <a:uFillTx/>
              <a:latin typeface="Gill Sans Nova"/>
            </a:endParaRPr>
          </a:p>
          <a:p>
            <a:pPr lvl="2" marL="1143000" indent="-228600" defTabSz="914400">
              <a:lnSpc>
                <a:spcPct val="90000"/>
              </a:lnSpc>
              <a:spcBef>
                <a:spcPts val="499"/>
              </a:spcBef>
              <a:buClr>
                <a:srgbClr val="000000"/>
              </a:buClr>
              <a:buFont typeface="Arial"/>
              <a:buChar char="•"/>
            </a:pPr>
            <a:r>
              <a:rPr b="0" lang="en-US" sz="2400" strike="noStrike" u="none">
                <a:solidFill>
                  <a:schemeClr val="dk1"/>
                </a:solidFill>
                <a:uFillTx/>
                <a:latin typeface="Gill Sans Nova"/>
              </a:rPr>
              <a:t>Third level</a:t>
            </a:r>
            <a:endParaRPr b="0" lang="en-US" sz="2400" strike="noStrike" u="none">
              <a:solidFill>
                <a:schemeClr val="dk1"/>
              </a:solidFill>
              <a:uFillTx/>
              <a:latin typeface="Gill Sans Nova"/>
            </a:endParaRPr>
          </a:p>
          <a:p>
            <a:pPr lvl="3" marL="16002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Fourth level</a:t>
            </a:r>
            <a:endParaRPr b="0" lang="en-US" sz="2000" strike="noStrike" u="none">
              <a:solidFill>
                <a:schemeClr val="dk1"/>
              </a:solidFill>
              <a:uFillTx/>
              <a:latin typeface="Gill Sans Nova"/>
            </a:endParaRPr>
          </a:p>
          <a:p>
            <a:pPr lvl="4" marL="20574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Fifth level</a:t>
            </a:r>
            <a:endParaRPr b="0" lang="en-US" sz="2000" strike="noStrike" u="none">
              <a:solidFill>
                <a:schemeClr val="dk1"/>
              </a:solidFill>
              <a:uFillTx/>
              <a:latin typeface="Gill Sans Nova"/>
            </a:endParaRPr>
          </a:p>
        </p:txBody>
      </p:sp>
      <p:sp>
        <p:nvSpPr>
          <p:cNvPr id="46" name="PlaceHolder 4"/>
          <p:cNvSpPr>
            <a:spLocks noGrp="1"/>
          </p:cNvSpPr>
          <p:nvPr>
            <p:ph type="body"/>
          </p:nvPr>
        </p:nvSpPr>
        <p:spPr>
          <a:xfrm>
            <a:off x="6172200" y="1681200"/>
            <a:ext cx="5182920" cy="823680"/>
          </a:xfrm>
          <a:prstGeom prst="rect">
            <a:avLst/>
          </a:prstGeom>
          <a:noFill/>
          <a:ln w="0">
            <a:noFill/>
          </a:ln>
        </p:spPr>
        <p:txBody>
          <a:bodyPr lIns="91440" rIns="91440" tIns="45720" bIns="45720" anchor="b">
            <a:noAutofit/>
          </a:bodyPr>
          <a:p>
            <a:pPr indent="0" defTabSz="914400">
              <a:lnSpc>
                <a:spcPct val="90000"/>
              </a:lnSpc>
              <a:spcBef>
                <a:spcPts val="1001"/>
              </a:spcBef>
              <a:buNone/>
              <a:tabLst>
                <a:tab algn="l" pos="0"/>
              </a:tabLst>
            </a:pPr>
            <a:r>
              <a:rPr b="1" lang="en-US" sz="2400" strike="noStrike" u="none">
                <a:solidFill>
                  <a:schemeClr val="dk1"/>
                </a:solidFill>
                <a:uFillTx/>
                <a:latin typeface="Gill Sans Nova"/>
              </a:rPr>
              <a:t>Click to edit Master text styles</a:t>
            </a:r>
            <a:endParaRPr b="0" lang="en-US" sz="2400" strike="noStrike" u="none">
              <a:solidFill>
                <a:schemeClr val="dk1"/>
              </a:solidFill>
              <a:uFillTx/>
              <a:latin typeface="Gill Sans Nova"/>
            </a:endParaRPr>
          </a:p>
        </p:txBody>
      </p:sp>
      <p:sp>
        <p:nvSpPr>
          <p:cNvPr id="47" name="PlaceHolder 5"/>
          <p:cNvSpPr>
            <a:spLocks noGrp="1"/>
          </p:cNvSpPr>
          <p:nvPr>
            <p:ph type="body"/>
          </p:nvPr>
        </p:nvSpPr>
        <p:spPr>
          <a:xfrm>
            <a:off x="6172200" y="2505240"/>
            <a:ext cx="5182920" cy="3684240"/>
          </a:xfrm>
          <a:prstGeom prst="rect">
            <a:avLst/>
          </a:prstGeom>
          <a:noFill/>
          <a:ln w="0">
            <a:noFill/>
          </a:ln>
        </p:spPr>
        <p:txBody>
          <a:bodyPr lIns="91440" rIns="91440" tIns="45720" bIns="45720" anchor="t">
            <a:noAutofit/>
          </a:bodyPr>
          <a:p>
            <a:pPr marL="228600" indent="-228600" defTabSz="914400">
              <a:lnSpc>
                <a:spcPct val="90000"/>
              </a:lnSpc>
              <a:spcBef>
                <a:spcPts val="1001"/>
              </a:spcBef>
              <a:buClr>
                <a:srgbClr val="000000"/>
              </a:buClr>
              <a:buFont typeface="Arial"/>
              <a:buChar char="•"/>
            </a:pPr>
            <a:r>
              <a:rPr b="0" lang="en-US" sz="3200" strike="noStrike" u="none">
                <a:solidFill>
                  <a:schemeClr val="dk1"/>
                </a:solidFill>
                <a:uFillTx/>
                <a:latin typeface="Gill Sans Nova"/>
              </a:rPr>
              <a:t>Click to edit Master text styles</a:t>
            </a:r>
            <a:endParaRPr b="0" lang="en-US" sz="3200" strike="noStrike" u="none">
              <a:solidFill>
                <a:schemeClr val="dk1"/>
              </a:solidFill>
              <a:uFillTx/>
              <a:latin typeface="Gill Sans Nova"/>
            </a:endParaRPr>
          </a:p>
          <a:p>
            <a:pPr lvl="1" marL="685800" indent="-228600" defTabSz="914400">
              <a:lnSpc>
                <a:spcPct val="90000"/>
              </a:lnSpc>
              <a:spcBef>
                <a:spcPts val="499"/>
              </a:spcBef>
              <a:buClr>
                <a:srgbClr val="000000"/>
              </a:buClr>
              <a:buFont typeface="Arial"/>
              <a:buChar char="•"/>
            </a:pPr>
            <a:r>
              <a:rPr b="0" lang="en-US" sz="2800" strike="noStrike" u="none">
                <a:solidFill>
                  <a:schemeClr val="dk1"/>
                </a:solidFill>
                <a:uFillTx/>
                <a:latin typeface="Gill Sans Nova"/>
              </a:rPr>
              <a:t>Second level</a:t>
            </a:r>
            <a:endParaRPr b="0" lang="en-US" sz="2800" strike="noStrike" u="none">
              <a:solidFill>
                <a:schemeClr val="dk1"/>
              </a:solidFill>
              <a:uFillTx/>
              <a:latin typeface="Gill Sans Nova"/>
            </a:endParaRPr>
          </a:p>
          <a:p>
            <a:pPr lvl="2" marL="1143000" indent="-228600" defTabSz="914400">
              <a:lnSpc>
                <a:spcPct val="90000"/>
              </a:lnSpc>
              <a:spcBef>
                <a:spcPts val="499"/>
              </a:spcBef>
              <a:buClr>
                <a:srgbClr val="000000"/>
              </a:buClr>
              <a:buFont typeface="Arial"/>
              <a:buChar char="•"/>
            </a:pPr>
            <a:r>
              <a:rPr b="0" lang="en-US" sz="2400" strike="noStrike" u="none">
                <a:solidFill>
                  <a:schemeClr val="dk1"/>
                </a:solidFill>
                <a:uFillTx/>
                <a:latin typeface="Gill Sans Nova"/>
              </a:rPr>
              <a:t>Third level</a:t>
            </a:r>
            <a:endParaRPr b="0" lang="en-US" sz="2400" strike="noStrike" u="none">
              <a:solidFill>
                <a:schemeClr val="dk1"/>
              </a:solidFill>
              <a:uFillTx/>
              <a:latin typeface="Gill Sans Nova"/>
            </a:endParaRPr>
          </a:p>
          <a:p>
            <a:pPr lvl="3" marL="16002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Fourth level</a:t>
            </a:r>
            <a:endParaRPr b="0" lang="en-US" sz="2000" strike="noStrike" u="none">
              <a:solidFill>
                <a:schemeClr val="dk1"/>
              </a:solidFill>
              <a:uFillTx/>
              <a:latin typeface="Gill Sans Nova"/>
            </a:endParaRPr>
          </a:p>
          <a:p>
            <a:pPr lvl="4" marL="20574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Fifth level</a:t>
            </a:r>
            <a:endParaRPr b="0" lang="en-US" sz="2000" strike="noStrike" u="none">
              <a:solidFill>
                <a:schemeClr val="dk1"/>
              </a:solidFill>
              <a:uFillTx/>
              <a:latin typeface="Gill Sans Nova"/>
            </a:endParaRPr>
          </a:p>
        </p:txBody>
      </p:sp>
      <p:sp>
        <p:nvSpPr>
          <p:cNvPr id="48" name="PlaceHolder 6"/>
          <p:cNvSpPr>
            <a:spLocks noGrp="1"/>
          </p:cNvSpPr>
          <p:nvPr>
            <p:ph type="dt" idx="19"/>
          </p:nvPr>
        </p:nvSpPr>
        <p:spPr>
          <a:xfrm>
            <a:off x="838080" y="6356520"/>
            <a:ext cx="2742840" cy="364680"/>
          </a:xfrm>
          <a:prstGeom prst="rect">
            <a:avLst/>
          </a:prstGeom>
          <a:noFill/>
          <a:ln w="0">
            <a:noFill/>
          </a:ln>
        </p:spPr>
        <p:txBody>
          <a:bodyPr lIns="91440" rIns="91440" tIns="45720" bIns="45720" anchor="ctr">
            <a:noAutofit/>
          </a:bodyPr>
          <a:lstStyle>
            <a:lvl1pPr indent="0" defTabSz="914400">
              <a:lnSpc>
                <a:spcPct val="100000"/>
              </a:lnSpc>
              <a:buNone/>
              <a:defRPr b="1" lang="en-US" sz="1200" spc="99" strike="noStrike" u="none" cap="all">
                <a:solidFill>
                  <a:schemeClr val="dk1">
                    <a:tint val="75000"/>
                  </a:schemeClr>
                </a:solidFill>
                <a:uFillTx/>
                <a:latin typeface="Gill Sans Nova"/>
              </a:defRPr>
            </a:lvl1pPr>
          </a:lstStyle>
          <a:p>
            <a:pPr indent="0" defTabSz="914400">
              <a:lnSpc>
                <a:spcPct val="100000"/>
              </a:lnSpc>
              <a:buNone/>
            </a:pPr>
            <a:r>
              <a:rPr b="1" lang="en-US" sz="1200" spc="99" strike="noStrike" u="none" cap="all">
                <a:solidFill>
                  <a:schemeClr val="dk1">
                    <a:tint val="75000"/>
                  </a:schemeClr>
                </a:solidFill>
                <a:uFillTx/>
                <a:latin typeface="Gill Sans Nova"/>
              </a:rPr>
              <a:t>&lt;date/time&gt;</a:t>
            </a:r>
            <a:endParaRPr b="0" lang="en-US" sz="1200" strike="noStrike" u="none">
              <a:solidFill>
                <a:srgbClr val="000000"/>
              </a:solidFill>
              <a:uFillTx/>
              <a:latin typeface="Times New Roman"/>
            </a:endParaRPr>
          </a:p>
        </p:txBody>
      </p:sp>
      <p:sp>
        <p:nvSpPr>
          <p:cNvPr id="49" name="PlaceHolder 7"/>
          <p:cNvSpPr>
            <a:spLocks noGrp="1"/>
          </p:cNvSpPr>
          <p:nvPr>
            <p:ph type="ftr" idx="20"/>
          </p:nvPr>
        </p:nvSpPr>
        <p:spPr>
          <a:xfrm>
            <a:off x="4038480" y="6356520"/>
            <a:ext cx="4114440" cy="364680"/>
          </a:xfrm>
          <a:prstGeom prst="rect">
            <a:avLst/>
          </a:prstGeom>
          <a:noFill/>
          <a:ln w="0">
            <a:noFill/>
          </a:ln>
        </p:spPr>
        <p:txBody>
          <a:bodyPr lIns="91440" rIns="91440" tIns="45720" bIns="45720" anchor="ctr">
            <a:noAutofit/>
          </a:bodyPr>
          <a:lstStyle>
            <a:lvl1pPr indent="0" algn="ctr">
              <a:buNone/>
              <a:defRPr b="0" lang="en-US" sz="1400" strike="noStrike" u="none">
                <a:solidFill>
                  <a:srgbClr val="000000"/>
                </a:solidFill>
                <a:uFillTx/>
                <a:latin typeface="Times New Roman"/>
              </a:defRPr>
            </a:lvl1pPr>
          </a:lstStyle>
          <a:p>
            <a:pPr indent="0" algn="ctr">
              <a:buNone/>
            </a:pPr>
            <a:r>
              <a:rPr b="0" lang="en-US" sz="1400" strike="noStrike" u="none">
                <a:solidFill>
                  <a:srgbClr val="000000"/>
                </a:solidFill>
                <a:uFillTx/>
                <a:latin typeface="Times New Roman"/>
              </a:rPr>
              <a:t>&lt;footer&gt;</a:t>
            </a:r>
            <a:endParaRPr b="0" lang="en-US" sz="1400" strike="noStrike" u="none">
              <a:solidFill>
                <a:srgbClr val="000000"/>
              </a:solidFill>
              <a:uFillTx/>
              <a:latin typeface="Times New Roman"/>
            </a:endParaRPr>
          </a:p>
        </p:txBody>
      </p:sp>
      <p:sp>
        <p:nvSpPr>
          <p:cNvPr id="50" name="PlaceHolder 8"/>
          <p:cNvSpPr>
            <a:spLocks noGrp="1"/>
          </p:cNvSpPr>
          <p:nvPr>
            <p:ph type="sldNum" idx="21"/>
          </p:nvPr>
        </p:nvSpPr>
        <p:spPr>
          <a:xfrm>
            <a:off x="8610480" y="6356520"/>
            <a:ext cx="2742840" cy="364680"/>
          </a:xfrm>
          <a:prstGeom prst="rect">
            <a:avLst/>
          </a:prstGeom>
          <a:noFill/>
          <a:ln w="0">
            <a:noFill/>
          </a:ln>
        </p:spPr>
        <p:txBody>
          <a:bodyPr lIns="91440" rIns="91440" tIns="45720" bIns="45720" anchor="ctr">
            <a:noAutofit/>
          </a:bodyPr>
          <a:lstStyle>
            <a:lvl1pPr indent="0" algn="r" defTabSz="914400">
              <a:lnSpc>
                <a:spcPct val="100000"/>
              </a:lnSpc>
              <a:buNone/>
              <a:defRPr b="1" lang="en-US" sz="1200" spc="99" strike="noStrike" u="none" cap="all">
                <a:solidFill>
                  <a:schemeClr val="dk1">
                    <a:tint val="75000"/>
                  </a:schemeClr>
                </a:solidFill>
                <a:uFillTx/>
                <a:latin typeface="Gill Sans Nova"/>
              </a:defRPr>
            </a:lvl1pPr>
          </a:lstStyle>
          <a:p>
            <a:pPr indent="0" algn="r" defTabSz="914400">
              <a:lnSpc>
                <a:spcPct val="100000"/>
              </a:lnSpc>
              <a:buNone/>
            </a:pPr>
            <a:fld id="{A4EE7781-D670-4B0A-8E4E-CF18A9280314}" type="slidenum">
              <a:rPr b="1" lang="en-US" sz="1200" spc="99" strike="noStrike" u="none" cap="all">
                <a:solidFill>
                  <a:schemeClr val="dk1">
                    <a:tint val="75000"/>
                  </a:schemeClr>
                </a:solidFill>
                <a:uFillTx/>
                <a:latin typeface="Gill Sans Nova"/>
              </a:rPr>
              <a:t>&lt;number&gt;</a:t>
            </a:fld>
            <a:endParaRPr b="0" lang="en-US" sz="1200" strike="noStrike" u="none">
              <a:solidFill>
                <a:srgbClr val="000000"/>
              </a:solidFill>
              <a:uFillTx/>
              <a:latin typeface="Times New Roman"/>
            </a:endParaRPr>
          </a:p>
        </p:txBody>
      </p:sp>
      <p:cxnSp>
        <p:nvCxnSpPr>
          <p:cNvPr id="51" name="Straight Connector 9"/>
          <p:cNvCxnSpPr/>
          <p:nvPr/>
        </p:nvCxnSpPr>
        <p:spPr>
          <a:xfrm>
            <a:off x="715680" y="356760"/>
            <a:ext cx="360" cy="6492960"/>
          </a:xfrm>
          <a:prstGeom prst="straightConnector1">
            <a:avLst/>
          </a:prstGeom>
          <a:ln cap="sq" w="25400">
            <a:solidFill>
              <a:srgbClr val="243fff"/>
            </a:solidFill>
            <a:bevel/>
          </a:ln>
        </p:spPr>
      </p:cxnSp>
    </p:spTree>
  </p:cSld>
  <p:clrMap bg1="lt1" tx1="dk1" bg2="lt2" tx2="dk2" accent1="accent1" accent2="accent2" accent3="accent3" accent4="accent4" accent5="accent5" accent6="accent6" hlink="hlink" folHlink="folHlink"/>
  <p:sldLayoutIdLst>
    <p:sldLayoutId id="2147483661" r:id="rId2"/>
  </p:sldLayoutIdLst>
</p:sldMaster>
</file>

<file path=ppt/slideMasters/slideMaster8.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52" name="PlaceHolder 1"/>
          <p:cNvSpPr>
            <a:spLocks noGrp="1"/>
          </p:cNvSpPr>
          <p:nvPr>
            <p:ph type="title"/>
          </p:nvPr>
        </p:nvSpPr>
        <p:spPr>
          <a:xfrm>
            <a:off x="838080" y="365040"/>
            <a:ext cx="10515240" cy="1325160"/>
          </a:xfrm>
          <a:prstGeom prst="rect">
            <a:avLst/>
          </a:prstGeom>
          <a:noFill/>
          <a:ln w="0">
            <a:noFill/>
          </a:ln>
        </p:spPr>
        <p:txBody>
          <a:bodyPr lIns="91440" rIns="91440" tIns="45720" bIns="45720" anchor="ctr">
            <a:noAutofit/>
          </a:bodyPr>
          <a:p>
            <a:pPr indent="0" defTabSz="914400">
              <a:lnSpc>
                <a:spcPct val="90000"/>
              </a:lnSpc>
              <a:buNone/>
            </a:pPr>
            <a:r>
              <a:rPr b="0" lang="en-US" sz="4800" strike="noStrike" u="none">
                <a:solidFill>
                  <a:schemeClr val="dk1"/>
                </a:solidFill>
                <a:uFillTx/>
                <a:latin typeface="Gill Sans Nova"/>
              </a:rPr>
              <a:t>Click to edit Master title style</a:t>
            </a:r>
            <a:endParaRPr b="0" lang="en-US" sz="4800" strike="noStrike" u="none">
              <a:solidFill>
                <a:schemeClr val="dk1"/>
              </a:solidFill>
              <a:uFillTx/>
              <a:latin typeface="Gill Sans Nova"/>
            </a:endParaRPr>
          </a:p>
        </p:txBody>
      </p:sp>
      <p:sp>
        <p:nvSpPr>
          <p:cNvPr id="53" name="PlaceHolder 2"/>
          <p:cNvSpPr>
            <a:spLocks noGrp="1"/>
          </p:cNvSpPr>
          <p:nvPr>
            <p:ph type="dt" idx="22"/>
          </p:nvPr>
        </p:nvSpPr>
        <p:spPr>
          <a:xfrm>
            <a:off x="838080" y="6356520"/>
            <a:ext cx="2742840" cy="364680"/>
          </a:xfrm>
          <a:prstGeom prst="rect">
            <a:avLst/>
          </a:prstGeom>
          <a:noFill/>
          <a:ln w="0">
            <a:noFill/>
          </a:ln>
        </p:spPr>
        <p:txBody>
          <a:bodyPr lIns="91440" rIns="91440" tIns="45720" bIns="45720" anchor="ctr">
            <a:noAutofit/>
          </a:bodyPr>
          <a:lstStyle>
            <a:lvl1pPr indent="0" defTabSz="914400">
              <a:lnSpc>
                <a:spcPct val="100000"/>
              </a:lnSpc>
              <a:buNone/>
              <a:defRPr b="1" lang="en-US" sz="1200" spc="99" strike="noStrike" u="none" cap="all">
                <a:solidFill>
                  <a:schemeClr val="dk1">
                    <a:tint val="75000"/>
                  </a:schemeClr>
                </a:solidFill>
                <a:uFillTx/>
                <a:latin typeface="Gill Sans Nova"/>
              </a:defRPr>
            </a:lvl1pPr>
          </a:lstStyle>
          <a:p>
            <a:pPr indent="0" defTabSz="914400">
              <a:lnSpc>
                <a:spcPct val="100000"/>
              </a:lnSpc>
              <a:buNone/>
            </a:pPr>
            <a:r>
              <a:rPr b="1" lang="en-US" sz="1200" spc="99" strike="noStrike" u="none" cap="all">
                <a:solidFill>
                  <a:schemeClr val="dk1">
                    <a:tint val="75000"/>
                  </a:schemeClr>
                </a:solidFill>
                <a:uFillTx/>
                <a:latin typeface="Gill Sans Nova"/>
              </a:rPr>
              <a:t>&lt;date/time&gt;</a:t>
            </a:r>
            <a:endParaRPr b="0" lang="en-US" sz="1200" strike="noStrike" u="none">
              <a:solidFill>
                <a:srgbClr val="000000"/>
              </a:solidFill>
              <a:uFillTx/>
              <a:latin typeface="Times New Roman"/>
            </a:endParaRPr>
          </a:p>
        </p:txBody>
      </p:sp>
      <p:sp>
        <p:nvSpPr>
          <p:cNvPr id="54" name="PlaceHolder 3"/>
          <p:cNvSpPr>
            <a:spLocks noGrp="1"/>
          </p:cNvSpPr>
          <p:nvPr>
            <p:ph type="ftr" idx="23"/>
          </p:nvPr>
        </p:nvSpPr>
        <p:spPr>
          <a:xfrm>
            <a:off x="4038480" y="6356520"/>
            <a:ext cx="4114440" cy="364680"/>
          </a:xfrm>
          <a:prstGeom prst="rect">
            <a:avLst/>
          </a:prstGeom>
          <a:noFill/>
          <a:ln w="0">
            <a:noFill/>
          </a:ln>
        </p:spPr>
        <p:txBody>
          <a:bodyPr lIns="91440" rIns="91440" tIns="45720" bIns="45720" anchor="ctr">
            <a:noAutofit/>
          </a:bodyPr>
          <a:lstStyle>
            <a:lvl1pPr indent="0" algn="ctr">
              <a:buNone/>
              <a:defRPr b="0" lang="en-US" sz="1400" strike="noStrike" u="none">
                <a:solidFill>
                  <a:srgbClr val="000000"/>
                </a:solidFill>
                <a:uFillTx/>
                <a:latin typeface="Times New Roman"/>
              </a:defRPr>
            </a:lvl1pPr>
          </a:lstStyle>
          <a:p>
            <a:pPr indent="0" algn="ctr">
              <a:buNone/>
            </a:pPr>
            <a:r>
              <a:rPr b="0" lang="en-US" sz="1400" strike="noStrike" u="none">
                <a:solidFill>
                  <a:srgbClr val="000000"/>
                </a:solidFill>
                <a:uFillTx/>
                <a:latin typeface="Times New Roman"/>
              </a:rPr>
              <a:t>&lt;footer&gt;</a:t>
            </a:r>
            <a:endParaRPr b="0" lang="en-US" sz="1400" strike="noStrike" u="none">
              <a:solidFill>
                <a:srgbClr val="000000"/>
              </a:solidFill>
              <a:uFillTx/>
              <a:latin typeface="Times New Roman"/>
            </a:endParaRPr>
          </a:p>
        </p:txBody>
      </p:sp>
      <p:sp>
        <p:nvSpPr>
          <p:cNvPr id="55" name="PlaceHolder 4"/>
          <p:cNvSpPr>
            <a:spLocks noGrp="1"/>
          </p:cNvSpPr>
          <p:nvPr>
            <p:ph type="sldNum" idx="24"/>
          </p:nvPr>
        </p:nvSpPr>
        <p:spPr>
          <a:xfrm>
            <a:off x="8610480" y="6356520"/>
            <a:ext cx="2742840" cy="364680"/>
          </a:xfrm>
          <a:prstGeom prst="rect">
            <a:avLst/>
          </a:prstGeom>
          <a:noFill/>
          <a:ln w="0">
            <a:noFill/>
          </a:ln>
        </p:spPr>
        <p:txBody>
          <a:bodyPr lIns="91440" rIns="91440" tIns="45720" bIns="45720" anchor="ctr">
            <a:noAutofit/>
          </a:bodyPr>
          <a:lstStyle>
            <a:lvl1pPr indent="0" algn="r" defTabSz="914400">
              <a:lnSpc>
                <a:spcPct val="100000"/>
              </a:lnSpc>
              <a:buNone/>
              <a:defRPr b="1" lang="en-US" sz="1200" spc="99" strike="noStrike" u="none" cap="all">
                <a:solidFill>
                  <a:schemeClr val="dk1">
                    <a:tint val="75000"/>
                  </a:schemeClr>
                </a:solidFill>
                <a:uFillTx/>
                <a:latin typeface="Gill Sans Nova"/>
              </a:defRPr>
            </a:lvl1pPr>
          </a:lstStyle>
          <a:p>
            <a:pPr indent="0" algn="r" defTabSz="914400">
              <a:lnSpc>
                <a:spcPct val="100000"/>
              </a:lnSpc>
              <a:buNone/>
            </a:pPr>
            <a:fld id="{5FA3841D-C7A6-4259-BB5C-CE04E2C9C0FE}" type="slidenum">
              <a:rPr b="1" lang="en-US" sz="1200" spc="99" strike="noStrike" u="none" cap="all">
                <a:solidFill>
                  <a:schemeClr val="dk1">
                    <a:tint val="75000"/>
                  </a:schemeClr>
                </a:solidFill>
                <a:uFillTx/>
                <a:latin typeface="Gill Sans Nova"/>
              </a:rPr>
              <a:t>&lt;number&gt;</a:t>
            </a:fld>
            <a:endParaRPr b="0" lang="en-US" sz="1200" strike="noStrike" u="none">
              <a:solidFill>
                <a:srgbClr val="000000"/>
              </a:solidFill>
              <a:uFillTx/>
              <a:latin typeface="Times New Roman"/>
            </a:endParaRPr>
          </a:p>
        </p:txBody>
      </p:sp>
      <p:cxnSp>
        <p:nvCxnSpPr>
          <p:cNvPr id="56" name="Straight Connector 5"/>
          <p:cNvCxnSpPr/>
          <p:nvPr/>
        </p:nvCxnSpPr>
        <p:spPr>
          <a:xfrm>
            <a:off x="715680" y="356760"/>
            <a:ext cx="360" cy="6492960"/>
          </a:xfrm>
          <a:prstGeom prst="straightConnector1">
            <a:avLst/>
          </a:prstGeom>
          <a:ln cap="sq" w="25400">
            <a:solidFill>
              <a:srgbClr val="243fff"/>
            </a:solidFill>
            <a:bevel/>
          </a:ln>
        </p:spPr>
      </p:cxnSp>
    </p:spTree>
  </p:cSld>
  <p:clrMap bg1="lt1" tx1="dk1" bg2="lt2" tx2="dk2" accent1="accent1" accent2="accent2" accent3="accent3" accent4="accent4" accent5="accent5" accent6="accent6" hlink="hlink" folHlink="folHlink"/>
  <p:sldLayoutIdLst>
    <p:sldLayoutId id="2147483663" r:id="rId2"/>
  </p:sldLayoutIdLst>
</p:sldMaster>
</file>

<file path=ppt/slideMasters/slideMaster9.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58" name="PlaceHolder 1"/>
          <p:cNvSpPr>
            <a:spLocks noGrp="1"/>
          </p:cNvSpPr>
          <p:nvPr>
            <p:ph type="dt" idx="25"/>
          </p:nvPr>
        </p:nvSpPr>
        <p:spPr>
          <a:xfrm>
            <a:off x="838080" y="6356520"/>
            <a:ext cx="2742840" cy="364680"/>
          </a:xfrm>
          <a:prstGeom prst="rect">
            <a:avLst/>
          </a:prstGeom>
          <a:noFill/>
          <a:ln w="0">
            <a:noFill/>
          </a:ln>
        </p:spPr>
        <p:txBody>
          <a:bodyPr lIns="91440" rIns="91440" tIns="45720" bIns="45720" anchor="ctr">
            <a:noAutofit/>
          </a:bodyPr>
          <a:lstStyle>
            <a:lvl1pPr indent="0" defTabSz="914400">
              <a:lnSpc>
                <a:spcPct val="100000"/>
              </a:lnSpc>
              <a:buNone/>
              <a:defRPr b="1" lang="en-US" sz="1200" spc="99" strike="noStrike" u="none" cap="all">
                <a:solidFill>
                  <a:schemeClr val="dk1">
                    <a:tint val="75000"/>
                  </a:schemeClr>
                </a:solidFill>
                <a:uFillTx/>
                <a:latin typeface="Gill Sans Nova"/>
              </a:defRPr>
            </a:lvl1pPr>
          </a:lstStyle>
          <a:p>
            <a:pPr indent="0" defTabSz="914400">
              <a:lnSpc>
                <a:spcPct val="100000"/>
              </a:lnSpc>
              <a:buNone/>
            </a:pPr>
            <a:r>
              <a:rPr b="1" lang="en-US" sz="1200" spc="99" strike="noStrike" u="none" cap="all">
                <a:solidFill>
                  <a:schemeClr val="dk1">
                    <a:tint val="75000"/>
                  </a:schemeClr>
                </a:solidFill>
                <a:uFillTx/>
                <a:latin typeface="Gill Sans Nova"/>
              </a:rPr>
              <a:t>&lt;date/time&gt;</a:t>
            </a:r>
            <a:endParaRPr b="0" lang="en-US" sz="1200" strike="noStrike" u="none">
              <a:solidFill>
                <a:srgbClr val="000000"/>
              </a:solidFill>
              <a:uFillTx/>
              <a:latin typeface="Times New Roman"/>
            </a:endParaRPr>
          </a:p>
        </p:txBody>
      </p:sp>
      <p:sp>
        <p:nvSpPr>
          <p:cNvPr id="59" name="PlaceHolder 2"/>
          <p:cNvSpPr>
            <a:spLocks noGrp="1"/>
          </p:cNvSpPr>
          <p:nvPr>
            <p:ph type="ftr" idx="26"/>
          </p:nvPr>
        </p:nvSpPr>
        <p:spPr>
          <a:xfrm>
            <a:off x="4038480" y="6356520"/>
            <a:ext cx="4114440" cy="364680"/>
          </a:xfrm>
          <a:prstGeom prst="rect">
            <a:avLst/>
          </a:prstGeom>
          <a:noFill/>
          <a:ln w="0">
            <a:noFill/>
          </a:ln>
        </p:spPr>
        <p:txBody>
          <a:bodyPr lIns="91440" rIns="91440" tIns="45720" bIns="45720" anchor="ctr">
            <a:noAutofit/>
          </a:bodyPr>
          <a:lstStyle>
            <a:lvl1pPr indent="0" algn="ctr">
              <a:buNone/>
              <a:defRPr b="0" lang="en-US" sz="1400" strike="noStrike" u="none">
                <a:solidFill>
                  <a:srgbClr val="000000"/>
                </a:solidFill>
                <a:uFillTx/>
                <a:latin typeface="Times New Roman"/>
              </a:defRPr>
            </a:lvl1pPr>
          </a:lstStyle>
          <a:p>
            <a:pPr indent="0" algn="ctr">
              <a:buNone/>
            </a:pPr>
            <a:r>
              <a:rPr b="0" lang="en-US" sz="1400" strike="noStrike" u="none">
                <a:solidFill>
                  <a:srgbClr val="000000"/>
                </a:solidFill>
                <a:uFillTx/>
                <a:latin typeface="Times New Roman"/>
              </a:rPr>
              <a:t>&lt;footer&gt;</a:t>
            </a:r>
            <a:endParaRPr b="0" lang="en-US" sz="1400" strike="noStrike" u="none">
              <a:solidFill>
                <a:srgbClr val="000000"/>
              </a:solidFill>
              <a:uFillTx/>
              <a:latin typeface="Times New Roman"/>
            </a:endParaRPr>
          </a:p>
        </p:txBody>
      </p:sp>
      <p:sp>
        <p:nvSpPr>
          <p:cNvPr id="60" name="PlaceHolder 3"/>
          <p:cNvSpPr>
            <a:spLocks noGrp="1"/>
          </p:cNvSpPr>
          <p:nvPr>
            <p:ph type="sldNum" idx="27"/>
          </p:nvPr>
        </p:nvSpPr>
        <p:spPr>
          <a:xfrm>
            <a:off x="8610480" y="6356520"/>
            <a:ext cx="2742840" cy="364680"/>
          </a:xfrm>
          <a:prstGeom prst="rect">
            <a:avLst/>
          </a:prstGeom>
          <a:noFill/>
          <a:ln w="0">
            <a:noFill/>
          </a:ln>
        </p:spPr>
        <p:txBody>
          <a:bodyPr lIns="91440" rIns="91440" tIns="45720" bIns="45720" anchor="ctr">
            <a:noAutofit/>
          </a:bodyPr>
          <a:lstStyle>
            <a:lvl1pPr indent="0" algn="r" defTabSz="914400">
              <a:lnSpc>
                <a:spcPct val="100000"/>
              </a:lnSpc>
              <a:buNone/>
              <a:defRPr b="1" lang="en-US" sz="1200" spc="99" strike="noStrike" u="none" cap="all">
                <a:solidFill>
                  <a:schemeClr val="dk1">
                    <a:tint val="75000"/>
                  </a:schemeClr>
                </a:solidFill>
                <a:uFillTx/>
                <a:latin typeface="Gill Sans Nova"/>
              </a:defRPr>
            </a:lvl1pPr>
          </a:lstStyle>
          <a:p>
            <a:pPr indent="0" algn="r" defTabSz="914400">
              <a:lnSpc>
                <a:spcPct val="100000"/>
              </a:lnSpc>
              <a:buNone/>
            </a:pPr>
            <a:fld id="{B7406D3A-BC0D-487F-BF05-A7DD44468BE5}" type="slidenum">
              <a:rPr b="1" lang="en-US" sz="1200" spc="99" strike="noStrike" u="none" cap="all">
                <a:solidFill>
                  <a:schemeClr val="dk1">
                    <a:tint val="75000"/>
                  </a:schemeClr>
                </a:solidFill>
                <a:uFillTx/>
                <a:latin typeface="Gill Sans Nova"/>
              </a:rPr>
              <a:t>&lt;number&gt;</a:t>
            </a:fld>
            <a:endParaRPr b="0" lang="en-US" sz="1200" strike="noStrike" u="none">
              <a:solidFill>
                <a:srgbClr val="000000"/>
              </a:solidFill>
              <a:uFillTx/>
              <a:latin typeface="Times New Roman"/>
            </a:endParaRPr>
          </a:p>
        </p:txBody>
      </p:sp>
      <p:cxnSp>
        <p:nvCxnSpPr>
          <p:cNvPr id="61" name="Straight Connector 4"/>
          <p:cNvCxnSpPr/>
          <p:nvPr/>
        </p:nvCxnSpPr>
        <p:spPr>
          <a:xfrm>
            <a:off x="715680" y="356760"/>
            <a:ext cx="360" cy="6492960"/>
          </a:xfrm>
          <a:prstGeom prst="straightConnector1">
            <a:avLst/>
          </a:prstGeom>
          <a:ln cap="sq" w="25400">
            <a:solidFill>
              <a:srgbClr val="243fff"/>
            </a:solidFill>
            <a:bevel/>
          </a:ln>
        </p:spPr>
      </p:cxnSp>
    </p:spTree>
  </p:cSld>
  <p:clrMap bg1="lt1" tx1="dk1" bg2="lt2" tx2="dk2" accent1="accent1" accent2="accent2" accent3="accent3" accent4="accent4" accent5="accent5" accent6="accent6" hlink="hlink" folHlink="folHlink"/>
  <p:sldLayoutIdLst>
    <p:sldLayoutId id="2147483665" r:id="rId2"/>
  </p:sldLayoutIdLst>
</p:sldMaster>
</file>

<file path=ppt/slideMasters/slideMaster10.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2" name="PlaceHolder 1"/>
          <p:cNvSpPr>
            <a:spLocks noGrp="1"/>
          </p:cNvSpPr>
          <p:nvPr>
            <p:ph type="title"/>
          </p:nvPr>
        </p:nvSpPr>
        <p:spPr>
          <a:xfrm>
            <a:off x="839880" y="457200"/>
            <a:ext cx="3931920" cy="1599840"/>
          </a:xfrm>
          <a:prstGeom prst="rect">
            <a:avLst/>
          </a:prstGeom>
          <a:noFill/>
          <a:ln w="0">
            <a:noFill/>
          </a:ln>
        </p:spPr>
        <p:txBody>
          <a:bodyPr lIns="91440" rIns="91440" tIns="45720" bIns="45720" anchor="b">
            <a:noAutofit/>
          </a:bodyPr>
          <a:p>
            <a:pPr indent="0" defTabSz="914400">
              <a:lnSpc>
                <a:spcPct val="90000"/>
              </a:lnSpc>
              <a:buNone/>
            </a:pPr>
            <a:r>
              <a:rPr b="0" lang="en-US" sz="3200" strike="noStrike" u="none">
                <a:solidFill>
                  <a:schemeClr val="dk1"/>
                </a:solidFill>
                <a:uFillTx/>
                <a:latin typeface="Gill Sans Nova"/>
              </a:rPr>
              <a:t>Click to edit Master title style</a:t>
            </a:r>
            <a:endParaRPr b="0" lang="en-US" sz="3200" strike="noStrike" u="none">
              <a:solidFill>
                <a:schemeClr val="dk1"/>
              </a:solidFill>
              <a:uFillTx/>
              <a:latin typeface="Gill Sans Nova"/>
            </a:endParaRPr>
          </a:p>
        </p:txBody>
      </p:sp>
      <p:sp>
        <p:nvSpPr>
          <p:cNvPr id="63" name="PlaceHolder 2"/>
          <p:cNvSpPr>
            <a:spLocks noGrp="1"/>
          </p:cNvSpPr>
          <p:nvPr>
            <p:ph type="body"/>
          </p:nvPr>
        </p:nvSpPr>
        <p:spPr>
          <a:xfrm>
            <a:off x="5183280" y="987480"/>
            <a:ext cx="6171840" cy="4873320"/>
          </a:xfrm>
          <a:prstGeom prst="rect">
            <a:avLst/>
          </a:prstGeom>
          <a:noFill/>
          <a:ln w="0">
            <a:noFill/>
          </a:ln>
        </p:spPr>
        <p:txBody>
          <a:bodyPr lIns="91440" rIns="91440" tIns="45720" bIns="45720" anchor="t">
            <a:noAutofit/>
          </a:bodyPr>
          <a:p>
            <a:pPr marL="228600" indent="-228600" defTabSz="914400">
              <a:lnSpc>
                <a:spcPct val="90000"/>
              </a:lnSpc>
              <a:spcBef>
                <a:spcPts val="1001"/>
              </a:spcBef>
              <a:buClr>
                <a:srgbClr val="000000"/>
              </a:buClr>
              <a:buFont typeface="Arial"/>
              <a:buChar char="•"/>
            </a:pPr>
            <a:r>
              <a:rPr b="0" lang="en-US" sz="3200" strike="noStrike" u="none">
                <a:solidFill>
                  <a:schemeClr val="dk1"/>
                </a:solidFill>
                <a:uFillTx/>
                <a:latin typeface="Gill Sans Nova"/>
              </a:rPr>
              <a:t>Click to edit Master text styles</a:t>
            </a:r>
            <a:endParaRPr b="0" lang="en-US" sz="3200" strike="noStrike" u="none">
              <a:solidFill>
                <a:schemeClr val="dk1"/>
              </a:solidFill>
              <a:uFillTx/>
              <a:latin typeface="Gill Sans Nova"/>
            </a:endParaRPr>
          </a:p>
          <a:p>
            <a:pPr lvl="1" marL="685800" indent="-228600" defTabSz="914400">
              <a:lnSpc>
                <a:spcPct val="90000"/>
              </a:lnSpc>
              <a:spcBef>
                <a:spcPts val="499"/>
              </a:spcBef>
              <a:buClr>
                <a:srgbClr val="000000"/>
              </a:buClr>
              <a:buFont typeface="Arial"/>
              <a:buChar char="•"/>
            </a:pPr>
            <a:r>
              <a:rPr b="0" lang="en-US" sz="2800" strike="noStrike" u="none">
                <a:solidFill>
                  <a:schemeClr val="dk1"/>
                </a:solidFill>
                <a:uFillTx/>
                <a:latin typeface="Gill Sans Nova"/>
              </a:rPr>
              <a:t>Second level</a:t>
            </a:r>
            <a:endParaRPr b="0" lang="en-US" sz="2800" strike="noStrike" u="none">
              <a:solidFill>
                <a:schemeClr val="dk1"/>
              </a:solidFill>
              <a:uFillTx/>
              <a:latin typeface="Gill Sans Nova"/>
            </a:endParaRPr>
          </a:p>
          <a:p>
            <a:pPr lvl="2" marL="1143000" indent="-228600" defTabSz="914400">
              <a:lnSpc>
                <a:spcPct val="90000"/>
              </a:lnSpc>
              <a:spcBef>
                <a:spcPts val="499"/>
              </a:spcBef>
              <a:buClr>
                <a:srgbClr val="000000"/>
              </a:buClr>
              <a:buFont typeface="Arial"/>
              <a:buChar char="•"/>
            </a:pPr>
            <a:r>
              <a:rPr b="0" lang="en-US" sz="2400" strike="noStrike" u="none">
                <a:solidFill>
                  <a:schemeClr val="dk1"/>
                </a:solidFill>
                <a:uFillTx/>
                <a:latin typeface="Gill Sans Nova"/>
              </a:rPr>
              <a:t>Third level</a:t>
            </a:r>
            <a:endParaRPr b="0" lang="en-US" sz="2400" strike="noStrike" u="none">
              <a:solidFill>
                <a:schemeClr val="dk1"/>
              </a:solidFill>
              <a:uFillTx/>
              <a:latin typeface="Gill Sans Nova"/>
            </a:endParaRPr>
          </a:p>
          <a:p>
            <a:pPr lvl="3" marL="16002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Fourth level</a:t>
            </a:r>
            <a:endParaRPr b="0" lang="en-US" sz="2000" strike="noStrike" u="none">
              <a:solidFill>
                <a:schemeClr val="dk1"/>
              </a:solidFill>
              <a:uFillTx/>
              <a:latin typeface="Gill Sans Nova"/>
            </a:endParaRPr>
          </a:p>
          <a:p>
            <a:pPr lvl="4" marL="2057400" indent="-228600" defTabSz="914400">
              <a:lnSpc>
                <a:spcPct val="90000"/>
              </a:lnSpc>
              <a:spcBef>
                <a:spcPts val="499"/>
              </a:spcBef>
              <a:buClr>
                <a:srgbClr val="000000"/>
              </a:buClr>
              <a:buFont typeface="Arial"/>
              <a:buChar char="•"/>
            </a:pPr>
            <a:r>
              <a:rPr b="0" lang="en-US" sz="2000" strike="noStrike" u="none">
                <a:solidFill>
                  <a:schemeClr val="dk1"/>
                </a:solidFill>
                <a:uFillTx/>
                <a:latin typeface="Gill Sans Nova"/>
              </a:rPr>
              <a:t>Fifth level</a:t>
            </a:r>
            <a:endParaRPr b="0" lang="en-US" sz="2000" strike="noStrike" u="none">
              <a:solidFill>
                <a:schemeClr val="dk1"/>
              </a:solidFill>
              <a:uFillTx/>
              <a:latin typeface="Gill Sans Nova"/>
            </a:endParaRPr>
          </a:p>
        </p:txBody>
      </p:sp>
      <p:sp>
        <p:nvSpPr>
          <p:cNvPr id="64" name="PlaceHolder 3"/>
          <p:cNvSpPr>
            <a:spLocks noGrp="1"/>
          </p:cNvSpPr>
          <p:nvPr>
            <p:ph type="body"/>
          </p:nvPr>
        </p:nvSpPr>
        <p:spPr>
          <a:xfrm>
            <a:off x="839880" y="2057400"/>
            <a:ext cx="3931920" cy="3811320"/>
          </a:xfrm>
          <a:prstGeom prst="rect">
            <a:avLst/>
          </a:prstGeom>
          <a:noFill/>
          <a:ln w="0">
            <a:noFill/>
          </a:ln>
        </p:spPr>
        <p:txBody>
          <a:bodyPr lIns="91440" rIns="91440" tIns="45720" bIns="45720" anchor="t">
            <a:noAutofit/>
          </a:bodyPr>
          <a:p>
            <a:pPr indent="0" defTabSz="914400">
              <a:lnSpc>
                <a:spcPct val="90000"/>
              </a:lnSpc>
              <a:spcBef>
                <a:spcPts val="1001"/>
              </a:spcBef>
              <a:buNone/>
              <a:tabLst>
                <a:tab algn="l" pos="0"/>
              </a:tabLst>
            </a:pPr>
            <a:r>
              <a:rPr b="0" lang="en-US" sz="1600" strike="noStrike" u="none">
                <a:solidFill>
                  <a:schemeClr val="dk1"/>
                </a:solidFill>
                <a:uFillTx/>
                <a:latin typeface="Gill Sans Nova"/>
              </a:rPr>
              <a:t>Click to edit Master text styles</a:t>
            </a:r>
            <a:endParaRPr b="0" lang="en-US" sz="1600" strike="noStrike" u="none">
              <a:solidFill>
                <a:schemeClr val="dk1"/>
              </a:solidFill>
              <a:uFillTx/>
              <a:latin typeface="Gill Sans Nova"/>
            </a:endParaRPr>
          </a:p>
        </p:txBody>
      </p:sp>
      <p:sp>
        <p:nvSpPr>
          <p:cNvPr id="65" name="PlaceHolder 4"/>
          <p:cNvSpPr>
            <a:spLocks noGrp="1"/>
          </p:cNvSpPr>
          <p:nvPr>
            <p:ph type="dt" idx="28"/>
          </p:nvPr>
        </p:nvSpPr>
        <p:spPr>
          <a:xfrm>
            <a:off x="838080" y="6356520"/>
            <a:ext cx="2742840" cy="364680"/>
          </a:xfrm>
          <a:prstGeom prst="rect">
            <a:avLst/>
          </a:prstGeom>
          <a:noFill/>
          <a:ln w="0">
            <a:noFill/>
          </a:ln>
        </p:spPr>
        <p:txBody>
          <a:bodyPr lIns="91440" rIns="91440" tIns="45720" bIns="45720" anchor="ctr">
            <a:noAutofit/>
          </a:bodyPr>
          <a:lstStyle>
            <a:lvl1pPr indent="0" defTabSz="914400">
              <a:lnSpc>
                <a:spcPct val="100000"/>
              </a:lnSpc>
              <a:buNone/>
              <a:defRPr b="1" lang="en-US" sz="1200" spc="99" strike="noStrike" u="none" cap="all">
                <a:solidFill>
                  <a:schemeClr val="dk1">
                    <a:tint val="75000"/>
                  </a:schemeClr>
                </a:solidFill>
                <a:uFillTx/>
                <a:latin typeface="Gill Sans Nova"/>
              </a:defRPr>
            </a:lvl1pPr>
          </a:lstStyle>
          <a:p>
            <a:pPr indent="0" defTabSz="914400">
              <a:lnSpc>
                <a:spcPct val="100000"/>
              </a:lnSpc>
              <a:buNone/>
            </a:pPr>
            <a:r>
              <a:rPr b="1" lang="en-US" sz="1200" spc="99" strike="noStrike" u="none" cap="all">
                <a:solidFill>
                  <a:schemeClr val="dk1">
                    <a:tint val="75000"/>
                  </a:schemeClr>
                </a:solidFill>
                <a:uFillTx/>
                <a:latin typeface="Gill Sans Nova"/>
              </a:rPr>
              <a:t>&lt;date/time&gt;</a:t>
            </a:r>
            <a:endParaRPr b="0" lang="en-US" sz="1200" strike="noStrike" u="none">
              <a:solidFill>
                <a:srgbClr val="000000"/>
              </a:solidFill>
              <a:uFillTx/>
              <a:latin typeface="Times New Roman"/>
            </a:endParaRPr>
          </a:p>
        </p:txBody>
      </p:sp>
      <p:sp>
        <p:nvSpPr>
          <p:cNvPr id="66" name="PlaceHolder 5"/>
          <p:cNvSpPr>
            <a:spLocks noGrp="1"/>
          </p:cNvSpPr>
          <p:nvPr>
            <p:ph type="ftr" idx="29"/>
          </p:nvPr>
        </p:nvSpPr>
        <p:spPr>
          <a:xfrm>
            <a:off x="4038480" y="6356520"/>
            <a:ext cx="4114440" cy="364680"/>
          </a:xfrm>
          <a:prstGeom prst="rect">
            <a:avLst/>
          </a:prstGeom>
          <a:noFill/>
          <a:ln w="0">
            <a:noFill/>
          </a:ln>
        </p:spPr>
        <p:txBody>
          <a:bodyPr lIns="91440" rIns="91440" tIns="45720" bIns="45720" anchor="ctr">
            <a:noAutofit/>
          </a:bodyPr>
          <a:lstStyle>
            <a:lvl1pPr indent="0" algn="ctr">
              <a:buNone/>
              <a:defRPr b="0" lang="en-US" sz="1400" strike="noStrike" u="none">
                <a:solidFill>
                  <a:srgbClr val="000000"/>
                </a:solidFill>
                <a:uFillTx/>
                <a:latin typeface="Times New Roman"/>
              </a:defRPr>
            </a:lvl1pPr>
          </a:lstStyle>
          <a:p>
            <a:pPr indent="0" algn="ctr">
              <a:buNone/>
            </a:pPr>
            <a:r>
              <a:rPr b="0" lang="en-US" sz="1400" strike="noStrike" u="none">
                <a:solidFill>
                  <a:srgbClr val="000000"/>
                </a:solidFill>
                <a:uFillTx/>
                <a:latin typeface="Times New Roman"/>
              </a:rPr>
              <a:t>&lt;footer&gt;</a:t>
            </a:r>
            <a:endParaRPr b="0" lang="en-US" sz="1400" strike="noStrike" u="none">
              <a:solidFill>
                <a:srgbClr val="000000"/>
              </a:solidFill>
              <a:uFillTx/>
              <a:latin typeface="Times New Roman"/>
            </a:endParaRPr>
          </a:p>
        </p:txBody>
      </p:sp>
      <p:sp>
        <p:nvSpPr>
          <p:cNvPr id="67" name="PlaceHolder 6"/>
          <p:cNvSpPr>
            <a:spLocks noGrp="1"/>
          </p:cNvSpPr>
          <p:nvPr>
            <p:ph type="sldNum" idx="30"/>
          </p:nvPr>
        </p:nvSpPr>
        <p:spPr>
          <a:xfrm>
            <a:off x="8610480" y="6356520"/>
            <a:ext cx="2742840" cy="364680"/>
          </a:xfrm>
          <a:prstGeom prst="rect">
            <a:avLst/>
          </a:prstGeom>
          <a:noFill/>
          <a:ln w="0">
            <a:noFill/>
          </a:ln>
        </p:spPr>
        <p:txBody>
          <a:bodyPr lIns="91440" rIns="91440" tIns="45720" bIns="45720" anchor="ctr">
            <a:noAutofit/>
          </a:bodyPr>
          <a:lstStyle>
            <a:lvl1pPr indent="0" algn="r" defTabSz="914400">
              <a:lnSpc>
                <a:spcPct val="100000"/>
              </a:lnSpc>
              <a:buNone/>
              <a:defRPr b="1" lang="en-US" sz="1200" spc="99" strike="noStrike" u="none" cap="all">
                <a:solidFill>
                  <a:schemeClr val="dk1">
                    <a:tint val="75000"/>
                  </a:schemeClr>
                </a:solidFill>
                <a:uFillTx/>
                <a:latin typeface="Gill Sans Nova"/>
              </a:defRPr>
            </a:lvl1pPr>
          </a:lstStyle>
          <a:p>
            <a:pPr indent="0" algn="r" defTabSz="914400">
              <a:lnSpc>
                <a:spcPct val="100000"/>
              </a:lnSpc>
              <a:buNone/>
            </a:pPr>
            <a:fld id="{CB005B9E-5677-4B22-9F5A-63F2611C6484}" type="slidenum">
              <a:rPr b="1" lang="en-US" sz="1200" spc="99" strike="noStrike" u="none" cap="all">
                <a:solidFill>
                  <a:schemeClr val="dk1">
                    <a:tint val="75000"/>
                  </a:schemeClr>
                </a:solidFill>
                <a:uFillTx/>
                <a:latin typeface="Gill Sans Nova"/>
              </a:rPr>
              <a:t>&lt;number&gt;</a:t>
            </a:fld>
            <a:endParaRPr b="0" lang="en-US" sz="1200" strike="noStrike" u="none">
              <a:solidFill>
                <a:srgbClr val="000000"/>
              </a:solidFill>
              <a:uFillTx/>
              <a:latin typeface="Times New Roman"/>
            </a:endParaRPr>
          </a:p>
        </p:txBody>
      </p:sp>
      <p:cxnSp>
        <p:nvCxnSpPr>
          <p:cNvPr id="68" name="Straight Connector 7"/>
          <p:cNvCxnSpPr/>
          <p:nvPr/>
        </p:nvCxnSpPr>
        <p:spPr>
          <a:xfrm>
            <a:off x="715680" y="356760"/>
            <a:ext cx="360" cy="6492960"/>
          </a:xfrm>
          <a:prstGeom prst="straightConnector1">
            <a:avLst/>
          </a:prstGeom>
          <a:ln cap="sq" w="25400">
            <a:solidFill>
              <a:srgbClr val="243fff"/>
            </a:solidFill>
            <a:bevel/>
          </a:ln>
        </p:spPr>
      </p:cxnSp>
    </p:spTree>
  </p:cSld>
  <p:clrMap bg1="lt1" tx1="dk1" bg2="lt2" tx2="dk2" accent1="accent1" accent2="accent2" accent3="accent3" accent4="accent4" accent5="accent5" accent6="accent6" hlink="hlink" folHlink="folHlink"/>
  <p:sldLayoutIdLst>
    <p:sldLayoutId id="2147483667" r:id="rId2"/>
  </p:sldLayoutIdLst>
</p:sldMaster>
</file>

<file path=ppt/slideMasters/slideMaster1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9" name="PlaceHolder 1"/>
          <p:cNvSpPr>
            <a:spLocks noGrp="1"/>
          </p:cNvSpPr>
          <p:nvPr>
            <p:ph type="title"/>
          </p:nvPr>
        </p:nvSpPr>
        <p:spPr>
          <a:xfrm>
            <a:off x="839880" y="457200"/>
            <a:ext cx="3931920" cy="1599840"/>
          </a:xfrm>
          <a:prstGeom prst="rect">
            <a:avLst/>
          </a:prstGeom>
          <a:noFill/>
          <a:ln w="0">
            <a:noFill/>
          </a:ln>
        </p:spPr>
        <p:txBody>
          <a:bodyPr lIns="91440" rIns="91440" tIns="45720" bIns="45720" anchor="b">
            <a:noAutofit/>
          </a:bodyPr>
          <a:p>
            <a:pPr indent="0" defTabSz="914400">
              <a:lnSpc>
                <a:spcPct val="90000"/>
              </a:lnSpc>
              <a:buNone/>
            </a:pPr>
            <a:r>
              <a:rPr b="0" lang="en-US" sz="3200" strike="noStrike" u="none">
                <a:solidFill>
                  <a:schemeClr val="dk1"/>
                </a:solidFill>
                <a:uFillTx/>
                <a:latin typeface="Gill Sans Nova"/>
              </a:rPr>
              <a:t>Click to edit Master title style</a:t>
            </a:r>
            <a:endParaRPr b="0" lang="en-US" sz="3200" strike="noStrike" u="none">
              <a:solidFill>
                <a:schemeClr val="dk1"/>
              </a:solidFill>
              <a:uFillTx/>
              <a:latin typeface="Gill Sans Nova"/>
            </a:endParaRPr>
          </a:p>
        </p:txBody>
      </p:sp>
      <p:sp>
        <p:nvSpPr>
          <p:cNvPr id="70" name="PlaceHolder 2"/>
          <p:cNvSpPr>
            <a:spLocks noGrp="1"/>
          </p:cNvSpPr>
          <p:nvPr>
            <p:ph type="body"/>
          </p:nvPr>
        </p:nvSpPr>
        <p:spPr>
          <a:xfrm>
            <a:off x="5183280" y="987480"/>
            <a:ext cx="6171840" cy="4873320"/>
          </a:xfrm>
          <a:prstGeom prst="rect">
            <a:avLst/>
          </a:prstGeom>
          <a:noFill/>
          <a:ln w="0">
            <a:noFill/>
          </a:ln>
        </p:spPr>
        <p:txBody>
          <a:bodyPr lIns="90000" rIns="90000" tIns="45000" bIns="45000" anchor="t">
            <a:noAutofit/>
          </a:bodyPr>
          <a:p>
            <a:pPr indent="0" defTabSz="914400">
              <a:lnSpc>
                <a:spcPct val="100000"/>
              </a:lnSpc>
              <a:buNone/>
              <a:tabLst>
                <a:tab algn="l" pos="0"/>
              </a:tabLst>
            </a:pPr>
            <a:r>
              <a:rPr b="0" lang="en-US" sz="3200" strike="noStrike" u="none">
                <a:solidFill>
                  <a:schemeClr val="dk1"/>
                </a:solidFill>
                <a:uFillTx/>
                <a:latin typeface="Gill Sans Nova"/>
              </a:rPr>
              <a:t>Click icon to add picture</a:t>
            </a:r>
            <a:endParaRPr b="0" lang="en-US" sz="3200" strike="noStrike" u="none">
              <a:solidFill>
                <a:schemeClr val="dk1"/>
              </a:solidFill>
              <a:uFillTx/>
              <a:latin typeface="Gill Sans Nova"/>
            </a:endParaRPr>
          </a:p>
        </p:txBody>
      </p:sp>
      <p:sp>
        <p:nvSpPr>
          <p:cNvPr id="71" name="PlaceHolder 3"/>
          <p:cNvSpPr>
            <a:spLocks noGrp="1"/>
          </p:cNvSpPr>
          <p:nvPr>
            <p:ph type="body"/>
          </p:nvPr>
        </p:nvSpPr>
        <p:spPr>
          <a:xfrm>
            <a:off x="839880" y="2057400"/>
            <a:ext cx="3931920" cy="3811320"/>
          </a:xfrm>
          <a:prstGeom prst="rect">
            <a:avLst/>
          </a:prstGeom>
          <a:noFill/>
          <a:ln w="0">
            <a:noFill/>
          </a:ln>
        </p:spPr>
        <p:txBody>
          <a:bodyPr lIns="91440" rIns="91440" tIns="45720" bIns="45720" anchor="t">
            <a:noAutofit/>
          </a:bodyPr>
          <a:p>
            <a:pPr indent="0" defTabSz="914400">
              <a:lnSpc>
                <a:spcPct val="90000"/>
              </a:lnSpc>
              <a:spcBef>
                <a:spcPts val="1001"/>
              </a:spcBef>
              <a:buNone/>
              <a:tabLst>
                <a:tab algn="l" pos="0"/>
              </a:tabLst>
            </a:pPr>
            <a:r>
              <a:rPr b="0" lang="en-US" sz="1600" strike="noStrike" u="none">
                <a:solidFill>
                  <a:schemeClr val="dk1"/>
                </a:solidFill>
                <a:uFillTx/>
                <a:latin typeface="Gill Sans Nova"/>
              </a:rPr>
              <a:t>Click to edit Master text styles</a:t>
            </a:r>
            <a:endParaRPr b="0" lang="en-US" sz="1600" strike="noStrike" u="none">
              <a:solidFill>
                <a:schemeClr val="dk1"/>
              </a:solidFill>
              <a:uFillTx/>
              <a:latin typeface="Gill Sans Nova"/>
            </a:endParaRPr>
          </a:p>
        </p:txBody>
      </p:sp>
      <p:sp>
        <p:nvSpPr>
          <p:cNvPr id="72" name="PlaceHolder 4"/>
          <p:cNvSpPr>
            <a:spLocks noGrp="1"/>
          </p:cNvSpPr>
          <p:nvPr>
            <p:ph type="dt" idx="31"/>
          </p:nvPr>
        </p:nvSpPr>
        <p:spPr>
          <a:xfrm>
            <a:off x="838080" y="6356520"/>
            <a:ext cx="2742840" cy="364680"/>
          </a:xfrm>
          <a:prstGeom prst="rect">
            <a:avLst/>
          </a:prstGeom>
          <a:noFill/>
          <a:ln w="0">
            <a:noFill/>
          </a:ln>
        </p:spPr>
        <p:txBody>
          <a:bodyPr lIns="91440" rIns="91440" tIns="45720" bIns="45720" anchor="ctr">
            <a:noAutofit/>
          </a:bodyPr>
          <a:lstStyle>
            <a:lvl1pPr indent="0" defTabSz="914400">
              <a:lnSpc>
                <a:spcPct val="100000"/>
              </a:lnSpc>
              <a:buNone/>
              <a:defRPr b="1" lang="en-US" sz="1200" spc="99" strike="noStrike" u="none" cap="all">
                <a:solidFill>
                  <a:schemeClr val="dk1">
                    <a:tint val="75000"/>
                  </a:schemeClr>
                </a:solidFill>
                <a:uFillTx/>
                <a:latin typeface="Gill Sans Nova"/>
              </a:defRPr>
            </a:lvl1pPr>
          </a:lstStyle>
          <a:p>
            <a:pPr indent="0" defTabSz="914400">
              <a:lnSpc>
                <a:spcPct val="100000"/>
              </a:lnSpc>
              <a:buNone/>
            </a:pPr>
            <a:r>
              <a:rPr b="1" lang="en-US" sz="1200" spc="99" strike="noStrike" u="none" cap="all">
                <a:solidFill>
                  <a:schemeClr val="dk1">
                    <a:tint val="75000"/>
                  </a:schemeClr>
                </a:solidFill>
                <a:uFillTx/>
                <a:latin typeface="Gill Sans Nova"/>
              </a:rPr>
              <a:t>&lt;date/time&gt;</a:t>
            </a:r>
            <a:endParaRPr b="0" lang="en-US" sz="1200" strike="noStrike" u="none">
              <a:solidFill>
                <a:srgbClr val="000000"/>
              </a:solidFill>
              <a:uFillTx/>
              <a:latin typeface="Times New Roman"/>
            </a:endParaRPr>
          </a:p>
        </p:txBody>
      </p:sp>
      <p:sp>
        <p:nvSpPr>
          <p:cNvPr id="73" name="PlaceHolder 5"/>
          <p:cNvSpPr>
            <a:spLocks noGrp="1"/>
          </p:cNvSpPr>
          <p:nvPr>
            <p:ph type="ftr" idx="32"/>
          </p:nvPr>
        </p:nvSpPr>
        <p:spPr>
          <a:xfrm>
            <a:off x="4038480" y="6356520"/>
            <a:ext cx="4114440" cy="364680"/>
          </a:xfrm>
          <a:prstGeom prst="rect">
            <a:avLst/>
          </a:prstGeom>
          <a:noFill/>
          <a:ln w="0">
            <a:noFill/>
          </a:ln>
        </p:spPr>
        <p:txBody>
          <a:bodyPr lIns="91440" rIns="91440" tIns="45720" bIns="45720" anchor="ctr">
            <a:noAutofit/>
          </a:bodyPr>
          <a:lstStyle>
            <a:lvl1pPr indent="0" algn="ctr">
              <a:buNone/>
              <a:defRPr b="0" lang="en-US" sz="1400" strike="noStrike" u="none">
                <a:solidFill>
                  <a:srgbClr val="000000"/>
                </a:solidFill>
                <a:uFillTx/>
                <a:latin typeface="Times New Roman"/>
              </a:defRPr>
            </a:lvl1pPr>
          </a:lstStyle>
          <a:p>
            <a:pPr indent="0" algn="ctr">
              <a:buNone/>
            </a:pPr>
            <a:r>
              <a:rPr b="0" lang="en-US" sz="1400" strike="noStrike" u="none">
                <a:solidFill>
                  <a:srgbClr val="000000"/>
                </a:solidFill>
                <a:uFillTx/>
                <a:latin typeface="Times New Roman"/>
              </a:rPr>
              <a:t>&lt;footer&gt;</a:t>
            </a:r>
            <a:endParaRPr b="0" lang="en-US" sz="1400" strike="noStrike" u="none">
              <a:solidFill>
                <a:srgbClr val="000000"/>
              </a:solidFill>
              <a:uFillTx/>
              <a:latin typeface="Times New Roman"/>
            </a:endParaRPr>
          </a:p>
        </p:txBody>
      </p:sp>
      <p:sp>
        <p:nvSpPr>
          <p:cNvPr id="74" name="PlaceHolder 6"/>
          <p:cNvSpPr>
            <a:spLocks noGrp="1"/>
          </p:cNvSpPr>
          <p:nvPr>
            <p:ph type="sldNum" idx="33"/>
          </p:nvPr>
        </p:nvSpPr>
        <p:spPr>
          <a:xfrm>
            <a:off x="8610480" y="6356520"/>
            <a:ext cx="2742840" cy="364680"/>
          </a:xfrm>
          <a:prstGeom prst="rect">
            <a:avLst/>
          </a:prstGeom>
          <a:noFill/>
          <a:ln w="0">
            <a:noFill/>
          </a:ln>
        </p:spPr>
        <p:txBody>
          <a:bodyPr lIns="91440" rIns="91440" tIns="45720" bIns="45720" anchor="ctr">
            <a:noAutofit/>
          </a:bodyPr>
          <a:lstStyle>
            <a:lvl1pPr indent="0" algn="r" defTabSz="914400">
              <a:lnSpc>
                <a:spcPct val="100000"/>
              </a:lnSpc>
              <a:buNone/>
              <a:defRPr b="1" lang="en-US" sz="1200" spc="99" strike="noStrike" u="none" cap="all">
                <a:solidFill>
                  <a:schemeClr val="dk1">
                    <a:tint val="75000"/>
                  </a:schemeClr>
                </a:solidFill>
                <a:uFillTx/>
                <a:latin typeface="Gill Sans Nova"/>
              </a:defRPr>
            </a:lvl1pPr>
          </a:lstStyle>
          <a:p>
            <a:pPr indent="0" algn="r" defTabSz="914400">
              <a:lnSpc>
                <a:spcPct val="100000"/>
              </a:lnSpc>
              <a:buNone/>
            </a:pPr>
            <a:fld id="{BB012595-FC10-4B4A-8BEC-6FA154F0F197}" type="slidenum">
              <a:rPr b="1" lang="en-US" sz="1200" spc="99" strike="noStrike" u="none" cap="all">
                <a:solidFill>
                  <a:schemeClr val="dk1">
                    <a:tint val="75000"/>
                  </a:schemeClr>
                </a:solidFill>
                <a:uFillTx/>
                <a:latin typeface="Gill Sans Nova"/>
              </a:rPr>
              <a:t>&lt;number&gt;</a:t>
            </a:fld>
            <a:endParaRPr b="0" lang="en-US" sz="1200" strike="noStrike" u="none">
              <a:solidFill>
                <a:srgbClr val="000000"/>
              </a:solidFill>
              <a:uFillTx/>
              <a:latin typeface="Times New Roman"/>
            </a:endParaRPr>
          </a:p>
        </p:txBody>
      </p:sp>
      <p:cxnSp>
        <p:nvCxnSpPr>
          <p:cNvPr id="75" name="Straight Connector 7"/>
          <p:cNvCxnSpPr/>
          <p:nvPr/>
        </p:nvCxnSpPr>
        <p:spPr>
          <a:xfrm>
            <a:off x="715680" y="356760"/>
            <a:ext cx="360" cy="6492960"/>
          </a:xfrm>
          <a:prstGeom prst="straightConnector1">
            <a:avLst/>
          </a:prstGeom>
          <a:ln cap="sq" w="25400">
            <a:solidFill>
              <a:srgbClr val="243fff"/>
            </a:solidFill>
            <a:bevel/>
          </a:ln>
        </p:spPr>
      </p:cxnSp>
    </p:spTree>
  </p:cSld>
  <p:clrMap bg1="lt1" tx1="dk1" bg2="lt2" tx2="dk2" accent1="accent1" accent2="accent2" accent3="accent3" accent4="accent4" accent5="accent5" accent6="accent6" hlink="hlink" folHlink="folHlink"/>
  <p:sldLayoutIdLst>
    <p:sldLayoutId id="2147483669" r:id="rId2"/>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2.png"/><Relationship Id="rId4" Type="http://schemas.openxmlformats.org/officeDocument/2006/relationships/slideLayout" Target="../slideLayouts/slideLayout1.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chemeClr val="lt1"/>
        </a:solidFill>
      </p:bgPr>
    </p:bg>
    <p:spTree>
      <p:nvGrpSpPr>
        <p:cNvPr id="1" name=""/>
        <p:cNvGrpSpPr/>
        <p:nvPr/>
      </p:nvGrpSpPr>
      <p:grpSpPr>
        <a:xfrm>
          <a:off x="0" y="0"/>
          <a:ext cx="0" cy="0"/>
          <a:chOff x="0" y="0"/>
          <a:chExt cx="0" cy="0"/>
        </a:xfrm>
      </p:grpSpPr>
      <p:cxnSp>
        <p:nvCxnSpPr>
          <p:cNvPr id="76" name="Straight Connector 6">
            <a:extLst>
              <a:ext uri="{C183D7F6-B498-43B3-948B-1728B52AA6E4}">
                <adec:decorative xmlns:adec="http://schemas.microsoft.com/office/drawing/2017/decorative" val="1"/>
              </a:ext>
            </a:extLst>
          </p:cNvPr>
          <p:cNvCxnSpPr/>
          <p:nvPr/>
        </p:nvCxnSpPr>
        <p:spPr>
          <a:xfrm>
            <a:off x="715680" y="356760"/>
            <a:ext cx="360" cy="6492960"/>
          </a:xfrm>
          <a:prstGeom prst="straightConnector1">
            <a:avLst/>
          </a:prstGeom>
          <a:ln cap="sq" w="25400">
            <a:solidFill>
              <a:srgbClr val="243fff"/>
            </a:solidFill>
            <a:bevel/>
          </a:ln>
        </p:spPr>
      </p:cxnSp>
      <p:sp>
        <p:nvSpPr>
          <p:cNvPr id="77" name="Rectangle 8">
            <a:extLst>
              <a:ext uri="{C183D7F6-B498-43B3-948B-1728B52AA6E4}">
                <adec:decorative xmlns:adec="http://schemas.microsoft.com/office/drawing/2017/decorative" val="1"/>
              </a:ext>
            </a:extLst>
          </p:cNvPr>
          <p:cNvSpPr/>
          <p:nvPr/>
        </p:nvSpPr>
        <p:spPr>
          <a:xfrm>
            <a:off x="360" y="360"/>
            <a:ext cx="12191760" cy="6857640"/>
          </a:xfrm>
          <a:prstGeom prst="rect">
            <a:avLst/>
          </a:prstGeom>
          <a:gradFill rotWithShape="0">
            <a:gsLst>
              <a:gs pos="0">
                <a:srgbClr val="243fff"/>
              </a:gs>
              <a:gs pos="100000">
                <a:srgbClr val="ff9022"/>
              </a:gs>
            </a:gsLst>
            <a:lin ang="2700000"/>
          </a:gra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defTabSz="914400">
              <a:lnSpc>
                <a:spcPct val="100000"/>
              </a:lnSpc>
            </a:pPr>
            <a:endParaRPr b="0" lang="en-US" sz="1800" strike="noStrike" u="none">
              <a:solidFill>
                <a:schemeClr val="lt1"/>
              </a:solidFill>
              <a:uFillTx/>
              <a:latin typeface="Gill Sans Nova"/>
            </a:endParaRPr>
          </a:p>
        </p:txBody>
      </p:sp>
      <p:sp>
        <p:nvSpPr>
          <p:cNvPr id="78" name="TextBox 4"/>
          <p:cNvSpPr/>
          <p:nvPr/>
        </p:nvSpPr>
        <p:spPr>
          <a:xfrm>
            <a:off x="5029200" y="107640"/>
            <a:ext cx="2743200" cy="578160"/>
          </a:xfrm>
          <a:prstGeom prst="rect">
            <a:avLst/>
          </a:prstGeom>
          <a:noFill/>
          <a:ln w="0">
            <a:noFill/>
          </a:ln>
        </p:spPr>
        <p:style>
          <a:lnRef idx="0"/>
          <a:fillRef idx="0"/>
          <a:effectRef idx="0"/>
          <a:fontRef idx="minor"/>
        </p:style>
        <p:txBody>
          <a:bodyPr lIns="90000" rIns="90000" tIns="45000" bIns="45000" anchor="t">
            <a:spAutoFit/>
          </a:bodyPr>
          <a:p>
            <a:pPr defTabSz="914400">
              <a:lnSpc>
                <a:spcPct val="100000"/>
              </a:lnSpc>
            </a:pPr>
            <a:r>
              <a:rPr b="0" i="1" lang="en-GB" sz="3200" strike="noStrike" u="sng">
                <a:solidFill>
                  <a:schemeClr val="lt1"/>
                </a:solidFill>
                <a:uFillTx/>
                <a:latin typeface="Arial"/>
                <a:ea typeface="Calibri Light"/>
              </a:rPr>
              <a:t>HYPER LINK </a:t>
            </a:r>
            <a:endParaRPr b="0" lang="en-US" sz="3200" strike="noStrike" u="sng">
              <a:solidFill>
                <a:srgbClr val="000000"/>
              </a:solidFill>
              <a:uFillTx/>
              <a:latin typeface="Arial"/>
            </a:endParaRPr>
          </a:p>
        </p:txBody>
      </p:sp>
      <p:sp>
        <p:nvSpPr>
          <p:cNvPr id="79" name="Rectangle: Rounded Corners 5"/>
          <p:cNvSpPr/>
          <p:nvPr/>
        </p:nvSpPr>
        <p:spPr>
          <a:xfrm>
            <a:off x="829080" y="3911040"/>
            <a:ext cx="2373480" cy="2032560"/>
          </a:xfrm>
          <a:prstGeom prst="roundRect">
            <a:avLst>
              <a:gd name="adj" fmla="val 16667"/>
            </a:avLst>
          </a:prstGeom>
          <a:solidFill>
            <a:srgbClr val="814dff"/>
          </a:solidFill>
          <a:ln>
            <a:solidFill>
              <a:srgbClr val="5f38bc"/>
            </a:solid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defTabSz="914400">
              <a:lnSpc>
                <a:spcPct val="100000"/>
              </a:lnSpc>
            </a:pPr>
            <a:endParaRPr b="0" lang="en-GB" sz="1800" strike="noStrike" u="none">
              <a:solidFill>
                <a:schemeClr val="lt1"/>
              </a:solidFill>
              <a:uFillTx/>
              <a:latin typeface="Gill Sans Nova"/>
            </a:endParaRPr>
          </a:p>
        </p:txBody>
      </p:sp>
      <p:sp>
        <p:nvSpPr>
          <p:cNvPr id="80" name="Rectangle: Rounded Corners 7"/>
          <p:cNvSpPr/>
          <p:nvPr/>
        </p:nvSpPr>
        <p:spPr>
          <a:xfrm>
            <a:off x="3573360" y="3911040"/>
            <a:ext cx="2373480" cy="2032560"/>
          </a:xfrm>
          <a:prstGeom prst="roundRect">
            <a:avLst>
              <a:gd name="adj" fmla="val 16667"/>
            </a:avLst>
          </a:prstGeom>
          <a:solidFill>
            <a:srgbClr val="814dff"/>
          </a:solidFill>
          <a:ln>
            <a:solidFill>
              <a:srgbClr val="5f38bc"/>
            </a:solid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defTabSz="914400">
              <a:lnSpc>
                <a:spcPct val="100000"/>
              </a:lnSpc>
            </a:pPr>
            <a:endParaRPr b="0" lang="en-GB" sz="1800" strike="noStrike" u="none">
              <a:solidFill>
                <a:schemeClr val="lt1"/>
              </a:solidFill>
              <a:uFillTx/>
              <a:latin typeface="Gill Sans Nova"/>
            </a:endParaRPr>
          </a:p>
        </p:txBody>
      </p:sp>
      <p:sp>
        <p:nvSpPr>
          <p:cNvPr id="81" name="Rectangle: Rounded Corners 9"/>
          <p:cNvSpPr/>
          <p:nvPr/>
        </p:nvSpPr>
        <p:spPr>
          <a:xfrm>
            <a:off x="6317640" y="3913920"/>
            <a:ext cx="2373480" cy="2029680"/>
          </a:xfrm>
          <a:prstGeom prst="roundRect">
            <a:avLst>
              <a:gd name="adj" fmla="val 16667"/>
            </a:avLst>
          </a:prstGeom>
          <a:solidFill>
            <a:srgbClr val="814dff"/>
          </a:solidFill>
          <a:ln>
            <a:solidFill>
              <a:srgbClr val="5f38bc"/>
            </a:solid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defTabSz="914400">
              <a:lnSpc>
                <a:spcPct val="100000"/>
              </a:lnSpc>
            </a:pPr>
            <a:endParaRPr b="0" lang="en-GB" sz="1800" strike="noStrike" u="none">
              <a:solidFill>
                <a:schemeClr val="lt1"/>
              </a:solidFill>
              <a:uFillTx/>
              <a:latin typeface="Gill Sans Nova"/>
            </a:endParaRPr>
          </a:p>
        </p:txBody>
      </p:sp>
      <p:sp>
        <p:nvSpPr>
          <p:cNvPr id="82" name="Rectangle: Rounded Corners 10"/>
          <p:cNvSpPr/>
          <p:nvPr/>
        </p:nvSpPr>
        <p:spPr>
          <a:xfrm>
            <a:off x="9102240" y="3913920"/>
            <a:ext cx="2373480" cy="2029680"/>
          </a:xfrm>
          <a:prstGeom prst="roundRect">
            <a:avLst>
              <a:gd name="adj" fmla="val 16667"/>
            </a:avLst>
          </a:prstGeom>
          <a:solidFill>
            <a:srgbClr val="814dff"/>
          </a:solidFill>
          <a:ln>
            <a:solidFill>
              <a:srgbClr val="5f38bc"/>
            </a:solid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defTabSz="914400">
              <a:lnSpc>
                <a:spcPct val="100000"/>
              </a:lnSpc>
            </a:pPr>
            <a:endParaRPr b="0" lang="en-GB" sz="1800" strike="noStrike" u="none">
              <a:solidFill>
                <a:schemeClr val="lt1"/>
              </a:solidFill>
              <a:uFillTx/>
              <a:latin typeface="Gill Sans Nova"/>
            </a:endParaRPr>
          </a:p>
        </p:txBody>
      </p:sp>
      <p:sp>
        <p:nvSpPr>
          <p:cNvPr id="83" name="TextBox 13"/>
          <p:cNvSpPr/>
          <p:nvPr/>
        </p:nvSpPr>
        <p:spPr>
          <a:xfrm rot="24000">
            <a:off x="1141560" y="3540240"/>
            <a:ext cx="1688400" cy="364680"/>
          </a:xfrm>
          <a:prstGeom prst="rect">
            <a:avLst/>
          </a:prstGeom>
          <a:noFill/>
          <a:ln w="0">
            <a:noFill/>
          </a:ln>
        </p:spPr>
        <p:style>
          <a:lnRef idx="0"/>
          <a:fillRef idx="0"/>
          <a:effectRef idx="0"/>
          <a:fontRef idx="minor"/>
        </p:style>
        <p:txBody>
          <a:bodyPr lIns="90000" rIns="90000" tIns="45000" bIns="45000" anchor="t">
            <a:spAutoFit/>
          </a:bodyPr>
          <a:p>
            <a:pPr defTabSz="914400">
              <a:lnSpc>
                <a:spcPct val="100000"/>
              </a:lnSpc>
            </a:pPr>
            <a:r>
              <a:rPr b="0" i="1" lang="en-GB" sz="1800" strike="noStrike" u="sng">
                <a:solidFill>
                  <a:schemeClr val="lt1"/>
                </a:solidFill>
                <a:uFillTx/>
                <a:latin typeface="Arial"/>
              </a:rPr>
              <a:t>FIRST STEP</a:t>
            </a:r>
            <a:endParaRPr b="0" i="1" lang="en-US" sz="1800" strike="noStrike" u="sng">
              <a:solidFill>
                <a:srgbClr val="000000"/>
              </a:solidFill>
              <a:uFillTx/>
              <a:latin typeface="Arial"/>
            </a:endParaRPr>
          </a:p>
        </p:txBody>
      </p:sp>
      <p:sp>
        <p:nvSpPr>
          <p:cNvPr id="84" name="TextBox 15"/>
          <p:cNvSpPr/>
          <p:nvPr/>
        </p:nvSpPr>
        <p:spPr>
          <a:xfrm>
            <a:off x="9279720" y="3511440"/>
            <a:ext cx="2150280" cy="364680"/>
          </a:xfrm>
          <a:prstGeom prst="rect">
            <a:avLst/>
          </a:prstGeom>
          <a:noFill/>
          <a:ln w="0">
            <a:noFill/>
          </a:ln>
        </p:spPr>
        <p:style>
          <a:lnRef idx="0"/>
          <a:fillRef idx="0"/>
          <a:effectRef idx="0"/>
          <a:fontRef idx="minor"/>
        </p:style>
        <p:txBody>
          <a:bodyPr lIns="90000" rIns="90000" tIns="45000" bIns="45000" anchor="t">
            <a:spAutoFit/>
          </a:bodyPr>
          <a:p>
            <a:pPr defTabSz="914400">
              <a:lnSpc>
                <a:spcPct val="100000"/>
              </a:lnSpc>
            </a:pPr>
            <a:r>
              <a:rPr b="0" i="1" lang="en-GB" sz="1800" strike="noStrike" u="sng">
                <a:solidFill>
                  <a:srgbClr val="ffffff"/>
                </a:solidFill>
                <a:uFillTx/>
                <a:latin typeface="Gill Sans Nova"/>
              </a:rPr>
              <a:t>FOURTH STEP</a:t>
            </a:r>
            <a:endParaRPr b="0" i="1" lang="en-US" sz="1800" strike="noStrike" u="sng">
              <a:solidFill>
                <a:srgbClr val="ffffff"/>
              </a:solidFill>
              <a:uFillTx/>
              <a:latin typeface="Arial"/>
            </a:endParaRPr>
          </a:p>
        </p:txBody>
      </p:sp>
      <p:sp>
        <p:nvSpPr>
          <p:cNvPr id="85" name="TextBox 16"/>
          <p:cNvSpPr/>
          <p:nvPr/>
        </p:nvSpPr>
        <p:spPr>
          <a:xfrm>
            <a:off x="6618240" y="3508920"/>
            <a:ext cx="1839960" cy="364680"/>
          </a:xfrm>
          <a:prstGeom prst="rect">
            <a:avLst/>
          </a:prstGeom>
          <a:noFill/>
          <a:ln w="0">
            <a:noFill/>
          </a:ln>
        </p:spPr>
        <p:style>
          <a:lnRef idx="0"/>
          <a:fillRef idx="0"/>
          <a:effectRef idx="0"/>
          <a:fontRef idx="minor"/>
        </p:style>
        <p:txBody>
          <a:bodyPr lIns="90000" rIns="90000" tIns="45000" bIns="45000" anchor="t">
            <a:spAutoFit/>
          </a:bodyPr>
          <a:p>
            <a:pPr defTabSz="914400">
              <a:lnSpc>
                <a:spcPct val="100000"/>
              </a:lnSpc>
            </a:pPr>
            <a:r>
              <a:rPr b="0" i="1" lang="en-GB" sz="1800" strike="noStrike" u="sng">
                <a:solidFill>
                  <a:srgbClr val="ffffff"/>
                </a:solidFill>
                <a:uFillTx/>
                <a:latin typeface="Gill Sans Nova"/>
              </a:rPr>
              <a:t>THIRD STEP</a:t>
            </a:r>
            <a:endParaRPr b="0" i="1" lang="en-US" sz="1800" strike="noStrike" u="sng">
              <a:solidFill>
                <a:srgbClr val="ffffff"/>
              </a:solidFill>
              <a:uFillTx/>
              <a:latin typeface="Arial"/>
            </a:endParaRPr>
          </a:p>
        </p:txBody>
      </p:sp>
      <p:sp>
        <p:nvSpPr>
          <p:cNvPr id="86" name="TextBox 17"/>
          <p:cNvSpPr/>
          <p:nvPr/>
        </p:nvSpPr>
        <p:spPr>
          <a:xfrm>
            <a:off x="3715920" y="3546360"/>
            <a:ext cx="2230920" cy="364680"/>
          </a:xfrm>
          <a:prstGeom prst="rect">
            <a:avLst/>
          </a:prstGeom>
          <a:noFill/>
          <a:ln w="0">
            <a:noFill/>
          </a:ln>
        </p:spPr>
        <p:style>
          <a:lnRef idx="0"/>
          <a:fillRef idx="0"/>
          <a:effectRef idx="0"/>
          <a:fontRef idx="minor"/>
        </p:style>
        <p:txBody>
          <a:bodyPr lIns="90000" rIns="90000" tIns="45000" bIns="45000" anchor="t">
            <a:spAutoFit/>
          </a:bodyPr>
          <a:p>
            <a:pPr defTabSz="914400">
              <a:lnSpc>
                <a:spcPct val="100000"/>
              </a:lnSpc>
            </a:pPr>
            <a:r>
              <a:rPr b="0" i="1" lang="en-GB" sz="1800" strike="noStrike" u="sng">
                <a:solidFill>
                  <a:srgbClr val="ffffff"/>
                </a:solidFill>
                <a:uFillTx/>
                <a:latin typeface="Arial"/>
              </a:rPr>
              <a:t>SECOND STEP</a:t>
            </a:r>
            <a:endParaRPr b="0" i="1" lang="en-US" sz="1800" strike="noStrike" u="sng">
              <a:solidFill>
                <a:srgbClr val="ffffff"/>
              </a:solidFill>
              <a:uFillTx/>
              <a:latin typeface="Arial"/>
            </a:endParaRPr>
          </a:p>
        </p:txBody>
      </p:sp>
      <p:sp>
        <p:nvSpPr>
          <p:cNvPr id="87" name="TextBox 20"/>
          <p:cNvSpPr/>
          <p:nvPr/>
        </p:nvSpPr>
        <p:spPr>
          <a:xfrm>
            <a:off x="914400" y="4114800"/>
            <a:ext cx="2201040" cy="1801800"/>
          </a:xfrm>
          <a:prstGeom prst="rect">
            <a:avLst/>
          </a:prstGeom>
          <a:noFill/>
          <a:ln w="0">
            <a:noFill/>
          </a:ln>
        </p:spPr>
        <p:style>
          <a:lnRef idx="0"/>
          <a:fillRef idx="0"/>
          <a:effectRef idx="0"/>
          <a:fontRef idx="minor"/>
        </p:style>
        <p:txBody>
          <a:bodyPr lIns="90000" rIns="90000" tIns="45000" bIns="45000" anchor="t">
            <a:spAutoFit/>
          </a:bodyPr>
          <a:p>
            <a:pPr defTabSz="914400">
              <a:lnSpc>
                <a:spcPct val="100000"/>
              </a:lnSpc>
              <a:spcBef>
                <a:spcPts val="1191"/>
              </a:spcBef>
              <a:spcAft>
                <a:spcPts val="992"/>
              </a:spcAft>
            </a:pPr>
            <a:r>
              <a:rPr b="0" i="1" lang="en-GB" sz="1200" strike="noStrike" u="sng">
                <a:solidFill>
                  <a:schemeClr val="lt1"/>
                </a:solidFill>
                <a:uFillTx/>
                <a:latin typeface="Arial"/>
              </a:rPr>
              <a:t>Highlight the text or click the object </a:t>
            </a:r>
            <a:endParaRPr b="0" lang="en-US" sz="1200" strike="noStrike" u="none">
              <a:solidFill>
                <a:srgbClr val="000000"/>
              </a:solidFill>
              <a:uFillTx/>
              <a:latin typeface="Arial"/>
            </a:endParaRPr>
          </a:p>
          <a:p>
            <a:pPr defTabSz="914400">
              <a:lnSpc>
                <a:spcPct val="100000"/>
              </a:lnSpc>
              <a:spcBef>
                <a:spcPts val="1191"/>
              </a:spcBef>
              <a:spcAft>
                <a:spcPts val="992"/>
              </a:spcAft>
            </a:pPr>
            <a:r>
              <a:rPr b="0" lang="en-GB" sz="1000" strike="noStrike" u="none">
                <a:solidFill>
                  <a:schemeClr val="lt1"/>
                </a:solidFill>
                <a:uFillTx/>
                <a:latin typeface="Arial"/>
              </a:rPr>
              <a:t>Start by choosing the text, image, or shape that you want to turn into a hyperlink. Click on the item to select it. This step is important because powerpoint needs to know exactly what content you want to link to another location or resource.</a:t>
            </a:r>
            <a:endParaRPr b="0" lang="en-US" sz="1000" strike="noStrike" u="none">
              <a:solidFill>
                <a:srgbClr val="000000"/>
              </a:solidFill>
              <a:uFillTx/>
              <a:latin typeface="Arial"/>
            </a:endParaRPr>
          </a:p>
        </p:txBody>
      </p:sp>
      <p:sp>
        <p:nvSpPr>
          <p:cNvPr id="88" name="TextBox 21"/>
          <p:cNvSpPr/>
          <p:nvPr/>
        </p:nvSpPr>
        <p:spPr>
          <a:xfrm>
            <a:off x="9161640" y="3978720"/>
            <a:ext cx="2201040" cy="1590840"/>
          </a:xfrm>
          <a:prstGeom prst="rect">
            <a:avLst/>
          </a:prstGeom>
          <a:noFill/>
          <a:ln w="0">
            <a:noFill/>
          </a:ln>
        </p:spPr>
        <p:style>
          <a:lnRef idx="0"/>
          <a:fillRef idx="0"/>
          <a:effectRef idx="0"/>
          <a:fontRef idx="minor"/>
        </p:style>
        <p:txBody>
          <a:bodyPr lIns="90000" rIns="90000" tIns="45000" bIns="45000" anchor="t">
            <a:spAutoFit/>
          </a:bodyPr>
          <a:p>
            <a:pPr defTabSz="914400">
              <a:lnSpc>
                <a:spcPct val="100000"/>
              </a:lnSpc>
              <a:spcBef>
                <a:spcPts val="1191"/>
              </a:spcBef>
              <a:spcAft>
                <a:spcPts val="992"/>
              </a:spcAft>
            </a:pPr>
            <a:r>
              <a:rPr b="0" i="1" lang="en-GB" sz="1200" strike="noStrike" u="sng">
                <a:solidFill>
                  <a:srgbClr val="ffffff"/>
                </a:solidFill>
                <a:uFillTx/>
                <a:latin typeface="Arial"/>
              </a:rPr>
              <a:t>Enter the link and click OK</a:t>
            </a:r>
            <a:endParaRPr b="0" lang="en-US" sz="1200" strike="noStrike" u="none">
              <a:solidFill>
                <a:srgbClr val="ffffff"/>
              </a:solidFill>
              <a:uFillTx/>
              <a:latin typeface="Arial"/>
            </a:endParaRPr>
          </a:p>
          <a:p>
            <a:pPr defTabSz="914400">
              <a:lnSpc>
                <a:spcPct val="100000"/>
              </a:lnSpc>
              <a:spcBef>
                <a:spcPts val="1191"/>
              </a:spcBef>
              <a:spcAft>
                <a:spcPts val="992"/>
              </a:spcAft>
            </a:pPr>
            <a:r>
              <a:rPr b="0" lang="en-GB" sz="1000" strike="noStrike" u="none">
                <a:solidFill>
                  <a:srgbClr val="ffffff"/>
                </a:solidFill>
                <a:uFillTx/>
                <a:latin typeface="Arial"/>
              </a:rPr>
              <a:t>To make sure your link works, go into Slide Showmode and click on the linked item. It should take you to the destination you selected. </a:t>
            </a:r>
            <a:endParaRPr b="0" lang="en-US" sz="1000" strike="noStrike" u="none">
              <a:solidFill>
                <a:srgbClr val="ffffff"/>
              </a:solidFill>
              <a:uFillTx/>
              <a:latin typeface="Arial"/>
            </a:endParaRPr>
          </a:p>
          <a:p>
            <a:pPr defTabSz="914400">
              <a:lnSpc>
                <a:spcPct val="100000"/>
              </a:lnSpc>
              <a:spcBef>
                <a:spcPts val="1191"/>
              </a:spcBef>
              <a:spcAft>
                <a:spcPts val="992"/>
              </a:spcAft>
            </a:pPr>
            <a:r>
              <a:rPr b="0" lang="en-GB" sz="1000" strike="noStrike" u="none">
                <a:solidFill>
                  <a:srgbClr val="ffffff"/>
                </a:solidFill>
                <a:uFillTx/>
                <a:latin typeface="Arial"/>
              </a:rPr>
              <a:t> </a:t>
            </a:r>
            <a:endParaRPr b="0" lang="en-US" sz="1000" strike="noStrike" u="none">
              <a:solidFill>
                <a:srgbClr val="ffffff"/>
              </a:solidFill>
              <a:uFillTx/>
              <a:latin typeface="Arial"/>
            </a:endParaRPr>
          </a:p>
        </p:txBody>
      </p:sp>
      <p:sp>
        <p:nvSpPr>
          <p:cNvPr id="89" name="TextBox 22"/>
          <p:cNvSpPr/>
          <p:nvPr/>
        </p:nvSpPr>
        <p:spPr>
          <a:xfrm>
            <a:off x="6400800" y="4070160"/>
            <a:ext cx="2201040" cy="1618200"/>
          </a:xfrm>
          <a:prstGeom prst="rect">
            <a:avLst/>
          </a:prstGeom>
          <a:noFill/>
          <a:ln w="0">
            <a:noFill/>
          </a:ln>
        </p:spPr>
        <p:style>
          <a:lnRef idx="0"/>
          <a:fillRef idx="0"/>
          <a:effectRef idx="0"/>
          <a:fontRef idx="minor"/>
        </p:style>
        <p:txBody>
          <a:bodyPr lIns="90000" rIns="90000" tIns="45000" bIns="45000" anchor="t">
            <a:spAutoFit/>
          </a:bodyPr>
          <a:p>
            <a:pPr defTabSz="914400">
              <a:lnSpc>
                <a:spcPct val="100000"/>
              </a:lnSpc>
              <a:spcBef>
                <a:spcPts val="1191"/>
              </a:spcBef>
              <a:spcAft>
                <a:spcPts val="992"/>
              </a:spcAft>
            </a:pPr>
            <a:r>
              <a:rPr b="0" i="1" lang="en-GB" sz="1200" strike="noStrike" u="sng">
                <a:solidFill>
                  <a:srgbClr val="ffffff"/>
                </a:solidFill>
                <a:uFillTx/>
                <a:latin typeface="Arial"/>
              </a:rPr>
              <a:t>Click link or hyperlink</a:t>
            </a:r>
            <a:endParaRPr b="0" i="1" lang="en-US" sz="1200" strike="noStrike" u="sng">
              <a:solidFill>
                <a:srgbClr val="ffffff"/>
              </a:solidFill>
              <a:uFillTx/>
              <a:latin typeface="Arial"/>
            </a:endParaRPr>
          </a:p>
          <a:p>
            <a:pPr defTabSz="914400">
              <a:lnSpc>
                <a:spcPct val="100000"/>
              </a:lnSpc>
              <a:spcBef>
                <a:spcPts val="1191"/>
              </a:spcBef>
              <a:spcAft>
                <a:spcPts val="992"/>
              </a:spcAft>
            </a:pPr>
            <a:r>
              <a:rPr b="0" lang="en-GB" sz="1000" strike="noStrike" u="none">
                <a:solidFill>
                  <a:srgbClr val="ffffff"/>
                </a:solidFill>
                <a:uFillTx/>
                <a:latin typeface="Arial"/>
              </a:rPr>
              <a:t>In the hyperlink window, choose where the link should go. You can link to a website, another slide in your presentation, a file, or an email address. Type or paste the correct information in the space provided, then click OK to save the link. </a:t>
            </a:r>
            <a:endParaRPr b="0" i="1" lang="en-US" sz="1000" strike="noStrike" u="sng">
              <a:solidFill>
                <a:srgbClr val="ffffff"/>
              </a:solidFill>
              <a:uFillTx/>
              <a:latin typeface="Arial"/>
            </a:endParaRPr>
          </a:p>
        </p:txBody>
      </p:sp>
      <p:sp>
        <p:nvSpPr>
          <p:cNvPr id="90" name="TextBox 23"/>
          <p:cNvSpPr/>
          <p:nvPr/>
        </p:nvSpPr>
        <p:spPr>
          <a:xfrm>
            <a:off x="3657600" y="4113720"/>
            <a:ext cx="2201040" cy="1896840"/>
          </a:xfrm>
          <a:prstGeom prst="rect">
            <a:avLst/>
          </a:prstGeom>
          <a:noFill/>
          <a:ln w="0">
            <a:noFill/>
          </a:ln>
        </p:spPr>
        <p:style>
          <a:lnRef idx="0"/>
          <a:fillRef idx="0"/>
          <a:effectRef idx="0"/>
          <a:fontRef idx="minor"/>
        </p:style>
        <p:txBody>
          <a:bodyPr lIns="90000" rIns="90000" tIns="45000" bIns="45000" anchor="t">
            <a:spAutoFit/>
          </a:bodyPr>
          <a:p>
            <a:pPr defTabSz="914400">
              <a:lnSpc>
                <a:spcPct val="100000"/>
              </a:lnSpc>
              <a:spcBef>
                <a:spcPts val="1191"/>
              </a:spcBef>
              <a:spcAft>
                <a:spcPts val="992"/>
              </a:spcAft>
            </a:pPr>
            <a:r>
              <a:rPr b="0" i="1" lang="en-GB" sz="1200" strike="noStrike" u="sng">
                <a:solidFill>
                  <a:srgbClr val="ffffff"/>
                </a:solidFill>
                <a:uFillTx/>
                <a:latin typeface="Arial"/>
              </a:rPr>
              <a:t>Go to the insert tab </a:t>
            </a:r>
            <a:endParaRPr b="0" lang="en-US" sz="1200" strike="noStrike" u="none">
              <a:solidFill>
                <a:srgbClr val="ffffff"/>
              </a:solidFill>
              <a:uFillTx/>
              <a:latin typeface="Arial"/>
            </a:endParaRPr>
          </a:p>
          <a:p>
            <a:pPr defTabSz="914400">
              <a:lnSpc>
                <a:spcPct val="100000"/>
              </a:lnSpc>
              <a:spcBef>
                <a:spcPts val="1191"/>
              </a:spcBef>
              <a:spcAft>
                <a:spcPts val="992"/>
              </a:spcAft>
            </a:pPr>
            <a:r>
              <a:rPr b="0" lang="en-GB" sz="1000" strike="noStrike" u="none">
                <a:solidFill>
                  <a:srgbClr val="ffffff"/>
                </a:solidFill>
                <a:uFillTx/>
                <a:latin typeface="Arial"/>
              </a:rPr>
              <a:t>Go to the Insert tab at the top of the Powerpoint window. Click on link or hyperlink. You can also right click on the selected item and choose Link from the menu. This will open a window where you can set up the hyperlink.</a:t>
            </a:r>
            <a:endParaRPr b="0" lang="en-US" sz="1000" strike="noStrike" u="none">
              <a:solidFill>
                <a:srgbClr val="ffffff"/>
              </a:solidFill>
              <a:uFillTx/>
              <a:latin typeface="Arial"/>
            </a:endParaRPr>
          </a:p>
          <a:p>
            <a:pPr defTabSz="914400">
              <a:lnSpc>
                <a:spcPct val="100000"/>
              </a:lnSpc>
              <a:spcBef>
                <a:spcPts val="1191"/>
              </a:spcBef>
              <a:spcAft>
                <a:spcPts val="992"/>
              </a:spcAft>
            </a:pPr>
            <a:endParaRPr b="0" lang="en-US" sz="1000" strike="noStrike" u="none">
              <a:solidFill>
                <a:srgbClr val="ffffff"/>
              </a:solidFill>
              <a:uFillTx/>
              <a:latin typeface="Arial"/>
            </a:endParaRPr>
          </a:p>
        </p:txBody>
      </p:sp>
      <p:pic>
        <p:nvPicPr>
          <p:cNvPr id="91" name="" descr=""/>
          <p:cNvPicPr/>
          <p:nvPr/>
        </p:nvPicPr>
        <p:blipFill>
          <a:blip r:embed="rId1"/>
          <a:stretch/>
        </p:blipFill>
        <p:spPr>
          <a:xfrm>
            <a:off x="1828800" y="1968120"/>
            <a:ext cx="2286000" cy="1460880"/>
          </a:xfrm>
          <a:prstGeom prst="rect">
            <a:avLst/>
          </a:prstGeom>
          <a:ln w="0">
            <a:noFill/>
          </a:ln>
        </p:spPr>
      </p:pic>
      <p:pic>
        <p:nvPicPr>
          <p:cNvPr id="92" name="" descr=""/>
          <p:cNvPicPr/>
          <p:nvPr/>
        </p:nvPicPr>
        <p:blipFill>
          <a:blip r:embed="rId2"/>
          <a:stretch/>
        </p:blipFill>
        <p:spPr>
          <a:xfrm>
            <a:off x="4572000" y="1951560"/>
            <a:ext cx="2743200" cy="1477440"/>
          </a:xfrm>
          <a:prstGeom prst="rect">
            <a:avLst/>
          </a:prstGeom>
          <a:ln w="0">
            <a:noFill/>
          </a:ln>
        </p:spPr>
      </p:pic>
      <p:pic>
        <p:nvPicPr>
          <p:cNvPr id="93" name="" descr=""/>
          <p:cNvPicPr/>
          <p:nvPr/>
        </p:nvPicPr>
        <p:blipFill>
          <a:blip r:embed="rId3"/>
          <a:stretch/>
        </p:blipFill>
        <p:spPr>
          <a:xfrm>
            <a:off x="7774200" y="1947240"/>
            <a:ext cx="3073320" cy="1481760"/>
          </a:xfrm>
          <a:prstGeom prst="rect">
            <a:avLst/>
          </a:prstGeom>
          <a:ln w="0">
            <a:noFill/>
          </a:ln>
        </p:spPr>
      </p:pic>
      <p:sp>
        <p:nvSpPr>
          <p:cNvPr id="94" name=""/>
          <p:cNvSpPr txBox="1"/>
          <p:nvPr/>
        </p:nvSpPr>
        <p:spPr>
          <a:xfrm>
            <a:off x="1600200" y="846720"/>
            <a:ext cx="8915400" cy="753480"/>
          </a:xfrm>
          <a:prstGeom prst="rect">
            <a:avLst/>
          </a:prstGeom>
          <a:noFill/>
          <a:ln w="0">
            <a:noFill/>
          </a:ln>
        </p:spPr>
        <p:txBody>
          <a:bodyPr lIns="90000" rIns="90000" tIns="45000" bIns="45000" anchor="t">
            <a:noAutofit/>
          </a:bodyPr>
          <a:p>
            <a:r>
              <a:rPr b="0" lang="en-US" sz="1200" strike="noStrike" u="none">
                <a:solidFill>
                  <a:srgbClr val="ffffff"/>
                </a:solidFill>
                <a:uFillTx/>
                <a:latin typeface="Arial"/>
              </a:rPr>
              <a:t>How to insert a Hyperlink in Powerpoint.</a:t>
            </a:r>
            <a:endParaRPr b="0" lang="en-US" sz="1200" strike="noStrike" u="none">
              <a:solidFill>
                <a:srgbClr val="ffffff"/>
              </a:solidFill>
              <a:uFillTx/>
              <a:latin typeface="Arial"/>
            </a:endParaRPr>
          </a:p>
          <a:p>
            <a:r>
              <a:rPr b="0" lang="en-US" sz="1200" strike="noStrike" u="none">
                <a:solidFill>
                  <a:srgbClr val="ffffff"/>
                </a:solidFill>
                <a:uFillTx/>
                <a:latin typeface="Arial"/>
              </a:rPr>
              <a:t>Whats a  Hyperlink? Hyperlinks help us move quickly between slides or to other websites. In this presentation I show step by step how to insert hyperlinks  </a:t>
            </a:r>
            <a:endParaRPr b="0" lang="en-US" sz="1200" strike="noStrike" u="none">
              <a:solidFill>
                <a:srgbClr val="ffffff"/>
              </a:solidFill>
              <a:uFillTx/>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pitchFamily="0" charset="1"/>
        <a:ea typeface=""/>
        <a:cs typeface=""/>
      </a:majorFont>
      <a:minorFont>
        <a:latin typeface="Gill Sans Nova" pitchFamily="0" charset="1"/>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l="0" t="0" r="0" b="0"/>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l="0" t="0" r="0" b="0"/>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l="0" t="0" r="0" b="0"/>
        </a:gradFill>
      </a:bgFillStyleLst>
    </a:fmtScheme>
  </a:themeElements>
</a:theme>
</file>

<file path=ppt/theme/theme2.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pitchFamily="0" charset="1"/>
        <a:ea typeface=""/>
        <a:cs typeface=""/>
      </a:majorFont>
      <a:minorFont>
        <a:latin typeface="Gill Sans Nova" pitchFamily="0" charset="1"/>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l="0" t="0" r="0" b="0"/>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l="0" t="0" r="0" b="0"/>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l="0" t="0" r="0" b="0"/>
        </a:gradFill>
      </a:bgFillStyleLst>
    </a:fmtScheme>
  </a:themeElements>
</a:theme>
</file>

<file path=ppt/theme/theme3.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pitchFamily="0" charset="1"/>
        <a:ea typeface=""/>
        <a:cs typeface=""/>
      </a:majorFont>
      <a:minorFont>
        <a:latin typeface="Gill Sans Nova" pitchFamily="0" charset="1"/>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l="0" t="0" r="0" b="0"/>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l="0" t="0" r="0" b="0"/>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l="0" t="0" r="0" b="0"/>
        </a:gradFill>
      </a:bgFillStyleLst>
    </a:fmtScheme>
  </a:themeElements>
</a:theme>
</file>

<file path=ppt/theme/theme4.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pitchFamily="0" charset="1"/>
        <a:ea typeface=""/>
        <a:cs typeface=""/>
      </a:majorFont>
      <a:minorFont>
        <a:latin typeface="Gill Sans Nova" pitchFamily="0" charset="1"/>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l="0" t="0" r="0" b="0"/>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l="0" t="0" r="0" b="0"/>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l="0" t="0" r="0" b="0"/>
        </a:gradFill>
      </a:bgFillStyleLst>
    </a:fmtScheme>
  </a:themeElements>
</a:theme>
</file>

<file path=ppt/theme/theme5.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pitchFamily="0" charset="1"/>
        <a:ea typeface=""/>
        <a:cs typeface=""/>
      </a:majorFont>
      <a:minorFont>
        <a:latin typeface="Gill Sans Nova" pitchFamily="0" charset="1"/>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l="0" t="0" r="0" b="0"/>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l="0" t="0" r="0" b="0"/>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l="0" t="0" r="0" b="0"/>
        </a:gradFill>
      </a:bgFillStyleLst>
    </a:fmtScheme>
  </a:themeElements>
</a:theme>
</file>

<file path=ppt/theme/theme6.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pitchFamily="0" charset="1"/>
        <a:ea typeface=""/>
        <a:cs typeface=""/>
      </a:majorFont>
      <a:minorFont>
        <a:latin typeface="Gill Sans Nova" pitchFamily="0" charset="1"/>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l="0" t="0" r="0" b="0"/>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l="0" t="0" r="0" b="0"/>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l="0" t="0" r="0" b="0"/>
        </a:gradFill>
      </a:bgFillStyleLst>
    </a:fmtScheme>
  </a:themeElements>
</a:theme>
</file>

<file path=ppt/theme/theme7.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pitchFamily="0" charset="1"/>
        <a:ea typeface=""/>
        <a:cs typeface=""/>
      </a:majorFont>
      <a:minorFont>
        <a:latin typeface="Gill Sans Nova" pitchFamily="0" charset="1"/>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l="0" t="0" r="0" b="0"/>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l="0" t="0" r="0" b="0"/>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l="0" t="0" r="0" b="0"/>
        </a:gradFill>
      </a:bgFillStyleLst>
    </a:fmtScheme>
  </a:themeElements>
</a:theme>
</file>

<file path=ppt/theme/theme8.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pitchFamily="0" charset="1"/>
        <a:ea typeface=""/>
        <a:cs typeface=""/>
      </a:majorFont>
      <a:minorFont>
        <a:latin typeface="Gill Sans Nova" pitchFamily="0" charset="1"/>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l="0" t="0" r="0" b="0"/>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l="0" t="0" r="0" b="0"/>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l="0" t="0" r="0" b="0"/>
        </a:gradFill>
      </a:bgFillStyleLst>
    </a:fmtScheme>
  </a:themeElements>
</a:theme>
</file>

<file path=ppt/theme/theme9.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pitchFamily="0" charset="1"/>
        <a:ea typeface=""/>
        <a:cs typeface=""/>
      </a:majorFont>
      <a:minorFont>
        <a:latin typeface="Gill Sans Nova" pitchFamily="0" charset="1"/>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l="0" t="0" r="0" b="0"/>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l="0" t="0" r="0" b="0"/>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l="0" t="0" r="0" b="0"/>
        </a:gradFill>
      </a:bgFillStyleLst>
    </a:fmtScheme>
  </a:themeElements>
</a:theme>
</file>

<file path=ppt/theme/theme10.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pitchFamily="0" charset="1"/>
        <a:ea typeface=""/>
        <a:cs typeface=""/>
      </a:majorFont>
      <a:minorFont>
        <a:latin typeface="Gill Sans Nova" pitchFamily="0" charset="1"/>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l="0" t="0" r="0" b="0"/>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l="0" t="0" r="0" b="0"/>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l="0" t="0" r="0" b="0"/>
        </a:gradFill>
      </a:bgFillStyleLst>
    </a:fmtScheme>
  </a:themeElements>
</a:theme>
</file>

<file path=ppt/theme/theme11.xml><?xml version="1.0" encoding="utf-8"?>
<a:theme xmlns:a="http://schemas.openxmlformats.org/drawingml/2006/main" xmlns:r="http://schemas.openxmlformats.org/officeDocument/2006/relationships"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pitchFamily="0" charset="1"/>
        <a:ea typeface=""/>
        <a:cs typeface=""/>
      </a:majorFont>
      <a:minorFont>
        <a:latin typeface="Gill Sans Nova" pitchFamily="0" charset="1"/>
        <a:ea typeface=""/>
        <a:cs typeface=""/>
      </a:minorFont>
    </a:fontScheme>
    <a:fmtScheme>
      <a:fillStyleLst>
        <a:solidFill>
          <a:schemeClr val="phClr"/>
        </a:solidFill>
        <a:gradFill>
          <a:gsLst>
            <a:gs pos="0">
              <a:schemeClr val="phClr">
                <a:lumMod val="110000"/>
                <a:tint val="67000"/>
              </a:schemeClr>
            </a:gs>
            <a:gs pos="50000">
              <a:schemeClr val="phClr">
                <a:lumMod val="105000"/>
                <a:tint val="73000"/>
              </a:schemeClr>
            </a:gs>
            <a:gs pos="100000">
              <a:schemeClr val="phClr">
                <a:lumMod val="105000"/>
                <a:tint val="81000"/>
              </a:schemeClr>
            </a:gs>
          </a:gsLst>
          <a:lin ang="5400000" scaled="0"/>
          <a:tileRect l="0" t="0" r="0" b="0"/>
        </a:gradFill>
        <a:gradFill>
          <a:gsLst>
            <a:gs pos="0">
              <a:schemeClr val="phClr">
                <a:lumMod val="102000"/>
                <a:tint val="94000"/>
              </a:schemeClr>
            </a:gs>
            <a:gs pos="50000">
              <a:schemeClr val="phClr">
                <a:lumMod val="100000"/>
                <a:shade val="100000"/>
              </a:schemeClr>
            </a:gs>
            <a:gs pos="100000">
              <a:schemeClr val="phClr">
                <a:lumMod val="99000"/>
                <a:shade val="78000"/>
              </a:schemeClr>
            </a:gs>
          </a:gsLst>
          <a:lin ang="5400000" scaled="0"/>
          <a:tileRect l="0" t="0" r="0" b="0"/>
        </a:gradFill>
      </a:fillStyleLst>
      <a:lnStyleLst>
        <a:ln w="6350" cap="flat" cmpd="sng" algn="ctr">
          <a:prstDash val="solid"/>
          <a:miter lim="800000"/>
        </a:ln>
        <a:ln w="12700" cap="flat" cmpd="sng" algn="ctr">
          <a:prstDash val="solid"/>
          <a:miter lim="800000"/>
        </a:ln>
        <a:ln w="19050" cap="flat" cmpd="sng" algn="ctr">
          <a:prstDash val="solid"/>
          <a:miter lim="800000"/>
        </a:ln>
      </a:lnStyleLst>
      <a:effectStyleLst>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l="0" t="0" r="0" b="0"/>
        </a:gradFill>
      </a:bgFillStyleLst>
    </a:fmtScheme>
  </a:themeElements>
</a:theme>
</file>

<file path=customXml/_rels/item1.xml.rels><?xml version="1.0" encoding="UTF-8"?>
<Relationships xmlns="http://schemas.openxmlformats.org/package/2006/relationships"><Relationship Id="rId1" Type="http://schemas.openxmlformats.org/officeDocument/2006/relationships/customXmlProps" Target="itemProps1.xml"/>
</Relationships>
</file>

<file path=customXml/_rels/item2.xml.rels><?xml version="1.0" encoding="UTF-8"?>
<Relationships xmlns="http://schemas.openxmlformats.org/package/2006/relationships"><Relationship Id="rId1" Type="http://schemas.openxmlformats.org/officeDocument/2006/relationships/customXmlProps" Target="itemProps2.xml"/>
</Relationships>
</file>

<file path=customXml/_rels/item3.xml.rels><?xml version="1.0" encoding="UTF-8"?>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46ACECEF3D0D045B19B01E5B03389C8" ma:contentTypeVersion="1" ma:contentTypeDescription="Create a new document." ma:contentTypeScope="" ma:versionID="1db38ae7f3b09892678b58758ef2a9da">
  <xsd:schema xmlns:xsd="http://www.w3.org/2001/XMLSchema" xmlns:xs="http://www.w3.org/2001/XMLSchema" xmlns:p="http://schemas.microsoft.com/office/2006/metadata/properties" xmlns:ns3="04d956d8-1ffd-4dba-87ce-03f615e16f58" targetNamespace="http://schemas.microsoft.com/office/2006/metadata/properties" ma:root="true" ma:fieldsID="6bca29df5dadcb71860036419c505d1c" ns3:_="">
    <xsd:import namespace="04d956d8-1ffd-4dba-87ce-03f615e16f58"/>
    <xsd:element name="properties">
      <xsd:complexType>
        <xsd:sequence>
          <xsd:element name="documentManagement">
            <xsd:complexType>
              <xsd:all>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d956d8-1ffd-4dba-87ce-03f615e16f5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CD09DEB-AC83-47B4-8708-025E417E25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d956d8-1ffd-4dba-87ce-03f615e16f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035E488-7F14-4004-B7AD-D95C0CB32349}">
  <ds:schemaRefs>
    <ds:schemaRef ds:uri="http://schemas.microsoft.com/sharepoint/v3/contenttype/forms"/>
  </ds:schemaRefs>
</ds:datastoreItem>
</file>

<file path=customXml/itemProps3.xml><?xml version="1.0" encoding="utf-8"?>
<ds:datastoreItem xmlns:ds="http://schemas.openxmlformats.org/officeDocument/2006/customXml" ds:itemID="{9D6151B4-4ABD-4F3D-AC40-DE11F2AA0D48}">
  <ds:schemaRefs>
    <ds:schemaRef ds:uri="http://purl.org/dc/elements/1.1/"/>
    <ds:schemaRef ds:uri="http://schemas.openxmlformats.org/package/2006/metadata/core-properties"/>
    <ds:schemaRef ds:uri="http://purl.org/dc/dcmitype/"/>
    <ds:schemaRef ds:uri="http://schemas.microsoft.com/office/2006/metadata/properties"/>
    <ds:schemaRef ds:uri="http://www.w3.org/XML/1998/namespace"/>
    <ds:schemaRef ds:uri="http://purl.org/dc/terms/"/>
    <ds:schemaRef ds:uri="04d956d8-1ffd-4dba-87ce-03f615e16f58"/>
    <ds:schemaRef ds:uri="http://schemas.microsoft.com/office/2006/documentManagement/typ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42</TotalTime>
  <Application>PPTX/25.2.0.0.alpha0$Windows_X86_64 LibreOffice_project/3ee53d75d253fb7fe2eb8db44afca95fda7f156d</Application>
  <AppVersion>15.0000</AppVersion>
  <Company>University of Wales Trinity Saint David</Company>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2025-07-26T10:51:29Z</dcterms:created>
  <dc:creator>Admin</dc:creator>
  <dc:description/>
  <dc:language>en-US</dc:language>
  <cp:lastModifiedBy/>
  <dcterms:modified xsi:type="dcterms:W3CDTF">2025-08-04T01:22:13Z</dcterms:modified>
  <cp:revision>2</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0x010100946ACECEF3D0D045B19B01E5B03389C8</vt:lpwstr>
  </property>
  <property fmtid="{D5CDD505-2E9C-101B-9397-08002B2CF9AE}" pid="3" name="PresentationFormat">
    <vt:lpwstr>Widescreen</vt:lpwstr>
  </property>
  <property fmtid="{D5CDD505-2E9C-101B-9397-08002B2CF9AE}" pid="4" name="Slides">
    <vt:i4>1</vt:i4>
  </property>
</Properties>
</file>