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8C0B3D-9278-A772-E377-0E833E43CEEB}" v="606" dt="2026-08-11T13:46:52.2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878C0B3D-9278-A772-E377-0E833E43CEEB}"/>
    <pc:docChg chg="modSld">
      <pc:chgData name="" userId="" providerId="" clId="Web-{878C0B3D-9278-A772-E377-0E833E43CEEB}" dt="2026-08-11T13:33:51.935" v="6" actId="20577"/>
      <pc:docMkLst>
        <pc:docMk/>
      </pc:docMkLst>
      <pc:sldChg chg="modSp">
        <pc:chgData name="" userId="" providerId="" clId="Web-{878C0B3D-9278-A772-E377-0E833E43CEEB}" dt="2026-08-11T13:33:51.935" v="6" actId="20577"/>
        <pc:sldMkLst>
          <pc:docMk/>
          <pc:sldMk cId="109857222" sldId="256"/>
        </pc:sldMkLst>
        <pc:spChg chg="mod">
          <ac:chgData name="" userId="" providerId="" clId="Web-{878C0B3D-9278-A772-E377-0E833E43CEEB}" dt="2026-08-11T13:33:51.935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orey Edwards" userId="S::corey.edwards@uwtsd.ac.uk::7a967df3-e232-40a5-b10c-dee8f912d80a" providerId="AD" clId="Web-{878C0B3D-9278-A772-E377-0E833E43CEEB}"/>
    <pc:docChg chg="addSld delSld modSld addMainMaster delMainMaster">
      <pc:chgData name="Corey Edwards" userId="S::corey.edwards@uwtsd.ac.uk::7a967df3-e232-40a5-b10c-dee8f912d80a" providerId="AD" clId="Web-{878C0B3D-9278-A772-E377-0E833E43CEEB}" dt="2026-08-11T13:46:58.979" v="615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878C0B3D-9278-A772-E377-0E833E43CEEB}" dt="2026-08-11T13:34:23.811" v="9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878C0B3D-9278-A772-E377-0E833E43CEEB}" dt="2026-08-11T13:34:23.811" v="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878C0B3D-9278-A772-E377-0E833E43CEEB}" dt="2026-08-11T13:34:23.811" v="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orey Edwards" userId="S::corey.edwards@uwtsd.ac.uk::7a967df3-e232-40a5-b10c-dee8f912d80a" providerId="AD" clId="Web-{878C0B3D-9278-A772-E377-0E833E43CEEB}" dt="2026-08-11T13:34:19.920" v="8"/>
          <ac:spMkLst>
            <pc:docMk/>
            <pc:sldMk cId="109857222" sldId="256"/>
            <ac:spMk id="5" creationId="{733E0473-C315-42D8-A82A-A2FE49DC67DA}"/>
          </ac:spMkLst>
        </pc:spChg>
        <pc:spChg chg="add del">
          <ac:chgData name="Corey Edwards" userId="S::corey.edwards@uwtsd.ac.uk::7a967df3-e232-40a5-b10c-dee8f912d80a" providerId="AD" clId="Web-{878C0B3D-9278-A772-E377-0E833E43CEEB}" dt="2026-08-11T13:34:19.920" v="8"/>
          <ac:spMkLst>
            <pc:docMk/>
            <pc:sldMk cId="109857222" sldId="256"/>
            <ac:spMk id="6" creationId="{AD23A251-68F2-43E5-812B-4BBAE1AF535E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34:23.811" v="9"/>
          <ac:spMkLst>
            <pc:docMk/>
            <pc:sldMk cId="109857222" sldId="256"/>
            <ac:spMk id="8" creationId="{9C51935E-4A08-4AE4-8E13-F40CD3C4F1C4}"/>
          </ac:spMkLst>
        </pc:spChg>
        <pc:spChg chg="add del">
          <ac:chgData name="Corey Edwards" userId="S::corey.edwards@uwtsd.ac.uk::7a967df3-e232-40a5-b10c-dee8f912d80a" providerId="AD" clId="Web-{878C0B3D-9278-A772-E377-0E833E43CEEB}" dt="2026-08-11T13:34:05.123" v="4"/>
          <ac:spMkLst>
            <pc:docMk/>
            <pc:sldMk cId="109857222" sldId="256"/>
            <ac:spMk id="9" creationId="{46B9231A-B34B-4A29-A6AC-532E1EE81575}"/>
          </ac:spMkLst>
        </pc:spChg>
        <pc:grpChg chg="add">
          <ac:chgData name="Corey Edwards" userId="S::corey.edwards@uwtsd.ac.uk::7a967df3-e232-40a5-b10c-dee8f912d80a" providerId="AD" clId="Web-{878C0B3D-9278-A772-E377-0E833E43CEEB}" dt="2026-08-11T13:34:23.811" v="9"/>
          <ac:grpSpMkLst>
            <pc:docMk/>
            <pc:sldMk cId="109857222" sldId="256"/>
            <ac:grpSpMk id="10" creationId="{A7014575-F0CE-4EAB-917E-3325411BA231}"/>
          </ac:grpSpMkLst>
        </pc:grpChg>
        <pc:grpChg chg="add del">
          <ac:chgData name="Corey Edwards" userId="S::corey.edwards@uwtsd.ac.uk::7a967df3-e232-40a5-b10c-dee8f912d80a" providerId="AD" clId="Web-{878C0B3D-9278-A772-E377-0E833E43CEEB}" dt="2026-08-11T13:34:19.920" v="8"/>
          <ac:grpSpMkLst>
            <pc:docMk/>
            <pc:sldMk cId="109857222" sldId="256"/>
            <ac:grpSpMk id="13" creationId="{0350AF23-2606-421F-AB7B-23D9B48F3E9B}"/>
          </ac:grpSpMkLst>
        </pc:grpChg>
        <pc:picChg chg="add del">
          <ac:chgData name="Corey Edwards" userId="S::corey.edwards@uwtsd.ac.uk::7a967df3-e232-40a5-b10c-dee8f912d80a" providerId="AD" clId="Web-{878C0B3D-9278-A772-E377-0E833E43CEEB}" dt="2026-08-11T13:34:05.123" v="4"/>
          <ac:picMkLst>
            <pc:docMk/>
            <pc:sldMk cId="109857222" sldId="256"/>
            <ac:picMk id="4" creationId="{FB74C1D2-8FDB-FEEB-ED25-0D3FA78E3957}"/>
          </ac:picMkLst>
        </pc:picChg>
        <pc:picChg chg="add del">
          <ac:chgData name="Corey Edwards" userId="S::corey.edwards@uwtsd.ac.uk::7a967df3-e232-40a5-b10c-dee8f912d80a" providerId="AD" clId="Web-{878C0B3D-9278-A772-E377-0E833E43CEEB}" dt="2026-08-11T13:34:19.920" v="8"/>
          <ac:picMkLst>
            <pc:docMk/>
            <pc:sldMk cId="109857222" sldId="256"/>
            <ac:picMk id="7" creationId="{0A0AE551-8DA7-31E1-E289-72375EA3B636}"/>
          </ac:picMkLst>
        </pc:picChg>
        <pc:picChg chg="add">
          <ac:chgData name="Corey Edwards" userId="S::corey.edwards@uwtsd.ac.uk::7a967df3-e232-40a5-b10c-dee8f912d80a" providerId="AD" clId="Web-{878C0B3D-9278-A772-E377-0E833E43CEEB}" dt="2026-08-11T13:34:23.811" v="9"/>
          <ac:picMkLst>
            <pc:docMk/>
            <pc:sldMk cId="109857222" sldId="256"/>
            <ac:picMk id="16" creationId="{B6A35277-B644-74AD-DA4B-FEAAB2299DBA}"/>
          </ac:picMkLst>
        </pc:picChg>
        <pc:cxnChg chg="add del">
          <ac:chgData name="Corey Edwards" userId="S::corey.edwards@uwtsd.ac.uk::7a967df3-e232-40a5-b10c-dee8f912d80a" providerId="AD" clId="Web-{878C0B3D-9278-A772-E377-0E833E43CEEB}" dt="2026-08-11T13:34:05.123" v="4"/>
          <ac:cxnSpMkLst>
            <pc:docMk/>
            <pc:sldMk cId="109857222" sldId="256"/>
            <ac:cxnSpMk id="11" creationId="{F0CE0765-E93C-4D37-9D5F-D464EFB10FA7}"/>
          </ac:cxnSpMkLst>
        </pc:cxnChg>
      </pc:sldChg>
      <pc:sldChg chg="new del">
        <pc:chgData name="Corey Edwards" userId="S::corey.edwards@uwtsd.ac.uk::7a967df3-e232-40a5-b10c-dee8f912d80a" providerId="AD" clId="Web-{878C0B3D-9278-A772-E377-0E833E43CEEB}" dt="2026-08-11T13:34:18.576" v="7"/>
        <pc:sldMkLst>
          <pc:docMk/>
          <pc:sldMk cId="660966094" sldId="257"/>
        </pc:sldMkLst>
      </pc:sldChg>
      <pc:sldChg chg="addSp delSp modSp new mod setBg">
        <pc:chgData name="Corey Edwards" userId="S::corey.edwards@uwtsd.ac.uk::7a967df3-e232-40a5-b10c-dee8f912d80a" providerId="AD" clId="Web-{878C0B3D-9278-A772-E377-0E833E43CEEB}" dt="2026-08-11T13:46:10.243" v="605"/>
        <pc:sldMkLst>
          <pc:docMk/>
          <pc:sldMk cId="2750003163" sldId="257"/>
        </pc:sldMkLst>
        <pc:spChg chg="mod">
          <ac:chgData name="Corey Edwards" userId="S::corey.edwards@uwtsd.ac.uk::7a967df3-e232-40a5-b10c-dee8f912d80a" providerId="AD" clId="Web-{878C0B3D-9278-A772-E377-0E833E43CEEB}" dt="2026-08-11T13:46:10.243" v="605"/>
          <ac:spMkLst>
            <pc:docMk/>
            <pc:sldMk cId="2750003163" sldId="257"/>
            <ac:spMk id="2" creationId="{FFB428CC-D576-23AD-CD08-180361E8D995}"/>
          </ac:spMkLst>
        </pc:spChg>
        <pc:spChg chg="del mod">
          <ac:chgData name="Corey Edwards" userId="S::corey.edwards@uwtsd.ac.uk::7a967df3-e232-40a5-b10c-dee8f912d80a" providerId="AD" clId="Web-{878C0B3D-9278-A772-E377-0E833E43CEEB}" dt="2026-08-11T13:46:10.243" v="605"/>
          <ac:spMkLst>
            <pc:docMk/>
            <pc:sldMk cId="2750003163" sldId="257"/>
            <ac:spMk id="3" creationId="{C5DD5DA7-391A-14F9-E7D5-90769A191AB4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10.243" v="605"/>
          <ac:spMkLst>
            <pc:docMk/>
            <pc:sldMk cId="2750003163" sldId="257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878C0B3D-9278-A772-E377-0E833E43CEEB}" dt="2026-08-11T13:46:10.243" v="605"/>
          <ac:graphicFrameMkLst>
            <pc:docMk/>
            <pc:sldMk cId="2750003163" sldId="257"/>
            <ac:graphicFrameMk id="5" creationId="{7F20A92B-15AF-E0F7-D633-0C979A18BA1D}"/>
          </ac:graphicFrameMkLst>
        </pc:graphicFrameChg>
      </pc:sldChg>
      <pc:sldChg chg="new del">
        <pc:chgData name="Corey Edwards" userId="S::corey.edwards@uwtsd.ac.uk::7a967df3-e232-40a5-b10c-dee8f912d80a" providerId="AD" clId="Web-{878C0B3D-9278-A772-E377-0E833E43CEEB}" dt="2026-08-11T13:34:04.763" v="3"/>
        <pc:sldMkLst>
          <pc:docMk/>
          <pc:sldMk cId="3398247975" sldId="257"/>
        </pc:sldMkLst>
      </pc:sldChg>
      <pc:sldChg chg="addSp modSp new mod setBg">
        <pc:chgData name="Corey Edwards" userId="S::corey.edwards@uwtsd.ac.uk::7a967df3-e232-40a5-b10c-dee8f912d80a" providerId="AD" clId="Web-{878C0B3D-9278-A772-E377-0E833E43CEEB}" dt="2026-08-11T13:46:15.430" v="606"/>
        <pc:sldMkLst>
          <pc:docMk/>
          <pc:sldMk cId="3360103335" sldId="258"/>
        </pc:sldMkLst>
        <pc:spChg chg="mod">
          <ac:chgData name="Corey Edwards" userId="S::corey.edwards@uwtsd.ac.uk::7a967df3-e232-40a5-b10c-dee8f912d80a" providerId="AD" clId="Web-{878C0B3D-9278-A772-E377-0E833E43CEEB}" dt="2026-08-11T13:46:15.430" v="606"/>
          <ac:spMkLst>
            <pc:docMk/>
            <pc:sldMk cId="3360103335" sldId="258"/>
            <ac:spMk id="2" creationId="{45EC19E3-36F7-C23C-60D9-E1B4D91AC69D}"/>
          </ac:spMkLst>
        </pc:spChg>
        <pc:spChg chg="mod">
          <ac:chgData name="Corey Edwards" userId="S::corey.edwards@uwtsd.ac.uk::7a967df3-e232-40a5-b10c-dee8f912d80a" providerId="AD" clId="Web-{878C0B3D-9278-A772-E377-0E833E43CEEB}" dt="2026-08-11T13:46:15.430" v="606"/>
          <ac:spMkLst>
            <pc:docMk/>
            <pc:sldMk cId="3360103335" sldId="258"/>
            <ac:spMk id="3" creationId="{29900F62-3801-DDE9-819A-72FE6EC66886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15.430" v="606"/>
          <ac:spMkLst>
            <pc:docMk/>
            <pc:sldMk cId="3360103335" sldId="258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878C0B3D-9278-A772-E377-0E833E43CEEB}" dt="2026-08-11T13:46:15.430" v="606"/>
          <ac:grpSpMkLst>
            <pc:docMk/>
            <pc:sldMk cId="3360103335" sldId="258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878C0B3D-9278-A772-E377-0E833E43CEEB}" dt="2026-08-11T13:46:15.430" v="606"/>
          <ac:picMkLst>
            <pc:docMk/>
            <pc:sldMk cId="3360103335" sldId="258"/>
            <ac:picMk id="5" creationId="{67320F3D-357B-5E79-90ED-031D34416100}"/>
          </ac:picMkLst>
        </pc:picChg>
      </pc:sldChg>
      <pc:sldChg chg="addSp delSp modSp new">
        <pc:chgData name="Corey Edwards" userId="S::corey.edwards@uwtsd.ac.uk::7a967df3-e232-40a5-b10c-dee8f912d80a" providerId="AD" clId="Web-{878C0B3D-9278-A772-E377-0E833E43CEEB}" dt="2026-08-11T13:35:24.501" v="98"/>
        <pc:sldMkLst>
          <pc:docMk/>
          <pc:sldMk cId="2956540506" sldId="259"/>
        </pc:sldMkLst>
        <pc:spChg chg="mod">
          <ac:chgData name="Corey Edwards" userId="S::corey.edwards@uwtsd.ac.uk::7a967df3-e232-40a5-b10c-dee8f912d80a" providerId="AD" clId="Web-{878C0B3D-9278-A772-E377-0E833E43CEEB}" dt="2026-08-11T13:35:14.906" v="47" actId="20577"/>
          <ac:spMkLst>
            <pc:docMk/>
            <pc:sldMk cId="2956540506" sldId="259"/>
            <ac:spMk id="2" creationId="{E4D43AD1-1A87-BFDE-495F-042F921CAC32}"/>
          </ac:spMkLst>
        </pc:spChg>
        <pc:spChg chg="del">
          <ac:chgData name="Corey Edwards" userId="S::corey.edwards@uwtsd.ac.uk::7a967df3-e232-40a5-b10c-dee8f912d80a" providerId="AD" clId="Web-{878C0B3D-9278-A772-E377-0E833E43CEEB}" dt="2026-08-11T13:35:16.766" v="48"/>
          <ac:spMkLst>
            <pc:docMk/>
            <pc:sldMk cId="2956540506" sldId="259"/>
            <ac:spMk id="3" creationId="{F80FD445-5BE3-159B-1BBB-7FA36BC48345}"/>
          </ac:spMkLst>
        </pc:spChg>
        <pc:graphicFrameChg chg="add mod ord modGraphic">
          <ac:chgData name="Corey Edwards" userId="S::corey.edwards@uwtsd.ac.uk::7a967df3-e232-40a5-b10c-dee8f912d80a" providerId="AD" clId="Web-{878C0B3D-9278-A772-E377-0E833E43CEEB}" dt="2026-08-11T13:35:24.501" v="98"/>
          <ac:graphicFrameMkLst>
            <pc:docMk/>
            <pc:sldMk cId="2956540506" sldId="259"/>
            <ac:graphicFrameMk id="5" creationId="{D84EA3CA-1C57-7175-567E-EC60F68852A9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878C0B3D-9278-A772-E377-0E833E43CEEB}" dt="2026-08-11T13:46:19.290" v="607"/>
        <pc:sldMkLst>
          <pc:docMk/>
          <pc:sldMk cId="408365140" sldId="260"/>
        </pc:sldMkLst>
        <pc:spChg chg="mod">
          <ac:chgData name="Corey Edwards" userId="S::corey.edwards@uwtsd.ac.uk::7a967df3-e232-40a5-b10c-dee8f912d80a" providerId="AD" clId="Web-{878C0B3D-9278-A772-E377-0E833E43CEEB}" dt="2026-08-11T13:46:19.290" v="607"/>
          <ac:spMkLst>
            <pc:docMk/>
            <pc:sldMk cId="408365140" sldId="260"/>
            <ac:spMk id="2" creationId="{62264460-9997-97DD-A818-32D3FB2CBEFD}"/>
          </ac:spMkLst>
        </pc:spChg>
        <pc:spChg chg="mod">
          <ac:chgData name="Corey Edwards" userId="S::corey.edwards@uwtsd.ac.uk::7a967df3-e232-40a5-b10c-dee8f912d80a" providerId="AD" clId="Web-{878C0B3D-9278-A772-E377-0E833E43CEEB}" dt="2026-08-11T13:46:19.290" v="607"/>
          <ac:spMkLst>
            <pc:docMk/>
            <pc:sldMk cId="408365140" sldId="260"/>
            <ac:spMk id="3" creationId="{4AF516EE-FC9B-6D72-BB96-A0A9B0228182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19.290" v="607"/>
          <ac:spMkLst>
            <pc:docMk/>
            <pc:sldMk cId="408365140" sldId="260"/>
            <ac:spMk id="20" creationId="{6DC8E2D9-6729-4614-8667-C1016D3182E4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19.290" v="607"/>
          <ac:spMkLst>
            <pc:docMk/>
            <pc:sldMk cId="408365140" sldId="260"/>
            <ac:spMk id="22" creationId="{9B9AACA9-BD92-429F-8047-0731DB46F99F}"/>
          </ac:spMkLst>
        </pc:spChg>
        <pc:grpChg chg="add">
          <ac:chgData name="Corey Edwards" userId="S::corey.edwards@uwtsd.ac.uk::7a967df3-e232-40a5-b10c-dee8f912d80a" providerId="AD" clId="Web-{878C0B3D-9278-A772-E377-0E833E43CEEB}" dt="2026-08-11T13:46:19.290" v="607"/>
          <ac:grpSpMkLst>
            <pc:docMk/>
            <pc:sldMk cId="408365140" sldId="260"/>
            <ac:grpSpMk id="8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878C0B3D-9278-A772-E377-0E833E43CEEB}" dt="2026-08-11T13:46:19.290" v="607"/>
          <ac:grpSpMkLst>
            <pc:docMk/>
            <pc:sldMk cId="408365140" sldId="260"/>
            <ac:grpSpMk id="24" creationId="{B046D8F9-B18B-42F5-B320-22E156F4C0C8}"/>
          </ac:grpSpMkLst>
        </pc:grpChg>
      </pc:sldChg>
      <pc:sldChg chg="addSp delSp modSp new mod setBg">
        <pc:chgData name="Corey Edwards" userId="S::corey.edwards@uwtsd.ac.uk::7a967df3-e232-40a5-b10c-dee8f912d80a" providerId="AD" clId="Web-{878C0B3D-9278-A772-E377-0E833E43CEEB}" dt="2026-08-11T13:46:25.306" v="608"/>
        <pc:sldMkLst>
          <pc:docMk/>
          <pc:sldMk cId="3605375949" sldId="261"/>
        </pc:sldMkLst>
        <pc:spChg chg="mod">
          <ac:chgData name="Corey Edwards" userId="S::corey.edwards@uwtsd.ac.uk::7a967df3-e232-40a5-b10c-dee8f912d80a" providerId="AD" clId="Web-{878C0B3D-9278-A772-E377-0E833E43CEEB}" dt="2026-08-11T13:46:25.306" v="608"/>
          <ac:spMkLst>
            <pc:docMk/>
            <pc:sldMk cId="3605375949" sldId="261"/>
            <ac:spMk id="2" creationId="{17CF14BE-7B63-BEF1-5028-9C792289C62F}"/>
          </ac:spMkLst>
        </pc:spChg>
        <pc:spChg chg="del mod">
          <ac:chgData name="Corey Edwards" userId="S::corey.edwards@uwtsd.ac.uk::7a967df3-e232-40a5-b10c-dee8f912d80a" providerId="AD" clId="Web-{878C0B3D-9278-A772-E377-0E833E43CEEB}" dt="2026-08-11T13:46:25.306" v="608"/>
          <ac:spMkLst>
            <pc:docMk/>
            <pc:sldMk cId="3605375949" sldId="261"/>
            <ac:spMk id="3" creationId="{569B63FB-356D-FB03-109A-190FF937C98D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25.306" v="608"/>
          <ac:spMkLst>
            <pc:docMk/>
            <pc:sldMk cId="3605375949" sldId="261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878C0B3D-9278-A772-E377-0E833E43CEEB}" dt="2026-08-11T13:46:25.306" v="608"/>
          <ac:graphicFrameMkLst>
            <pc:docMk/>
            <pc:sldMk cId="3605375949" sldId="261"/>
            <ac:graphicFrameMk id="5" creationId="{1D935D76-F265-A105-3B88-5309F8BB3E73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878C0B3D-9278-A772-E377-0E833E43CEEB}" dt="2026-08-11T13:46:29.259" v="609"/>
        <pc:sldMkLst>
          <pc:docMk/>
          <pc:sldMk cId="15227949" sldId="262"/>
        </pc:sldMkLst>
        <pc:spChg chg="mod">
          <ac:chgData name="Corey Edwards" userId="S::corey.edwards@uwtsd.ac.uk::7a967df3-e232-40a5-b10c-dee8f912d80a" providerId="AD" clId="Web-{878C0B3D-9278-A772-E377-0E833E43CEEB}" dt="2026-08-11T13:46:29.259" v="609"/>
          <ac:spMkLst>
            <pc:docMk/>
            <pc:sldMk cId="15227949" sldId="262"/>
            <ac:spMk id="2" creationId="{84BCE9A6-BD84-A483-0B92-F6B733D4F57F}"/>
          </ac:spMkLst>
        </pc:spChg>
        <pc:spChg chg="del mod">
          <ac:chgData name="Corey Edwards" userId="S::corey.edwards@uwtsd.ac.uk::7a967df3-e232-40a5-b10c-dee8f912d80a" providerId="AD" clId="Web-{878C0B3D-9278-A772-E377-0E833E43CEEB}" dt="2026-08-11T13:46:29.259" v="609"/>
          <ac:spMkLst>
            <pc:docMk/>
            <pc:sldMk cId="15227949" sldId="262"/>
            <ac:spMk id="3" creationId="{A3DA4001-631B-23CD-8244-8B0C5BA9F150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29.259" v="609"/>
          <ac:spMkLst>
            <pc:docMk/>
            <pc:sldMk cId="15227949" sldId="262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29.259" v="609"/>
          <ac:spMkLst>
            <pc:docMk/>
            <pc:sldMk cId="15227949" sldId="262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878C0B3D-9278-A772-E377-0E833E43CEEB}" dt="2026-08-11T13:46:29.259" v="609"/>
          <ac:grpSpMkLst>
            <pc:docMk/>
            <pc:sldMk cId="15227949" sldId="262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878C0B3D-9278-A772-E377-0E833E43CEEB}" dt="2026-08-11T13:46:29.259" v="609"/>
          <ac:graphicFrameMkLst>
            <pc:docMk/>
            <pc:sldMk cId="15227949" sldId="262"/>
            <ac:graphicFrameMk id="5" creationId="{8F85C630-32D7-DD68-54A5-69A3C35B2317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878C0B3D-9278-A772-E377-0E833E43CEEB}" dt="2026-08-11T13:46:43.634" v="611"/>
        <pc:sldMkLst>
          <pc:docMk/>
          <pc:sldMk cId="1947192685" sldId="263"/>
        </pc:sldMkLst>
        <pc:spChg chg="mod">
          <ac:chgData name="Corey Edwards" userId="S::corey.edwards@uwtsd.ac.uk::7a967df3-e232-40a5-b10c-dee8f912d80a" providerId="AD" clId="Web-{878C0B3D-9278-A772-E377-0E833E43CEEB}" dt="2026-08-11T13:46:43.634" v="611"/>
          <ac:spMkLst>
            <pc:docMk/>
            <pc:sldMk cId="1947192685" sldId="263"/>
            <ac:spMk id="2" creationId="{4BFDE33C-E8B8-C3F8-AAA5-4DBEE0041128}"/>
          </ac:spMkLst>
        </pc:spChg>
        <pc:spChg chg="mod">
          <ac:chgData name="Corey Edwards" userId="S::corey.edwards@uwtsd.ac.uk::7a967df3-e232-40a5-b10c-dee8f912d80a" providerId="AD" clId="Web-{878C0B3D-9278-A772-E377-0E833E43CEEB}" dt="2026-08-11T13:46:43.634" v="611"/>
          <ac:spMkLst>
            <pc:docMk/>
            <pc:sldMk cId="1947192685" sldId="263"/>
            <ac:spMk id="3" creationId="{B96BA593-FD1A-2B52-F889-BC4DD5978470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43.634" v="611"/>
          <ac:spMkLst>
            <pc:docMk/>
            <pc:sldMk cId="1947192685" sldId="263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878C0B3D-9278-A772-E377-0E833E43CEEB}" dt="2026-08-11T13:46:43.634" v="611"/>
          <ac:grpSpMkLst>
            <pc:docMk/>
            <pc:sldMk cId="1947192685" sldId="263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878C0B3D-9278-A772-E377-0E833E43CEEB}" dt="2026-08-11T13:46:43.634" v="611"/>
          <ac:picMkLst>
            <pc:docMk/>
            <pc:sldMk cId="1947192685" sldId="263"/>
            <ac:picMk id="5" creationId="{CAC711AE-7738-ED14-BC96-0E116C2A1851}"/>
          </ac:picMkLst>
        </pc:picChg>
      </pc:sldChg>
      <pc:sldChg chg="addSp delSp modSp new mod setBg">
        <pc:chgData name="Corey Edwards" userId="S::corey.edwards@uwtsd.ac.uk::7a967df3-e232-40a5-b10c-dee8f912d80a" providerId="AD" clId="Web-{878C0B3D-9278-A772-E377-0E833E43CEEB}" dt="2026-08-11T13:46:47.760" v="612"/>
        <pc:sldMkLst>
          <pc:docMk/>
          <pc:sldMk cId="109412127" sldId="264"/>
        </pc:sldMkLst>
        <pc:spChg chg="mod">
          <ac:chgData name="Corey Edwards" userId="S::corey.edwards@uwtsd.ac.uk::7a967df3-e232-40a5-b10c-dee8f912d80a" providerId="AD" clId="Web-{878C0B3D-9278-A772-E377-0E833E43CEEB}" dt="2026-08-11T13:46:47.760" v="612"/>
          <ac:spMkLst>
            <pc:docMk/>
            <pc:sldMk cId="109412127" sldId="264"/>
            <ac:spMk id="2" creationId="{D70E49A1-5B56-105A-15D3-D9B75119CF55}"/>
          </ac:spMkLst>
        </pc:spChg>
        <pc:spChg chg="del mod">
          <ac:chgData name="Corey Edwards" userId="S::corey.edwards@uwtsd.ac.uk::7a967df3-e232-40a5-b10c-dee8f912d80a" providerId="AD" clId="Web-{878C0B3D-9278-A772-E377-0E833E43CEEB}" dt="2026-08-11T13:46:47.760" v="612"/>
          <ac:spMkLst>
            <pc:docMk/>
            <pc:sldMk cId="109412127" sldId="264"/>
            <ac:spMk id="3" creationId="{A9361B52-84AC-1A87-7DA5-87497BB882D8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47.760" v="612"/>
          <ac:spMkLst>
            <pc:docMk/>
            <pc:sldMk cId="109412127" sldId="264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47.760" v="612"/>
          <ac:spMkLst>
            <pc:docMk/>
            <pc:sldMk cId="109412127" sldId="264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878C0B3D-9278-A772-E377-0E833E43CEEB}" dt="2026-08-11T13:46:47.760" v="612"/>
          <ac:grpSpMkLst>
            <pc:docMk/>
            <pc:sldMk cId="109412127" sldId="264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878C0B3D-9278-A772-E377-0E833E43CEEB}" dt="2026-08-11T13:46:47.760" v="612"/>
          <ac:graphicFrameMkLst>
            <pc:docMk/>
            <pc:sldMk cId="109412127" sldId="264"/>
            <ac:graphicFrameMk id="5" creationId="{A399F6ED-36CC-DAE4-A1E0-FD7ADE3491B8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878C0B3D-9278-A772-E377-0E833E43CEEB}" dt="2026-08-11T13:46:51.463" v="613"/>
        <pc:sldMkLst>
          <pc:docMk/>
          <pc:sldMk cId="1874823062" sldId="265"/>
        </pc:sldMkLst>
        <pc:spChg chg="mod">
          <ac:chgData name="Corey Edwards" userId="S::corey.edwards@uwtsd.ac.uk::7a967df3-e232-40a5-b10c-dee8f912d80a" providerId="AD" clId="Web-{878C0B3D-9278-A772-E377-0E833E43CEEB}" dt="2026-08-11T13:46:51.463" v="613"/>
          <ac:spMkLst>
            <pc:docMk/>
            <pc:sldMk cId="1874823062" sldId="265"/>
            <ac:spMk id="2" creationId="{5E3415CE-EEBE-321C-4036-0837F8F41A12}"/>
          </ac:spMkLst>
        </pc:spChg>
        <pc:spChg chg="del mod">
          <ac:chgData name="Corey Edwards" userId="S::corey.edwards@uwtsd.ac.uk::7a967df3-e232-40a5-b10c-dee8f912d80a" providerId="AD" clId="Web-{878C0B3D-9278-A772-E377-0E833E43CEEB}" dt="2026-08-11T13:46:51.463" v="613"/>
          <ac:spMkLst>
            <pc:docMk/>
            <pc:sldMk cId="1874823062" sldId="265"/>
            <ac:spMk id="3" creationId="{25C41D34-B402-0706-A69B-BFB551405534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51.463" v="613"/>
          <ac:spMkLst>
            <pc:docMk/>
            <pc:sldMk cId="1874823062" sldId="265"/>
            <ac:spMk id="9" creationId="{97F832D9-9E09-40D4-AD67-47851A25D0B4}"/>
          </ac:spMkLst>
        </pc:spChg>
        <pc:graphicFrameChg chg="add">
          <ac:chgData name="Corey Edwards" userId="S::corey.edwards@uwtsd.ac.uk::7a967df3-e232-40a5-b10c-dee8f912d80a" providerId="AD" clId="Web-{878C0B3D-9278-A772-E377-0E833E43CEEB}" dt="2026-08-11T13:46:51.463" v="613"/>
          <ac:graphicFrameMkLst>
            <pc:docMk/>
            <pc:sldMk cId="1874823062" sldId="265"/>
            <ac:graphicFrameMk id="5" creationId="{67091183-4522-9FF5-E0F5-21AAC9F4D895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878C0B3D-9278-A772-E377-0E833E43CEEB}" dt="2026-08-11T13:46:54.791" v="614"/>
        <pc:sldMkLst>
          <pc:docMk/>
          <pc:sldMk cId="3517147193" sldId="266"/>
        </pc:sldMkLst>
        <pc:spChg chg="mod">
          <ac:chgData name="Corey Edwards" userId="S::corey.edwards@uwtsd.ac.uk::7a967df3-e232-40a5-b10c-dee8f912d80a" providerId="AD" clId="Web-{878C0B3D-9278-A772-E377-0E833E43CEEB}" dt="2026-08-11T13:46:54.791" v="614"/>
          <ac:spMkLst>
            <pc:docMk/>
            <pc:sldMk cId="3517147193" sldId="266"/>
            <ac:spMk id="2" creationId="{E96BD91C-C057-F646-B24A-A0B89CEB5621}"/>
          </ac:spMkLst>
        </pc:spChg>
        <pc:spChg chg="del mod">
          <ac:chgData name="Corey Edwards" userId="S::corey.edwards@uwtsd.ac.uk::7a967df3-e232-40a5-b10c-dee8f912d80a" providerId="AD" clId="Web-{878C0B3D-9278-A772-E377-0E833E43CEEB}" dt="2026-08-11T13:46:54.791" v="614"/>
          <ac:spMkLst>
            <pc:docMk/>
            <pc:sldMk cId="3517147193" sldId="266"/>
            <ac:spMk id="3" creationId="{A24F4F86-F91F-904C-CE83-23E96E6753C9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54.791" v="614"/>
          <ac:spMkLst>
            <pc:docMk/>
            <pc:sldMk cId="3517147193" sldId="266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878C0B3D-9278-A772-E377-0E833E43CEEB}" dt="2026-08-11T13:46:54.791" v="614"/>
          <ac:graphicFrameMkLst>
            <pc:docMk/>
            <pc:sldMk cId="3517147193" sldId="266"/>
            <ac:graphicFrameMk id="5" creationId="{C6F93B46-1103-9C98-3E06-005352545E2B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878C0B3D-9278-A772-E377-0E833E43CEEB}" dt="2026-08-11T13:46:58.979" v="615"/>
        <pc:sldMkLst>
          <pc:docMk/>
          <pc:sldMk cId="1188834080" sldId="267"/>
        </pc:sldMkLst>
        <pc:spChg chg="mod">
          <ac:chgData name="Corey Edwards" userId="S::corey.edwards@uwtsd.ac.uk::7a967df3-e232-40a5-b10c-dee8f912d80a" providerId="AD" clId="Web-{878C0B3D-9278-A772-E377-0E833E43CEEB}" dt="2026-08-11T13:46:58.979" v="615"/>
          <ac:spMkLst>
            <pc:docMk/>
            <pc:sldMk cId="1188834080" sldId="267"/>
            <ac:spMk id="2" creationId="{6D3DEC6E-18CC-EA41-FAE4-712E0B135A4C}"/>
          </ac:spMkLst>
        </pc:spChg>
        <pc:spChg chg="del mod">
          <ac:chgData name="Corey Edwards" userId="S::corey.edwards@uwtsd.ac.uk::7a967df3-e232-40a5-b10c-dee8f912d80a" providerId="AD" clId="Web-{878C0B3D-9278-A772-E377-0E833E43CEEB}" dt="2026-08-11T13:46:58.979" v="615"/>
          <ac:spMkLst>
            <pc:docMk/>
            <pc:sldMk cId="1188834080" sldId="267"/>
            <ac:spMk id="3" creationId="{8540FC63-7427-AFF9-18FA-366BB4F97ABD}"/>
          </ac:spMkLst>
        </pc:spChg>
        <pc:spChg chg="add">
          <ac:chgData name="Corey Edwards" userId="S::corey.edwards@uwtsd.ac.uk::7a967df3-e232-40a5-b10c-dee8f912d80a" providerId="AD" clId="Web-{878C0B3D-9278-A772-E377-0E833E43CEEB}" dt="2026-08-11T13:46:58.979" v="615"/>
          <ac:spMkLst>
            <pc:docMk/>
            <pc:sldMk cId="1188834080" sldId="267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878C0B3D-9278-A772-E377-0E833E43CEEB}" dt="2026-08-11T13:46:58.979" v="615"/>
          <ac:graphicFrameMkLst>
            <pc:docMk/>
            <pc:sldMk cId="1188834080" sldId="267"/>
            <ac:graphicFrameMk id="5" creationId="{820610CA-BA7A-B3BD-A551-CB91D21A3734}"/>
          </ac:graphicFrameMkLst>
        </pc:graphicFrameChg>
      </pc:sldChg>
      <pc:sldMasterChg chg="add del addSldLayout delSldLayout">
        <pc:chgData name="Corey Edwards" userId="S::corey.edwards@uwtsd.ac.uk::7a967df3-e232-40a5-b10c-dee8f912d80a" providerId="AD" clId="Web-{878C0B3D-9278-A772-E377-0E833E43CEEB}" dt="2026-08-11T13:34:23.811" v="9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878C0B3D-9278-A772-E377-0E833E43CEEB}" dt="2026-08-11T13:34:05.123" v="4"/>
        <pc:sldMasterMkLst>
          <pc:docMk/>
          <pc:sldMasterMk cId="2929440127" sldId="2147483721"/>
        </pc:sldMasterMkLst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2320095303" sldId="2147483710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1992297212" sldId="2147483711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1972718221" sldId="2147483712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2741051939" sldId="2147483713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4018942176" sldId="2147483714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1917005302" sldId="2147483715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796235098" sldId="2147483716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2427043730" sldId="2147483717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1152475070" sldId="2147483718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3152520869" sldId="2147483719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05.123" v="4"/>
          <pc:sldLayoutMkLst>
            <pc:docMk/>
            <pc:sldMasterMk cId="2929440127" sldId="2147483721"/>
            <pc:sldLayoutMk cId="2815510220" sldId="2147483720"/>
          </pc:sldLayoutMkLst>
        </pc:sldLayoutChg>
      </pc:sldMasterChg>
      <pc:sldMasterChg chg="add addSldLayout">
        <pc:chgData name="Corey Edwards" userId="S::corey.edwards@uwtsd.ac.uk::7a967df3-e232-40a5-b10c-dee8f912d80a" providerId="AD" clId="Web-{878C0B3D-9278-A772-E377-0E833E43CEEB}" dt="2026-08-11T13:34:23.811" v="9"/>
        <pc:sldMasterMkLst>
          <pc:docMk/>
          <pc:sldMasterMk cId="3914986489" sldId="2147483760"/>
        </pc:sldMasterMkLst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3166692798" sldId="2147483749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263184619" sldId="2147483750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3263835172" sldId="2147483751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1091761511" sldId="2147483752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2952514621" sldId="2147483753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1788027332" sldId="2147483754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2404930518" sldId="2147483755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3066353427" sldId="2147483756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2743176060" sldId="2147483757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2599463949" sldId="2147483758"/>
          </pc:sldLayoutMkLst>
        </pc:sldLayoutChg>
        <pc:sldLayoutChg chg="add">
          <pc:chgData name="Corey Edwards" userId="S::corey.edwards@uwtsd.ac.uk::7a967df3-e232-40a5-b10c-dee8f912d80a" providerId="AD" clId="Web-{878C0B3D-9278-A772-E377-0E833E43CEEB}" dt="2026-08-11T13:34:23.811" v="9"/>
          <pc:sldLayoutMkLst>
            <pc:docMk/>
            <pc:sldMasterMk cId="3914986489" sldId="2147483760"/>
            <pc:sldLayoutMk cId="935415582" sldId="2147483759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878C0B3D-9278-A772-E377-0E833E43CEEB}" dt="2026-08-11T13:34:19.920" v="8"/>
        <pc:sldMasterMkLst>
          <pc:docMk/>
          <pc:sldMasterMk cId="2244472781" sldId="2147483773"/>
        </pc:sldMasterMkLst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1520467193" sldId="2147483762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2594963891" sldId="2147483763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3660262472" sldId="2147483764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4210603400" sldId="2147483765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4014146285" sldId="2147483766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1626313654" sldId="2147483767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3896583400" sldId="2147483768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747807800" sldId="2147483769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2258040069" sldId="2147483770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724146081" sldId="2147483771"/>
          </pc:sldLayoutMkLst>
        </pc:sldLayoutChg>
        <pc:sldLayoutChg chg="add del">
          <pc:chgData name="Corey Edwards" userId="S::corey.edwards@uwtsd.ac.uk::7a967df3-e232-40a5-b10c-dee8f912d80a" providerId="AD" clId="Web-{878C0B3D-9278-A772-E377-0E833E43CEEB}" dt="2026-08-11T13:34:19.920" v="8"/>
          <pc:sldLayoutMkLst>
            <pc:docMk/>
            <pc:sldMasterMk cId="2244472781" sldId="2147483773"/>
            <pc:sldLayoutMk cId="1259313589" sldId="214748377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6" Type="http://schemas.openxmlformats.org/officeDocument/2006/relationships/image" Target="../media/image23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6" Type="http://schemas.openxmlformats.org/officeDocument/2006/relationships/image" Target="../media/image23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6C9FAD-8DA8-4450-B628-DE788ADD9BE5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89410F-C0FF-48F6-AFEF-DD7F03D1A6E4}">
      <dgm:prSet/>
      <dgm:spPr/>
      <dgm:t>
        <a:bodyPr/>
        <a:lstStyle/>
        <a:p>
          <a:r>
            <a:rPr lang="en-US" baseline="0"/>
            <a:t>Aim: To build confidence for the completion of Assignment 2</a:t>
          </a:r>
          <a:endParaRPr lang="en-US"/>
        </a:p>
      </dgm:t>
    </dgm:pt>
    <dgm:pt modelId="{07DF2820-B854-42D0-88FA-9A8F24229D2D}" type="parTrans" cxnId="{EEA42F66-99CE-43FF-B1DA-4BAA69BD9D3E}">
      <dgm:prSet/>
      <dgm:spPr/>
      <dgm:t>
        <a:bodyPr/>
        <a:lstStyle/>
        <a:p>
          <a:endParaRPr lang="en-US"/>
        </a:p>
      </dgm:t>
    </dgm:pt>
    <dgm:pt modelId="{ED53722A-6CF3-457E-A0F8-7BBB50318F31}" type="sibTrans" cxnId="{EEA42F66-99CE-43FF-B1DA-4BAA69BD9D3E}">
      <dgm:prSet/>
      <dgm:spPr/>
      <dgm:t>
        <a:bodyPr/>
        <a:lstStyle/>
        <a:p>
          <a:endParaRPr lang="en-US"/>
        </a:p>
      </dgm:t>
    </dgm:pt>
    <dgm:pt modelId="{75CE29CB-3A6A-4D42-81F2-94535C8E2135}">
      <dgm:prSet/>
      <dgm:spPr/>
      <dgm:t>
        <a:bodyPr/>
        <a:lstStyle/>
        <a:p>
          <a:r>
            <a:rPr lang="en-US" baseline="0"/>
            <a:t>Critically evaluate the quality of a research proposal.</a:t>
          </a:r>
          <a:endParaRPr lang="en-US"/>
        </a:p>
      </dgm:t>
    </dgm:pt>
    <dgm:pt modelId="{427B0302-BF71-4F4A-BB78-56257D145135}" type="parTrans" cxnId="{553CDAAE-445A-433E-8722-A0B787C6B0AD}">
      <dgm:prSet/>
      <dgm:spPr/>
      <dgm:t>
        <a:bodyPr/>
        <a:lstStyle/>
        <a:p>
          <a:endParaRPr lang="en-US"/>
        </a:p>
      </dgm:t>
    </dgm:pt>
    <dgm:pt modelId="{174C6B6F-AE53-4955-A4F8-E1854A9FB5D8}" type="sibTrans" cxnId="{553CDAAE-445A-433E-8722-A0B787C6B0AD}">
      <dgm:prSet/>
      <dgm:spPr/>
      <dgm:t>
        <a:bodyPr/>
        <a:lstStyle/>
        <a:p>
          <a:endParaRPr lang="en-US"/>
        </a:p>
      </dgm:t>
    </dgm:pt>
    <dgm:pt modelId="{20304584-A7BA-470C-9DCB-089292C8B405}">
      <dgm:prSet/>
      <dgm:spPr/>
      <dgm:t>
        <a:bodyPr/>
        <a:lstStyle/>
        <a:p>
          <a:r>
            <a:rPr lang="en-US" baseline="0"/>
            <a:t>Check alignment between all proposal sections.</a:t>
          </a:r>
          <a:endParaRPr lang="en-US"/>
        </a:p>
      </dgm:t>
    </dgm:pt>
    <dgm:pt modelId="{C0AF40A6-3CA7-484E-9082-7D94A6CFDDC3}" type="parTrans" cxnId="{7A543D8D-9EB7-4129-9789-F0FD8AE9CEBD}">
      <dgm:prSet/>
      <dgm:spPr/>
      <dgm:t>
        <a:bodyPr/>
        <a:lstStyle/>
        <a:p>
          <a:endParaRPr lang="en-US"/>
        </a:p>
      </dgm:t>
    </dgm:pt>
    <dgm:pt modelId="{AE12878F-1BD5-4E5B-881C-6172522339A1}" type="sibTrans" cxnId="{7A543D8D-9EB7-4129-9789-F0FD8AE9CEBD}">
      <dgm:prSet/>
      <dgm:spPr/>
      <dgm:t>
        <a:bodyPr/>
        <a:lstStyle/>
        <a:p>
          <a:endParaRPr lang="en-US"/>
        </a:p>
      </dgm:t>
    </dgm:pt>
    <dgm:pt modelId="{B8F3E4CC-52C2-4433-B615-3DFF61D2FB8F}">
      <dgm:prSet/>
      <dgm:spPr/>
      <dgm:t>
        <a:bodyPr/>
        <a:lstStyle/>
        <a:p>
          <a:r>
            <a:rPr lang="en-US" baseline="0"/>
            <a:t>Identify strengths and weaknesses in own work.</a:t>
          </a:r>
          <a:endParaRPr lang="en-US"/>
        </a:p>
      </dgm:t>
    </dgm:pt>
    <dgm:pt modelId="{CFF4DC82-2E56-4970-AB92-3FE26B1773CB}" type="parTrans" cxnId="{94997B72-32E9-4B15-AA42-4AEB6291FE62}">
      <dgm:prSet/>
      <dgm:spPr/>
      <dgm:t>
        <a:bodyPr/>
        <a:lstStyle/>
        <a:p>
          <a:endParaRPr lang="en-US"/>
        </a:p>
      </dgm:t>
    </dgm:pt>
    <dgm:pt modelId="{46091366-A8E7-4C6D-A8E7-810943E7540A}" type="sibTrans" cxnId="{94997B72-32E9-4B15-AA42-4AEB6291FE62}">
      <dgm:prSet/>
      <dgm:spPr/>
      <dgm:t>
        <a:bodyPr/>
        <a:lstStyle/>
        <a:p>
          <a:endParaRPr lang="en-US"/>
        </a:p>
      </dgm:t>
    </dgm:pt>
    <dgm:pt modelId="{84CD3F76-D306-4394-A199-A9E947E21771}">
      <dgm:prSet/>
      <dgm:spPr/>
      <dgm:t>
        <a:bodyPr/>
        <a:lstStyle/>
        <a:p>
          <a:r>
            <a:rPr lang="en-US" baseline="0"/>
            <a:t>Apply feedback effectively.</a:t>
          </a:r>
          <a:endParaRPr lang="en-US"/>
        </a:p>
      </dgm:t>
    </dgm:pt>
    <dgm:pt modelId="{3C3DEBD5-E381-44E2-A46E-4205E887D291}" type="parTrans" cxnId="{8B37485E-F7F6-4A2E-B0BF-DAF00134D03A}">
      <dgm:prSet/>
      <dgm:spPr/>
      <dgm:t>
        <a:bodyPr/>
        <a:lstStyle/>
        <a:p>
          <a:endParaRPr lang="en-US"/>
        </a:p>
      </dgm:t>
    </dgm:pt>
    <dgm:pt modelId="{2D1E1CAC-9FAC-4F71-A0D5-9612072E04BE}" type="sibTrans" cxnId="{8B37485E-F7F6-4A2E-B0BF-DAF00134D03A}">
      <dgm:prSet/>
      <dgm:spPr/>
      <dgm:t>
        <a:bodyPr/>
        <a:lstStyle/>
        <a:p>
          <a:endParaRPr lang="en-US"/>
        </a:p>
      </dgm:t>
    </dgm:pt>
    <dgm:pt modelId="{8CAA5427-F861-4190-90F7-EE9F7611CE90}">
      <dgm:prSet/>
      <dgm:spPr/>
      <dgm:t>
        <a:bodyPr/>
        <a:lstStyle/>
        <a:p>
          <a:r>
            <a:rPr lang="en-US" baseline="0"/>
            <a:t>Produce an action plan for completing the assessment.</a:t>
          </a:r>
          <a:endParaRPr lang="en-US"/>
        </a:p>
      </dgm:t>
    </dgm:pt>
    <dgm:pt modelId="{D4F3737C-7A47-4669-8569-2F1DC83FC4A9}" type="parTrans" cxnId="{915648C6-10AE-40F5-BC35-A276ECED721F}">
      <dgm:prSet/>
      <dgm:spPr/>
      <dgm:t>
        <a:bodyPr/>
        <a:lstStyle/>
        <a:p>
          <a:endParaRPr lang="en-US"/>
        </a:p>
      </dgm:t>
    </dgm:pt>
    <dgm:pt modelId="{CBF132FC-210E-4922-B873-623C877CB18E}" type="sibTrans" cxnId="{915648C6-10AE-40F5-BC35-A276ECED721F}">
      <dgm:prSet/>
      <dgm:spPr/>
      <dgm:t>
        <a:bodyPr/>
        <a:lstStyle/>
        <a:p>
          <a:endParaRPr lang="en-US"/>
        </a:p>
      </dgm:t>
    </dgm:pt>
    <dgm:pt modelId="{61D67498-AD3C-4FC5-B810-2728807FAFFC}" type="pres">
      <dgm:prSet presAssocID="{8A6C9FAD-8DA8-4450-B628-DE788ADD9BE5}" presName="root" presStyleCnt="0">
        <dgm:presLayoutVars>
          <dgm:dir/>
          <dgm:resizeHandles val="exact"/>
        </dgm:presLayoutVars>
      </dgm:prSet>
      <dgm:spPr/>
    </dgm:pt>
    <dgm:pt modelId="{BD1F5BFC-AA88-4753-ABDA-1819D180BC2A}" type="pres">
      <dgm:prSet presAssocID="{3989410F-C0FF-48F6-AFEF-DD7F03D1A6E4}" presName="compNode" presStyleCnt="0"/>
      <dgm:spPr/>
    </dgm:pt>
    <dgm:pt modelId="{DA569739-4886-474D-B53D-1AD206D9C6B6}" type="pres">
      <dgm:prSet presAssocID="{3989410F-C0FF-48F6-AFEF-DD7F03D1A6E4}" presName="bgRect" presStyleLbl="bgShp" presStyleIdx="0" presStyleCnt="6"/>
      <dgm:spPr/>
    </dgm:pt>
    <dgm:pt modelId="{D1F826E0-D549-40E0-B255-5D388F1B3D47}" type="pres">
      <dgm:prSet presAssocID="{3989410F-C0FF-48F6-AFEF-DD7F03D1A6E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884192E-6146-441C-9DB5-B75E45A18035}" type="pres">
      <dgm:prSet presAssocID="{3989410F-C0FF-48F6-AFEF-DD7F03D1A6E4}" presName="spaceRect" presStyleCnt="0"/>
      <dgm:spPr/>
    </dgm:pt>
    <dgm:pt modelId="{F6B125F3-B841-4DBA-AF2C-DC411AFA5512}" type="pres">
      <dgm:prSet presAssocID="{3989410F-C0FF-48F6-AFEF-DD7F03D1A6E4}" presName="parTx" presStyleLbl="revTx" presStyleIdx="0" presStyleCnt="6">
        <dgm:presLayoutVars>
          <dgm:chMax val="0"/>
          <dgm:chPref val="0"/>
        </dgm:presLayoutVars>
      </dgm:prSet>
      <dgm:spPr/>
    </dgm:pt>
    <dgm:pt modelId="{1E195E20-74C0-4BE3-8300-CCCEAE215CA4}" type="pres">
      <dgm:prSet presAssocID="{ED53722A-6CF3-457E-A0F8-7BBB50318F31}" presName="sibTrans" presStyleCnt="0"/>
      <dgm:spPr/>
    </dgm:pt>
    <dgm:pt modelId="{82636F9F-D7F4-40A2-8C44-6797D371656E}" type="pres">
      <dgm:prSet presAssocID="{75CE29CB-3A6A-4D42-81F2-94535C8E2135}" presName="compNode" presStyleCnt="0"/>
      <dgm:spPr/>
    </dgm:pt>
    <dgm:pt modelId="{D36F0762-21A3-46CC-A19A-8C1B50148F6A}" type="pres">
      <dgm:prSet presAssocID="{75CE29CB-3A6A-4D42-81F2-94535C8E2135}" presName="bgRect" presStyleLbl="bgShp" presStyleIdx="1" presStyleCnt="6"/>
      <dgm:spPr/>
    </dgm:pt>
    <dgm:pt modelId="{7F116188-B9BC-45F4-BD8F-58D65298FF3F}" type="pres">
      <dgm:prSet presAssocID="{75CE29CB-3A6A-4D42-81F2-94535C8E213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8B08D1C-5E9C-4550-9F33-59A782706D37}" type="pres">
      <dgm:prSet presAssocID="{75CE29CB-3A6A-4D42-81F2-94535C8E2135}" presName="spaceRect" presStyleCnt="0"/>
      <dgm:spPr/>
    </dgm:pt>
    <dgm:pt modelId="{56805CD8-8CB2-4D13-A694-E8D59DE96F82}" type="pres">
      <dgm:prSet presAssocID="{75CE29CB-3A6A-4D42-81F2-94535C8E2135}" presName="parTx" presStyleLbl="revTx" presStyleIdx="1" presStyleCnt="6">
        <dgm:presLayoutVars>
          <dgm:chMax val="0"/>
          <dgm:chPref val="0"/>
        </dgm:presLayoutVars>
      </dgm:prSet>
      <dgm:spPr/>
    </dgm:pt>
    <dgm:pt modelId="{84703FBA-DF29-4F43-9715-696D84AF0DA0}" type="pres">
      <dgm:prSet presAssocID="{174C6B6F-AE53-4955-A4F8-E1854A9FB5D8}" presName="sibTrans" presStyleCnt="0"/>
      <dgm:spPr/>
    </dgm:pt>
    <dgm:pt modelId="{FFE54FF7-B0EC-489B-A918-0612ECC4FEDE}" type="pres">
      <dgm:prSet presAssocID="{20304584-A7BA-470C-9DCB-089292C8B405}" presName="compNode" presStyleCnt="0"/>
      <dgm:spPr/>
    </dgm:pt>
    <dgm:pt modelId="{E22378D0-C0E5-4F0C-8BE3-03F33D0B899D}" type="pres">
      <dgm:prSet presAssocID="{20304584-A7BA-470C-9DCB-089292C8B405}" presName="bgRect" presStyleLbl="bgShp" presStyleIdx="2" presStyleCnt="6"/>
      <dgm:spPr/>
    </dgm:pt>
    <dgm:pt modelId="{501AB718-871E-4754-B6F5-7D8D15A5BA33}" type="pres">
      <dgm:prSet presAssocID="{20304584-A7BA-470C-9DCB-089292C8B40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E9EDF2A-A0E9-451E-BAA2-A79254D0B5B7}" type="pres">
      <dgm:prSet presAssocID="{20304584-A7BA-470C-9DCB-089292C8B405}" presName="spaceRect" presStyleCnt="0"/>
      <dgm:spPr/>
    </dgm:pt>
    <dgm:pt modelId="{34C8980A-594C-47C9-BACE-E9F50840C6B1}" type="pres">
      <dgm:prSet presAssocID="{20304584-A7BA-470C-9DCB-089292C8B405}" presName="parTx" presStyleLbl="revTx" presStyleIdx="2" presStyleCnt="6">
        <dgm:presLayoutVars>
          <dgm:chMax val="0"/>
          <dgm:chPref val="0"/>
        </dgm:presLayoutVars>
      </dgm:prSet>
      <dgm:spPr/>
    </dgm:pt>
    <dgm:pt modelId="{02525533-5F41-4AEF-88F8-09FCEAD3513C}" type="pres">
      <dgm:prSet presAssocID="{AE12878F-1BD5-4E5B-881C-6172522339A1}" presName="sibTrans" presStyleCnt="0"/>
      <dgm:spPr/>
    </dgm:pt>
    <dgm:pt modelId="{FFFA9737-4B75-48A2-A1F4-75920D2ADC44}" type="pres">
      <dgm:prSet presAssocID="{B8F3E4CC-52C2-4433-B615-3DFF61D2FB8F}" presName="compNode" presStyleCnt="0"/>
      <dgm:spPr/>
    </dgm:pt>
    <dgm:pt modelId="{26A482E2-1FE7-48DB-A577-2B0B871CA5EB}" type="pres">
      <dgm:prSet presAssocID="{B8F3E4CC-52C2-4433-B615-3DFF61D2FB8F}" presName="bgRect" presStyleLbl="bgShp" presStyleIdx="3" presStyleCnt="6"/>
      <dgm:spPr/>
    </dgm:pt>
    <dgm:pt modelId="{B1825144-BFB4-4719-9066-DD2500D19C21}" type="pres">
      <dgm:prSet presAssocID="{B8F3E4CC-52C2-4433-B615-3DFF61D2FB8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9716F053-FDB5-46BA-A19C-A26FE45832A4}" type="pres">
      <dgm:prSet presAssocID="{B8F3E4CC-52C2-4433-B615-3DFF61D2FB8F}" presName="spaceRect" presStyleCnt="0"/>
      <dgm:spPr/>
    </dgm:pt>
    <dgm:pt modelId="{B8140D1E-EEEE-4281-85F3-E3358915A480}" type="pres">
      <dgm:prSet presAssocID="{B8F3E4CC-52C2-4433-B615-3DFF61D2FB8F}" presName="parTx" presStyleLbl="revTx" presStyleIdx="3" presStyleCnt="6">
        <dgm:presLayoutVars>
          <dgm:chMax val="0"/>
          <dgm:chPref val="0"/>
        </dgm:presLayoutVars>
      </dgm:prSet>
      <dgm:spPr/>
    </dgm:pt>
    <dgm:pt modelId="{3EBCCF7D-0D50-4697-895A-7161AAD06699}" type="pres">
      <dgm:prSet presAssocID="{46091366-A8E7-4C6D-A8E7-810943E7540A}" presName="sibTrans" presStyleCnt="0"/>
      <dgm:spPr/>
    </dgm:pt>
    <dgm:pt modelId="{4FED4E0E-90FF-470D-B664-3399611F1512}" type="pres">
      <dgm:prSet presAssocID="{84CD3F76-D306-4394-A199-A9E947E21771}" presName="compNode" presStyleCnt="0"/>
      <dgm:spPr/>
    </dgm:pt>
    <dgm:pt modelId="{208D7B51-3A5E-4687-8613-4B0D77747FD7}" type="pres">
      <dgm:prSet presAssocID="{84CD3F76-D306-4394-A199-A9E947E21771}" presName="bgRect" presStyleLbl="bgShp" presStyleIdx="4" presStyleCnt="6"/>
      <dgm:spPr/>
    </dgm:pt>
    <dgm:pt modelId="{384A59D3-F9F8-49E8-ADAE-9D942DE565DC}" type="pres">
      <dgm:prSet presAssocID="{84CD3F76-D306-4394-A199-A9E947E21771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1AB05B3-2B4A-4E1E-BC46-E78E1FDFC8F9}" type="pres">
      <dgm:prSet presAssocID="{84CD3F76-D306-4394-A199-A9E947E21771}" presName="spaceRect" presStyleCnt="0"/>
      <dgm:spPr/>
    </dgm:pt>
    <dgm:pt modelId="{072D4A06-109F-4198-AE52-6B2758F41910}" type="pres">
      <dgm:prSet presAssocID="{84CD3F76-D306-4394-A199-A9E947E21771}" presName="parTx" presStyleLbl="revTx" presStyleIdx="4" presStyleCnt="6">
        <dgm:presLayoutVars>
          <dgm:chMax val="0"/>
          <dgm:chPref val="0"/>
        </dgm:presLayoutVars>
      </dgm:prSet>
      <dgm:spPr/>
    </dgm:pt>
    <dgm:pt modelId="{DBA2F625-9B70-4A21-8ED5-BE1DDCF5463D}" type="pres">
      <dgm:prSet presAssocID="{2D1E1CAC-9FAC-4F71-A0D5-9612072E04BE}" presName="sibTrans" presStyleCnt="0"/>
      <dgm:spPr/>
    </dgm:pt>
    <dgm:pt modelId="{443ACAD5-63C9-455A-9032-C8698F1D557C}" type="pres">
      <dgm:prSet presAssocID="{8CAA5427-F861-4190-90F7-EE9F7611CE90}" presName="compNode" presStyleCnt="0"/>
      <dgm:spPr/>
    </dgm:pt>
    <dgm:pt modelId="{670434D0-9C83-4836-9FC6-0BC445EF28E6}" type="pres">
      <dgm:prSet presAssocID="{8CAA5427-F861-4190-90F7-EE9F7611CE90}" presName="bgRect" presStyleLbl="bgShp" presStyleIdx="5" presStyleCnt="6"/>
      <dgm:spPr/>
    </dgm:pt>
    <dgm:pt modelId="{2FB03D16-05F5-4AAE-8DAA-7201748CAB96}" type="pres">
      <dgm:prSet presAssocID="{8CAA5427-F861-4190-90F7-EE9F7611CE9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7471A9D6-CFB6-4BF7-9F4E-75877EAB1BD7}" type="pres">
      <dgm:prSet presAssocID="{8CAA5427-F861-4190-90F7-EE9F7611CE90}" presName="spaceRect" presStyleCnt="0"/>
      <dgm:spPr/>
    </dgm:pt>
    <dgm:pt modelId="{97954725-6E09-43A4-8381-605D44EC9D3D}" type="pres">
      <dgm:prSet presAssocID="{8CAA5427-F861-4190-90F7-EE9F7611CE9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B96FB0B-D706-4C58-970B-736E964CFFAD}" type="presOf" srcId="{75CE29CB-3A6A-4D42-81F2-94535C8E2135}" destId="{56805CD8-8CB2-4D13-A694-E8D59DE96F82}" srcOrd="0" destOrd="0" presId="urn:microsoft.com/office/officeart/2018/2/layout/IconVerticalSolidList"/>
    <dgm:cxn modelId="{8B37485E-F7F6-4A2E-B0BF-DAF00134D03A}" srcId="{8A6C9FAD-8DA8-4450-B628-DE788ADD9BE5}" destId="{84CD3F76-D306-4394-A199-A9E947E21771}" srcOrd="4" destOrd="0" parTransId="{3C3DEBD5-E381-44E2-A46E-4205E887D291}" sibTransId="{2D1E1CAC-9FAC-4F71-A0D5-9612072E04BE}"/>
    <dgm:cxn modelId="{D4A37042-3FE8-4415-B49B-BA2B359AF203}" type="presOf" srcId="{B8F3E4CC-52C2-4433-B615-3DFF61D2FB8F}" destId="{B8140D1E-EEEE-4281-85F3-E3358915A480}" srcOrd="0" destOrd="0" presId="urn:microsoft.com/office/officeart/2018/2/layout/IconVerticalSolidList"/>
    <dgm:cxn modelId="{EEA42F66-99CE-43FF-B1DA-4BAA69BD9D3E}" srcId="{8A6C9FAD-8DA8-4450-B628-DE788ADD9BE5}" destId="{3989410F-C0FF-48F6-AFEF-DD7F03D1A6E4}" srcOrd="0" destOrd="0" parTransId="{07DF2820-B854-42D0-88FA-9A8F24229D2D}" sibTransId="{ED53722A-6CF3-457E-A0F8-7BBB50318F31}"/>
    <dgm:cxn modelId="{980BAF6A-1A7F-4317-8B7C-58206A4722E6}" type="presOf" srcId="{8CAA5427-F861-4190-90F7-EE9F7611CE90}" destId="{97954725-6E09-43A4-8381-605D44EC9D3D}" srcOrd="0" destOrd="0" presId="urn:microsoft.com/office/officeart/2018/2/layout/IconVerticalSolidList"/>
    <dgm:cxn modelId="{94997B72-32E9-4B15-AA42-4AEB6291FE62}" srcId="{8A6C9FAD-8DA8-4450-B628-DE788ADD9BE5}" destId="{B8F3E4CC-52C2-4433-B615-3DFF61D2FB8F}" srcOrd="3" destOrd="0" parTransId="{CFF4DC82-2E56-4970-AB92-3FE26B1773CB}" sibTransId="{46091366-A8E7-4C6D-A8E7-810943E7540A}"/>
    <dgm:cxn modelId="{31BF7B52-1819-41B7-8BF8-9DC6D03D1219}" type="presOf" srcId="{20304584-A7BA-470C-9DCB-089292C8B405}" destId="{34C8980A-594C-47C9-BACE-E9F50840C6B1}" srcOrd="0" destOrd="0" presId="urn:microsoft.com/office/officeart/2018/2/layout/IconVerticalSolidList"/>
    <dgm:cxn modelId="{7A543D8D-9EB7-4129-9789-F0FD8AE9CEBD}" srcId="{8A6C9FAD-8DA8-4450-B628-DE788ADD9BE5}" destId="{20304584-A7BA-470C-9DCB-089292C8B405}" srcOrd="2" destOrd="0" parTransId="{C0AF40A6-3CA7-484E-9082-7D94A6CFDDC3}" sibTransId="{AE12878F-1BD5-4E5B-881C-6172522339A1}"/>
    <dgm:cxn modelId="{553CDAAE-445A-433E-8722-A0B787C6B0AD}" srcId="{8A6C9FAD-8DA8-4450-B628-DE788ADD9BE5}" destId="{75CE29CB-3A6A-4D42-81F2-94535C8E2135}" srcOrd="1" destOrd="0" parTransId="{427B0302-BF71-4F4A-BB78-56257D145135}" sibTransId="{174C6B6F-AE53-4955-A4F8-E1854A9FB5D8}"/>
    <dgm:cxn modelId="{915648C6-10AE-40F5-BC35-A276ECED721F}" srcId="{8A6C9FAD-8DA8-4450-B628-DE788ADD9BE5}" destId="{8CAA5427-F861-4190-90F7-EE9F7611CE90}" srcOrd="5" destOrd="0" parTransId="{D4F3737C-7A47-4669-8569-2F1DC83FC4A9}" sibTransId="{CBF132FC-210E-4922-B873-623C877CB18E}"/>
    <dgm:cxn modelId="{98A78FE6-23F8-4F7B-A039-C5164D26102D}" type="presOf" srcId="{8A6C9FAD-8DA8-4450-B628-DE788ADD9BE5}" destId="{61D67498-AD3C-4FC5-B810-2728807FAFFC}" srcOrd="0" destOrd="0" presId="urn:microsoft.com/office/officeart/2018/2/layout/IconVerticalSolidList"/>
    <dgm:cxn modelId="{A9C2B6F7-5069-4A54-854B-3A93C08FC7BF}" type="presOf" srcId="{3989410F-C0FF-48F6-AFEF-DD7F03D1A6E4}" destId="{F6B125F3-B841-4DBA-AF2C-DC411AFA5512}" srcOrd="0" destOrd="0" presId="urn:microsoft.com/office/officeart/2018/2/layout/IconVerticalSolidList"/>
    <dgm:cxn modelId="{9303A5F9-9C0E-431B-B2AF-ECFBF469B7CE}" type="presOf" srcId="{84CD3F76-D306-4394-A199-A9E947E21771}" destId="{072D4A06-109F-4198-AE52-6B2758F41910}" srcOrd="0" destOrd="0" presId="urn:microsoft.com/office/officeart/2018/2/layout/IconVerticalSolidList"/>
    <dgm:cxn modelId="{3F032151-58BE-440C-9F1A-764D3FDA3E93}" type="presParOf" srcId="{61D67498-AD3C-4FC5-B810-2728807FAFFC}" destId="{BD1F5BFC-AA88-4753-ABDA-1819D180BC2A}" srcOrd="0" destOrd="0" presId="urn:microsoft.com/office/officeart/2018/2/layout/IconVerticalSolidList"/>
    <dgm:cxn modelId="{D26916C1-1D34-4E61-BBE1-17EB1CB61CE2}" type="presParOf" srcId="{BD1F5BFC-AA88-4753-ABDA-1819D180BC2A}" destId="{DA569739-4886-474D-B53D-1AD206D9C6B6}" srcOrd="0" destOrd="0" presId="urn:microsoft.com/office/officeart/2018/2/layout/IconVerticalSolidList"/>
    <dgm:cxn modelId="{E66AB9C1-30EF-4CF4-852D-1F9CC4D5341F}" type="presParOf" srcId="{BD1F5BFC-AA88-4753-ABDA-1819D180BC2A}" destId="{D1F826E0-D549-40E0-B255-5D388F1B3D47}" srcOrd="1" destOrd="0" presId="urn:microsoft.com/office/officeart/2018/2/layout/IconVerticalSolidList"/>
    <dgm:cxn modelId="{88156D11-DE31-40B6-BDC3-A6FBEE0EA756}" type="presParOf" srcId="{BD1F5BFC-AA88-4753-ABDA-1819D180BC2A}" destId="{3884192E-6146-441C-9DB5-B75E45A18035}" srcOrd="2" destOrd="0" presId="urn:microsoft.com/office/officeart/2018/2/layout/IconVerticalSolidList"/>
    <dgm:cxn modelId="{1FC53A29-BEEB-4DB8-84E9-D09104D35F82}" type="presParOf" srcId="{BD1F5BFC-AA88-4753-ABDA-1819D180BC2A}" destId="{F6B125F3-B841-4DBA-AF2C-DC411AFA5512}" srcOrd="3" destOrd="0" presId="urn:microsoft.com/office/officeart/2018/2/layout/IconVerticalSolidList"/>
    <dgm:cxn modelId="{1BB2DE6C-525E-452D-9D21-C0BFF65287C0}" type="presParOf" srcId="{61D67498-AD3C-4FC5-B810-2728807FAFFC}" destId="{1E195E20-74C0-4BE3-8300-CCCEAE215CA4}" srcOrd="1" destOrd="0" presId="urn:microsoft.com/office/officeart/2018/2/layout/IconVerticalSolidList"/>
    <dgm:cxn modelId="{157432FC-03BF-4F6C-AE7C-664CD0440DBA}" type="presParOf" srcId="{61D67498-AD3C-4FC5-B810-2728807FAFFC}" destId="{82636F9F-D7F4-40A2-8C44-6797D371656E}" srcOrd="2" destOrd="0" presId="urn:microsoft.com/office/officeart/2018/2/layout/IconVerticalSolidList"/>
    <dgm:cxn modelId="{A07AEA67-F516-41F6-B503-16DCBC9FE559}" type="presParOf" srcId="{82636F9F-D7F4-40A2-8C44-6797D371656E}" destId="{D36F0762-21A3-46CC-A19A-8C1B50148F6A}" srcOrd="0" destOrd="0" presId="urn:microsoft.com/office/officeart/2018/2/layout/IconVerticalSolidList"/>
    <dgm:cxn modelId="{704AEC44-2FC7-4813-A82E-88D0CD09A595}" type="presParOf" srcId="{82636F9F-D7F4-40A2-8C44-6797D371656E}" destId="{7F116188-B9BC-45F4-BD8F-58D65298FF3F}" srcOrd="1" destOrd="0" presId="urn:microsoft.com/office/officeart/2018/2/layout/IconVerticalSolidList"/>
    <dgm:cxn modelId="{3CD9DFE9-1FD9-48DB-87C5-F353009A7759}" type="presParOf" srcId="{82636F9F-D7F4-40A2-8C44-6797D371656E}" destId="{08B08D1C-5E9C-4550-9F33-59A782706D37}" srcOrd="2" destOrd="0" presId="urn:microsoft.com/office/officeart/2018/2/layout/IconVerticalSolidList"/>
    <dgm:cxn modelId="{0055184F-A98C-4F57-90FD-E4DCDB6638A9}" type="presParOf" srcId="{82636F9F-D7F4-40A2-8C44-6797D371656E}" destId="{56805CD8-8CB2-4D13-A694-E8D59DE96F82}" srcOrd="3" destOrd="0" presId="urn:microsoft.com/office/officeart/2018/2/layout/IconVerticalSolidList"/>
    <dgm:cxn modelId="{960C5E68-B096-4A03-A768-58730D91A307}" type="presParOf" srcId="{61D67498-AD3C-4FC5-B810-2728807FAFFC}" destId="{84703FBA-DF29-4F43-9715-696D84AF0DA0}" srcOrd="3" destOrd="0" presId="urn:microsoft.com/office/officeart/2018/2/layout/IconVerticalSolidList"/>
    <dgm:cxn modelId="{81BCB02B-7115-40FB-A973-DE02585B4226}" type="presParOf" srcId="{61D67498-AD3C-4FC5-B810-2728807FAFFC}" destId="{FFE54FF7-B0EC-489B-A918-0612ECC4FEDE}" srcOrd="4" destOrd="0" presId="urn:microsoft.com/office/officeart/2018/2/layout/IconVerticalSolidList"/>
    <dgm:cxn modelId="{64769624-060D-4F5F-A29E-D5EBAE54F477}" type="presParOf" srcId="{FFE54FF7-B0EC-489B-A918-0612ECC4FEDE}" destId="{E22378D0-C0E5-4F0C-8BE3-03F33D0B899D}" srcOrd="0" destOrd="0" presId="urn:microsoft.com/office/officeart/2018/2/layout/IconVerticalSolidList"/>
    <dgm:cxn modelId="{A6B6996D-81A2-4D76-8DBE-A5CD15FCFFCB}" type="presParOf" srcId="{FFE54FF7-B0EC-489B-A918-0612ECC4FEDE}" destId="{501AB718-871E-4754-B6F5-7D8D15A5BA33}" srcOrd="1" destOrd="0" presId="urn:microsoft.com/office/officeart/2018/2/layout/IconVerticalSolidList"/>
    <dgm:cxn modelId="{5B9F0DE0-9E16-4384-9C29-6A009CBA4A82}" type="presParOf" srcId="{FFE54FF7-B0EC-489B-A918-0612ECC4FEDE}" destId="{7E9EDF2A-A0E9-451E-BAA2-A79254D0B5B7}" srcOrd="2" destOrd="0" presId="urn:microsoft.com/office/officeart/2018/2/layout/IconVerticalSolidList"/>
    <dgm:cxn modelId="{CBE93B1F-94EE-4D15-819A-5ADE9498AD6C}" type="presParOf" srcId="{FFE54FF7-B0EC-489B-A918-0612ECC4FEDE}" destId="{34C8980A-594C-47C9-BACE-E9F50840C6B1}" srcOrd="3" destOrd="0" presId="urn:microsoft.com/office/officeart/2018/2/layout/IconVerticalSolidList"/>
    <dgm:cxn modelId="{609120C3-2ADF-49EC-B925-3C7ADAE8C2C9}" type="presParOf" srcId="{61D67498-AD3C-4FC5-B810-2728807FAFFC}" destId="{02525533-5F41-4AEF-88F8-09FCEAD3513C}" srcOrd="5" destOrd="0" presId="urn:microsoft.com/office/officeart/2018/2/layout/IconVerticalSolidList"/>
    <dgm:cxn modelId="{A9535FB1-2813-4FE7-88CF-7DAEF029BDF7}" type="presParOf" srcId="{61D67498-AD3C-4FC5-B810-2728807FAFFC}" destId="{FFFA9737-4B75-48A2-A1F4-75920D2ADC44}" srcOrd="6" destOrd="0" presId="urn:microsoft.com/office/officeart/2018/2/layout/IconVerticalSolidList"/>
    <dgm:cxn modelId="{E1D4554D-47CA-471F-B29E-4A342204D905}" type="presParOf" srcId="{FFFA9737-4B75-48A2-A1F4-75920D2ADC44}" destId="{26A482E2-1FE7-48DB-A577-2B0B871CA5EB}" srcOrd="0" destOrd="0" presId="urn:microsoft.com/office/officeart/2018/2/layout/IconVerticalSolidList"/>
    <dgm:cxn modelId="{A54B8B86-C1E0-49CA-B2B5-41B364050E29}" type="presParOf" srcId="{FFFA9737-4B75-48A2-A1F4-75920D2ADC44}" destId="{B1825144-BFB4-4719-9066-DD2500D19C21}" srcOrd="1" destOrd="0" presId="urn:microsoft.com/office/officeart/2018/2/layout/IconVerticalSolidList"/>
    <dgm:cxn modelId="{37FBB536-6FDC-4286-9E7B-0F6C44CE532C}" type="presParOf" srcId="{FFFA9737-4B75-48A2-A1F4-75920D2ADC44}" destId="{9716F053-FDB5-46BA-A19C-A26FE45832A4}" srcOrd="2" destOrd="0" presId="urn:microsoft.com/office/officeart/2018/2/layout/IconVerticalSolidList"/>
    <dgm:cxn modelId="{0161136F-F5ED-467B-8B5A-C95ABC5F13B2}" type="presParOf" srcId="{FFFA9737-4B75-48A2-A1F4-75920D2ADC44}" destId="{B8140D1E-EEEE-4281-85F3-E3358915A480}" srcOrd="3" destOrd="0" presId="urn:microsoft.com/office/officeart/2018/2/layout/IconVerticalSolidList"/>
    <dgm:cxn modelId="{7999C9B7-9570-49F0-A852-74949926454B}" type="presParOf" srcId="{61D67498-AD3C-4FC5-B810-2728807FAFFC}" destId="{3EBCCF7D-0D50-4697-895A-7161AAD06699}" srcOrd="7" destOrd="0" presId="urn:microsoft.com/office/officeart/2018/2/layout/IconVerticalSolidList"/>
    <dgm:cxn modelId="{299D01AA-C0A3-4388-87A6-6C86B5535ACD}" type="presParOf" srcId="{61D67498-AD3C-4FC5-B810-2728807FAFFC}" destId="{4FED4E0E-90FF-470D-B664-3399611F1512}" srcOrd="8" destOrd="0" presId="urn:microsoft.com/office/officeart/2018/2/layout/IconVerticalSolidList"/>
    <dgm:cxn modelId="{671B523F-CC93-4D17-8060-9A2284E56E8A}" type="presParOf" srcId="{4FED4E0E-90FF-470D-B664-3399611F1512}" destId="{208D7B51-3A5E-4687-8613-4B0D77747FD7}" srcOrd="0" destOrd="0" presId="urn:microsoft.com/office/officeart/2018/2/layout/IconVerticalSolidList"/>
    <dgm:cxn modelId="{B1E1A4F7-26AD-4B4B-B32E-3B0A46390D10}" type="presParOf" srcId="{4FED4E0E-90FF-470D-B664-3399611F1512}" destId="{384A59D3-F9F8-49E8-ADAE-9D942DE565DC}" srcOrd="1" destOrd="0" presId="urn:microsoft.com/office/officeart/2018/2/layout/IconVerticalSolidList"/>
    <dgm:cxn modelId="{DAB0C01A-B618-4592-B826-033FA2E27529}" type="presParOf" srcId="{4FED4E0E-90FF-470D-B664-3399611F1512}" destId="{B1AB05B3-2B4A-4E1E-BC46-E78E1FDFC8F9}" srcOrd="2" destOrd="0" presId="urn:microsoft.com/office/officeart/2018/2/layout/IconVerticalSolidList"/>
    <dgm:cxn modelId="{CE505F9D-F5D9-49C4-A456-CB352386C919}" type="presParOf" srcId="{4FED4E0E-90FF-470D-B664-3399611F1512}" destId="{072D4A06-109F-4198-AE52-6B2758F41910}" srcOrd="3" destOrd="0" presId="urn:microsoft.com/office/officeart/2018/2/layout/IconVerticalSolidList"/>
    <dgm:cxn modelId="{2E89F851-0D70-48CB-9D3E-D027D827CAFD}" type="presParOf" srcId="{61D67498-AD3C-4FC5-B810-2728807FAFFC}" destId="{DBA2F625-9B70-4A21-8ED5-BE1DDCF5463D}" srcOrd="9" destOrd="0" presId="urn:microsoft.com/office/officeart/2018/2/layout/IconVerticalSolidList"/>
    <dgm:cxn modelId="{8B1BA396-8069-40B1-9A03-8EB7523AA032}" type="presParOf" srcId="{61D67498-AD3C-4FC5-B810-2728807FAFFC}" destId="{443ACAD5-63C9-455A-9032-C8698F1D557C}" srcOrd="10" destOrd="0" presId="urn:microsoft.com/office/officeart/2018/2/layout/IconVerticalSolidList"/>
    <dgm:cxn modelId="{1A2E85DB-9E74-4979-8C1A-1B06FF88FE42}" type="presParOf" srcId="{443ACAD5-63C9-455A-9032-C8698F1D557C}" destId="{670434D0-9C83-4836-9FC6-0BC445EF28E6}" srcOrd="0" destOrd="0" presId="urn:microsoft.com/office/officeart/2018/2/layout/IconVerticalSolidList"/>
    <dgm:cxn modelId="{BE099F83-3BDB-4F9F-9CCB-9884493401C7}" type="presParOf" srcId="{443ACAD5-63C9-455A-9032-C8698F1D557C}" destId="{2FB03D16-05F5-4AAE-8DAA-7201748CAB96}" srcOrd="1" destOrd="0" presId="urn:microsoft.com/office/officeart/2018/2/layout/IconVerticalSolidList"/>
    <dgm:cxn modelId="{E1639969-C4C9-4800-A1C4-2F557F671857}" type="presParOf" srcId="{443ACAD5-63C9-455A-9032-C8698F1D557C}" destId="{7471A9D6-CFB6-4BF7-9F4E-75877EAB1BD7}" srcOrd="2" destOrd="0" presId="urn:microsoft.com/office/officeart/2018/2/layout/IconVerticalSolidList"/>
    <dgm:cxn modelId="{0DB742C3-46DD-4AE2-93C0-D8045621F403}" type="presParOf" srcId="{443ACAD5-63C9-455A-9032-C8698F1D557C}" destId="{97954725-6E09-43A4-8381-605D44EC9D3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441E7C-C348-4DBC-B35B-4A3907334840}" type="doc">
      <dgm:prSet loTypeId="urn:microsoft.com/office/officeart/2018/2/layout/IconVerticalSolidList" loCatId="icon" qsTypeId="urn:microsoft.com/office/officeart/2005/8/quickstyle/simple1#17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6563E0-4D0D-4DB2-8DFF-66F2C8588888}">
      <dgm:prSet/>
      <dgm:spPr/>
      <dgm:t>
        <a:bodyPr/>
        <a:lstStyle/>
        <a:p>
          <a:r>
            <a:rPr lang="en-US" baseline="0"/>
            <a:t>What would you want to see if you were me, marking on a Friday night?</a:t>
          </a:r>
          <a:endParaRPr lang="en-US"/>
        </a:p>
      </dgm:t>
    </dgm:pt>
    <dgm:pt modelId="{91CA1C88-1CFD-4739-BF76-5A7ED4C79EA4}" type="parTrans" cxnId="{C0811CFF-0788-4DAC-910C-34CC6CC4D1DC}">
      <dgm:prSet/>
      <dgm:spPr/>
      <dgm:t>
        <a:bodyPr/>
        <a:lstStyle/>
        <a:p>
          <a:endParaRPr lang="en-US"/>
        </a:p>
      </dgm:t>
    </dgm:pt>
    <dgm:pt modelId="{EF203236-4275-4F7B-8D3F-B75DEDA3BCA6}" type="sibTrans" cxnId="{C0811CFF-0788-4DAC-910C-34CC6CC4D1DC}">
      <dgm:prSet/>
      <dgm:spPr/>
      <dgm:t>
        <a:bodyPr/>
        <a:lstStyle/>
        <a:p>
          <a:endParaRPr lang="en-US"/>
        </a:p>
      </dgm:t>
    </dgm:pt>
    <dgm:pt modelId="{8527AE20-4B2D-4B62-994E-5245B9FA4D16}">
      <dgm:prSet/>
      <dgm:spPr/>
      <dgm:t>
        <a:bodyPr/>
        <a:lstStyle/>
        <a:p>
          <a:r>
            <a:rPr lang="en-US" baseline="0"/>
            <a:t>Clear research question</a:t>
          </a:r>
          <a:endParaRPr lang="en-US"/>
        </a:p>
      </dgm:t>
    </dgm:pt>
    <dgm:pt modelId="{3E649C27-459C-41C4-B16B-AB6011D72745}" type="parTrans" cxnId="{6DC4F61B-30B0-44B8-B1CB-EA2187ABD54E}">
      <dgm:prSet/>
      <dgm:spPr/>
      <dgm:t>
        <a:bodyPr/>
        <a:lstStyle/>
        <a:p>
          <a:endParaRPr lang="en-US"/>
        </a:p>
      </dgm:t>
    </dgm:pt>
    <dgm:pt modelId="{1A64683A-FC9D-40C8-BEBE-69BAAA71ABB9}" type="sibTrans" cxnId="{6DC4F61B-30B0-44B8-B1CB-EA2187ABD54E}">
      <dgm:prSet/>
      <dgm:spPr/>
      <dgm:t>
        <a:bodyPr/>
        <a:lstStyle/>
        <a:p>
          <a:endParaRPr lang="en-US"/>
        </a:p>
      </dgm:t>
    </dgm:pt>
    <dgm:pt modelId="{FDA61A3B-5893-48AB-B03C-EF0DA6E8F25E}">
      <dgm:prSet/>
      <dgm:spPr/>
      <dgm:t>
        <a:bodyPr/>
        <a:lstStyle/>
        <a:p>
          <a:r>
            <a:rPr lang="en-US" baseline="0"/>
            <a:t>Strong rationale</a:t>
          </a:r>
          <a:endParaRPr lang="en-US"/>
        </a:p>
      </dgm:t>
    </dgm:pt>
    <dgm:pt modelId="{9E21CF10-BD66-4E71-82F7-C54E4D13E0F7}" type="parTrans" cxnId="{80748BF4-473B-43D8-873F-749330CE5507}">
      <dgm:prSet/>
      <dgm:spPr/>
      <dgm:t>
        <a:bodyPr/>
        <a:lstStyle/>
        <a:p>
          <a:endParaRPr lang="en-US"/>
        </a:p>
      </dgm:t>
    </dgm:pt>
    <dgm:pt modelId="{A814986E-B674-47F3-8606-DDBB2B5DCB9B}" type="sibTrans" cxnId="{80748BF4-473B-43D8-873F-749330CE5507}">
      <dgm:prSet/>
      <dgm:spPr/>
      <dgm:t>
        <a:bodyPr/>
        <a:lstStyle/>
        <a:p>
          <a:endParaRPr lang="en-US"/>
        </a:p>
      </dgm:t>
    </dgm:pt>
    <dgm:pt modelId="{A3FF2A5F-464B-4C6E-A711-4A74C283524E}">
      <dgm:prSet/>
      <dgm:spPr/>
      <dgm:t>
        <a:bodyPr/>
        <a:lstStyle/>
        <a:p>
          <a:r>
            <a:rPr lang="en-US" baseline="0"/>
            <a:t>Appropriate methodology</a:t>
          </a:r>
          <a:endParaRPr lang="en-US"/>
        </a:p>
      </dgm:t>
    </dgm:pt>
    <dgm:pt modelId="{575DE813-55DE-473B-8934-62DA4CB9E4EF}" type="parTrans" cxnId="{E0B6665F-FDC6-4FF9-919D-473E72B0FA69}">
      <dgm:prSet/>
      <dgm:spPr/>
      <dgm:t>
        <a:bodyPr/>
        <a:lstStyle/>
        <a:p>
          <a:endParaRPr lang="en-US"/>
        </a:p>
      </dgm:t>
    </dgm:pt>
    <dgm:pt modelId="{FBEF4D4C-298C-4B62-B2B3-3F51B49EC862}" type="sibTrans" cxnId="{E0B6665F-FDC6-4FF9-919D-473E72B0FA69}">
      <dgm:prSet/>
      <dgm:spPr/>
      <dgm:t>
        <a:bodyPr/>
        <a:lstStyle/>
        <a:p>
          <a:endParaRPr lang="en-US"/>
        </a:p>
      </dgm:t>
    </dgm:pt>
    <dgm:pt modelId="{834BA4D7-6C3B-4850-B95D-3A41FA47F2C9}">
      <dgm:prSet/>
      <dgm:spPr/>
      <dgm:t>
        <a:bodyPr/>
        <a:lstStyle/>
        <a:p>
          <a:r>
            <a:rPr lang="en-US" baseline="0"/>
            <a:t>Ethical awareness</a:t>
          </a:r>
          <a:endParaRPr lang="en-US"/>
        </a:p>
      </dgm:t>
    </dgm:pt>
    <dgm:pt modelId="{562E6F2A-F126-4046-AC0E-C3FD3BB40FF3}" type="parTrans" cxnId="{361B71DB-F2FF-4D8E-87D6-EC1262AF9EED}">
      <dgm:prSet/>
      <dgm:spPr/>
      <dgm:t>
        <a:bodyPr/>
        <a:lstStyle/>
        <a:p>
          <a:endParaRPr lang="en-US"/>
        </a:p>
      </dgm:t>
    </dgm:pt>
    <dgm:pt modelId="{E3670C61-2586-4F90-AA31-E433DEE478C2}" type="sibTrans" cxnId="{361B71DB-F2FF-4D8E-87D6-EC1262AF9EED}">
      <dgm:prSet/>
      <dgm:spPr/>
      <dgm:t>
        <a:bodyPr/>
        <a:lstStyle/>
        <a:p>
          <a:endParaRPr lang="en-US"/>
        </a:p>
      </dgm:t>
    </dgm:pt>
    <dgm:pt modelId="{BED916D8-A033-41DD-AE89-FB18E9E5B417}">
      <dgm:prSet/>
      <dgm:spPr/>
      <dgm:t>
        <a:bodyPr/>
        <a:lstStyle/>
        <a:p>
          <a:r>
            <a:rPr lang="en-US" baseline="0"/>
            <a:t>Critical use of evidence</a:t>
          </a:r>
          <a:endParaRPr lang="en-US"/>
        </a:p>
      </dgm:t>
    </dgm:pt>
    <dgm:pt modelId="{81DA9B3D-6CFC-48F1-AAE9-8B550887D0DD}" type="parTrans" cxnId="{CB34B206-A7E4-4EC6-A0E2-A115199090A2}">
      <dgm:prSet/>
      <dgm:spPr/>
      <dgm:t>
        <a:bodyPr/>
        <a:lstStyle/>
        <a:p>
          <a:endParaRPr lang="en-US"/>
        </a:p>
      </dgm:t>
    </dgm:pt>
    <dgm:pt modelId="{73347C06-DA8B-4179-A963-5E447A43EC38}" type="sibTrans" cxnId="{CB34B206-A7E4-4EC6-A0E2-A115199090A2}">
      <dgm:prSet/>
      <dgm:spPr/>
      <dgm:t>
        <a:bodyPr/>
        <a:lstStyle/>
        <a:p>
          <a:endParaRPr lang="en-US"/>
        </a:p>
      </dgm:t>
    </dgm:pt>
    <dgm:pt modelId="{EFCA569A-8CE4-45C0-8B33-EA33F9035990}" type="pres">
      <dgm:prSet presAssocID="{CF441E7C-C348-4DBC-B35B-4A3907334840}" presName="root" presStyleCnt="0">
        <dgm:presLayoutVars>
          <dgm:dir/>
          <dgm:resizeHandles val="exact"/>
        </dgm:presLayoutVars>
      </dgm:prSet>
      <dgm:spPr/>
    </dgm:pt>
    <dgm:pt modelId="{8CE76ED3-CF9B-4EE9-9FC2-ADC48153042F}" type="pres">
      <dgm:prSet presAssocID="{1F6563E0-4D0D-4DB2-8DFF-66F2C8588888}" presName="compNode" presStyleCnt="0"/>
      <dgm:spPr/>
    </dgm:pt>
    <dgm:pt modelId="{291828EB-879C-4BDB-BC7D-819E1668EF4E}" type="pres">
      <dgm:prSet presAssocID="{1F6563E0-4D0D-4DB2-8DFF-66F2C8588888}" presName="bgRect" presStyleLbl="bgShp" presStyleIdx="0" presStyleCnt="6"/>
      <dgm:spPr/>
    </dgm:pt>
    <dgm:pt modelId="{6DCE71F9-324A-48CC-80E5-D6BB12A0087E}" type="pres">
      <dgm:prSet presAssocID="{1F6563E0-4D0D-4DB2-8DFF-66F2C8588888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8C4AB1D9-B713-4B29-A8E1-05C813B7B3F7}" type="pres">
      <dgm:prSet presAssocID="{1F6563E0-4D0D-4DB2-8DFF-66F2C8588888}" presName="spaceRect" presStyleCnt="0"/>
      <dgm:spPr/>
    </dgm:pt>
    <dgm:pt modelId="{FD394CBA-851C-49C9-97FC-66263398013D}" type="pres">
      <dgm:prSet presAssocID="{1F6563E0-4D0D-4DB2-8DFF-66F2C8588888}" presName="parTx" presStyleLbl="revTx" presStyleIdx="0" presStyleCnt="6">
        <dgm:presLayoutVars>
          <dgm:chMax val="0"/>
          <dgm:chPref val="0"/>
        </dgm:presLayoutVars>
      </dgm:prSet>
      <dgm:spPr/>
    </dgm:pt>
    <dgm:pt modelId="{643D4CD3-BF64-4C64-A94D-F6B776F5AC2F}" type="pres">
      <dgm:prSet presAssocID="{EF203236-4275-4F7B-8D3F-B75DEDA3BCA6}" presName="sibTrans" presStyleCnt="0"/>
      <dgm:spPr/>
    </dgm:pt>
    <dgm:pt modelId="{0D8722A2-9072-41A2-9AE5-640824D29C47}" type="pres">
      <dgm:prSet presAssocID="{8527AE20-4B2D-4B62-994E-5245B9FA4D16}" presName="compNode" presStyleCnt="0"/>
      <dgm:spPr/>
    </dgm:pt>
    <dgm:pt modelId="{3CCE977A-C52B-41D4-83AA-A9AA3819690B}" type="pres">
      <dgm:prSet presAssocID="{8527AE20-4B2D-4B62-994E-5245B9FA4D16}" presName="bgRect" presStyleLbl="bgShp" presStyleIdx="1" presStyleCnt="6"/>
      <dgm:spPr/>
    </dgm:pt>
    <dgm:pt modelId="{9239DBF7-9CE5-411B-A389-0D537881E0F3}" type="pres">
      <dgm:prSet presAssocID="{8527AE20-4B2D-4B62-994E-5245B9FA4D16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9D6C860-2637-42E4-8E56-9E14A751E359}" type="pres">
      <dgm:prSet presAssocID="{8527AE20-4B2D-4B62-994E-5245B9FA4D16}" presName="spaceRect" presStyleCnt="0"/>
      <dgm:spPr/>
    </dgm:pt>
    <dgm:pt modelId="{2ACC44A2-8707-4D02-9887-22D14276AF8F}" type="pres">
      <dgm:prSet presAssocID="{8527AE20-4B2D-4B62-994E-5245B9FA4D16}" presName="parTx" presStyleLbl="revTx" presStyleIdx="1" presStyleCnt="6">
        <dgm:presLayoutVars>
          <dgm:chMax val="0"/>
          <dgm:chPref val="0"/>
        </dgm:presLayoutVars>
      </dgm:prSet>
      <dgm:spPr/>
    </dgm:pt>
    <dgm:pt modelId="{69C55321-0897-4369-AD53-CD29522FAA27}" type="pres">
      <dgm:prSet presAssocID="{1A64683A-FC9D-40C8-BEBE-69BAAA71ABB9}" presName="sibTrans" presStyleCnt="0"/>
      <dgm:spPr/>
    </dgm:pt>
    <dgm:pt modelId="{53471193-467E-443F-9947-F4DE658C65C8}" type="pres">
      <dgm:prSet presAssocID="{FDA61A3B-5893-48AB-B03C-EF0DA6E8F25E}" presName="compNode" presStyleCnt="0"/>
      <dgm:spPr/>
    </dgm:pt>
    <dgm:pt modelId="{9F9E025C-8C2E-44BC-A073-437C3DD9C59B}" type="pres">
      <dgm:prSet presAssocID="{FDA61A3B-5893-48AB-B03C-EF0DA6E8F25E}" presName="bgRect" presStyleLbl="bgShp" presStyleIdx="2" presStyleCnt="6"/>
      <dgm:spPr/>
    </dgm:pt>
    <dgm:pt modelId="{4B9F59C3-E9DD-46BC-B87A-46D5607B97A1}" type="pres">
      <dgm:prSet presAssocID="{FDA61A3B-5893-48AB-B03C-EF0DA6E8F25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CD017CC-0693-4A4C-9179-14469BEF1AFC}" type="pres">
      <dgm:prSet presAssocID="{FDA61A3B-5893-48AB-B03C-EF0DA6E8F25E}" presName="spaceRect" presStyleCnt="0"/>
      <dgm:spPr/>
    </dgm:pt>
    <dgm:pt modelId="{47AE9EC6-C4CD-431A-B160-AA2245B2AECC}" type="pres">
      <dgm:prSet presAssocID="{FDA61A3B-5893-48AB-B03C-EF0DA6E8F25E}" presName="parTx" presStyleLbl="revTx" presStyleIdx="2" presStyleCnt="6">
        <dgm:presLayoutVars>
          <dgm:chMax val="0"/>
          <dgm:chPref val="0"/>
        </dgm:presLayoutVars>
      </dgm:prSet>
      <dgm:spPr/>
    </dgm:pt>
    <dgm:pt modelId="{6D82058C-BB65-4448-9C6A-6D96489BBCDD}" type="pres">
      <dgm:prSet presAssocID="{A814986E-B674-47F3-8606-DDBB2B5DCB9B}" presName="sibTrans" presStyleCnt="0"/>
      <dgm:spPr/>
    </dgm:pt>
    <dgm:pt modelId="{1ADE86A7-616B-4CC2-8C4F-46DFF61ECBB6}" type="pres">
      <dgm:prSet presAssocID="{A3FF2A5F-464B-4C6E-A711-4A74C283524E}" presName="compNode" presStyleCnt="0"/>
      <dgm:spPr/>
    </dgm:pt>
    <dgm:pt modelId="{E2F9ECA8-C41B-439A-9F8D-C8F532328E0C}" type="pres">
      <dgm:prSet presAssocID="{A3FF2A5F-464B-4C6E-A711-4A74C283524E}" presName="bgRect" presStyleLbl="bgShp" presStyleIdx="3" presStyleCnt="6"/>
      <dgm:spPr/>
    </dgm:pt>
    <dgm:pt modelId="{298C6075-0A56-4FC5-A8C0-D39C4728D27A}" type="pres">
      <dgm:prSet presAssocID="{A3FF2A5F-464B-4C6E-A711-4A74C283524E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C70E019-D5F8-4AF3-9547-53610F166C85}" type="pres">
      <dgm:prSet presAssocID="{A3FF2A5F-464B-4C6E-A711-4A74C283524E}" presName="spaceRect" presStyleCnt="0"/>
      <dgm:spPr/>
    </dgm:pt>
    <dgm:pt modelId="{B17F04E1-79DE-4D53-A06C-3580853FDC4C}" type="pres">
      <dgm:prSet presAssocID="{A3FF2A5F-464B-4C6E-A711-4A74C283524E}" presName="parTx" presStyleLbl="revTx" presStyleIdx="3" presStyleCnt="6">
        <dgm:presLayoutVars>
          <dgm:chMax val="0"/>
          <dgm:chPref val="0"/>
        </dgm:presLayoutVars>
      </dgm:prSet>
      <dgm:spPr/>
    </dgm:pt>
    <dgm:pt modelId="{3232E60D-3A53-4708-BFFC-340E8FB0EFC4}" type="pres">
      <dgm:prSet presAssocID="{FBEF4D4C-298C-4B62-B2B3-3F51B49EC862}" presName="sibTrans" presStyleCnt="0"/>
      <dgm:spPr/>
    </dgm:pt>
    <dgm:pt modelId="{0E74E3D7-E3C2-4797-9328-CC6FB37B9C3B}" type="pres">
      <dgm:prSet presAssocID="{834BA4D7-6C3B-4850-B95D-3A41FA47F2C9}" presName="compNode" presStyleCnt="0"/>
      <dgm:spPr/>
    </dgm:pt>
    <dgm:pt modelId="{6910BDFD-9A39-451D-9082-4F72763B065C}" type="pres">
      <dgm:prSet presAssocID="{834BA4D7-6C3B-4850-B95D-3A41FA47F2C9}" presName="bgRect" presStyleLbl="bgShp" presStyleIdx="4" presStyleCnt="6"/>
      <dgm:spPr/>
    </dgm:pt>
    <dgm:pt modelId="{00D683F3-46EF-4D0E-90BA-E333783C0D5A}" type="pres">
      <dgm:prSet presAssocID="{834BA4D7-6C3B-4850-B95D-3A41FA47F2C9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C958027-C96A-4F13-82E2-50C469FDF27D}" type="pres">
      <dgm:prSet presAssocID="{834BA4D7-6C3B-4850-B95D-3A41FA47F2C9}" presName="spaceRect" presStyleCnt="0"/>
      <dgm:spPr/>
    </dgm:pt>
    <dgm:pt modelId="{5E2B0B3E-8D7D-4AFF-83C7-B1AD69A3DD28}" type="pres">
      <dgm:prSet presAssocID="{834BA4D7-6C3B-4850-B95D-3A41FA47F2C9}" presName="parTx" presStyleLbl="revTx" presStyleIdx="4" presStyleCnt="6">
        <dgm:presLayoutVars>
          <dgm:chMax val="0"/>
          <dgm:chPref val="0"/>
        </dgm:presLayoutVars>
      </dgm:prSet>
      <dgm:spPr/>
    </dgm:pt>
    <dgm:pt modelId="{6BBEE2BB-5620-491F-A1FD-AC2210DA4D80}" type="pres">
      <dgm:prSet presAssocID="{E3670C61-2586-4F90-AA31-E433DEE478C2}" presName="sibTrans" presStyleCnt="0"/>
      <dgm:spPr/>
    </dgm:pt>
    <dgm:pt modelId="{CF9A69D5-E159-401C-93ED-7BB6D56C664A}" type="pres">
      <dgm:prSet presAssocID="{BED916D8-A033-41DD-AE89-FB18E9E5B417}" presName="compNode" presStyleCnt="0"/>
      <dgm:spPr/>
    </dgm:pt>
    <dgm:pt modelId="{BA0F63F0-3AD2-485F-B4F8-DA1A5C6C486D}" type="pres">
      <dgm:prSet presAssocID="{BED916D8-A033-41DD-AE89-FB18E9E5B417}" presName="bgRect" presStyleLbl="bgShp" presStyleIdx="5" presStyleCnt="6"/>
      <dgm:spPr/>
    </dgm:pt>
    <dgm:pt modelId="{77E710B0-C949-4B0B-8CDA-53405B025559}" type="pres">
      <dgm:prSet presAssocID="{BED916D8-A033-41DD-AE89-FB18E9E5B417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EE94AF0-9B1C-4C85-979D-24D137483DE7}" type="pres">
      <dgm:prSet presAssocID="{BED916D8-A033-41DD-AE89-FB18E9E5B417}" presName="spaceRect" presStyleCnt="0"/>
      <dgm:spPr/>
    </dgm:pt>
    <dgm:pt modelId="{D888560A-0A16-4D21-A5CA-6474F54C9935}" type="pres">
      <dgm:prSet presAssocID="{BED916D8-A033-41DD-AE89-FB18E9E5B41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B34B206-A7E4-4EC6-A0E2-A115199090A2}" srcId="{CF441E7C-C348-4DBC-B35B-4A3907334840}" destId="{BED916D8-A033-41DD-AE89-FB18E9E5B417}" srcOrd="5" destOrd="0" parTransId="{81DA9B3D-6CFC-48F1-AAE9-8B550887D0DD}" sibTransId="{73347C06-DA8B-4179-A963-5E447A43EC38}"/>
    <dgm:cxn modelId="{9E4D0610-9D45-4F7B-967F-2C67C1180094}" type="presOf" srcId="{1F6563E0-4D0D-4DB2-8DFF-66F2C8588888}" destId="{FD394CBA-851C-49C9-97FC-66263398013D}" srcOrd="0" destOrd="0" presId="urn:microsoft.com/office/officeart/2018/2/layout/IconVerticalSolidList"/>
    <dgm:cxn modelId="{6DC4F61B-30B0-44B8-B1CB-EA2187ABD54E}" srcId="{CF441E7C-C348-4DBC-B35B-4A3907334840}" destId="{8527AE20-4B2D-4B62-994E-5245B9FA4D16}" srcOrd="1" destOrd="0" parTransId="{3E649C27-459C-41C4-B16B-AB6011D72745}" sibTransId="{1A64683A-FC9D-40C8-BEBE-69BAAA71ABB9}"/>
    <dgm:cxn modelId="{F5DC182B-8EF1-44EE-AF73-2299F913AE5B}" type="presOf" srcId="{A3FF2A5F-464B-4C6E-A711-4A74C283524E}" destId="{B17F04E1-79DE-4D53-A06C-3580853FDC4C}" srcOrd="0" destOrd="0" presId="urn:microsoft.com/office/officeart/2018/2/layout/IconVerticalSolidList"/>
    <dgm:cxn modelId="{E0B6665F-FDC6-4FF9-919D-473E72B0FA69}" srcId="{CF441E7C-C348-4DBC-B35B-4A3907334840}" destId="{A3FF2A5F-464B-4C6E-A711-4A74C283524E}" srcOrd="3" destOrd="0" parTransId="{575DE813-55DE-473B-8934-62DA4CB9E4EF}" sibTransId="{FBEF4D4C-298C-4B62-B2B3-3F51B49EC862}"/>
    <dgm:cxn modelId="{ADA33799-477D-4BF8-8345-B2EDEAC2B466}" type="presOf" srcId="{BED916D8-A033-41DD-AE89-FB18E9E5B417}" destId="{D888560A-0A16-4D21-A5CA-6474F54C9935}" srcOrd="0" destOrd="0" presId="urn:microsoft.com/office/officeart/2018/2/layout/IconVerticalSolidList"/>
    <dgm:cxn modelId="{C72052B7-0DE5-4296-BD96-E826F3D8D8BA}" type="presOf" srcId="{834BA4D7-6C3B-4850-B95D-3A41FA47F2C9}" destId="{5E2B0B3E-8D7D-4AFF-83C7-B1AD69A3DD28}" srcOrd="0" destOrd="0" presId="urn:microsoft.com/office/officeart/2018/2/layout/IconVerticalSolidList"/>
    <dgm:cxn modelId="{30A600BA-E904-404B-A136-22638BDD3F9A}" type="presOf" srcId="{8527AE20-4B2D-4B62-994E-5245B9FA4D16}" destId="{2ACC44A2-8707-4D02-9887-22D14276AF8F}" srcOrd="0" destOrd="0" presId="urn:microsoft.com/office/officeart/2018/2/layout/IconVerticalSolidList"/>
    <dgm:cxn modelId="{361B71DB-F2FF-4D8E-87D6-EC1262AF9EED}" srcId="{CF441E7C-C348-4DBC-B35B-4A3907334840}" destId="{834BA4D7-6C3B-4850-B95D-3A41FA47F2C9}" srcOrd="4" destOrd="0" parTransId="{562E6F2A-F126-4046-AC0E-C3FD3BB40FF3}" sibTransId="{E3670C61-2586-4F90-AA31-E433DEE478C2}"/>
    <dgm:cxn modelId="{0E8927E7-3B7B-4F8B-9CAC-6A1E3F95741A}" type="presOf" srcId="{CF441E7C-C348-4DBC-B35B-4A3907334840}" destId="{EFCA569A-8CE4-45C0-8B33-EA33F9035990}" srcOrd="0" destOrd="0" presId="urn:microsoft.com/office/officeart/2018/2/layout/IconVerticalSolidList"/>
    <dgm:cxn modelId="{80748BF4-473B-43D8-873F-749330CE5507}" srcId="{CF441E7C-C348-4DBC-B35B-4A3907334840}" destId="{FDA61A3B-5893-48AB-B03C-EF0DA6E8F25E}" srcOrd="2" destOrd="0" parTransId="{9E21CF10-BD66-4E71-82F7-C54E4D13E0F7}" sibTransId="{A814986E-B674-47F3-8606-DDBB2B5DCB9B}"/>
    <dgm:cxn modelId="{596AE2FB-171F-4718-82E7-B53B10F1FF46}" type="presOf" srcId="{FDA61A3B-5893-48AB-B03C-EF0DA6E8F25E}" destId="{47AE9EC6-C4CD-431A-B160-AA2245B2AECC}" srcOrd="0" destOrd="0" presId="urn:microsoft.com/office/officeart/2018/2/layout/IconVerticalSolidList"/>
    <dgm:cxn modelId="{C0811CFF-0788-4DAC-910C-34CC6CC4D1DC}" srcId="{CF441E7C-C348-4DBC-B35B-4A3907334840}" destId="{1F6563E0-4D0D-4DB2-8DFF-66F2C8588888}" srcOrd="0" destOrd="0" parTransId="{91CA1C88-1CFD-4739-BF76-5A7ED4C79EA4}" sibTransId="{EF203236-4275-4F7B-8D3F-B75DEDA3BCA6}"/>
    <dgm:cxn modelId="{24E5943B-7428-497E-B038-8C1A0A737557}" type="presParOf" srcId="{EFCA569A-8CE4-45C0-8B33-EA33F9035990}" destId="{8CE76ED3-CF9B-4EE9-9FC2-ADC48153042F}" srcOrd="0" destOrd="0" presId="urn:microsoft.com/office/officeart/2018/2/layout/IconVerticalSolidList"/>
    <dgm:cxn modelId="{FBF41C2C-A804-4CE4-98BD-A792707B6EA9}" type="presParOf" srcId="{8CE76ED3-CF9B-4EE9-9FC2-ADC48153042F}" destId="{291828EB-879C-4BDB-BC7D-819E1668EF4E}" srcOrd="0" destOrd="0" presId="urn:microsoft.com/office/officeart/2018/2/layout/IconVerticalSolidList"/>
    <dgm:cxn modelId="{2E48B40D-3EFC-4D76-9079-AC8561475E07}" type="presParOf" srcId="{8CE76ED3-CF9B-4EE9-9FC2-ADC48153042F}" destId="{6DCE71F9-324A-48CC-80E5-D6BB12A0087E}" srcOrd="1" destOrd="0" presId="urn:microsoft.com/office/officeart/2018/2/layout/IconVerticalSolidList"/>
    <dgm:cxn modelId="{E8B1E4B8-FACA-4E8E-A18C-1783D661FB4B}" type="presParOf" srcId="{8CE76ED3-CF9B-4EE9-9FC2-ADC48153042F}" destId="{8C4AB1D9-B713-4B29-A8E1-05C813B7B3F7}" srcOrd="2" destOrd="0" presId="urn:microsoft.com/office/officeart/2018/2/layout/IconVerticalSolidList"/>
    <dgm:cxn modelId="{187380A0-90EB-4959-A280-1770B75167C9}" type="presParOf" srcId="{8CE76ED3-CF9B-4EE9-9FC2-ADC48153042F}" destId="{FD394CBA-851C-49C9-97FC-66263398013D}" srcOrd="3" destOrd="0" presId="urn:microsoft.com/office/officeart/2018/2/layout/IconVerticalSolidList"/>
    <dgm:cxn modelId="{453BE8A0-5B4F-4FEE-9145-0F5EF821FB33}" type="presParOf" srcId="{EFCA569A-8CE4-45C0-8B33-EA33F9035990}" destId="{643D4CD3-BF64-4C64-A94D-F6B776F5AC2F}" srcOrd="1" destOrd="0" presId="urn:microsoft.com/office/officeart/2018/2/layout/IconVerticalSolidList"/>
    <dgm:cxn modelId="{6C17B362-C32A-4CE5-8E84-342A737F1E45}" type="presParOf" srcId="{EFCA569A-8CE4-45C0-8B33-EA33F9035990}" destId="{0D8722A2-9072-41A2-9AE5-640824D29C47}" srcOrd="2" destOrd="0" presId="urn:microsoft.com/office/officeart/2018/2/layout/IconVerticalSolidList"/>
    <dgm:cxn modelId="{344FA58D-7126-4CB5-AE39-BAC03FA8EC94}" type="presParOf" srcId="{0D8722A2-9072-41A2-9AE5-640824D29C47}" destId="{3CCE977A-C52B-41D4-83AA-A9AA3819690B}" srcOrd="0" destOrd="0" presId="urn:microsoft.com/office/officeart/2018/2/layout/IconVerticalSolidList"/>
    <dgm:cxn modelId="{B27B6130-4CDB-4FD4-8DCB-A6893C959000}" type="presParOf" srcId="{0D8722A2-9072-41A2-9AE5-640824D29C47}" destId="{9239DBF7-9CE5-411B-A389-0D537881E0F3}" srcOrd="1" destOrd="0" presId="urn:microsoft.com/office/officeart/2018/2/layout/IconVerticalSolidList"/>
    <dgm:cxn modelId="{15857364-B03D-42FD-A6BF-917BD2B528B2}" type="presParOf" srcId="{0D8722A2-9072-41A2-9AE5-640824D29C47}" destId="{39D6C860-2637-42E4-8E56-9E14A751E359}" srcOrd="2" destOrd="0" presId="urn:microsoft.com/office/officeart/2018/2/layout/IconVerticalSolidList"/>
    <dgm:cxn modelId="{73C127DA-47CB-4175-BB10-92FB3FD877C9}" type="presParOf" srcId="{0D8722A2-9072-41A2-9AE5-640824D29C47}" destId="{2ACC44A2-8707-4D02-9887-22D14276AF8F}" srcOrd="3" destOrd="0" presId="urn:microsoft.com/office/officeart/2018/2/layout/IconVerticalSolidList"/>
    <dgm:cxn modelId="{352448AD-934F-4DA4-853D-3ABBFEAC76B0}" type="presParOf" srcId="{EFCA569A-8CE4-45C0-8B33-EA33F9035990}" destId="{69C55321-0897-4369-AD53-CD29522FAA27}" srcOrd="3" destOrd="0" presId="urn:microsoft.com/office/officeart/2018/2/layout/IconVerticalSolidList"/>
    <dgm:cxn modelId="{10E5C56C-A6E7-4D67-907E-25A7CA6F7AEF}" type="presParOf" srcId="{EFCA569A-8CE4-45C0-8B33-EA33F9035990}" destId="{53471193-467E-443F-9947-F4DE658C65C8}" srcOrd="4" destOrd="0" presId="urn:microsoft.com/office/officeart/2018/2/layout/IconVerticalSolidList"/>
    <dgm:cxn modelId="{E5D00275-5122-415D-A594-6A80B1072AC8}" type="presParOf" srcId="{53471193-467E-443F-9947-F4DE658C65C8}" destId="{9F9E025C-8C2E-44BC-A073-437C3DD9C59B}" srcOrd="0" destOrd="0" presId="urn:microsoft.com/office/officeart/2018/2/layout/IconVerticalSolidList"/>
    <dgm:cxn modelId="{7F1AD6C5-F7BA-413C-8F65-8F6E39F82B7A}" type="presParOf" srcId="{53471193-467E-443F-9947-F4DE658C65C8}" destId="{4B9F59C3-E9DD-46BC-B87A-46D5607B97A1}" srcOrd="1" destOrd="0" presId="urn:microsoft.com/office/officeart/2018/2/layout/IconVerticalSolidList"/>
    <dgm:cxn modelId="{C2C6221C-3112-41B1-96EA-C124CC31FE8B}" type="presParOf" srcId="{53471193-467E-443F-9947-F4DE658C65C8}" destId="{7CD017CC-0693-4A4C-9179-14469BEF1AFC}" srcOrd="2" destOrd="0" presId="urn:microsoft.com/office/officeart/2018/2/layout/IconVerticalSolidList"/>
    <dgm:cxn modelId="{7E3AD603-9986-47C3-B9A5-FAC01BC2D2F9}" type="presParOf" srcId="{53471193-467E-443F-9947-F4DE658C65C8}" destId="{47AE9EC6-C4CD-431A-B160-AA2245B2AECC}" srcOrd="3" destOrd="0" presId="urn:microsoft.com/office/officeart/2018/2/layout/IconVerticalSolidList"/>
    <dgm:cxn modelId="{CDDB6C6B-E290-4384-A382-029BDF5CF887}" type="presParOf" srcId="{EFCA569A-8CE4-45C0-8B33-EA33F9035990}" destId="{6D82058C-BB65-4448-9C6A-6D96489BBCDD}" srcOrd="5" destOrd="0" presId="urn:microsoft.com/office/officeart/2018/2/layout/IconVerticalSolidList"/>
    <dgm:cxn modelId="{B8A52471-09A9-454D-A43A-215B64E81802}" type="presParOf" srcId="{EFCA569A-8CE4-45C0-8B33-EA33F9035990}" destId="{1ADE86A7-616B-4CC2-8C4F-46DFF61ECBB6}" srcOrd="6" destOrd="0" presId="urn:microsoft.com/office/officeart/2018/2/layout/IconVerticalSolidList"/>
    <dgm:cxn modelId="{EBD1311A-8BA0-4290-AEA9-6F51EBE6F94C}" type="presParOf" srcId="{1ADE86A7-616B-4CC2-8C4F-46DFF61ECBB6}" destId="{E2F9ECA8-C41B-439A-9F8D-C8F532328E0C}" srcOrd="0" destOrd="0" presId="urn:microsoft.com/office/officeart/2018/2/layout/IconVerticalSolidList"/>
    <dgm:cxn modelId="{28926965-D5F4-4F4D-A2D3-0B24C2ACA9A4}" type="presParOf" srcId="{1ADE86A7-616B-4CC2-8C4F-46DFF61ECBB6}" destId="{298C6075-0A56-4FC5-A8C0-D39C4728D27A}" srcOrd="1" destOrd="0" presId="urn:microsoft.com/office/officeart/2018/2/layout/IconVerticalSolidList"/>
    <dgm:cxn modelId="{20B1BE9B-C431-438F-94E1-425EFB3B85A6}" type="presParOf" srcId="{1ADE86A7-616B-4CC2-8C4F-46DFF61ECBB6}" destId="{8C70E019-D5F8-4AF3-9547-53610F166C85}" srcOrd="2" destOrd="0" presId="urn:microsoft.com/office/officeart/2018/2/layout/IconVerticalSolidList"/>
    <dgm:cxn modelId="{68D63EBC-8675-4F42-84E4-7E4D0A0CFCC1}" type="presParOf" srcId="{1ADE86A7-616B-4CC2-8C4F-46DFF61ECBB6}" destId="{B17F04E1-79DE-4D53-A06C-3580853FDC4C}" srcOrd="3" destOrd="0" presId="urn:microsoft.com/office/officeart/2018/2/layout/IconVerticalSolidList"/>
    <dgm:cxn modelId="{7CD6FEB3-3EAE-4F57-B118-4171A76F4908}" type="presParOf" srcId="{EFCA569A-8CE4-45C0-8B33-EA33F9035990}" destId="{3232E60D-3A53-4708-BFFC-340E8FB0EFC4}" srcOrd="7" destOrd="0" presId="urn:microsoft.com/office/officeart/2018/2/layout/IconVerticalSolidList"/>
    <dgm:cxn modelId="{B5A1956B-A995-4382-9240-015E0FC1CC73}" type="presParOf" srcId="{EFCA569A-8CE4-45C0-8B33-EA33F9035990}" destId="{0E74E3D7-E3C2-4797-9328-CC6FB37B9C3B}" srcOrd="8" destOrd="0" presId="urn:microsoft.com/office/officeart/2018/2/layout/IconVerticalSolidList"/>
    <dgm:cxn modelId="{10725A97-B8D0-4F89-8043-2032104984B8}" type="presParOf" srcId="{0E74E3D7-E3C2-4797-9328-CC6FB37B9C3B}" destId="{6910BDFD-9A39-451D-9082-4F72763B065C}" srcOrd="0" destOrd="0" presId="urn:microsoft.com/office/officeart/2018/2/layout/IconVerticalSolidList"/>
    <dgm:cxn modelId="{2757707E-59FC-4665-AFE6-A4DCCF68F960}" type="presParOf" srcId="{0E74E3D7-E3C2-4797-9328-CC6FB37B9C3B}" destId="{00D683F3-46EF-4D0E-90BA-E333783C0D5A}" srcOrd="1" destOrd="0" presId="urn:microsoft.com/office/officeart/2018/2/layout/IconVerticalSolidList"/>
    <dgm:cxn modelId="{422B45DE-B13B-4D3D-8F22-FE5ACC6D6C55}" type="presParOf" srcId="{0E74E3D7-E3C2-4797-9328-CC6FB37B9C3B}" destId="{1C958027-C96A-4F13-82E2-50C469FDF27D}" srcOrd="2" destOrd="0" presId="urn:microsoft.com/office/officeart/2018/2/layout/IconVerticalSolidList"/>
    <dgm:cxn modelId="{4B2ECE7E-3A36-4959-A80E-C8CF2F4F0100}" type="presParOf" srcId="{0E74E3D7-E3C2-4797-9328-CC6FB37B9C3B}" destId="{5E2B0B3E-8D7D-4AFF-83C7-B1AD69A3DD28}" srcOrd="3" destOrd="0" presId="urn:microsoft.com/office/officeart/2018/2/layout/IconVerticalSolidList"/>
    <dgm:cxn modelId="{ACB959DF-76A8-4524-8C12-B18AB354B461}" type="presParOf" srcId="{EFCA569A-8CE4-45C0-8B33-EA33F9035990}" destId="{6BBEE2BB-5620-491F-A1FD-AC2210DA4D80}" srcOrd="9" destOrd="0" presId="urn:microsoft.com/office/officeart/2018/2/layout/IconVerticalSolidList"/>
    <dgm:cxn modelId="{4DCC3FF4-BB15-4FE7-95B4-9F52212D27F6}" type="presParOf" srcId="{EFCA569A-8CE4-45C0-8B33-EA33F9035990}" destId="{CF9A69D5-E159-401C-93ED-7BB6D56C664A}" srcOrd="10" destOrd="0" presId="urn:microsoft.com/office/officeart/2018/2/layout/IconVerticalSolidList"/>
    <dgm:cxn modelId="{114DB078-BEF0-4F6C-AA69-3B45DDC95E4A}" type="presParOf" srcId="{CF9A69D5-E159-401C-93ED-7BB6D56C664A}" destId="{BA0F63F0-3AD2-485F-B4F8-DA1A5C6C486D}" srcOrd="0" destOrd="0" presId="urn:microsoft.com/office/officeart/2018/2/layout/IconVerticalSolidList"/>
    <dgm:cxn modelId="{8A029B11-F7CA-483A-BA6C-386234CFDE08}" type="presParOf" srcId="{CF9A69D5-E159-401C-93ED-7BB6D56C664A}" destId="{77E710B0-C949-4B0B-8CDA-53405B025559}" srcOrd="1" destOrd="0" presId="urn:microsoft.com/office/officeart/2018/2/layout/IconVerticalSolidList"/>
    <dgm:cxn modelId="{2DC9F440-B4F5-4223-A026-C6F00547FB37}" type="presParOf" srcId="{CF9A69D5-E159-401C-93ED-7BB6D56C664A}" destId="{0EE94AF0-9B1C-4C85-979D-24D137483DE7}" srcOrd="2" destOrd="0" presId="urn:microsoft.com/office/officeart/2018/2/layout/IconVerticalSolidList"/>
    <dgm:cxn modelId="{006EE9F7-C8B3-4897-9DF1-00C1E1F027A1}" type="presParOf" srcId="{CF9A69D5-E159-401C-93ED-7BB6D56C664A}" destId="{D888560A-0A16-4D21-A5CA-6474F54C99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C54750-D325-4DF2-9103-D94076496328}" type="doc">
      <dgm:prSet loTypeId="urn:microsoft.com/office/officeart/2008/layout/LinedList" loCatId="list" qsTypeId="urn:microsoft.com/office/officeart/2005/8/quickstyle/simple1#29" qsCatId="simple" csTypeId="urn:microsoft.com/office/officeart/2005/8/colors/colorful2#6" csCatId="colorful"/>
      <dgm:spPr/>
      <dgm:t>
        <a:bodyPr/>
        <a:lstStyle/>
        <a:p>
          <a:endParaRPr lang="en-US"/>
        </a:p>
      </dgm:t>
    </dgm:pt>
    <dgm:pt modelId="{C7592861-FBD9-4154-A90B-E0B477AAFBEC}">
      <dgm:prSet/>
      <dgm:spPr/>
      <dgm:t>
        <a:bodyPr/>
        <a:lstStyle/>
        <a:p>
          <a:r>
            <a:rPr lang="en-US" baseline="0"/>
            <a:t>If you were given £50,000 to fund one student project in this room, what would convince you?</a:t>
          </a:r>
          <a:endParaRPr lang="en-US"/>
        </a:p>
      </dgm:t>
    </dgm:pt>
    <dgm:pt modelId="{1251DD92-631B-420B-B623-8B9BDEF1D116}" type="parTrans" cxnId="{81494B79-D659-4F23-B131-ABFBAF484BEA}">
      <dgm:prSet/>
      <dgm:spPr/>
      <dgm:t>
        <a:bodyPr/>
        <a:lstStyle/>
        <a:p>
          <a:endParaRPr lang="en-US"/>
        </a:p>
      </dgm:t>
    </dgm:pt>
    <dgm:pt modelId="{E4402F37-A9BD-4DA0-B983-0A381F3CA4C4}" type="sibTrans" cxnId="{81494B79-D659-4F23-B131-ABFBAF484BEA}">
      <dgm:prSet/>
      <dgm:spPr/>
      <dgm:t>
        <a:bodyPr/>
        <a:lstStyle/>
        <a:p>
          <a:endParaRPr lang="en-US"/>
        </a:p>
      </dgm:t>
    </dgm:pt>
    <dgm:pt modelId="{5F036903-17C5-4856-8A7B-C880FA024AC3}">
      <dgm:prSet/>
      <dgm:spPr/>
      <dgm:t>
        <a:bodyPr/>
        <a:lstStyle/>
        <a:p>
          <a:r>
            <a:rPr lang="en-US" baseline="0"/>
            <a:t>Good proposals don't simply describe a study.</a:t>
          </a:r>
          <a:endParaRPr lang="en-US"/>
        </a:p>
      </dgm:t>
    </dgm:pt>
    <dgm:pt modelId="{3C93D6D6-3619-4BAA-92E9-BDCF6250F69F}" type="parTrans" cxnId="{B6AC4705-9518-4DFD-88B1-9894B4F47296}">
      <dgm:prSet/>
      <dgm:spPr/>
      <dgm:t>
        <a:bodyPr/>
        <a:lstStyle/>
        <a:p>
          <a:endParaRPr lang="en-US"/>
        </a:p>
      </dgm:t>
    </dgm:pt>
    <dgm:pt modelId="{3EA3CA0D-7A17-45CA-BAA9-DB4483EE9989}" type="sibTrans" cxnId="{B6AC4705-9518-4DFD-88B1-9894B4F47296}">
      <dgm:prSet/>
      <dgm:spPr/>
      <dgm:t>
        <a:bodyPr/>
        <a:lstStyle/>
        <a:p>
          <a:endParaRPr lang="en-US"/>
        </a:p>
      </dgm:t>
    </dgm:pt>
    <dgm:pt modelId="{54BD565B-03CE-4051-B4E2-101112FBC63C}">
      <dgm:prSet/>
      <dgm:spPr/>
      <dgm:t>
        <a:bodyPr/>
        <a:lstStyle/>
        <a:p>
          <a:r>
            <a:rPr lang="en-US" baseline="0"/>
            <a:t>They justify.</a:t>
          </a:r>
          <a:endParaRPr lang="en-US"/>
        </a:p>
      </dgm:t>
    </dgm:pt>
    <dgm:pt modelId="{043B10F9-729F-46AB-B7E0-D5BAA6A8007A}" type="parTrans" cxnId="{24E8AB21-4E8D-4CC0-91F8-93BC51FEE73F}">
      <dgm:prSet/>
      <dgm:spPr/>
      <dgm:t>
        <a:bodyPr/>
        <a:lstStyle/>
        <a:p>
          <a:endParaRPr lang="en-US"/>
        </a:p>
      </dgm:t>
    </dgm:pt>
    <dgm:pt modelId="{DEFB049C-14C2-4B11-B117-C967F1CA4E10}" type="sibTrans" cxnId="{24E8AB21-4E8D-4CC0-91F8-93BC51FEE73F}">
      <dgm:prSet/>
      <dgm:spPr/>
      <dgm:t>
        <a:bodyPr/>
        <a:lstStyle/>
        <a:p>
          <a:endParaRPr lang="en-US"/>
        </a:p>
      </dgm:t>
    </dgm:pt>
    <dgm:pt modelId="{BA6B6270-4F16-4BD0-B8F4-E901283DCA1E}">
      <dgm:prSet/>
      <dgm:spPr/>
      <dgm:t>
        <a:bodyPr/>
        <a:lstStyle/>
        <a:p>
          <a:r>
            <a:rPr lang="en-US" baseline="0"/>
            <a:t>Why?</a:t>
          </a:r>
          <a:endParaRPr lang="en-US"/>
        </a:p>
      </dgm:t>
    </dgm:pt>
    <dgm:pt modelId="{26A86AE5-E072-484F-879C-CE533B15799F}" type="parTrans" cxnId="{6AE0FEC3-E8EE-46FB-BB9E-E5DE8B356F06}">
      <dgm:prSet/>
      <dgm:spPr/>
      <dgm:t>
        <a:bodyPr/>
        <a:lstStyle/>
        <a:p>
          <a:endParaRPr lang="en-US"/>
        </a:p>
      </dgm:t>
    </dgm:pt>
    <dgm:pt modelId="{A269922A-7ED4-47F6-8C25-E376797DB871}" type="sibTrans" cxnId="{6AE0FEC3-E8EE-46FB-BB9E-E5DE8B356F06}">
      <dgm:prSet/>
      <dgm:spPr/>
      <dgm:t>
        <a:bodyPr/>
        <a:lstStyle/>
        <a:p>
          <a:endParaRPr lang="en-US"/>
        </a:p>
      </dgm:t>
    </dgm:pt>
    <dgm:pt modelId="{506C359B-DF08-4E9E-950C-D19F505E299C}">
      <dgm:prSet/>
      <dgm:spPr/>
      <dgm:t>
        <a:bodyPr/>
        <a:lstStyle/>
        <a:p>
          <a:r>
            <a:rPr lang="en-US" baseline="0"/>
            <a:t>What?</a:t>
          </a:r>
          <a:endParaRPr lang="en-US"/>
        </a:p>
      </dgm:t>
    </dgm:pt>
    <dgm:pt modelId="{3E3A9C08-6D71-44B0-94D4-2A6D475614E1}" type="parTrans" cxnId="{3D3B0A64-FC78-49FD-9FEC-31FD55BD393F}">
      <dgm:prSet/>
      <dgm:spPr/>
      <dgm:t>
        <a:bodyPr/>
        <a:lstStyle/>
        <a:p>
          <a:endParaRPr lang="en-US"/>
        </a:p>
      </dgm:t>
    </dgm:pt>
    <dgm:pt modelId="{3E809B68-A1BD-4043-814A-906CCF8CE08C}" type="sibTrans" cxnId="{3D3B0A64-FC78-49FD-9FEC-31FD55BD393F}">
      <dgm:prSet/>
      <dgm:spPr/>
      <dgm:t>
        <a:bodyPr/>
        <a:lstStyle/>
        <a:p>
          <a:endParaRPr lang="en-US"/>
        </a:p>
      </dgm:t>
    </dgm:pt>
    <dgm:pt modelId="{83E9573C-B3FC-4F15-B15A-AD9086636A28}">
      <dgm:prSet/>
      <dgm:spPr/>
      <dgm:t>
        <a:bodyPr/>
        <a:lstStyle/>
        <a:p>
          <a:r>
            <a:rPr lang="en-US" baseline="0"/>
            <a:t>How?</a:t>
          </a:r>
          <a:endParaRPr lang="en-US"/>
        </a:p>
      </dgm:t>
    </dgm:pt>
    <dgm:pt modelId="{F8B055C2-1267-4AD4-BD6C-E995031ABBB5}" type="parTrans" cxnId="{E1370D07-C282-4D9B-8C6B-D56F33FF2E1C}">
      <dgm:prSet/>
      <dgm:spPr/>
      <dgm:t>
        <a:bodyPr/>
        <a:lstStyle/>
        <a:p>
          <a:endParaRPr lang="en-US"/>
        </a:p>
      </dgm:t>
    </dgm:pt>
    <dgm:pt modelId="{A1F82EA2-CC72-47CE-BE49-C127FB439539}" type="sibTrans" cxnId="{E1370D07-C282-4D9B-8C6B-D56F33FF2E1C}">
      <dgm:prSet/>
      <dgm:spPr/>
      <dgm:t>
        <a:bodyPr/>
        <a:lstStyle/>
        <a:p>
          <a:endParaRPr lang="en-US"/>
        </a:p>
      </dgm:t>
    </dgm:pt>
    <dgm:pt modelId="{BC0DB33D-2826-438B-A936-85F005943E43}">
      <dgm:prSet/>
      <dgm:spPr/>
      <dgm:t>
        <a:bodyPr/>
        <a:lstStyle/>
        <a:p>
          <a:r>
            <a:rPr lang="en-US" baseline="0"/>
            <a:t>Who?</a:t>
          </a:r>
          <a:endParaRPr lang="en-US"/>
        </a:p>
      </dgm:t>
    </dgm:pt>
    <dgm:pt modelId="{F42F61B4-E501-4D21-A5A9-D0E9D963FB86}" type="parTrans" cxnId="{CA6F02C7-3CD2-4A58-81E4-ADDA226EB8EA}">
      <dgm:prSet/>
      <dgm:spPr/>
      <dgm:t>
        <a:bodyPr/>
        <a:lstStyle/>
        <a:p>
          <a:endParaRPr lang="en-US"/>
        </a:p>
      </dgm:t>
    </dgm:pt>
    <dgm:pt modelId="{564190AD-D6F9-4783-B40E-3C1A1BB9E813}" type="sibTrans" cxnId="{CA6F02C7-3CD2-4A58-81E4-ADDA226EB8EA}">
      <dgm:prSet/>
      <dgm:spPr/>
      <dgm:t>
        <a:bodyPr/>
        <a:lstStyle/>
        <a:p>
          <a:endParaRPr lang="en-US"/>
        </a:p>
      </dgm:t>
    </dgm:pt>
    <dgm:pt modelId="{29838330-C035-463B-911C-19C7D6801240}">
      <dgm:prSet/>
      <dgm:spPr/>
      <dgm:t>
        <a:bodyPr/>
        <a:lstStyle/>
        <a:p>
          <a:r>
            <a:rPr lang="en-US" baseline="0"/>
            <a:t>Ethics?</a:t>
          </a:r>
          <a:endParaRPr lang="en-US"/>
        </a:p>
      </dgm:t>
    </dgm:pt>
    <dgm:pt modelId="{3E91400C-DF44-480B-9910-25500159130B}" type="parTrans" cxnId="{F0CC721F-C382-460B-9131-62522315A61D}">
      <dgm:prSet/>
      <dgm:spPr/>
      <dgm:t>
        <a:bodyPr/>
        <a:lstStyle/>
        <a:p>
          <a:endParaRPr lang="en-US"/>
        </a:p>
      </dgm:t>
    </dgm:pt>
    <dgm:pt modelId="{2F90065D-2F03-4B6E-BF94-173F188BEE62}" type="sibTrans" cxnId="{F0CC721F-C382-460B-9131-62522315A61D}">
      <dgm:prSet/>
      <dgm:spPr/>
      <dgm:t>
        <a:bodyPr/>
        <a:lstStyle/>
        <a:p>
          <a:endParaRPr lang="en-US"/>
        </a:p>
      </dgm:t>
    </dgm:pt>
    <dgm:pt modelId="{D316F3BA-1A0C-42ED-8536-DF52866DC36A}" type="pres">
      <dgm:prSet presAssocID="{6BC54750-D325-4DF2-9103-D94076496328}" presName="vert0" presStyleCnt="0">
        <dgm:presLayoutVars>
          <dgm:dir/>
          <dgm:animOne val="branch"/>
          <dgm:animLvl val="lvl"/>
        </dgm:presLayoutVars>
      </dgm:prSet>
      <dgm:spPr/>
    </dgm:pt>
    <dgm:pt modelId="{70E59D91-A954-4C19-980E-E58CB46900E6}" type="pres">
      <dgm:prSet presAssocID="{C7592861-FBD9-4154-A90B-E0B477AAFBEC}" presName="thickLine" presStyleLbl="alignNode1" presStyleIdx="0" presStyleCnt="8"/>
      <dgm:spPr/>
    </dgm:pt>
    <dgm:pt modelId="{C29A992E-56C6-49BA-ABFC-59F529963478}" type="pres">
      <dgm:prSet presAssocID="{C7592861-FBD9-4154-A90B-E0B477AAFBEC}" presName="horz1" presStyleCnt="0"/>
      <dgm:spPr/>
    </dgm:pt>
    <dgm:pt modelId="{84B63673-2ED4-4505-A2A3-70768A47EC88}" type="pres">
      <dgm:prSet presAssocID="{C7592861-FBD9-4154-A90B-E0B477AAFBEC}" presName="tx1" presStyleLbl="revTx" presStyleIdx="0" presStyleCnt="8"/>
      <dgm:spPr/>
    </dgm:pt>
    <dgm:pt modelId="{9D4F792A-428B-409B-B097-2802047352F2}" type="pres">
      <dgm:prSet presAssocID="{C7592861-FBD9-4154-A90B-E0B477AAFBEC}" presName="vert1" presStyleCnt="0"/>
      <dgm:spPr/>
    </dgm:pt>
    <dgm:pt modelId="{9C05F930-8F08-4301-9153-561CB3A04700}" type="pres">
      <dgm:prSet presAssocID="{5F036903-17C5-4856-8A7B-C880FA024AC3}" presName="thickLine" presStyleLbl="alignNode1" presStyleIdx="1" presStyleCnt="8"/>
      <dgm:spPr/>
    </dgm:pt>
    <dgm:pt modelId="{5C03FC46-F8DB-43BD-957B-F5FE3A2AF1F7}" type="pres">
      <dgm:prSet presAssocID="{5F036903-17C5-4856-8A7B-C880FA024AC3}" presName="horz1" presStyleCnt="0"/>
      <dgm:spPr/>
    </dgm:pt>
    <dgm:pt modelId="{C0CBF01B-A803-4DBC-A856-892A4478EED7}" type="pres">
      <dgm:prSet presAssocID="{5F036903-17C5-4856-8A7B-C880FA024AC3}" presName="tx1" presStyleLbl="revTx" presStyleIdx="1" presStyleCnt="8"/>
      <dgm:spPr/>
    </dgm:pt>
    <dgm:pt modelId="{AC85A219-8F53-44B4-A668-014E71BFD7CE}" type="pres">
      <dgm:prSet presAssocID="{5F036903-17C5-4856-8A7B-C880FA024AC3}" presName="vert1" presStyleCnt="0"/>
      <dgm:spPr/>
    </dgm:pt>
    <dgm:pt modelId="{FA776720-7A0F-4B61-9B5E-DD0BDDDCB20F}" type="pres">
      <dgm:prSet presAssocID="{54BD565B-03CE-4051-B4E2-101112FBC63C}" presName="thickLine" presStyleLbl="alignNode1" presStyleIdx="2" presStyleCnt="8"/>
      <dgm:spPr/>
    </dgm:pt>
    <dgm:pt modelId="{ABCC2353-EACC-4FD1-B270-7A8D9C27645E}" type="pres">
      <dgm:prSet presAssocID="{54BD565B-03CE-4051-B4E2-101112FBC63C}" presName="horz1" presStyleCnt="0"/>
      <dgm:spPr/>
    </dgm:pt>
    <dgm:pt modelId="{C2BC78DF-1B68-4511-9CB1-6A513AF8DD60}" type="pres">
      <dgm:prSet presAssocID="{54BD565B-03CE-4051-B4E2-101112FBC63C}" presName="tx1" presStyleLbl="revTx" presStyleIdx="2" presStyleCnt="8"/>
      <dgm:spPr/>
    </dgm:pt>
    <dgm:pt modelId="{482BDEE3-6041-4649-A4F9-13A595C8254E}" type="pres">
      <dgm:prSet presAssocID="{54BD565B-03CE-4051-B4E2-101112FBC63C}" presName="vert1" presStyleCnt="0"/>
      <dgm:spPr/>
    </dgm:pt>
    <dgm:pt modelId="{874709F7-0A88-4F99-928C-11707C615A47}" type="pres">
      <dgm:prSet presAssocID="{BA6B6270-4F16-4BD0-B8F4-E901283DCA1E}" presName="thickLine" presStyleLbl="alignNode1" presStyleIdx="3" presStyleCnt="8"/>
      <dgm:spPr/>
    </dgm:pt>
    <dgm:pt modelId="{175CFD82-B0FF-4110-95EA-21E3B66C2A10}" type="pres">
      <dgm:prSet presAssocID="{BA6B6270-4F16-4BD0-B8F4-E901283DCA1E}" presName="horz1" presStyleCnt="0"/>
      <dgm:spPr/>
    </dgm:pt>
    <dgm:pt modelId="{82997471-4402-499A-9C49-99075662DAEF}" type="pres">
      <dgm:prSet presAssocID="{BA6B6270-4F16-4BD0-B8F4-E901283DCA1E}" presName="tx1" presStyleLbl="revTx" presStyleIdx="3" presStyleCnt="8"/>
      <dgm:spPr/>
    </dgm:pt>
    <dgm:pt modelId="{56E5E43F-1654-41FD-A077-913DFA014F91}" type="pres">
      <dgm:prSet presAssocID="{BA6B6270-4F16-4BD0-B8F4-E901283DCA1E}" presName="vert1" presStyleCnt="0"/>
      <dgm:spPr/>
    </dgm:pt>
    <dgm:pt modelId="{6A3A8596-DA95-40A9-8AF9-B32B558CCECB}" type="pres">
      <dgm:prSet presAssocID="{506C359B-DF08-4E9E-950C-D19F505E299C}" presName="thickLine" presStyleLbl="alignNode1" presStyleIdx="4" presStyleCnt="8"/>
      <dgm:spPr/>
    </dgm:pt>
    <dgm:pt modelId="{735C511B-6597-4A44-AA5C-CAADA402917E}" type="pres">
      <dgm:prSet presAssocID="{506C359B-DF08-4E9E-950C-D19F505E299C}" presName="horz1" presStyleCnt="0"/>
      <dgm:spPr/>
    </dgm:pt>
    <dgm:pt modelId="{50E9F30B-8DBD-48CC-8A78-466E445B63CF}" type="pres">
      <dgm:prSet presAssocID="{506C359B-DF08-4E9E-950C-D19F505E299C}" presName="tx1" presStyleLbl="revTx" presStyleIdx="4" presStyleCnt="8"/>
      <dgm:spPr/>
    </dgm:pt>
    <dgm:pt modelId="{E314D88F-031A-4DC1-852E-A2C6BF431DE1}" type="pres">
      <dgm:prSet presAssocID="{506C359B-DF08-4E9E-950C-D19F505E299C}" presName="vert1" presStyleCnt="0"/>
      <dgm:spPr/>
    </dgm:pt>
    <dgm:pt modelId="{A314785B-6045-4494-9E30-6ABACAFA3210}" type="pres">
      <dgm:prSet presAssocID="{83E9573C-B3FC-4F15-B15A-AD9086636A28}" presName="thickLine" presStyleLbl="alignNode1" presStyleIdx="5" presStyleCnt="8"/>
      <dgm:spPr/>
    </dgm:pt>
    <dgm:pt modelId="{EDA1261D-7FC3-4C87-AF28-4A0853C73327}" type="pres">
      <dgm:prSet presAssocID="{83E9573C-B3FC-4F15-B15A-AD9086636A28}" presName="horz1" presStyleCnt="0"/>
      <dgm:spPr/>
    </dgm:pt>
    <dgm:pt modelId="{9870DDCB-5956-4EF1-95C5-6B74F47F3AAB}" type="pres">
      <dgm:prSet presAssocID="{83E9573C-B3FC-4F15-B15A-AD9086636A28}" presName="tx1" presStyleLbl="revTx" presStyleIdx="5" presStyleCnt="8"/>
      <dgm:spPr/>
    </dgm:pt>
    <dgm:pt modelId="{2A7AE55B-D7CF-4073-A2E8-578C611624DB}" type="pres">
      <dgm:prSet presAssocID="{83E9573C-B3FC-4F15-B15A-AD9086636A28}" presName="vert1" presStyleCnt="0"/>
      <dgm:spPr/>
    </dgm:pt>
    <dgm:pt modelId="{18817D6D-6B73-470A-9569-B206400F0F41}" type="pres">
      <dgm:prSet presAssocID="{BC0DB33D-2826-438B-A936-85F005943E43}" presName="thickLine" presStyleLbl="alignNode1" presStyleIdx="6" presStyleCnt="8"/>
      <dgm:spPr/>
    </dgm:pt>
    <dgm:pt modelId="{2042BBB7-7E6F-43EE-B947-58A67375FAD0}" type="pres">
      <dgm:prSet presAssocID="{BC0DB33D-2826-438B-A936-85F005943E43}" presName="horz1" presStyleCnt="0"/>
      <dgm:spPr/>
    </dgm:pt>
    <dgm:pt modelId="{9FD104E8-D568-4FDE-9694-FB198C637B1A}" type="pres">
      <dgm:prSet presAssocID="{BC0DB33D-2826-438B-A936-85F005943E43}" presName="tx1" presStyleLbl="revTx" presStyleIdx="6" presStyleCnt="8"/>
      <dgm:spPr/>
    </dgm:pt>
    <dgm:pt modelId="{6851E8FD-B8B5-4DCD-9257-19C4F592C86E}" type="pres">
      <dgm:prSet presAssocID="{BC0DB33D-2826-438B-A936-85F005943E43}" presName="vert1" presStyleCnt="0"/>
      <dgm:spPr/>
    </dgm:pt>
    <dgm:pt modelId="{847C2BE1-A48A-4B6F-A08D-C47A40EBACCA}" type="pres">
      <dgm:prSet presAssocID="{29838330-C035-463B-911C-19C7D6801240}" presName="thickLine" presStyleLbl="alignNode1" presStyleIdx="7" presStyleCnt="8"/>
      <dgm:spPr/>
    </dgm:pt>
    <dgm:pt modelId="{BEA14DB5-2171-4ED0-BC6F-151B92C1EFC6}" type="pres">
      <dgm:prSet presAssocID="{29838330-C035-463B-911C-19C7D6801240}" presName="horz1" presStyleCnt="0"/>
      <dgm:spPr/>
    </dgm:pt>
    <dgm:pt modelId="{04AAFF63-6454-4598-8DFF-DA33E5C47749}" type="pres">
      <dgm:prSet presAssocID="{29838330-C035-463B-911C-19C7D6801240}" presName="tx1" presStyleLbl="revTx" presStyleIdx="7" presStyleCnt="8"/>
      <dgm:spPr/>
    </dgm:pt>
    <dgm:pt modelId="{E35C8B09-3377-4738-B172-76193F91E6F7}" type="pres">
      <dgm:prSet presAssocID="{29838330-C035-463B-911C-19C7D6801240}" presName="vert1" presStyleCnt="0"/>
      <dgm:spPr/>
    </dgm:pt>
  </dgm:ptLst>
  <dgm:cxnLst>
    <dgm:cxn modelId="{B6AC4705-9518-4DFD-88B1-9894B4F47296}" srcId="{6BC54750-D325-4DF2-9103-D94076496328}" destId="{5F036903-17C5-4856-8A7B-C880FA024AC3}" srcOrd="1" destOrd="0" parTransId="{3C93D6D6-3619-4BAA-92E9-BDCF6250F69F}" sibTransId="{3EA3CA0D-7A17-45CA-BAA9-DB4483EE9989}"/>
    <dgm:cxn modelId="{E1370D07-C282-4D9B-8C6B-D56F33FF2E1C}" srcId="{6BC54750-D325-4DF2-9103-D94076496328}" destId="{83E9573C-B3FC-4F15-B15A-AD9086636A28}" srcOrd="5" destOrd="0" parTransId="{F8B055C2-1267-4AD4-BD6C-E995031ABBB5}" sibTransId="{A1F82EA2-CC72-47CE-BE49-C127FB439539}"/>
    <dgm:cxn modelId="{F100C01D-5C0C-414C-AE8E-65A22810D6C7}" type="presOf" srcId="{54BD565B-03CE-4051-B4E2-101112FBC63C}" destId="{C2BC78DF-1B68-4511-9CB1-6A513AF8DD60}" srcOrd="0" destOrd="0" presId="urn:microsoft.com/office/officeart/2008/layout/LinedList"/>
    <dgm:cxn modelId="{F0CC721F-C382-460B-9131-62522315A61D}" srcId="{6BC54750-D325-4DF2-9103-D94076496328}" destId="{29838330-C035-463B-911C-19C7D6801240}" srcOrd="7" destOrd="0" parTransId="{3E91400C-DF44-480B-9910-25500159130B}" sibTransId="{2F90065D-2F03-4B6E-BF94-173F188BEE62}"/>
    <dgm:cxn modelId="{24E8AB21-4E8D-4CC0-91F8-93BC51FEE73F}" srcId="{6BC54750-D325-4DF2-9103-D94076496328}" destId="{54BD565B-03CE-4051-B4E2-101112FBC63C}" srcOrd="2" destOrd="0" parTransId="{043B10F9-729F-46AB-B7E0-D5BAA6A8007A}" sibTransId="{DEFB049C-14C2-4B11-B117-C967F1CA4E10}"/>
    <dgm:cxn modelId="{3D3B0A64-FC78-49FD-9FEC-31FD55BD393F}" srcId="{6BC54750-D325-4DF2-9103-D94076496328}" destId="{506C359B-DF08-4E9E-950C-D19F505E299C}" srcOrd="4" destOrd="0" parTransId="{3E3A9C08-6D71-44B0-94D4-2A6D475614E1}" sibTransId="{3E809B68-A1BD-4043-814A-906CCF8CE08C}"/>
    <dgm:cxn modelId="{BAF88C72-4401-4B6B-9FAB-EA88EDD2714A}" type="presOf" srcId="{83E9573C-B3FC-4F15-B15A-AD9086636A28}" destId="{9870DDCB-5956-4EF1-95C5-6B74F47F3AAB}" srcOrd="0" destOrd="0" presId="urn:microsoft.com/office/officeart/2008/layout/LinedList"/>
    <dgm:cxn modelId="{FF4B2175-CA22-4213-816B-6F4594E1DB17}" type="presOf" srcId="{506C359B-DF08-4E9E-950C-D19F505E299C}" destId="{50E9F30B-8DBD-48CC-8A78-466E445B63CF}" srcOrd="0" destOrd="0" presId="urn:microsoft.com/office/officeart/2008/layout/LinedList"/>
    <dgm:cxn modelId="{81494B79-D659-4F23-B131-ABFBAF484BEA}" srcId="{6BC54750-D325-4DF2-9103-D94076496328}" destId="{C7592861-FBD9-4154-A90B-E0B477AAFBEC}" srcOrd="0" destOrd="0" parTransId="{1251DD92-631B-420B-B623-8B9BDEF1D116}" sibTransId="{E4402F37-A9BD-4DA0-B983-0A381F3CA4C4}"/>
    <dgm:cxn modelId="{197FA386-1CBE-4DB3-B80B-C7A4547C6642}" type="presOf" srcId="{BA6B6270-4F16-4BD0-B8F4-E901283DCA1E}" destId="{82997471-4402-499A-9C49-99075662DAEF}" srcOrd="0" destOrd="0" presId="urn:microsoft.com/office/officeart/2008/layout/LinedList"/>
    <dgm:cxn modelId="{BFB5408B-A7D9-4C77-B99F-C1FBA18271F6}" type="presOf" srcId="{29838330-C035-463B-911C-19C7D6801240}" destId="{04AAFF63-6454-4598-8DFF-DA33E5C47749}" srcOrd="0" destOrd="0" presId="urn:microsoft.com/office/officeart/2008/layout/LinedList"/>
    <dgm:cxn modelId="{3ED6ACB6-CB70-42ED-9380-7DD60AACE949}" type="presOf" srcId="{BC0DB33D-2826-438B-A936-85F005943E43}" destId="{9FD104E8-D568-4FDE-9694-FB198C637B1A}" srcOrd="0" destOrd="0" presId="urn:microsoft.com/office/officeart/2008/layout/LinedList"/>
    <dgm:cxn modelId="{BAB3C0B9-C3A2-4C88-A847-5258BB001E28}" type="presOf" srcId="{6BC54750-D325-4DF2-9103-D94076496328}" destId="{D316F3BA-1A0C-42ED-8536-DF52866DC36A}" srcOrd="0" destOrd="0" presId="urn:microsoft.com/office/officeart/2008/layout/LinedList"/>
    <dgm:cxn modelId="{E544C6C2-9558-48BF-BB20-DBD89408AAB8}" type="presOf" srcId="{5F036903-17C5-4856-8A7B-C880FA024AC3}" destId="{C0CBF01B-A803-4DBC-A856-892A4478EED7}" srcOrd="0" destOrd="0" presId="urn:microsoft.com/office/officeart/2008/layout/LinedList"/>
    <dgm:cxn modelId="{6AE0FEC3-E8EE-46FB-BB9E-E5DE8B356F06}" srcId="{6BC54750-D325-4DF2-9103-D94076496328}" destId="{BA6B6270-4F16-4BD0-B8F4-E901283DCA1E}" srcOrd="3" destOrd="0" parTransId="{26A86AE5-E072-484F-879C-CE533B15799F}" sibTransId="{A269922A-7ED4-47F6-8C25-E376797DB871}"/>
    <dgm:cxn modelId="{CA6F02C7-3CD2-4A58-81E4-ADDA226EB8EA}" srcId="{6BC54750-D325-4DF2-9103-D94076496328}" destId="{BC0DB33D-2826-438B-A936-85F005943E43}" srcOrd="6" destOrd="0" parTransId="{F42F61B4-E501-4D21-A5A9-D0E9D963FB86}" sibTransId="{564190AD-D6F9-4783-B40E-3C1A1BB9E813}"/>
    <dgm:cxn modelId="{7CFD45D3-B800-4BF1-AA71-5F9EF10695FC}" type="presOf" srcId="{C7592861-FBD9-4154-A90B-E0B477AAFBEC}" destId="{84B63673-2ED4-4505-A2A3-70768A47EC88}" srcOrd="0" destOrd="0" presId="urn:microsoft.com/office/officeart/2008/layout/LinedList"/>
    <dgm:cxn modelId="{5B50936D-D26D-4682-9BC8-15A0B8B72823}" type="presParOf" srcId="{D316F3BA-1A0C-42ED-8536-DF52866DC36A}" destId="{70E59D91-A954-4C19-980E-E58CB46900E6}" srcOrd="0" destOrd="0" presId="urn:microsoft.com/office/officeart/2008/layout/LinedList"/>
    <dgm:cxn modelId="{04DB3635-F8D0-428E-BD67-942C16531869}" type="presParOf" srcId="{D316F3BA-1A0C-42ED-8536-DF52866DC36A}" destId="{C29A992E-56C6-49BA-ABFC-59F529963478}" srcOrd="1" destOrd="0" presId="urn:microsoft.com/office/officeart/2008/layout/LinedList"/>
    <dgm:cxn modelId="{D9314BB2-5C30-4B3E-A710-DD4D4A3D7FDC}" type="presParOf" srcId="{C29A992E-56C6-49BA-ABFC-59F529963478}" destId="{84B63673-2ED4-4505-A2A3-70768A47EC88}" srcOrd="0" destOrd="0" presId="urn:microsoft.com/office/officeart/2008/layout/LinedList"/>
    <dgm:cxn modelId="{1B626AA8-1195-42AD-8516-1549EBA87481}" type="presParOf" srcId="{C29A992E-56C6-49BA-ABFC-59F529963478}" destId="{9D4F792A-428B-409B-B097-2802047352F2}" srcOrd="1" destOrd="0" presId="urn:microsoft.com/office/officeart/2008/layout/LinedList"/>
    <dgm:cxn modelId="{53007F44-698B-4FAF-9E5E-A02F004ED9C8}" type="presParOf" srcId="{D316F3BA-1A0C-42ED-8536-DF52866DC36A}" destId="{9C05F930-8F08-4301-9153-561CB3A04700}" srcOrd="2" destOrd="0" presId="urn:microsoft.com/office/officeart/2008/layout/LinedList"/>
    <dgm:cxn modelId="{34F635CB-5F9C-47E2-AE37-B0F446F6627C}" type="presParOf" srcId="{D316F3BA-1A0C-42ED-8536-DF52866DC36A}" destId="{5C03FC46-F8DB-43BD-957B-F5FE3A2AF1F7}" srcOrd="3" destOrd="0" presId="urn:microsoft.com/office/officeart/2008/layout/LinedList"/>
    <dgm:cxn modelId="{EF0DF007-EEC2-4F91-9CE4-C84EF90108C8}" type="presParOf" srcId="{5C03FC46-F8DB-43BD-957B-F5FE3A2AF1F7}" destId="{C0CBF01B-A803-4DBC-A856-892A4478EED7}" srcOrd="0" destOrd="0" presId="urn:microsoft.com/office/officeart/2008/layout/LinedList"/>
    <dgm:cxn modelId="{AA2B57E9-BF3C-4163-8247-365AA253FE2F}" type="presParOf" srcId="{5C03FC46-F8DB-43BD-957B-F5FE3A2AF1F7}" destId="{AC85A219-8F53-44B4-A668-014E71BFD7CE}" srcOrd="1" destOrd="0" presId="urn:microsoft.com/office/officeart/2008/layout/LinedList"/>
    <dgm:cxn modelId="{5B33AF08-D7C0-454C-B620-B0320F13C9FA}" type="presParOf" srcId="{D316F3BA-1A0C-42ED-8536-DF52866DC36A}" destId="{FA776720-7A0F-4B61-9B5E-DD0BDDDCB20F}" srcOrd="4" destOrd="0" presId="urn:microsoft.com/office/officeart/2008/layout/LinedList"/>
    <dgm:cxn modelId="{E0D362FC-C722-48D7-9969-6D3463BD5C0D}" type="presParOf" srcId="{D316F3BA-1A0C-42ED-8536-DF52866DC36A}" destId="{ABCC2353-EACC-4FD1-B270-7A8D9C27645E}" srcOrd="5" destOrd="0" presId="urn:microsoft.com/office/officeart/2008/layout/LinedList"/>
    <dgm:cxn modelId="{766DDE9B-C1AC-4B7F-BFAB-B8AE9F2743C8}" type="presParOf" srcId="{ABCC2353-EACC-4FD1-B270-7A8D9C27645E}" destId="{C2BC78DF-1B68-4511-9CB1-6A513AF8DD60}" srcOrd="0" destOrd="0" presId="urn:microsoft.com/office/officeart/2008/layout/LinedList"/>
    <dgm:cxn modelId="{804C9BF5-7995-431A-80D3-156900A1B325}" type="presParOf" srcId="{ABCC2353-EACC-4FD1-B270-7A8D9C27645E}" destId="{482BDEE3-6041-4649-A4F9-13A595C8254E}" srcOrd="1" destOrd="0" presId="urn:microsoft.com/office/officeart/2008/layout/LinedList"/>
    <dgm:cxn modelId="{4005AC24-0B89-44A5-AB44-87AA96A1A6B9}" type="presParOf" srcId="{D316F3BA-1A0C-42ED-8536-DF52866DC36A}" destId="{874709F7-0A88-4F99-928C-11707C615A47}" srcOrd="6" destOrd="0" presId="urn:microsoft.com/office/officeart/2008/layout/LinedList"/>
    <dgm:cxn modelId="{CC8FE920-9E35-469E-875C-FC3E0E4166EB}" type="presParOf" srcId="{D316F3BA-1A0C-42ED-8536-DF52866DC36A}" destId="{175CFD82-B0FF-4110-95EA-21E3B66C2A10}" srcOrd="7" destOrd="0" presId="urn:microsoft.com/office/officeart/2008/layout/LinedList"/>
    <dgm:cxn modelId="{3D8985EF-E61B-476B-835B-25A68EB40779}" type="presParOf" srcId="{175CFD82-B0FF-4110-95EA-21E3B66C2A10}" destId="{82997471-4402-499A-9C49-99075662DAEF}" srcOrd="0" destOrd="0" presId="urn:microsoft.com/office/officeart/2008/layout/LinedList"/>
    <dgm:cxn modelId="{A07EF657-0AC7-4A2E-9E4B-A1E0AB9C8918}" type="presParOf" srcId="{175CFD82-B0FF-4110-95EA-21E3B66C2A10}" destId="{56E5E43F-1654-41FD-A077-913DFA014F91}" srcOrd="1" destOrd="0" presId="urn:microsoft.com/office/officeart/2008/layout/LinedList"/>
    <dgm:cxn modelId="{08D5EDC8-7E7E-48F4-BF3E-A2EE12157D25}" type="presParOf" srcId="{D316F3BA-1A0C-42ED-8536-DF52866DC36A}" destId="{6A3A8596-DA95-40A9-8AF9-B32B558CCECB}" srcOrd="8" destOrd="0" presId="urn:microsoft.com/office/officeart/2008/layout/LinedList"/>
    <dgm:cxn modelId="{3C09D77C-9B07-4FDB-A4F0-B8557C660AC6}" type="presParOf" srcId="{D316F3BA-1A0C-42ED-8536-DF52866DC36A}" destId="{735C511B-6597-4A44-AA5C-CAADA402917E}" srcOrd="9" destOrd="0" presId="urn:microsoft.com/office/officeart/2008/layout/LinedList"/>
    <dgm:cxn modelId="{3EB2C5DA-0B88-4137-8AA4-74B47F1B29CD}" type="presParOf" srcId="{735C511B-6597-4A44-AA5C-CAADA402917E}" destId="{50E9F30B-8DBD-48CC-8A78-466E445B63CF}" srcOrd="0" destOrd="0" presId="urn:microsoft.com/office/officeart/2008/layout/LinedList"/>
    <dgm:cxn modelId="{1C541F29-42CB-4F8A-8BAE-7A02F80AF94A}" type="presParOf" srcId="{735C511B-6597-4A44-AA5C-CAADA402917E}" destId="{E314D88F-031A-4DC1-852E-A2C6BF431DE1}" srcOrd="1" destOrd="0" presId="urn:microsoft.com/office/officeart/2008/layout/LinedList"/>
    <dgm:cxn modelId="{6AA87CE2-9121-4A7B-936D-9608342B697C}" type="presParOf" srcId="{D316F3BA-1A0C-42ED-8536-DF52866DC36A}" destId="{A314785B-6045-4494-9E30-6ABACAFA3210}" srcOrd="10" destOrd="0" presId="urn:microsoft.com/office/officeart/2008/layout/LinedList"/>
    <dgm:cxn modelId="{AB24035D-D63A-4AF0-97F3-F42BB774665B}" type="presParOf" srcId="{D316F3BA-1A0C-42ED-8536-DF52866DC36A}" destId="{EDA1261D-7FC3-4C87-AF28-4A0853C73327}" srcOrd="11" destOrd="0" presId="urn:microsoft.com/office/officeart/2008/layout/LinedList"/>
    <dgm:cxn modelId="{A63138E7-7DC7-4470-B0FF-7132109BA393}" type="presParOf" srcId="{EDA1261D-7FC3-4C87-AF28-4A0853C73327}" destId="{9870DDCB-5956-4EF1-95C5-6B74F47F3AAB}" srcOrd="0" destOrd="0" presId="urn:microsoft.com/office/officeart/2008/layout/LinedList"/>
    <dgm:cxn modelId="{BEDC85C3-6F24-4BDC-B5F4-A575BA916D4B}" type="presParOf" srcId="{EDA1261D-7FC3-4C87-AF28-4A0853C73327}" destId="{2A7AE55B-D7CF-4073-A2E8-578C611624DB}" srcOrd="1" destOrd="0" presId="urn:microsoft.com/office/officeart/2008/layout/LinedList"/>
    <dgm:cxn modelId="{ACCA72D2-346B-4A3B-BD3F-23D0A071947F}" type="presParOf" srcId="{D316F3BA-1A0C-42ED-8536-DF52866DC36A}" destId="{18817D6D-6B73-470A-9569-B206400F0F41}" srcOrd="12" destOrd="0" presId="urn:microsoft.com/office/officeart/2008/layout/LinedList"/>
    <dgm:cxn modelId="{874D69CB-094D-4957-B2E5-8F40535C569E}" type="presParOf" srcId="{D316F3BA-1A0C-42ED-8536-DF52866DC36A}" destId="{2042BBB7-7E6F-43EE-B947-58A67375FAD0}" srcOrd="13" destOrd="0" presId="urn:microsoft.com/office/officeart/2008/layout/LinedList"/>
    <dgm:cxn modelId="{60867C04-A7D2-4B71-8195-85559AF99761}" type="presParOf" srcId="{2042BBB7-7E6F-43EE-B947-58A67375FAD0}" destId="{9FD104E8-D568-4FDE-9694-FB198C637B1A}" srcOrd="0" destOrd="0" presId="urn:microsoft.com/office/officeart/2008/layout/LinedList"/>
    <dgm:cxn modelId="{2DB35621-9536-4691-AE03-897B651625B9}" type="presParOf" srcId="{2042BBB7-7E6F-43EE-B947-58A67375FAD0}" destId="{6851E8FD-B8B5-4DCD-9257-19C4F592C86E}" srcOrd="1" destOrd="0" presId="urn:microsoft.com/office/officeart/2008/layout/LinedList"/>
    <dgm:cxn modelId="{49B0EE1A-9071-4C51-8515-A5208B4ECCF8}" type="presParOf" srcId="{D316F3BA-1A0C-42ED-8536-DF52866DC36A}" destId="{847C2BE1-A48A-4B6F-A08D-C47A40EBACCA}" srcOrd="14" destOrd="0" presId="urn:microsoft.com/office/officeart/2008/layout/LinedList"/>
    <dgm:cxn modelId="{C3FB3A27-7C89-4D14-AC43-AFEB86B704AC}" type="presParOf" srcId="{D316F3BA-1A0C-42ED-8536-DF52866DC36A}" destId="{BEA14DB5-2171-4ED0-BC6F-151B92C1EFC6}" srcOrd="15" destOrd="0" presId="urn:microsoft.com/office/officeart/2008/layout/LinedList"/>
    <dgm:cxn modelId="{B6807555-869F-4126-B82D-494FFB412F60}" type="presParOf" srcId="{BEA14DB5-2171-4ED0-BC6F-151B92C1EFC6}" destId="{04AAFF63-6454-4598-8DFF-DA33E5C47749}" srcOrd="0" destOrd="0" presId="urn:microsoft.com/office/officeart/2008/layout/LinedList"/>
    <dgm:cxn modelId="{5A9C12BD-C3DA-4178-B8F3-D734904CD943}" type="presParOf" srcId="{BEA14DB5-2171-4ED0-BC6F-151B92C1EFC6}" destId="{E35C8B09-3377-4738-B172-76193F91E6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DC6077-6407-4D5E-A469-EF66965EE9B7}" type="doc">
      <dgm:prSet loTypeId="urn:microsoft.com/office/officeart/2005/8/layout/matrix3" loCatId="matrix" qsTypeId="urn:microsoft.com/office/officeart/2005/8/quickstyle/simple1#48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CC6E0BCC-1B17-4EA2-85BA-ECDA7C776BCE}">
      <dgm:prSet/>
      <dgm:spPr/>
      <dgm:t>
        <a:bodyPr/>
        <a:lstStyle/>
        <a:p>
          <a:r>
            <a:rPr lang="en-US" baseline="0"/>
            <a:t>The study will explore student wellbeing. </a:t>
          </a:r>
          <a:endParaRPr lang="en-US"/>
        </a:p>
      </dgm:t>
    </dgm:pt>
    <dgm:pt modelId="{5B11BC18-B527-4FCA-B8FD-688686900675}" type="parTrans" cxnId="{0B7B1CA0-ADB2-4E0B-8EE4-6FD1F8A54257}">
      <dgm:prSet/>
      <dgm:spPr/>
      <dgm:t>
        <a:bodyPr/>
        <a:lstStyle/>
        <a:p>
          <a:endParaRPr lang="en-US"/>
        </a:p>
      </dgm:t>
    </dgm:pt>
    <dgm:pt modelId="{B68D4169-E9D1-44F5-AB91-31B0AB2C7230}" type="sibTrans" cxnId="{0B7B1CA0-ADB2-4E0B-8EE4-6FD1F8A54257}">
      <dgm:prSet/>
      <dgm:spPr/>
      <dgm:t>
        <a:bodyPr/>
        <a:lstStyle/>
        <a:p>
          <a:endParaRPr lang="en-US"/>
        </a:p>
      </dgm:t>
    </dgm:pt>
    <dgm:pt modelId="{1FDCA929-4238-48BB-92C9-5C141B628837}">
      <dgm:prSet/>
      <dgm:spPr/>
      <dgm:t>
        <a:bodyPr/>
        <a:lstStyle/>
        <a:p>
          <a:r>
            <a:rPr lang="en-US" baseline="0"/>
            <a:t>Ethical issues have been considered.</a:t>
          </a:r>
          <a:endParaRPr lang="en-US"/>
        </a:p>
      </dgm:t>
    </dgm:pt>
    <dgm:pt modelId="{CE5BFE31-32B2-4064-ACA7-61A0A1ADC426}" type="parTrans" cxnId="{C11ED965-39CE-48CE-8E41-BD0735D1FD94}">
      <dgm:prSet/>
      <dgm:spPr/>
      <dgm:t>
        <a:bodyPr/>
        <a:lstStyle/>
        <a:p>
          <a:endParaRPr lang="en-US"/>
        </a:p>
      </dgm:t>
    </dgm:pt>
    <dgm:pt modelId="{CBEBC1C1-D1F9-4105-B295-16E0F3A1A20A}" type="sibTrans" cxnId="{C11ED965-39CE-48CE-8E41-BD0735D1FD94}">
      <dgm:prSet/>
      <dgm:spPr/>
      <dgm:t>
        <a:bodyPr/>
        <a:lstStyle/>
        <a:p>
          <a:endParaRPr lang="en-US"/>
        </a:p>
      </dgm:t>
    </dgm:pt>
    <dgm:pt modelId="{24A22572-A9CF-4CBF-B6EF-47F5E82AE3E3}">
      <dgm:prSet/>
      <dgm:spPr/>
      <dgm:t>
        <a:bodyPr/>
        <a:lstStyle/>
        <a:p>
          <a:r>
            <a:rPr lang="en-US" baseline="0"/>
            <a:t>Interviews will be used, as they are the best method.</a:t>
          </a:r>
          <a:endParaRPr lang="en-US"/>
        </a:p>
      </dgm:t>
    </dgm:pt>
    <dgm:pt modelId="{5BF73D44-CDDE-4FA8-9DD3-567FD619D2A9}" type="parTrans" cxnId="{BB72E7FF-1D3A-4A58-9DB7-0AAC75E6C804}">
      <dgm:prSet/>
      <dgm:spPr/>
      <dgm:t>
        <a:bodyPr/>
        <a:lstStyle/>
        <a:p>
          <a:endParaRPr lang="en-US"/>
        </a:p>
      </dgm:t>
    </dgm:pt>
    <dgm:pt modelId="{26628292-CEDF-4F14-9809-B045A5EE0E90}" type="sibTrans" cxnId="{BB72E7FF-1D3A-4A58-9DB7-0AAC75E6C804}">
      <dgm:prSet/>
      <dgm:spPr/>
      <dgm:t>
        <a:bodyPr/>
        <a:lstStyle/>
        <a:p>
          <a:endParaRPr lang="en-US"/>
        </a:p>
      </dgm:t>
    </dgm:pt>
    <dgm:pt modelId="{D9A3740B-8569-46DC-9145-B65C5F9A280B}">
      <dgm:prSet/>
      <dgm:spPr/>
      <dgm:t>
        <a:bodyPr/>
        <a:lstStyle/>
        <a:p>
          <a:r>
            <a:rPr lang="en-US" baseline="0"/>
            <a:t>Several studies have examined this issue.</a:t>
          </a:r>
          <a:endParaRPr lang="en-US"/>
        </a:p>
      </dgm:t>
    </dgm:pt>
    <dgm:pt modelId="{CA2F9C60-3F65-4904-B8A8-CF7C8A60C13E}" type="parTrans" cxnId="{29EF03F1-59DC-446B-9720-256B1980EEAD}">
      <dgm:prSet/>
      <dgm:spPr/>
      <dgm:t>
        <a:bodyPr/>
        <a:lstStyle/>
        <a:p>
          <a:endParaRPr lang="en-US"/>
        </a:p>
      </dgm:t>
    </dgm:pt>
    <dgm:pt modelId="{E0DDEFC5-2097-4D4C-A589-DAB95CCAA520}" type="sibTrans" cxnId="{29EF03F1-59DC-446B-9720-256B1980EEAD}">
      <dgm:prSet/>
      <dgm:spPr/>
      <dgm:t>
        <a:bodyPr/>
        <a:lstStyle/>
        <a:p>
          <a:endParaRPr lang="en-US"/>
        </a:p>
      </dgm:t>
    </dgm:pt>
    <dgm:pt modelId="{C16B486D-B00D-4D22-8AAC-892AA500DDBF}" type="pres">
      <dgm:prSet presAssocID="{3DDC6077-6407-4D5E-A469-EF66965EE9B7}" presName="matrix" presStyleCnt="0">
        <dgm:presLayoutVars>
          <dgm:chMax val="1"/>
          <dgm:dir/>
          <dgm:resizeHandles val="exact"/>
        </dgm:presLayoutVars>
      </dgm:prSet>
      <dgm:spPr/>
    </dgm:pt>
    <dgm:pt modelId="{E4E5D13D-49C1-47A2-89A6-FFB8DBF89CDE}" type="pres">
      <dgm:prSet presAssocID="{3DDC6077-6407-4D5E-A469-EF66965EE9B7}" presName="diamond" presStyleLbl="bgShp" presStyleIdx="0" presStyleCnt="1"/>
      <dgm:spPr/>
    </dgm:pt>
    <dgm:pt modelId="{D0593526-A90F-4713-85E8-28CB56395E6F}" type="pres">
      <dgm:prSet presAssocID="{3DDC6077-6407-4D5E-A469-EF66965EE9B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8D03243-7986-4BCD-BDBB-7BC0C483F59F}" type="pres">
      <dgm:prSet presAssocID="{3DDC6077-6407-4D5E-A469-EF66965EE9B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D31E275-9403-4A04-BDDD-3C1815A63245}" type="pres">
      <dgm:prSet presAssocID="{3DDC6077-6407-4D5E-A469-EF66965EE9B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067AEEB-637F-475C-AE36-4B73695EDB1C}" type="pres">
      <dgm:prSet presAssocID="{3DDC6077-6407-4D5E-A469-EF66965EE9B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58C561E-C35E-4E72-B627-BA13B85BA7F6}" type="presOf" srcId="{3DDC6077-6407-4D5E-A469-EF66965EE9B7}" destId="{C16B486D-B00D-4D22-8AAC-892AA500DDBF}" srcOrd="0" destOrd="0" presId="urn:microsoft.com/office/officeart/2005/8/layout/matrix3"/>
    <dgm:cxn modelId="{407AE621-6F83-4E42-BB69-F1EC610B6E0B}" type="presOf" srcId="{24A22572-A9CF-4CBF-B6EF-47F5E82AE3E3}" destId="{1D31E275-9403-4A04-BDDD-3C1815A63245}" srcOrd="0" destOrd="0" presId="urn:microsoft.com/office/officeart/2005/8/layout/matrix3"/>
    <dgm:cxn modelId="{9C1A9464-8132-4F4A-8FBE-C65776F1D151}" type="presOf" srcId="{1FDCA929-4238-48BB-92C9-5C141B628837}" destId="{48D03243-7986-4BCD-BDBB-7BC0C483F59F}" srcOrd="0" destOrd="0" presId="urn:microsoft.com/office/officeart/2005/8/layout/matrix3"/>
    <dgm:cxn modelId="{C11ED965-39CE-48CE-8E41-BD0735D1FD94}" srcId="{3DDC6077-6407-4D5E-A469-EF66965EE9B7}" destId="{1FDCA929-4238-48BB-92C9-5C141B628837}" srcOrd="1" destOrd="0" parTransId="{CE5BFE31-32B2-4064-ACA7-61A0A1ADC426}" sibTransId="{CBEBC1C1-D1F9-4105-B295-16E0F3A1A20A}"/>
    <dgm:cxn modelId="{355FF752-64CB-4CB6-B891-20D440A0A71B}" type="presOf" srcId="{D9A3740B-8569-46DC-9145-B65C5F9A280B}" destId="{0067AEEB-637F-475C-AE36-4B73695EDB1C}" srcOrd="0" destOrd="0" presId="urn:microsoft.com/office/officeart/2005/8/layout/matrix3"/>
    <dgm:cxn modelId="{0B7B1CA0-ADB2-4E0B-8EE4-6FD1F8A54257}" srcId="{3DDC6077-6407-4D5E-A469-EF66965EE9B7}" destId="{CC6E0BCC-1B17-4EA2-85BA-ECDA7C776BCE}" srcOrd="0" destOrd="0" parTransId="{5B11BC18-B527-4FCA-B8FD-688686900675}" sibTransId="{B68D4169-E9D1-44F5-AB91-31B0AB2C7230}"/>
    <dgm:cxn modelId="{21C85AAA-A707-4643-A5F4-978DA04835EA}" type="presOf" srcId="{CC6E0BCC-1B17-4EA2-85BA-ECDA7C776BCE}" destId="{D0593526-A90F-4713-85E8-28CB56395E6F}" srcOrd="0" destOrd="0" presId="urn:microsoft.com/office/officeart/2005/8/layout/matrix3"/>
    <dgm:cxn modelId="{29EF03F1-59DC-446B-9720-256B1980EEAD}" srcId="{3DDC6077-6407-4D5E-A469-EF66965EE9B7}" destId="{D9A3740B-8569-46DC-9145-B65C5F9A280B}" srcOrd="3" destOrd="0" parTransId="{CA2F9C60-3F65-4904-B8A8-CF7C8A60C13E}" sibTransId="{E0DDEFC5-2097-4D4C-A589-DAB95CCAA520}"/>
    <dgm:cxn modelId="{BB72E7FF-1D3A-4A58-9DB7-0AAC75E6C804}" srcId="{3DDC6077-6407-4D5E-A469-EF66965EE9B7}" destId="{24A22572-A9CF-4CBF-B6EF-47F5E82AE3E3}" srcOrd="2" destOrd="0" parTransId="{5BF73D44-CDDE-4FA8-9DD3-567FD619D2A9}" sibTransId="{26628292-CEDF-4F14-9809-B045A5EE0E90}"/>
    <dgm:cxn modelId="{2B4B7C40-2DBC-42FA-8DF2-358DCB934983}" type="presParOf" srcId="{C16B486D-B00D-4D22-8AAC-892AA500DDBF}" destId="{E4E5D13D-49C1-47A2-89A6-FFB8DBF89CDE}" srcOrd="0" destOrd="0" presId="urn:microsoft.com/office/officeart/2005/8/layout/matrix3"/>
    <dgm:cxn modelId="{E4C813A7-CACE-4E6D-BDD9-C71F88A7D4EC}" type="presParOf" srcId="{C16B486D-B00D-4D22-8AAC-892AA500DDBF}" destId="{D0593526-A90F-4713-85E8-28CB56395E6F}" srcOrd="1" destOrd="0" presId="urn:microsoft.com/office/officeart/2005/8/layout/matrix3"/>
    <dgm:cxn modelId="{EF1535A7-D28B-46CB-9C1B-5C98E8BC8019}" type="presParOf" srcId="{C16B486D-B00D-4D22-8AAC-892AA500DDBF}" destId="{48D03243-7986-4BCD-BDBB-7BC0C483F59F}" srcOrd="2" destOrd="0" presId="urn:microsoft.com/office/officeart/2005/8/layout/matrix3"/>
    <dgm:cxn modelId="{537B75CB-E732-471A-8888-6CB44D8145E4}" type="presParOf" srcId="{C16B486D-B00D-4D22-8AAC-892AA500DDBF}" destId="{1D31E275-9403-4A04-BDDD-3C1815A63245}" srcOrd="3" destOrd="0" presId="urn:microsoft.com/office/officeart/2005/8/layout/matrix3"/>
    <dgm:cxn modelId="{4C86C174-E449-4DF0-854C-C5B9B4F03587}" type="presParOf" srcId="{C16B486D-B00D-4D22-8AAC-892AA500DDBF}" destId="{0067AEEB-637F-475C-AE36-4B73695EDB1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A2C66B-237D-40E0-8E41-89242C92BD27}" type="doc">
      <dgm:prSet loTypeId="urn:microsoft.com/office/officeart/2005/8/layout/hierarchy1" loCatId="hierarchy" qsTypeId="urn:microsoft.com/office/officeart/2005/8/quickstyle/simple1#59" qsCatId="simple" csTypeId="urn:microsoft.com/office/officeart/2005/8/colors/colorful1#3" csCatId="colorful"/>
      <dgm:spPr/>
      <dgm:t>
        <a:bodyPr/>
        <a:lstStyle/>
        <a:p>
          <a:endParaRPr lang="en-US"/>
        </a:p>
      </dgm:t>
    </dgm:pt>
    <dgm:pt modelId="{F2A3C066-C867-4F01-A4D2-B18945C61930}">
      <dgm:prSet/>
      <dgm:spPr/>
      <dgm:t>
        <a:bodyPr/>
        <a:lstStyle/>
        <a:p>
          <a:r>
            <a:rPr lang="en-US" baseline="0"/>
            <a:t>Let's have some time to prepare a 5 minute discussion of what your proposal contains. </a:t>
          </a:r>
          <a:endParaRPr lang="en-US"/>
        </a:p>
      </dgm:t>
    </dgm:pt>
    <dgm:pt modelId="{1807D4DF-0952-4F76-A038-ED35ED4CD2B0}" type="parTrans" cxnId="{75EF7FCF-F6A7-461C-97C1-C2B8DD725407}">
      <dgm:prSet/>
      <dgm:spPr/>
      <dgm:t>
        <a:bodyPr/>
        <a:lstStyle/>
        <a:p>
          <a:endParaRPr lang="en-US"/>
        </a:p>
      </dgm:t>
    </dgm:pt>
    <dgm:pt modelId="{58CCAC6F-829A-4D03-89E1-9E4BF8E989CF}" type="sibTrans" cxnId="{75EF7FCF-F6A7-461C-97C1-C2B8DD725407}">
      <dgm:prSet/>
      <dgm:spPr/>
      <dgm:t>
        <a:bodyPr/>
        <a:lstStyle/>
        <a:p>
          <a:endParaRPr lang="en-US"/>
        </a:p>
      </dgm:t>
    </dgm:pt>
    <dgm:pt modelId="{6C7C7C67-798A-4540-86A3-A479A7EF1D3E}">
      <dgm:prSet/>
      <dgm:spPr/>
      <dgm:t>
        <a:bodyPr/>
        <a:lstStyle/>
        <a:p>
          <a:r>
            <a:rPr lang="en-US" baseline="0"/>
            <a:t>Then we will feedback to one another, strengths and weaknesses. Hopefully this could boost your marks! </a:t>
          </a:r>
          <a:endParaRPr lang="en-US"/>
        </a:p>
      </dgm:t>
    </dgm:pt>
    <dgm:pt modelId="{82F7E40A-2B5E-4E9D-B2BC-FE5D3D18C5DA}" type="parTrans" cxnId="{B4B1F5F9-73F8-4C54-8C71-0AD34F4D46DF}">
      <dgm:prSet/>
      <dgm:spPr/>
      <dgm:t>
        <a:bodyPr/>
        <a:lstStyle/>
        <a:p>
          <a:endParaRPr lang="en-US"/>
        </a:p>
      </dgm:t>
    </dgm:pt>
    <dgm:pt modelId="{E420C9EA-69D1-4A54-B312-F3860569878B}" type="sibTrans" cxnId="{B4B1F5F9-73F8-4C54-8C71-0AD34F4D46DF}">
      <dgm:prSet/>
      <dgm:spPr/>
      <dgm:t>
        <a:bodyPr/>
        <a:lstStyle/>
        <a:p>
          <a:endParaRPr lang="en-US"/>
        </a:p>
      </dgm:t>
    </dgm:pt>
    <dgm:pt modelId="{40CA51FA-7C4D-4487-AEC6-26392495B7E1}" type="pres">
      <dgm:prSet presAssocID="{4CA2C66B-237D-40E0-8E41-89242C92BD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DD4E7A8-13A4-4480-AB3B-66E0083F75D3}" type="pres">
      <dgm:prSet presAssocID="{F2A3C066-C867-4F01-A4D2-B18945C61930}" presName="hierRoot1" presStyleCnt="0"/>
      <dgm:spPr/>
    </dgm:pt>
    <dgm:pt modelId="{4CF2560E-3B58-4B2B-A3C9-36273C444D22}" type="pres">
      <dgm:prSet presAssocID="{F2A3C066-C867-4F01-A4D2-B18945C61930}" presName="composite" presStyleCnt="0"/>
      <dgm:spPr/>
    </dgm:pt>
    <dgm:pt modelId="{A968C0EA-F20B-444B-90CD-76F56D536B0A}" type="pres">
      <dgm:prSet presAssocID="{F2A3C066-C867-4F01-A4D2-B18945C61930}" presName="background" presStyleLbl="node0" presStyleIdx="0" presStyleCnt="2"/>
      <dgm:spPr/>
    </dgm:pt>
    <dgm:pt modelId="{F7433B62-BE50-4030-856D-9AE9F84E9FB7}" type="pres">
      <dgm:prSet presAssocID="{F2A3C066-C867-4F01-A4D2-B18945C61930}" presName="text" presStyleLbl="fgAcc0" presStyleIdx="0" presStyleCnt="2">
        <dgm:presLayoutVars>
          <dgm:chPref val="3"/>
        </dgm:presLayoutVars>
      </dgm:prSet>
      <dgm:spPr/>
    </dgm:pt>
    <dgm:pt modelId="{758157D3-1ADD-4AC1-AC0D-1A511CB7B90A}" type="pres">
      <dgm:prSet presAssocID="{F2A3C066-C867-4F01-A4D2-B18945C61930}" presName="hierChild2" presStyleCnt="0"/>
      <dgm:spPr/>
    </dgm:pt>
    <dgm:pt modelId="{B4FF4D2E-070C-44AB-96CD-4A40E275A1F7}" type="pres">
      <dgm:prSet presAssocID="{6C7C7C67-798A-4540-86A3-A479A7EF1D3E}" presName="hierRoot1" presStyleCnt="0"/>
      <dgm:spPr/>
    </dgm:pt>
    <dgm:pt modelId="{9065B19E-B5FC-4B5F-B79C-996D46E61358}" type="pres">
      <dgm:prSet presAssocID="{6C7C7C67-798A-4540-86A3-A479A7EF1D3E}" presName="composite" presStyleCnt="0"/>
      <dgm:spPr/>
    </dgm:pt>
    <dgm:pt modelId="{FD18A4E1-8701-49F8-A211-2257E4D0C7CE}" type="pres">
      <dgm:prSet presAssocID="{6C7C7C67-798A-4540-86A3-A479A7EF1D3E}" presName="background" presStyleLbl="node0" presStyleIdx="1" presStyleCnt="2"/>
      <dgm:spPr/>
    </dgm:pt>
    <dgm:pt modelId="{2C5C552F-A180-49C2-AED1-5777C0EDF2EC}" type="pres">
      <dgm:prSet presAssocID="{6C7C7C67-798A-4540-86A3-A479A7EF1D3E}" presName="text" presStyleLbl="fgAcc0" presStyleIdx="1" presStyleCnt="2">
        <dgm:presLayoutVars>
          <dgm:chPref val="3"/>
        </dgm:presLayoutVars>
      </dgm:prSet>
      <dgm:spPr/>
    </dgm:pt>
    <dgm:pt modelId="{C82FAACD-C948-4F52-B149-4F954D44E6BE}" type="pres">
      <dgm:prSet presAssocID="{6C7C7C67-798A-4540-86A3-A479A7EF1D3E}" presName="hierChild2" presStyleCnt="0"/>
      <dgm:spPr/>
    </dgm:pt>
  </dgm:ptLst>
  <dgm:cxnLst>
    <dgm:cxn modelId="{10073A09-D620-4E00-AF78-CE7E4FD9BB53}" type="presOf" srcId="{F2A3C066-C867-4F01-A4D2-B18945C61930}" destId="{F7433B62-BE50-4030-856D-9AE9F84E9FB7}" srcOrd="0" destOrd="0" presId="urn:microsoft.com/office/officeart/2005/8/layout/hierarchy1"/>
    <dgm:cxn modelId="{6A1AA939-BE97-456D-B91D-DDE280036FA5}" type="presOf" srcId="{6C7C7C67-798A-4540-86A3-A479A7EF1D3E}" destId="{2C5C552F-A180-49C2-AED1-5777C0EDF2EC}" srcOrd="0" destOrd="0" presId="urn:microsoft.com/office/officeart/2005/8/layout/hierarchy1"/>
    <dgm:cxn modelId="{CB99CECC-C31E-4F38-B4A9-A498817B383A}" type="presOf" srcId="{4CA2C66B-237D-40E0-8E41-89242C92BD27}" destId="{40CA51FA-7C4D-4487-AEC6-26392495B7E1}" srcOrd="0" destOrd="0" presId="urn:microsoft.com/office/officeart/2005/8/layout/hierarchy1"/>
    <dgm:cxn modelId="{75EF7FCF-F6A7-461C-97C1-C2B8DD725407}" srcId="{4CA2C66B-237D-40E0-8E41-89242C92BD27}" destId="{F2A3C066-C867-4F01-A4D2-B18945C61930}" srcOrd="0" destOrd="0" parTransId="{1807D4DF-0952-4F76-A038-ED35ED4CD2B0}" sibTransId="{58CCAC6F-829A-4D03-89E1-9E4BF8E989CF}"/>
    <dgm:cxn modelId="{B4B1F5F9-73F8-4C54-8C71-0AD34F4D46DF}" srcId="{4CA2C66B-237D-40E0-8E41-89242C92BD27}" destId="{6C7C7C67-798A-4540-86A3-A479A7EF1D3E}" srcOrd="1" destOrd="0" parTransId="{82F7E40A-2B5E-4E9D-B2BC-FE5D3D18C5DA}" sibTransId="{E420C9EA-69D1-4A54-B312-F3860569878B}"/>
    <dgm:cxn modelId="{82151461-719F-4E6F-8CFC-D3BCE90A23E6}" type="presParOf" srcId="{40CA51FA-7C4D-4487-AEC6-26392495B7E1}" destId="{BDD4E7A8-13A4-4480-AB3B-66E0083F75D3}" srcOrd="0" destOrd="0" presId="urn:microsoft.com/office/officeart/2005/8/layout/hierarchy1"/>
    <dgm:cxn modelId="{B525EA02-523B-4C01-AE02-80DF201BB26A}" type="presParOf" srcId="{BDD4E7A8-13A4-4480-AB3B-66E0083F75D3}" destId="{4CF2560E-3B58-4B2B-A3C9-36273C444D22}" srcOrd="0" destOrd="0" presId="urn:microsoft.com/office/officeart/2005/8/layout/hierarchy1"/>
    <dgm:cxn modelId="{F058A787-DA9B-47A0-AF24-5497BB1A94B3}" type="presParOf" srcId="{4CF2560E-3B58-4B2B-A3C9-36273C444D22}" destId="{A968C0EA-F20B-444B-90CD-76F56D536B0A}" srcOrd="0" destOrd="0" presId="urn:microsoft.com/office/officeart/2005/8/layout/hierarchy1"/>
    <dgm:cxn modelId="{7AE30932-19AD-4DE7-B10E-816F7552F448}" type="presParOf" srcId="{4CF2560E-3B58-4B2B-A3C9-36273C444D22}" destId="{F7433B62-BE50-4030-856D-9AE9F84E9FB7}" srcOrd="1" destOrd="0" presId="urn:microsoft.com/office/officeart/2005/8/layout/hierarchy1"/>
    <dgm:cxn modelId="{7ECE20E7-42C3-4EB9-8A7E-B4080525ABB1}" type="presParOf" srcId="{BDD4E7A8-13A4-4480-AB3B-66E0083F75D3}" destId="{758157D3-1ADD-4AC1-AC0D-1A511CB7B90A}" srcOrd="1" destOrd="0" presId="urn:microsoft.com/office/officeart/2005/8/layout/hierarchy1"/>
    <dgm:cxn modelId="{6DFBAFBE-22D4-425A-9F0B-042ACF7F7444}" type="presParOf" srcId="{40CA51FA-7C4D-4487-AEC6-26392495B7E1}" destId="{B4FF4D2E-070C-44AB-96CD-4A40E275A1F7}" srcOrd="1" destOrd="0" presId="urn:microsoft.com/office/officeart/2005/8/layout/hierarchy1"/>
    <dgm:cxn modelId="{792244EF-AF95-45EF-B73F-B7B747722B67}" type="presParOf" srcId="{B4FF4D2E-070C-44AB-96CD-4A40E275A1F7}" destId="{9065B19E-B5FC-4B5F-B79C-996D46E61358}" srcOrd="0" destOrd="0" presId="urn:microsoft.com/office/officeart/2005/8/layout/hierarchy1"/>
    <dgm:cxn modelId="{C6F9AC1A-8659-48D5-8116-6383CFBB9391}" type="presParOf" srcId="{9065B19E-B5FC-4B5F-B79C-996D46E61358}" destId="{FD18A4E1-8701-49F8-A211-2257E4D0C7CE}" srcOrd="0" destOrd="0" presId="urn:microsoft.com/office/officeart/2005/8/layout/hierarchy1"/>
    <dgm:cxn modelId="{C8B02ED8-7212-487C-B1C4-58B3DBD646B8}" type="presParOf" srcId="{9065B19E-B5FC-4B5F-B79C-996D46E61358}" destId="{2C5C552F-A180-49C2-AED1-5777C0EDF2EC}" srcOrd="1" destOrd="0" presId="urn:microsoft.com/office/officeart/2005/8/layout/hierarchy1"/>
    <dgm:cxn modelId="{7FC920BB-8CB2-4E06-A069-4089505F8260}" type="presParOf" srcId="{B4FF4D2E-070C-44AB-96CD-4A40E275A1F7}" destId="{C82FAACD-C948-4F52-B149-4F954D44E6B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2D1D667-F938-4712-B075-389415E38129}" type="doc">
      <dgm:prSet loTypeId="urn:microsoft.com/office/officeart/2018/2/layout/IconVerticalSolidList" loCatId="icon" qsTypeId="urn:microsoft.com/office/officeart/2005/8/quickstyle/simple1#66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47C8EB5-6A5B-4AAC-92D0-B86F8B7B5590}">
      <dgm:prSet/>
      <dgm:spPr/>
      <dgm:t>
        <a:bodyPr/>
        <a:lstStyle/>
        <a:p>
          <a:r>
            <a:rPr lang="en-US"/>
            <a:t>I hope this module has given you insight into the world of research and how fun it can be, even if it's a little scary. </a:t>
          </a:r>
        </a:p>
      </dgm:t>
    </dgm:pt>
    <dgm:pt modelId="{1626D2FA-AAC9-4562-977C-4B93EE627D98}" type="parTrans" cxnId="{ABA2CFE2-B44C-4225-8B70-07982D901461}">
      <dgm:prSet/>
      <dgm:spPr/>
      <dgm:t>
        <a:bodyPr/>
        <a:lstStyle/>
        <a:p>
          <a:endParaRPr lang="en-US"/>
        </a:p>
      </dgm:t>
    </dgm:pt>
    <dgm:pt modelId="{065F5F6A-BCDF-49E5-89F6-EAD1B0513141}" type="sibTrans" cxnId="{ABA2CFE2-B44C-4225-8B70-07982D901461}">
      <dgm:prSet/>
      <dgm:spPr/>
      <dgm:t>
        <a:bodyPr/>
        <a:lstStyle/>
        <a:p>
          <a:endParaRPr lang="en-US"/>
        </a:p>
      </dgm:t>
    </dgm:pt>
    <dgm:pt modelId="{A47E7AFA-6936-48E9-A6FF-C7267CC10705}">
      <dgm:prSet/>
      <dgm:spPr/>
      <dgm:t>
        <a:bodyPr/>
        <a:lstStyle/>
        <a:p>
          <a:r>
            <a:rPr lang="en-US"/>
            <a:t>Researchers work in government, education, healthcare and industry. </a:t>
          </a:r>
        </a:p>
      </dgm:t>
    </dgm:pt>
    <dgm:pt modelId="{688C2CCD-34C2-4EEA-83B8-27804E552980}" type="parTrans" cxnId="{B833D675-4DF8-4C1C-A8A0-92A7AFB7AD18}">
      <dgm:prSet/>
      <dgm:spPr/>
      <dgm:t>
        <a:bodyPr/>
        <a:lstStyle/>
        <a:p>
          <a:endParaRPr lang="en-US"/>
        </a:p>
      </dgm:t>
    </dgm:pt>
    <dgm:pt modelId="{FA7F171F-60FD-48F3-A6E5-1E8B6641FF28}" type="sibTrans" cxnId="{B833D675-4DF8-4C1C-A8A0-92A7AFB7AD18}">
      <dgm:prSet/>
      <dgm:spPr/>
      <dgm:t>
        <a:bodyPr/>
        <a:lstStyle/>
        <a:p>
          <a:endParaRPr lang="en-US"/>
        </a:p>
      </dgm:t>
    </dgm:pt>
    <dgm:pt modelId="{F2CDE6FA-2CFF-4D77-AD38-F55BE789D619}">
      <dgm:prSet/>
      <dgm:spPr/>
      <dgm:t>
        <a:bodyPr/>
        <a:lstStyle/>
        <a:p>
          <a:r>
            <a:rPr lang="en-US"/>
            <a:t>It helps improve services, patient outcomes, policy and evidence-based practice. </a:t>
          </a:r>
        </a:p>
      </dgm:t>
    </dgm:pt>
    <dgm:pt modelId="{396ECE4C-5C88-44B2-A006-B5926BB0E33B}" type="parTrans" cxnId="{9E807F10-49FC-4142-AE5F-B0707A7623B1}">
      <dgm:prSet/>
      <dgm:spPr/>
      <dgm:t>
        <a:bodyPr/>
        <a:lstStyle/>
        <a:p>
          <a:endParaRPr lang="en-US"/>
        </a:p>
      </dgm:t>
    </dgm:pt>
    <dgm:pt modelId="{2D2B5EBB-B500-4835-8C39-32CA90413DEF}" type="sibTrans" cxnId="{9E807F10-49FC-4142-AE5F-B0707A7623B1}">
      <dgm:prSet/>
      <dgm:spPr/>
      <dgm:t>
        <a:bodyPr/>
        <a:lstStyle/>
        <a:p>
          <a:endParaRPr lang="en-US"/>
        </a:p>
      </dgm:t>
    </dgm:pt>
    <dgm:pt modelId="{FE9994D3-BDD8-4AE7-88A9-7DE55F342CC8}" type="pres">
      <dgm:prSet presAssocID="{12D1D667-F938-4712-B075-389415E38129}" presName="root" presStyleCnt="0">
        <dgm:presLayoutVars>
          <dgm:dir/>
          <dgm:resizeHandles val="exact"/>
        </dgm:presLayoutVars>
      </dgm:prSet>
      <dgm:spPr/>
    </dgm:pt>
    <dgm:pt modelId="{915BFCBB-5119-4F7D-ACF5-FAA117DDCFB4}" type="pres">
      <dgm:prSet presAssocID="{347C8EB5-6A5B-4AAC-92D0-B86F8B7B5590}" presName="compNode" presStyleCnt="0"/>
      <dgm:spPr/>
    </dgm:pt>
    <dgm:pt modelId="{40035BE9-6FDA-4772-AAD1-BF6C21707130}" type="pres">
      <dgm:prSet presAssocID="{347C8EB5-6A5B-4AAC-92D0-B86F8B7B5590}" presName="bgRect" presStyleLbl="bgShp" presStyleIdx="0" presStyleCnt="3"/>
      <dgm:spPr/>
    </dgm:pt>
    <dgm:pt modelId="{E2C89207-55B0-4B9F-BAA7-F4EDC8244BA5}" type="pres">
      <dgm:prSet presAssocID="{347C8EB5-6A5B-4AAC-92D0-B86F8B7B5590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rprised Face with Solid Fill"/>
        </a:ext>
      </dgm:extLst>
    </dgm:pt>
    <dgm:pt modelId="{908A5764-2C48-461E-944E-B634DDB56548}" type="pres">
      <dgm:prSet presAssocID="{347C8EB5-6A5B-4AAC-92D0-B86F8B7B5590}" presName="spaceRect" presStyleCnt="0"/>
      <dgm:spPr/>
    </dgm:pt>
    <dgm:pt modelId="{9727223B-4365-40F4-AC0F-64A546D538A2}" type="pres">
      <dgm:prSet presAssocID="{347C8EB5-6A5B-4AAC-92D0-B86F8B7B5590}" presName="parTx" presStyleLbl="revTx" presStyleIdx="0" presStyleCnt="3">
        <dgm:presLayoutVars>
          <dgm:chMax val="0"/>
          <dgm:chPref val="0"/>
        </dgm:presLayoutVars>
      </dgm:prSet>
      <dgm:spPr/>
    </dgm:pt>
    <dgm:pt modelId="{66CD59A5-D327-43B1-BAB7-8C77CCF0CD19}" type="pres">
      <dgm:prSet presAssocID="{065F5F6A-BCDF-49E5-89F6-EAD1B0513141}" presName="sibTrans" presStyleCnt="0"/>
      <dgm:spPr/>
    </dgm:pt>
    <dgm:pt modelId="{EEC49EFD-180E-4D6F-B126-799B08211513}" type="pres">
      <dgm:prSet presAssocID="{A47E7AFA-6936-48E9-A6FF-C7267CC10705}" presName="compNode" presStyleCnt="0"/>
      <dgm:spPr/>
    </dgm:pt>
    <dgm:pt modelId="{57C42EA7-5858-4BB7-A72E-188B2444CAB5}" type="pres">
      <dgm:prSet presAssocID="{A47E7AFA-6936-48E9-A6FF-C7267CC10705}" presName="bgRect" presStyleLbl="bgShp" presStyleIdx="1" presStyleCnt="3"/>
      <dgm:spPr/>
    </dgm:pt>
    <dgm:pt modelId="{8AEEAB49-81D6-4206-B9C2-851C5CEFA705}" type="pres">
      <dgm:prSet presAssocID="{A47E7AFA-6936-48E9-A6FF-C7267CC1070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9BF7ACA-886F-4E50-BD28-91F2771E2A86}" type="pres">
      <dgm:prSet presAssocID="{A47E7AFA-6936-48E9-A6FF-C7267CC10705}" presName="spaceRect" presStyleCnt="0"/>
      <dgm:spPr/>
    </dgm:pt>
    <dgm:pt modelId="{897CAA46-6299-4CF5-978B-6485B2F4ED09}" type="pres">
      <dgm:prSet presAssocID="{A47E7AFA-6936-48E9-A6FF-C7267CC10705}" presName="parTx" presStyleLbl="revTx" presStyleIdx="1" presStyleCnt="3">
        <dgm:presLayoutVars>
          <dgm:chMax val="0"/>
          <dgm:chPref val="0"/>
        </dgm:presLayoutVars>
      </dgm:prSet>
      <dgm:spPr/>
    </dgm:pt>
    <dgm:pt modelId="{0D039C0D-7C5A-46D0-92BC-5E7F382A3AD2}" type="pres">
      <dgm:prSet presAssocID="{FA7F171F-60FD-48F3-A6E5-1E8B6641FF28}" presName="sibTrans" presStyleCnt="0"/>
      <dgm:spPr/>
    </dgm:pt>
    <dgm:pt modelId="{D63FBCBA-F476-4047-A86B-F723346633C5}" type="pres">
      <dgm:prSet presAssocID="{F2CDE6FA-2CFF-4D77-AD38-F55BE789D619}" presName="compNode" presStyleCnt="0"/>
      <dgm:spPr/>
    </dgm:pt>
    <dgm:pt modelId="{0CAF5F72-184A-47FA-B2F6-900341FE533D}" type="pres">
      <dgm:prSet presAssocID="{F2CDE6FA-2CFF-4D77-AD38-F55BE789D619}" presName="bgRect" presStyleLbl="bgShp" presStyleIdx="2" presStyleCnt="3"/>
      <dgm:spPr/>
    </dgm:pt>
    <dgm:pt modelId="{31B7E58D-C6B5-444F-8376-3DE755E18667}" type="pres">
      <dgm:prSet presAssocID="{F2CDE6FA-2CFF-4D77-AD38-F55BE789D619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1366E80-1395-429D-AE28-3606264EBA4F}" type="pres">
      <dgm:prSet presAssocID="{F2CDE6FA-2CFF-4D77-AD38-F55BE789D619}" presName="spaceRect" presStyleCnt="0"/>
      <dgm:spPr/>
    </dgm:pt>
    <dgm:pt modelId="{076BC321-DC5C-4539-8B12-A4C1D263439E}" type="pres">
      <dgm:prSet presAssocID="{F2CDE6FA-2CFF-4D77-AD38-F55BE789D61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E807F10-49FC-4142-AE5F-B0707A7623B1}" srcId="{12D1D667-F938-4712-B075-389415E38129}" destId="{F2CDE6FA-2CFF-4D77-AD38-F55BE789D619}" srcOrd="2" destOrd="0" parTransId="{396ECE4C-5C88-44B2-A006-B5926BB0E33B}" sibTransId="{2D2B5EBB-B500-4835-8C39-32CA90413DEF}"/>
    <dgm:cxn modelId="{501E3632-74FA-45F2-BBA4-6DE139C5E84D}" type="presOf" srcId="{12D1D667-F938-4712-B075-389415E38129}" destId="{FE9994D3-BDD8-4AE7-88A9-7DE55F342CC8}" srcOrd="0" destOrd="0" presId="urn:microsoft.com/office/officeart/2018/2/layout/IconVerticalSolidList"/>
    <dgm:cxn modelId="{B833D675-4DF8-4C1C-A8A0-92A7AFB7AD18}" srcId="{12D1D667-F938-4712-B075-389415E38129}" destId="{A47E7AFA-6936-48E9-A6FF-C7267CC10705}" srcOrd="1" destOrd="0" parTransId="{688C2CCD-34C2-4EEA-83B8-27804E552980}" sibTransId="{FA7F171F-60FD-48F3-A6E5-1E8B6641FF28}"/>
    <dgm:cxn modelId="{F6DAEC55-B0F1-4DF9-94E3-FEA76CC50822}" type="presOf" srcId="{347C8EB5-6A5B-4AAC-92D0-B86F8B7B5590}" destId="{9727223B-4365-40F4-AC0F-64A546D538A2}" srcOrd="0" destOrd="0" presId="urn:microsoft.com/office/officeart/2018/2/layout/IconVerticalSolidList"/>
    <dgm:cxn modelId="{50C6C9B2-E6F4-415D-9EB2-2F4A91945E5F}" type="presOf" srcId="{F2CDE6FA-2CFF-4D77-AD38-F55BE789D619}" destId="{076BC321-DC5C-4539-8B12-A4C1D263439E}" srcOrd="0" destOrd="0" presId="urn:microsoft.com/office/officeart/2018/2/layout/IconVerticalSolidList"/>
    <dgm:cxn modelId="{05FD0AE2-D99E-4EB6-AA66-2F02B374EB86}" type="presOf" srcId="{A47E7AFA-6936-48E9-A6FF-C7267CC10705}" destId="{897CAA46-6299-4CF5-978B-6485B2F4ED09}" srcOrd="0" destOrd="0" presId="urn:microsoft.com/office/officeart/2018/2/layout/IconVerticalSolidList"/>
    <dgm:cxn modelId="{ABA2CFE2-B44C-4225-8B70-07982D901461}" srcId="{12D1D667-F938-4712-B075-389415E38129}" destId="{347C8EB5-6A5B-4AAC-92D0-B86F8B7B5590}" srcOrd="0" destOrd="0" parTransId="{1626D2FA-AAC9-4562-977C-4B93EE627D98}" sibTransId="{065F5F6A-BCDF-49E5-89F6-EAD1B0513141}"/>
    <dgm:cxn modelId="{10DE4CB0-C316-4FC2-A4B4-7466312DE6CE}" type="presParOf" srcId="{FE9994D3-BDD8-4AE7-88A9-7DE55F342CC8}" destId="{915BFCBB-5119-4F7D-ACF5-FAA117DDCFB4}" srcOrd="0" destOrd="0" presId="urn:microsoft.com/office/officeart/2018/2/layout/IconVerticalSolidList"/>
    <dgm:cxn modelId="{69CC3ACA-CCF6-4497-8551-73CE559B110F}" type="presParOf" srcId="{915BFCBB-5119-4F7D-ACF5-FAA117DDCFB4}" destId="{40035BE9-6FDA-4772-AAD1-BF6C21707130}" srcOrd="0" destOrd="0" presId="urn:microsoft.com/office/officeart/2018/2/layout/IconVerticalSolidList"/>
    <dgm:cxn modelId="{70EFA615-2EAB-4524-8D96-AAB23CC9D063}" type="presParOf" srcId="{915BFCBB-5119-4F7D-ACF5-FAA117DDCFB4}" destId="{E2C89207-55B0-4B9F-BAA7-F4EDC8244BA5}" srcOrd="1" destOrd="0" presId="urn:microsoft.com/office/officeart/2018/2/layout/IconVerticalSolidList"/>
    <dgm:cxn modelId="{305D6FF7-796D-4E46-80FF-994C93FA79A5}" type="presParOf" srcId="{915BFCBB-5119-4F7D-ACF5-FAA117DDCFB4}" destId="{908A5764-2C48-461E-944E-B634DDB56548}" srcOrd="2" destOrd="0" presId="urn:microsoft.com/office/officeart/2018/2/layout/IconVerticalSolidList"/>
    <dgm:cxn modelId="{2F613821-02A7-49E9-9BEF-2BE5BAE7AC2D}" type="presParOf" srcId="{915BFCBB-5119-4F7D-ACF5-FAA117DDCFB4}" destId="{9727223B-4365-40F4-AC0F-64A546D538A2}" srcOrd="3" destOrd="0" presId="urn:microsoft.com/office/officeart/2018/2/layout/IconVerticalSolidList"/>
    <dgm:cxn modelId="{C246A672-DD71-4FC8-8DAE-862DAEFA73ED}" type="presParOf" srcId="{FE9994D3-BDD8-4AE7-88A9-7DE55F342CC8}" destId="{66CD59A5-D327-43B1-BAB7-8C77CCF0CD19}" srcOrd="1" destOrd="0" presId="urn:microsoft.com/office/officeart/2018/2/layout/IconVerticalSolidList"/>
    <dgm:cxn modelId="{46710456-D74C-4B9D-912B-990EA7E6EC78}" type="presParOf" srcId="{FE9994D3-BDD8-4AE7-88A9-7DE55F342CC8}" destId="{EEC49EFD-180E-4D6F-B126-799B08211513}" srcOrd="2" destOrd="0" presId="urn:microsoft.com/office/officeart/2018/2/layout/IconVerticalSolidList"/>
    <dgm:cxn modelId="{1BC3E103-7E13-4137-A039-ED124E48FB4F}" type="presParOf" srcId="{EEC49EFD-180E-4D6F-B126-799B08211513}" destId="{57C42EA7-5858-4BB7-A72E-188B2444CAB5}" srcOrd="0" destOrd="0" presId="urn:microsoft.com/office/officeart/2018/2/layout/IconVerticalSolidList"/>
    <dgm:cxn modelId="{8EF9EDB6-D956-41AD-9188-D48CB7529289}" type="presParOf" srcId="{EEC49EFD-180E-4D6F-B126-799B08211513}" destId="{8AEEAB49-81D6-4206-B9C2-851C5CEFA705}" srcOrd="1" destOrd="0" presId="urn:microsoft.com/office/officeart/2018/2/layout/IconVerticalSolidList"/>
    <dgm:cxn modelId="{0E832D08-924C-40BE-99C5-724C6A782F37}" type="presParOf" srcId="{EEC49EFD-180E-4D6F-B126-799B08211513}" destId="{B9BF7ACA-886F-4E50-BD28-91F2771E2A86}" srcOrd="2" destOrd="0" presId="urn:microsoft.com/office/officeart/2018/2/layout/IconVerticalSolidList"/>
    <dgm:cxn modelId="{3D48762C-1AE1-421D-A0A7-48F68D1FB8FB}" type="presParOf" srcId="{EEC49EFD-180E-4D6F-B126-799B08211513}" destId="{897CAA46-6299-4CF5-978B-6485B2F4ED09}" srcOrd="3" destOrd="0" presId="urn:microsoft.com/office/officeart/2018/2/layout/IconVerticalSolidList"/>
    <dgm:cxn modelId="{1B7EB51A-D3AC-4266-8631-84B2A22CD353}" type="presParOf" srcId="{FE9994D3-BDD8-4AE7-88A9-7DE55F342CC8}" destId="{0D039C0D-7C5A-46D0-92BC-5E7F382A3AD2}" srcOrd="3" destOrd="0" presId="urn:microsoft.com/office/officeart/2018/2/layout/IconVerticalSolidList"/>
    <dgm:cxn modelId="{A8D00A8B-594D-476B-B903-94DF284201A0}" type="presParOf" srcId="{FE9994D3-BDD8-4AE7-88A9-7DE55F342CC8}" destId="{D63FBCBA-F476-4047-A86B-F723346633C5}" srcOrd="4" destOrd="0" presId="urn:microsoft.com/office/officeart/2018/2/layout/IconVerticalSolidList"/>
    <dgm:cxn modelId="{FE07E47F-6727-45C9-9F8C-F0A303C01C34}" type="presParOf" srcId="{D63FBCBA-F476-4047-A86B-F723346633C5}" destId="{0CAF5F72-184A-47FA-B2F6-900341FE533D}" srcOrd="0" destOrd="0" presId="urn:microsoft.com/office/officeart/2018/2/layout/IconVerticalSolidList"/>
    <dgm:cxn modelId="{DE626DFE-2317-448D-AB22-A11851822BC2}" type="presParOf" srcId="{D63FBCBA-F476-4047-A86B-F723346633C5}" destId="{31B7E58D-C6B5-444F-8376-3DE755E18667}" srcOrd="1" destOrd="0" presId="urn:microsoft.com/office/officeart/2018/2/layout/IconVerticalSolidList"/>
    <dgm:cxn modelId="{46236668-9451-40DC-BC07-2370FF6F4CA3}" type="presParOf" srcId="{D63FBCBA-F476-4047-A86B-F723346633C5}" destId="{D1366E80-1395-429D-AE28-3606264EBA4F}" srcOrd="2" destOrd="0" presId="urn:microsoft.com/office/officeart/2018/2/layout/IconVerticalSolidList"/>
    <dgm:cxn modelId="{CCF5F7BA-5D73-43A4-BFD1-5194AA61EDEF}" type="presParOf" srcId="{D63FBCBA-F476-4047-A86B-F723346633C5}" destId="{076BC321-DC5C-4539-8B12-A4C1D263439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1A6CB4A-721D-446F-A12A-81890EFED994}" type="doc">
      <dgm:prSet loTypeId="urn:microsoft.com/office/officeart/2018/2/layout/IconVerticalSolidList" loCatId="icon" qsTypeId="urn:microsoft.com/office/officeart/2005/8/quickstyle/simple1#76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12C28DB-1DBC-4E24-B553-504DF28DAB4D}">
      <dgm:prSet/>
      <dgm:spPr/>
      <dgm:t>
        <a:bodyPr/>
        <a:lstStyle/>
        <a:p>
          <a:r>
            <a:rPr lang="en-US"/>
            <a:t>The most important thing I learned in this module...</a:t>
          </a:r>
        </a:p>
      </dgm:t>
    </dgm:pt>
    <dgm:pt modelId="{EF33A221-C184-41A3-A8E8-0267315B7084}" type="parTrans" cxnId="{74E23DF6-D06C-401E-8EC4-1AD2A9383AD7}">
      <dgm:prSet/>
      <dgm:spPr/>
      <dgm:t>
        <a:bodyPr/>
        <a:lstStyle/>
        <a:p>
          <a:endParaRPr lang="en-US"/>
        </a:p>
      </dgm:t>
    </dgm:pt>
    <dgm:pt modelId="{44737757-2D35-4B4F-851F-BE5A867E7F6E}" type="sibTrans" cxnId="{74E23DF6-D06C-401E-8EC4-1AD2A9383AD7}">
      <dgm:prSet/>
      <dgm:spPr/>
      <dgm:t>
        <a:bodyPr/>
        <a:lstStyle/>
        <a:p>
          <a:endParaRPr lang="en-US"/>
        </a:p>
      </dgm:t>
    </dgm:pt>
    <dgm:pt modelId="{9323011D-2072-4828-B496-736A7301A280}">
      <dgm:prSet/>
      <dgm:spPr/>
      <dgm:t>
        <a:bodyPr/>
        <a:lstStyle/>
        <a:p>
          <a:r>
            <a:rPr lang="en-US"/>
            <a:t>If I could give next year's students one bit of advice...</a:t>
          </a:r>
        </a:p>
      </dgm:t>
    </dgm:pt>
    <dgm:pt modelId="{3950A84C-A25A-4700-8EE5-144941149D6C}" type="parTrans" cxnId="{A24F3457-A2ED-4F37-ADA0-C6819BB8E14C}">
      <dgm:prSet/>
      <dgm:spPr/>
      <dgm:t>
        <a:bodyPr/>
        <a:lstStyle/>
        <a:p>
          <a:endParaRPr lang="en-US"/>
        </a:p>
      </dgm:t>
    </dgm:pt>
    <dgm:pt modelId="{827AD070-D768-45A1-ACF9-56F60CF94DD0}" type="sibTrans" cxnId="{A24F3457-A2ED-4F37-ADA0-C6819BB8E14C}">
      <dgm:prSet/>
      <dgm:spPr/>
      <dgm:t>
        <a:bodyPr/>
        <a:lstStyle/>
        <a:p>
          <a:endParaRPr lang="en-US"/>
        </a:p>
      </dgm:t>
    </dgm:pt>
    <dgm:pt modelId="{7D99947B-895A-41AC-9151-F9EFFE9D901E}">
      <dgm:prSet/>
      <dgm:spPr/>
      <dgm:t>
        <a:bodyPr/>
        <a:lstStyle/>
        <a:p>
          <a:r>
            <a:rPr lang="en-US"/>
            <a:t>Research is not about knowing all the answers. </a:t>
          </a:r>
        </a:p>
      </dgm:t>
    </dgm:pt>
    <dgm:pt modelId="{D89DD972-89B3-4DAF-B35C-8B3D675B0D6F}" type="parTrans" cxnId="{4CEEA1FE-5388-43D7-A721-FB3718DF2BDF}">
      <dgm:prSet/>
      <dgm:spPr/>
      <dgm:t>
        <a:bodyPr/>
        <a:lstStyle/>
        <a:p>
          <a:endParaRPr lang="en-US"/>
        </a:p>
      </dgm:t>
    </dgm:pt>
    <dgm:pt modelId="{ACB63881-0AD7-420B-9DFF-11C533B6F6D2}" type="sibTrans" cxnId="{4CEEA1FE-5388-43D7-A721-FB3718DF2BDF}">
      <dgm:prSet/>
      <dgm:spPr/>
      <dgm:t>
        <a:bodyPr/>
        <a:lstStyle/>
        <a:p>
          <a:endParaRPr lang="en-US"/>
        </a:p>
      </dgm:t>
    </dgm:pt>
    <dgm:pt modelId="{7E9F82E5-F330-4BA7-B83E-23DB89F02137}">
      <dgm:prSet/>
      <dgm:spPr/>
      <dgm:t>
        <a:bodyPr/>
        <a:lstStyle/>
        <a:p>
          <a:r>
            <a:rPr lang="en-US"/>
            <a:t>Research is about asking better questions. </a:t>
          </a:r>
        </a:p>
      </dgm:t>
    </dgm:pt>
    <dgm:pt modelId="{6E544263-B350-4F08-849C-22358C98DD16}" type="parTrans" cxnId="{3A8E2814-6CBC-400B-B36C-3DAE65ECB34B}">
      <dgm:prSet/>
      <dgm:spPr/>
      <dgm:t>
        <a:bodyPr/>
        <a:lstStyle/>
        <a:p>
          <a:endParaRPr lang="en-US"/>
        </a:p>
      </dgm:t>
    </dgm:pt>
    <dgm:pt modelId="{FF271AB0-E323-41DC-AFDC-B0A66BA6E86C}" type="sibTrans" cxnId="{3A8E2814-6CBC-400B-B36C-3DAE65ECB34B}">
      <dgm:prSet/>
      <dgm:spPr/>
      <dgm:t>
        <a:bodyPr/>
        <a:lstStyle/>
        <a:p>
          <a:endParaRPr lang="en-US"/>
        </a:p>
      </dgm:t>
    </dgm:pt>
    <dgm:pt modelId="{AC8BA720-4EA8-4F5D-AEEA-B354DE6DBF04}">
      <dgm:prSet/>
      <dgm:spPr/>
      <dgm:t>
        <a:bodyPr/>
        <a:lstStyle/>
        <a:p>
          <a:r>
            <a:rPr lang="en-US"/>
            <a:t>Ten weeks ago, most of you started with a broad topic. </a:t>
          </a:r>
        </a:p>
      </dgm:t>
    </dgm:pt>
    <dgm:pt modelId="{B5058B6F-58B7-4FB5-A4C0-D060C2BBEAA4}" type="parTrans" cxnId="{8E20CD1B-4F2C-4F11-8CD1-C6B3E609A5DB}">
      <dgm:prSet/>
      <dgm:spPr/>
      <dgm:t>
        <a:bodyPr/>
        <a:lstStyle/>
        <a:p>
          <a:endParaRPr lang="en-US"/>
        </a:p>
      </dgm:t>
    </dgm:pt>
    <dgm:pt modelId="{25F8E6D7-AF65-4AA1-9B7E-22F38E610C34}" type="sibTrans" cxnId="{8E20CD1B-4F2C-4F11-8CD1-C6B3E609A5DB}">
      <dgm:prSet/>
      <dgm:spPr/>
      <dgm:t>
        <a:bodyPr/>
        <a:lstStyle/>
        <a:p>
          <a:endParaRPr lang="en-US"/>
        </a:p>
      </dgm:t>
    </dgm:pt>
    <dgm:pt modelId="{EC84E3D5-AC34-4AC4-8F8B-A0CF8349706D}">
      <dgm:prSet/>
      <dgm:spPr/>
      <dgm:t>
        <a:bodyPr/>
        <a:lstStyle/>
        <a:p>
          <a:r>
            <a:rPr lang="en-US"/>
            <a:t>Now you can justify a research question, critique evidence, choose a methodology, consider ethics and design a study. </a:t>
          </a:r>
        </a:p>
      </dgm:t>
    </dgm:pt>
    <dgm:pt modelId="{EF2918CA-2455-4906-92DA-0ECCC6183A11}" type="parTrans" cxnId="{0B257382-4358-4286-90B1-A666EDF81DCA}">
      <dgm:prSet/>
      <dgm:spPr/>
      <dgm:t>
        <a:bodyPr/>
        <a:lstStyle/>
        <a:p>
          <a:endParaRPr lang="en-US"/>
        </a:p>
      </dgm:t>
    </dgm:pt>
    <dgm:pt modelId="{CFD5E7F5-FAE9-4392-8AF0-13881C7A3A98}" type="sibTrans" cxnId="{0B257382-4358-4286-90B1-A666EDF81DCA}">
      <dgm:prSet/>
      <dgm:spPr/>
      <dgm:t>
        <a:bodyPr/>
        <a:lstStyle/>
        <a:p>
          <a:endParaRPr lang="en-US"/>
        </a:p>
      </dgm:t>
    </dgm:pt>
    <dgm:pt modelId="{4460FE62-5DE5-4FDF-8CBB-1DCBB90637DA}">
      <dgm:prSet/>
      <dgm:spPr/>
      <dgm:t>
        <a:bodyPr/>
        <a:lstStyle/>
        <a:p>
          <a:r>
            <a:rPr lang="en-US"/>
            <a:t>Those are the foundations of evidence-based practice and independent enquiry.</a:t>
          </a:r>
        </a:p>
      </dgm:t>
    </dgm:pt>
    <dgm:pt modelId="{95AAFB2E-ACF3-4FFA-A9C6-467BFBC1E2BE}" type="parTrans" cxnId="{AFACEE4C-43A1-43B6-8043-7EDB06A6A6E7}">
      <dgm:prSet/>
      <dgm:spPr/>
      <dgm:t>
        <a:bodyPr/>
        <a:lstStyle/>
        <a:p>
          <a:endParaRPr lang="en-US"/>
        </a:p>
      </dgm:t>
    </dgm:pt>
    <dgm:pt modelId="{812EEDA7-0A3D-4E8D-BC27-08AF5FBEE2AA}" type="sibTrans" cxnId="{AFACEE4C-43A1-43B6-8043-7EDB06A6A6E7}">
      <dgm:prSet/>
      <dgm:spPr/>
      <dgm:t>
        <a:bodyPr/>
        <a:lstStyle/>
        <a:p>
          <a:endParaRPr lang="en-US"/>
        </a:p>
      </dgm:t>
    </dgm:pt>
    <dgm:pt modelId="{0C568CAC-0ADF-4CBB-8D5C-DB5F925B9FF0}" type="pres">
      <dgm:prSet presAssocID="{D1A6CB4A-721D-446F-A12A-81890EFED994}" presName="root" presStyleCnt="0">
        <dgm:presLayoutVars>
          <dgm:dir/>
          <dgm:resizeHandles val="exact"/>
        </dgm:presLayoutVars>
      </dgm:prSet>
      <dgm:spPr/>
    </dgm:pt>
    <dgm:pt modelId="{27D02D33-5C0C-4473-9A28-4FC28EC92CF0}" type="pres">
      <dgm:prSet presAssocID="{212C28DB-1DBC-4E24-B553-504DF28DAB4D}" presName="compNode" presStyleCnt="0"/>
      <dgm:spPr/>
    </dgm:pt>
    <dgm:pt modelId="{3F1898F2-C413-4420-8634-04B7C0ECF869}" type="pres">
      <dgm:prSet presAssocID="{212C28DB-1DBC-4E24-B553-504DF28DAB4D}" presName="bgRect" presStyleLbl="bgShp" presStyleIdx="0" presStyleCnt="7"/>
      <dgm:spPr/>
    </dgm:pt>
    <dgm:pt modelId="{27E06036-136F-44BC-8814-891DC98E27FB}" type="pres">
      <dgm:prSet presAssocID="{212C28DB-1DBC-4E24-B553-504DF28DAB4D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51E79DB-954E-4A68-87CE-EC321D7F0B78}" type="pres">
      <dgm:prSet presAssocID="{212C28DB-1DBC-4E24-B553-504DF28DAB4D}" presName="spaceRect" presStyleCnt="0"/>
      <dgm:spPr/>
    </dgm:pt>
    <dgm:pt modelId="{1852A98A-67CC-4267-A348-3CF24C2CDBAE}" type="pres">
      <dgm:prSet presAssocID="{212C28DB-1DBC-4E24-B553-504DF28DAB4D}" presName="parTx" presStyleLbl="revTx" presStyleIdx="0" presStyleCnt="7">
        <dgm:presLayoutVars>
          <dgm:chMax val="0"/>
          <dgm:chPref val="0"/>
        </dgm:presLayoutVars>
      </dgm:prSet>
      <dgm:spPr/>
    </dgm:pt>
    <dgm:pt modelId="{2BBE300D-A19C-4659-B920-4584D292565E}" type="pres">
      <dgm:prSet presAssocID="{44737757-2D35-4B4F-851F-BE5A867E7F6E}" presName="sibTrans" presStyleCnt="0"/>
      <dgm:spPr/>
    </dgm:pt>
    <dgm:pt modelId="{3D36B33A-0A41-483A-961F-46C14257E259}" type="pres">
      <dgm:prSet presAssocID="{9323011D-2072-4828-B496-736A7301A280}" presName="compNode" presStyleCnt="0"/>
      <dgm:spPr/>
    </dgm:pt>
    <dgm:pt modelId="{1B27F58D-D74C-4FD1-8328-E9EFE117F034}" type="pres">
      <dgm:prSet presAssocID="{9323011D-2072-4828-B496-736A7301A280}" presName="bgRect" presStyleLbl="bgShp" presStyleIdx="1" presStyleCnt="7"/>
      <dgm:spPr/>
    </dgm:pt>
    <dgm:pt modelId="{5E5FF032-F539-4339-9DDE-C303573B39B7}" type="pres">
      <dgm:prSet presAssocID="{9323011D-2072-4828-B496-736A7301A280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B31D33B-EF68-4DCB-9189-54BE5466BA89}" type="pres">
      <dgm:prSet presAssocID="{9323011D-2072-4828-B496-736A7301A280}" presName="spaceRect" presStyleCnt="0"/>
      <dgm:spPr/>
    </dgm:pt>
    <dgm:pt modelId="{97EAC8D6-C817-4F82-8FF7-C5210852C82F}" type="pres">
      <dgm:prSet presAssocID="{9323011D-2072-4828-B496-736A7301A280}" presName="parTx" presStyleLbl="revTx" presStyleIdx="1" presStyleCnt="7">
        <dgm:presLayoutVars>
          <dgm:chMax val="0"/>
          <dgm:chPref val="0"/>
        </dgm:presLayoutVars>
      </dgm:prSet>
      <dgm:spPr/>
    </dgm:pt>
    <dgm:pt modelId="{A2327C68-5C43-4F15-8C6E-D1817F824B59}" type="pres">
      <dgm:prSet presAssocID="{827AD070-D768-45A1-ACF9-56F60CF94DD0}" presName="sibTrans" presStyleCnt="0"/>
      <dgm:spPr/>
    </dgm:pt>
    <dgm:pt modelId="{DDD3717F-DF2A-4C0C-9841-8AEEA0780675}" type="pres">
      <dgm:prSet presAssocID="{7D99947B-895A-41AC-9151-F9EFFE9D901E}" presName="compNode" presStyleCnt="0"/>
      <dgm:spPr/>
    </dgm:pt>
    <dgm:pt modelId="{1C22BD69-8759-40BC-B030-26D07287D470}" type="pres">
      <dgm:prSet presAssocID="{7D99947B-895A-41AC-9151-F9EFFE9D901E}" presName="bgRect" presStyleLbl="bgShp" presStyleIdx="2" presStyleCnt="7"/>
      <dgm:spPr/>
    </dgm:pt>
    <dgm:pt modelId="{AC13ABBC-B2A4-4A83-BF80-6D075B89BD3D}" type="pres">
      <dgm:prSet presAssocID="{7D99947B-895A-41AC-9151-F9EFFE9D901E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CF9CC21-63A5-43CF-B25B-838B842ED75D}" type="pres">
      <dgm:prSet presAssocID="{7D99947B-895A-41AC-9151-F9EFFE9D901E}" presName="spaceRect" presStyleCnt="0"/>
      <dgm:spPr/>
    </dgm:pt>
    <dgm:pt modelId="{6F0AC897-B45F-4918-B54E-E192DBF7CBC6}" type="pres">
      <dgm:prSet presAssocID="{7D99947B-895A-41AC-9151-F9EFFE9D901E}" presName="parTx" presStyleLbl="revTx" presStyleIdx="2" presStyleCnt="7">
        <dgm:presLayoutVars>
          <dgm:chMax val="0"/>
          <dgm:chPref val="0"/>
        </dgm:presLayoutVars>
      </dgm:prSet>
      <dgm:spPr/>
    </dgm:pt>
    <dgm:pt modelId="{08712BE7-DD66-4725-96EF-046F6BFA1205}" type="pres">
      <dgm:prSet presAssocID="{ACB63881-0AD7-420B-9DFF-11C533B6F6D2}" presName="sibTrans" presStyleCnt="0"/>
      <dgm:spPr/>
    </dgm:pt>
    <dgm:pt modelId="{26FA9D28-BCB0-4A4C-A476-8E5DB5E34654}" type="pres">
      <dgm:prSet presAssocID="{7E9F82E5-F330-4BA7-B83E-23DB89F02137}" presName="compNode" presStyleCnt="0"/>
      <dgm:spPr/>
    </dgm:pt>
    <dgm:pt modelId="{EB00732D-39AF-4F13-96E8-606376A3E7AE}" type="pres">
      <dgm:prSet presAssocID="{7E9F82E5-F330-4BA7-B83E-23DB89F02137}" presName="bgRect" presStyleLbl="bgShp" presStyleIdx="3" presStyleCnt="7"/>
      <dgm:spPr/>
    </dgm:pt>
    <dgm:pt modelId="{509340D4-D966-4F08-8532-4BEFC6D1DE15}" type="pres">
      <dgm:prSet presAssocID="{7E9F82E5-F330-4BA7-B83E-23DB89F02137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99E82F0-81E3-4277-95CF-4599ED75D8AB}" type="pres">
      <dgm:prSet presAssocID="{7E9F82E5-F330-4BA7-B83E-23DB89F02137}" presName="spaceRect" presStyleCnt="0"/>
      <dgm:spPr/>
    </dgm:pt>
    <dgm:pt modelId="{201802DA-0183-4135-BCED-11CC0F287EEB}" type="pres">
      <dgm:prSet presAssocID="{7E9F82E5-F330-4BA7-B83E-23DB89F02137}" presName="parTx" presStyleLbl="revTx" presStyleIdx="3" presStyleCnt="7">
        <dgm:presLayoutVars>
          <dgm:chMax val="0"/>
          <dgm:chPref val="0"/>
        </dgm:presLayoutVars>
      </dgm:prSet>
      <dgm:spPr/>
    </dgm:pt>
    <dgm:pt modelId="{68B4DC8F-6860-494D-AB50-4F0F1A9B1D3D}" type="pres">
      <dgm:prSet presAssocID="{FF271AB0-E323-41DC-AFDC-B0A66BA6E86C}" presName="sibTrans" presStyleCnt="0"/>
      <dgm:spPr/>
    </dgm:pt>
    <dgm:pt modelId="{06DE9099-431C-40C1-A137-1D1499250FC6}" type="pres">
      <dgm:prSet presAssocID="{AC8BA720-4EA8-4F5D-AEEA-B354DE6DBF04}" presName="compNode" presStyleCnt="0"/>
      <dgm:spPr/>
    </dgm:pt>
    <dgm:pt modelId="{9A1A68BB-7A6B-49F9-A4F5-20DC5CEDBA51}" type="pres">
      <dgm:prSet presAssocID="{AC8BA720-4EA8-4F5D-AEEA-B354DE6DBF04}" presName="bgRect" presStyleLbl="bgShp" presStyleIdx="4" presStyleCnt="7"/>
      <dgm:spPr/>
    </dgm:pt>
    <dgm:pt modelId="{779DFA83-1EA1-44E3-A5F5-2D42109934F3}" type="pres">
      <dgm:prSet presAssocID="{AC8BA720-4EA8-4F5D-AEEA-B354DE6DBF04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17EAFCCA-D04E-4B61-9B8E-2B141FA85A6F}" type="pres">
      <dgm:prSet presAssocID="{AC8BA720-4EA8-4F5D-AEEA-B354DE6DBF04}" presName="spaceRect" presStyleCnt="0"/>
      <dgm:spPr/>
    </dgm:pt>
    <dgm:pt modelId="{22146EC9-7BF6-4EC1-A8DA-EE15550C21EA}" type="pres">
      <dgm:prSet presAssocID="{AC8BA720-4EA8-4F5D-AEEA-B354DE6DBF04}" presName="parTx" presStyleLbl="revTx" presStyleIdx="4" presStyleCnt="7">
        <dgm:presLayoutVars>
          <dgm:chMax val="0"/>
          <dgm:chPref val="0"/>
        </dgm:presLayoutVars>
      </dgm:prSet>
      <dgm:spPr/>
    </dgm:pt>
    <dgm:pt modelId="{190B6785-553B-4759-8C92-FA43498540C8}" type="pres">
      <dgm:prSet presAssocID="{25F8E6D7-AF65-4AA1-9B7E-22F38E610C34}" presName="sibTrans" presStyleCnt="0"/>
      <dgm:spPr/>
    </dgm:pt>
    <dgm:pt modelId="{2272AF09-B0BF-4682-8D88-E335D9971DF2}" type="pres">
      <dgm:prSet presAssocID="{EC84E3D5-AC34-4AC4-8F8B-A0CF8349706D}" presName="compNode" presStyleCnt="0"/>
      <dgm:spPr/>
    </dgm:pt>
    <dgm:pt modelId="{CCCD8059-D063-4BB5-A63A-456226966854}" type="pres">
      <dgm:prSet presAssocID="{EC84E3D5-AC34-4AC4-8F8B-A0CF8349706D}" presName="bgRect" presStyleLbl="bgShp" presStyleIdx="5" presStyleCnt="7"/>
      <dgm:spPr/>
    </dgm:pt>
    <dgm:pt modelId="{E021D4FD-1248-4FD9-92A7-8CD6CA90163A}" type="pres">
      <dgm:prSet presAssocID="{EC84E3D5-AC34-4AC4-8F8B-A0CF8349706D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CD156C9-758B-4C1B-979E-A176CA464800}" type="pres">
      <dgm:prSet presAssocID="{EC84E3D5-AC34-4AC4-8F8B-A0CF8349706D}" presName="spaceRect" presStyleCnt="0"/>
      <dgm:spPr/>
    </dgm:pt>
    <dgm:pt modelId="{00018843-FDD4-49BE-91F3-21F703492CED}" type="pres">
      <dgm:prSet presAssocID="{EC84E3D5-AC34-4AC4-8F8B-A0CF8349706D}" presName="parTx" presStyleLbl="revTx" presStyleIdx="5" presStyleCnt="7">
        <dgm:presLayoutVars>
          <dgm:chMax val="0"/>
          <dgm:chPref val="0"/>
        </dgm:presLayoutVars>
      </dgm:prSet>
      <dgm:spPr/>
    </dgm:pt>
    <dgm:pt modelId="{C12E63D8-4775-4084-9C90-1178DBBBE62F}" type="pres">
      <dgm:prSet presAssocID="{CFD5E7F5-FAE9-4392-8AF0-13881C7A3A98}" presName="sibTrans" presStyleCnt="0"/>
      <dgm:spPr/>
    </dgm:pt>
    <dgm:pt modelId="{E50EAE3B-F15E-49B2-A1FF-1C3AF70489AB}" type="pres">
      <dgm:prSet presAssocID="{4460FE62-5DE5-4FDF-8CBB-1DCBB90637DA}" presName="compNode" presStyleCnt="0"/>
      <dgm:spPr/>
    </dgm:pt>
    <dgm:pt modelId="{FACF22CF-92C3-4264-B938-A4D5B8ABB093}" type="pres">
      <dgm:prSet presAssocID="{4460FE62-5DE5-4FDF-8CBB-1DCBB90637DA}" presName="bgRect" presStyleLbl="bgShp" presStyleIdx="6" presStyleCnt="7"/>
      <dgm:spPr/>
    </dgm:pt>
    <dgm:pt modelId="{4F72058D-8012-4374-BD1E-E1FD262BF619}" type="pres">
      <dgm:prSet presAssocID="{4460FE62-5DE5-4FDF-8CBB-1DCBB90637DA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2B96A1A-CBDF-4C2C-9122-2BB0F8349A3F}" type="pres">
      <dgm:prSet presAssocID="{4460FE62-5DE5-4FDF-8CBB-1DCBB90637DA}" presName="spaceRect" presStyleCnt="0"/>
      <dgm:spPr/>
    </dgm:pt>
    <dgm:pt modelId="{E4AE9BEC-D3DA-4B66-BA0A-E2B00CBA5FAE}" type="pres">
      <dgm:prSet presAssocID="{4460FE62-5DE5-4FDF-8CBB-1DCBB90637DA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3A8E2814-6CBC-400B-B36C-3DAE65ECB34B}" srcId="{D1A6CB4A-721D-446F-A12A-81890EFED994}" destId="{7E9F82E5-F330-4BA7-B83E-23DB89F02137}" srcOrd="3" destOrd="0" parTransId="{6E544263-B350-4F08-849C-22358C98DD16}" sibTransId="{FF271AB0-E323-41DC-AFDC-B0A66BA6E86C}"/>
    <dgm:cxn modelId="{8E20CD1B-4F2C-4F11-8CD1-C6B3E609A5DB}" srcId="{D1A6CB4A-721D-446F-A12A-81890EFED994}" destId="{AC8BA720-4EA8-4F5D-AEEA-B354DE6DBF04}" srcOrd="4" destOrd="0" parTransId="{B5058B6F-58B7-4FB5-A4C0-D060C2BBEAA4}" sibTransId="{25F8E6D7-AF65-4AA1-9B7E-22F38E610C34}"/>
    <dgm:cxn modelId="{7C67B265-259F-4FE8-9E82-9CFC9BB65C8F}" type="presOf" srcId="{7E9F82E5-F330-4BA7-B83E-23DB89F02137}" destId="{201802DA-0183-4135-BCED-11CC0F287EEB}" srcOrd="0" destOrd="0" presId="urn:microsoft.com/office/officeart/2018/2/layout/IconVerticalSolidList"/>
    <dgm:cxn modelId="{AFACEE4C-43A1-43B6-8043-7EDB06A6A6E7}" srcId="{D1A6CB4A-721D-446F-A12A-81890EFED994}" destId="{4460FE62-5DE5-4FDF-8CBB-1DCBB90637DA}" srcOrd="6" destOrd="0" parTransId="{95AAFB2E-ACF3-4FFA-A9C6-467BFBC1E2BE}" sibTransId="{812EEDA7-0A3D-4E8D-BC27-08AF5FBEE2AA}"/>
    <dgm:cxn modelId="{A24F3457-A2ED-4F37-ADA0-C6819BB8E14C}" srcId="{D1A6CB4A-721D-446F-A12A-81890EFED994}" destId="{9323011D-2072-4828-B496-736A7301A280}" srcOrd="1" destOrd="0" parTransId="{3950A84C-A25A-4700-8EE5-144941149D6C}" sibTransId="{827AD070-D768-45A1-ACF9-56F60CF94DD0}"/>
    <dgm:cxn modelId="{FB193B79-F79A-427D-863A-87982D708296}" type="presOf" srcId="{AC8BA720-4EA8-4F5D-AEEA-B354DE6DBF04}" destId="{22146EC9-7BF6-4EC1-A8DA-EE15550C21EA}" srcOrd="0" destOrd="0" presId="urn:microsoft.com/office/officeart/2018/2/layout/IconVerticalSolidList"/>
    <dgm:cxn modelId="{0B257382-4358-4286-90B1-A666EDF81DCA}" srcId="{D1A6CB4A-721D-446F-A12A-81890EFED994}" destId="{EC84E3D5-AC34-4AC4-8F8B-A0CF8349706D}" srcOrd="5" destOrd="0" parTransId="{EF2918CA-2455-4906-92DA-0ECCC6183A11}" sibTransId="{CFD5E7F5-FAE9-4392-8AF0-13881C7A3A98}"/>
    <dgm:cxn modelId="{5C139A82-4DD9-4E05-8D58-06B23AB34566}" type="presOf" srcId="{EC84E3D5-AC34-4AC4-8F8B-A0CF8349706D}" destId="{00018843-FDD4-49BE-91F3-21F703492CED}" srcOrd="0" destOrd="0" presId="urn:microsoft.com/office/officeart/2018/2/layout/IconVerticalSolidList"/>
    <dgm:cxn modelId="{F13B8489-2743-48E3-B3A9-2FDCA32540F4}" type="presOf" srcId="{4460FE62-5DE5-4FDF-8CBB-1DCBB90637DA}" destId="{E4AE9BEC-D3DA-4B66-BA0A-E2B00CBA5FAE}" srcOrd="0" destOrd="0" presId="urn:microsoft.com/office/officeart/2018/2/layout/IconVerticalSolidList"/>
    <dgm:cxn modelId="{6670A7C3-9CF5-4222-AC60-9164C63ACE56}" type="presOf" srcId="{212C28DB-1DBC-4E24-B553-504DF28DAB4D}" destId="{1852A98A-67CC-4267-A348-3CF24C2CDBAE}" srcOrd="0" destOrd="0" presId="urn:microsoft.com/office/officeart/2018/2/layout/IconVerticalSolidList"/>
    <dgm:cxn modelId="{EA74A9C6-947D-42F9-BD21-E6EA7D650813}" type="presOf" srcId="{D1A6CB4A-721D-446F-A12A-81890EFED994}" destId="{0C568CAC-0ADF-4CBB-8D5C-DB5F925B9FF0}" srcOrd="0" destOrd="0" presId="urn:microsoft.com/office/officeart/2018/2/layout/IconVerticalSolidList"/>
    <dgm:cxn modelId="{FD1D5AEA-6EE6-4D11-BE17-53A4FF2F4ABB}" type="presOf" srcId="{9323011D-2072-4828-B496-736A7301A280}" destId="{97EAC8D6-C817-4F82-8FF7-C5210852C82F}" srcOrd="0" destOrd="0" presId="urn:microsoft.com/office/officeart/2018/2/layout/IconVerticalSolidList"/>
    <dgm:cxn modelId="{6202D0F5-7A88-415D-82A4-17586C10AB04}" type="presOf" srcId="{7D99947B-895A-41AC-9151-F9EFFE9D901E}" destId="{6F0AC897-B45F-4918-B54E-E192DBF7CBC6}" srcOrd="0" destOrd="0" presId="urn:microsoft.com/office/officeart/2018/2/layout/IconVerticalSolidList"/>
    <dgm:cxn modelId="{74E23DF6-D06C-401E-8EC4-1AD2A9383AD7}" srcId="{D1A6CB4A-721D-446F-A12A-81890EFED994}" destId="{212C28DB-1DBC-4E24-B553-504DF28DAB4D}" srcOrd="0" destOrd="0" parTransId="{EF33A221-C184-41A3-A8E8-0267315B7084}" sibTransId="{44737757-2D35-4B4F-851F-BE5A867E7F6E}"/>
    <dgm:cxn modelId="{4CEEA1FE-5388-43D7-A721-FB3718DF2BDF}" srcId="{D1A6CB4A-721D-446F-A12A-81890EFED994}" destId="{7D99947B-895A-41AC-9151-F9EFFE9D901E}" srcOrd="2" destOrd="0" parTransId="{D89DD972-89B3-4DAF-B35C-8B3D675B0D6F}" sibTransId="{ACB63881-0AD7-420B-9DFF-11C533B6F6D2}"/>
    <dgm:cxn modelId="{EDE29ECD-2D35-471E-A83C-67990DD4F181}" type="presParOf" srcId="{0C568CAC-0ADF-4CBB-8D5C-DB5F925B9FF0}" destId="{27D02D33-5C0C-4473-9A28-4FC28EC92CF0}" srcOrd="0" destOrd="0" presId="urn:microsoft.com/office/officeart/2018/2/layout/IconVerticalSolidList"/>
    <dgm:cxn modelId="{D23494EB-C9D1-4145-BD7C-B4196E848332}" type="presParOf" srcId="{27D02D33-5C0C-4473-9A28-4FC28EC92CF0}" destId="{3F1898F2-C413-4420-8634-04B7C0ECF869}" srcOrd="0" destOrd="0" presId="urn:microsoft.com/office/officeart/2018/2/layout/IconVerticalSolidList"/>
    <dgm:cxn modelId="{A427CD01-1388-4FF8-83E8-B0B6AD3AD53C}" type="presParOf" srcId="{27D02D33-5C0C-4473-9A28-4FC28EC92CF0}" destId="{27E06036-136F-44BC-8814-891DC98E27FB}" srcOrd="1" destOrd="0" presId="urn:microsoft.com/office/officeart/2018/2/layout/IconVerticalSolidList"/>
    <dgm:cxn modelId="{4718DAB7-AA90-45DF-9D31-35FDE03D53F1}" type="presParOf" srcId="{27D02D33-5C0C-4473-9A28-4FC28EC92CF0}" destId="{451E79DB-954E-4A68-87CE-EC321D7F0B78}" srcOrd="2" destOrd="0" presId="urn:microsoft.com/office/officeart/2018/2/layout/IconVerticalSolidList"/>
    <dgm:cxn modelId="{07828D44-709E-4A45-952F-56E1C4E3B99D}" type="presParOf" srcId="{27D02D33-5C0C-4473-9A28-4FC28EC92CF0}" destId="{1852A98A-67CC-4267-A348-3CF24C2CDBAE}" srcOrd="3" destOrd="0" presId="urn:microsoft.com/office/officeart/2018/2/layout/IconVerticalSolidList"/>
    <dgm:cxn modelId="{03386166-61A5-4C3A-8D05-51655E383411}" type="presParOf" srcId="{0C568CAC-0ADF-4CBB-8D5C-DB5F925B9FF0}" destId="{2BBE300D-A19C-4659-B920-4584D292565E}" srcOrd="1" destOrd="0" presId="urn:microsoft.com/office/officeart/2018/2/layout/IconVerticalSolidList"/>
    <dgm:cxn modelId="{6D5262D7-D214-4748-AA61-8B7D385A665C}" type="presParOf" srcId="{0C568CAC-0ADF-4CBB-8D5C-DB5F925B9FF0}" destId="{3D36B33A-0A41-483A-961F-46C14257E259}" srcOrd="2" destOrd="0" presId="urn:microsoft.com/office/officeart/2018/2/layout/IconVerticalSolidList"/>
    <dgm:cxn modelId="{C5781FA5-1B2D-487D-B855-C5E5E63480B8}" type="presParOf" srcId="{3D36B33A-0A41-483A-961F-46C14257E259}" destId="{1B27F58D-D74C-4FD1-8328-E9EFE117F034}" srcOrd="0" destOrd="0" presId="urn:microsoft.com/office/officeart/2018/2/layout/IconVerticalSolidList"/>
    <dgm:cxn modelId="{5930984B-7740-498D-BDE1-73DB57218D7F}" type="presParOf" srcId="{3D36B33A-0A41-483A-961F-46C14257E259}" destId="{5E5FF032-F539-4339-9DDE-C303573B39B7}" srcOrd="1" destOrd="0" presId="urn:microsoft.com/office/officeart/2018/2/layout/IconVerticalSolidList"/>
    <dgm:cxn modelId="{72768E2D-991A-4C73-8758-432C3AFA3E9E}" type="presParOf" srcId="{3D36B33A-0A41-483A-961F-46C14257E259}" destId="{1B31D33B-EF68-4DCB-9189-54BE5466BA89}" srcOrd="2" destOrd="0" presId="urn:microsoft.com/office/officeart/2018/2/layout/IconVerticalSolidList"/>
    <dgm:cxn modelId="{077B2D61-07AC-41F1-8E84-3FBBBBD38936}" type="presParOf" srcId="{3D36B33A-0A41-483A-961F-46C14257E259}" destId="{97EAC8D6-C817-4F82-8FF7-C5210852C82F}" srcOrd="3" destOrd="0" presId="urn:microsoft.com/office/officeart/2018/2/layout/IconVerticalSolidList"/>
    <dgm:cxn modelId="{76BAE584-4011-405F-ABE4-5E994F222850}" type="presParOf" srcId="{0C568CAC-0ADF-4CBB-8D5C-DB5F925B9FF0}" destId="{A2327C68-5C43-4F15-8C6E-D1817F824B59}" srcOrd="3" destOrd="0" presId="urn:microsoft.com/office/officeart/2018/2/layout/IconVerticalSolidList"/>
    <dgm:cxn modelId="{4864AE4E-57E2-434C-B851-D1A9773C36D5}" type="presParOf" srcId="{0C568CAC-0ADF-4CBB-8D5C-DB5F925B9FF0}" destId="{DDD3717F-DF2A-4C0C-9841-8AEEA0780675}" srcOrd="4" destOrd="0" presId="urn:microsoft.com/office/officeart/2018/2/layout/IconVerticalSolidList"/>
    <dgm:cxn modelId="{CE8A9D44-50D3-4A36-9C0F-D206349B9510}" type="presParOf" srcId="{DDD3717F-DF2A-4C0C-9841-8AEEA0780675}" destId="{1C22BD69-8759-40BC-B030-26D07287D470}" srcOrd="0" destOrd="0" presId="urn:microsoft.com/office/officeart/2018/2/layout/IconVerticalSolidList"/>
    <dgm:cxn modelId="{5D584211-AC9A-4A55-B69E-5E454A0006E0}" type="presParOf" srcId="{DDD3717F-DF2A-4C0C-9841-8AEEA0780675}" destId="{AC13ABBC-B2A4-4A83-BF80-6D075B89BD3D}" srcOrd="1" destOrd="0" presId="urn:microsoft.com/office/officeart/2018/2/layout/IconVerticalSolidList"/>
    <dgm:cxn modelId="{65D2F23E-18AE-4DFB-A8DF-2C6F4365F82A}" type="presParOf" srcId="{DDD3717F-DF2A-4C0C-9841-8AEEA0780675}" destId="{0CF9CC21-63A5-43CF-B25B-838B842ED75D}" srcOrd="2" destOrd="0" presId="urn:microsoft.com/office/officeart/2018/2/layout/IconVerticalSolidList"/>
    <dgm:cxn modelId="{BFF07E69-62C7-4346-ABF5-5AE20F9282AE}" type="presParOf" srcId="{DDD3717F-DF2A-4C0C-9841-8AEEA0780675}" destId="{6F0AC897-B45F-4918-B54E-E192DBF7CBC6}" srcOrd="3" destOrd="0" presId="urn:microsoft.com/office/officeart/2018/2/layout/IconVerticalSolidList"/>
    <dgm:cxn modelId="{E6707E6B-DD47-440C-8C0B-BDA2FF76FBF6}" type="presParOf" srcId="{0C568CAC-0ADF-4CBB-8D5C-DB5F925B9FF0}" destId="{08712BE7-DD66-4725-96EF-046F6BFA1205}" srcOrd="5" destOrd="0" presId="urn:microsoft.com/office/officeart/2018/2/layout/IconVerticalSolidList"/>
    <dgm:cxn modelId="{4A57CC9A-D836-4AE3-B49B-73AAAC1AAB06}" type="presParOf" srcId="{0C568CAC-0ADF-4CBB-8D5C-DB5F925B9FF0}" destId="{26FA9D28-BCB0-4A4C-A476-8E5DB5E34654}" srcOrd="6" destOrd="0" presId="urn:microsoft.com/office/officeart/2018/2/layout/IconVerticalSolidList"/>
    <dgm:cxn modelId="{4B87B772-AF80-4226-B1C7-2EDBCC351541}" type="presParOf" srcId="{26FA9D28-BCB0-4A4C-A476-8E5DB5E34654}" destId="{EB00732D-39AF-4F13-96E8-606376A3E7AE}" srcOrd="0" destOrd="0" presId="urn:microsoft.com/office/officeart/2018/2/layout/IconVerticalSolidList"/>
    <dgm:cxn modelId="{0D9C1F0C-DEAC-4420-A8B1-9FD52D1B4E7E}" type="presParOf" srcId="{26FA9D28-BCB0-4A4C-A476-8E5DB5E34654}" destId="{509340D4-D966-4F08-8532-4BEFC6D1DE15}" srcOrd="1" destOrd="0" presId="urn:microsoft.com/office/officeart/2018/2/layout/IconVerticalSolidList"/>
    <dgm:cxn modelId="{DC054BB6-94AA-4A7A-8AE9-C8F6E057871A}" type="presParOf" srcId="{26FA9D28-BCB0-4A4C-A476-8E5DB5E34654}" destId="{099E82F0-81E3-4277-95CF-4599ED75D8AB}" srcOrd="2" destOrd="0" presId="urn:microsoft.com/office/officeart/2018/2/layout/IconVerticalSolidList"/>
    <dgm:cxn modelId="{61A54F7B-0F78-4EA4-9F01-63420DFEA653}" type="presParOf" srcId="{26FA9D28-BCB0-4A4C-A476-8E5DB5E34654}" destId="{201802DA-0183-4135-BCED-11CC0F287EEB}" srcOrd="3" destOrd="0" presId="urn:microsoft.com/office/officeart/2018/2/layout/IconVerticalSolidList"/>
    <dgm:cxn modelId="{1BA0F72F-43E1-400F-87A9-19F9489686D1}" type="presParOf" srcId="{0C568CAC-0ADF-4CBB-8D5C-DB5F925B9FF0}" destId="{68B4DC8F-6860-494D-AB50-4F0F1A9B1D3D}" srcOrd="7" destOrd="0" presId="urn:microsoft.com/office/officeart/2018/2/layout/IconVerticalSolidList"/>
    <dgm:cxn modelId="{1651E19E-713B-452F-A0E9-36FDB7E9DC7C}" type="presParOf" srcId="{0C568CAC-0ADF-4CBB-8D5C-DB5F925B9FF0}" destId="{06DE9099-431C-40C1-A137-1D1499250FC6}" srcOrd="8" destOrd="0" presId="urn:microsoft.com/office/officeart/2018/2/layout/IconVerticalSolidList"/>
    <dgm:cxn modelId="{F091DF53-750F-4523-9844-0F91C3808E2B}" type="presParOf" srcId="{06DE9099-431C-40C1-A137-1D1499250FC6}" destId="{9A1A68BB-7A6B-49F9-A4F5-20DC5CEDBA51}" srcOrd="0" destOrd="0" presId="urn:microsoft.com/office/officeart/2018/2/layout/IconVerticalSolidList"/>
    <dgm:cxn modelId="{47FEA800-FDE5-4DF1-BEB4-063A461EA4C3}" type="presParOf" srcId="{06DE9099-431C-40C1-A137-1D1499250FC6}" destId="{779DFA83-1EA1-44E3-A5F5-2D42109934F3}" srcOrd="1" destOrd="0" presId="urn:microsoft.com/office/officeart/2018/2/layout/IconVerticalSolidList"/>
    <dgm:cxn modelId="{1215F64B-57D7-4FE9-871E-6D5AABF0FA5C}" type="presParOf" srcId="{06DE9099-431C-40C1-A137-1D1499250FC6}" destId="{17EAFCCA-D04E-4B61-9B8E-2B141FA85A6F}" srcOrd="2" destOrd="0" presId="urn:microsoft.com/office/officeart/2018/2/layout/IconVerticalSolidList"/>
    <dgm:cxn modelId="{760F4261-5ED5-4F2F-AF12-575890809776}" type="presParOf" srcId="{06DE9099-431C-40C1-A137-1D1499250FC6}" destId="{22146EC9-7BF6-4EC1-A8DA-EE15550C21EA}" srcOrd="3" destOrd="0" presId="urn:microsoft.com/office/officeart/2018/2/layout/IconVerticalSolidList"/>
    <dgm:cxn modelId="{1300C227-13B2-49B1-BCE7-F8E799FC52FB}" type="presParOf" srcId="{0C568CAC-0ADF-4CBB-8D5C-DB5F925B9FF0}" destId="{190B6785-553B-4759-8C92-FA43498540C8}" srcOrd="9" destOrd="0" presId="urn:microsoft.com/office/officeart/2018/2/layout/IconVerticalSolidList"/>
    <dgm:cxn modelId="{0430C796-B526-4974-A383-3AA8E01E99BA}" type="presParOf" srcId="{0C568CAC-0ADF-4CBB-8D5C-DB5F925B9FF0}" destId="{2272AF09-B0BF-4682-8D88-E335D9971DF2}" srcOrd="10" destOrd="0" presId="urn:microsoft.com/office/officeart/2018/2/layout/IconVerticalSolidList"/>
    <dgm:cxn modelId="{D6BE5464-FF85-457C-9A3D-06F18F41EE21}" type="presParOf" srcId="{2272AF09-B0BF-4682-8D88-E335D9971DF2}" destId="{CCCD8059-D063-4BB5-A63A-456226966854}" srcOrd="0" destOrd="0" presId="urn:microsoft.com/office/officeart/2018/2/layout/IconVerticalSolidList"/>
    <dgm:cxn modelId="{BDF0A60E-5095-40A4-AE8B-70ADFE6C02FB}" type="presParOf" srcId="{2272AF09-B0BF-4682-8D88-E335D9971DF2}" destId="{E021D4FD-1248-4FD9-92A7-8CD6CA90163A}" srcOrd="1" destOrd="0" presId="urn:microsoft.com/office/officeart/2018/2/layout/IconVerticalSolidList"/>
    <dgm:cxn modelId="{AD4918F3-0238-4C6C-99D3-6F023CB22375}" type="presParOf" srcId="{2272AF09-B0BF-4682-8D88-E335D9971DF2}" destId="{CCD156C9-758B-4C1B-979E-A176CA464800}" srcOrd="2" destOrd="0" presId="urn:microsoft.com/office/officeart/2018/2/layout/IconVerticalSolidList"/>
    <dgm:cxn modelId="{05322687-4C7E-427E-876B-2F93D2A05BD8}" type="presParOf" srcId="{2272AF09-B0BF-4682-8D88-E335D9971DF2}" destId="{00018843-FDD4-49BE-91F3-21F703492CED}" srcOrd="3" destOrd="0" presId="urn:microsoft.com/office/officeart/2018/2/layout/IconVerticalSolidList"/>
    <dgm:cxn modelId="{9EDE0F4B-ACF7-4EBC-901E-8A33818D7DF4}" type="presParOf" srcId="{0C568CAC-0ADF-4CBB-8D5C-DB5F925B9FF0}" destId="{C12E63D8-4775-4084-9C90-1178DBBBE62F}" srcOrd="11" destOrd="0" presId="urn:microsoft.com/office/officeart/2018/2/layout/IconVerticalSolidList"/>
    <dgm:cxn modelId="{798C1699-CA27-44AE-BC45-4DE20BC2366F}" type="presParOf" srcId="{0C568CAC-0ADF-4CBB-8D5C-DB5F925B9FF0}" destId="{E50EAE3B-F15E-49B2-A1FF-1C3AF70489AB}" srcOrd="12" destOrd="0" presId="urn:microsoft.com/office/officeart/2018/2/layout/IconVerticalSolidList"/>
    <dgm:cxn modelId="{A849C295-50C9-4B1E-84F3-D74423F9DB7F}" type="presParOf" srcId="{E50EAE3B-F15E-49B2-A1FF-1C3AF70489AB}" destId="{FACF22CF-92C3-4264-B938-A4D5B8ABB093}" srcOrd="0" destOrd="0" presId="urn:microsoft.com/office/officeart/2018/2/layout/IconVerticalSolidList"/>
    <dgm:cxn modelId="{46EFBF7B-8F3E-4BB4-8509-26D11FBCE800}" type="presParOf" srcId="{E50EAE3B-F15E-49B2-A1FF-1C3AF70489AB}" destId="{4F72058D-8012-4374-BD1E-E1FD262BF619}" srcOrd="1" destOrd="0" presId="urn:microsoft.com/office/officeart/2018/2/layout/IconVerticalSolidList"/>
    <dgm:cxn modelId="{F9B5389A-4C2B-44BD-AE1F-EF6686CB0D74}" type="presParOf" srcId="{E50EAE3B-F15E-49B2-A1FF-1C3AF70489AB}" destId="{82B96A1A-CBDF-4C2C-9122-2BB0F8349A3F}" srcOrd="2" destOrd="0" presId="urn:microsoft.com/office/officeart/2018/2/layout/IconVerticalSolidList"/>
    <dgm:cxn modelId="{DDC0D629-28B4-40B5-A31C-64E517009AAE}" type="presParOf" srcId="{E50EAE3B-F15E-49B2-A1FF-1C3AF70489AB}" destId="{E4AE9BEC-D3DA-4B66-BA0A-E2B00CBA5FA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69739-4886-474D-B53D-1AD206D9C6B6}">
      <dsp:nvSpPr>
        <dsp:cNvPr id="0" name=""/>
        <dsp:cNvSpPr/>
      </dsp:nvSpPr>
      <dsp:spPr>
        <a:xfrm>
          <a:off x="0" y="186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826E0-D549-40E0-B255-5D388F1B3D47}">
      <dsp:nvSpPr>
        <dsp:cNvPr id="0" name=""/>
        <dsp:cNvSpPr/>
      </dsp:nvSpPr>
      <dsp:spPr>
        <a:xfrm>
          <a:off x="240152" y="18048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125F3-B841-4DBA-AF2C-DC411AFA5512}">
      <dsp:nvSpPr>
        <dsp:cNvPr id="0" name=""/>
        <dsp:cNvSpPr/>
      </dsp:nvSpPr>
      <dsp:spPr>
        <a:xfrm>
          <a:off x="916946" y="186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Aim: To build confidence for the completion of Assignment 2</a:t>
          </a:r>
          <a:endParaRPr lang="en-US" sz="1900" kern="1200"/>
        </a:p>
      </dsp:txBody>
      <dsp:txXfrm>
        <a:off x="916946" y="1863"/>
        <a:ext cx="5491791" cy="793892"/>
      </dsp:txXfrm>
    </dsp:sp>
    <dsp:sp modelId="{D36F0762-21A3-46CC-A19A-8C1B50148F6A}">
      <dsp:nvSpPr>
        <dsp:cNvPr id="0" name=""/>
        <dsp:cNvSpPr/>
      </dsp:nvSpPr>
      <dsp:spPr>
        <a:xfrm>
          <a:off x="0" y="994229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116188-B9BC-45F4-BD8F-58D65298FF3F}">
      <dsp:nvSpPr>
        <dsp:cNvPr id="0" name=""/>
        <dsp:cNvSpPr/>
      </dsp:nvSpPr>
      <dsp:spPr>
        <a:xfrm>
          <a:off x="240152" y="1172855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05CD8-8CB2-4D13-A694-E8D59DE96F82}">
      <dsp:nvSpPr>
        <dsp:cNvPr id="0" name=""/>
        <dsp:cNvSpPr/>
      </dsp:nvSpPr>
      <dsp:spPr>
        <a:xfrm>
          <a:off x="916946" y="994229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Critically evaluate the quality of a research proposal.</a:t>
          </a:r>
          <a:endParaRPr lang="en-US" sz="1900" kern="1200"/>
        </a:p>
      </dsp:txBody>
      <dsp:txXfrm>
        <a:off x="916946" y="994229"/>
        <a:ext cx="5491791" cy="793892"/>
      </dsp:txXfrm>
    </dsp:sp>
    <dsp:sp modelId="{E22378D0-C0E5-4F0C-8BE3-03F33D0B899D}">
      <dsp:nvSpPr>
        <dsp:cNvPr id="0" name=""/>
        <dsp:cNvSpPr/>
      </dsp:nvSpPr>
      <dsp:spPr>
        <a:xfrm>
          <a:off x="0" y="1986595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AB718-871E-4754-B6F5-7D8D15A5BA33}">
      <dsp:nvSpPr>
        <dsp:cNvPr id="0" name=""/>
        <dsp:cNvSpPr/>
      </dsp:nvSpPr>
      <dsp:spPr>
        <a:xfrm>
          <a:off x="240152" y="2165221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C8980A-594C-47C9-BACE-E9F50840C6B1}">
      <dsp:nvSpPr>
        <dsp:cNvPr id="0" name=""/>
        <dsp:cNvSpPr/>
      </dsp:nvSpPr>
      <dsp:spPr>
        <a:xfrm>
          <a:off x="916946" y="1986595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Check alignment between all proposal sections.</a:t>
          </a:r>
          <a:endParaRPr lang="en-US" sz="1900" kern="1200"/>
        </a:p>
      </dsp:txBody>
      <dsp:txXfrm>
        <a:off x="916946" y="1986595"/>
        <a:ext cx="5491791" cy="793892"/>
      </dsp:txXfrm>
    </dsp:sp>
    <dsp:sp modelId="{26A482E2-1FE7-48DB-A577-2B0B871CA5EB}">
      <dsp:nvSpPr>
        <dsp:cNvPr id="0" name=""/>
        <dsp:cNvSpPr/>
      </dsp:nvSpPr>
      <dsp:spPr>
        <a:xfrm>
          <a:off x="0" y="2978961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825144-BFB4-4719-9066-DD2500D19C21}">
      <dsp:nvSpPr>
        <dsp:cNvPr id="0" name=""/>
        <dsp:cNvSpPr/>
      </dsp:nvSpPr>
      <dsp:spPr>
        <a:xfrm>
          <a:off x="240152" y="3157587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40D1E-EEEE-4281-85F3-E3358915A480}">
      <dsp:nvSpPr>
        <dsp:cNvPr id="0" name=""/>
        <dsp:cNvSpPr/>
      </dsp:nvSpPr>
      <dsp:spPr>
        <a:xfrm>
          <a:off x="916946" y="2978961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Identify strengths and weaknesses in own work.</a:t>
          </a:r>
          <a:endParaRPr lang="en-US" sz="1900" kern="1200"/>
        </a:p>
      </dsp:txBody>
      <dsp:txXfrm>
        <a:off x="916946" y="2978961"/>
        <a:ext cx="5491791" cy="793892"/>
      </dsp:txXfrm>
    </dsp:sp>
    <dsp:sp modelId="{208D7B51-3A5E-4687-8613-4B0D77747FD7}">
      <dsp:nvSpPr>
        <dsp:cNvPr id="0" name=""/>
        <dsp:cNvSpPr/>
      </dsp:nvSpPr>
      <dsp:spPr>
        <a:xfrm>
          <a:off x="0" y="3971327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A59D3-F9F8-49E8-ADAE-9D942DE565DC}">
      <dsp:nvSpPr>
        <dsp:cNvPr id="0" name=""/>
        <dsp:cNvSpPr/>
      </dsp:nvSpPr>
      <dsp:spPr>
        <a:xfrm>
          <a:off x="240152" y="4149953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D4A06-109F-4198-AE52-6B2758F41910}">
      <dsp:nvSpPr>
        <dsp:cNvPr id="0" name=""/>
        <dsp:cNvSpPr/>
      </dsp:nvSpPr>
      <dsp:spPr>
        <a:xfrm>
          <a:off x="916946" y="3971327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Apply feedback effectively.</a:t>
          </a:r>
          <a:endParaRPr lang="en-US" sz="1900" kern="1200"/>
        </a:p>
      </dsp:txBody>
      <dsp:txXfrm>
        <a:off x="916946" y="3971327"/>
        <a:ext cx="5491791" cy="793892"/>
      </dsp:txXfrm>
    </dsp:sp>
    <dsp:sp modelId="{670434D0-9C83-4836-9FC6-0BC445EF28E6}">
      <dsp:nvSpPr>
        <dsp:cNvPr id="0" name=""/>
        <dsp:cNvSpPr/>
      </dsp:nvSpPr>
      <dsp:spPr>
        <a:xfrm>
          <a:off x="0" y="496369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B03D16-05F5-4AAE-8DAA-7201748CAB96}">
      <dsp:nvSpPr>
        <dsp:cNvPr id="0" name=""/>
        <dsp:cNvSpPr/>
      </dsp:nvSpPr>
      <dsp:spPr>
        <a:xfrm>
          <a:off x="240152" y="514231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54725-6E09-43A4-8381-605D44EC9D3D}">
      <dsp:nvSpPr>
        <dsp:cNvPr id="0" name=""/>
        <dsp:cNvSpPr/>
      </dsp:nvSpPr>
      <dsp:spPr>
        <a:xfrm>
          <a:off x="916946" y="496369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Produce an action plan for completing the assessment.</a:t>
          </a:r>
          <a:endParaRPr lang="en-US" sz="1900" kern="1200"/>
        </a:p>
      </dsp:txBody>
      <dsp:txXfrm>
        <a:off x="916946" y="4963693"/>
        <a:ext cx="5491791" cy="7938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828EB-879C-4BDB-BC7D-819E1668EF4E}">
      <dsp:nvSpPr>
        <dsp:cNvPr id="0" name=""/>
        <dsp:cNvSpPr/>
      </dsp:nvSpPr>
      <dsp:spPr>
        <a:xfrm>
          <a:off x="0" y="186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CE71F9-324A-48CC-80E5-D6BB12A0087E}">
      <dsp:nvSpPr>
        <dsp:cNvPr id="0" name=""/>
        <dsp:cNvSpPr/>
      </dsp:nvSpPr>
      <dsp:spPr>
        <a:xfrm>
          <a:off x="240152" y="18048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94CBA-851C-49C9-97FC-66263398013D}">
      <dsp:nvSpPr>
        <dsp:cNvPr id="0" name=""/>
        <dsp:cNvSpPr/>
      </dsp:nvSpPr>
      <dsp:spPr>
        <a:xfrm>
          <a:off x="916946" y="186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What would you want to see if you were me, marking on a Friday night?</a:t>
          </a:r>
          <a:endParaRPr lang="en-US" sz="1900" kern="1200"/>
        </a:p>
      </dsp:txBody>
      <dsp:txXfrm>
        <a:off x="916946" y="1863"/>
        <a:ext cx="5491791" cy="793892"/>
      </dsp:txXfrm>
    </dsp:sp>
    <dsp:sp modelId="{3CCE977A-C52B-41D4-83AA-A9AA3819690B}">
      <dsp:nvSpPr>
        <dsp:cNvPr id="0" name=""/>
        <dsp:cNvSpPr/>
      </dsp:nvSpPr>
      <dsp:spPr>
        <a:xfrm>
          <a:off x="0" y="994229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39DBF7-9CE5-411B-A389-0D537881E0F3}">
      <dsp:nvSpPr>
        <dsp:cNvPr id="0" name=""/>
        <dsp:cNvSpPr/>
      </dsp:nvSpPr>
      <dsp:spPr>
        <a:xfrm>
          <a:off x="240152" y="1172855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C44A2-8707-4D02-9887-22D14276AF8F}">
      <dsp:nvSpPr>
        <dsp:cNvPr id="0" name=""/>
        <dsp:cNvSpPr/>
      </dsp:nvSpPr>
      <dsp:spPr>
        <a:xfrm>
          <a:off x="916946" y="994229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Clear research question</a:t>
          </a:r>
          <a:endParaRPr lang="en-US" sz="1900" kern="1200"/>
        </a:p>
      </dsp:txBody>
      <dsp:txXfrm>
        <a:off x="916946" y="994229"/>
        <a:ext cx="5491791" cy="793892"/>
      </dsp:txXfrm>
    </dsp:sp>
    <dsp:sp modelId="{9F9E025C-8C2E-44BC-A073-437C3DD9C59B}">
      <dsp:nvSpPr>
        <dsp:cNvPr id="0" name=""/>
        <dsp:cNvSpPr/>
      </dsp:nvSpPr>
      <dsp:spPr>
        <a:xfrm>
          <a:off x="0" y="1986595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F59C3-E9DD-46BC-B87A-46D5607B97A1}">
      <dsp:nvSpPr>
        <dsp:cNvPr id="0" name=""/>
        <dsp:cNvSpPr/>
      </dsp:nvSpPr>
      <dsp:spPr>
        <a:xfrm>
          <a:off x="240152" y="2165221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E9EC6-C4CD-431A-B160-AA2245B2AECC}">
      <dsp:nvSpPr>
        <dsp:cNvPr id="0" name=""/>
        <dsp:cNvSpPr/>
      </dsp:nvSpPr>
      <dsp:spPr>
        <a:xfrm>
          <a:off x="916946" y="1986595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Strong rationale</a:t>
          </a:r>
          <a:endParaRPr lang="en-US" sz="1900" kern="1200"/>
        </a:p>
      </dsp:txBody>
      <dsp:txXfrm>
        <a:off x="916946" y="1986595"/>
        <a:ext cx="5491791" cy="793892"/>
      </dsp:txXfrm>
    </dsp:sp>
    <dsp:sp modelId="{E2F9ECA8-C41B-439A-9F8D-C8F532328E0C}">
      <dsp:nvSpPr>
        <dsp:cNvPr id="0" name=""/>
        <dsp:cNvSpPr/>
      </dsp:nvSpPr>
      <dsp:spPr>
        <a:xfrm>
          <a:off x="0" y="2978961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8C6075-0A56-4FC5-A8C0-D39C4728D27A}">
      <dsp:nvSpPr>
        <dsp:cNvPr id="0" name=""/>
        <dsp:cNvSpPr/>
      </dsp:nvSpPr>
      <dsp:spPr>
        <a:xfrm>
          <a:off x="240152" y="3157587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7F04E1-79DE-4D53-A06C-3580853FDC4C}">
      <dsp:nvSpPr>
        <dsp:cNvPr id="0" name=""/>
        <dsp:cNvSpPr/>
      </dsp:nvSpPr>
      <dsp:spPr>
        <a:xfrm>
          <a:off x="916946" y="2978961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Appropriate methodology</a:t>
          </a:r>
          <a:endParaRPr lang="en-US" sz="1900" kern="1200"/>
        </a:p>
      </dsp:txBody>
      <dsp:txXfrm>
        <a:off x="916946" y="2978961"/>
        <a:ext cx="5491791" cy="793892"/>
      </dsp:txXfrm>
    </dsp:sp>
    <dsp:sp modelId="{6910BDFD-9A39-451D-9082-4F72763B065C}">
      <dsp:nvSpPr>
        <dsp:cNvPr id="0" name=""/>
        <dsp:cNvSpPr/>
      </dsp:nvSpPr>
      <dsp:spPr>
        <a:xfrm>
          <a:off x="0" y="3971327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D683F3-46EF-4D0E-90BA-E333783C0D5A}">
      <dsp:nvSpPr>
        <dsp:cNvPr id="0" name=""/>
        <dsp:cNvSpPr/>
      </dsp:nvSpPr>
      <dsp:spPr>
        <a:xfrm>
          <a:off x="240152" y="4149953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B0B3E-8D7D-4AFF-83C7-B1AD69A3DD28}">
      <dsp:nvSpPr>
        <dsp:cNvPr id="0" name=""/>
        <dsp:cNvSpPr/>
      </dsp:nvSpPr>
      <dsp:spPr>
        <a:xfrm>
          <a:off x="916946" y="3971327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Ethical awareness</a:t>
          </a:r>
          <a:endParaRPr lang="en-US" sz="1900" kern="1200"/>
        </a:p>
      </dsp:txBody>
      <dsp:txXfrm>
        <a:off x="916946" y="3971327"/>
        <a:ext cx="5491791" cy="793892"/>
      </dsp:txXfrm>
    </dsp:sp>
    <dsp:sp modelId="{BA0F63F0-3AD2-485F-B4F8-DA1A5C6C486D}">
      <dsp:nvSpPr>
        <dsp:cNvPr id="0" name=""/>
        <dsp:cNvSpPr/>
      </dsp:nvSpPr>
      <dsp:spPr>
        <a:xfrm>
          <a:off x="0" y="496369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E710B0-C949-4B0B-8CDA-53405B025559}">
      <dsp:nvSpPr>
        <dsp:cNvPr id="0" name=""/>
        <dsp:cNvSpPr/>
      </dsp:nvSpPr>
      <dsp:spPr>
        <a:xfrm>
          <a:off x="240152" y="514231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8560A-0A16-4D21-A5CA-6474F54C9935}">
      <dsp:nvSpPr>
        <dsp:cNvPr id="0" name=""/>
        <dsp:cNvSpPr/>
      </dsp:nvSpPr>
      <dsp:spPr>
        <a:xfrm>
          <a:off x="916946" y="496369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Critical use of evidence</a:t>
          </a:r>
          <a:endParaRPr lang="en-US" sz="1900" kern="1200"/>
        </a:p>
      </dsp:txBody>
      <dsp:txXfrm>
        <a:off x="916946" y="4963693"/>
        <a:ext cx="5491791" cy="7938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59D91-A954-4C19-980E-E58CB46900E6}">
      <dsp:nvSpPr>
        <dsp:cNvPr id="0" name=""/>
        <dsp:cNvSpPr/>
      </dsp:nvSpPr>
      <dsp:spPr>
        <a:xfrm>
          <a:off x="0" y="0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63673-2ED4-4505-A2A3-70768A47EC88}">
      <dsp:nvSpPr>
        <dsp:cNvPr id="0" name=""/>
        <dsp:cNvSpPr/>
      </dsp:nvSpPr>
      <dsp:spPr>
        <a:xfrm>
          <a:off x="0" y="0"/>
          <a:ext cx="6408738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If you were given £50,000 to fund one student project in this room, what would convince you?</a:t>
          </a:r>
          <a:endParaRPr lang="en-US" sz="2000" kern="1200"/>
        </a:p>
      </dsp:txBody>
      <dsp:txXfrm>
        <a:off x="0" y="0"/>
        <a:ext cx="6408738" cy="719931"/>
      </dsp:txXfrm>
    </dsp:sp>
    <dsp:sp modelId="{9C05F930-8F08-4301-9153-561CB3A04700}">
      <dsp:nvSpPr>
        <dsp:cNvPr id="0" name=""/>
        <dsp:cNvSpPr/>
      </dsp:nvSpPr>
      <dsp:spPr>
        <a:xfrm>
          <a:off x="0" y="719931"/>
          <a:ext cx="6408738" cy="0"/>
        </a:xfrm>
        <a:prstGeom prst="line">
          <a:avLst/>
        </a:prstGeom>
        <a:solidFill>
          <a:schemeClr val="accent2">
            <a:hueOff val="-848114"/>
            <a:satOff val="0"/>
            <a:lumOff val="-3445"/>
            <a:alphaOff val="0"/>
          </a:schemeClr>
        </a:solidFill>
        <a:ln w="12700" cap="flat" cmpd="sng" algn="ctr">
          <a:solidFill>
            <a:schemeClr val="accent2">
              <a:hueOff val="-848114"/>
              <a:satOff val="0"/>
              <a:lumOff val="-34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BF01B-A803-4DBC-A856-892A4478EED7}">
      <dsp:nvSpPr>
        <dsp:cNvPr id="0" name=""/>
        <dsp:cNvSpPr/>
      </dsp:nvSpPr>
      <dsp:spPr>
        <a:xfrm>
          <a:off x="0" y="719931"/>
          <a:ext cx="6408738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Good proposals don't simply describe a study.</a:t>
          </a:r>
          <a:endParaRPr lang="en-US" sz="2000" kern="1200"/>
        </a:p>
      </dsp:txBody>
      <dsp:txXfrm>
        <a:off x="0" y="719931"/>
        <a:ext cx="6408738" cy="719931"/>
      </dsp:txXfrm>
    </dsp:sp>
    <dsp:sp modelId="{FA776720-7A0F-4B61-9B5E-DD0BDDDCB20F}">
      <dsp:nvSpPr>
        <dsp:cNvPr id="0" name=""/>
        <dsp:cNvSpPr/>
      </dsp:nvSpPr>
      <dsp:spPr>
        <a:xfrm>
          <a:off x="0" y="1439862"/>
          <a:ext cx="6408738" cy="0"/>
        </a:xfrm>
        <a:prstGeom prst="line">
          <a:avLst/>
        </a:prstGeom>
        <a:solidFill>
          <a:schemeClr val="accent2">
            <a:hueOff val="-1696227"/>
            <a:satOff val="0"/>
            <a:lumOff val="-6891"/>
            <a:alphaOff val="0"/>
          </a:schemeClr>
        </a:solidFill>
        <a:ln w="12700" cap="flat" cmpd="sng" algn="ctr">
          <a:solidFill>
            <a:schemeClr val="accent2">
              <a:hueOff val="-1696227"/>
              <a:satOff val="0"/>
              <a:lumOff val="-68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BC78DF-1B68-4511-9CB1-6A513AF8DD60}">
      <dsp:nvSpPr>
        <dsp:cNvPr id="0" name=""/>
        <dsp:cNvSpPr/>
      </dsp:nvSpPr>
      <dsp:spPr>
        <a:xfrm>
          <a:off x="0" y="1439862"/>
          <a:ext cx="6408738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They justify.</a:t>
          </a:r>
          <a:endParaRPr lang="en-US" sz="2000" kern="1200"/>
        </a:p>
      </dsp:txBody>
      <dsp:txXfrm>
        <a:off x="0" y="1439862"/>
        <a:ext cx="6408738" cy="719931"/>
      </dsp:txXfrm>
    </dsp:sp>
    <dsp:sp modelId="{874709F7-0A88-4F99-928C-11707C615A47}">
      <dsp:nvSpPr>
        <dsp:cNvPr id="0" name=""/>
        <dsp:cNvSpPr/>
      </dsp:nvSpPr>
      <dsp:spPr>
        <a:xfrm>
          <a:off x="0" y="2159793"/>
          <a:ext cx="6408738" cy="0"/>
        </a:xfrm>
        <a:prstGeom prst="line">
          <a:avLst/>
        </a:prstGeom>
        <a:solidFill>
          <a:schemeClr val="accent2">
            <a:hueOff val="-2544341"/>
            <a:satOff val="0"/>
            <a:lumOff val="-10336"/>
            <a:alphaOff val="0"/>
          </a:schemeClr>
        </a:solidFill>
        <a:ln w="12700" cap="flat" cmpd="sng" algn="ctr">
          <a:solidFill>
            <a:schemeClr val="accent2">
              <a:hueOff val="-2544341"/>
              <a:satOff val="0"/>
              <a:lumOff val="-103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97471-4402-499A-9C49-99075662DAEF}">
      <dsp:nvSpPr>
        <dsp:cNvPr id="0" name=""/>
        <dsp:cNvSpPr/>
      </dsp:nvSpPr>
      <dsp:spPr>
        <a:xfrm>
          <a:off x="0" y="2159793"/>
          <a:ext cx="6408738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Why?</a:t>
          </a:r>
          <a:endParaRPr lang="en-US" sz="2000" kern="1200"/>
        </a:p>
      </dsp:txBody>
      <dsp:txXfrm>
        <a:off x="0" y="2159793"/>
        <a:ext cx="6408738" cy="719931"/>
      </dsp:txXfrm>
    </dsp:sp>
    <dsp:sp modelId="{6A3A8596-DA95-40A9-8AF9-B32B558CCECB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-3392454"/>
            <a:satOff val="0"/>
            <a:lumOff val="-13782"/>
            <a:alphaOff val="0"/>
          </a:schemeClr>
        </a:solidFill>
        <a:ln w="12700" cap="flat" cmpd="sng" algn="ctr">
          <a:solidFill>
            <a:schemeClr val="accent2">
              <a:hueOff val="-3392454"/>
              <a:satOff val="0"/>
              <a:lumOff val="-137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E9F30B-8DBD-48CC-8A78-466E445B63CF}">
      <dsp:nvSpPr>
        <dsp:cNvPr id="0" name=""/>
        <dsp:cNvSpPr/>
      </dsp:nvSpPr>
      <dsp:spPr>
        <a:xfrm>
          <a:off x="0" y="2879724"/>
          <a:ext cx="6408738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What?</a:t>
          </a:r>
          <a:endParaRPr lang="en-US" sz="2000" kern="1200"/>
        </a:p>
      </dsp:txBody>
      <dsp:txXfrm>
        <a:off x="0" y="2879724"/>
        <a:ext cx="6408738" cy="719931"/>
      </dsp:txXfrm>
    </dsp:sp>
    <dsp:sp modelId="{A314785B-6045-4494-9E30-6ABACAFA3210}">
      <dsp:nvSpPr>
        <dsp:cNvPr id="0" name=""/>
        <dsp:cNvSpPr/>
      </dsp:nvSpPr>
      <dsp:spPr>
        <a:xfrm>
          <a:off x="0" y="3599656"/>
          <a:ext cx="6408738" cy="0"/>
        </a:xfrm>
        <a:prstGeom prst="line">
          <a:avLst/>
        </a:prstGeom>
        <a:solidFill>
          <a:schemeClr val="accent2">
            <a:hueOff val="-4240568"/>
            <a:satOff val="0"/>
            <a:lumOff val="-17227"/>
            <a:alphaOff val="0"/>
          </a:schemeClr>
        </a:solidFill>
        <a:ln w="12700" cap="flat" cmpd="sng" algn="ctr">
          <a:solidFill>
            <a:schemeClr val="accent2">
              <a:hueOff val="-4240568"/>
              <a:satOff val="0"/>
              <a:lumOff val="-172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0DDCB-5956-4EF1-95C5-6B74F47F3AAB}">
      <dsp:nvSpPr>
        <dsp:cNvPr id="0" name=""/>
        <dsp:cNvSpPr/>
      </dsp:nvSpPr>
      <dsp:spPr>
        <a:xfrm>
          <a:off x="0" y="3599656"/>
          <a:ext cx="6408738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How?</a:t>
          </a:r>
          <a:endParaRPr lang="en-US" sz="2000" kern="1200"/>
        </a:p>
      </dsp:txBody>
      <dsp:txXfrm>
        <a:off x="0" y="3599656"/>
        <a:ext cx="6408738" cy="719931"/>
      </dsp:txXfrm>
    </dsp:sp>
    <dsp:sp modelId="{18817D6D-6B73-470A-9569-B206400F0F41}">
      <dsp:nvSpPr>
        <dsp:cNvPr id="0" name=""/>
        <dsp:cNvSpPr/>
      </dsp:nvSpPr>
      <dsp:spPr>
        <a:xfrm>
          <a:off x="0" y="4319587"/>
          <a:ext cx="6408738" cy="0"/>
        </a:xfrm>
        <a:prstGeom prst="line">
          <a:avLst/>
        </a:prstGeom>
        <a:solidFill>
          <a:schemeClr val="accent2">
            <a:hueOff val="-5088681"/>
            <a:satOff val="0"/>
            <a:lumOff val="-20673"/>
            <a:alphaOff val="0"/>
          </a:schemeClr>
        </a:solidFill>
        <a:ln w="12700" cap="flat" cmpd="sng" algn="ctr">
          <a:solidFill>
            <a:schemeClr val="accent2">
              <a:hueOff val="-5088681"/>
              <a:satOff val="0"/>
              <a:lumOff val="-206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104E8-D568-4FDE-9694-FB198C637B1A}">
      <dsp:nvSpPr>
        <dsp:cNvPr id="0" name=""/>
        <dsp:cNvSpPr/>
      </dsp:nvSpPr>
      <dsp:spPr>
        <a:xfrm>
          <a:off x="0" y="4319587"/>
          <a:ext cx="6408738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Who?</a:t>
          </a:r>
          <a:endParaRPr lang="en-US" sz="2000" kern="1200"/>
        </a:p>
      </dsp:txBody>
      <dsp:txXfrm>
        <a:off x="0" y="4319587"/>
        <a:ext cx="6408738" cy="719931"/>
      </dsp:txXfrm>
    </dsp:sp>
    <dsp:sp modelId="{847C2BE1-A48A-4B6F-A08D-C47A40EBACCA}">
      <dsp:nvSpPr>
        <dsp:cNvPr id="0" name=""/>
        <dsp:cNvSpPr/>
      </dsp:nvSpPr>
      <dsp:spPr>
        <a:xfrm>
          <a:off x="0" y="5039518"/>
          <a:ext cx="6408738" cy="0"/>
        </a:xfrm>
        <a:prstGeom prst="line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accent2">
              <a:hueOff val="-5936795"/>
              <a:satOff val="0"/>
              <a:lumOff val="-2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AAFF63-6454-4598-8DFF-DA33E5C47749}">
      <dsp:nvSpPr>
        <dsp:cNvPr id="0" name=""/>
        <dsp:cNvSpPr/>
      </dsp:nvSpPr>
      <dsp:spPr>
        <a:xfrm>
          <a:off x="0" y="5039518"/>
          <a:ext cx="6408738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Ethics?</a:t>
          </a:r>
          <a:endParaRPr lang="en-US" sz="2000" kern="1200"/>
        </a:p>
      </dsp:txBody>
      <dsp:txXfrm>
        <a:off x="0" y="5039518"/>
        <a:ext cx="6408738" cy="7199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5D13D-49C1-47A2-89A6-FFB8DBF89CDE}">
      <dsp:nvSpPr>
        <dsp:cNvPr id="0" name=""/>
        <dsp:cNvSpPr/>
      </dsp:nvSpPr>
      <dsp:spPr>
        <a:xfrm>
          <a:off x="324644" y="0"/>
          <a:ext cx="5759450" cy="575945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93526-A90F-4713-85E8-28CB56395E6F}">
      <dsp:nvSpPr>
        <dsp:cNvPr id="0" name=""/>
        <dsp:cNvSpPr/>
      </dsp:nvSpPr>
      <dsp:spPr>
        <a:xfrm>
          <a:off x="871791" y="547147"/>
          <a:ext cx="2246185" cy="22461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The study will explore student wellbeing. </a:t>
          </a:r>
          <a:endParaRPr lang="en-US" sz="2500" kern="1200"/>
        </a:p>
      </dsp:txBody>
      <dsp:txXfrm>
        <a:off x="981441" y="656797"/>
        <a:ext cx="2026885" cy="2026885"/>
      </dsp:txXfrm>
    </dsp:sp>
    <dsp:sp modelId="{48D03243-7986-4BCD-BDBB-7BC0C483F59F}">
      <dsp:nvSpPr>
        <dsp:cNvPr id="0" name=""/>
        <dsp:cNvSpPr/>
      </dsp:nvSpPr>
      <dsp:spPr>
        <a:xfrm>
          <a:off x="3290760" y="547147"/>
          <a:ext cx="2246185" cy="22461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Ethical issues have been considered.</a:t>
          </a:r>
          <a:endParaRPr lang="en-US" sz="2500" kern="1200"/>
        </a:p>
      </dsp:txBody>
      <dsp:txXfrm>
        <a:off x="3400410" y="656797"/>
        <a:ext cx="2026885" cy="2026885"/>
      </dsp:txXfrm>
    </dsp:sp>
    <dsp:sp modelId="{1D31E275-9403-4A04-BDDD-3C1815A63245}">
      <dsp:nvSpPr>
        <dsp:cNvPr id="0" name=""/>
        <dsp:cNvSpPr/>
      </dsp:nvSpPr>
      <dsp:spPr>
        <a:xfrm>
          <a:off x="871791" y="2966116"/>
          <a:ext cx="2246185" cy="224618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Interviews will be used, as they are the best method.</a:t>
          </a:r>
          <a:endParaRPr lang="en-US" sz="2500" kern="1200"/>
        </a:p>
      </dsp:txBody>
      <dsp:txXfrm>
        <a:off x="981441" y="3075766"/>
        <a:ext cx="2026885" cy="2026885"/>
      </dsp:txXfrm>
    </dsp:sp>
    <dsp:sp modelId="{0067AEEB-637F-475C-AE36-4B73695EDB1C}">
      <dsp:nvSpPr>
        <dsp:cNvPr id="0" name=""/>
        <dsp:cNvSpPr/>
      </dsp:nvSpPr>
      <dsp:spPr>
        <a:xfrm>
          <a:off x="3290760" y="2966116"/>
          <a:ext cx="2246185" cy="22461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Several studies have examined this issue.</a:t>
          </a:r>
          <a:endParaRPr lang="en-US" sz="2500" kern="1200"/>
        </a:p>
      </dsp:txBody>
      <dsp:txXfrm>
        <a:off x="3400410" y="3075766"/>
        <a:ext cx="2026885" cy="20268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68C0EA-F20B-444B-90CD-76F56D536B0A}">
      <dsp:nvSpPr>
        <dsp:cNvPr id="0" name=""/>
        <dsp:cNvSpPr/>
      </dsp:nvSpPr>
      <dsp:spPr>
        <a:xfrm>
          <a:off x="1355" y="128664"/>
          <a:ext cx="4756576" cy="3020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33B62-BE50-4030-856D-9AE9F84E9FB7}">
      <dsp:nvSpPr>
        <dsp:cNvPr id="0" name=""/>
        <dsp:cNvSpPr/>
      </dsp:nvSpPr>
      <dsp:spPr>
        <a:xfrm>
          <a:off x="529863" y="630747"/>
          <a:ext cx="4756576" cy="30204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baseline="0"/>
            <a:t>Let's have some time to prepare a 5 minute discussion of what your proposal contains. </a:t>
          </a:r>
          <a:endParaRPr lang="en-US" sz="3100" kern="1200"/>
        </a:p>
      </dsp:txBody>
      <dsp:txXfrm>
        <a:off x="618328" y="719212"/>
        <a:ext cx="4579646" cy="2843495"/>
      </dsp:txXfrm>
    </dsp:sp>
    <dsp:sp modelId="{FD18A4E1-8701-49F8-A211-2257E4D0C7CE}">
      <dsp:nvSpPr>
        <dsp:cNvPr id="0" name=""/>
        <dsp:cNvSpPr/>
      </dsp:nvSpPr>
      <dsp:spPr>
        <a:xfrm>
          <a:off x="5814948" y="128664"/>
          <a:ext cx="4756576" cy="3020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C552F-A180-49C2-AED1-5777C0EDF2EC}">
      <dsp:nvSpPr>
        <dsp:cNvPr id="0" name=""/>
        <dsp:cNvSpPr/>
      </dsp:nvSpPr>
      <dsp:spPr>
        <a:xfrm>
          <a:off x="6343456" y="630747"/>
          <a:ext cx="4756576" cy="30204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baseline="0"/>
            <a:t>Then we will feedback to one another, strengths and weaknesses. Hopefully this could boost your marks! </a:t>
          </a:r>
          <a:endParaRPr lang="en-US" sz="3100" kern="1200"/>
        </a:p>
      </dsp:txBody>
      <dsp:txXfrm>
        <a:off x="6431921" y="719212"/>
        <a:ext cx="4579646" cy="28434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035BE9-6FDA-4772-AAD1-BF6C21707130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C89207-55B0-4B9F-BAA7-F4EDC8244BA5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7223B-4365-40F4-AC0F-64A546D538A2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 hope this module has given you insight into the world of research and how fun it can be, even if it's a little scary. </a:t>
          </a:r>
        </a:p>
      </dsp:txBody>
      <dsp:txXfrm>
        <a:off x="1900154" y="703"/>
        <a:ext cx="4508583" cy="1645155"/>
      </dsp:txXfrm>
    </dsp:sp>
    <dsp:sp modelId="{57C42EA7-5858-4BB7-A72E-188B2444CAB5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EAB49-81D6-4206-B9C2-851C5CEFA705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7CAA46-6299-4CF5-978B-6485B2F4ED09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Researchers work in government, education, healthcare and industry. </a:t>
          </a:r>
        </a:p>
      </dsp:txBody>
      <dsp:txXfrm>
        <a:off x="1900154" y="2057147"/>
        <a:ext cx="4508583" cy="1645155"/>
      </dsp:txXfrm>
    </dsp:sp>
    <dsp:sp modelId="{0CAF5F72-184A-47FA-B2F6-900341FE533D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B7E58D-C6B5-444F-8376-3DE755E18667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BC321-DC5C-4539-8B12-A4C1D263439E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It helps improve services, patient outcomes, policy and evidence-based practice. </a:t>
          </a:r>
        </a:p>
      </dsp:txBody>
      <dsp:txXfrm>
        <a:off x="1900154" y="4113591"/>
        <a:ext cx="4508583" cy="164515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898F2-C413-4420-8634-04B7C0ECF869}">
      <dsp:nvSpPr>
        <dsp:cNvPr id="0" name=""/>
        <dsp:cNvSpPr/>
      </dsp:nvSpPr>
      <dsp:spPr>
        <a:xfrm>
          <a:off x="0" y="492"/>
          <a:ext cx="6408738" cy="6774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06036-136F-44BC-8814-891DC98E27FB}">
      <dsp:nvSpPr>
        <dsp:cNvPr id="0" name=""/>
        <dsp:cNvSpPr/>
      </dsp:nvSpPr>
      <dsp:spPr>
        <a:xfrm>
          <a:off x="204933" y="152922"/>
          <a:ext cx="372606" cy="3726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2A98A-67CC-4267-A348-3CF24C2CDBAE}">
      <dsp:nvSpPr>
        <dsp:cNvPr id="0" name=""/>
        <dsp:cNvSpPr/>
      </dsp:nvSpPr>
      <dsp:spPr>
        <a:xfrm>
          <a:off x="782473" y="492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most important thing I learned in this module...</a:t>
          </a:r>
        </a:p>
      </dsp:txBody>
      <dsp:txXfrm>
        <a:off x="782473" y="492"/>
        <a:ext cx="5626264" cy="677466"/>
      </dsp:txXfrm>
    </dsp:sp>
    <dsp:sp modelId="{1B27F58D-D74C-4FD1-8328-E9EFE117F034}">
      <dsp:nvSpPr>
        <dsp:cNvPr id="0" name=""/>
        <dsp:cNvSpPr/>
      </dsp:nvSpPr>
      <dsp:spPr>
        <a:xfrm>
          <a:off x="0" y="847325"/>
          <a:ext cx="6408738" cy="6774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5FF032-F539-4339-9DDE-C303573B39B7}">
      <dsp:nvSpPr>
        <dsp:cNvPr id="0" name=""/>
        <dsp:cNvSpPr/>
      </dsp:nvSpPr>
      <dsp:spPr>
        <a:xfrm>
          <a:off x="204933" y="999755"/>
          <a:ext cx="372606" cy="3726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AC8D6-C817-4F82-8FF7-C5210852C82F}">
      <dsp:nvSpPr>
        <dsp:cNvPr id="0" name=""/>
        <dsp:cNvSpPr/>
      </dsp:nvSpPr>
      <dsp:spPr>
        <a:xfrm>
          <a:off x="782473" y="847325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If I could give next year's students one bit of advice...</a:t>
          </a:r>
        </a:p>
      </dsp:txBody>
      <dsp:txXfrm>
        <a:off x="782473" y="847325"/>
        <a:ext cx="5626264" cy="677466"/>
      </dsp:txXfrm>
    </dsp:sp>
    <dsp:sp modelId="{1C22BD69-8759-40BC-B030-26D07287D470}">
      <dsp:nvSpPr>
        <dsp:cNvPr id="0" name=""/>
        <dsp:cNvSpPr/>
      </dsp:nvSpPr>
      <dsp:spPr>
        <a:xfrm>
          <a:off x="0" y="1694158"/>
          <a:ext cx="6408738" cy="6774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3ABBC-B2A4-4A83-BF80-6D075B89BD3D}">
      <dsp:nvSpPr>
        <dsp:cNvPr id="0" name=""/>
        <dsp:cNvSpPr/>
      </dsp:nvSpPr>
      <dsp:spPr>
        <a:xfrm>
          <a:off x="204933" y="1846588"/>
          <a:ext cx="372606" cy="3726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AC897-B45F-4918-B54E-E192DBF7CBC6}">
      <dsp:nvSpPr>
        <dsp:cNvPr id="0" name=""/>
        <dsp:cNvSpPr/>
      </dsp:nvSpPr>
      <dsp:spPr>
        <a:xfrm>
          <a:off x="782473" y="1694158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Research is not about knowing all the answers. </a:t>
          </a:r>
        </a:p>
      </dsp:txBody>
      <dsp:txXfrm>
        <a:off x="782473" y="1694158"/>
        <a:ext cx="5626264" cy="677466"/>
      </dsp:txXfrm>
    </dsp:sp>
    <dsp:sp modelId="{EB00732D-39AF-4F13-96E8-606376A3E7AE}">
      <dsp:nvSpPr>
        <dsp:cNvPr id="0" name=""/>
        <dsp:cNvSpPr/>
      </dsp:nvSpPr>
      <dsp:spPr>
        <a:xfrm>
          <a:off x="0" y="2540991"/>
          <a:ext cx="6408738" cy="67746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340D4-D966-4F08-8532-4BEFC6D1DE15}">
      <dsp:nvSpPr>
        <dsp:cNvPr id="0" name=""/>
        <dsp:cNvSpPr/>
      </dsp:nvSpPr>
      <dsp:spPr>
        <a:xfrm>
          <a:off x="204933" y="2693421"/>
          <a:ext cx="372606" cy="3726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1802DA-0183-4135-BCED-11CC0F287EEB}">
      <dsp:nvSpPr>
        <dsp:cNvPr id="0" name=""/>
        <dsp:cNvSpPr/>
      </dsp:nvSpPr>
      <dsp:spPr>
        <a:xfrm>
          <a:off x="782473" y="2540991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Research is about asking better questions. </a:t>
          </a:r>
        </a:p>
      </dsp:txBody>
      <dsp:txXfrm>
        <a:off x="782473" y="2540991"/>
        <a:ext cx="5626264" cy="677466"/>
      </dsp:txXfrm>
    </dsp:sp>
    <dsp:sp modelId="{9A1A68BB-7A6B-49F9-A4F5-20DC5CEDBA51}">
      <dsp:nvSpPr>
        <dsp:cNvPr id="0" name=""/>
        <dsp:cNvSpPr/>
      </dsp:nvSpPr>
      <dsp:spPr>
        <a:xfrm>
          <a:off x="0" y="3387824"/>
          <a:ext cx="6408738" cy="67746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DFA83-1EA1-44E3-A5F5-2D42109934F3}">
      <dsp:nvSpPr>
        <dsp:cNvPr id="0" name=""/>
        <dsp:cNvSpPr/>
      </dsp:nvSpPr>
      <dsp:spPr>
        <a:xfrm>
          <a:off x="204933" y="3540254"/>
          <a:ext cx="372606" cy="3726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46EC9-7BF6-4EC1-A8DA-EE15550C21EA}">
      <dsp:nvSpPr>
        <dsp:cNvPr id="0" name=""/>
        <dsp:cNvSpPr/>
      </dsp:nvSpPr>
      <dsp:spPr>
        <a:xfrm>
          <a:off x="782473" y="3387824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Ten weeks ago, most of you started with a broad topic. </a:t>
          </a:r>
        </a:p>
      </dsp:txBody>
      <dsp:txXfrm>
        <a:off x="782473" y="3387824"/>
        <a:ext cx="5626264" cy="677466"/>
      </dsp:txXfrm>
    </dsp:sp>
    <dsp:sp modelId="{CCCD8059-D063-4BB5-A63A-456226966854}">
      <dsp:nvSpPr>
        <dsp:cNvPr id="0" name=""/>
        <dsp:cNvSpPr/>
      </dsp:nvSpPr>
      <dsp:spPr>
        <a:xfrm>
          <a:off x="0" y="4234658"/>
          <a:ext cx="6408738" cy="6774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21D4FD-1248-4FD9-92A7-8CD6CA90163A}">
      <dsp:nvSpPr>
        <dsp:cNvPr id="0" name=""/>
        <dsp:cNvSpPr/>
      </dsp:nvSpPr>
      <dsp:spPr>
        <a:xfrm>
          <a:off x="204933" y="4387088"/>
          <a:ext cx="372606" cy="3726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18843-FDD4-49BE-91F3-21F703492CED}">
      <dsp:nvSpPr>
        <dsp:cNvPr id="0" name=""/>
        <dsp:cNvSpPr/>
      </dsp:nvSpPr>
      <dsp:spPr>
        <a:xfrm>
          <a:off x="782473" y="4234658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Now you can justify a research question, critique evidence, choose a methodology, consider ethics and design a study. </a:t>
          </a:r>
        </a:p>
      </dsp:txBody>
      <dsp:txXfrm>
        <a:off x="782473" y="4234658"/>
        <a:ext cx="5626264" cy="677466"/>
      </dsp:txXfrm>
    </dsp:sp>
    <dsp:sp modelId="{FACF22CF-92C3-4264-B938-A4D5B8ABB093}">
      <dsp:nvSpPr>
        <dsp:cNvPr id="0" name=""/>
        <dsp:cNvSpPr/>
      </dsp:nvSpPr>
      <dsp:spPr>
        <a:xfrm>
          <a:off x="0" y="5081491"/>
          <a:ext cx="6408738" cy="6774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72058D-8012-4374-BD1E-E1FD262BF619}">
      <dsp:nvSpPr>
        <dsp:cNvPr id="0" name=""/>
        <dsp:cNvSpPr/>
      </dsp:nvSpPr>
      <dsp:spPr>
        <a:xfrm>
          <a:off x="204933" y="5233921"/>
          <a:ext cx="372606" cy="3726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E9BEC-D3DA-4B66-BA0A-E2B00CBA5FAE}">
      <dsp:nvSpPr>
        <dsp:cNvPr id="0" name=""/>
        <dsp:cNvSpPr/>
      </dsp:nvSpPr>
      <dsp:spPr>
        <a:xfrm>
          <a:off x="782473" y="5081491"/>
          <a:ext cx="5626264" cy="677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99" tIns="71699" rIns="71699" bIns="7169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Those are the foundations of evidence-based practice and independent enquiry.</a:t>
          </a:r>
        </a:p>
      </dsp:txBody>
      <dsp:txXfrm>
        <a:off x="782473" y="5081491"/>
        <a:ext cx="5626264" cy="6774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353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176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463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415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692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027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84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835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761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514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930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9149864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49" r:id="rId5"/>
    <p:sldLayoutId id="2147483754" r:id="rId6"/>
    <p:sldLayoutId id="2147483750" r:id="rId7"/>
    <p:sldLayoutId id="2147483751" r:id="rId8"/>
    <p:sldLayoutId id="2147483752" r:id="rId9"/>
    <p:sldLayoutId id="2147483753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0000" y="540000"/>
            <a:ext cx="5437187" cy="4792050"/>
          </a:xfrm>
        </p:spPr>
        <p:txBody>
          <a:bodyPr anchor="t">
            <a:normAutofit/>
          </a:bodyPr>
          <a:lstStyle/>
          <a:p>
            <a:r>
              <a:rPr lang="en-US"/>
              <a:t>Finalising</a:t>
            </a:r>
            <a:r>
              <a:rPr lang="en-US" dirty="0"/>
              <a:t> a Research Proposal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864" y="5516562"/>
            <a:ext cx="4500562" cy="796311"/>
          </a:xfrm>
        </p:spPr>
        <p:txBody>
          <a:bodyPr anchor="b">
            <a:normAutofit/>
          </a:bodyPr>
          <a:lstStyle/>
          <a:p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B6A35277-B644-74AD-DA4B-FEAAB2299D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19" r="4" b="4"/>
          <a:stretch>
            <a:fillRect/>
          </a:stretch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428CC-D576-23AD-CD08-180361E8D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750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20A92B-15AF-E0F7-D633-0C979A18BA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82564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0003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EC19E3-36F7-C23C-60D9-E1B4D91AC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/>
              <a:t>Food for Thought</a:t>
            </a:r>
          </a:p>
        </p:txBody>
      </p:sp>
      <p:pic>
        <p:nvPicPr>
          <p:cNvPr id="5" name="Picture 4" descr="Vegetables and fruits in a row">
            <a:extLst>
              <a:ext uri="{FF2B5EF4-FFF2-40B4-BE49-F238E27FC236}">
                <a16:creationId xmlns:a16="http://schemas.microsoft.com/office/drawing/2014/main" id="{67320F3D-357B-5E79-90ED-031D344161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27" r="30239" b="-3"/>
          <a:stretch>
            <a:fillRect/>
          </a:stretch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00F62-3801-DDE9-819A-72FE6EC66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>
                <a:ea typeface="+mn-lt"/>
                <a:cs typeface="+mn-lt"/>
              </a:rPr>
              <a:t>The difference between a pass and a distinction is rarely the amount of literature you found. It is usually how effectively you use that literature to build an argument.</a:t>
            </a:r>
          </a:p>
          <a:p>
            <a:pPr marL="269875" indent="-269875"/>
            <a:r>
              <a:rPr lang="en-US"/>
              <a:t>Think: Would I fund this research?</a:t>
            </a:r>
            <a:endParaRPr lang="en-US" dirty="0"/>
          </a:p>
          <a:p>
            <a:pPr marL="269875" indent="-269875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103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43AD1-1A87-BFDE-495F-042F921CA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Proposal Health Check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84EA3CA-1C57-7175-567E-EC60F68852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0220610"/>
              </p:ext>
            </p:extLst>
          </p:nvPr>
        </p:nvGraphicFramePr>
        <p:xfrm>
          <a:off x="539750" y="1989138"/>
          <a:ext cx="11101388" cy="43891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75347">
                  <a:extLst>
                    <a:ext uri="{9D8B030D-6E8A-4147-A177-3AD203B41FA5}">
                      <a16:colId xmlns:a16="http://schemas.microsoft.com/office/drawing/2014/main" val="3853463992"/>
                    </a:ext>
                  </a:extLst>
                </a:gridCol>
                <a:gridCol w="2775347">
                  <a:extLst>
                    <a:ext uri="{9D8B030D-6E8A-4147-A177-3AD203B41FA5}">
                      <a16:colId xmlns:a16="http://schemas.microsoft.com/office/drawing/2014/main" val="1193092311"/>
                    </a:ext>
                  </a:extLst>
                </a:gridCol>
                <a:gridCol w="2775347">
                  <a:extLst>
                    <a:ext uri="{9D8B030D-6E8A-4147-A177-3AD203B41FA5}">
                      <a16:colId xmlns:a16="http://schemas.microsoft.com/office/drawing/2014/main" val="1333372995"/>
                    </a:ext>
                  </a:extLst>
                </a:gridCol>
                <a:gridCol w="2775347">
                  <a:extLst>
                    <a:ext uri="{9D8B030D-6E8A-4147-A177-3AD203B41FA5}">
                      <a16:colId xmlns:a16="http://schemas.microsoft.com/office/drawing/2014/main" val="289912361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Component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Yes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Almost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No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10533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Title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91135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Research Question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86174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Aim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03904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Objectives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80449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Literature Review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750117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Rationale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91546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Methodology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17511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Sampling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67743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Data Collection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989948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Ethics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71071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References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□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96471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6540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046D8F9-B18B-42F5-B320-22E156F4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980DF08-8878-4A99-871A-573EBF4F3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1E0FF3E7-007F-48E0-8352-89CE4375B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F02DE4FC-8B38-40C7-A2F5-CBD4C6592E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5C97C509-DDA4-4291-88B3-8E2B146099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6345897-50D9-424E-A94E-18A63AEE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266E6E08-BABA-49E9-884E-480584915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264460-9997-97DD-A818-32D3FB2CB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Proposal Health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516EE-FC9B-6D72-BB96-A0A9B0228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Which section is causing the most difficulty?</a:t>
            </a:r>
          </a:p>
        </p:txBody>
      </p:sp>
    </p:spTree>
    <p:extLst>
      <p:ext uri="{BB962C8B-B14F-4D97-AF65-F5344CB8AC3E}">
        <p14:creationId xmlns:p14="http://schemas.microsoft.com/office/powerpoint/2010/main" val="408365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F14BE-7B63-BEF1-5028-9C792289C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100"/>
              <a:t>What Makes a Strong Proposal?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935D76-F265-A105-3B88-5309F8BB3E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1149327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5375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BCE9A6-BD84-A483-0B92-F6B733D4F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85C630-32D7-DD68-54A5-69A3C35B2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4136958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27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DE33C-E8B8-C3F8-AAA5-4DBEE0041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/>
              <a:t>The Golden Thread</a:t>
            </a:r>
          </a:p>
        </p:txBody>
      </p:sp>
      <p:pic>
        <p:nvPicPr>
          <p:cNvPr id="5" name="Picture 4" descr="Web of wires connecting pins">
            <a:extLst>
              <a:ext uri="{FF2B5EF4-FFF2-40B4-BE49-F238E27FC236}">
                <a16:creationId xmlns:a16="http://schemas.microsoft.com/office/drawing/2014/main" id="{CAC711AE-7738-ED14-BC96-0E116C2A18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1" r="33927" b="4"/>
          <a:stretch>
            <a:fillRect/>
          </a:stretch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BA593-FD1A-2B52-F889-BC4DD5978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Question</a:t>
            </a:r>
            <a:endParaRPr lang="en-US" dirty="0"/>
          </a:p>
          <a:p>
            <a:pPr marL="269875" indent="-269875"/>
            <a:r>
              <a:rPr lang="en-US"/>
              <a:t>Aim</a:t>
            </a:r>
            <a:endParaRPr lang="en-US" dirty="0"/>
          </a:p>
          <a:p>
            <a:pPr marL="269875" indent="-269875"/>
            <a:r>
              <a:rPr lang="en-US"/>
              <a:t>Objectives</a:t>
            </a:r>
            <a:endParaRPr lang="en-US" dirty="0"/>
          </a:p>
          <a:p>
            <a:pPr marL="269875" indent="-269875"/>
            <a:r>
              <a:rPr lang="en-US"/>
              <a:t>Methodology</a:t>
            </a:r>
            <a:endParaRPr lang="en-US" dirty="0"/>
          </a:p>
          <a:p>
            <a:pPr marL="269875" indent="-269875"/>
            <a:r>
              <a:rPr lang="en-US"/>
              <a:t>Method</a:t>
            </a:r>
            <a:endParaRPr lang="en-US" dirty="0"/>
          </a:p>
          <a:p>
            <a:pPr marL="269875" indent="-269875"/>
            <a:r>
              <a:rPr lang="en-US"/>
              <a:t>Analysis</a:t>
            </a:r>
          </a:p>
          <a:p>
            <a:pPr marL="269875" indent="-269875"/>
            <a:r>
              <a:rPr lang="en-US"/>
              <a:t>Does every stage logically connect?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192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0E49A1-5B56-105A-15D3-D9B75119C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Corey's Biggest Bugbears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99F6ED-36CC-DAE4-A1E0-FD7ADE3491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4495161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412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415CE-EEBE-321C-4036-0837F8F41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US"/>
              <a:t>Over to You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091183-4522-9FF5-E0F5-21AAC9F4D8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375700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4823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BD91C-C057-F646-B24A-A0B89CEB5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Looking Forward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F93B46-1103-9C98-3E06-005352545E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8973481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7147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DEC6E-18CC-EA41-FAE4-712E0B135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Plenary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0610CA-BA7A-B3BD-A551-CB91D21A37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0194221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8834080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GlowVTI</vt:lpstr>
      <vt:lpstr>Finalising a Research Proposal</vt:lpstr>
      <vt:lpstr>Aims and Objectives</vt:lpstr>
      <vt:lpstr>Food for Thought</vt:lpstr>
      <vt:lpstr>Proposal Health Check</vt:lpstr>
      <vt:lpstr>Proposal Health Check</vt:lpstr>
      <vt:lpstr>What Makes a Strong Proposal?</vt:lpstr>
      <vt:lpstr>Question</vt:lpstr>
      <vt:lpstr>The Golden Thread</vt:lpstr>
      <vt:lpstr>Corey's Biggest Bugbears</vt:lpstr>
      <vt:lpstr>Over to You</vt:lpstr>
      <vt:lpstr>Looking Forward</vt:lpstr>
      <vt:lpstr>Plenary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76</cp:revision>
  <dcterms:created xsi:type="dcterms:W3CDTF">2026-08-11T13:33:45Z</dcterms:created>
  <dcterms:modified xsi:type="dcterms:W3CDTF">2026-08-11T13:47:04Z</dcterms:modified>
</cp:coreProperties>
</file>