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4" r:id="rId1"/>
  </p:sldMasterIdLst>
  <p:sldIdLst>
    <p:sldId id="256" r:id="rId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2"/>
  </p:normalViewPr>
  <p:slideViewPr>
    <p:cSldViewPr snapToGrid="0">
      <p:cViewPr>
        <p:scale>
          <a:sx n="90" d="100"/>
          <a:sy n="90" d="100"/>
        </p:scale>
        <p:origin x="896" y="20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4212" y="685799"/>
            <a:ext cx="8001000" cy="2971801"/>
          </a:xfrm>
        </p:spPr>
        <p:txBody>
          <a:bodyPr anchor="b">
            <a:normAutofit/>
          </a:bodyPr>
          <a:lstStyle>
            <a:lvl1pPr algn="l">
              <a:defRPr sz="4800">
                <a:effectLst/>
              </a:defRPr>
            </a:lvl1pPr>
          </a:lstStyle>
          <a:p>
            <a:r>
              <a:rPr lang="en-US"/>
              <a:t>Click to edit Master title style</a:t>
            </a:r>
            <a:endParaRPr lang="en-US" dirty="0"/>
          </a:p>
        </p:txBody>
      </p:sp>
      <p:sp>
        <p:nvSpPr>
          <p:cNvPr id="3" name="Subtitle 2"/>
          <p:cNvSpPr>
            <a:spLocks noGrp="1"/>
          </p:cNvSpPr>
          <p:nvPr>
            <p:ph type="subTitle" idx="1"/>
          </p:nvPr>
        </p:nvSpPr>
        <p:spPr>
          <a:xfrm>
            <a:off x="684212" y="3843867"/>
            <a:ext cx="6400800" cy="1947333"/>
          </a:xfrm>
        </p:spPr>
        <p:txBody>
          <a:bodyPr anchor="t">
            <a:normAutofit/>
          </a:bodyPr>
          <a:lstStyle>
            <a:lvl1pPr marL="0" indent="0" algn="l">
              <a:buNone/>
              <a:defRPr sz="2100">
                <a:solidFill>
                  <a:schemeClr val="bg2">
                    <a:lumMod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EA0C0817-A112-4847-8014-A94B7D2A4EA3}" type="datetime1">
              <a:rPr lang="en-US" smtClean="0"/>
              <a:t>9/23/19</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dirty="0"/>
          </a:p>
        </p:txBody>
      </p:sp>
      <p:cxnSp>
        <p:nvCxnSpPr>
          <p:cNvPr id="16" name="Straight Connector 15"/>
          <p:cNvCxnSpPr/>
          <p:nvPr/>
        </p:nvCxnSpPr>
        <p:spPr>
          <a:xfrm flipH="1">
            <a:off x="8228012" y="8467"/>
            <a:ext cx="3810000" cy="3810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7" name="Straight Connector 16"/>
          <p:cNvCxnSpPr/>
          <p:nvPr/>
        </p:nvCxnSpPr>
        <p:spPr>
          <a:xfrm flipH="1">
            <a:off x="6108170" y="91545"/>
            <a:ext cx="6080655" cy="6080655"/>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9" name="Straight Connector 18"/>
          <p:cNvCxnSpPr/>
          <p:nvPr/>
        </p:nvCxnSpPr>
        <p:spPr>
          <a:xfrm flipH="1">
            <a:off x="7235825" y="228600"/>
            <a:ext cx="4953000" cy="4953000"/>
          </a:xfrm>
          <a:prstGeom prst="line">
            <a:avLst/>
          </a:prstGeom>
          <a:ln w="1270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335837" y="32278"/>
            <a:ext cx="4852989" cy="485298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cxnSp>
        <p:nvCxnSpPr>
          <p:cNvPr id="23" name="Straight Connector 22"/>
          <p:cNvCxnSpPr/>
          <p:nvPr/>
        </p:nvCxnSpPr>
        <p:spPr>
          <a:xfrm flipH="1">
            <a:off x="7845426" y="609601"/>
            <a:ext cx="4343399" cy="4343399"/>
          </a:xfrm>
          <a:prstGeom prst="line">
            <a:avLst/>
          </a:prstGeom>
          <a:ln w="31750">
            <a:solidFill>
              <a:schemeClr val="tx1"/>
            </a:solidFill>
          </a:ln>
        </p:spPr>
        <p:style>
          <a:lnRef idx="2">
            <a:schemeClr val="accent1"/>
          </a:lnRef>
          <a:fillRef idx="0">
            <a:schemeClr val="accent1"/>
          </a:fillRef>
          <a:effectRef idx="1">
            <a:schemeClr val="accent1"/>
          </a:effectRef>
          <a:fontRef idx="minor">
            <a:schemeClr val="tx1"/>
          </a:fontRef>
        </p:style>
      </p:cxnSp>
    </p:spTree>
    <p:extLst>
      <p:ext uri="{BB962C8B-B14F-4D97-AF65-F5344CB8AC3E}">
        <p14:creationId xmlns:p14="http://schemas.microsoft.com/office/powerpoint/2010/main" val="217037726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nchor="ct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82940893"/>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4211" y="2006600"/>
            <a:ext cx="8534401" cy="2281600"/>
          </a:xfrm>
        </p:spPr>
        <p:txBody>
          <a:bodyPr anchor="b">
            <a:normAutofit/>
          </a:bodyPr>
          <a:lstStyle>
            <a:lvl1pPr algn="l">
              <a:defRPr sz="3600" b="0" cap="all"/>
            </a:lvl1pPr>
          </a:lstStyle>
          <a:p>
            <a:r>
              <a:rPr lang="en-US"/>
              <a:t>Click to edit Master title style</a:t>
            </a:r>
            <a:endParaRPr lang="en-US" dirty="0"/>
          </a:p>
        </p:txBody>
      </p:sp>
      <p:sp>
        <p:nvSpPr>
          <p:cNvPr id="3" name="Text Placeholder 2"/>
          <p:cNvSpPr>
            <a:spLocks noGrp="1"/>
          </p:cNvSpPr>
          <p:nvPr>
            <p:ph type="body" idx="1"/>
          </p:nvPr>
        </p:nvSpPr>
        <p:spPr>
          <a:xfrm>
            <a:off x="684213" y="4495800"/>
            <a:ext cx="8534400" cy="14986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00133998"/>
      </p:ext>
    </p:extLst>
  </p:cSld>
  <p:clrMapOvr>
    <a:masterClrMapping/>
  </p:clrMapOvr>
  <p:hf sldNum="0" hdr="0" ftr="0" dt="0"/>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84211" y="685800"/>
            <a:ext cx="4937655" cy="361526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808133" y="685801"/>
            <a:ext cx="4934479" cy="3615266"/>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840912327"/>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972080" y="685800"/>
            <a:ext cx="4649787"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84211" y="1270529"/>
            <a:ext cx="4937655"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79066" y="685800"/>
            <a:ext cx="4665134" cy="576262"/>
          </a:xfrm>
        </p:spPr>
        <p:txBody>
          <a:bodyPr anchor="b">
            <a:noAutofit/>
          </a:bodyPr>
          <a:lstStyle>
            <a:lvl1pPr marL="0" indent="0">
              <a:buNone/>
              <a:defRPr sz="2800" b="0">
                <a:solidFill>
                  <a:schemeClr val="tx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806545" y="1262062"/>
            <a:ext cx="4929188" cy="3030538"/>
          </a:xfrm>
        </p:spPr>
        <p:txBody>
          <a:bodyPr anchor="t">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F6FA2B21-3FCD-4721-B95C-427943F61125}" type="datetime1">
              <a:rPr lang="en-US" smtClean="0"/>
              <a:t>9/23/19</a:t>
            </a:fld>
            <a:endParaRPr lang="en-US"/>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634682936"/>
      </p:ext>
    </p:extLst>
  </p:cSld>
  <p:clrMapOvr>
    <a:masterClrMapping/>
  </p:clrMapOvr>
  <p:hf sldNum="0" hdr="0" ftr="0" dt="0"/>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777013525"/>
      </p:ext>
    </p:extLst>
  </p:cSld>
  <p:clrMapOvr>
    <a:masterClrMapping/>
  </p:clrMapOvr>
  <p:hf sldNum="0" hdr="0" ftr="0" dt="0"/>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F6FA2B21-3FCD-4721-B95C-427943F61125}" type="datetime1">
              <a:rPr lang="en-US" smtClean="0"/>
              <a:t>9/23/19</a:t>
            </a:fld>
            <a:endParaRPr lang="en-US"/>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301115321"/>
      </p:ext>
    </p:extLst>
  </p:cSld>
  <p:clrMapOvr>
    <a:masterClrMapping/>
  </p:clrMapOvr>
  <p:hf sldNum="0" hdr="0" ftr="0" dt="0"/>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7085012" y="685800"/>
            <a:ext cx="3657600" cy="1371600"/>
          </a:xfrm>
        </p:spPr>
        <p:txBody>
          <a:bodyPr anchor="b">
            <a:normAutofit/>
          </a:bodyPr>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684212" y="685800"/>
            <a:ext cx="5943601" cy="5308600"/>
          </a:xfrm>
        </p:spPr>
        <p:txBody>
          <a:bodyPr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7085012" y="2209799"/>
            <a:ext cx="3657600" cy="2091267"/>
          </a:xfrm>
        </p:spPr>
        <p:txBody>
          <a:bodyPr anchor="t">
            <a:normAutofit/>
          </a:bodyPr>
          <a:lstStyle>
            <a:lvl1pPr marL="0" indent="0">
              <a:buNone/>
              <a:defRPr sz="16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23120324"/>
      </p:ext>
    </p:extLst>
  </p:cSld>
  <p:clrMapOvr>
    <a:masterClrMapping/>
  </p:clrMapOvr>
  <p:hf sldNum="0" hdr="0" ftr="0" dt="0"/>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722812" y="1447800"/>
            <a:ext cx="6019800" cy="1143000"/>
          </a:xfrm>
        </p:spPr>
        <p:txBody>
          <a:bodyPr anchor="b">
            <a:normAutofit/>
          </a:bodyPr>
          <a:lstStyle>
            <a:lvl1pPr algn="l">
              <a:defRPr sz="2800" b="0"/>
            </a:lvl1pPr>
          </a:lstStyle>
          <a:p>
            <a:r>
              <a:rPr lang="en-US"/>
              <a:t>Click to edit Master title style</a:t>
            </a:r>
            <a:endParaRPr lang="en-US" dirty="0"/>
          </a:p>
        </p:txBody>
      </p:sp>
      <p:sp>
        <p:nvSpPr>
          <p:cNvPr id="14" name="Picture Placeholder 2"/>
          <p:cNvSpPr>
            <a:spLocks noGrp="1" noChangeAspect="1"/>
          </p:cNvSpPr>
          <p:nvPr>
            <p:ph type="pic" idx="1"/>
          </p:nvPr>
        </p:nvSpPr>
        <p:spPr>
          <a:xfrm>
            <a:off x="989012" y="914400"/>
            <a:ext cx="3280974" cy="45720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4722812" y="2777066"/>
            <a:ext cx="6021388" cy="2048933"/>
          </a:xfrm>
        </p:spPr>
        <p:txBody>
          <a:bodyPr anchor="t">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F6FA2B21-3FCD-4721-B95C-427943F61125}" type="datetime1">
              <a:rPr lang="en-US" smtClean="0"/>
              <a:t>9/23/19</a:t>
            </a:fld>
            <a:endParaRPr lang="en-US"/>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4019834268"/>
      </p:ext>
    </p:extLst>
  </p:cSld>
  <p:clrMapOvr>
    <a:masterClrMapping/>
  </p:clrMapOvr>
  <p:hf sldNum="0" hdr="0" ftr="0" dt="0"/>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17" name="Picture Placeholder 2"/>
          <p:cNvSpPr>
            <a:spLocks noGrp="1" noChangeAspect="1"/>
          </p:cNvSpPr>
          <p:nvPr>
            <p:ph type="pic" idx="13"/>
          </p:nvPr>
        </p:nvSpPr>
        <p:spPr>
          <a:xfrm>
            <a:off x="685800" y="533400"/>
            <a:ext cx="10818812" cy="3124200"/>
          </a:xfrm>
          <a:prstGeom prst="snip2DiagRect">
            <a:avLst>
              <a:gd name="adj1" fmla="val 10815"/>
              <a:gd name="adj2" fmla="val 0"/>
            </a:avLst>
          </a:prstGeom>
          <a:ln w="15875">
            <a:solidFill>
              <a:schemeClr val="tx1">
                <a:alpha val="40000"/>
              </a:schemeClr>
            </a:solidFill>
          </a:ln>
          <a:effectLst>
            <a:innerShdw blurRad="57150" dist="38100" dir="14460000">
              <a:srgbClr val="000000">
                <a:alpha val="70000"/>
              </a:srgbClr>
            </a:inn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16" name="Text Placeholder 9"/>
          <p:cNvSpPr>
            <a:spLocks noGrp="1"/>
          </p:cNvSpPr>
          <p:nvPr>
            <p:ph type="body" sz="quarter" idx="14"/>
          </p:nvPr>
        </p:nvSpPr>
        <p:spPr>
          <a:xfrm>
            <a:off x="914402" y="3843867"/>
            <a:ext cx="8304210" cy="457200"/>
          </a:xfrm>
        </p:spPr>
        <p:txBody>
          <a:bodyPr anchor="t">
            <a:normAutofit/>
          </a:bodyPr>
          <a:lstStyle>
            <a:lvl1pPr marL="0" indent="0">
              <a:buFontTx/>
              <a:buNone/>
              <a:defRPr sz="1600"/>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Date Placeholder 2"/>
          <p:cNvSpPr>
            <a:spLocks noGrp="1"/>
          </p:cNvSpPr>
          <p:nvPr>
            <p:ph type="dt" sz="half" idx="10"/>
          </p:nvPr>
        </p:nvSpPr>
        <p:spPr/>
        <p:txBody>
          <a:bodyPr/>
          <a:lstStyle/>
          <a:p>
            <a:fld id="{F6FA2B21-3FCD-4721-B95C-427943F61125}" type="datetime1">
              <a:rPr lang="en-US" smtClean="0"/>
              <a:t>9/23/19</a:t>
            </a:fld>
            <a:endParaRPr lang="en-US"/>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962893132"/>
      </p:ext>
    </p:extLst>
  </p:cSld>
  <p:clrMapOvr>
    <a:masterClrMapping/>
  </p:clrMapOvr>
  <p:hf sldNum="0" hdr="0" ftr="0" dt="0"/>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anchor="ctr">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2" y="4114800"/>
            <a:ext cx="8535988" cy="1879600"/>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137945930"/>
      </p:ext>
    </p:extLst>
  </p:cSld>
  <p:clrMapOvr>
    <a:masterClrMapping/>
  </p:clrMapOvr>
  <p:hf sldNum="0" hdr="0" ftr="0" dt="0"/>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41411" y="685800"/>
            <a:ext cx="9144001"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1446212" y="3429000"/>
            <a:ext cx="8534400" cy="381000"/>
          </a:xfrm>
        </p:spPr>
        <p:txBody>
          <a:bodyPr anchor="ctr"/>
          <a:lstStyle>
            <a:lvl1pPr marL="0" indent="0">
              <a:buFontTx/>
              <a:buNone/>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84213" y="4301067"/>
            <a:ext cx="8534400" cy="1684865"/>
          </a:xfrm>
        </p:spPr>
        <p:txBody>
          <a:bodyPr anchor="ctr">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4" name="TextBox 13"/>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5" name="TextBox 14"/>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2980313133"/>
      </p:ext>
    </p:extLst>
  </p:cSld>
  <p:clrMapOvr>
    <a:masterClrMapping/>
  </p:clrMapOvr>
  <p:hf sldNum="0" hdr="0" ftr="0" dt="0"/>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84212" y="3429000"/>
            <a:ext cx="8534400" cy="1697400"/>
          </a:xfrm>
        </p:spPr>
        <p:txBody>
          <a:bodyPr anchor="b">
            <a:normAutofit/>
          </a:bodyPr>
          <a:lstStyle>
            <a:lvl1pPr algn="l">
              <a:defRPr sz="3200" b="0" cap="all"/>
            </a:lvl1pPr>
          </a:lstStyle>
          <a:p>
            <a:r>
              <a:rPr lang="en-US"/>
              <a:t>Click to edit Master title style</a:t>
            </a:r>
            <a:endParaRPr lang="en-US" dirty="0"/>
          </a:p>
        </p:txBody>
      </p:sp>
      <p:sp>
        <p:nvSpPr>
          <p:cNvPr id="3" name="Text Placeholder 2"/>
          <p:cNvSpPr>
            <a:spLocks noGrp="1"/>
          </p:cNvSpPr>
          <p:nvPr>
            <p:ph type="body" idx="1"/>
          </p:nvPr>
        </p:nvSpPr>
        <p:spPr>
          <a:xfrm>
            <a:off x="684211" y="5132981"/>
            <a:ext cx="8535990" cy="860400"/>
          </a:xfrm>
        </p:spPr>
        <p:txBody>
          <a:bodyPr anchor="t">
            <a:normAutofit/>
          </a:bodyPr>
          <a:lstStyle>
            <a:lvl1pPr marL="0" indent="0" algn="l">
              <a:buNone/>
              <a:defRPr sz="20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808370099"/>
      </p:ext>
    </p:extLst>
  </p:cSld>
  <p:clrMapOvr>
    <a:masterClrMapping/>
  </p:clrMapOvr>
  <p:hf sldNum="0" hdr="0" ftr="0" dt="0"/>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1141413" y="685800"/>
            <a:ext cx="9144000" cy="2743200"/>
          </a:xfrm>
        </p:spPr>
        <p:txBody>
          <a:bodyPr anchor="ctr">
            <a:normAutofit/>
          </a:bodyPr>
          <a:lstStyle>
            <a:lvl1pPr algn="l">
              <a:defRPr sz="3200" b="0" cap="all">
                <a:solidFill>
                  <a:schemeClr val="tx1"/>
                </a:solidFill>
              </a:defRPr>
            </a:lvl1pPr>
          </a:lstStyle>
          <a:p>
            <a:r>
              <a:rPr lang="en-US"/>
              <a:t>Click to edit Master title style</a:t>
            </a:r>
            <a:endParaRPr lang="en-US" dirty="0"/>
          </a:p>
        </p:txBody>
      </p:sp>
      <p:sp>
        <p:nvSpPr>
          <p:cNvPr id="10" name="Text Placeholder 9"/>
          <p:cNvSpPr>
            <a:spLocks noGrp="1"/>
          </p:cNvSpPr>
          <p:nvPr>
            <p:ph type="body" sz="quarter" idx="13"/>
          </p:nvPr>
        </p:nvSpPr>
        <p:spPr>
          <a:xfrm>
            <a:off x="684212" y="3928534"/>
            <a:ext cx="8534401" cy="1049866"/>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978400"/>
            <a:ext cx="8534401" cy="1016000"/>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
        <p:nvSpPr>
          <p:cNvPr id="11" name="TextBox 10"/>
          <p:cNvSpPr txBox="1"/>
          <p:nvPr/>
        </p:nvSpPr>
        <p:spPr>
          <a:xfrm>
            <a:off x="531812" y="812222"/>
            <a:ext cx="609600" cy="584776"/>
          </a:xfrm>
          <a:prstGeom prst="rect">
            <a:avLst/>
          </a:prstGeom>
        </p:spPr>
        <p:txBody>
          <a:bodyPr vert="horz" lIns="91440" tIns="45720" rIns="91440" bIns="45720" rtlCol="0" anchor="ctr">
            <a:noAutofit/>
          </a:bodyPr>
          <a:lstStyle/>
          <a:p>
            <a:pPr lvl="0"/>
            <a:r>
              <a:rPr lang="en-US" sz="8000" dirty="0">
                <a:solidFill>
                  <a:schemeClr val="tx1"/>
                </a:solidFill>
                <a:effectLst/>
              </a:rPr>
              <a:t>“</a:t>
            </a:r>
          </a:p>
        </p:txBody>
      </p:sp>
      <p:sp>
        <p:nvSpPr>
          <p:cNvPr id="12" name="TextBox 11"/>
          <p:cNvSpPr txBox="1"/>
          <p:nvPr/>
        </p:nvSpPr>
        <p:spPr>
          <a:xfrm>
            <a:off x="10285412" y="2768601"/>
            <a:ext cx="609600" cy="584776"/>
          </a:xfrm>
          <a:prstGeom prst="rect">
            <a:avLst/>
          </a:prstGeom>
        </p:spPr>
        <p:txBody>
          <a:bodyPr vert="horz" lIns="91440" tIns="45720" rIns="91440" bIns="45720" rtlCol="0" anchor="ctr">
            <a:noAutofit/>
          </a:bodyPr>
          <a:lstStyle/>
          <a:p>
            <a:pPr lvl="0" algn="r"/>
            <a:r>
              <a:rPr lang="en-US" sz="8000" dirty="0">
                <a:solidFill>
                  <a:schemeClr val="tx1"/>
                </a:solidFill>
                <a:effectLst/>
              </a:rPr>
              <a:t>”</a:t>
            </a:r>
          </a:p>
        </p:txBody>
      </p:sp>
    </p:spTree>
    <p:extLst>
      <p:ext uri="{BB962C8B-B14F-4D97-AF65-F5344CB8AC3E}">
        <p14:creationId xmlns:p14="http://schemas.microsoft.com/office/powerpoint/2010/main" val="479702524"/>
      </p:ext>
    </p:extLst>
  </p:cSld>
  <p:clrMapOvr>
    <a:masterClrMapping/>
  </p:clrMapOvr>
  <p:hf sldNum="0" hdr="0" ftr="0" dt="0"/>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4213" y="685800"/>
            <a:ext cx="10058400" cy="2743200"/>
          </a:xfrm>
        </p:spPr>
        <p:txBody>
          <a:bodyPr vert="horz" lIns="91440" tIns="45720" rIns="91440" bIns="45720" rtlCol="0" anchor="ctr">
            <a:normAutofit/>
          </a:bodyPr>
          <a:lstStyle>
            <a:lvl1pPr>
              <a:defRPr lang="en-US" b="0" dirty="0"/>
            </a:lvl1pPr>
          </a:lstStyle>
          <a:p>
            <a:pPr marL="0" lvl="0"/>
            <a:r>
              <a:rPr lang="en-US"/>
              <a:t>Click to edit Master title style</a:t>
            </a:r>
            <a:endParaRPr lang="en-US" dirty="0"/>
          </a:p>
        </p:txBody>
      </p:sp>
      <p:sp>
        <p:nvSpPr>
          <p:cNvPr id="10" name="Text Placeholder 9"/>
          <p:cNvSpPr>
            <a:spLocks noGrp="1"/>
          </p:cNvSpPr>
          <p:nvPr>
            <p:ph type="body" sz="quarter" idx="13"/>
          </p:nvPr>
        </p:nvSpPr>
        <p:spPr>
          <a:xfrm>
            <a:off x="684212" y="3928534"/>
            <a:ext cx="8534400" cy="838200"/>
          </a:xfrm>
        </p:spPr>
        <p:txBody>
          <a:bodyPr vert="horz" lIns="91440" tIns="45720" rIns="91440" bIns="45720" rtlCol="0" anchor="b">
            <a:normAutofit/>
          </a:bodyPr>
          <a:lstStyle>
            <a:lvl1pPr>
              <a:buNone/>
              <a:defRPr lang="en-US" sz="2400" b="0" cap="all" dirty="0">
                <a:ln w="3175" cmpd="sng">
                  <a:noFill/>
                </a:ln>
                <a:solidFill>
                  <a:schemeClr val="tx1"/>
                </a:solidFill>
                <a:effectLst/>
              </a:defRPr>
            </a:lvl1pPr>
          </a:lstStyle>
          <a:p>
            <a:pPr marL="0" lvl="0">
              <a:spcBef>
                <a:spcPct val="0"/>
              </a:spcBef>
              <a:buNone/>
            </a:pPr>
            <a:r>
              <a:rPr lang="en-US"/>
              <a:t>Click to edit Master text styles</a:t>
            </a:r>
          </a:p>
        </p:txBody>
      </p:sp>
      <p:sp>
        <p:nvSpPr>
          <p:cNvPr id="3" name="Text Placeholder 2"/>
          <p:cNvSpPr>
            <a:spLocks noGrp="1"/>
          </p:cNvSpPr>
          <p:nvPr>
            <p:ph type="body" idx="1"/>
          </p:nvPr>
        </p:nvSpPr>
        <p:spPr>
          <a:xfrm>
            <a:off x="684211" y="4766732"/>
            <a:ext cx="8534401" cy="1227667"/>
          </a:xfrm>
        </p:spPr>
        <p:txBody>
          <a:bodyPr anchor="t">
            <a:normAutofit/>
          </a:bodyPr>
          <a:lstStyle>
            <a:lvl1pPr marL="0" indent="0" algn="l">
              <a:buNone/>
              <a:defRPr sz="1800">
                <a:solidFill>
                  <a:schemeClr val="bg2">
                    <a:lumMod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248575609"/>
      </p:ext>
    </p:extLst>
  </p:cSld>
  <p:clrMapOvr>
    <a:masterClrMapping/>
  </p:clrMapOvr>
  <p:hf sldNum="0" hdr="0" ftr="0" dt="0"/>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lgn="l">
              <a:defRPr/>
            </a:lvl1p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524400753"/>
      </p:ext>
    </p:extLst>
  </p:cSld>
  <p:clrMapOvr>
    <a:masterClrMapping/>
  </p:clrMapOvr>
  <p:hf sldNum="0" hdr="0" ftr="0" dt="0"/>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685212" y="685800"/>
            <a:ext cx="2057400" cy="45720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685800" y="685800"/>
            <a:ext cx="7823200" cy="5308600"/>
          </a:xfrm>
        </p:spPr>
        <p:txBody>
          <a:bodyPr vert="eaVert" ancho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F6FA2B21-3FCD-4721-B95C-427943F61125}" type="datetime1">
              <a:rPr lang="en-US" smtClean="0"/>
              <a:t>9/23/19</a:t>
            </a:fld>
            <a:endParaRPr lang="en-US"/>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34B7E4EF-A1BD-40F4-AB7B-04F084DD991D}" type="slidenum">
              <a:rPr lang="en-US" smtClean="0"/>
              <a:t>‹#›</a:t>
            </a:fld>
            <a:endParaRPr lang="en-US"/>
          </a:p>
        </p:txBody>
      </p:sp>
    </p:spTree>
    <p:extLst>
      <p:ext uri="{BB962C8B-B14F-4D97-AF65-F5344CB8AC3E}">
        <p14:creationId xmlns:p14="http://schemas.microsoft.com/office/powerpoint/2010/main" val="3737363179"/>
      </p:ext>
    </p:extLst>
  </p:cSld>
  <p:clrMapOvr>
    <a:masterClrMapping/>
  </p:clrMapOvr>
  <p:hf sldNum="0" hdr="0" ftr="0" dt="0"/>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2">
        <a:schemeClr val="bg2"/>
      </p:bgRef>
    </p:bg>
    <p:spTree>
      <p:nvGrpSpPr>
        <p:cNvPr id="1" name=""/>
        <p:cNvGrpSpPr/>
        <p:nvPr/>
      </p:nvGrpSpPr>
      <p:grpSpPr>
        <a:xfrm>
          <a:off x="0" y="0"/>
          <a:ext cx="0" cy="0"/>
          <a:chOff x="0" y="0"/>
          <a:chExt cx="0" cy="0"/>
        </a:xfrm>
      </p:grpSpPr>
      <p:grpSp>
        <p:nvGrpSpPr>
          <p:cNvPr id="7" name="Group 6"/>
          <p:cNvGrpSpPr/>
          <p:nvPr/>
        </p:nvGrpSpPr>
        <p:grpSpPr>
          <a:xfrm>
            <a:off x="9206969" y="2963333"/>
            <a:ext cx="2981858" cy="3208867"/>
            <a:chOff x="9206969" y="2963333"/>
            <a:chExt cx="2981858" cy="3208867"/>
          </a:xfrm>
        </p:grpSpPr>
        <p:cxnSp>
          <p:nvCxnSpPr>
            <p:cNvPr id="8" name="Straight Connector 7"/>
            <p:cNvCxnSpPr/>
            <p:nvPr/>
          </p:nvCxnSpPr>
          <p:spPr>
            <a:xfrm flipH="1">
              <a:off x="11276012" y="2963333"/>
              <a:ext cx="912814" cy="912812"/>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9" name="Straight Connector 8"/>
            <p:cNvCxnSpPr/>
            <p:nvPr/>
          </p:nvCxnSpPr>
          <p:spPr>
            <a:xfrm flipH="1">
              <a:off x="9206969" y="3190344"/>
              <a:ext cx="2981857" cy="2981856"/>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0" name="Straight Connector 9"/>
            <p:cNvCxnSpPr/>
            <p:nvPr/>
          </p:nvCxnSpPr>
          <p:spPr>
            <a:xfrm flipH="1">
              <a:off x="10292292" y="3285067"/>
              <a:ext cx="1896534" cy="1896533"/>
            </a:xfrm>
            <a:prstGeom prst="line">
              <a:avLst/>
            </a:prstGeom>
            <a:ln w="952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1" name="Straight Connector 10"/>
            <p:cNvCxnSpPr/>
            <p:nvPr/>
          </p:nvCxnSpPr>
          <p:spPr>
            <a:xfrm flipH="1">
              <a:off x="10443103" y="3131080"/>
              <a:ext cx="1745722" cy="1745720"/>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cxnSp>
          <p:nvCxnSpPr>
            <p:cNvPr id="12" name="Straight Connector 11"/>
            <p:cNvCxnSpPr/>
            <p:nvPr/>
          </p:nvCxnSpPr>
          <p:spPr>
            <a:xfrm flipH="1">
              <a:off x="10918826" y="3683001"/>
              <a:ext cx="1270001" cy="1269999"/>
            </a:xfrm>
            <a:prstGeom prst="line">
              <a:avLst/>
            </a:prstGeom>
            <a:ln w="28575">
              <a:solidFill>
                <a:schemeClr val="tx1"/>
              </a:solidFill>
            </a:ln>
          </p:spPr>
          <p:style>
            <a:lnRef idx="2">
              <a:schemeClr val="accent1"/>
            </a:lnRef>
            <a:fillRef idx="0">
              <a:schemeClr val="accent1"/>
            </a:fillRef>
            <a:effectRef idx="1">
              <a:schemeClr val="accent1"/>
            </a:effectRef>
            <a:fontRef idx="minor">
              <a:schemeClr val="tx1"/>
            </a:fontRef>
          </p:style>
        </p:cxnSp>
      </p:grpSp>
      <p:sp>
        <p:nvSpPr>
          <p:cNvPr id="2" name="Title Placeholder 1"/>
          <p:cNvSpPr>
            <a:spLocks noGrp="1"/>
          </p:cNvSpPr>
          <p:nvPr>
            <p:ph type="title"/>
          </p:nvPr>
        </p:nvSpPr>
        <p:spPr>
          <a:xfrm>
            <a:off x="684212" y="4487332"/>
            <a:ext cx="8534400" cy="1507067"/>
          </a:xfrm>
          <a:prstGeom prst="rect">
            <a:avLst/>
          </a:prstGeom>
          <a:effectLst/>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84212" y="685800"/>
            <a:ext cx="8534400" cy="3615267"/>
          </a:xfrm>
          <a:prstGeom prst="rect">
            <a:avLst/>
          </a:prstGeom>
        </p:spPr>
        <p:txBody>
          <a:bodyPr vert="horz" lIns="91440" tIns="45720" rIns="91440" bIns="45720" rtlCol="0" anchor="ct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9904412" y="6172200"/>
            <a:ext cx="1600200" cy="365125"/>
          </a:xfrm>
          <a:prstGeom prst="rect">
            <a:avLst/>
          </a:prstGeom>
        </p:spPr>
        <p:txBody>
          <a:bodyPr vert="horz" lIns="91440" tIns="45720" rIns="91440" bIns="45720" rtlCol="0" anchor="t"/>
          <a:lstStyle>
            <a:lvl1pPr algn="r">
              <a:defRPr sz="1000" b="0" i="0">
                <a:solidFill>
                  <a:schemeClr val="bg2">
                    <a:lumMod val="50000"/>
                  </a:schemeClr>
                </a:solidFill>
                <a:effectLst/>
                <a:latin typeface="+mn-lt"/>
              </a:defRPr>
            </a:lvl1pPr>
          </a:lstStyle>
          <a:p>
            <a:fld id="{F6FA2B21-3FCD-4721-B95C-427943F61125}" type="datetime1">
              <a:rPr lang="en-US" smtClean="0"/>
              <a:t>9/23/19</a:t>
            </a:fld>
            <a:endParaRPr lang="en-US"/>
          </a:p>
        </p:txBody>
      </p:sp>
      <p:sp>
        <p:nvSpPr>
          <p:cNvPr id="5" name="Footer Placeholder 4"/>
          <p:cNvSpPr>
            <a:spLocks noGrp="1"/>
          </p:cNvSpPr>
          <p:nvPr>
            <p:ph type="ftr" sz="quarter" idx="3"/>
          </p:nvPr>
        </p:nvSpPr>
        <p:spPr>
          <a:xfrm>
            <a:off x="684212" y="6172200"/>
            <a:ext cx="7543800" cy="365125"/>
          </a:xfrm>
          <a:prstGeom prst="rect">
            <a:avLst/>
          </a:prstGeom>
        </p:spPr>
        <p:txBody>
          <a:bodyPr vert="horz" lIns="91440" tIns="45720" rIns="91440" bIns="45720" rtlCol="0" anchor="t"/>
          <a:lstStyle>
            <a:lvl1pPr algn="l">
              <a:defRPr sz="1000" b="0" i="0">
                <a:solidFill>
                  <a:schemeClr val="bg2">
                    <a:lumMod val="50000"/>
                  </a:schemeClr>
                </a:solidFill>
                <a:effectLst/>
                <a:latin typeface="+mn-lt"/>
              </a:defRPr>
            </a:lvl1pPr>
          </a:lstStyle>
          <a:p>
            <a:endParaRPr lang="en-US" dirty="0"/>
          </a:p>
        </p:txBody>
      </p:sp>
      <p:sp>
        <p:nvSpPr>
          <p:cNvPr id="6" name="Slide Number Placeholder 5"/>
          <p:cNvSpPr>
            <a:spLocks noGrp="1"/>
          </p:cNvSpPr>
          <p:nvPr>
            <p:ph type="sldNum" sz="quarter" idx="4"/>
          </p:nvPr>
        </p:nvSpPr>
        <p:spPr>
          <a:xfrm>
            <a:off x="10363200" y="5578475"/>
            <a:ext cx="1142245" cy="669925"/>
          </a:xfrm>
          <a:prstGeom prst="rect">
            <a:avLst/>
          </a:prstGeom>
        </p:spPr>
        <p:txBody>
          <a:bodyPr vert="horz" lIns="91440" tIns="45720" rIns="91440" bIns="45720" rtlCol="0" anchor="b"/>
          <a:lstStyle>
            <a:lvl1pPr algn="r">
              <a:defRPr sz="3200" b="0" i="0">
                <a:solidFill>
                  <a:schemeClr val="bg2">
                    <a:lumMod val="50000"/>
                  </a:schemeClr>
                </a:solidFill>
                <a:effectLst/>
                <a:latin typeface="+mn-lt"/>
              </a:defRPr>
            </a:lvl1pPr>
          </a:lstStyle>
          <a:p>
            <a:fld id="{34B7E4EF-A1BD-40F4-AB7B-04F084DD991D}" type="slidenum">
              <a:rPr lang="en-US" smtClean="0"/>
              <a:t>‹#›</a:t>
            </a:fld>
            <a:endParaRPr lang="en-US"/>
          </a:p>
        </p:txBody>
      </p:sp>
    </p:spTree>
    <p:extLst>
      <p:ext uri="{BB962C8B-B14F-4D97-AF65-F5344CB8AC3E}">
        <p14:creationId xmlns:p14="http://schemas.microsoft.com/office/powerpoint/2010/main" val="590126788"/>
      </p:ext>
    </p:extLst>
  </p:cSld>
  <p:clrMap bg1="dk1" tx1="lt1" bg2="dk2" tx2="lt2" accent1="accent1" accent2="accent2" accent3="accent3" accent4="accent4" accent5="accent5" accent6="accent6" hlink="hlink" folHlink="folHlink"/>
  <p:sldLayoutIdLst>
    <p:sldLayoutId id="2147483675" r:id="rId1"/>
    <p:sldLayoutId id="2147483676" r:id="rId2"/>
    <p:sldLayoutId id="2147483677" r:id="rId3"/>
    <p:sldLayoutId id="2147483678" r:id="rId4"/>
    <p:sldLayoutId id="2147483679" r:id="rId5"/>
    <p:sldLayoutId id="2147483680" r:id="rId6"/>
    <p:sldLayoutId id="2147483681" r:id="rId7"/>
    <p:sldLayoutId id="2147483682" r:id="rId8"/>
    <p:sldLayoutId id="2147483683" r:id="rId9"/>
    <p:sldLayoutId id="2147483684" r:id="rId10"/>
    <p:sldLayoutId id="2147483685" r:id="rId11"/>
    <p:sldLayoutId id="2147483686" r:id="rId12"/>
    <p:sldLayoutId id="2147483687" r:id="rId13"/>
    <p:sldLayoutId id="2147483688" r:id="rId14"/>
    <p:sldLayoutId id="2147483689" r:id="rId15"/>
    <p:sldLayoutId id="2147483690" r:id="rId16"/>
    <p:sldLayoutId id="2147483691" r:id="rId17"/>
  </p:sldLayoutIdLst>
  <p:hf sldNum="0" hdr="0" ftr="0" dt="0"/>
  <p:txStyles>
    <p:titleStyle>
      <a:lvl1pPr algn="l" defTabSz="457200" rtl="0" eaLnBrk="1" latinLnBrk="0" hangingPunct="1">
        <a:spcBef>
          <a:spcPct val="0"/>
        </a:spcBef>
        <a:buNone/>
        <a:defRPr sz="3600" kern="1200" cap="all">
          <a:ln w="3175" cmpd="sng">
            <a:noFill/>
          </a:ln>
          <a:solidFill>
            <a:schemeClr val="tx1"/>
          </a:solidFill>
          <a:effectLst/>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2857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2000" kern="1200" cap="none">
          <a:solidFill>
            <a:schemeClr val="bg2">
              <a:lumMod val="75000"/>
            </a:schemeClr>
          </a:solidFill>
          <a:effectLst/>
          <a:latin typeface="+mn-lt"/>
          <a:ea typeface="+mn-ea"/>
          <a:cs typeface="+mn-cs"/>
        </a:defRPr>
      </a:lvl1pPr>
      <a:lvl2pPr marL="7429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800" kern="1200" cap="none">
          <a:solidFill>
            <a:schemeClr val="bg2">
              <a:lumMod val="75000"/>
            </a:schemeClr>
          </a:solidFill>
          <a:effectLst/>
          <a:latin typeface="+mn-lt"/>
          <a:ea typeface="+mn-ea"/>
          <a:cs typeface="+mn-cs"/>
        </a:defRPr>
      </a:lvl2pPr>
      <a:lvl3pPr marL="1200150" indent="-2857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600" kern="1200" cap="none">
          <a:solidFill>
            <a:schemeClr val="bg2">
              <a:lumMod val="75000"/>
            </a:schemeClr>
          </a:solidFill>
          <a:effectLst/>
          <a:latin typeface="+mn-lt"/>
          <a:ea typeface="+mn-ea"/>
          <a:cs typeface="+mn-cs"/>
        </a:defRPr>
      </a:lvl3pPr>
      <a:lvl4pPr marL="15430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4pPr>
      <a:lvl5pPr marL="2000250" indent="-17145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5pPr>
      <a:lvl6pPr marL="25146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6pPr>
      <a:lvl7pPr marL="29718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7pPr>
      <a:lvl8pPr marL="34290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8pPr>
      <a:lvl9pPr marL="3886200" indent="-228600" algn="l" defTabSz="457200" rtl="0" eaLnBrk="1" latinLnBrk="0" hangingPunct="1">
        <a:spcBef>
          <a:spcPct val="20000"/>
        </a:spcBef>
        <a:spcAft>
          <a:spcPts val="600"/>
        </a:spcAft>
        <a:buClr>
          <a:schemeClr val="tx1"/>
        </a:buClr>
        <a:buSzPct val="80000"/>
        <a:buFont typeface="Wingdings 3" panose="05040102010807070707" pitchFamily="18" charset="2"/>
        <a:buChar char=""/>
        <a:defRPr sz="1400" kern="1200" cap="none">
          <a:solidFill>
            <a:schemeClr val="bg2">
              <a:lumMod val="75000"/>
            </a:schemeClr>
          </a:solidFill>
          <a:effectLst/>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bg>
      <p:bgPr>
        <a:gradFill flip="none" rotWithShape="1">
          <a:gsLst>
            <a:gs pos="0">
              <a:schemeClr val="accent6">
                <a:lumMod val="0"/>
                <a:lumOff val="100000"/>
              </a:schemeClr>
            </a:gs>
            <a:gs pos="35000">
              <a:schemeClr val="accent6">
                <a:lumMod val="0"/>
                <a:lumOff val="100000"/>
              </a:schemeClr>
            </a:gs>
            <a:gs pos="100000">
              <a:schemeClr val="accent6">
                <a:lumMod val="100000"/>
              </a:schemeClr>
            </a:gs>
          </a:gsLst>
          <a:path path="circle">
            <a:fillToRect l="50000" t="-80000" r="50000" b="180000"/>
          </a:path>
          <a:tileRect/>
        </a:gradFill>
        <a:effectLst/>
      </p:bgPr>
    </p:bg>
    <p:spTree>
      <p:nvGrpSpPr>
        <p:cNvPr id="1" name=""/>
        <p:cNvGrpSpPr/>
        <p:nvPr/>
      </p:nvGrpSpPr>
      <p:grpSpPr>
        <a:xfrm>
          <a:off x="0" y="0"/>
          <a:ext cx="0" cy="0"/>
          <a:chOff x="0" y="0"/>
          <a:chExt cx="0" cy="0"/>
        </a:xfrm>
      </p:grpSpPr>
      <p:sp>
        <p:nvSpPr>
          <p:cNvPr id="21" name="TextBox 20">
            <a:extLst>
              <a:ext uri="{FF2B5EF4-FFF2-40B4-BE49-F238E27FC236}">
                <a16:creationId xmlns:a16="http://schemas.microsoft.com/office/drawing/2014/main" id="{DC771D86-6842-4144-B7C4-4336EFD70876}"/>
              </a:ext>
            </a:extLst>
          </p:cNvPr>
          <p:cNvSpPr txBox="1"/>
          <p:nvPr/>
        </p:nvSpPr>
        <p:spPr>
          <a:xfrm>
            <a:off x="4842932" y="287867"/>
            <a:ext cx="3155677" cy="1477328"/>
          </a:xfrm>
          <a:prstGeom prst="rect">
            <a:avLst/>
          </a:prstGeom>
          <a:solidFill>
            <a:schemeClr val="accent6">
              <a:lumMod val="60000"/>
              <a:lumOff val="40000"/>
            </a:schemeClr>
          </a:solidFill>
        </p:spPr>
        <p:txBody>
          <a:bodyPr wrap="square" rtlCol="0">
            <a:spAutoFit/>
          </a:bodyPr>
          <a:lstStyle/>
          <a:p>
            <a:pPr algn="ctr"/>
            <a:r>
              <a:rPr lang="en-GB" sz="1400" b="1" u="sng" dirty="0"/>
              <a:t>Cerian Williams (21)</a:t>
            </a:r>
          </a:p>
          <a:p>
            <a:pPr algn="ctr"/>
            <a:endParaRPr lang="en-GB" sz="1400" b="1" dirty="0"/>
          </a:p>
          <a:p>
            <a:pPr algn="ctr"/>
            <a:r>
              <a:rPr lang="en-GB" sz="1200" dirty="0"/>
              <a:t>My main hobbies are; yoga, reading and horse riding. I also teach horse care and riding to young riders. </a:t>
            </a:r>
          </a:p>
          <a:p>
            <a:pPr algn="ctr"/>
            <a:r>
              <a:rPr lang="en-GB" sz="1200" dirty="0"/>
              <a:t>I go to the gym multiple times a week.  </a:t>
            </a:r>
          </a:p>
          <a:p>
            <a:pPr algn="ctr"/>
            <a:r>
              <a:rPr lang="en-GB" sz="1200" dirty="0"/>
              <a:t>I enjoy doing special effects makeup</a:t>
            </a:r>
            <a:r>
              <a:rPr lang="en-GB" sz="1400" b="1" dirty="0"/>
              <a:t>. </a:t>
            </a:r>
            <a:endParaRPr lang="en-GB" sz="1200" dirty="0"/>
          </a:p>
        </p:txBody>
      </p:sp>
      <p:sp>
        <p:nvSpPr>
          <p:cNvPr id="26" name="TextBox 25">
            <a:extLst>
              <a:ext uri="{FF2B5EF4-FFF2-40B4-BE49-F238E27FC236}">
                <a16:creationId xmlns:a16="http://schemas.microsoft.com/office/drawing/2014/main" id="{DC883CD3-C83C-4023-86A9-8EB1A4090D56}"/>
              </a:ext>
            </a:extLst>
          </p:cNvPr>
          <p:cNvSpPr txBox="1"/>
          <p:nvPr/>
        </p:nvSpPr>
        <p:spPr>
          <a:xfrm>
            <a:off x="4509822" y="2589930"/>
            <a:ext cx="3488787" cy="1384995"/>
          </a:xfrm>
          <a:prstGeom prst="rect">
            <a:avLst/>
          </a:prstGeom>
          <a:solidFill>
            <a:schemeClr val="accent6">
              <a:lumMod val="60000"/>
              <a:lumOff val="40000"/>
            </a:schemeClr>
          </a:solidFill>
        </p:spPr>
        <p:txBody>
          <a:bodyPr wrap="square" rtlCol="0">
            <a:spAutoFit/>
          </a:bodyPr>
          <a:lstStyle/>
          <a:p>
            <a:r>
              <a:rPr lang="en-GB" sz="1200" b="1" u="sng" dirty="0" err="1"/>
              <a:t>Profiad</a:t>
            </a:r>
            <a:r>
              <a:rPr lang="en-GB" sz="1200" b="1" u="sng" dirty="0"/>
              <a:t> </a:t>
            </a:r>
            <a:r>
              <a:rPr lang="en-GB" sz="1200" b="1" u="sng" dirty="0" err="1"/>
              <a:t>addysgu</a:t>
            </a:r>
            <a:r>
              <a:rPr lang="en-GB" sz="1200" b="1" u="sng" dirty="0"/>
              <a:t> </a:t>
            </a:r>
            <a:r>
              <a:rPr lang="en-GB" sz="1200" b="1" u="sng" dirty="0" err="1"/>
              <a:t>blaenorol</a:t>
            </a:r>
            <a:endParaRPr lang="en-GB" sz="1200" b="1" u="sng" dirty="0"/>
          </a:p>
          <a:p>
            <a:r>
              <a:rPr lang="en-GB" sz="1200" b="1" u="sng" dirty="0"/>
              <a:t>Previous teaching experiences </a:t>
            </a:r>
          </a:p>
          <a:p>
            <a:endParaRPr lang="en-GB" sz="1200" dirty="0"/>
          </a:p>
          <a:p>
            <a:pPr marL="171450" indent="-171450">
              <a:buFont typeface="Arial" panose="020B0604020202020204" pitchFamily="34" charset="0"/>
              <a:buChar char="•"/>
            </a:pPr>
            <a:r>
              <a:rPr lang="en-GB" sz="1200" dirty="0"/>
              <a:t>Work experience at </a:t>
            </a:r>
            <a:r>
              <a:rPr lang="en-GB" sz="1200" dirty="0" err="1"/>
              <a:t>Cwmtawe</a:t>
            </a:r>
            <a:r>
              <a:rPr lang="en-GB" sz="1200" dirty="0"/>
              <a:t> Community School. </a:t>
            </a:r>
          </a:p>
          <a:p>
            <a:pPr marL="171450" indent="-171450">
              <a:buFont typeface="Arial" panose="020B0604020202020204" pitchFamily="34" charset="0"/>
              <a:buChar char="•"/>
            </a:pPr>
            <a:r>
              <a:rPr lang="en-GB" sz="1200" dirty="0"/>
              <a:t>Invigilator at </a:t>
            </a:r>
            <a:r>
              <a:rPr lang="en-GB" sz="1200" dirty="0" err="1"/>
              <a:t>Llangatwg</a:t>
            </a:r>
            <a:r>
              <a:rPr lang="en-GB" sz="1200" dirty="0"/>
              <a:t> Community School. </a:t>
            </a:r>
          </a:p>
        </p:txBody>
      </p:sp>
      <p:sp>
        <p:nvSpPr>
          <p:cNvPr id="28" name="TextBox 27">
            <a:extLst>
              <a:ext uri="{FF2B5EF4-FFF2-40B4-BE49-F238E27FC236}">
                <a16:creationId xmlns:a16="http://schemas.microsoft.com/office/drawing/2014/main" id="{790B48A9-DCB0-4E73-BD5B-5F3E3E50BE70}"/>
              </a:ext>
            </a:extLst>
          </p:cNvPr>
          <p:cNvSpPr txBox="1"/>
          <p:nvPr/>
        </p:nvSpPr>
        <p:spPr>
          <a:xfrm>
            <a:off x="3064018" y="4318843"/>
            <a:ext cx="4934591" cy="2539157"/>
          </a:xfrm>
          <a:prstGeom prst="rect">
            <a:avLst/>
          </a:prstGeom>
          <a:solidFill>
            <a:schemeClr val="accent6">
              <a:lumMod val="60000"/>
              <a:lumOff val="40000"/>
            </a:schemeClr>
          </a:solidFill>
        </p:spPr>
        <p:txBody>
          <a:bodyPr wrap="square" rtlCol="0">
            <a:spAutoFit/>
          </a:bodyPr>
          <a:lstStyle/>
          <a:p>
            <a:r>
              <a:rPr lang="en-GB" sz="1400" b="1" u="sng" dirty="0" err="1"/>
              <a:t>Rhesymau</a:t>
            </a:r>
            <a:r>
              <a:rPr lang="en-GB" sz="1400" b="1" u="sng" dirty="0"/>
              <a:t> </a:t>
            </a:r>
            <a:r>
              <a:rPr lang="en-GB" sz="1400" b="1" u="sng" dirty="0" err="1"/>
              <a:t>dros</a:t>
            </a:r>
            <a:r>
              <a:rPr lang="en-GB" sz="1400" b="1" u="sng" dirty="0"/>
              <a:t> </a:t>
            </a:r>
            <a:r>
              <a:rPr lang="en-GB" sz="1400" b="1" u="sng" dirty="0" err="1"/>
              <a:t>ddewis</a:t>
            </a:r>
            <a:r>
              <a:rPr lang="en-GB" sz="1400" b="1" u="sng" dirty="0"/>
              <a:t> </a:t>
            </a:r>
            <a:r>
              <a:rPr lang="en-GB" sz="1400" b="1" u="sng" dirty="0" err="1"/>
              <a:t>addysgu</a:t>
            </a:r>
            <a:r>
              <a:rPr lang="en-GB" sz="1400" b="1" u="sng" dirty="0"/>
              <a:t> </a:t>
            </a:r>
            <a:r>
              <a:rPr lang="en-GB" sz="1400" b="1" u="sng" dirty="0" err="1"/>
              <a:t>fel</a:t>
            </a:r>
            <a:r>
              <a:rPr lang="en-GB" sz="1400" b="1" u="sng" dirty="0"/>
              <a:t> </a:t>
            </a:r>
            <a:r>
              <a:rPr lang="en-GB" sz="1400" b="1" u="sng" dirty="0" err="1"/>
              <a:t>proffesiwn</a:t>
            </a:r>
            <a:endParaRPr lang="en-GB" sz="1400" b="1" u="sng" dirty="0"/>
          </a:p>
          <a:p>
            <a:r>
              <a:rPr lang="en-GB" sz="1400" b="1" u="sng" dirty="0"/>
              <a:t>Reasons for entering the teaching profession </a:t>
            </a:r>
          </a:p>
          <a:p>
            <a:endParaRPr lang="en-GB" sz="1400" b="1" u="sng" dirty="0"/>
          </a:p>
          <a:p>
            <a:r>
              <a:rPr lang="en-GB" sz="1200" dirty="0"/>
              <a:t>I have always had an interest in wellbeing and mental health. I was a Wellbeing  Champion at my university, I feel that teaching is a good opportunity to utilise my skills in regards to children’s wellbeing. The teaching profession also provides me with the platform to teach my own subject and instil my passion for literature in students, as well as helping develop language skills. </a:t>
            </a:r>
          </a:p>
          <a:p>
            <a:endParaRPr lang="en-GB" sz="1100" dirty="0"/>
          </a:p>
          <a:p>
            <a:endParaRPr lang="en-GB" sz="1100" dirty="0"/>
          </a:p>
          <a:p>
            <a:pPr marL="228600" indent="-228600">
              <a:buAutoNum type="arabicParenR"/>
            </a:pPr>
            <a:endParaRPr lang="en-GB" sz="1100" dirty="0"/>
          </a:p>
        </p:txBody>
      </p:sp>
      <p:sp>
        <p:nvSpPr>
          <p:cNvPr id="30" name="TextBox 29">
            <a:extLst>
              <a:ext uri="{FF2B5EF4-FFF2-40B4-BE49-F238E27FC236}">
                <a16:creationId xmlns:a16="http://schemas.microsoft.com/office/drawing/2014/main" id="{9B5B33C0-C8D5-40A4-8E7B-A15741A16A2F}"/>
              </a:ext>
            </a:extLst>
          </p:cNvPr>
          <p:cNvSpPr txBox="1"/>
          <p:nvPr/>
        </p:nvSpPr>
        <p:spPr>
          <a:xfrm>
            <a:off x="8341449" y="287867"/>
            <a:ext cx="3505502" cy="1754326"/>
          </a:xfrm>
          <a:prstGeom prst="rect">
            <a:avLst/>
          </a:prstGeom>
          <a:solidFill>
            <a:schemeClr val="accent6">
              <a:lumMod val="60000"/>
              <a:lumOff val="40000"/>
            </a:schemeClr>
          </a:solidFill>
        </p:spPr>
        <p:txBody>
          <a:bodyPr wrap="square" rtlCol="0">
            <a:spAutoFit/>
          </a:bodyPr>
          <a:lstStyle/>
          <a:p>
            <a:r>
              <a:rPr lang="en-GB" sz="1200" b="1" u="sng" dirty="0"/>
              <a:t>Y math o </a:t>
            </a:r>
            <a:r>
              <a:rPr lang="en-GB" sz="1200" b="1" u="sng" dirty="0" err="1"/>
              <a:t>athro</a:t>
            </a:r>
            <a:r>
              <a:rPr lang="en-GB" sz="1200" b="1" u="sng" dirty="0"/>
              <a:t> </a:t>
            </a:r>
            <a:r>
              <a:rPr lang="en-GB" sz="1200" b="1" u="sng" dirty="0" err="1"/>
              <a:t>hoffaf</a:t>
            </a:r>
            <a:r>
              <a:rPr lang="en-GB" sz="1200" b="1" u="sng" dirty="0"/>
              <a:t> bod</a:t>
            </a:r>
          </a:p>
          <a:p>
            <a:r>
              <a:rPr lang="en-GB" sz="1200" b="1" u="sng" dirty="0"/>
              <a:t>The kind of teacher I aspire to be</a:t>
            </a:r>
          </a:p>
          <a:p>
            <a:endParaRPr lang="en-GB" sz="1200" dirty="0"/>
          </a:p>
          <a:p>
            <a:pPr marL="228600" indent="-228600">
              <a:buAutoNum type="arabicParenR"/>
            </a:pPr>
            <a:r>
              <a:rPr lang="en-GB" sz="1200" dirty="0"/>
              <a:t>Always be approachable to pupils.</a:t>
            </a:r>
          </a:p>
          <a:p>
            <a:pPr marL="228600" indent="-228600">
              <a:buAutoNum type="arabicParenR"/>
            </a:pPr>
            <a:r>
              <a:rPr lang="en-GB" sz="1200" dirty="0"/>
              <a:t>To have a positive impact over all students’ abilities.</a:t>
            </a:r>
          </a:p>
          <a:p>
            <a:pPr marL="228600" indent="-228600">
              <a:buAutoNum type="arabicParenR"/>
            </a:pPr>
            <a:r>
              <a:rPr lang="en-GB" sz="1200" dirty="0"/>
              <a:t>Able to differentiate and assist students with literacy skills. </a:t>
            </a:r>
          </a:p>
          <a:p>
            <a:pPr marL="228600" indent="-228600">
              <a:buAutoNum type="arabicParenR"/>
            </a:pPr>
            <a:endParaRPr lang="en-GB" sz="1200" dirty="0"/>
          </a:p>
        </p:txBody>
      </p:sp>
      <p:sp>
        <p:nvSpPr>
          <p:cNvPr id="32" name="TextBox 31">
            <a:extLst>
              <a:ext uri="{FF2B5EF4-FFF2-40B4-BE49-F238E27FC236}">
                <a16:creationId xmlns:a16="http://schemas.microsoft.com/office/drawing/2014/main" id="{64B893A5-04B7-4831-9F75-23466AF3DA69}"/>
              </a:ext>
            </a:extLst>
          </p:cNvPr>
          <p:cNvSpPr txBox="1"/>
          <p:nvPr/>
        </p:nvSpPr>
        <p:spPr>
          <a:xfrm>
            <a:off x="8403496" y="5153799"/>
            <a:ext cx="2798865" cy="1200329"/>
          </a:xfrm>
          <a:prstGeom prst="rect">
            <a:avLst/>
          </a:prstGeom>
          <a:solidFill>
            <a:schemeClr val="accent6">
              <a:lumMod val="60000"/>
              <a:lumOff val="40000"/>
            </a:schemeClr>
          </a:solidFill>
        </p:spPr>
        <p:txBody>
          <a:bodyPr wrap="square" rtlCol="0">
            <a:spAutoFit/>
          </a:bodyPr>
          <a:lstStyle/>
          <a:p>
            <a:r>
              <a:rPr lang="en-GB" sz="1200" b="1" u="sng" dirty="0" err="1"/>
              <a:t>Meysydd</a:t>
            </a:r>
            <a:r>
              <a:rPr lang="en-GB" sz="1200" b="1" u="sng" dirty="0"/>
              <a:t> / </a:t>
            </a:r>
            <a:r>
              <a:rPr lang="en-GB" sz="1200" b="1" u="sng" dirty="0" err="1"/>
              <a:t>pynciau</a:t>
            </a:r>
            <a:r>
              <a:rPr lang="en-GB" sz="1200" b="1" u="sng" dirty="0"/>
              <a:t> </a:t>
            </a:r>
            <a:r>
              <a:rPr lang="en-GB" sz="1200" b="1" u="sng" dirty="0" err="1"/>
              <a:t>medraf</a:t>
            </a:r>
            <a:r>
              <a:rPr lang="en-GB" sz="1200" b="1" u="sng" dirty="0"/>
              <a:t> </a:t>
            </a:r>
            <a:r>
              <a:rPr lang="en-GB" sz="1200" b="1" u="sng" dirty="0" err="1"/>
              <a:t>eu</a:t>
            </a:r>
            <a:r>
              <a:rPr lang="en-GB" sz="1200" b="1" u="sng" dirty="0"/>
              <a:t> </a:t>
            </a:r>
            <a:r>
              <a:rPr lang="en-GB" sz="1200" b="1" u="sng" dirty="0" err="1"/>
              <a:t>haddysgu</a:t>
            </a:r>
            <a:endParaRPr lang="en-GB" sz="1200" b="1" u="sng" dirty="0"/>
          </a:p>
          <a:p>
            <a:r>
              <a:rPr lang="en-GB" sz="1200" b="1" u="sng" dirty="0"/>
              <a:t>Areas / subjects I could teach</a:t>
            </a:r>
          </a:p>
          <a:p>
            <a:pPr marL="171450" indent="-171450">
              <a:buFont typeface="Arial" panose="020B0604020202020204" pitchFamily="34" charset="0"/>
              <a:buChar char="•"/>
            </a:pPr>
            <a:r>
              <a:rPr lang="en-GB" sz="1200" dirty="0"/>
              <a:t>English </a:t>
            </a:r>
          </a:p>
          <a:p>
            <a:pPr marL="171450" indent="-171450">
              <a:buFont typeface="Arial" panose="020B0604020202020204" pitchFamily="34" charset="0"/>
              <a:buChar char="•"/>
            </a:pPr>
            <a:r>
              <a:rPr lang="en-GB" sz="1200" dirty="0"/>
              <a:t>History </a:t>
            </a:r>
          </a:p>
          <a:p>
            <a:pPr marL="171450" indent="-171450">
              <a:buFont typeface="Arial" panose="020B0604020202020204" pitchFamily="34" charset="0"/>
              <a:buChar char="•"/>
            </a:pPr>
            <a:r>
              <a:rPr lang="en-GB" sz="1200" dirty="0"/>
              <a:t>Religious Studies</a:t>
            </a:r>
          </a:p>
        </p:txBody>
      </p:sp>
      <p:sp>
        <p:nvSpPr>
          <p:cNvPr id="24" name="TextBox 23">
            <a:extLst>
              <a:ext uri="{FF2B5EF4-FFF2-40B4-BE49-F238E27FC236}">
                <a16:creationId xmlns:a16="http://schemas.microsoft.com/office/drawing/2014/main" id="{DC883CD3-C83C-4023-86A9-8EB1A4090D56}"/>
              </a:ext>
            </a:extLst>
          </p:cNvPr>
          <p:cNvSpPr txBox="1"/>
          <p:nvPr/>
        </p:nvSpPr>
        <p:spPr>
          <a:xfrm>
            <a:off x="8403496" y="2589930"/>
            <a:ext cx="3381409" cy="2215991"/>
          </a:xfrm>
          <a:prstGeom prst="rect">
            <a:avLst/>
          </a:prstGeom>
          <a:solidFill>
            <a:schemeClr val="accent6">
              <a:lumMod val="60000"/>
              <a:lumOff val="40000"/>
            </a:schemeClr>
          </a:solidFill>
        </p:spPr>
        <p:txBody>
          <a:bodyPr wrap="square" rtlCol="0">
            <a:spAutoFit/>
          </a:bodyPr>
          <a:lstStyle/>
          <a:p>
            <a:r>
              <a:rPr lang="en-GB" sz="1200" b="1" u="sng" dirty="0" err="1"/>
              <a:t>Cefndir</a:t>
            </a:r>
            <a:r>
              <a:rPr lang="en-GB" sz="1200" b="1" u="sng" dirty="0"/>
              <a:t> </a:t>
            </a:r>
            <a:r>
              <a:rPr lang="en-GB" sz="1200" b="1" u="sng" dirty="0" err="1"/>
              <a:t>academaidd</a:t>
            </a:r>
            <a:endParaRPr lang="en-GB" sz="1200" b="1" u="sng" dirty="0"/>
          </a:p>
          <a:p>
            <a:r>
              <a:rPr lang="en-GB" sz="1200" b="1" u="sng" dirty="0"/>
              <a:t>Academic history</a:t>
            </a:r>
          </a:p>
          <a:p>
            <a:endParaRPr lang="en-GB" sz="1200" dirty="0"/>
          </a:p>
          <a:p>
            <a:pPr marL="171450" indent="-171450">
              <a:buFont typeface="Arial" panose="020B0604020202020204" pitchFamily="34" charset="0"/>
              <a:buChar char="•"/>
            </a:pPr>
            <a:r>
              <a:rPr lang="en-GB" sz="1200" dirty="0"/>
              <a:t>English Literature 2.1</a:t>
            </a:r>
          </a:p>
          <a:p>
            <a:pPr marL="171450" indent="-171450">
              <a:buFont typeface="Arial" panose="020B0604020202020204" pitchFamily="34" charset="0"/>
              <a:buChar char="•"/>
            </a:pPr>
            <a:r>
              <a:rPr lang="en-GB" sz="1200" dirty="0"/>
              <a:t>A-Level: English Language and Literature A*, Religious Studies A, Classics B</a:t>
            </a:r>
          </a:p>
          <a:p>
            <a:pPr marL="171450" indent="-171450">
              <a:buFont typeface="Arial" panose="020B0604020202020204" pitchFamily="34" charset="0"/>
              <a:buChar char="•"/>
            </a:pPr>
            <a:r>
              <a:rPr lang="en-GB" sz="1200" dirty="0"/>
              <a:t>AS-Level: English A, History A, Religious Studies A, Classics A</a:t>
            </a:r>
          </a:p>
          <a:p>
            <a:pPr marL="171450" indent="-171450">
              <a:buFont typeface="Arial" panose="020B0604020202020204" pitchFamily="34" charset="0"/>
              <a:buChar char="•"/>
            </a:pPr>
            <a:r>
              <a:rPr lang="en-GB" sz="1200" dirty="0"/>
              <a:t>11 GCSE’s A*-B</a:t>
            </a:r>
          </a:p>
          <a:p>
            <a:endParaRPr lang="en-GB" sz="1200" dirty="0"/>
          </a:p>
          <a:p>
            <a:endParaRPr lang="en-GB" dirty="0"/>
          </a:p>
        </p:txBody>
      </p:sp>
      <p:pic>
        <p:nvPicPr>
          <p:cNvPr id="3" name="Picture 2">
            <a:extLst>
              <a:ext uri="{FF2B5EF4-FFF2-40B4-BE49-F238E27FC236}">
                <a16:creationId xmlns:a16="http://schemas.microsoft.com/office/drawing/2014/main" id="{6A51F2FE-85C6-AB48-982F-757BD71E9A51}"/>
              </a:ext>
            </a:extLst>
          </p:cNvPr>
          <p:cNvPicPr>
            <a:picLocks noChangeAspect="1"/>
          </p:cNvPicPr>
          <p:nvPr/>
        </p:nvPicPr>
        <p:blipFill rotWithShape="1">
          <a:blip r:embed="rId2">
            <a:extLst>
              <a:ext uri="{28A0092B-C50C-407E-A947-70E740481C1C}">
                <a14:useLocalDpi xmlns:a14="http://schemas.microsoft.com/office/drawing/2010/main" val="0"/>
              </a:ext>
            </a:extLst>
          </a:blip>
          <a:srcRect b="5309"/>
          <a:stretch/>
        </p:blipFill>
        <p:spPr>
          <a:xfrm>
            <a:off x="407095" y="287867"/>
            <a:ext cx="2730077" cy="3441171"/>
          </a:xfrm>
          <a:prstGeom prst="rect">
            <a:avLst/>
          </a:prstGeom>
        </p:spPr>
      </p:pic>
    </p:spTree>
    <p:extLst>
      <p:ext uri="{BB962C8B-B14F-4D97-AF65-F5344CB8AC3E}">
        <p14:creationId xmlns:p14="http://schemas.microsoft.com/office/powerpoint/2010/main" val="1084158819"/>
      </p:ext>
    </p:extLst>
  </p:cSld>
  <p:clrMapOvr>
    <a:masterClrMapping/>
  </p:clrMapOvr>
</p:sld>
</file>

<file path=ppt/theme/theme1.xml><?xml version="1.0" encoding="utf-8"?>
<a:theme xmlns:a="http://schemas.openxmlformats.org/drawingml/2006/main" name="Slice">
  <a:themeElements>
    <a:clrScheme name="Slice">
      <a:dk1>
        <a:sysClr val="windowText" lastClr="000000"/>
      </a:dk1>
      <a:lt1>
        <a:sysClr val="window" lastClr="FFFFFF"/>
      </a:lt1>
      <a:dk2>
        <a:srgbClr val="146194"/>
      </a:dk2>
      <a:lt2>
        <a:srgbClr val="76DBF4"/>
      </a:lt2>
      <a:accent1>
        <a:srgbClr val="052F61"/>
      </a:accent1>
      <a:accent2>
        <a:srgbClr val="A50E82"/>
      </a:accent2>
      <a:accent3>
        <a:srgbClr val="14967C"/>
      </a:accent3>
      <a:accent4>
        <a:srgbClr val="6A9E1F"/>
      </a:accent4>
      <a:accent5>
        <a:srgbClr val="E87D37"/>
      </a:accent5>
      <a:accent6>
        <a:srgbClr val="C62324"/>
      </a:accent6>
      <a:hlink>
        <a:srgbClr val="0D2E46"/>
      </a:hlink>
      <a:folHlink>
        <a:srgbClr val="356A95"/>
      </a:folHlink>
    </a:clrScheme>
    <a:fontScheme name="Slice">
      <a:maj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メイリオ"/>
        <a:font script="Hang" typeface="HY중고딕"/>
        <a:font script="Hans" typeface="幼圆"/>
        <a:font script="Hant" typeface="微軟正黑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inorFont>
    </a:fontScheme>
    <a:fmtScheme name="Slice">
      <a:fillStyleLst>
        <a:solidFill>
          <a:schemeClr val="phClr"/>
        </a:solidFill>
        <a:gradFill rotWithShape="1">
          <a:gsLst>
            <a:gs pos="0">
              <a:schemeClr val="phClr">
                <a:tint val="62000"/>
                <a:hueMod val="94000"/>
                <a:satMod val="140000"/>
                <a:lumMod val="110000"/>
              </a:schemeClr>
            </a:gs>
            <a:gs pos="100000">
              <a:schemeClr val="phClr">
                <a:tint val="84000"/>
                <a:satMod val="160000"/>
              </a:schemeClr>
            </a:gs>
          </a:gsLst>
          <a:lin ang="5400000" scaled="0"/>
        </a:gradFill>
        <a:gradFill rotWithShape="1">
          <a:gsLst>
            <a:gs pos="0">
              <a:schemeClr val="phClr">
                <a:tint val="98000"/>
                <a:hueMod val="94000"/>
                <a:satMod val="130000"/>
                <a:lumMod val="128000"/>
              </a:schemeClr>
            </a:gs>
            <a:gs pos="100000">
              <a:schemeClr val="phClr">
                <a:shade val="94000"/>
                <a:lumMod val="88000"/>
              </a:schemeClr>
            </a:gs>
          </a:gsLst>
          <a:lin ang="5400000" scaled="0"/>
        </a:gradFill>
      </a:fillStyleLst>
      <a:lnStyleLst>
        <a:ln w="9525" cap="rnd" cmpd="sng" algn="ctr">
          <a:solidFill>
            <a:schemeClr val="phClr">
              <a:tint val="76000"/>
              <a:alpha val="60000"/>
              <a:hueMod val="94000"/>
            </a:schemeClr>
          </a:solidFill>
          <a:prstDash val="solid"/>
        </a:ln>
        <a:ln w="15875" cap="rnd" cmpd="sng" algn="ctr">
          <a:solidFill>
            <a:schemeClr val="phClr">
              <a:hueMod val="94000"/>
            </a:schemeClr>
          </a:solidFill>
          <a:prstDash val="solid"/>
        </a:ln>
        <a:ln w="28575" cap="rnd" cmpd="sng" algn="ctr">
          <a:solidFill>
            <a:schemeClr val="phClr"/>
          </a:solidFill>
          <a:prstDash val="solid"/>
        </a:ln>
      </a:lnStyleLst>
      <a:effectStyleLst>
        <a:effectStyle>
          <a:effectLst/>
        </a:effectStyle>
        <a:effectStyle>
          <a:effectLst>
            <a:innerShdw blurRad="25400" dist="12700" dir="13500000">
              <a:srgbClr val="000000">
                <a:alpha val="45000"/>
              </a:srgbClr>
            </a:innerShdw>
          </a:effectLst>
        </a:effectStyle>
        <a:effectStyle>
          <a:effectLst>
            <a:outerShdw blurRad="50800" dist="38100" dir="5400000" rotWithShape="0">
              <a:srgbClr val="000000">
                <a:alpha val="46000"/>
              </a:srgbClr>
            </a:outerShdw>
          </a:effectLst>
          <a:scene3d>
            <a:camera prst="orthographicFront">
              <a:rot lat="0" lon="0" rev="0"/>
            </a:camera>
            <a:lightRig rig="threePt" dir="t"/>
          </a:scene3d>
          <a:sp3d prstMaterial="plastic">
            <a:bevelT w="25400" h="25400"/>
          </a:sp3d>
        </a:effectStyle>
      </a:effectStyleLst>
      <a:bgFillStyleLst>
        <a:solidFill>
          <a:schemeClr val="phClr"/>
        </a:solidFill>
        <a:gradFill rotWithShape="1">
          <a:gsLst>
            <a:gs pos="10000">
              <a:schemeClr val="phClr">
                <a:tint val="97000"/>
                <a:hueMod val="92000"/>
                <a:satMod val="169000"/>
                <a:lumMod val="164000"/>
              </a:schemeClr>
            </a:gs>
            <a:gs pos="100000">
              <a:schemeClr val="phClr">
                <a:shade val="96000"/>
                <a:satMod val="120000"/>
                <a:lumMod val="90000"/>
              </a:schemeClr>
            </a:gs>
          </a:gsLst>
          <a:lin ang="6120000" scaled="1"/>
        </a:gradFill>
        <a:gradFill rotWithShape="1">
          <a:gsLst>
            <a:gs pos="0">
              <a:schemeClr val="phClr">
                <a:tint val="97000"/>
                <a:hueMod val="92000"/>
                <a:satMod val="169000"/>
                <a:lumMod val="164000"/>
              </a:schemeClr>
            </a:gs>
            <a:gs pos="100000">
              <a:schemeClr val="phClr">
                <a:shade val="96000"/>
                <a:satMod val="120000"/>
                <a:lumMod val="90000"/>
              </a:schemeClr>
            </a:gs>
          </a:gsLst>
          <a:path path="circle">
            <a:fillToRect b="100000"/>
          </a:path>
        </a:gradFill>
      </a:bgFillStyleLst>
    </a:fmtScheme>
  </a:themeElements>
  <a:objectDefaults/>
  <a:extraClrSchemeLst/>
  <a:extLst>
    <a:ext uri="{05A4C25C-085E-4340-85A3-A5531E510DB2}">
      <thm15:themeFamily xmlns:thm15="http://schemas.microsoft.com/office/thememl/2012/main" name="Slice" id="{0507925B-6AC9-4358-8E18-C330545D08F8}" vid="{13FEC7C6-62A9-40C4-99D2-581AACACAA2F}"/>
    </a:ext>
  </a:extLst>
</a:theme>
</file>

<file path=docProps/app.xml><?xml version="1.0" encoding="utf-8"?>
<Properties xmlns="http://schemas.openxmlformats.org/officeDocument/2006/extended-properties" xmlns:vt="http://schemas.openxmlformats.org/officeDocument/2006/docPropsVTypes">
  <Template>Slice</Template>
  <TotalTime>1095</TotalTime>
  <Words>243</Words>
  <Application>Microsoft Macintosh PowerPoint</Application>
  <PresentationFormat>Widescreen</PresentationFormat>
  <Paragraphs>33</Paragraphs>
  <Slides>1</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vt:i4>
      </vt:variant>
    </vt:vector>
  </HeadingPairs>
  <TitlesOfParts>
    <vt:vector size="5" baseType="lpstr">
      <vt:lpstr>Arial</vt:lpstr>
      <vt:lpstr>Century Gothic</vt:lpstr>
      <vt:lpstr>Wingdings 3</vt:lpstr>
      <vt:lpstr>Slice</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jack Davies</dc:creator>
  <cp:lastModifiedBy>Cerian Williams</cp:lastModifiedBy>
  <cp:revision>16</cp:revision>
  <dcterms:created xsi:type="dcterms:W3CDTF">2019-09-05T20:58:34Z</dcterms:created>
  <dcterms:modified xsi:type="dcterms:W3CDTF">2019-09-24T13:54:47Z</dcterms:modified>
</cp:coreProperties>
</file>