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1"/>
  </p:sldMasterIdLst>
  <p:notesMasterIdLst>
    <p:notesMasterId r:id="rId15"/>
  </p:notesMasterIdLst>
  <p:sldIdLst>
    <p:sldId id="256" r:id="rId2"/>
    <p:sldId id="268" r:id="rId3"/>
    <p:sldId id="257" r:id="rId4"/>
    <p:sldId id="258" r:id="rId5"/>
    <p:sldId id="259" r:id="rId6"/>
    <p:sldId id="260" r:id="rId7"/>
    <p:sldId id="261" r:id="rId8"/>
    <p:sldId id="262" r:id="rId9"/>
    <p:sldId id="263" r:id="rId10"/>
    <p:sldId id="264" r:id="rId11"/>
    <p:sldId id="265" r:id="rId12"/>
    <p:sldId id="266" r:id="rId13"/>
    <p:sldId id="267"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2C2439B-264D-4670-848A-9E6608BA7244}" v="81" dt="2026-03-07T08:46:10.92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91" d="100"/>
          <a:sy n="91" d="100"/>
        </p:scale>
        <p:origin x="322" y="62"/>
      </p:cViewPr>
      <p:guideLst/>
    </p:cSldViewPr>
  </p:slideViewPr>
  <p:notesTextViewPr>
    <p:cViewPr>
      <p:scale>
        <a:sx n="1" d="1"/>
        <a:sy n="1" d="1"/>
      </p:scale>
      <p:origin x="0" y="0"/>
    </p:cViewPr>
  </p:notesTextViewPr>
  <p:sorterViewPr>
    <p:cViewPr>
      <p:scale>
        <a:sx n="114" d="100"/>
        <a:sy n="114"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shrat Fatima (2322752)" userId="8da7024f-9a72-4b23-8048-283c9144498c" providerId="ADAL" clId="{AFAE6977-C710-4FF6-B18E-90AC1DB234EA}"/>
    <pc:docChg chg="undo custSel addSld modSld">
      <pc:chgData name="Ishrat Fatima (2322752)" userId="8da7024f-9a72-4b23-8048-283c9144498c" providerId="ADAL" clId="{AFAE6977-C710-4FF6-B18E-90AC1DB234EA}" dt="2026-03-07T08:49:23.444" v="633" actId="2710"/>
      <pc:docMkLst>
        <pc:docMk/>
      </pc:docMkLst>
      <pc:sldChg chg="modSp mod">
        <pc:chgData name="Ishrat Fatima (2322752)" userId="8da7024f-9a72-4b23-8048-283c9144498c" providerId="ADAL" clId="{AFAE6977-C710-4FF6-B18E-90AC1DB234EA}" dt="2026-03-06T12:02:19.640" v="204" actId="20577"/>
        <pc:sldMkLst>
          <pc:docMk/>
          <pc:sldMk cId="1396510746" sldId="256"/>
        </pc:sldMkLst>
        <pc:spChg chg="mod">
          <ac:chgData name="Ishrat Fatima (2322752)" userId="8da7024f-9a72-4b23-8048-283c9144498c" providerId="ADAL" clId="{AFAE6977-C710-4FF6-B18E-90AC1DB234EA}" dt="2026-03-06T12:02:19.640" v="204" actId="20577"/>
          <ac:spMkLst>
            <pc:docMk/>
            <pc:sldMk cId="1396510746" sldId="256"/>
            <ac:spMk id="3" creationId="{1A0D081D-ED9E-1E5A-474F-612F4B6650E0}"/>
          </ac:spMkLst>
        </pc:spChg>
      </pc:sldChg>
      <pc:sldChg chg="modSp mod">
        <pc:chgData name="Ishrat Fatima (2322752)" userId="8da7024f-9a72-4b23-8048-283c9144498c" providerId="ADAL" clId="{AFAE6977-C710-4FF6-B18E-90AC1DB234EA}" dt="2026-03-07T08:49:23.444" v="633" actId="2710"/>
        <pc:sldMkLst>
          <pc:docMk/>
          <pc:sldMk cId="1700457456" sldId="257"/>
        </pc:sldMkLst>
        <pc:spChg chg="mod">
          <ac:chgData name="Ishrat Fatima (2322752)" userId="8da7024f-9a72-4b23-8048-283c9144498c" providerId="ADAL" clId="{AFAE6977-C710-4FF6-B18E-90AC1DB234EA}" dt="2026-03-07T08:49:23.444" v="633" actId="2710"/>
          <ac:spMkLst>
            <pc:docMk/>
            <pc:sldMk cId="1700457456" sldId="257"/>
            <ac:spMk id="3" creationId="{E9020452-5675-889F-B284-36557E1BB7D5}"/>
          </ac:spMkLst>
        </pc:spChg>
        <pc:spChg chg="mod">
          <ac:chgData name="Ishrat Fatima (2322752)" userId="8da7024f-9a72-4b23-8048-283c9144498c" providerId="ADAL" clId="{AFAE6977-C710-4FF6-B18E-90AC1DB234EA}" dt="2026-03-07T07:57:35.848" v="384" actId="14100"/>
          <ac:spMkLst>
            <pc:docMk/>
            <pc:sldMk cId="1700457456" sldId="257"/>
            <ac:spMk id="6" creationId="{31DD06DC-C60D-29EC-57AC-F0D56B784055}"/>
          </ac:spMkLst>
        </pc:spChg>
      </pc:sldChg>
      <pc:sldChg chg="addSp delSp modSp mod setBg setClrOvrMap">
        <pc:chgData name="Ishrat Fatima (2322752)" userId="8da7024f-9a72-4b23-8048-283c9144498c" providerId="ADAL" clId="{AFAE6977-C710-4FF6-B18E-90AC1DB234EA}" dt="2026-03-07T08:49:00.181" v="632" actId="27636"/>
        <pc:sldMkLst>
          <pc:docMk/>
          <pc:sldMk cId="2194600565" sldId="258"/>
        </pc:sldMkLst>
        <pc:spChg chg="mod">
          <ac:chgData name="Ishrat Fatima (2322752)" userId="8da7024f-9a72-4b23-8048-283c9144498c" providerId="ADAL" clId="{AFAE6977-C710-4FF6-B18E-90AC1DB234EA}" dt="2026-03-07T07:56:14.494" v="382" actId="26606"/>
          <ac:spMkLst>
            <pc:docMk/>
            <pc:sldMk cId="2194600565" sldId="258"/>
            <ac:spMk id="2" creationId="{9D87D2A3-9D5D-2278-BB2A-481D4B179D85}"/>
          </ac:spMkLst>
        </pc:spChg>
        <pc:spChg chg="mod">
          <ac:chgData name="Ishrat Fatima (2322752)" userId="8da7024f-9a72-4b23-8048-283c9144498c" providerId="ADAL" clId="{AFAE6977-C710-4FF6-B18E-90AC1DB234EA}" dt="2026-03-07T08:49:00.181" v="632" actId="27636"/>
          <ac:spMkLst>
            <pc:docMk/>
            <pc:sldMk cId="2194600565" sldId="258"/>
            <ac:spMk id="3" creationId="{68BC748D-FBF4-C308-8377-36018059F670}"/>
          </ac:spMkLst>
        </pc:spChg>
        <pc:spChg chg="del mod">
          <ac:chgData name="Ishrat Fatima (2322752)" userId="8da7024f-9a72-4b23-8048-283c9144498c" providerId="ADAL" clId="{AFAE6977-C710-4FF6-B18E-90AC1DB234EA}" dt="2026-03-07T07:55:41.143" v="381" actId="478"/>
          <ac:spMkLst>
            <pc:docMk/>
            <pc:sldMk cId="2194600565" sldId="258"/>
            <ac:spMk id="11" creationId="{1CE65B6F-6ACA-5D25-D15C-B8586653305F}"/>
          </ac:spMkLst>
        </pc:spChg>
        <pc:spChg chg="del">
          <ac:chgData name="Ishrat Fatima (2322752)" userId="8da7024f-9a72-4b23-8048-283c9144498c" providerId="ADAL" clId="{AFAE6977-C710-4FF6-B18E-90AC1DB234EA}" dt="2026-03-07T07:56:14.494" v="382" actId="26606"/>
          <ac:spMkLst>
            <pc:docMk/>
            <pc:sldMk cId="2194600565" sldId="258"/>
            <ac:spMk id="31" creationId="{4AC0CD9D-7610-4620-93B4-798CCD9AB581}"/>
          </ac:spMkLst>
        </pc:spChg>
        <pc:spChg chg="del">
          <ac:chgData name="Ishrat Fatima (2322752)" userId="8da7024f-9a72-4b23-8048-283c9144498c" providerId="ADAL" clId="{AFAE6977-C710-4FF6-B18E-90AC1DB234EA}" dt="2026-03-07T07:56:14.494" v="382" actId="26606"/>
          <ac:spMkLst>
            <pc:docMk/>
            <pc:sldMk cId="2194600565" sldId="258"/>
            <ac:spMk id="37" creationId="{DE4D62F9-188E-4530-84C2-24BDEE4BEB82}"/>
          </ac:spMkLst>
        </pc:spChg>
        <pc:spChg chg="add">
          <ac:chgData name="Ishrat Fatima (2322752)" userId="8da7024f-9a72-4b23-8048-283c9144498c" providerId="ADAL" clId="{AFAE6977-C710-4FF6-B18E-90AC1DB234EA}" dt="2026-03-07T07:56:14.494" v="382" actId="26606"/>
          <ac:spMkLst>
            <pc:docMk/>
            <pc:sldMk cId="2194600565" sldId="258"/>
            <ac:spMk id="48" creationId="{4AC0CD9D-7610-4620-93B4-798CCD9AB581}"/>
          </ac:spMkLst>
        </pc:spChg>
        <pc:spChg chg="add">
          <ac:chgData name="Ishrat Fatima (2322752)" userId="8da7024f-9a72-4b23-8048-283c9144498c" providerId="ADAL" clId="{AFAE6977-C710-4FF6-B18E-90AC1DB234EA}" dt="2026-03-07T07:56:14.494" v="382" actId="26606"/>
          <ac:spMkLst>
            <pc:docMk/>
            <pc:sldMk cId="2194600565" sldId="258"/>
            <ac:spMk id="54" creationId="{DE4D62F9-188E-4530-84C2-24BDEE4BEB82}"/>
          </ac:spMkLst>
        </pc:spChg>
        <pc:spChg chg="add">
          <ac:chgData name="Ishrat Fatima (2322752)" userId="8da7024f-9a72-4b23-8048-283c9144498c" providerId="ADAL" clId="{AFAE6977-C710-4FF6-B18E-90AC1DB234EA}" dt="2026-03-07T07:56:14.494" v="382" actId="26606"/>
          <ac:spMkLst>
            <pc:docMk/>
            <pc:sldMk cId="2194600565" sldId="258"/>
            <ac:spMk id="56" creationId="{B4AAD3FD-83A5-4B89-9F8F-01B8870865BE}"/>
          </ac:spMkLst>
        </pc:spChg>
        <pc:spChg chg="add">
          <ac:chgData name="Ishrat Fatima (2322752)" userId="8da7024f-9a72-4b23-8048-283c9144498c" providerId="ADAL" clId="{AFAE6977-C710-4FF6-B18E-90AC1DB234EA}" dt="2026-03-07T07:56:14.494" v="382" actId="26606"/>
          <ac:spMkLst>
            <pc:docMk/>
            <pc:sldMk cId="2194600565" sldId="258"/>
            <ac:spMk id="58" creationId="{61752F1D-FC0F-4103-9584-630E643CCDA6}"/>
          </ac:spMkLst>
        </pc:spChg>
        <pc:spChg chg="add">
          <ac:chgData name="Ishrat Fatima (2322752)" userId="8da7024f-9a72-4b23-8048-283c9144498c" providerId="ADAL" clId="{AFAE6977-C710-4FF6-B18E-90AC1DB234EA}" dt="2026-03-07T07:56:14.494" v="382" actId="26606"/>
          <ac:spMkLst>
            <pc:docMk/>
            <pc:sldMk cId="2194600565" sldId="258"/>
            <ac:spMk id="60" creationId="{70151CB7-E7DE-4917-B831-01DF9CE01306}"/>
          </ac:spMkLst>
        </pc:spChg>
        <pc:spChg chg="add">
          <ac:chgData name="Ishrat Fatima (2322752)" userId="8da7024f-9a72-4b23-8048-283c9144498c" providerId="ADAL" clId="{AFAE6977-C710-4FF6-B18E-90AC1DB234EA}" dt="2026-03-07T07:56:14.494" v="382" actId="26606"/>
          <ac:spMkLst>
            <pc:docMk/>
            <pc:sldMk cId="2194600565" sldId="258"/>
            <ac:spMk id="62" creationId="{A92A1116-1C84-41DF-B803-1F7B0883EC82}"/>
          </ac:spMkLst>
        </pc:spChg>
        <pc:picChg chg="del mod">
          <ac:chgData name="Ishrat Fatima (2322752)" userId="8da7024f-9a72-4b23-8048-283c9144498c" providerId="ADAL" clId="{AFAE6977-C710-4FF6-B18E-90AC1DB234EA}" dt="2026-03-07T07:55:20.416" v="376" actId="478"/>
          <ac:picMkLst>
            <pc:docMk/>
            <pc:sldMk cId="2194600565" sldId="258"/>
            <ac:picMk id="7" creationId="{AD1897F2-5AF7-E1D0-F0D3-17F19F898904}"/>
          </ac:picMkLst>
        </pc:picChg>
      </pc:sldChg>
      <pc:sldChg chg="modSp mod">
        <pc:chgData name="Ishrat Fatima (2322752)" userId="8da7024f-9a72-4b23-8048-283c9144498c" providerId="ADAL" clId="{AFAE6977-C710-4FF6-B18E-90AC1DB234EA}" dt="2026-03-07T08:48:38.898" v="630" actId="2710"/>
        <pc:sldMkLst>
          <pc:docMk/>
          <pc:sldMk cId="2869075488" sldId="259"/>
        </pc:sldMkLst>
        <pc:spChg chg="mod">
          <ac:chgData name="Ishrat Fatima (2322752)" userId="8da7024f-9a72-4b23-8048-283c9144498c" providerId="ADAL" clId="{AFAE6977-C710-4FF6-B18E-90AC1DB234EA}" dt="2026-03-07T08:48:38.898" v="630" actId="2710"/>
          <ac:spMkLst>
            <pc:docMk/>
            <pc:sldMk cId="2869075488" sldId="259"/>
            <ac:spMk id="3" creationId="{BC34D92F-E233-FEB9-7A7D-559EF49C2285}"/>
          </ac:spMkLst>
        </pc:spChg>
      </pc:sldChg>
      <pc:sldChg chg="modSp mod">
        <pc:chgData name="Ishrat Fatima (2322752)" userId="8da7024f-9a72-4b23-8048-283c9144498c" providerId="ADAL" clId="{AFAE6977-C710-4FF6-B18E-90AC1DB234EA}" dt="2026-03-07T08:48:22.154" v="629" actId="2710"/>
        <pc:sldMkLst>
          <pc:docMk/>
          <pc:sldMk cId="3905379950" sldId="260"/>
        </pc:sldMkLst>
        <pc:spChg chg="mod">
          <ac:chgData name="Ishrat Fatima (2322752)" userId="8da7024f-9a72-4b23-8048-283c9144498c" providerId="ADAL" clId="{AFAE6977-C710-4FF6-B18E-90AC1DB234EA}" dt="2026-03-07T08:47:35.726" v="625" actId="20577"/>
          <ac:spMkLst>
            <pc:docMk/>
            <pc:sldMk cId="3905379950" sldId="260"/>
            <ac:spMk id="3" creationId="{C87AC236-6FF1-9060-45D4-ED66F7E6B4DE}"/>
          </ac:spMkLst>
        </pc:spChg>
        <pc:spChg chg="mod">
          <ac:chgData name="Ishrat Fatima (2322752)" userId="8da7024f-9a72-4b23-8048-283c9144498c" providerId="ADAL" clId="{AFAE6977-C710-4FF6-B18E-90AC1DB234EA}" dt="2026-03-07T08:47:55.639" v="627" actId="20577"/>
          <ac:spMkLst>
            <pc:docMk/>
            <pc:sldMk cId="3905379950" sldId="260"/>
            <ac:spMk id="4" creationId="{D422D416-3E41-4384-8B38-5BB7A6938A38}"/>
          </ac:spMkLst>
        </pc:spChg>
        <pc:spChg chg="mod">
          <ac:chgData name="Ishrat Fatima (2322752)" userId="8da7024f-9a72-4b23-8048-283c9144498c" providerId="ADAL" clId="{AFAE6977-C710-4FF6-B18E-90AC1DB234EA}" dt="2026-03-07T08:48:09.643" v="628" actId="2710"/>
          <ac:spMkLst>
            <pc:docMk/>
            <pc:sldMk cId="3905379950" sldId="260"/>
            <ac:spMk id="5" creationId="{DC41B81E-3BA8-D50B-FDAE-CB66535E437C}"/>
          </ac:spMkLst>
        </pc:spChg>
        <pc:spChg chg="mod">
          <ac:chgData name="Ishrat Fatima (2322752)" userId="8da7024f-9a72-4b23-8048-283c9144498c" providerId="ADAL" clId="{AFAE6977-C710-4FF6-B18E-90AC1DB234EA}" dt="2026-03-07T08:48:22.154" v="629" actId="2710"/>
          <ac:spMkLst>
            <pc:docMk/>
            <pc:sldMk cId="3905379950" sldId="260"/>
            <ac:spMk id="6" creationId="{CC17BF1B-5374-6F67-0970-8329C5685F93}"/>
          </ac:spMkLst>
        </pc:spChg>
      </pc:sldChg>
      <pc:sldChg chg="addSp modSp mod">
        <pc:chgData name="Ishrat Fatima (2322752)" userId="8da7024f-9a72-4b23-8048-283c9144498c" providerId="ADAL" clId="{AFAE6977-C710-4FF6-B18E-90AC1DB234EA}" dt="2026-03-07T08:47:08.913" v="623" actId="2710"/>
        <pc:sldMkLst>
          <pc:docMk/>
          <pc:sldMk cId="157828213" sldId="261"/>
        </pc:sldMkLst>
        <pc:spChg chg="add mod">
          <ac:chgData name="Ishrat Fatima (2322752)" userId="8da7024f-9a72-4b23-8048-283c9144498c" providerId="ADAL" clId="{AFAE6977-C710-4FF6-B18E-90AC1DB234EA}" dt="2026-03-06T11:15:34.464" v="6" actId="14100"/>
          <ac:spMkLst>
            <pc:docMk/>
            <pc:sldMk cId="157828213" sldId="261"/>
            <ac:spMk id="2" creationId="{050D9AF9-93AA-31F5-4238-6AA301F32021}"/>
          </ac:spMkLst>
        </pc:spChg>
        <pc:spChg chg="add mod">
          <ac:chgData name="Ishrat Fatima (2322752)" userId="8da7024f-9a72-4b23-8048-283c9144498c" providerId="ADAL" clId="{AFAE6977-C710-4FF6-B18E-90AC1DB234EA}" dt="2026-03-07T08:46:31.616" v="620" actId="2710"/>
          <ac:spMkLst>
            <pc:docMk/>
            <pc:sldMk cId="157828213" sldId="261"/>
            <ac:spMk id="3" creationId="{A32273B4-74CF-65F9-C160-2F25AC54EB33}"/>
          </ac:spMkLst>
        </pc:spChg>
        <pc:spChg chg="add mod">
          <ac:chgData name="Ishrat Fatima (2322752)" userId="8da7024f-9a72-4b23-8048-283c9144498c" providerId="ADAL" clId="{AFAE6977-C710-4FF6-B18E-90AC1DB234EA}" dt="2026-03-07T08:46:42.865" v="621" actId="2710"/>
          <ac:spMkLst>
            <pc:docMk/>
            <pc:sldMk cId="157828213" sldId="261"/>
            <ac:spMk id="4" creationId="{35DF004A-2265-BA77-AF8B-9DE105175CE3}"/>
          </ac:spMkLst>
        </pc:spChg>
        <pc:spChg chg="add mod">
          <ac:chgData name="Ishrat Fatima (2322752)" userId="8da7024f-9a72-4b23-8048-283c9144498c" providerId="ADAL" clId="{AFAE6977-C710-4FF6-B18E-90AC1DB234EA}" dt="2026-03-07T08:46:55.627" v="622" actId="2710"/>
          <ac:spMkLst>
            <pc:docMk/>
            <pc:sldMk cId="157828213" sldId="261"/>
            <ac:spMk id="5" creationId="{33D9613C-352A-5873-242C-5B134914BA33}"/>
          </ac:spMkLst>
        </pc:spChg>
        <pc:spChg chg="add mod">
          <ac:chgData name="Ishrat Fatima (2322752)" userId="8da7024f-9a72-4b23-8048-283c9144498c" providerId="ADAL" clId="{AFAE6977-C710-4FF6-B18E-90AC1DB234EA}" dt="2026-03-07T08:47:08.913" v="623" actId="2710"/>
          <ac:spMkLst>
            <pc:docMk/>
            <pc:sldMk cId="157828213" sldId="261"/>
            <ac:spMk id="6" creationId="{63ECFA0A-3D11-182F-5AAF-8131FA2AAE54}"/>
          </ac:spMkLst>
        </pc:spChg>
      </pc:sldChg>
      <pc:sldChg chg="addSp delSp modSp new mod">
        <pc:chgData name="Ishrat Fatima (2322752)" userId="8da7024f-9a72-4b23-8048-283c9144498c" providerId="ADAL" clId="{AFAE6977-C710-4FF6-B18E-90AC1DB234EA}" dt="2026-03-07T08:46:10.929" v="619" actId="2710"/>
        <pc:sldMkLst>
          <pc:docMk/>
          <pc:sldMk cId="2438800581" sldId="262"/>
        </pc:sldMkLst>
        <pc:spChg chg="add mod">
          <ac:chgData name="Ishrat Fatima (2322752)" userId="8da7024f-9a72-4b23-8048-283c9144498c" providerId="ADAL" clId="{AFAE6977-C710-4FF6-B18E-90AC1DB234EA}" dt="2026-03-07T07:06:45.275" v="219" actId="20577"/>
          <ac:spMkLst>
            <pc:docMk/>
            <pc:sldMk cId="2438800581" sldId="262"/>
            <ac:spMk id="2" creationId="{868A133B-1366-D191-3D98-B0B9D2AA47E9}"/>
          </ac:spMkLst>
        </pc:spChg>
        <pc:spChg chg="add del mod">
          <ac:chgData name="Ishrat Fatima (2322752)" userId="8da7024f-9a72-4b23-8048-283c9144498c" providerId="ADAL" clId="{AFAE6977-C710-4FF6-B18E-90AC1DB234EA}" dt="2026-03-06T11:32:28.121" v="98" actId="26606"/>
          <ac:spMkLst>
            <pc:docMk/>
            <pc:sldMk cId="2438800581" sldId="262"/>
            <ac:spMk id="3" creationId="{21EB8D5B-E0C0-BFB0-9218-714A7EC15962}"/>
          </ac:spMkLst>
        </pc:spChg>
        <pc:spChg chg="add del mod">
          <ac:chgData name="Ishrat Fatima (2322752)" userId="8da7024f-9a72-4b23-8048-283c9144498c" providerId="ADAL" clId="{AFAE6977-C710-4FF6-B18E-90AC1DB234EA}" dt="2026-03-06T11:29:36.897" v="72" actId="478"/>
          <ac:spMkLst>
            <pc:docMk/>
            <pc:sldMk cId="2438800581" sldId="262"/>
            <ac:spMk id="4" creationId="{CE562AF2-6EB4-1779-24CF-CEFA7DFF92CD}"/>
          </ac:spMkLst>
        </pc:spChg>
        <pc:spChg chg="add del mod">
          <ac:chgData name="Ishrat Fatima (2322752)" userId="8da7024f-9a72-4b23-8048-283c9144498c" providerId="ADAL" clId="{AFAE6977-C710-4FF6-B18E-90AC1DB234EA}" dt="2026-03-06T11:33:02.546" v="101" actId="26606"/>
          <ac:spMkLst>
            <pc:docMk/>
            <pc:sldMk cId="2438800581" sldId="262"/>
            <ac:spMk id="5" creationId="{4C808C07-0010-3744-5CA5-526C5B38CF8A}"/>
          </ac:spMkLst>
        </pc:spChg>
        <pc:graphicFrameChg chg="add del">
          <ac:chgData name="Ishrat Fatima (2322752)" userId="8da7024f-9a72-4b23-8048-283c9144498c" providerId="ADAL" clId="{AFAE6977-C710-4FF6-B18E-90AC1DB234EA}" dt="2026-03-06T11:32:21.398" v="95" actId="26606"/>
          <ac:graphicFrameMkLst>
            <pc:docMk/>
            <pc:sldMk cId="2438800581" sldId="262"/>
            <ac:graphicFrameMk id="7" creationId="{670638CC-F030-A27B-8019-047028B04077}"/>
          </ac:graphicFrameMkLst>
        </pc:graphicFrameChg>
        <pc:graphicFrameChg chg="add del">
          <ac:chgData name="Ishrat Fatima (2322752)" userId="8da7024f-9a72-4b23-8048-283c9144498c" providerId="ADAL" clId="{AFAE6977-C710-4FF6-B18E-90AC1DB234EA}" dt="2026-03-06T11:32:28.107" v="97" actId="26606"/>
          <ac:graphicFrameMkLst>
            <pc:docMk/>
            <pc:sldMk cId="2438800581" sldId="262"/>
            <ac:graphicFrameMk id="9" creationId="{B749ED7A-49B3-CC90-6F79-DDEA231F8C03}"/>
          </ac:graphicFrameMkLst>
        </pc:graphicFrameChg>
        <pc:graphicFrameChg chg="add mod">
          <ac:chgData name="Ishrat Fatima (2322752)" userId="8da7024f-9a72-4b23-8048-283c9144498c" providerId="ADAL" clId="{AFAE6977-C710-4FF6-B18E-90AC1DB234EA}" dt="2026-03-07T08:46:10.929" v="619" actId="2710"/>
          <ac:graphicFrameMkLst>
            <pc:docMk/>
            <pc:sldMk cId="2438800581" sldId="262"/>
            <ac:graphicFrameMk id="11" creationId="{670638CC-F030-A27B-8019-047028B04077}"/>
          </ac:graphicFrameMkLst>
        </pc:graphicFrameChg>
        <pc:graphicFrameChg chg="add del">
          <ac:chgData name="Ishrat Fatima (2322752)" userId="8da7024f-9a72-4b23-8048-283c9144498c" providerId="ADAL" clId="{AFAE6977-C710-4FF6-B18E-90AC1DB234EA}" dt="2026-03-06T11:33:02.531" v="100" actId="26606"/>
          <ac:graphicFrameMkLst>
            <pc:docMk/>
            <pc:sldMk cId="2438800581" sldId="262"/>
            <ac:graphicFrameMk id="13" creationId="{6C6BF810-E0C3-1E2C-DB6F-6FDDDDAB4331}"/>
          </ac:graphicFrameMkLst>
        </pc:graphicFrameChg>
        <pc:graphicFrameChg chg="add">
          <ac:chgData name="Ishrat Fatima (2322752)" userId="8da7024f-9a72-4b23-8048-283c9144498c" providerId="ADAL" clId="{AFAE6977-C710-4FF6-B18E-90AC1DB234EA}" dt="2026-03-06T11:33:02.546" v="101" actId="26606"/>
          <ac:graphicFrameMkLst>
            <pc:docMk/>
            <pc:sldMk cId="2438800581" sldId="262"/>
            <ac:graphicFrameMk id="15" creationId="{820E223C-3EBC-92FC-E655-E98A2A3FAB4C}"/>
          </ac:graphicFrameMkLst>
        </pc:graphicFrameChg>
      </pc:sldChg>
      <pc:sldChg chg="addSp modSp new mod setBg setClrOvrMap">
        <pc:chgData name="Ishrat Fatima (2322752)" userId="8da7024f-9a72-4b23-8048-283c9144498c" providerId="ADAL" clId="{AFAE6977-C710-4FF6-B18E-90AC1DB234EA}" dt="2026-03-07T08:43:30.086" v="602" actId="2710"/>
        <pc:sldMkLst>
          <pc:docMk/>
          <pc:sldMk cId="2322322928" sldId="263"/>
        </pc:sldMkLst>
        <pc:spChg chg="add mod">
          <ac:chgData name="Ishrat Fatima (2322752)" userId="8da7024f-9a72-4b23-8048-283c9144498c" providerId="ADAL" clId="{AFAE6977-C710-4FF6-B18E-90AC1DB234EA}" dt="2026-03-06T11:36:31.157" v="114" actId="26606"/>
          <ac:spMkLst>
            <pc:docMk/>
            <pc:sldMk cId="2322322928" sldId="263"/>
            <ac:spMk id="2" creationId="{3E8E7117-7F81-7180-879D-4981BDE1E3C1}"/>
          </ac:spMkLst>
        </pc:spChg>
        <pc:spChg chg="add mod">
          <ac:chgData name="Ishrat Fatima (2322752)" userId="8da7024f-9a72-4b23-8048-283c9144498c" providerId="ADAL" clId="{AFAE6977-C710-4FF6-B18E-90AC1DB234EA}" dt="2026-03-07T08:43:30.086" v="602" actId="2710"/>
          <ac:spMkLst>
            <pc:docMk/>
            <pc:sldMk cId="2322322928" sldId="263"/>
            <ac:spMk id="3" creationId="{206EC865-E3A9-9EBE-238F-713BAC2E6542}"/>
          </ac:spMkLst>
        </pc:spChg>
        <pc:spChg chg="add">
          <ac:chgData name="Ishrat Fatima (2322752)" userId="8da7024f-9a72-4b23-8048-283c9144498c" providerId="ADAL" clId="{AFAE6977-C710-4FF6-B18E-90AC1DB234EA}" dt="2026-03-06T11:36:31.157" v="114" actId="26606"/>
          <ac:spMkLst>
            <pc:docMk/>
            <pc:sldMk cId="2322322928" sldId="263"/>
            <ac:spMk id="14" creationId="{4AC0CD9D-7610-4620-93B4-798CCD9AB581}"/>
          </ac:spMkLst>
        </pc:spChg>
        <pc:spChg chg="add">
          <ac:chgData name="Ishrat Fatima (2322752)" userId="8da7024f-9a72-4b23-8048-283c9144498c" providerId="ADAL" clId="{AFAE6977-C710-4FF6-B18E-90AC1DB234EA}" dt="2026-03-06T11:36:31.157" v="114" actId="26606"/>
          <ac:spMkLst>
            <pc:docMk/>
            <pc:sldMk cId="2322322928" sldId="263"/>
            <ac:spMk id="20" creationId="{DE4D62F9-188E-4530-84C2-24BDEE4BEB82}"/>
          </ac:spMkLst>
        </pc:spChg>
        <pc:spChg chg="add">
          <ac:chgData name="Ishrat Fatima (2322752)" userId="8da7024f-9a72-4b23-8048-283c9144498c" providerId="ADAL" clId="{AFAE6977-C710-4FF6-B18E-90AC1DB234EA}" dt="2026-03-06T11:36:31.157" v="114" actId="26606"/>
          <ac:spMkLst>
            <pc:docMk/>
            <pc:sldMk cId="2322322928" sldId="263"/>
            <ac:spMk id="22" creationId="{C8A3C342-1D03-412F-8DD3-BF519E8E0AE9}"/>
          </ac:spMkLst>
        </pc:spChg>
        <pc:spChg chg="add">
          <ac:chgData name="Ishrat Fatima (2322752)" userId="8da7024f-9a72-4b23-8048-283c9144498c" providerId="ADAL" clId="{AFAE6977-C710-4FF6-B18E-90AC1DB234EA}" dt="2026-03-06T11:36:31.157" v="114" actId="26606"/>
          <ac:spMkLst>
            <pc:docMk/>
            <pc:sldMk cId="2322322928" sldId="263"/>
            <ac:spMk id="24" creationId="{81CC9B02-E087-4350-AEBD-2C3CF001AF01}"/>
          </ac:spMkLst>
        </pc:spChg>
        <pc:spChg chg="add">
          <ac:chgData name="Ishrat Fatima (2322752)" userId="8da7024f-9a72-4b23-8048-283c9144498c" providerId="ADAL" clId="{AFAE6977-C710-4FF6-B18E-90AC1DB234EA}" dt="2026-03-06T11:36:31.157" v="114" actId="26606"/>
          <ac:spMkLst>
            <pc:docMk/>
            <pc:sldMk cId="2322322928" sldId="263"/>
            <ac:spMk id="26" creationId="{AC3BF0FA-36FA-4CE9-840E-F7C3A8F168B5}"/>
          </ac:spMkLst>
        </pc:spChg>
        <pc:spChg chg="add">
          <ac:chgData name="Ishrat Fatima (2322752)" userId="8da7024f-9a72-4b23-8048-283c9144498c" providerId="ADAL" clId="{AFAE6977-C710-4FF6-B18E-90AC1DB234EA}" dt="2026-03-06T11:36:31.157" v="114" actId="26606"/>
          <ac:spMkLst>
            <pc:docMk/>
            <pc:sldMk cId="2322322928" sldId="263"/>
            <ac:spMk id="28" creationId="{D6F18ACE-6E82-4ADC-8A2F-A1771B309B16}"/>
          </ac:spMkLst>
        </pc:spChg>
        <pc:picChg chg="add">
          <ac:chgData name="Ishrat Fatima (2322752)" userId="8da7024f-9a72-4b23-8048-283c9144498c" providerId="ADAL" clId="{AFAE6977-C710-4FF6-B18E-90AC1DB234EA}" dt="2026-03-06T11:36:31.157" v="114" actId="26606"/>
          <ac:picMkLst>
            <pc:docMk/>
            <pc:sldMk cId="2322322928" sldId="263"/>
            <ac:picMk id="10" creationId="{41B68C77-138E-4BF7-A276-BD0C78A4219F}"/>
          </ac:picMkLst>
        </pc:picChg>
        <pc:picChg chg="add">
          <ac:chgData name="Ishrat Fatima (2322752)" userId="8da7024f-9a72-4b23-8048-283c9144498c" providerId="ADAL" clId="{AFAE6977-C710-4FF6-B18E-90AC1DB234EA}" dt="2026-03-06T11:36:31.157" v="114" actId="26606"/>
          <ac:picMkLst>
            <pc:docMk/>
            <pc:sldMk cId="2322322928" sldId="263"/>
            <ac:picMk id="18" creationId="{69F01145-BEA3-4CBF-AA21-10077B948CA8}"/>
          </ac:picMkLst>
        </pc:picChg>
      </pc:sldChg>
      <pc:sldChg chg="addSp delSp modSp new mod setBg setClrOvrMap">
        <pc:chgData name="Ishrat Fatima (2322752)" userId="8da7024f-9a72-4b23-8048-283c9144498c" providerId="ADAL" clId="{AFAE6977-C710-4FF6-B18E-90AC1DB234EA}" dt="2026-03-07T08:45:50.307" v="618" actId="2710"/>
        <pc:sldMkLst>
          <pc:docMk/>
          <pc:sldMk cId="4032846494" sldId="264"/>
        </pc:sldMkLst>
        <pc:spChg chg="add del mod ord">
          <ac:chgData name="Ishrat Fatima (2322752)" userId="8da7024f-9a72-4b23-8048-283c9144498c" providerId="ADAL" clId="{AFAE6977-C710-4FF6-B18E-90AC1DB234EA}" dt="2026-03-07T08:45:50.307" v="618" actId="2710"/>
          <ac:spMkLst>
            <pc:docMk/>
            <pc:sldMk cId="4032846494" sldId="264"/>
            <ac:spMk id="2" creationId="{BC91E132-4784-18D3-96D3-A91AABF7125A}"/>
          </ac:spMkLst>
        </pc:spChg>
        <pc:spChg chg="add mod">
          <ac:chgData name="Ishrat Fatima (2322752)" userId="8da7024f-9a72-4b23-8048-283c9144498c" providerId="ADAL" clId="{AFAE6977-C710-4FF6-B18E-90AC1DB234EA}" dt="2026-03-06T11:45:42.557" v="148" actId="26606"/>
          <ac:spMkLst>
            <pc:docMk/>
            <pc:sldMk cId="4032846494" sldId="264"/>
            <ac:spMk id="3" creationId="{FF20DEC5-EBFF-3779-6740-313206814AF0}"/>
          </ac:spMkLst>
        </pc:spChg>
        <pc:spChg chg="add del">
          <ac:chgData name="Ishrat Fatima (2322752)" userId="8da7024f-9a72-4b23-8048-283c9144498c" providerId="ADAL" clId="{AFAE6977-C710-4FF6-B18E-90AC1DB234EA}" dt="2026-03-06T11:45:42.557" v="148" actId="26606"/>
          <ac:spMkLst>
            <pc:docMk/>
            <pc:sldMk cId="4032846494" sldId="264"/>
            <ac:spMk id="7" creationId="{4FA533C5-33E3-4611-AF9F-72811D8B26A6}"/>
          </ac:spMkLst>
        </pc:spChg>
        <pc:spChg chg="add del">
          <ac:chgData name="Ishrat Fatima (2322752)" userId="8da7024f-9a72-4b23-8048-283c9144498c" providerId="ADAL" clId="{AFAE6977-C710-4FF6-B18E-90AC1DB234EA}" dt="2026-03-06T11:39:37.753" v="124" actId="26606"/>
          <ac:spMkLst>
            <pc:docMk/>
            <pc:sldMk cId="4032846494" sldId="264"/>
            <ac:spMk id="12" creationId="{C393B4A7-6ABF-423D-A762-3CDB4897A833}"/>
          </ac:spMkLst>
        </pc:spChg>
        <pc:spChg chg="add del">
          <ac:chgData name="Ishrat Fatima (2322752)" userId="8da7024f-9a72-4b23-8048-283c9144498c" providerId="ADAL" clId="{AFAE6977-C710-4FF6-B18E-90AC1DB234EA}" dt="2026-03-06T11:45:42.557" v="148" actId="26606"/>
          <ac:spMkLst>
            <pc:docMk/>
            <pc:sldMk cId="4032846494" sldId="264"/>
            <ac:spMk id="13" creationId="{87F0FDC4-AD8C-47D9-9131-623C98ADB0AE}"/>
          </ac:spMkLst>
        </pc:spChg>
        <pc:spChg chg="add del">
          <ac:chgData name="Ishrat Fatima (2322752)" userId="8da7024f-9a72-4b23-8048-283c9144498c" providerId="ADAL" clId="{AFAE6977-C710-4FF6-B18E-90AC1DB234EA}" dt="2026-03-06T11:45:42.532" v="147" actId="26606"/>
          <ac:spMkLst>
            <pc:docMk/>
            <pc:sldMk cId="4032846494" sldId="264"/>
            <ac:spMk id="15" creationId="{923E8915-D2AA-4327-A45A-972C3CA9574B}"/>
          </ac:spMkLst>
        </pc:spChg>
        <pc:spChg chg="add del">
          <ac:chgData name="Ishrat Fatima (2322752)" userId="8da7024f-9a72-4b23-8048-283c9144498c" providerId="ADAL" clId="{AFAE6977-C710-4FF6-B18E-90AC1DB234EA}" dt="2026-03-06T11:45:42.557" v="148" actId="26606"/>
          <ac:spMkLst>
            <pc:docMk/>
            <pc:sldMk cId="4032846494" sldId="264"/>
            <ac:spMk id="17" creationId="{8302FC3C-9804-4950-B721-5FD704BA6065}"/>
          </ac:spMkLst>
        </pc:spChg>
        <pc:spChg chg="add del">
          <ac:chgData name="Ishrat Fatima (2322752)" userId="8da7024f-9a72-4b23-8048-283c9144498c" providerId="ADAL" clId="{AFAE6977-C710-4FF6-B18E-90AC1DB234EA}" dt="2026-03-06T11:39:37.753" v="124" actId="26606"/>
          <ac:spMkLst>
            <pc:docMk/>
            <pc:sldMk cId="4032846494" sldId="264"/>
            <ac:spMk id="18" creationId="{01AD250C-F2EA-449F-9B14-DF5BB674C500}"/>
          </ac:spMkLst>
        </pc:spChg>
        <pc:spChg chg="add del">
          <ac:chgData name="Ishrat Fatima (2322752)" userId="8da7024f-9a72-4b23-8048-283c9144498c" providerId="ADAL" clId="{AFAE6977-C710-4FF6-B18E-90AC1DB234EA}" dt="2026-03-06T11:39:37.753" v="124" actId="26606"/>
          <ac:spMkLst>
            <pc:docMk/>
            <pc:sldMk cId="4032846494" sldId="264"/>
            <ac:spMk id="20" creationId="{4E78424C-6FD0-41F8-9CAA-5DC19C42359F}"/>
          </ac:spMkLst>
        </pc:spChg>
        <pc:spChg chg="add del">
          <ac:chgData name="Ishrat Fatima (2322752)" userId="8da7024f-9a72-4b23-8048-283c9144498c" providerId="ADAL" clId="{AFAE6977-C710-4FF6-B18E-90AC1DB234EA}" dt="2026-03-06T11:39:37.753" v="124" actId="26606"/>
          <ac:spMkLst>
            <pc:docMk/>
            <pc:sldMk cId="4032846494" sldId="264"/>
            <ac:spMk id="22" creationId="{DD136760-57DC-4301-8BEA-B71AD2D13905}"/>
          </ac:spMkLst>
        </pc:spChg>
        <pc:spChg chg="add del">
          <ac:chgData name="Ishrat Fatima (2322752)" userId="8da7024f-9a72-4b23-8048-283c9144498c" providerId="ADAL" clId="{AFAE6977-C710-4FF6-B18E-90AC1DB234EA}" dt="2026-03-06T11:39:37.753" v="124" actId="26606"/>
          <ac:spMkLst>
            <pc:docMk/>
            <pc:sldMk cId="4032846494" sldId="264"/>
            <ac:spMk id="24" creationId="{BDC58DEA-1307-4F44-AD47-E613D8B76A89}"/>
          </ac:spMkLst>
        </pc:spChg>
        <pc:spChg chg="add del">
          <ac:chgData name="Ishrat Fatima (2322752)" userId="8da7024f-9a72-4b23-8048-283c9144498c" providerId="ADAL" clId="{AFAE6977-C710-4FF6-B18E-90AC1DB234EA}" dt="2026-03-06T11:39:37.753" v="124" actId="26606"/>
          <ac:spMkLst>
            <pc:docMk/>
            <pc:sldMk cId="4032846494" sldId="264"/>
            <ac:spMk id="26" creationId="{C99B912D-1E4B-42AF-A2BE-CFEFEC916EE7}"/>
          </ac:spMkLst>
        </pc:spChg>
        <pc:spChg chg="add del">
          <ac:chgData name="Ishrat Fatima (2322752)" userId="8da7024f-9a72-4b23-8048-283c9144498c" providerId="ADAL" clId="{AFAE6977-C710-4FF6-B18E-90AC1DB234EA}" dt="2026-03-06T11:45:42.557" v="148" actId="26606"/>
          <ac:spMkLst>
            <pc:docMk/>
            <pc:sldMk cId="4032846494" sldId="264"/>
            <ac:spMk id="28" creationId="{F3798573-F27B-47EB-8EA4-7EE34954C2D6}"/>
          </ac:spMkLst>
        </pc:spChg>
        <pc:spChg chg="add del">
          <ac:chgData name="Ishrat Fatima (2322752)" userId="8da7024f-9a72-4b23-8048-283c9144498c" providerId="ADAL" clId="{AFAE6977-C710-4FF6-B18E-90AC1DB234EA}" dt="2026-03-06T11:45:42.532" v="147" actId="26606"/>
          <ac:spMkLst>
            <pc:docMk/>
            <pc:sldMk cId="4032846494" sldId="264"/>
            <ac:spMk id="37" creationId="{4FA533C5-33E3-4611-AF9F-72811D8B26A6}"/>
          </ac:spMkLst>
        </pc:spChg>
        <pc:spChg chg="add del">
          <ac:chgData name="Ishrat Fatima (2322752)" userId="8da7024f-9a72-4b23-8048-283c9144498c" providerId="ADAL" clId="{AFAE6977-C710-4FF6-B18E-90AC1DB234EA}" dt="2026-03-06T11:45:42.532" v="147" actId="26606"/>
          <ac:spMkLst>
            <pc:docMk/>
            <pc:sldMk cId="4032846494" sldId="264"/>
            <ac:spMk id="43" creationId="{87F0FDC4-AD8C-47D9-9131-623C98ADB0AE}"/>
          </ac:spMkLst>
        </pc:spChg>
        <pc:spChg chg="add del">
          <ac:chgData name="Ishrat Fatima (2322752)" userId="8da7024f-9a72-4b23-8048-283c9144498c" providerId="ADAL" clId="{AFAE6977-C710-4FF6-B18E-90AC1DB234EA}" dt="2026-03-06T11:45:42.532" v="147" actId="26606"/>
          <ac:spMkLst>
            <pc:docMk/>
            <pc:sldMk cId="4032846494" sldId="264"/>
            <ac:spMk id="45" creationId="{0D9B8FD4-CDEB-4EB4-B4DE-C89E11938958}"/>
          </ac:spMkLst>
        </pc:spChg>
        <pc:spChg chg="add del">
          <ac:chgData name="Ishrat Fatima (2322752)" userId="8da7024f-9a72-4b23-8048-283c9144498c" providerId="ADAL" clId="{AFAE6977-C710-4FF6-B18E-90AC1DB234EA}" dt="2026-03-06T11:45:42.532" v="147" actId="26606"/>
          <ac:spMkLst>
            <pc:docMk/>
            <pc:sldMk cId="4032846494" sldId="264"/>
            <ac:spMk id="47" creationId="{5A2E3D1D-9E9F-4739-BA14-D4D7FA9FBDD1}"/>
          </ac:spMkLst>
        </pc:spChg>
        <pc:spChg chg="add del">
          <ac:chgData name="Ishrat Fatima (2322752)" userId="8da7024f-9a72-4b23-8048-283c9144498c" providerId="ADAL" clId="{AFAE6977-C710-4FF6-B18E-90AC1DB234EA}" dt="2026-03-06T11:45:42.532" v="147" actId="26606"/>
          <ac:spMkLst>
            <pc:docMk/>
            <pc:sldMk cId="4032846494" sldId="264"/>
            <ac:spMk id="51" creationId="{8ADAB9C8-EB37-4914-A699-C716FC8FE4FE}"/>
          </ac:spMkLst>
        </pc:spChg>
        <pc:spChg chg="add">
          <ac:chgData name="Ishrat Fatima (2322752)" userId="8da7024f-9a72-4b23-8048-283c9144498c" providerId="ADAL" clId="{AFAE6977-C710-4FF6-B18E-90AC1DB234EA}" dt="2026-03-06T11:45:42.557" v="148" actId="26606"/>
          <ac:spMkLst>
            <pc:docMk/>
            <pc:sldMk cId="4032846494" sldId="264"/>
            <ac:spMk id="53" creationId="{F3798573-F27B-47EB-8EA4-7EE34954C2D6}"/>
          </ac:spMkLst>
        </pc:spChg>
        <pc:spChg chg="add">
          <ac:chgData name="Ishrat Fatima (2322752)" userId="8da7024f-9a72-4b23-8048-283c9144498c" providerId="ADAL" clId="{AFAE6977-C710-4FF6-B18E-90AC1DB234EA}" dt="2026-03-06T11:45:42.557" v="148" actId="26606"/>
          <ac:spMkLst>
            <pc:docMk/>
            <pc:sldMk cId="4032846494" sldId="264"/>
            <ac:spMk id="56" creationId="{4FA533C5-33E3-4611-AF9F-72811D8B26A6}"/>
          </ac:spMkLst>
        </pc:spChg>
        <pc:spChg chg="add">
          <ac:chgData name="Ishrat Fatima (2322752)" userId="8da7024f-9a72-4b23-8048-283c9144498c" providerId="ADAL" clId="{AFAE6977-C710-4FF6-B18E-90AC1DB234EA}" dt="2026-03-06T11:45:42.557" v="148" actId="26606"/>
          <ac:spMkLst>
            <pc:docMk/>
            <pc:sldMk cId="4032846494" sldId="264"/>
            <ac:spMk id="60" creationId="{923E8915-D2AA-4327-A45A-972C3CA9574B}"/>
          </ac:spMkLst>
        </pc:spChg>
        <pc:spChg chg="add">
          <ac:chgData name="Ishrat Fatima (2322752)" userId="8da7024f-9a72-4b23-8048-283c9144498c" providerId="ADAL" clId="{AFAE6977-C710-4FF6-B18E-90AC1DB234EA}" dt="2026-03-06T11:45:42.557" v="148" actId="26606"/>
          <ac:spMkLst>
            <pc:docMk/>
            <pc:sldMk cId="4032846494" sldId="264"/>
            <ac:spMk id="61" creationId="{8302FC3C-9804-4950-B721-5FD704BA6065}"/>
          </ac:spMkLst>
        </pc:spChg>
        <pc:graphicFrameChg chg="mod">
          <ac:chgData name="Ishrat Fatima (2322752)" userId="8da7024f-9a72-4b23-8048-283c9144498c" providerId="ADAL" clId="{AFAE6977-C710-4FF6-B18E-90AC1DB234EA}" dt="2026-03-06T11:39:32.253" v="123"/>
          <ac:graphicFrameMkLst>
            <pc:docMk/>
            <pc:sldMk cId="4032846494" sldId="264"/>
            <ac:graphicFrameMk id="4" creationId="{7ECFC6AD-3384-FA1F-1DA8-BBB8C8A1C09D}"/>
          </ac:graphicFrameMkLst>
        </pc:graphicFrameChg>
        <pc:picChg chg="add del">
          <ac:chgData name="Ishrat Fatima (2322752)" userId="8da7024f-9a72-4b23-8048-283c9144498c" providerId="ADAL" clId="{AFAE6977-C710-4FF6-B18E-90AC1DB234EA}" dt="2026-03-06T11:39:37.753" v="124" actId="26606"/>
          <ac:picMkLst>
            <pc:docMk/>
            <pc:sldMk cId="4032846494" sldId="264"/>
            <ac:picMk id="8" creationId="{F1B8F9CB-890B-4CB8-B503-188A763E2FC1}"/>
          </ac:picMkLst>
        </pc:picChg>
        <pc:picChg chg="add">
          <ac:chgData name="Ishrat Fatima (2322752)" userId="8da7024f-9a72-4b23-8048-283c9144498c" providerId="ADAL" clId="{AFAE6977-C710-4FF6-B18E-90AC1DB234EA}" dt="2026-03-06T11:45:20.462" v="144" actId="26606"/>
          <ac:picMkLst>
            <pc:docMk/>
            <pc:sldMk cId="4032846494" sldId="264"/>
            <ac:picMk id="9" creationId="{8949AD42-25FD-4C3D-9EEE-B7FEC5809988}"/>
          </ac:picMkLst>
        </pc:picChg>
        <pc:picChg chg="add">
          <ac:chgData name="Ishrat Fatima (2322752)" userId="8da7024f-9a72-4b23-8048-283c9144498c" providerId="ADAL" clId="{AFAE6977-C710-4FF6-B18E-90AC1DB234EA}" dt="2026-03-06T11:45:20.462" v="144" actId="26606"/>
          <ac:picMkLst>
            <pc:docMk/>
            <pc:sldMk cId="4032846494" sldId="264"/>
            <ac:picMk id="11" creationId="{6AC7D913-60B7-4603-881B-831DA5D3A940}"/>
          </ac:picMkLst>
        </pc:picChg>
        <pc:picChg chg="add del">
          <ac:chgData name="Ishrat Fatima (2322752)" userId="8da7024f-9a72-4b23-8048-283c9144498c" providerId="ADAL" clId="{AFAE6977-C710-4FF6-B18E-90AC1DB234EA}" dt="2026-03-06T11:39:37.753" v="124" actId="26606"/>
          <ac:picMkLst>
            <pc:docMk/>
            <pc:sldMk cId="4032846494" sldId="264"/>
            <ac:picMk id="14" creationId="{9CD2319A-6FA9-4EFB-9EDF-7304467425E8}"/>
          </ac:picMkLst>
        </pc:picChg>
        <pc:picChg chg="add del">
          <ac:chgData name="Ishrat Fatima (2322752)" userId="8da7024f-9a72-4b23-8048-283c9144498c" providerId="ADAL" clId="{AFAE6977-C710-4FF6-B18E-90AC1DB234EA}" dt="2026-03-06T11:39:37.753" v="124" actId="26606"/>
          <ac:picMkLst>
            <pc:docMk/>
            <pc:sldMk cId="4032846494" sldId="264"/>
            <ac:picMk id="16" creationId="{D1692A93-3514-4486-8B67-CCA4E0259BCB}"/>
          </ac:picMkLst>
        </pc:picChg>
        <pc:picChg chg="add">
          <ac:chgData name="Ishrat Fatima (2322752)" userId="8da7024f-9a72-4b23-8048-283c9144498c" providerId="ADAL" clId="{AFAE6977-C710-4FF6-B18E-90AC1DB234EA}" dt="2026-03-06T11:45:20.462" v="144" actId="26606"/>
          <ac:picMkLst>
            <pc:docMk/>
            <pc:sldMk cId="4032846494" sldId="264"/>
            <ac:picMk id="21" creationId="{3BC6EBB2-9BDC-4075-BA6B-43A9FBF9C86C}"/>
          </ac:picMkLst>
        </pc:picChg>
      </pc:sldChg>
      <pc:sldChg chg="addSp modSp new mod">
        <pc:chgData name="Ishrat Fatima (2322752)" userId="8da7024f-9a72-4b23-8048-283c9144498c" providerId="ADAL" clId="{AFAE6977-C710-4FF6-B18E-90AC1DB234EA}" dt="2026-03-07T08:45:36.646" v="617" actId="2710"/>
        <pc:sldMkLst>
          <pc:docMk/>
          <pc:sldMk cId="511237585" sldId="265"/>
        </pc:sldMkLst>
        <pc:spChg chg="add mod">
          <ac:chgData name="Ishrat Fatima (2322752)" userId="8da7024f-9a72-4b23-8048-283c9144498c" providerId="ADAL" clId="{AFAE6977-C710-4FF6-B18E-90AC1DB234EA}" dt="2026-03-07T08:45:36.646" v="617" actId="2710"/>
          <ac:spMkLst>
            <pc:docMk/>
            <pc:sldMk cId="511237585" sldId="265"/>
            <ac:spMk id="2" creationId="{1D677795-D1DB-3169-1464-B3FF861E0D53}"/>
          </ac:spMkLst>
        </pc:spChg>
      </pc:sldChg>
      <pc:sldChg chg="addSp delSp modSp new mod">
        <pc:chgData name="Ishrat Fatima (2322752)" userId="8da7024f-9a72-4b23-8048-283c9144498c" providerId="ADAL" clId="{AFAE6977-C710-4FF6-B18E-90AC1DB234EA}" dt="2026-03-07T08:45:12.741" v="616" actId="20577"/>
        <pc:sldMkLst>
          <pc:docMk/>
          <pc:sldMk cId="76267173" sldId="266"/>
        </pc:sldMkLst>
        <pc:spChg chg="add mod">
          <ac:chgData name="Ishrat Fatima (2322752)" userId="8da7024f-9a72-4b23-8048-283c9144498c" providerId="ADAL" clId="{AFAE6977-C710-4FF6-B18E-90AC1DB234EA}" dt="2026-03-07T08:45:12.741" v="616" actId="20577"/>
          <ac:spMkLst>
            <pc:docMk/>
            <pc:sldMk cId="76267173" sldId="266"/>
            <ac:spMk id="2" creationId="{22168FEB-7CDA-2EA2-1F2F-63FC1FC6C21D}"/>
          </ac:spMkLst>
        </pc:spChg>
        <pc:spChg chg="add">
          <ac:chgData name="Ishrat Fatima (2322752)" userId="8da7024f-9a72-4b23-8048-283c9144498c" providerId="ADAL" clId="{AFAE6977-C710-4FF6-B18E-90AC1DB234EA}" dt="2026-03-07T07:10:19.669" v="223"/>
          <ac:spMkLst>
            <pc:docMk/>
            <pc:sldMk cId="76267173" sldId="266"/>
            <ac:spMk id="3" creationId="{7942A6E6-BE55-BAB8-D345-551F0D286F81}"/>
          </ac:spMkLst>
        </pc:spChg>
        <pc:spChg chg="add">
          <ac:chgData name="Ishrat Fatima (2322752)" userId="8da7024f-9a72-4b23-8048-283c9144498c" providerId="ADAL" clId="{AFAE6977-C710-4FF6-B18E-90AC1DB234EA}" dt="2026-03-07T07:10:39.039" v="228"/>
          <ac:spMkLst>
            <pc:docMk/>
            <pc:sldMk cId="76267173" sldId="266"/>
            <ac:spMk id="4" creationId="{ED3C5927-D5E3-AF9A-3174-BD7A8441674A}"/>
          </ac:spMkLst>
        </pc:spChg>
        <pc:spChg chg="add mod">
          <ac:chgData name="Ishrat Fatima (2322752)" userId="8da7024f-9a72-4b23-8048-283c9144498c" providerId="ADAL" clId="{AFAE6977-C710-4FF6-B18E-90AC1DB234EA}" dt="2026-03-07T08:45:07.675" v="615" actId="2710"/>
          <ac:spMkLst>
            <pc:docMk/>
            <pc:sldMk cId="76267173" sldId="266"/>
            <ac:spMk id="5" creationId="{F8DCDD59-5D41-ED14-B623-06A6FD2921D9}"/>
          </ac:spMkLst>
        </pc:spChg>
        <pc:spChg chg="add del mod">
          <ac:chgData name="Ishrat Fatima (2322752)" userId="8da7024f-9a72-4b23-8048-283c9144498c" providerId="ADAL" clId="{AFAE6977-C710-4FF6-B18E-90AC1DB234EA}" dt="2026-03-07T07:20:05.607" v="255"/>
          <ac:spMkLst>
            <pc:docMk/>
            <pc:sldMk cId="76267173" sldId="266"/>
            <ac:spMk id="6" creationId="{5D22A4E3-B90D-EE06-854A-BAB55F2240D3}"/>
          </ac:spMkLst>
        </pc:spChg>
        <pc:spChg chg="add mod">
          <ac:chgData name="Ishrat Fatima (2322752)" userId="8da7024f-9a72-4b23-8048-283c9144498c" providerId="ADAL" clId="{AFAE6977-C710-4FF6-B18E-90AC1DB234EA}" dt="2026-03-07T07:23:40.090" v="281" actId="767"/>
          <ac:spMkLst>
            <pc:docMk/>
            <pc:sldMk cId="76267173" sldId="266"/>
            <ac:spMk id="7" creationId="{3E35B92B-8EB8-0887-2854-737C0C8A2B32}"/>
          </ac:spMkLst>
        </pc:spChg>
      </pc:sldChg>
      <pc:sldChg chg="addSp delSp modSp new mod">
        <pc:chgData name="Ishrat Fatima (2322752)" userId="8da7024f-9a72-4b23-8048-283c9144498c" providerId="ADAL" clId="{AFAE6977-C710-4FF6-B18E-90AC1DB234EA}" dt="2026-03-07T08:44:33.709" v="613" actId="20577"/>
        <pc:sldMkLst>
          <pc:docMk/>
          <pc:sldMk cId="622063691" sldId="267"/>
        </pc:sldMkLst>
        <pc:spChg chg="add del mod">
          <ac:chgData name="Ishrat Fatima (2322752)" userId="8da7024f-9a72-4b23-8048-283c9144498c" providerId="ADAL" clId="{AFAE6977-C710-4FF6-B18E-90AC1DB234EA}" dt="2026-03-07T08:44:33.709" v="613" actId="20577"/>
          <ac:spMkLst>
            <pc:docMk/>
            <pc:sldMk cId="622063691" sldId="267"/>
            <ac:spMk id="2" creationId="{4747CAE6-7249-27A7-20F7-7F9D7AFD310A}"/>
          </ac:spMkLst>
        </pc:spChg>
      </pc:sldChg>
      <pc:sldChg chg="addSp delSp modSp new mod setBg">
        <pc:chgData name="Ishrat Fatima (2322752)" userId="8da7024f-9a72-4b23-8048-283c9144498c" providerId="ADAL" clId="{AFAE6977-C710-4FF6-B18E-90AC1DB234EA}" dt="2026-03-07T07:49:19.015" v="372" actId="26606"/>
        <pc:sldMkLst>
          <pc:docMk/>
          <pc:sldMk cId="2958767401" sldId="268"/>
        </pc:sldMkLst>
        <pc:spChg chg="add mod">
          <ac:chgData name="Ishrat Fatima (2322752)" userId="8da7024f-9a72-4b23-8048-283c9144498c" providerId="ADAL" clId="{AFAE6977-C710-4FF6-B18E-90AC1DB234EA}" dt="2026-03-07T07:49:19.015" v="372" actId="26606"/>
          <ac:spMkLst>
            <pc:docMk/>
            <pc:sldMk cId="2958767401" sldId="268"/>
            <ac:spMk id="2" creationId="{F208A33F-20F6-A0CC-B137-035C6F3BC7BC}"/>
          </ac:spMkLst>
        </pc:spChg>
        <pc:spChg chg="add del mod">
          <ac:chgData name="Ishrat Fatima (2322752)" userId="8da7024f-9a72-4b23-8048-283c9144498c" providerId="ADAL" clId="{AFAE6977-C710-4FF6-B18E-90AC1DB234EA}" dt="2026-03-07T07:43:52.361" v="347"/>
          <ac:spMkLst>
            <pc:docMk/>
            <pc:sldMk cId="2958767401" sldId="268"/>
            <ac:spMk id="3" creationId="{433AC816-C9E5-32DE-5614-F63941C0714B}"/>
          </ac:spMkLst>
        </pc:spChg>
        <pc:spChg chg="add del mod">
          <ac:chgData name="Ishrat Fatima (2322752)" userId="8da7024f-9a72-4b23-8048-283c9144498c" providerId="ADAL" clId="{AFAE6977-C710-4FF6-B18E-90AC1DB234EA}" dt="2026-03-07T07:49:19.015" v="372" actId="26606"/>
          <ac:spMkLst>
            <pc:docMk/>
            <pc:sldMk cId="2958767401" sldId="268"/>
            <ac:spMk id="4" creationId="{F6DFE701-18C3-13D4-2CA2-818043B8FCA7}"/>
          </ac:spMkLst>
        </pc:spChg>
        <pc:spChg chg="add">
          <ac:chgData name="Ishrat Fatima (2322752)" userId="8da7024f-9a72-4b23-8048-283c9144498c" providerId="ADAL" clId="{AFAE6977-C710-4FF6-B18E-90AC1DB234EA}" dt="2026-03-07T07:49:19.015" v="372" actId="26606"/>
          <ac:spMkLst>
            <pc:docMk/>
            <pc:sldMk cId="2958767401" sldId="268"/>
            <ac:spMk id="14" creationId="{C393B4A7-6ABF-423D-A762-3CDB4897A833}"/>
          </ac:spMkLst>
        </pc:spChg>
        <pc:spChg chg="add">
          <ac:chgData name="Ishrat Fatima (2322752)" userId="8da7024f-9a72-4b23-8048-283c9144498c" providerId="ADAL" clId="{AFAE6977-C710-4FF6-B18E-90AC1DB234EA}" dt="2026-03-07T07:49:19.015" v="372" actId="26606"/>
          <ac:spMkLst>
            <pc:docMk/>
            <pc:sldMk cId="2958767401" sldId="268"/>
            <ac:spMk id="20" creationId="{01AD250C-F2EA-449F-9B14-DF5BB674C500}"/>
          </ac:spMkLst>
        </pc:spChg>
        <pc:graphicFrameChg chg="add">
          <ac:chgData name="Ishrat Fatima (2322752)" userId="8da7024f-9a72-4b23-8048-283c9144498c" providerId="ADAL" clId="{AFAE6977-C710-4FF6-B18E-90AC1DB234EA}" dt="2026-03-07T07:49:19.015" v="372" actId="26606"/>
          <ac:graphicFrameMkLst>
            <pc:docMk/>
            <pc:sldMk cId="2958767401" sldId="268"/>
            <ac:graphicFrameMk id="6" creationId="{A91ABE7B-C825-57A2-6D85-1B372C91C28A}"/>
          </ac:graphicFrameMkLst>
        </pc:graphicFrameChg>
        <pc:picChg chg="add">
          <ac:chgData name="Ishrat Fatima (2322752)" userId="8da7024f-9a72-4b23-8048-283c9144498c" providerId="ADAL" clId="{AFAE6977-C710-4FF6-B18E-90AC1DB234EA}" dt="2026-03-07T07:49:19.015" v="372" actId="26606"/>
          <ac:picMkLst>
            <pc:docMk/>
            <pc:sldMk cId="2958767401" sldId="268"/>
            <ac:picMk id="10" creationId="{F1B8F9CB-890B-4CB8-B503-188A763E2FC1}"/>
          </ac:picMkLst>
        </pc:picChg>
        <pc:picChg chg="add">
          <ac:chgData name="Ishrat Fatima (2322752)" userId="8da7024f-9a72-4b23-8048-283c9144498c" providerId="ADAL" clId="{AFAE6977-C710-4FF6-B18E-90AC1DB234EA}" dt="2026-03-07T07:49:19.015" v="372" actId="26606"/>
          <ac:picMkLst>
            <pc:docMk/>
            <pc:sldMk cId="2958767401" sldId="268"/>
            <ac:picMk id="12" creationId="{AA632AB4-3837-4FD0-8B62-0A18B573F46D}"/>
          </ac:picMkLst>
        </pc:picChg>
        <pc:picChg chg="add">
          <ac:chgData name="Ishrat Fatima (2322752)" userId="8da7024f-9a72-4b23-8048-283c9144498c" providerId="ADAL" clId="{AFAE6977-C710-4FF6-B18E-90AC1DB234EA}" dt="2026-03-07T07:49:19.015" v="372" actId="26606"/>
          <ac:picMkLst>
            <pc:docMk/>
            <pc:sldMk cId="2958767401" sldId="268"/>
            <ac:picMk id="16" creationId="{9CD2319A-6FA9-4EFB-9EDF-7304467425E8}"/>
          </ac:picMkLst>
        </pc:picChg>
        <pc:picChg chg="add">
          <ac:chgData name="Ishrat Fatima (2322752)" userId="8da7024f-9a72-4b23-8048-283c9144498c" providerId="ADAL" clId="{AFAE6977-C710-4FF6-B18E-90AC1DB234EA}" dt="2026-03-07T07:49:19.015" v="372" actId="26606"/>
          <ac:picMkLst>
            <pc:docMk/>
            <pc:sldMk cId="2958767401" sldId="268"/>
            <ac:picMk id="18" creationId="{D1692A93-3514-4486-8B67-CCA4E0259BCB}"/>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71D950D-F8E7-47B2-A573-B443ACD7872C}"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469098BE-7F46-4FFA-9AE4-737E1B4D036E}">
      <dgm:prSet/>
      <dgm:spPr/>
      <dgm:t>
        <a:bodyPr/>
        <a:lstStyle/>
        <a:p>
          <a:r>
            <a:rPr lang="en-US" b="1"/>
            <a:t>Digital transformation in health and social care</a:t>
          </a:r>
          <a:endParaRPr lang="en-US"/>
        </a:p>
      </dgm:t>
    </dgm:pt>
    <dgm:pt modelId="{54864E66-1C4D-4E2D-8D68-CE56C04F5E92}" type="parTrans" cxnId="{69960C6C-9BF4-4DED-A221-F2D5E9EE9F85}">
      <dgm:prSet/>
      <dgm:spPr/>
      <dgm:t>
        <a:bodyPr/>
        <a:lstStyle/>
        <a:p>
          <a:endParaRPr lang="en-US"/>
        </a:p>
      </dgm:t>
    </dgm:pt>
    <dgm:pt modelId="{8A787037-0AE9-4796-8AC5-8BE9D70193C0}" type="sibTrans" cxnId="{69960C6C-9BF4-4DED-A221-F2D5E9EE9F85}">
      <dgm:prSet/>
      <dgm:spPr/>
      <dgm:t>
        <a:bodyPr/>
        <a:lstStyle/>
        <a:p>
          <a:endParaRPr lang="en-US"/>
        </a:p>
      </dgm:t>
    </dgm:pt>
    <dgm:pt modelId="{2081664D-2088-4BD9-94DB-153A35BF0463}">
      <dgm:prSet/>
      <dgm:spPr/>
      <dgm:t>
        <a:bodyPr/>
        <a:lstStyle/>
        <a:p>
          <a:r>
            <a:rPr lang="en-US" b="1"/>
            <a:t>SWOT analysis</a:t>
          </a:r>
          <a:endParaRPr lang="en-US"/>
        </a:p>
      </dgm:t>
    </dgm:pt>
    <dgm:pt modelId="{43B25C5F-28E7-401B-8C7D-DAE2B91B9350}" type="parTrans" cxnId="{662070BF-6196-4EBD-94CD-21E34A99A12A}">
      <dgm:prSet/>
      <dgm:spPr/>
      <dgm:t>
        <a:bodyPr/>
        <a:lstStyle/>
        <a:p>
          <a:endParaRPr lang="en-US"/>
        </a:p>
      </dgm:t>
    </dgm:pt>
    <dgm:pt modelId="{41A365EF-2096-4D32-A8FF-F7ED6F4DEE64}" type="sibTrans" cxnId="{662070BF-6196-4EBD-94CD-21E34A99A12A}">
      <dgm:prSet/>
      <dgm:spPr/>
      <dgm:t>
        <a:bodyPr/>
        <a:lstStyle/>
        <a:p>
          <a:endParaRPr lang="en-US"/>
        </a:p>
      </dgm:t>
    </dgm:pt>
    <dgm:pt modelId="{F1BB192A-3BC8-4760-B9A3-C0CAF6E7FAF0}">
      <dgm:prSet/>
      <dgm:spPr/>
      <dgm:t>
        <a:bodyPr/>
        <a:lstStyle/>
        <a:p>
          <a:r>
            <a:rPr lang="en-US" b="1"/>
            <a:t>The Freestyle Libre 2 Plus sensor </a:t>
          </a:r>
          <a:endParaRPr lang="en-US"/>
        </a:p>
      </dgm:t>
    </dgm:pt>
    <dgm:pt modelId="{C3C72B18-AC73-4026-9DEB-92A7332CADB1}" type="parTrans" cxnId="{E9AB11BA-6214-494B-8FE1-B0727A5BBE0C}">
      <dgm:prSet/>
      <dgm:spPr/>
      <dgm:t>
        <a:bodyPr/>
        <a:lstStyle/>
        <a:p>
          <a:endParaRPr lang="en-US"/>
        </a:p>
      </dgm:t>
    </dgm:pt>
    <dgm:pt modelId="{A392FC2A-AE9F-4A18-946E-5B573C10F7F2}" type="sibTrans" cxnId="{E9AB11BA-6214-494B-8FE1-B0727A5BBE0C}">
      <dgm:prSet/>
      <dgm:spPr/>
      <dgm:t>
        <a:bodyPr/>
        <a:lstStyle/>
        <a:p>
          <a:endParaRPr lang="en-US"/>
        </a:p>
      </dgm:t>
    </dgm:pt>
    <dgm:pt modelId="{C13B6848-B779-4E29-824D-952A2FAA75A0}">
      <dgm:prSet/>
      <dgm:spPr/>
      <dgm:t>
        <a:bodyPr/>
        <a:lstStyle/>
        <a:p>
          <a:r>
            <a:rPr lang="en-GB" b="1"/>
            <a:t>SWOT Analysis on Workforce </a:t>
          </a:r>
          <a:endParaRPr lang="en-US"/>
        </a:p>
      </dgm:t>
    </dgm:pt>
    <dgm:pt modelId="{5E435E31-A0E1-44DB-86CC-959E9E748F15}" type="parTrans" cxnId="{28260237-C192-4D77-A902-FE8E0E83CD03}">
      <dgm:prSet/>
      <dgm:spPr/>
      <dgm:t>
        <a:bodyPr/>
        <a:lstStyle/>
        <a:p>
          <a:endParaRPr lang="en-US"/>
        </a:p>
      </dgm:t>
    </dgm:pt>
    <dgm:pt modelId="{8AE20A0A-F88E-49D5-840B-3E1B01774D21}" type="sibTrans" cxnId="{28260237-C192-4D77-A902-FE8E0E83CD03}">
      <dgm:prSet/>
      <dgm:spPr/>
      <dgm:t>
        <a:bodyPr/>
        <a:lstStyle/>
        <a:p>
          <a:endParaRPr lang="en-US"/>
        </a:p>
      </dgm:t>
    </dgm:pt>
    <dgm:pt modelId="{24F92814-17AE-4B54-8333-256935F3155B}">
      <dgm:prSet/>
      <dgm:spPr/>
      <dgm:t>
        <a:bodyPr/>
        <a:lstStyle/>
        <a:p>
          <a:r>
            <a:rPr lang="en-GB" b="1"/>
            <a:t>SWOT Analysis : Impact on Patients and Service Users </a:t>
          </a:r>
          <a:endParaRPr lang="en-US"/>
        </a:p>
      </dgm:t>
    </dgm:pt>
    <dgm:pt modelId="{E1D613D2-5B3B-4C81-8613-00D5BFF7DD5C}" type="parTrans" cxnId="{BA706F01-4C62-49FA-A823-2C7DA41F4BAE}">
      <dgm:prSet/>
      <dgm:spPr/>
      <dgm:t>
        <a:bodyPr/>
        <a:lstStyle/>
        <a:p>
          <a:endParaRPr lang="en-US"/>
        </a:p>
      </dgm:t>
    </dgm:pt>
    <dgm:pt modelId="{FB793CB6-9710-4C70-AA7B-EE5E595D0AD7}" type="sibTrans" cxnId="{BA706F01-4C62-49FA-A823-2C7DA41F4BAE}">
      <dgm:prSet/>
      <dgm:spPr/>
      <dgm:t>
        <a:bodyPr/>
        <a:lstStyle/>
        <a:p>
          <a:endParaRPr lang="en-US"/>
        </a:p>
      </dgm:t>
    </dgm:pt>
    <dgm:pt modelId="{96C844C9-5AAA-4F45-9C40-73E41DBF719B}">
      <dgm:prSet/>
      <dgm:spPr/>
      <dgm:t>
        <a:bodyPr/>
        <a:lstStyle/>
        <a:p>
          <a:r>
            <a:rPr lang="en-GB" b="1"/>
            <a:t>Plan for Digital transformation in health and social care </a:t>
          </a:r>
          <a:endParaRPr lang="en-US"/>
        </a:p>
      </dgm:t>
    </dgm:pt>
    <dgm:pt modelId="{6F2F31A5-BB8F-473A-9F77-DBE076BA950B}" type="parTrans" cxnId="{D58F10BC-F08D-4626-8D9F-50F7B62DD8D0}">
      <dgm:prSet/>
      <dgm:spPr/>
      <dgm:t>
        <a:bodyPr/>
        <a:lstStyle/>
        <a:p>
          <a:endParaRPr lang="en-US"/>
        </a:p>
      </dgm:t>
    </dgm:pt>
    <dgm:pt modelId="{86753D7E-0895-49B3-B1C1-C73338FCB82C}" type="sibTrans" cxnId="{D58F10BC-F08D-4626-8D9F-50F7B62DD8D0}">
      <dgm:prSet/>
      <dgm:spPr/>
      <dgm:t>
        <a:bodyPr/>
        <a:lstStyle/>
        <a:p>
          <a:endParaRPr lang="en-US"/>
        </a:p>
      </dgm:t>
    </dgm:pt>
    <dgm:pt modelId="{407773AD-0892-4C13-AEC9-BF6BDB1548BF}">
      <dgm:prSet/>
      <dgm:spPr/>
      <dgm:t>
        <a:bodyPr/>
        <a:lstStyle/>
        <a:p>
          <a:r>
            <a:rPr lang="en-US" b="1"/>
            <a:t>Recommendations</a:t>
          </a:r>
          <a:endParaRPr lang="en-US"/>
        </a:p>
      </dgm:t>
    </dgm:pt>
    <dgm:pt modelId="{3FF3D30D-9C59-46A2-9418-E8FABCC2441E}" type="parTrans" cxnId="{71A4C88E-A8A2-462A-A800-B3ECA536CB79}">
      <dgm:prSet/>
      <dgm:spPr/>
      <dgm:t>
        <a:bodyPr/>
        <a:lstStyle/>
        <a:p>
          <a:endParaRPr lang="en-US"/>
        </a:p>
      </dgm:t>
    </dgm:pt>
    <dgm:pt modelId="{50CF1F0F-A468-403A-9B93-7FD2CEAAED88}" type="sibTrans" cxnId="{71A4C88E-A8A2-462A-A800-B3ECA536CB79}">
      <dgm:prSet/>
      <dgm:spPr/>
      <dgm:t>
        <a:bodyPr/>
        <a:lstStyle/>
        <a:p>
          <a:endParaRPr lang="en-US"/>
        </a:p>
      </dgm:t>
    </dgm:pt>
    <dgm:pt modelId="{A9369768-4CD1-4D45-BBD2-F5C225F5C420}">
      <dgm:prSet/>
      <dgm:spPr/>
      <dgm:t>
        <a:bodyPr/>
        <a:lstStyle/>
        <a:p>
          <a:r>
            <a:rPr lang="en-US" b="1"/>
            <a:t>Conclusion</a:t>
          </a:r>
          <a:endParaRPr lang="en-US"/>
        </a:p>
      </dgm:t>
    </dgm:pt>
    <dgm:pt modelId="{E8EFD29E-4140-417C-9166-EDFDC09059CE}" type="parTrans" cxnId="{48E4ADF9-8C8F-44E9-866F-4480C6EDFDD8}">
      <dgm:prSet/>
      <dgm:spPr/>
      <dgm:t>
        <a:bodyPr/>
        <a:lstStyle/>
        <a:p>
          <a:endParaRPr lang="en-US"/>
        </a:p>
      </dgm:t>
    </dgm:pt>
    <dgm:pt modelId="{6BC4EE5E-1544-4E8D-855A-4520C7586CEB}" type="sibTrans" cxnId="{48E4ADF9-8C8F-44E9-866F-4480C6EDFDD8}">
      <dgm:prSet/>
      <dgm:spPr/>
      <dgm:t>
        <a:bodyPr/>
        <a:lstStyle/>
        <a:p>
          <a:endParaRPr lang="en-US"/>
        </a:p>
      </dgm:t>
    </dgm:pt>
    <dgm:pt modelId="{E3C823A5-592B-4F55-BF5E-F5E000AA5554}">
      <dgm:prSet/>
      <dgm:spPr/>
      <dgm:t>
        <a:bodyPr/>
        <a:lstStyle/>
        <a:p>
          <a:r>
            <a:rPr lang="en-GB" b="1"/>
            <a:t>References </a:t>
          </a:r>
          <a:endParaRPr lang="en-US"/>
        </a:p>
      </dgm:t>
    </dgm:pt>
    <dgm:pt modelId="{725527FA-7662-4C14-8327-0522EEA2764F}" type="parTrans" cxnId="{A04A4AAE-CAF7-4182-ACF8-FBA6DC90AA97}">
      <dgm:prSet/>
      <dgm:spPr/>
      <dgm:t>
        <a:bodyPr/>
        <a:lstStyle/>
        <a:p>
          <a:endParaRPr lang="en-US"/>
        </a:p>
      </dgm:t>
    </dgm:pt>
    <dgm:pt modelId="{F61D491A-C69C-4D10-BF67-F05E51C86FC4}" type="sibTrans" cxnId="{A04A4AAE-CAF7-4182-ACF8-FBA6DC90AA97}">
      <dgm:prSet/>
      <dgm:spPr/>
      <dgm:t>
        <a:bodyPr/>
        <a:lstStyle/>
        <a:p>
          <a:endParaRPr lang="en-US"/>
        </a:p>
      </dgm:t>
    </dgm:pt>
    <dgm:pt modelId="{BB3E56F6-62E6-4028-AAB4-8988979AF7FF}" type="pres">
      <dgm:prSet presAssocID="{871D950D-F8E7-47B2-A573-B443ACD7872C}" presName="diagram" presStyleCnt="0">
        <dgm:presLayoutVars>
          <dgm:dir/>
          <dgm:resizeHandles val="exact"/>
        </dgm:presLayoutVars>
      </dgm:prSet>
      <dgm:spPr/>
    </dgm:pt>
    <dgm:pt modelId="{C28F3930-7BBF-445E-AA6F-0BD7916717D3}" type="pres">
      <dgm:prSet presAssocID="{469098BE-7F46-4FFA-9AE4-737E1B4D036E}" presName="node" presStyleLbl="node1" presStyleIdx="0" presStyleCnt="9">
        <dgm:presLayoutVars>
          <dgm:bulletEnabled val="1"/>
        </dgm:presLayoutVars>
      </dgm:prSet>
      <dgm:spPr/>
    </dgm:pt>
    <dgm:pt modelId="{B75768C3-D86A-4175-9F96-81782660FBB2}" type="pres">
      <dgm:prSet presAssocID="{8A787037-0AE9-4796-8AC5-8BE9D70193C0}" presName="sibTrans" presStyleCnt="0"/>
      <dgm:spPr/>
    </dgm:pt>
    <dgm:pt modelId="{D5F82B54-B503-4D23-B8E0-02250EB046C7}" type="pres">
      <dgm:prSet presAssocID="{2081664D-2088-4BD9-94DB-153A35BF0463}" presName="node" presStyleLbl="node1" presStyleIdx="1" presStyleCnt="9">
        <dgm:presLayoutVars>
          <dgm:bulletEnabled val="1"/>
        </dgm:presLayoutVars>
      </dgm:prSet>
      <dgm:spPr/>
    </dgm:pt>
    <dgm:pt modelId="{E8B65AD0-3390-41A5-A0E7-CEEBBCEFF8C5}" type="pres">
      <dgm:prSet presAssocID="{41A365EF-2096-4D32-A8FF-F7ED6F4DEE64}" presName="sibTrans" presStyleCnt="0"/>
      <dgm:spPr/>
    </dgm:pt>
    <dgm:pt modelId="{FD36CE46-9310-4337-948A-ABB181BA950A}" type="pres">
      <dgm:prSet presAssocID="{F1BB192A-3BC8-4760-B9A3-C0CAF6E7FAF0}" presName="node" presStyleLbl="node1" presStyleIdx="2" presStyleCnt="9">
        <dgm:presLayoutVars>
          <dgm:bulletEnabled val="1"/>
        </dgm:presLayoutVars>
      </dgm:prSet>
      <dgm:spPr/>
    </dgm:pt>
    <dgm:pt modelId="{8F14188F-8F49-49D7-8F96-9AB9114CCB18}" type="pres">
      <dgm:prSet presAssocID="{A392FC2A-AE9F-4A18-946E-5B573C10F7F2}" presName="sibTrans" presStyleCnt="0"/>
      <dgm:spPr/>
    </dgm:pt>
    <dgm:pt modelId="{64DB1FE2-6480-458E-B119-CBA94FFF5ACC}" type="pres">
      <dgm:prSet presAssocID="{C13B6848-B779-4E29-824D-952A2FAA75A0}" presName="node" presStyleLbl="node1" presStyleIdx="3" presStyleCnt="9">
        <dgm:presLayoutVars>
          <dgm:bulletEnabled val="1"/>
        </dgm:presLayoutVars>
      </dgm:prSet>
      <dgm:spPr/>
    </dgm:pt>
    <dgm:pt modelId="{CD6D56C3-6ACA-445F-92B5-687D9DF6CAA7}" type="pres">
      <dgm:prSet presAssocID="{8AE20A0A-F88E-49D5-840B-3E1B01774D21}" presName="sibTrans" presStyleCnt="0"/>
      <dgm:spPr/>
    </dgm:pt>
    <dgm:pt modelId="{FAE17DC1-EF51-4ED2-BBC7-0AE41C94389F}" type="pres">
      <dgm:prSet presAssocID="{24F92814-17AE-4B54-8333-256935F3155B}" presName="node" presStyleLbl="node1" presStyleIdx="4" presStyleCnt="9">
        <dgm:presLayoutVars>
          <dgm:bulletEnabled val="1"/>
        </dgm:presLayoutVars>
      </dgm:prSet>
      <dgm:spPr/>
    </dgm:pt>
    <dgm:pt modelId="{1B241C94-F07C-425B-89A4-1959D98A4F6E}" type="pres">
      <dgm:prSet presAssocID="{FB793CB6-9710-4C70-AA7B-EE5E595D0AD7}" presName="sibTrans" presStyleCnt="0"/>
      <dgm:spPr/>
    </dgm:pt>
    <dgm:pt modelId="{A17B572F-1E94-41D4-80D3-4D4354D6E2BC}" type="pres">
      <dgm:prSet presAssocID="{96C844C9-5AAA-4F45-9C40-73E41DBF719B}" presName="node" presStyleLbl="node1" presStyleIdx="5" presStyleCnt="9">
        <dgm:presLayoutVars>
          <dgm:bulletEnabled val="1"/>
        </dgm:presLayoutVars>
      </dgm:prSet>
      <dgm:spPr/>
    </dgm:pt>
    <dgm:pt modelId="{9B4628ED-D678-4106-BD48-75A6B75BBDE6}" type="pres">
      <dgm:prSet presAssocID="{86753D7E-0895-49B3-B1C1-C73338FCB82C}" presName="sibTrans" presStyleCnt="0"/>
      <dgm:spPr/>
    </dgm:pt>
    <dgm:pt modelId="{9D0E1086-EA2B-40F8-A17D-CC1409F8FE0E}" type="pres">
      <dgm:prSet presAssocID="{407773AD-0892-4C13-AEC9-BF6BDB1548BF}" presName="node" presStyleLbl="node1" presStyleIdx="6" presStyleCnt="9">
        <dgm:presLayoutVars>
          <dgm:bulletEnabled val="1"/>
        </dgm:presLayoutVars>
      </dgm:prSet>
      <dgm:spPr/>
    </dgm:pt>
    <dgm:pt modelId="{5BD92658-9F4C-4D65-9C72-3AFA2A4CDE72}" type="pres">
      <dgm:prSet presAssocID="{50CF1F0F-A468-403A-9B93-7FD2CEAAED88}" presName="sibTrans" presStyleCnt="0"/>
      <dgm:spPr/>
    </dgm:pt>
    <dgm:pt modelId="{13FC4614-3649-4EAF-B196-0728126380FC}" type="pres">
      <dgm:prSet presAssocID="{A9369768-4CD1-4D45-BBD2-F5C225F5C420}" presName="node" presStyleLbl="node1" presStyleIdx="7" presStyleCnt="9">
        <dgm:presLayoutVars>
          <dgm:bulletEnabled val="1"/>
        </dgm:presLayoutVars>
      </dgm:prSet>
      <dgm:spPr/>
    </dgm:pt>
    <dgm:pt modelId="{89CE7395-24E8-4326-B8E7-4C0D7042C291}" type="pres">
      <dgm:prSet presAssocID="{6BC4EE5E-1544-4E8D-855A-4520C7586CEB}" presName="sibTrans" presStyleCnt="0"/>
      <dgm:spPr/>
    </dgm:pt>
    <dgm:pt modelId="{62172224-0E3F-4F7C-B805-61CF96B83CE2}" type="pres">
      <dgm:prSet presAssocID="{E3C823A5-592B-4F55-BF5E-F5E000AA5554}" presName="node" presStyleLbl="node1" presStyleIdx="8" presStyleCnt="9">
        <dgm:presLayoutVars>
          <dgm:bulletEnabled val="1"/>
        </dgm:presLayoutVars>
      </dgm:prSet>
      <dgm:spPr/>
    </dgm:pt>
  </dgm:ptLst>
  <dgm:cxnLst>
    <dgm:cxn modelId="{BA706F01-4C62-49FA-A823-2C7DA41F4BAE}" srcId="{871D950D-F8E7-47B2-A573-B443ACD7872C}" destId="{24F92814-17AE-4B54-8333-256935F3155B}" srcOrd="4" destOrd="0" parTransId="{E1D613D2-5B3B-4C81-8613-00D5BFF7DD5C}" sibTransId="{FB793CB6-9710-4C70-AA7B-EE5E595D0AD7}"/>
    <dgm:cxn modelId="{F62B5513-1B5D-4062-AF8E-579537A5B65B}" type="presOf" srcId="{96C844C9-5AAA-4F45-9C40-73E41DBF719B}" destId="{A17B572F-1E94-41D4-80D3-4D4354D6E2BC}" srcOrd="0" destOrd="0" presId="urn:microsoft.com/office/officeart/2005/8/layout/default"/>
    <dgm:cxn modelId="{632CD31A-A489-4691-919E-E6DF6C7DF2F0}" type="presOf" srcId="{2081664D-2088-4BD9-94DB-153A35BF0463}" destId="{D5F82B54-B503-4D23-B8E0-02250EB046C7}" srcOrd="0" destOrd="0" presId="urn:microsoft.com/office/officeart/2005/8/layout/default"/>
    <dgm:cxn modelId="{ECCA3627-353B-48C3-B9CF-9C141CC36958}" type="presOf" srcId="{A9369768-4CD1-4D45-BBD2-F5C225F5C420}" destId="{13FC4614-3649-4EAF-B196-0728126380FC}" srcOrd="0" destOrd="0" presId="urn:microsoft.com/office/officeart/2005/8/layout/default"/>
    <dgm:cxn modelId="{28260237-C192-4D77-A902-FE8E0E83CD03}" srcId="{871D950D-F8E7-47B2-A573-B443ACD7872C}" destId="{C13B6848-B779-4E29-824D-952A2FAA75A0}" srcOrd="3" destOrd="0" parTransId="{5E435E31-A0E1-44DB-86CC-959E9E748F15}" sibTransId="{8AE20A0A-F88E-49D5-840B-3E1B01774D21}"/>
    <dgm:cxn modelId="{90D55B4B-25FB-488E-85EE-BE857231C643}" type="presOf" srcId="{F1BB192A-3BC8-4760-B9A3-C0CAF6E7FAF0}" destId="{FD36CE46-9310-4337-948A-ABB181BA950A}" srcOrd="0" destOrd="0" presId="urn:microsoft.com/office/officeart/2005/8/layout/default"/>
    <dgm:cxn modelId="{69960C6C-9BF4-4DED-A221-F2D5E9EE9F85}" srcId="{871D950D-F8E7-47B2-A573-B443ACD7872C}" destId="{469098BE-7F46-4FFA-9AE4-737E1B4D036E}" srcOrd="0" destOrd="0" parTransId="{54864E66-1C4D-4E2D-8D68-CE56C04F5E92}" sibTransId="{8A787037-0AE9-4796-8AC5-8BE9D70193C0}"/>
    <dgm:cxn modelId="{E5A89251-2AF2-4F2F-A379-7CAAEF36B866}" type="presOf" srcId="{407773AD-0892-4C13-AEC9-BF6BDB1548BF}" destId="{9D0E1086-EA2B-40F8-A17D-CC1409F8FE0E}" srcOrd="0" destOrd="0" presId="urn:microsoft.com/office/officeart/2005/8/layout/default"/>
    <dgm:cxn modelId="{C6363485-DE6B-48EC-BB17-C2E8861FBFBF}" type="presOf" srcId="{24F92814-17AE-4B54-8333-256935F3155B}" destId="{FAE17DC1-EF51-4ED2-BBC7-0AE41C94389F}" srcOrd="0" destOrd="0" presId="urn:microsoft.com/office/officeart/2005/8/layout/default"/>
    <dgm:cxn modelId="{F58FBA89-4732-4D07-94AA-576F60AB3578}" type="presOf" srcId="{C13B6848-B779-4E29-824D-952A2FAA75A0}" destId="{64DB1FE2-6480-458E-B119-CBA94FFF5ACC}" srcOrd="0" destOrd="0" presId="urn:microsoft.com/office/officeart/2005/8/layout/default"/>
    <dgm:cxn modelId="{71A4C88E-A8A2-462A-A800-B3ECA536CB79}" srcId="{871D950D-F8E7-47B2-A573-B443ACD7872C}" destId="{407773AD-0892-4C13-AEC9-BF6BDB1548BF}" srcOrd="6" destOrd="0" parTransId="{3FF3D30D-9C59-46A2-9418-E8FABCC2441E}" sibTransId="{50CF1F0F-A468-403A-9B93-7FD2CEAAED88}"/>
    <dgm:cxn modelId="{A04A4AAE-CAF7-4182-ACF8-FBA6DC90AA97}" srcId="{871D950D-F8E7-47B2-A573-B443ACD7872C}" destId="{E3C823A5-592B-4F55-BF5E-F5E000AA5554}" srcOrd="8" destOrd="0" parTransId="{725527FA-7662-4C14-8327-0522EEA2764F}" sibTransId="{F61D491A-C69C-4D10-BF67-F05E51C86FC4}"/>
    <dgm:cxn modelId="{E9AB11BA-6214-494B-8FE1-B0727A5BBE0C}" srcId="{871D950D-F8E7-47B2-A573-B443ACD7872C}" destId="{F1BB192A-3BC8-4760-B9A3-C0CAF6E7FAF0}" srcOrd="2" destOrd="0" parTransId="{C3C72B18-AC73-4026-9DEB-92A7332CADB1}" sibTransId="{A392FC2A-AE9F-4A18-946E-5B573C10F7F2}"/>
    <dgm:cxn modelId="{D58F10BC-F08D-4626-8D9F-50F7B62DD8D0}" srcId="{871D950D-F8E7-47B2-A573-B443ACD7872C}" destId="{96C844C9-5AAA-4F45-9C40-73E41DBF719B}" srcOrd="5" destOrd="0" parTransId="{6F2F31A5-BB8F-473A-9F77-DBE076BA950B}" sibTransId="{86753D7E-0895-49B3-B1C1-C73338FCB82C}"/>
    <dgm:cxn modelId="{662070BF-6196-4EBD-94CD-21E34A99A12A}" srcId="{871D950D-F8E7-47B2-A573-B443ACD7872C}" destId="{2081664D-2088-4BD9-94DB-153A35BF0463}" srcOrd="1" destOrd="0" parTransId="{43B25C5F-28E7-401B-8C7D-DAE2B91B9350}" sibTransId="{41A365EF-2096-4D32-A8FF-F7ED6F4DEE64}"/>
    <dgm:cxn modelId="{E73957DA-1312-40D0-82F1-8D67FD0CBC81}" type="presOf" srcId="{E3C823A5-592B-4F55-BF5E-F5E000AA5554}" destId="{62172224-0E3F-4F7C-B805-61CF96B83CE2}" srcOrd="0" destOrd="0" presId="urn:microsoft.com/office/officeart/2005/8/layout/default"/>
    <dgm:cxn modelId="{9B934CE6-ACB6-4742-88B2-AD66B1A8F451}" type="presOf" srcId="{871D950D-F8E7-47B2-A573-B443ACD7872C}" destId="{BB3E56F6-62E6-4028-AAB4-8988979AF7FF}" srcOrd="0" destOrd="0" presId="urn:microsoft.com/office/officeart/2005/8/layout/default"/>
    <dgm:cxn modelId="{5A56A3F2-46DC-4449-94E9-77EFE618C576}" type="presOf" srcId="{469098BE-7F46-4FFA-9AE4-737E1B4D036E}" destId="{C28F3930-7BBF-445E-AA6F-0BD7916717D3}" srcOrd="0" destOrd="0" presId="urn:microsoft.com/office/officeart/2005/8/layout/default"/>
    <dgm:cxn modelId="{48E4ADF9-8C8F-44E9-866F-4480C6EDFDD8}" srcId="{871D950D-F8E7-47B2-A573-B443ACD7872C}" destId="{A9369768-4CD1-4D45-BBD2-F5C225F5C420}" srcOrd="7" destOrd="0" parTransId="{E8EFD29E-4140-417C-9166-EDFDC09059CE}" sibTransId="{6BC4EE5E-1544-4E8D-855A-4520C7586CEB}"/>
    <dgm:cxn modelId="{BBB9659D-2DA8-4406-B111-CA874821CF6E}" type="presParOf" srcId="{BB3E56F6-62E6-4028-AAB4-8988979AF7FF}" destId="{C28F3930-7BBF-445E-AA6F-0BD7916717D3}" srcOrd="0" destOrd="0" presId="urn:microsoft.com/office/officeart/2005/8/layout/default"/>
    <dgm:cxn modelId="{91B0E4E6-B58B-42D6-9A5B-78DF0761A707}" type="presParOf" srcId="{BB3E56F6-62E6-4028-AAB4-8988979AF7FF}" destId="{B75768C3-D86A-4175-9F96-81782660FBB2}" srcOrd="1" destOrd="0" presId="urn:microsoft.com/office/officeart/2005/8/layout/default"/>
    <dgm:cxn modelId="{A0CE068A-7B6C-46A6-B78E-6ACD77157F2C}" type="presParOf" srcId="{BB3E56F6-62E6-4028-AAB4-8988979AF7FF}" destId="{D5F82B54-B503-4D23-B8E0-02250EB046C7}" srcOrd="2" destOrd="0" presId="urn:microsoft.com/office/officeart/2005/8/layout/default"/>
    <dgm:cxn modelId="{292AAA05-EB92-4855-A9C8-82919CF5CBD9}" type="presParOf" srcId="{BB3E56F6-62E6-4028-AAB4-8988979AF7FF}" destId="{E8B65AD0-3390-41A5-A0E7-CEEBBCEFF8C5}" srcOrd="3" destOrd="0" presId="urn:microsoft.com/office/officeart/2005/8/layout/default"/>
    <dgm:cxn modelId="{017667B6-50D8-4742-917F-B490244C2921}" type="presParOf" srcId="{BB3E56F6-62E6-4028-AAB4-8988979AF7FF}" destId="{FD36CE46-9310-4337-948A-ABB181BA950A}" srcOrd="4" destOrd="0" presId="urn:microsoft.com/office/officeart/2005/8/layout/default"/>
    <dgm:cxn modelId="{439EF470-632E-4A95-BC69-8C68B5DFDBF2}" type="presParOf" srcId="{BB3E56F6-62E6-4028-AAB4-8988979AF7FF}" destId="{8F14188F-8F49-49D7-8F96-9AB9114CCB18}" srcOrd="5" destOrd="0" presId="urn:microsoft.com/office/officeart/2005/8/layout/default"/>
    <dgm:cxn modelId="{611CC7A6-4131-4C78-9E41-2DC948827BE9}" type="presParOf" srcId="{BB3E56F6-62E6-4028-AAB4-8988979AF7FF}" destId="{64DB1FE2-6480-458E-B119-CBA94FFF5ACC}" srcOrd="6" destOrd="0" presId="urn:microsoft.com/office/officeart/2005/8/layout/default"/>
    <dgm:cxn modelId="{313A1C5F-4F6E-4816-8449-78197BE7D4F5}" type="presParOf" srcId="{BB3E56F6-62E6-4028-AAB4-8988979AF7FF}" destId="{CD6D56C3-6ACA-445F-92B5-687D9DF6CAA7}" srcOrd="7" destOrd="0" presId="urn:microsoft.com/office/officeart/2005/8/layout/default"/>
    <dgm:cxn modelId="{7B86267B-1C58-448E-ADCC-D0369154F90B}" type="presParOf" srcId="{BB3E56F6-62E6-4028-AAB4-8988979AF7FF}" destId="{FAE17DC1-EF51-4ED2-BBC7-0AE41C94389F}" srcOrd="8" destOrd="0" presId="urn:microsoft.com/office/officeart/2005/8/layout/default"/>
    <dgm:cxn modelId="{D37518F9-5A48-4DE2-8633-E1BD51C9A0A3}" type="presParOf" srcId="{BB3E56F6-62E6-4028-AAB4-8988979AF7FF}" destId="{1B241C94-F07C-425B-89A4-1959D98A4F6E}" srcOrd="9" destOrd="0" presId="urn:microsoft.com/office/officeart/2005/8/layout/default"/>
    <dgm:cxn modelId="{21724CDD-82A2-4BFD-830A-55BA2260DB21}" type="presParOf" srcId="{BB3E56F6-62E6-4028-AAB4-8988979AF7FF}" destId="{A17B572F-1E94-41D4-80D3-4D4354D6E2BC}" srcOrd="10" destOrd="0" presId="urn:microsoft.com/office/officeart/2005/8/layout/default"/>
    <dgm:cxn modelId="{ED02CA0E-75FC-4360-9108-C2318BE344E8}" type="presParOf" srcId="{BB3E56F6-62E6-4028-AAB4-8988979AF7FF}" destId="{9B4628ED-D678-4106-BD48-75A6B75BBDE6}" srcOrd="11" destOrd="0" presId="urn:microsoft.com/office/officeart/2005/8/layout/default"/>
    <dgm:cxn modelId="{B67D0833-BC76-49FB-ABAE-D31E816FCEB5}" type="presParOf" srcId="{BB3E56F6-62E6-4028-AAB4-8988979AF7FF}" destId="{9D0E1086-EA2B-40F8-A17D-CC1409F8FE0E}" srcOrd="12" destOrd="0" presId="urn:microsoft.com/office/officeart/2005/8/layout/default"/>
    <dgm:cxn modelId="{958DA264-9421-432B-8FFB-192D2F71705B}" type="presParOf" srcId="{BB3E56F6-62E6-4028-AAB4-8988979AF7FF}" destId="{5BD92658-9F4C-4D65-9C72-3AFA2A4CDE72}" srcOrd="13" destOrd="0" presId="urn:microsoft.com/office/officeart/2005/8/layout/default"/>
    <dgm:cxn modelId="{9D5B353F-E0DD-4A13-971F-EEA4357952D9}" type="presParOf" srcId="{BB3E56F6-62E6-4028-AAB4-8988979AF7FF}" destId="{13FC4614-3649-4EAF-B196-0728126380FC}" srcOrd="14" destOrd="0" presId="urn:microsoft.com/office/officeart/2005/8/layout/default"/>
    <dgm:cxn modelId="{8BF91F2F-48BE-4539-BBA9-6135FF04C8D9}" type="presParOf" srcId="{BB3E56F6-62E6-4028-AAB4-8988979AF7FF}" destId="{89CE7395-24E8-4326-B8E7-4C0D7042C291}" srcOrd="15" destOrd="0" presId="urn:microsoft.com/office/officeart/2005/8/layout/default"/>
    <dgm:cxn modelId="{F3195F86-0AD4-4FAD-815F-66BB4818C154}" type="presParOf" srcId="{BB3E56F6-62E6-4028-AAB4-8988979AF7FF}" destId="{62172224-0E3F-4F7C-B805-61CF96B83CE2}" srcOrd="16" destOrd="0" presId="urn:microsoft.com/office/officeart/2005/8/layout/defaul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174925F-820B-4A48-9A01-B4919B5E770F}" type="doc">
      <dgm:prSet loTypeId="urn:microsoft.com/office/officeart/2005/8/layout/cycle5" loCatId="cycle" qsTypeId="urn:microsoft.com/office/officeart/2005/8/quickstyle/simple1" qsCatId="simple" csTypeId="urn:microsoft.com/office/officeart/2005/8/colors/accent1_2" csCatId="accent1"/>
      <dgm:spPr/>
      <dgm:t>
        <a:bodyPr/>
        <a:lstStyle/>
        <a:p>
          <a:endParaRPr lang="en-US"/>
        </a:p>
      </dgm:t>
    </dgm:pt>
    <dgm:pt modelId="{7A6FDE38-7B7B-404B-8BBC-6D6601643294}">
      <dgm:prSet custT="1"/>
      <dgm:spPr/>
      <dgm:t>
        <a:bodyPr/>
        <a:lstStyle/>
        <a:p>
          <a:pPr>
            <a:lnSpc>
              <a:spcPct val="150000"/>
            </a:lnSpc>
          </a:pPr>
          <a:r>
            <a:rPr lang="en-GB" sz="1400" dirty="0">
              <a:latin typeface="Arial" panose="020B0604020202020204" pitchFamily="34" charset="0"/>
              <a:cs typeface="Arial" panose="020B0604020202020204" pitchFamily="34" charset="0"/>
            </a:rPr>
            <a:t>Digital transformation in health and social care is a top priority for both the Department of Health and Social Care and NHS England, as it underpins the long-term sustainability of the system. This strategy is aimed at leaders across health, social care, and technology sectors to collaboratively build a strong digital foundation for 2025 and beyond. By making informed national and local decisions now, the system can achieve the four key reform goals (Department of Health and Social Care, 2022</a:t>
          </a:r>
          <a:r>
            <a:rPr lang="en-GB" sz="1700" dirty="0"/>
            <a:t>).</a:t>
          </a:r>
          <a:endParaRPr lang="en-US" sz="1700" dirty="0"/>
        </a:p>
      </dgm:t>
    </dgm:pt>
    <dgm:pt modelId="{DA97725C-B2DA-444C-A3FD-EE2F52D6C4FE}" type="parTrans" cxnId="{0AF28637-CF9B-4258-9DBF-88685FE3957A}">
      <dgm:prSet/>
      <dgm:spPr/>
      <dgm:t>
        <a:bodyPr/>
        <a:lstStyle/>
        <a:p>
          <a:endParaRPr lang="en-US"/>
        </a:p>
      </dgm:t>
    </dgm:pt>
    <dgm:pt modelId="{6C42F66D-EAF9-41AF-B4DB-F8732BA25FBC}" type="sibTrans" cxnId="{0AF28637-CF9B-4258-9DBF-88685FE3957A}">
      <dgm:prSet/>
      <dgm:spPr/>
      <dgm:t>
        <a:bodyPr/>
        <a:lstStyle/>
        <a:p>
          <a:endParaRPr lang="en-US"/>
        </a:p>
      </dgm:t>
    </dgm:pt>
    <dgm:pt modelId="{06BDBF60-4E58-40B8-9EAF-E3D74F592AFF}" type="pres">
      <dgm:prSet presAssocID="{1174925F-820B-4A48-9A01-B4919B5E770F}" presName="cycle" presStyleCnt="0">
        <dgm:presLayoutVars>
          <dgm:dir/>
          <dgm:resizeHandles val="exact"/>
        </dgm:presLayoutVars>
      </dgm:prSet>
      <dgm:spPr/>
    </dgm:pt>
    <dgm:pt modelId="{25B82591-922E-470B-AAFA-AFB43354B585}" type="pres">
      <dgm:prSet presAssocID="{7A6FDE38-7B7B-404B-8BBC-6D6601643294}" presName="node" presStyleLbl="node1" presStyleIdx="0" presStyleCnt="1">
        <dgm:presLayoutVars>
          <dgm:bulletEnabled val="1"/>
        </dgm:presLayoutVars>
      </dgm:prSet>
      <dgm:spPr/>
    </dgm:pt>
  </dgm:ptLst>
  <dgm:cxnLst>
    <dgm:cxn modelId="{0AF28637-CF9B-4258-9DBF-88685FE3957A}" srcId="{1174925F-820B-4A48-9A01-B4919B5E770F}" destId="{7A6FDE38-7B7B-404B-8BBC-6D6601643294}" srcOrd="0" destOrd="0" parTransId="{DA97725C-B2DA-444C-A3FD-EE2F52D6C4FE}" sibTransId="{6C42F66D-EAF9-41AF-B4DB-F8732BA25FBC}"/>
    <dgm:cxn modelId="{1F1BD17C-D63C-4AD9-8C27-C808A8ADE23C}" type="presOf" srcId="{7A6FDE38-7B7B-404B-8BBC-6D6601643294}" destId="{25B82591-922E-470B-AAFA-AFB43354B585}" srcOrd="0" destOrd="0" presId="urn:microsoft.com/office/officeart/2005/8/layout/cycle5"/>
    <dgm:cxn modelId="{12A536F1-768B-4135-935E-C56C0E8931E9}" type="presOf" srcId="{1174925F-820B-4A48-9A01-B4919B5E770F}" destId="{06BDBF60-4E58-40B8-9EAF-E3D74F592AFF}" srcOrd="0" destOrd="0" presId="urn:microsoft.com/office/officeart/2005/8/layout/cycle5"/>
    <dgm:cxn modelId="{27A8F3F3-4214-4350-BF0E-D65EC604F577}" type="presParOf" srcId="{06BDBF60-4E58-40B8-9EAF-E3D74F592AFF}" destId="{25B82591-922E-470B-AAFA-AFB43354B585}" srcOrd="0"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AF0A88D-C502-4F3A-8391-9728983CEAB2}" type="doc">
      <dgm:prSet loTypeId="urn:microsoft.com/office/officeart/2016/7/layout/HorizontalActionList" loCatId="List" qsTypeId="urn:microsoft.com/office/officeart/2005/8/quickstyle/simple1" qsCatId="simple" csTypeId="urn:microsoft.com/office/officeart/2005/8/colors/accent1_2" csCatId="accent1"/>
      <dgm:spPr/>
      <dgm:t>
        <a:bodyPr/>
        <a:lstStyle/>
        <a:p>
          <a:endParaRPr lang="en-US"/>
        </a:p>
      </dgm:t>
    </dgm:pt>
    <dgm:pt modelId="{428EABD8-8164-4E74-86D4-9995C2DF08F0}">
      <dgm:prSet/>
      <dgm:spPr/>
      <dgm:t>
        <a:bodyPr/>
        <a:lstStyle/>
        <a:p>
          <a:r>
            <a:rPr lang="en-US"/>
            <a:t>Prevent</a:t>
          </a:r>
        </a:p>
      </dgm:t>
    </dgm:pt>
    <dgm:pt modelId="{088D236D-3604-4C65-A22F-63AD9A564F57}" type="parTrans" cxnId="{C44C23BD-6748-4514-B44A-DB2A4526320E}">
      <dgm:prSet/>
      <dgm:spPr/>
      <dgm:t>
        <a:bodyPr/>
        <a:lstStyle/>
        <a:p>
          <a:endParaRPr lang="en-US"/>
        </a:p>
      </dgm:t>
    </dgm:pt>
    <dgm:pt modelId="{1168DF75-1645-474A-AE3F-BA80D817D5F5}" type="sibTrans" cxnId="{C44C23BD-6748-4514-B44A-DB2A4526320E}">
      <dgm:prSet/>
      <dgm:spPr/>
      <dgm:t>
        <a:bodyPr/>
        <a:lstStyle/>
        <a:p>
          <a:endParaRPr lang="en-US"/>
        </a:p>
      </dgm:t>
    </dgm:pt>
    <dgm:pt modelId="{14FEC60D-324F-4625-B6BD-76928D64C9F7}">
      <dgm:prSet/>
      <dgm:spPr/>
      <dgm:t>
        <a:bodyPr/>
        <a:lstStyle/>
        <a:p>
          <a:r>
            <a:rPr lang="en-US"/>
            <a:t>. Prevent health and social care needs from escalating.</a:t>
          </a:r>
        </a:p>
      </dgm:t>
    </dgm:pt>
    <dgm:pt modelId="{13464B9F-C742-4533-ADBE-55DF8A49BED7}" type="parTrans" cxnId="{8870C723-B16A-4D87-93BA-F37C40087EA6}">
      <dgm:prSet/>
      <dgm:spPr/>
      <dgm:t>
        <a:bodyPr/>
        <a:lstStyle/>
        <a:p>
          <a:endParaRPr lang="en-US"/>
        </a:p>
      </dgm:t>
    </dgm:pt>
    <dgm:pt modelId="{DF03F342-5A51-42AA-95D1-4753E3E2F68A}" type="sibTrans" cxnId="{8870C723-B16A-4D87-93BA-F37C40087EA6}">
      <dgm:prSet/>
      <dgm:spPr/>
      <dgm:t>
        <a:bodyPr/>
        <a:lstStyle/>
        <a:p>
          <a:endParaRPr lang="en-US"/>
        </a:p>
      </dgm:t>
    </dgm:pt>
    <dgm:pt modelId="{F8879F4D-8471-497D-A6C5-6A8F9F288902}">
      <dgm:prSet/>
      <dgm:spPr/>
      <dgm:t>
        <a:bodyPr/>
        <a:lstStyle/>
        <a:p>
          <a:r>
            <a:rPr lang="en-US"/>
            <a:t>Personalise</a:t>
          </a:r>
        </a:p>
      </dgm:t>
    </dgm:pt>
    <dgm:pt modelId="{ADCDF6AE-8591-456C-909D-D4C6FEC460A3}" type="parTrans" cxnId="{91102934-1FF0-4498-830D-2401015F354F}">
      <dgm:prSet/>
      <dgm:spPr/>
      <dgm:t>
        <a:bodyPr/>
        <a:lstStyle/>
        <a:p>
          <a:endParaRPr lang="en-US"/>
        </a:p>
      </dgm:t>
    </dgm:pt>
    <dgm:pt modelId="{D0E25A2A-F8AB-4AB8-BBC3-D5BDD636D28D}" type="sibTrans" cxnId="{91102934-1FF0-4498-830D-2401015F354F}">
      <dgm:prSet/>
      <dgm:spPr/>
      <dgm:t>
        <a:bodyPr/>
        <a:lstStyle/>
        <a:p>
          <a:endParaRPr lang="en-US"/>
        </a:p>
      </dgm:t>
    </dgm:pt>
    <dgm:pt modelId="{DE140828-D7D5-4CFE-969E-EEC921C40CB9}">
      <dgm:prSet/>
      <dgm:spPr/>
      <dgm:t>
        <a:bodyPr/>
        <a:lstStyle/>
        <a:p>
          <a:r>
            <a:rPr lang="en-US"/>
            <a:t>Personalise care and reduce health inequalities.</a:t>
          </a:r>
        </a:p>
      </dgm:t>
    </dgm:pt>
    <dgm:pt modelId="{2EC75AD1-6C4A-4773-B632-6145A0E428DC}" type="parTrans" cxnId="{714192F4-DC10-437B-BC39-B9182D650071}">
      <dgm:prSet/>
      <dgm:spPr/>
      <dgm:t>
        <a:bodyPr/>
        <a:lstStyle/>
        <a:p>
          <a:endParaRPr lang="en-US"/>
        </a:p>
      </dgm:t>
    </dgm:pt>
    <dgm:pt modelId="{59020E02-760C-42CA-B590-3FFD64672C5B}" type="sibTrans" cxnId="{714192F4-DC10-437B-BC39-B9182D650071}">
      <dgm:prSet/>
      <dgm:spPr/>
      <dgm:t>
        <a:bodyPr/>
        <a:lstStyle/>
        <a:p>
          <a:endParaRPr lang="en-US"/>
        </a:p>
      </dgm:t>
    </dgm:pt>
    <dgm:pt modelId="{30ABFE5F-B675-46BF-8C52-FCABECD04E2D}">
      <dgm:prSet/>
      <dgm:spPr/>
      <dgm:t>
        <a:bodyPr/>
        <a:lstStyle/>
        <a:p>
          <a:r>
            <a:rPr lang="en-US"/>
            <a:t>Enhance</a:t>
          </a:r>
        </a:p>
      </dgm:t>
    </dgm:pt>
    <dgm:pt modelId="{42D375C8-E1EC-488B-8802-7B881C070140}" type="parTrans" cxnId="{45B5A001-B113-469C-B98D-C2D6F444E8FD}">
      <dgm:prSet/>
      <dgm:spPr/>
      <dgm:t>
        <a:bodyPr/>
        <a:lstStyle/>
        <a:p>
          <a:endParaRPr lang="en-US"/>
        </a:p>
      </dgm:t>
    </dgm:pt>
    <dgm:pt modelId="{FAE8FCBF-9337-4FAF-9101-999D1649CEDF}" type="sibTrans" cxnId="{45B5A001-B113-469C-B98D-C2D6F444E8FD}">
      <dgm:prSet/>
      <dgm:spPr/>
      <dgm:t>
        <a:bodyPr/>
        <a:lstStyle/>
        <a:p>
          <a:endParaRPr lang="en-US"/>
        </a:p>
      </dgm:t>
    </dgm:pt>
    <dgm:pt modelId="{7D333124-E2D0-4C1F-88C9-A354EDF44C3D}">
      <dgm:prSet/>
      <dgm:spPr/>
      <dgm:t>
        <a:bodyPr/>
        <a:lstStyle/>
        <a:p>
          <a:r>
            <a:rPr lang="en-US"/>
            <a:t>. Enhance the experience and impact of those delivering services.</a:t>
          </a:r>
        </a:p>
      </dgm:t>
    </dgm:pt>
    <dgm:pt modelId="{2EA99988-EBB2-4063-85C4-272C58398C71}" type="parTrans" cxnId="{81428FED-E891-4482-B241-35387687EEE3}">
      <dgm:prSet/>
      <dgm:spPr/>
      <dgm:t>
        <a:bodyPr/>
        <a:lstStyle/>
        <a:p>
          <a:endParaRPr lang="en-US"/>
        </a:p>
      </dgm:t>
    </dgm:pt>
    <dgm:pt modelId="{363806E9-12D4-4176-B74A-00E3F349955D}" type="sibTrans" cxnId="{81428FED-E891-4482-B241-35387687EEE3}">
      <dgm:prSet/>
      <dgm:spPr/>
      <dgm:t>
        <a:bodyPr/>
        <a:lstStyle/>
        <a:p>
          <a:endParaRPr lang="en-US"/>
        </a:p>
      </dgm:t>
    </dgm:pt>
    <dgm:pt modelId="{DD202949-71A8-4024-BD54-C1BF052D6B13}">
      <dgm:prSet/>
      <dgm:spPr/>
      <dgm:t>
        <a:bodyPr/>
        <a:lstStyle/>
        <a:p>
          <a:r>
            <a:rPr lang="en-US"/>
            <a:t>Transform</a:t>
          </a:r>
        </a:p>
      </dgm:t>
    </dgm:pt>
    <dgm:pt modelId="{93465D5D-A8A8-46CC-9AFB-1D466E4BAB26}" type="parTrans" cxnId="{05F982FC-E62C-4A3F-A859-502D3B78A367}">
      <dgm:prSet/>
      <dgm:spPr/>
      <dgm:t>
        <a:bodyPr/>
        <a:lstStyle/>
        <a:p>
          <a:endParaRPr lang="en-US"/>
        </a:p>
      </dgm:t>
    </dgm:pt>
    <dgm:pt modelId="{F948593B-43E4-4D3A-9601-8C70A8C72137}" type="sibTrans" cxnId="{05F982FC-E62C-4A3F-A859-502D3B78A367}">
      <dgm:prSet/>
      <dgm:spPr/>
      <dgm:t>
        <a:bodyPr/>
        <a:lstStyle/>
        <a:p>
          <a:endParaRPr lang="en-US"/>
        </a:p>
      </dgm:t>
    </dgm:pt>
    <dgm:pt modelId="{D2B1AD2C-DCE7-4E47-A576-81A20F5072F3}">
      <dgm:prSet/>
      <dgm:spPr/>
      <dgm:t>
        <a:bodyPr/>
        <a:lstStyle/>
        <a:p>
          <a:r>
            <a:rPr lang="en-US"/>
            <a:t>. Transform overall system performance and outcomes.</a:t>
          </a:r>
        </a:p>
      </dgm:t>
    </dgm:pt>
    <dgm:pt modelId="{C4EE62F4-4C94-47DB-999B-814BC7353CB8}" type="parTrans" cxnId="{3B9C2ADD-34B5-4A75-8732-8EC96E8345BF}">
      <dgm:prSet/>
      <dgm:spPr/>
      <dgm:t>
        <a:bodyPr/>
        <a:lstStyle/>
        <a:p>
          <a:endParaRPr lang="en-US"/>
        </a:p>
      </dgm:t>
    </dgm:pt>
    <dgm:pt modelId="{3C348C23-54DE-4B4F-A287-BAFCCDB6E870}" type="sibTrans" cxnId="{3B9C2ADD-34B5-4A75-8732-8EC96E8345BF}">
      <dgm:prSet/>
      <dgm:spPr/>
      <dgm:t>
        <a:bodyPr/>
        <a:lstStyle/>
        <a:p>
          <a:endParaRPr lang="en-US"/>
        </a:p>
      </dgm:t>
    </dgm:pt>
    <dgm:pt modelId="{2DC629F1-F630-4AEB-947F-0AB1ECA01A84}" type="pres">
      <dgm:prSet presAssocID="{4AF0A88D-C502-4F3A-8391-9728983CEAB2}" presName="Name0" presStyleCnt="0">
        <dgm:presLayoutVars>
          <dgm:dir/>
          <dgm:animLvl val="lvl"/>
          <dgm:resizeHandles val="exact"/>
        </dgm:presLayoutVars>
      </dgm:prSet>
      <dgm:spPr/>
    </dgm:pt>
    <dgm:pt modelId="{69553EA6-30FB-43A9-A845-11C9E3FDE982}" type="pres">
      <dgm:prSet presAssocID="{428EABD8-8164-4E74-86D4-9995C2DF08F0}" presName="composite" presStyleCnt="0"/>
      <dgm:spPr/>
    </dgm:pt>
    <dgm:pt modelId="{6CE414AB-9158-4BF6-8B0C-883765604BA9}" type="pres">
      <dgm:prSet presAssocID="{428EABD8-8164-4E74-86D4-9995C2DF08F0}" presName="parTx" presStyleLbl="alignNode1" presStyleIdx="0" presStyleCnt="4">
        <dgm:presLayoutVars>
          <dgm:chMax val="0"/>
          <dgm:chPref val="0"/>
        </dgm:presLayoutVars>
      </dgm:prSet>
      <dgm:spPr/>
    </dgm:pt>
    <dgm:pt modelId="{88B2BA97-0426-49F3-8877-CD364C64C64F}" type="pres">
      <dgm:prSet presAssocID="{428EABD8-8164-4E74-86D4-9995C2DF08F0}" presName="desTx" presStyleLbl="alignAccFollowNode1" presStyleIdx="0" presStyleCnt="4">
        <dgm:presLayoutVars/>
      </dgm:prSet>
      <dgm:spPr/>
    </dgm:pt>
    <dgm:pt modelId="{A65BD706-49F9-409B-BEE9-A44953A41771}" type="pres">
      <dgm:prSet presAssocID="{1168DF75-1645-474A-AE3F-BA80D817D5F5}" presName="space" presStyleCnt="0"/>
      <dgm:spPr/>
    </dgm:pt>
    <dgm:pt modelId="{9A8942E7-13AE-4C7E-85CB-E83237C5E9F9}" type="pres">
      <dgm:prSet presAssocID="{F8879F4D-8471-497D-A6C5-6A8F9F288902}" presName="composite" presStyleCnt="0"/>
      <dgm:spPr/>
    </dgm:pt>
    <dgm:pt modelId="{D6422732-F10F-434E-B017-F880154AB58F}" type="pres">
      <dgm:prSet presAssocID="{F8879F4D-8471-497D-A6C5-6A8F9F288902}" presName="parTx" presStyleLbl="alignNode1" presStyleIdx="1" presStyleCnt="4">
        <dgm:presLayoutVars>
          <dgm:chMax val="0"/>
          <dgm:chPref val="0"/>
        </dgm:presLayoutVars>
      </dgm:prSet>
      <dgm:spPr/>
    </dgm:pt>
    <dgm:pt modelId="{43246850-78C9-4C48-AF1D-0374050FAB9F}" type="pres">
      <dgm:prSet presAssocID="{F8879F4D-8471-497D-A6C5-6A8F9F288902}" presName="desTx" presStyleLbl="alignAccFollowNode1" presStyleIdx="1" presStyleCnt="4">
        <dgm:presLayoutVars/>
      </dgm:prSet>
      <dgm:spPr/>
    </dgm:pt>
    <dgm:pt modelId="{80BECD9A-4A30-4829-B65E-C8F54AE67521}" type="pres">
      <dgm:prSet presAssocID="{D0E25A2A-F8AB-4AB8-BBC3-D5BDD636D28D}" presName="space" presStyleCnt="0"/>
      <dgm:spPr/>
    </dgm:pt>
    <dgm:pt modelId="{C28B3336-5D6F-4213-8784-C844C2B7619B}" type="pres">
      <dgm:prSet presAssocID="{30ABFE5F-B675-46BF-8C52-FCABECD04E2D}" presName="composite" presStyleCnt="0"/>
      <dgm:spPr/>
    </dgm:pt>
    <dgm:pt modelId="{A9583BF2-79E1-47EF-A978-9ED65CD46B03}" type="pres">
      <dgm:prSet presAssocID="{30ABFE5F-B675-46BF-8C52-FCABECD04E2D}" presName="parTx" presStyleLbl="alignNode1" presStyleIdx="2" presStyleCnt="4">
        <dgm:presLayoutVars>
          <dgm:chMax val="0"/>
          <dgm:chPref val="0"/>
        </dgm:presLayoutVars>
      </dgm:prSet>
      <dgm:spPr/>
    </dgm:pt>
    <dgm:pt modelId="{43DE2D00-0586-4576-9DE4-2F32031CCD24}" type="pres">
      <dgm:prSet presAssocID="{30ABFE5F-B675-46BF-8C52-FCABECD04E2D}" presName="desTx" presStyleLbl="alignAccFollowNode1" presStyleIdx="2" presStyleCnt="4">
        <dgm:presLayoutVars/>
      </dgm:prSet>
      <dgm:spPr/>
    </dgm:pt>
    <dgm:pt modelId="{ED27D6C3-6544-46B3-BA54-5FCF7049855C}" type="pres">
      <dgm:prSet presAssocID="{FAE8FCBF-9337-4FAF-9101-999D1649CEDF}" presName="space" presStyleCnt="0"/>
      <dgm:spPr/>
    </dgm:pt>
    <dgm:pt modelId="{6EC61586-E9B9-4726-99D7-CEF668B8EDD1}" type="pres">
      <dgm:prSet presAssocID="{DD202949-71A8-4024-BD54-C1BF052D6B13}" presName="composite" presStyleCnt="0"/>
      <dgm:spPr/>
    </dgm:pt>
    <dgm:pt modelId="{9B4DA1DF-7533-41F4-B0DE-E786781DD943}" type="pres">
      <dgm:prSet presAssocID="{DD202949-71A8-4024-BD54-C1BF052D6B13}" presName="parTx" presStyleLbl="alignNode1" presStyleIdx="3" presStyleCnt="4">
        <dgm:presLayoutVars>
          <dgm:chMax val="0"/>
          <dgm:chPref val="0"/>
        </dgm:presLayoutVars>
      </dgm:prSet>
      <dgm:spPr/>
    </dgm:pt>
    <dgm:pt modelId="{213B6844-5D59-4527-B47B-CF9566710123}" type="pres">
      <dgm:prSet presAssocID="{DD202949-71A8-4024-BD54-C1BF052D6B13}" presName="desTx" presStyleLbl="alignAccFollowNode1" presStyleIdx="3" presStyleCnt="4">
        <dgm:presLayoutVars/>
      </dgm:prSet>
      <dgm:spPr/>
    </dgm:pt>
  </dgm:ptLst>
  <dgm:cxnLst>
    <dgm:cxn modelId="{45B5A001-B113-469C-B98D-C2D6F444E8FD}" srcId="{4AF0A88D-C502-4F3A-8391-9728983CEAB2}" destId="{30ABFE5F-B675-46BF-8C52-FCABECD04E2D}" srcOrd="2" destOrd="0" parTransId="{42D375C8-E1EC-488B-8802-7B881C070140}" sibTransId="{FAE8FCBF-9337-4FAF-9101-999D1649CEDF}"/>
    <dgm:cxn modelId="{875CBD09-7FCA-46C3-B05C-99857F4D6936}" type="presOf" srcId="{4AF0A88D-C502-4F3A-8391-9728983CEAB2}" destId="{2DC629F1-F630-4AEB-947F-0AB1ECA01A84}" srcOrd="0" destOrd="0" presId="urn:microsoft.com/office/officeart/2016/7/layout/HorizontalActionList"/>
    <dgm:cxn modelId="{1B518521-E532-46A3-9E53-EED8388FE79D}" type="presOf" srcId="{DE140828-D7D5-4CFE-969E-EEC921C40CB9}" destId="{43246850-78C9-4C48-AF1D-0374050FAB9F}" srcOrd="0" destOrd="0" presId="urn:microsoft.com/office/officeart/2016/7/layout/HorizontalActionList"/>
    <dgm:cxn modelId="{8870C723-B16A-4D87-93BA-F37C40087EA6}" srcId="{428EABD8-8164-4E74-86D4-9995C2DF08F0}" destId="{14FEC60D-324F-4625-B6BD-76928D64C9F7}" srcOrd="0" destOrd="0" parTransId="{13464B9F-C742-4533-ADBE-55DF8A49BED7}" sibTransId="{DF03F342-5A51-42AA-95D1-4753E3E2F68A}"/>
    <dgm:cxn modelId="{91102934-1FF0-4498-830D-2401015F354F}" srcId="{4AF0A88D-C502-4F3A-8391-9728983CEAB2}" destId="{F8879F4D-8471-497D-A6C5-6A8F9F288902}" srcOrd="1" destOrd="0" parTransId="{ADCDF6AE-8591-456C-909D-D4C6FEC460A3}" sibTransId="{D0E25A2A-F8AB-4AB8-BBC3-D5BDD636D28D}"/>
    <dgm:cxn modelId="{A9D2A461-FD56-4229-BAD3-53E1175A4C64}" type="presOf" srcId="{7D333124-E2D0-4C1F-88C9-A354EDF44C3D}" destId="{43DE2D00-0586-4576-9DE4-2F32031CCD24}" srcOrd="0" destOrd="0" presId="urn:microsoft.com/office/officeart/2016/7/layout/HorizontalActionList"/>
    <dgm:cxn modelId="{83A03648-0124-4D58-96B4-B242C4BA79CD}" type="presOf" srcId="{428EABD8-8164-4E74-86D4-9995C2DF08F0}" destId="{6CE414AB-9158-4BF6-8B0C-883765604BA9}" srcOrd="0" destOrd="0" presId="urn:microsoft.com/office/officeart/2016/7/layout/HorizontalActionList"/>
    <dgm:cxn modelId="{B581C6A5-CFAC-4039-9D66-D495823210EB}" type="presOf" srcId="{30ABFE5F-B675-46BF-8C52-FCABECD04E2D}" destId="{A9583BF2-79E1-47EF-A978-9ED65CD46B03}" srcOrd="0" destOrd="0" presId="urn:microsoft.com/office/officeart/2016/7/layout/HorizontalActionList"/>
    <dgm:cxn modelId="{DEB89EB7-B7B6-46B6-AD8A-B574299D1596}" type="presOf" srcId="{14FEC60D-324F-4625-B6BD-76928D64C9F7}" destId="{88B2BA97-0426-49F3-8877-CD364C64C64F}" srcOrd="0" destOrd="0" presId="urn:microsoft.com/office/officeart/2016/7/layout/HorizontalActionList"/>
    <dgm:cxn modelId="{C44C23BD-6748-4514-B44A-DB2A4526320E}" srcId="{4AF0A88D-C502-4F3A-8391-9728983CEAB2}" destId="{428EABD8-8164-4E74-86D4-9995C2DF08F0}" srcOrd="0" destOrd="0" parTransId="{088D236D-3604-4C65-A22F-63AD9A564F57}" sibTransId="{1168DF75-1645-474A-AE3F-BA80D817D5F5}"/>
    <dgm:cxn modelId="{191A53BE-3667-4DDE-935C-2D5AAAC303D0}" type="presOf" srcId="{D2B1AD2C-DCE7-4E47-A576-81A20F5072F3}" destId="{213B6844-5D59-4527-B47B-CF9566710123}" srcOrd="0" destOrd="0" presId="urn:microsoft.com/office/officeart/2016/7/layout/HorizontalActionList"/>
    <dgm:cxn modelId="{5F4DECD9-D336-4236-843C-EE607E7F1D3E}" type="presOf" srcId="{DD202949-71A8-4024-BD54-C1BF052D6B13}" destId="{9B4DA1DF-7533-41F4-B0DE-E786781DD943}" srcOrd="0" destOrd="0" presId="urn:microsoft.com/office/officeart/2016/7/layout/HorizontalActionList"/>
    <dgm:cxn modelId="{3B9C2ADD-34B5-4A75-8732-8EC96E8345BF}" srcId="{DD202949-71A8-4024-BD54-C1BF052D6B13}" destId="{D2B1AD2C-DCE7-4E47-A576-81A20F5072F3}" srcOrd="0" destOrd="0" parTransId="{C4EE62F4-4C94-47DB-999B-814BC7353CB8}" sibTransId="{3C348C23-54DE-4B4F-A287-BAFCCDB6E870}"/>
    <dgm:cxn modelId="{19BDD5E1-BE9D-413A-BB48-A25719A69276}" type="presOf" srcId="{F8879F4D-8471-497D-A6C5-6A8F9F288902}" destId="{D6422732-F10F-434E-B017-F880154AB58F}" srcOrd="0" destOrd="0" presId="urn:microsoft.com/office/officeart/2016/7/layout/HorizontalActionList"/>
    <dgm:cxn modelId="{81428FED-E891-4482-B241-35387687EEE3}" srcId="{30ABFE5F-B675-46BF-8C52-FCABECD04E2D}" destId="{7D333124-E2D0-4C1F-88C9-A354EDF44C3D}" srcOrd="0" destOrd="0" parTransId="{2EA99988-EBB2-4063-85C4-272C58398C71}" sibTransId="{363806E9-12D4-4176-B74A-00E3F349955D}"/>
    <dgm:cxn modelId="{714192F4-DC10-437B-BC39-B9182D650071}" srcId="{F8879F4D-8471-497D-A6C5-6A8F9F288902}" destId="{DE140828-D7D5-4CFE-969E-EEC921C40CB9}" srcOrd="0" destOrd="0" parTransId="{2EC75AD1-6C4A-4773-B632-6145A0E428DC}" sibTransId="{59020E02-760C-42CA-B590-3FFD64672C5B}"/>
    <dgm:cxn modelId="{05F982FC-E62C-4A3F-A859-502D3B78A367}" srcId="{4AF0A88D-C502-4F3A-8391-9728983CEAB2}" destId="{DD202949-71A8-4024-BD54-C1BF052D6B13}" srcOrd="3" destOrd="0" parTransId="{93465D5D-A8A8-46CC-9AFB-1D466E4BAB26}" sibTransId="{F948593B-43E4-4D3A-9601-8C70A8C72137}"/>
    <dgm:cxn modelId="{B5E0787E-88D5-4B8F-AEFE-C7B62253569D}" type="presParOf" srcId="{2DC629F1-F630-4AEB-947F-0AB1ECA01A84}" destId="{69553EA6-30FB-43A9-A845-11C9E3FDE982}" srcOrd="0" destOrd="0" presId="urn:microsoft.com/office/officeart/2016/7/layout/HorizontalActionList"/>
    <dgm:cxn modelId="{EBE50CA8-2D2F-477F-B41C-4DC59E56BE4C}" type="presParOf" srcId="{69553EA6-30FB-43A9-A845-11C9E3FDE982}" destId="{6CE414AB-9158-4BF6-8B0C-883765604BA9}" srcOrd="0" destOrd="0" presId="urn:microsoft.com/office/officeart/2016/7/layout/HorizontalActionList"/>
    <dgm:cxn modelId="{4786D19F-82B7-43D9-9A2E-AE8A8B4AFE3E}" type="presParOf" srcId="{69553EA6-30FB-43A9-A845-11C9E3FDE982}" destId="{88B2BA97-0426-49F3-8877-CD364C64C64F}" srcOrd="1" destOrd="0" presId="urn:microsoft.com/office/officeart/2016/7/layout/HorizontalActionList"/>
    <dgm:cxn modelId="{98E8EE09-7EAE-4470-9FF7-23BB53811988}" type="presParOf" srcId="{2DC629F1-F630-4AEB-947F-0AB1ECA01A84}" destId="{A65BD706-49F9-409B-BEE9-A44953A41771}" srcOrd="1" destOrd="0" presId="urn:microsoft.com/office/officeart/2016/7/layout/HorizontalActionList"/>
    <dgm:cxn modelId="{D19F5203-3DAE-4ADA-A65C-02D46B4F981D}" type="presParOf" srcId="{2DC629F1-F630-4AEB-947F-0AB1ECA01A84}" destId="{9A8942E7-13AE-4C7E-85CB-E83237C5E9F9}" srcOrd="2" destOrd="0" presId="urn:microsoft.com/office/officeart/2016/7/layout/HorizontalActionList"/>
    <dgm:cxn modelId="{94BB0A13-6860-400A-A1E4-14105C972EE1}" type="presParOf" srcId="{9A8942E7-13AE-4C7E-85CB-E83237C5E9F9}" destId="{D6422732-F10F-434E-B017-F880154AB58F}" srcOrd="0" destOrd="0" presId="urn:microsoft.com/office/officeart/2016/7/layout/HorizontalActionList"/>
    <dgm:cxn modelId="{B5051CF4-F32B-4824-90C8-9B2F7B8DBAC2}" type="presParOf" srcId="{9A8942E7-13AE-4C7E-85CB-E83237C5E9F9}" destId="{43246850-78C9-4C48-AF1D-0374050FAB9F}" srcOrd="1" destOrd="0" presId="urn:microsoft.com/office/officeart/2016/7/layout/HorizontalActionList"/>
    <dgm:cxn modelId="{E4D9856A-EE8A-4B95-8DC3-4831397288B7}" type="presParOf" srcId="{2DC629F1-F630-4AEB-947F-0AB1ECA01A84}" destId="{80BECD9A-4A30-4829-B65E-C8F54AE67521}" srcOrd="3" destOrd="0" presId="urn:microsoft.com/office/officeart/2016/7/layout/HorizontalActionList"/>
    <dgm:cxn modelId="{37890384-3BE5-4EFB-97E8-40675F90123E}" type="presParOf" srcId="{2DC629F1-F630-4AEB-947F-0AB1ECA01A84}" destId="{C28B3336-5D6F-4213-8784-C844C2B7619B}" srcOrd="4" destOrd="0" presId="urn:microsoft.com/office/officeart/2016/7/layout/HorizontalActionList"/>
    <dgm:cxn modelId="{D8903188-6396-485A-BC1A-6F1CCB981BA2}" type="presParOf" srcId="{C28B3336-5D6F-4213-8784-C844C2B7619B}" destId="{A9583BF2-79E1-47EF-A978-9ED65CD46B03}" srcOrd="0" destOrd="0" presId="urn:microsoft.com/office/officeart/2016/7/layout/HorizontalActionList"/>
    <dgm:cxn modelId="{9525822C-50F1-4E8A-9151-6FC0A753783A}" type="presParOf" srcId="{C28B3336-5D6F-4213-8784-C844C2B7619B}" destId="{43DE2D00-0586-4576-9DE4-2F32031CCD24}" srcOrd="1" destOrd="0" presId="urn:microsoft.com/office/officeart/2016/7/layout/HorizontalActionList"/>
    <dgm:cxn modelId="{81EADCE8-FE88-4439-8093-259774EA93F5}" type="presParOf" srcId="{2DC629F1-F630-4AEB-947F-0AB1ECA01A84}" destId="{ED27D6C3-6544-46B3-BA54-5FCF7049855C}" srcOrd="5" destOrd="0" presId="urn:microsoft.com/office/officeart/2016/7/layout/HorizontalActionList"/>
    <dgm:cxn modelId="{13A7F187-7DA3-4324-A42A-EDA7D9A970D2}" type="presParOf" srcId="{2DC629F1-F630-4AEB-947F-0AB1ECA01A84}" destId="{6EC61586-E9B9-4726-99D7-CEF668B8EDD1}" srcOrd="6" destOrd="0" presId="urn:microsoft.com/office/officeart/2016/7/layout/HorizontalActionList"/>
    <dgm:cxn modelId="{2FFEF51D-5DE8-4BAC-9AD9-27E126A1A234}" type="presParOf" srcId="{6EC61586-E9B9-4726-99D7-CEF668B8EDD1}" destId="{9B4DA1DF-7533-41F4-B0DE-E786781DD943}" srcOrd="0" destOrd="0" presId="urn:microsoft.com/office/officeart/2016/7/layout/HorizontalActionList"/>
    <dgm:cxn modelId="{CB3AA751-AEB6-430D-915F-58F82178EFE9}" type="presParOf" srcId="{6EC61586-E9B9-4726-99D7-CEF668B8EDD1}" destId="{213B6844-5D59-4527-B47B-CF9566710123}" srcOrd="1" destOrd="0" presId="urn:microsoft.com/office/officeart/2016/7/layout/HorizontalAction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8F3930-7BBF-445E-AA6F-0BD7916717D3}">
      <dsp:nvSpPr>
        <dsp:cNvPr id="0" name=""/>
        <dsp:cNvSpPr/>
      </dsp:nvSpPr>
      <dsp:spPr>
        <a:xfrm>
          <a:off x="343364" y="862"/>
          <a:ext cx="2027354" cy="1216412"/>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kern="1200"/>
            <a:t>Digital transformation in health and social care</a:t>
          </a:r>
          <a:endParaRPr lang="en-US" sz="1600" kern="1200"/>
        </a:p>
      </dsp:txBody>
      <dsp:txXfrm>
        <a:off x="343364" y="862"/>
        <a:ext cx="2027354" cy="1216412"/>
      </dsp:txXfrm>
    </dsp:sp>
    <dsp:sp modelId="{D5F82B54-B503-4D23-B8E0-02250EB046C7}">
      <dsp:nvSpPr>
        <dsp:cNvPr id="0" name=""/>
        <dsp:cNvSpPr/>
      </dsp:nvSpPr>
      <dsp:spPr>
        <a:xfrm>
          <a:off x="2573454" y="862"/>
          <a:ext cx="2027354" cy="1216412"/>
        </a:xfrm>
        <a:prstGeom prst="rect">
          <a:avLst/>
        </a:prstGeom>
        <a:solidFill>
          <a:schemeClr val="accent2">
            <a:hueOff val="169352"/>
            <a:satOff val="-829"/>
            <a:lumOff val="46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kern="1200"/>
            <a:t>SWOT analysis</a:t>
          </a:r>
          <a:endParaRPr lang="en-US" sz="1600" kern="1200"/>
        </a:p>
      </dsp:txBody>
      <dsp:txXfrm>
        <a:off x="2573454" y="862"/>
        <a:ext cx="2027354" cy="1216412"/>
      </dsp:txXfrm>
    </dsp:sp>
    <dsp:sp modelId="{FD36CE46-9310-4337-948A-ABB181BA950A}">
      <dsp:nvSpPr>
        <dsp:cNvPr id="0" name=""/>
        <dsp:cNvSpPr/>
      </dsp:nvSpPr>
      <dsp:spPr>
        <a:xfrm>
          <a:off x="4803543" y="862"/>
          <a:ext cx="2027354" cy="1216412"/>
        </a:xfrm>
        <a:prstGeom prst="rect">
          <a:avLst/>
        </a:prstGeom>
        <a:solidFill>
          <a:schemeClr val="accent2">
            <a:hueOff val="338703"/>
            <a:satOff val="-1658"/>
            <a:lumOff val="93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kern="1200"/>
            <a:t>The Freestyle Libre 2 Plus sensor </a:t>
          </a:r>
          <a:endParaRPr lang="en-US" sz="1600" kern="1200"/>
        </a:p>
      </dsp:txBody>
      <dsp:txXfrm>
        <a:off x="4803543" y="862"/>
        <a:ext cx="2027354" cy="1216412"/>
      </dsp:txXfrm>
    </dsp:sp>
    <dsp:sp modelId="{64DB1FE2-6480-458E-B119-CBA94FFF5ACC}">
      <dsp:nvSpPr>
        <dsp:cNvPr id="0" name=""/>
        <dsp:cNvSpPr/>
      </dsp:nvSpPr>
      <dsp:spPr>
        <a:xfrm>
          <a:off x="7033633" y="862"/>
          <a:ext cx="2027354" cy="1216412"/>
        </a:xfrm>
        <a:prstGeom prst="rect">
          <a:avLst/>
        </a:prstGeom>
        <a:solidFill>
          <a:schemeClr val="accent2">
            <a:hueOff val="508055"/>
            <a:satOff val="-2487"/>
            <a:lumOff val="139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SWOT Analysis on Workforce </a:t>
          </a:r>
          <a:endParaRPr lang="en-US" sz="1600" kern="1200"/>
        </a:p>
      </dsp:txBody>
      <dsp:txXfrm>
        <a:off x="7033633" y="862"/>
        <a:ext cx="2027354" cy="1216412"/>
      </dsp:txXfrm>
    </dsp:sp>
    <dsp:sp modelId="{FAE17DC1-EF51-4ED2-BBC7-0AE41C94389F}">
      <dsp:nvSpPr>
        <dsp:cNvPr id="0" name=""/>
        <dsp:cNvSpPr/>
      </dsp:nvSpPr>
      <dsp:spPr>
        <a:xfrm>
          <a:off x="343364" y="1420010"/>
          <a:ext cx="2027354" cy="1216412"/>
        </a:xfrm>
        <a:prstGeom prst="rect">
          <a:avLst/>
        </a:prstGeom>
        <a:solidFill>
          <a:schemeClr val="accent2">
            <a:hueOff val="677407"/>
            <a:satOff val="-3316"/>
            <a:lumOff val="186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SWOT Analysis : Impact on Patients and Service Users </a:t>
          </a:r>
          <a:endParaRPr lang="en-US" sz="1600" kern="1200"/>
        </a:p>
      </dsp:txBody>
      <dsp:txXfrm>
        <a:off x="343364" y="1420010"/>
        <a:ext cx="2027354" cy="1216412"/>
      </dsp:txXfrm>
    </dsp:sp>
    <dsp:sp modelId="{A17B572F-1E94-41D4-80D3-4D4354D6E2BC}">
      <dsp:nvSpPr>
        <dsp:cNvPr id="0" name=""/>
        <dsp:cNvSpPr/>
      </dsp:nvSpPr>
      <dsp:spPr>
        <a:xfrm>
          <a:off x="2573454" y="1420010"/>
          <a:ext cx="2027354" cy="1216412"/>
        </a:xfrm>
        <a:prstGeom prst="rect">
          <a:avLst/>
        </a:prstGeom>
        <a:solidFill>
          <a:schemeClr val="accent2">
            <a:hueOff val="846759"/>
            <a:satOff val="-4145"/>
            <a:lumOff val="232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Plan for Digital transformation in health and social care </a:t>
          </a:r>
          <a:endParaRPr lang="en-US" sz="1600" kern="1200"/>
        </a:p>
      </dsp:txBody>
      <dsp:txXfrm>
        <a:off x="2573454" y="1420010"/>
        <a:ext cx="2027354" cy="1216412"/>
      </dsp:txXfrm>
    </dsp:sp>
    <dsp:sp modelId="{9D0E1086-EA2B-40F8-A17D-CC1409F8FE0E}">
      <dsp:nvSpPr>
        <dsp:cNvPr id="0" name=""/>
        <dsp:cNvSpPr/>
      </dsp:nvSpPr>
      <dsp:spPr>
        <a:xfrm>
          <a:off x="4803543" y="1420010"/>
          <a:ext cx="2027354" cy="1216412"/>
        </a:xfrm>
        <a:prstGeom prst="rect">
          <a:avLst/>
        </a:prstGeom>
        <a:solidFill>
          <a:schemeClr val="accent2">
            <a:hueOff val="1016110"/>
            <a:satOff val="-4974"/>
            <a:lumOff val="279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kern="1200"/>
            <a:t>Recommendations</a:t>
          </a:r>
          <a:endParaRPr lang="en-US" sz="1600" kern="1200"/>
        </a:p>
      </dsp:txBody>
      <dsp:txXfrm>
        <a:off x="4803543" y="1420010"/>
        <a:ext cx="2027354" cy="1216412"/>
      </dsp:txXfrm>
    </dsp:sp>
    <dsp:sp modelId="{13FC4614-3649-4EAF-B196-0728126380FC}">
      <dsp:nvSpPr>
        <dsp:cNvPr id="0" name=""/>
        <dsp:cNvSpPr/>
      </dsp:nvSpPr>
      <dsp:spPr>
        <a:xfrm>
          <a:off x="7033633" y="1420010"/>
          <a:ext cx="2027354" cy="1216412"/>
        </a:xfrm>
        <a:prstGeom prst="rect">
          <a:avLst/>
        </a:prstGeom>
        <a:solidFill>
          <a:schemeClr val="accent2">
            <a:hueOff val="1185462"/>
            <a:satOff val="-5803"/>
            <a:lumOff val="325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kern="1200"/>
            <a:t>Conclusion</a:t>
          </a:r>
          <a:endParaRPr lang="en-US" sz="1600" kern="1200"/>
        </a:p>
      </dsp:txBody>
      <dsp:txXfrm>
        <a:off x="7033633" y="1420010"/>
        <a:ext cx="2027354" cy="1216412"/>
      </dsp:txXfrm>
    </dsp:sp>
    <dsp:sp modelId="{62172224-0E3F-4F7C-B805-61CF96B83CE2}">
      <dsp:nvSpPr>
        <dsp:cNvPr id="0" name=""/>
        <dsp:cNvSpPr/>
      </dsp:nvSpPr>
      <dsp:spPr>
        <a:xfrm>
          <a:off x="3688498" y="2839158"/>
          <a:ext cx="2027354" cy="1216412"/>
        </a:xfrm>
        <a:prstGeom prst="rect">
          <a:avLst/>
        </a:prstGeom>
        <a:solidFill>
          <a:schemeClr val="accent2">
            <a:hueOff val="1354814"/>
            <a:satOff val="-6632"/>
            <a:lumOff val="372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References </a:t>
          </a:r>
          <a:endParaRPr lang="en-US" sz="1600" kern="1200"/>
        </a:p>
      </dsp:txBody>
      <dsp:txXfrm>
        <a:off x="3688498" y="2839158"/>
        <a:ext cx="2027354" cy="12164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B82591-922E-470B-AAFA-AFB43354B585}">
      <dsp:nvSpPr>
        <dsp:cNvPr id="0" name=""/>
        <dsp:cNvSpPr/>
      </dsp:nvSpPr>
      <dsp:spPr>
        <a:xfrm>
          <a:off x="0" y="539607"/>
          <a:ext cx="4874003" cy="3168101"/>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150000"/>
            </a:lnSpc>
            <a:spcBef>
              <a:spcPct val="0"/>
            </a:spcBef>
            <a:spcAft>
              <a:spcPct val="35000"/>
            </a:spcAft>
            <a:buNone/>
          </a:pPr>
          <a:r>
            <a:rPr lang="en-GB" sz="1400" kern="1200" dirty="0">
              <a:latin typeface="Arial" panose="020B0604020202020204" pitchFamily="34" charset="0"/>
              <a:cs typeface="Arial" panose="020B0604020202020204" pitchFamily="34" charset="0"/>
            </a:rPr>
            <a:t>Digital transformation in health and social care is a top priority for both the Department of Health and Social Care and NHS England, as it underpins the long-term sustainability of the system. This strategy is aimed at leaders across health, social care, and technology sectors to collaboratively build a strong digital foundation for 2025 and beyond. By making informed national and local decisions now, the system can achieve the four key reform goals (Department of Health and Social Care, 2022</a:t>
          </a:r>
          <a:r>
            <a:rPr lang="en-GB" sz="1700" kern="1200" dirty="0"/>
            <a:t>).</a:t>
          </a:r>
          <a:endParaRPr lang="en-US" sz="1700" kern="1200" dirty="0"/>
        </a:p>
      </dsp:txBody>
      <dsp:txXfrm>
        <a:off x="154654" y="694261"/>
        <a:ext cx="4564695" cy="28587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E414AB-9158-4BF6-8B0C-883765604BA9}">
      <dsp:nvSpPr>
        <dsp:cNvPr id="0" name=""/>
        <dsp:cNvSpPr/>
      </dsp:nvSpPr>
      <dsp:spPr>
        <a:xfrm>
          <a:off x="4380" y="627864"/>
          <a:ext cx="1438092" cy="431427"/>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641" tIns="113641" rIns="113641" bIns="113641" numCol="1" spcCol="1270" anchor="ctr" anchorCtr="0">
          <a:noAutofit/>
        </a:bodyPr>
        <a:lstStyle/>
        <a:p>
          <a:pPr marL="0" lvl="0" indent="0" algn="ctr" defTabSz="622300">
            <a:lnSpc>
              <a:spcPct val="90000"/>
            </a:lnSpc>
            <a:spcBef>
              <a:spcPct val="0"/>
            </a:spcBef>
            <a:spcAft>
              <a:spcPct val="35000"/>
            </a:spcAft>
            <a:buNone/>
          </a:pPr>
          <a:r>
            <a:rPr lang="en-US" sz="1400" kern="1200"/>
            <a:t>Prevent</a:t>
          </a:r>
        </a:p>
      </dsp:txBody>
      <dsp:txXfrm>
        <a:off x="4380" y="627864"/>
        <a:ext cx="1438092" cy="431427"/>
      </dsp:txXfrm>
    </dsp:sp>
    <dsp:sp modelId="{88B2BA97-0426-49F3-8877-CD364C64C64F}">
      <dsp:nvSpPr>
        <dsp:cNvPr id="0" name=""/>
        <dsp:cNvSpPr/>
      </dsp:nvSpPr>
      <dsp:spPr>
        <a:xfrm>
          <a:off x="4380" y="1059291"/>
          <a:ext cx="1438092" cy="1452164"/>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052" tIns="142052" rIns="142052" bIns="142052" numCol="1" spcCol="1270" anchor="t" anchorCtr="0">
          <a:noAutofit/>
        </a:bodyPr>
        <a:lstStyle/>
        <a:p>
          <a:pPr marL="0" lvl="0" indent="0" algn="l" defTabSz="488950">
            <a:lnSpc>
              <a:spcPct val="90000"/>
            </a:lnSpc>
            <a:spcBef>
              <a:spcPct val="0"/>
            </a:spcBef>
            <a:spcAft>
              <a:spcPct val="35000"/>
            </a:spcAft>
            <a:buNone/>
          </a:pPr>
          <a:r>
            <a:rPr lang="en-US" sz="1100" kern="1200"/>
            <a:t>. Prevent health and social care needs from escalating.</a:t>
          </a:r>
        </a:p>
      </dsp:txBody>
      <dsp:txXfrm>
        <a:off x="4380" y="1059291"/>
        <a:ext cx="1438092" cy="1452164"/>
      </dsp:txXfrm>
    </dsp:sp>
    <dsp:sp modelId="{D6422732-F10F-434E-B017-F880154AB58F}">
      <dsp:nvSpPr>
        <dsp:cNvPr id="0" name=""/>
        <dsp:cNvSpPr/>
      </dsp:nvSpPr>
      <dsp:spPr>
        <a:xfrm>
          <a:off x="1550367" y="627864"/>
          <a:ext cx="1438092" cy="431427"/>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641" tIns="113641" rIns="113641" bIns="113641" numCol="1" spcCol="1270" anchor="ctr" anchorCtr="0">
          <a:noAutofit/>
        </a:bodyPr>
        <a:lstStyle/>
        <a:p>
          <a:pPr marL="0" lvl="0" indent="0" algn="ctr" defTabSz="622300">
            <a:lnSpc>
              <a:spcPct val="90000"/>
            </a:lnSpc>
            <a:spcBef>
              <a:spcPct val="0"/>
            </a:spcBef>
            <a:spcAft>
              <a:spcPct val="35000"/>
            </a:spcAft>
            <a:buNone/>
          </a:pPr>
          <a:r>
            <a:rPr lang="en-US" sz="1400" kern="1200"/>
            <a:t>Personalise</a:t>
          </a:r>
        </a:p>
      </dsp:txBody>
      <dsp:txXfrm>
        <a:off x="1550367" y="627864"/>
        <a:ext cx="1438092" cy="431427"/>
      </dsp:txXfrm>
    </dsp:sp>
    <dsp:sp modelId="{43246850-78C9-4C48-AF1D-0374050FAB9F}">
      <dsp:nvSpPr>
        <dsp:cNvPr id="0" name=""/>
        <dsp:cNvSpPr/>
      </dsp:nvSpPr>
      <dsp:spPr>
        <a:xfrm>
          <a:off x="1550367" y="1059291"/>
          <a:ext cx="1438092" cy="1452164"/>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052" tIns="142052" rIns="142052" bIns="142052" numCol="1" spcCol="1270" anchor="t" anchorCtr="0">
          <a:noAutofit/>
        </a:bodyPr>
        <a:lstStyle/>
        <a:p>
          <a:pPr marL="0" lvl="0" indent="0" algn="l" defTabSz="488950">
            <a:lnSpc>
              <a:spcPct val="90000"/>
            </a:lnSpc>
            <a:spcBef>
              <a:spcPct val="0"/>
            </a:spcBef>
            <a:spcAft>
              <a:spcPct val="35000"/>
            </a:spcAft>
            <a:buNone/>
          </a:pPr>
          <a:r>
            <a:rPr lang="en-US" sz="1100" kern="1200"/>
            <a:t>Personalise care and reduce health inequalities.</a:t>
          </a:r>
        </a:p>
      </dsp:txBody>
      <dsp:txXfrm>
        <a:off x="1550367" y="1059291"/>
        <a:ext cx="1438092" cy="1452164"/>
      </dsp:txXfrm>
    </dsp:sp>
    <dsp:sp modelId="{A9583BF2-79E1-47EF-A978-9ED65CD46B03}">
      <dsp:nvSpPr>
        <dsp:cNvPr id="0" name=""/>
        <dsp:cNvSpPr/>
      </dsp:nvSpPr>
      <dsp:spPr>
        <a:xfrm>
          <a:off x="3096354" y="627864"/>
          <a:ext cx="1438092" cy="431427"/>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641" tIns="113641" rIns="113641" bIns="113641" numCol="1" spcCol="1270" anchor="ctr" anchorCtr="0">
          <a:noAutofit/>
        </a:bodyPr>
        <a:lstStyle/>
        <a:p>
          <a:pPr marL="0" lvl="0" indent="0" algn="ctr" defTabSz="622300">
            <a:lnSpc>
              <a:spcPct val="90000"/>
            </a:lnSpc>
            <a:spcBef>
              <a:spcPct val="0"/>
            </a:spcBef>
            <a:spcAft>
              <a:spcPct val="35000"/>
            </a:spcAft>
            <a:buNone/>
          </a:pPr>
          <a:r>
            <a:rPr lang="en-US" sz="1400" kern="1200"/>
            <a:t>Enhance</a:t>
          </a:r>
        </a:p>
      </dsp:txBody>
      <dsp:txXfrm>
        <a:off x="3096354" y="627864"/>
        <a:ext cx="1438092" cy="431427"/>
      </dsp:txXfrm>
    </dsp:sp>
    <dsp:sp modelId="{43DE2D00-0586-4576-9DE4-2F32031CCD24}">
      <dsp:nvSpPr>
        <dsp:cNvPr id="0" name=""/>
        <dsp:cNvSpPr/>
      </dsp:nvSpPr>
      <dsp:spPr>
        <a:xfrm>
          <a:off x="3096354" y="1059291"/>
          <a:ext cx="1438092" cy="1452164"/>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052" tIns="142052" rIns="142052" bIns="142052" numCol="1" spcCol="1270" anchor="t" anchorCtr="0">
          <a:noAutofit/>
        </a:bodyPr>
        <a:lstStyle/>
        <a:p>
          <a:pPr marL="0" lvl="0" indent="0" algn="l" defTabSz="488950">
            <a:lnSpc>
              <a:spcPct val="90000"/>
            </a:lnSpc>
            <a:spcBef>
              <a:spcPct val="0"/>
            </a:spcBef>
            <a:spcAft>
              <a:spcPct val="35000"/>
            </a:spcAft>
            <a:buNone/>
          </a:pPr>
          <a:r>
            <a:rPr lang="en-US" sz="1100" kern="1200"/>
            <a:t>. Enhance the experience and impact of those delivering services.</a:t>
          </a:r>
        </a:p>
      </dsp:txBody>
      <dsp:txXfrm>
        <a:off x="3096354" y="1059291"/>
        <a:ext cx="1438092" cy="1452164"/>
      </dsp:txXfrm>
    </dsp:sp>
    <dsp:sp modelId="{9B4DA1DF-7533-41F4-B0DE-E786781DD943}">
      <dsp:nvSpPr>
        <dsp:cNvPr id="0" name=""/>
        <dsp:cNvSpPr/>
      </dsp:nvSpPr>
      <dsp:spPr>
        <a:xfrm>
          <a:off x="4642341" y="627864"/>
          <a:ext cx="1438092" cy="431427"/>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641" tIns="113641" rIns="113641" bIns="113641" numCol="1" spcCol="1270" anchor="ctr" anchorCtr="0">
          <a:noAutofit/>
        </a:bodyPr>
        <a:lstStyle/>
        <a:p>
          <a:pPr marL="0" lvl="0" indent="0" algn="ctr" defTabSz="622300">
            <a:lnSpc>
              <a:spcPct val="90000"/>
            </a:lnSpc>
            <a:spcBef>
              <a:spcPct val="0"/>
            </a:spcBef>
            <a:spcAft>
              <a:spcPct val="35000"/>
            </a:spcAft>
            <a:buNone/>
          </a:pPr>
          <a:r>
            <a:rPr lang="en-US" sz="1400" kern="1200"/>
            <a:t>Transform</a:t>
          </a:r>
        </a:p>
      </dsp:txBody>
      <dsp:txXfrm>
        <a:off x="4642341" y="627864"/>
        <a:ext cx="1438092" cy="431427"/>
      </dsp:txXfrm>
    </dsp:sp>
    <dsp:sp modelId="{213B6844-5D59-4527-B47B-CF9566710123}">
      <dsp:nvSpPr>
        <dsp:cNvPr id="0" name=""/>
        <dsp:cNvSpPr/>
      </dsp:nvSpPr>
      <dsp:spPr>
        <a:xfrm>
          <a:off x="4642341" y="1059291"/>
          <a:ext cx="1438092" cy="1452164"/>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052" tIns="142052" rIns="142052" bIns="142052" numCol="1" spcCol="1270" anchor="t" anchorCtr="0">
          <a:noAutofit/>
        </a:bodyPr>
        <a:lstStyle/>
        <a:p>
          <a:pPr marL="0" lvl="0" indent="0" algn="l" defTabSz="488950">
            <a:lnSpc>
              <a:spcPct val="90000"/>
            </a:lnSpc>
            <a:spcBef>
              <a:spcPct val="0"/>
            </a:spcBef>
            <a:spcAft>
              <a:spcPct val="35000"/>
            </a:spcAft>
            <a:buNone/>
          </a:pPr>
          <a:r>
            <a:rPr lang="en-US" sz="1100" kern="1200"/>
            <a:t>. Transform overall system performance and outcomes.</a:t>
          </a:r>
        </a:p>
      </dsp:txBody>
      <dsp:txXfrm>
        <a:off x="4642341" y="1059291"/>
        <a:ext cx="1438092" cy="145216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HorizontalActionList">
  <dgm:title val="Horizontal Action List"/>
  <dgm:desc val="Used to show non-sequential or grouped lists of information. Works well with large amounts of text. All text has the same level of emphasis, and direction is not implied."/>
  <dgm:catLst>
    <dgm:cat type="list"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54"/>
      <dgm:constr type="primFontSz" for="des" forName="desTx" refType="primFontSz" refFor="des" refForName="parTx" op="lte" fact="0.75"/>
      <dgm:constr type="h" for="des" forName="desTx"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varLst>
          <dgm:alg type="tx"/>
          <dgm:shape xmlns:r="http://schemas.openxmlformats.org/officeDocument/2006/relationships" type="rect" r:blip="">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8"/>
            <dgm:constr type="tMarg" refType="w" fact="0.28"/>
            <dgm:constr type="bMarg" refType="w" fact="0.28"/>
            <dgm:constr type="lMarg" refType="w" fact="0.28"/>
            <dgm:constr type="rMarg" refType="w" fact="0.28"/>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4863BE-19E4-4155-AB28-9DC4FBC30838}" type="datetimeFigureOut">
              <a:rPr lang="en-GB" smtClean="0"/>
              <a:t>07/03/2026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397B56D-E9A6-41F3-8A20-F1F5DE353D0A}" type="slidenum">
              <a:rPr lang="en-GB" smtClean="0"/>
              <a:t>‹#›</a:t>
            </a:fld>
            <a:endParaRPr lang="en-GB"/>
          </a:p>
        </p:txBody>
      </p:sp>
    </p:spTree>
    <p:extLst>
      <p:ext uri="{BB962C8B-B14F-4D97-AF65-F5344CB8AC3E}">
        <p14:creationId xmlns:p14="http://schemas.microsoft.com/office/powerpoint/2010/main" val="30264063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397B56D-E9A6-41F3-8A20-F1F5DE353D0A}" type="slidenum">
              <a:rPr lang="en-GB" smtClean="0"/>
              <a:t>3</a:t>
            </a:fld>
            <a:endParaRPr lang="en-GB"/>
          </a:p>
        </p:txBody>
      </p:sp>
    </p:spTree>
    <p:extLst>
      <p:ext uri="{BB962C8B-B14F-4D97-AF65-F5344CB8AC3E}">
        <p14:creationId xmlns:p14="http://schemas.microsoft.com/office/powerpoint/2010/main" val="27562345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rgbClr val="FF0000"/>
              </a:solidFill>
            </a:endParaRPr>
          </a:p>
        </p:txBody>
      </p:sp>
      <p:sp>
        <p:nvSpPr>
          <p:cNvPr id="4" name="Slide Number Placeholder 3"/>
          <p:cNvSpPr>
            <a:spLocks noGrp="1"/>
          </p:cNvSpPr>
          <p:nvPr>
            <p:ph type="sldNum" sz="quarter" idx="5"/>
          </p:nvPr>
        </p:nvSpPr>
        <p:spPr/>
        <p:txBody>
          <a:bodyPr/>
          <a:lstStyle/>
          <a:p>
            <a:fld id="{6397B56D-E9A6-41F3-8A20-F1F5DE353D0A}" type="slidenum">
              <a:rPr lang="en-GB" smtClean="0"/>
              <a:t>6</a:t>
            </a:fld>
            <a:endParaRPr lang="en-GB"/>
          </a:p>
        </p:txBody>
      </p:sp>
    </p:spTree>
    <p:extLst>
      <p:ext uri="{BB962C8B-B14F-4D97-AF65-F5344CB8AC3E}">
        <p14:creationId xmlns:p14="http://schemas.microsoft.com/office/powerpoint/2010/main" val="8254031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397B56D-E9A6-41F3-8A20-F1F5DE353D0A}" type="slidenum">
              <a:rPr lang="en-GB" smtClean="0"/>
              <a:t>8</a:t>
            </a:fld>
            <a:endParaRPr lang="en-GB"/>
          </a:p>
        </p:txBody>
      </p:sp>
    </p:spTree>
    <p:extLst>
      <p:ext uri="{BB962C8B-B14F-4D97-AF65-F5344CB8AC3E}">
        <p14:creationId xmlns:p14="http://schemas.microsoft.com/office/powerpoint/2010/main" val="2106103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6444479B-705B-4489-957E-7E8A228BDFA0}" type="datetime1">
              <a:rPr lang="en-US" smtClean="0"/>
              <a:t>3/7/2026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8026764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9F89F774-3FA6-43B8-9241-99959C8FD463}" type="datetime1">
              <a:rPr lang="en-US" smtClean="0"/>
              <a:t>3/7/2026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030989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9504452-5DCC-4FE2-A5C9-8A5EF6714D65}" type="datetime1">
              <a:rPr lang="en-US" smtClean="0"/>
              <a:t>3/7/2026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0741620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579ABC2-0180-4F3A-A895-A85BC724D472}" type="datetime1">
              <a:rPr lang="en-US" smtClean="0"/>
              <a:t>3/7/2026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4853098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AEEA9BA-4E8F-439E-BEA4-91FBA01E3F5F}" type="datetime1">
              <a:rPr lang="en-US" smtClean="0"/>
              <a:t>3/7/2026</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624803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BE15BF18-0007-481C-AA29-413124BC3EE7}" type="datetime1">
              <a:rPr lang="en-US" smtClean="0"/>
              <a:t>3/7/2026</a:t>
            </a:fld>
            <a:endParaRPr lang="en-US"/>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6728854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09BE9870-3748-43AD-B547-02A075CB4A1D}" type="datetime1">
              <a:rPr lang="en-US" smtClean="0"/>
              <a:t>3/7/2026</a:t>
            </a:fld>
            <a:endParaRPr lang="en-US"/>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32249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558E7897-33C5-4F1A-9307-D068E37F3DC7}" type="datetime1">
              <a:rPr lang="en-US" smtClean="0"/>
              <a:t>3/7/2026</a:t>
            </a:fld>
            <a:endParaRPr lang="en-US"/>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755811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2E171BA-CC09-47C8-A6DF-F5C5CB59CEEC}" type="datetime1">
              <a:rPr lang="en-US" smtClean="0"/>
              <a:t>3/7/2026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9604609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3/7/2026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81952309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3/7/2026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8008942"/>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3/7/2026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249122435"/>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3/7/2026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982765963"/>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DA38F49-B3E2-4BF0-BEC7-C30D34ABBB8D}" type="datetime1">
              <a:rPr lang="en-US" smtClean="0"/>
              <a:t>3/7/2026</a:t>
            </a:fld>
            <a:endParaRPr lang="en-US"/>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075931858"/>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DA38F49-B3E2-4BF0-BEC7-C30D34ABBB8D}" type="datetime1">
              <a:rPr lang="en-US" smtClean="0"/>
              <a:t>3/7/2026</a:t>
            </a:fld>
            <a:endParaRPr lang="en-US"/>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497906528"/>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07B66AD-7C08-490A-ADA4-B47E10FB2407}" type="datetime1">
              <a:rPr lang="en-US" smtClean="0"/>
              <a:t>3/7/2026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6021591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5B95027-4255-49E7-9841-CD21BCC99996}" type="datetime1">
              <a:rPr lang="en-US" smtClean="0"/>
              <a:t>3/7/2026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777938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7DA38F49-B3E2-4BF0-BEC7-C30D34ABBB8D}" type="datetime1">
              <a:rPr lang="en-US" smtClean="0"/>
              <a:t>3/7/2026</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2284817853"/>
      </p:ext>
    </p:extLst>
  </p:cSld>
  <p:clrMap bg1="dk1" tx1="lt1" bg2="dk2" tx2="lt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 id="2147483700" r:id="rId13"/>
    <p:sldLayoutId id="2147483701" r:id="rId14"/>
    <p:sldLayoutId id="2147483702" r:id="rId15"/>
    <p:sldLayoutId id="2147483703" r:id="rId16"/>
    <p:sldLayoutId id="2147483704"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image" Target="../media/image8.png"/><Relationship Id="rId7" Type="http://schemas.openxmlformats.org/officeDocument/2006/relationships/diagramData" Target="../diagrams/data1.xml"/><Relationship Id="rId2" Type="http://schemas.openxmlformats.org/officeDocument/2006/relationships/image" Target="../media/image7.jpeg"/><Relationship Id="rId1" Type="http://schemas.openxmlformats.org/officeDocument/2006/relationships/slideLayout" Target="../slideLayouts/slideLayout7.xml"/><Relationship Id="rId6" Type="http://schemas.openxmlformats.org/officeDocument/2006/relationships/image" Target="../media/image5.png"/><Relationship Id="rId11" Type="http://schemas.microsoft.com/office/2007/relationships/diagramDrawing" Target="../diagrams/drawing1.xml"/><Relationship Id="rId5" Type="http://schemas.openxmlformats.org/officeDocument/2006/relationships/image" Target="../media/image10.png"/><Relationship Id="rId10" Type="http://schemas.openxmlformats.org/officeDocument/2006/relationships/diagramColors" Target="../diagrams/colors1.xml"/><Relationship Id="rId4" Type="http://schemas.openxmlformats.org/officeDocument/2006/relationships/image" Target="../media/image9.png"/><Relationship Id="rId9"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image" Target="../media/image11.jp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10" Type="http://schemas.openxmlformats.org/officeDocument/2006/relationships/hyperlink" Target="https://creativecommons.org/licenses/by-nc-nd/3.0/" TargetMode="External"/><Relationship Id="rId4" Type="http://schemas.openxmlformats.org/officeDocument/2006/relationships/image" Target="../media/image2.png"/><Relationship Id="rId9" Type="http://schemas.openxmlformats.org/officeDocument/2006/relationships/hyperlink" Target="https://www.wired.it/scienza/medicina/2018/10/11/digital-health-tecnologie-supporto-healthcare/"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3.svg"/><Relationship Id="rId2" Type="http://schemas.openxmlformats.org/officeDocument/2006/relationships/image" Target="../media/image8.png"/><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5.pn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diagramData" Target="../diagrams/data3.xml"/><Relationship Id="rId3" Type="http://schemas.openxmlformats.org/officeDocument/2006/relationships/diagramData" Target="../diagrams/data2.xml"/><Relationship Id="rId7" Type="http://schemas.microsoft.com/office/2007/relationships/diagramDrawing" Target="../diagrams/drawing2.xml"/><Relationship Id="rId12"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2.xml"/><Relationship Id="rId11" Type="http://schemas.openxmlformats.org/officeDocument/2006/relationships/diagramColors" Target="../diagrams/colors3.xml"/><Relationship Id="rId5" Type="http://schemas.openxmlformats.org/officeDocument/2006/relationships/diagramQuickStyle" Target="../diagrams/quickStyle2.xml"/><Relationship Id="rId10" Type="http://schemas.openxmlformats.org/officeDocument/2006/relationships/diagramQuickStyle" Target="../diagrams/quickStyle3.xml"/><Relationship Id="rId4" Type="http://schemas.openxmlformats.org/officeDocument/2006/relationships/diagramLayout" Target="../diagrams/layout2.xml"/><Relationship Id="rId9"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15.sv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5.pn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hyperlink" Target="https://www.gov.uk/government/publications/a-plan-for-digital-health-and-social-care/a-plan-for-digital-health-and-social-care" TargetMode="External"/><Relationship Id="rId2" Type="http://schemas.openxmlformats.org/officeDocument/2006/relationships/hyperlink" Target="https://t3n9sm.c2.acecdn.net/wp-content/uploads/2014/05/swot-2-cerasis.jpg" TargetMode="External"/><Relationship Id="rId1" Type="http://schemas.openxmlformats.org/officeDocument/2006/relationships/slideLayout" Target="../slideLayouts/slideLayout7.xml"/><Relationship Id="rId4" Type="http://schemas.openxmlformats.org/officeDocument/2006/relationships/hyperlink" Target="https://doi.org/10.7748/phc.31.1.5.s1"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15277/bjd.2019.225" TargetMode="External"/><Relationship Id="rId2" Type="http://schemas.openxmlformats.org/officeDocument/2006/relationships/hyperlink" Target="https://e-surgery.com/product/freestyle-libre-2-sensor/" TargetMode="External"/><Relationship Id="rId1" Type="http://schemas.openxmlformats.org/officeDocument/2006/relationships/slideLayout" Target="../slideLayouts/slideLayout7.xml"/><Relationship Id="rId4" Type="http://schemas.openxmlformats.org/officeDocument/2006/relationships/hyperlink" Target="https://www.medwaycommunityhealthcare.nhs.uk/devuret/2025/03/Gregory_2_Diabetes_Team.pdf"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3389/fcdhc.2025.1734776" TargetMode="External"/><Relationship Id="rId2" Type="http://schemas.openxmlformats.org/officeDocument/2006/relationships/hyperlink" Target="https://doi.org/10.1177/0046958019856975" TargetMode="External"/><Relationship Id="rId1" Type="http://schemas.openxmlformats.org/officeDocument/2006/relationships/slideLayout" Target="../slideLayouts/slideLayout7.xml"/><Relationship Id="rId6" Type="http://schemas.openxmlformats.org/officeDocument/2006/relationships/hyperlink" Target="https://www.who.int/publications/i/item/9789240020924" TargetMode="External"/><Relationship Id="rId5" Type="http://schemas.openxmlformats.org/officeDocument/2006/relationships/hyperlink" Target="https://transform.england.nhs.uk/digitise-connect-transform/what-good-looks-like/what-good-looks-like-publication/" TargetMode="External"/><Relationship Id="rId4" Type="http://schemas.openxmlformats.org/officeDocument/2006/relationships/hyperlink" Target="https://www.nice.org.uk/guidance/mib11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5" name="Picture 1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49AAE3-0AB4-48CC-32CF-4A0F75B555FB}"/>
              </a:ext>
            </a:extLst>
          </p:cNvPr>
          <p:cNvSpPr>
            <a:spLocks noGrp="1"/>
          </p:cNvSpPr>
          <p:nvPr>
            <p:ph type="ctrTitle"/>
          </p:nvPr>
        </p:nvSpPr>
        <p:spPr>
          <a:xfrm>
            <a:off x="648930" y="629266"/>
            <a:ext cx="6188190" cy="1622321"/>
          </a:xfrm>
        </p:spPr>
        <p:txBody>
          <a:bodyPr vert="horz" lIns="91440" tIns="45720" rIns="91440" bIns="45720" rtlCol="0" anchor="t">
            <a:normAutofit/>
          </a:bodyPr>
          <a:lstStyle/>
          <a:p>
            <a:pPr>
              <a:lnSpc>
                <a:spcPct val="90000"/>
              </a:lnSpc>
            </a:pPr>
            <a:r>
              <a:rPr lang="en-US" sz="2600" dirty="0">
                <a:solidFill>
                  <a:srgbClr val="EBEBEB"/>
                </a:solidFill>
              </a:rPr>
              <a:t>Digital Transformation in the Health and Care Professions</a:t>
            </a:r>
            <a:br>
              <a:rPr lang="en-US" sz="2600" dirty="0">
                <a:solidFill>
                  <a:srgbClr val="EBEBEB"/>
                </a:solidFill>
              </a:rPr>
            </a:br>
            <a:r>
              <a:rPr lang="en-US" sz="2600" dirty="0">
                <a:solidFill>
                  <a:srgbClr val="EBEBEB"/>
                </a:solidFill>
              </a:rPr>
              <a:t>BMHP6026</a:t>
            </a:r>
            <a:br>
              <a:rPr lang="en-US" sz="2600" dirty="0">
                <a:solidFill>
                  <a:srgbClr val="EBEBEB"/>
                </a:solidFill>
              </a:rPr>
            </a:br>
            <a:endParaRPr lang="en-US" sz="2600" dirty="0">
              <a:solidFill>
                <a:srgbClr val="EBEBEB"/>
              </a:solidFill>
            </a:endParaRPr>
          </a:p>
        </p:txBody>
      </p:sp>
      <p:sp>
        <p:nvSpPr>
          <p:cNvPr id="3" name="Subtitle 2">
            <a:extLst>
              <a:ext uri="{FF2B5EF4-FFF2-40B4-BE49-F238E27FC236}">
                <a16:creationId xmlns:a16="http://schemas.microsoft.com/office/drawing/2014/main" id="{1A0D081D-ED9E-1E5A-474F-612F4B6650E0}"/>
              </a:ext>
            </a:extLst>
          </p:cNvPr>
          <p:cNvSpPr>
            <a:spLocks noGrp="1"/>
          </p:cNvSpPr>
          <p:nvPr>
            <p:ph type="subTitle" idx="1"/>
          </p:nvPr>
        </p:nvSpPr>
        <p:spPr>
          <a:xfrm>
            <a:off x="648930" y="2438400"/>
            <a:ext cx="6188189" cy="3785419"/>
          </a:xfrm>
        </p:spPr>
        <p:txBody>
          <a:bodyPr vert="horz" lIns="91440" tIns="45720" rIns="91440" bIns="45720" rtlCol="0">
            <a:normAutofit/>
          </a:bodyPr>
          <a:lstStyle/>
          <a:p>
            <a:pPr>
              <a:buFont typeface="Wingdings 3" charset="2"/>
              <a:buChar char=""/>
            </a:pPr>
            <a:r>
              <a:rPr lang="en-US" dirty="0">
                <a:solidFill>
                  <a:srgbClr val="FFFFFF"/>
                </a:solidFill>
              </a:rPr>
              <a:t>Component 2: (Presentation)</a:t>
            </a:r>
          </a:p>
          <a:p>
            <a:pPr>
              <a:buFont typeface="Wingdings 3" charset="2"/>
              <a:buChar char=""/>
            </a:pPr>
            <a:r>
              <a:rPr lang="en-US" dirty="0">
                <a:solidFill>
                  <a:srgbClr val="FFFFFF"/>
                </a:solidFill>
              </a:rPr>
              <a:t>Student Name: Ishrat Fatima</a:t>
            </a:r>
          </a:p>
          <a:p>
            <a:pPr>
              <a:buFont typeface="Wingdings 3" charset="2"/>
              <a:buChar char=""/>
            </a:pPr>
            <a:r>
              <a:rPr lang="en-US" dirty="0">
                <a:solidFill>
                  <a:srgbClr val="FFFFFF"/>
                </a:solidFill>
              </a:rPr>
              <a:t>Student number: 2322752</a:t>
            </a:r>
          </a:p>
          <a:p>
            <a:pPr>
              <a:buFont typeface="Wingdings 3" charset="2"/>
              <a:buChar char=""/>
            </a:pPr>
            <a:r>
              <a:rPr lang="en-US" dirty="0">
                <a:solidFill>
                  <a:srgbClr val="FFFFFF"/>
                </a:solidFill>
              </a:rPr>
              <a:t>Lecturer Name: Joanne Davies</a:t>
            </a:r>
          </a:p>
          <a:p>
            <a:pPr>
              <a:buFont typeface="Wingdings 3" charset="2"/>
              <a:buChar char=""/>
            </a:pPr>
            <a:r>
              <a:rPr lang="en-US" dirty="0">
                <a:solidFill>
                  <a:srgbClr val="FFFFFF"/>
                </a:solidFill>
              </a:rPr>
              <a:t> </a:t>
            </a:r>
          </a:p>
          <a:p>
            <a:pPr>
              <a:buFont typeface="Wingdings 3" charset="2"/>
              <a:buChar char=""/>
            </a:pPr>
            <a:endParaRPr lang="en-US" dirty="0">
              <a:solidFill>
                <a:srgbClr val="FFFFFF"/>
              </a:solidFill>
            </a:endParaRPr>
          </a:p>
        </p:txBody>
      </p:sp>
      <p:sp>
        <p:nvSpPr>
          <p:cNvPr id="23"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4" name="Picture 3">
            <a:extLst>
              <a:ext uri="{FF2B5EF4-FFF2-40B4-BE49-F238E27FC236}">
                <a16:creationId xmlns:a16="http://schemas.microsoft.com/office/drawing/2014/main" id="{CE55A164-E0EF-E329-08AC-A6BA29F1A8BC}"/>
              </a:ext>
            </a:extLst>
          </p:cNvPr>
          <p:cNvPicPr>
            <a:picLocks noChangeAspect="1"/>
          </p:cNvPicPr>
          <p:nvPr/>
        </p:nvPicPr>
        <p:blipFill>
          <a:blip r:embed="rId7"/>
          <a:srcRect l="21419" r="38234" b="-1"/>
          <a:stretch>
            <a:fillRect/>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13965107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6" name="Picture 15">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extBox 1">
            <a:extLst>
              <a:ext uri="{FF2B5EF4-FFF2-40B4-BE49-F238E27FC236}">
                <a16:creationId xmlns:a16="http://schemas.microsoft.com/office/drawing/2014/main" id="{F208A33F-20F6-A0CC-B137-035C6F3BC7BC}"/>
              </a:ext>
            </a:extLst>
          </p:cNvPr>
          <p:cNvSpPr txBox="1"/>
          <p:nvPr/>
        </p:nvSpPr>
        <p:spPr>
          <a:xfrm>
            <a:off x="646111" y="452718"/>
            <a:ext cx="9404723" cy="1400530"/>
          </a:xfrm>
          <a:prstGeom prst="rect">
            <a:avLst/>
          </a:prstGeom>
        </p:spPr>
        <p:txBody>
          <a:bodyPr vert="horz" lIns="91440" tIns="45720" rIns="91440" bIns="45720" rtlCol="0" anchor="t">
            <a:normAutofit/>
          </a:bodyPr>
          <a:lstStyle/>
          <a:p>
            <a:pPr>
              <a:spcBef>
                <a:spcPct val="0"/>
              </a:spcBef>
              <a:spcAft>
                <a:spcPts val="600"/>
              </a:spcAft>
            </a:pPr>
            <a:r>
              <a:rPr lang="en-US" sz="4200">
                <a:solidFill>
                  <a:schemeClr val="tx2"/>
                </a:solidFill>
                <a:latin typeface="+mj-lt"/>
                <a:ea typeface="+mj-ea"/>
                <a:cs typeface="+mj-cs"/>
              </a:rPr>
              <a:t>	Introduction</a:t>
            </a:r>
          </a:p>
          <a:p>
            <a:pPr>
              <a:spcBef>
                <a:spcPct val="0"/>
              </a:spcBef>
              <a:spcAft>
                <a:spcPts val="600"/>
              </a:spcAft>
            </a:pPr>
            <a:endParaRPr lang="en-US" sz="4200">
              <a:solidFill>
                <a:schemeClr val="tx2"/>
              </a:solidFill>
              <a:latin typeface="+mj-lt"/>
              <a:ea typeface="+mj-ea"/>
              <a:cs typeface="+mj-cs"/>
            </a:endParaRPr>
          </a:p>
        </p:txBody>
      </p:sp>
      <p:graphicFrame>
        <p:nvGraphicFramePr>
          <p:cNvPr id="6" name="TextBox 3">
            <a:extLst>
              <a:ext uri="{FF2B5EF4-FFF2-40B4-BE49-F238E27FC236}">
                <a16:creationId xmlns:a16="http://schemas.microsoft.com/office/drawing/2014/main" id="{A91ABE7B-C825-57A2-6D85-1B372C91C28A}"/>
              </a:ext>
            </a:extLst>
          </p:cNvPr>
          <p:cNvGraphicFramePr/>
          <p:nvPr>
            <p:extLst>
              <p:ext uri="{D42A27DB-BD31-4B8C-83A1-F6EECF244321}">
                <p14:modId xmlns:p14="http://schemas.microsoft.com/office/powerpoint/2010/main" val="318206989"/>
              </p:ext>
            </p:extLst>
          </p:nvPr>
        </p:nvGraphicFramePr>
        <p:xfrm>
          <a:off x="646111" y="2140085"/>
          <a:ext cx="9404352" cy="405643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9587674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3" name="Picture 12">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5" name="Oval 14">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7" name="Picture 16">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1" name="Rectangle 20">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17BD77E1-FB7D-A0D1-5F23-B9E6E69A44CD}"/>
              </a:ext>
            </a:extLst>
          </p:cNvPr>
          <p:cNvSpPr txBox="1"/>
          <p:nvPr/>
        </p:nvSpPr>
        <p:spPr>
          <a:xfrm>
            <a:off x="648930" y="629266"/>
            <a:ext cx="6188190" cy="1622321"/>
          </a:xfrm>
          <a:prstGeom prst="rect">
            <a:avLst/>
          </a:prstGeom>
        </p:spPr>
        <p:txBody>
          <a:bodyPr vert="horz" lIns="91440" tIns="45720" rIns="91440" bIns="45720" rtlCol="0" anchor="t">
            <a:normAutofit/>
          </a:bodyPr>
          <a:lstStyle/>
          <a:p>
            <a:pPr>
              <a:spcBef>
                <a:spcPct val="0"/>
              </a:spcBef>
              <a:spcAft>
                <a:spcPts val="600"/>
              </a:spcAft>
            </a:pPr>
            <a:r>
              <a:rPr lang="en-US" sz="3900" dirty="0">
                <a:solidFill>
                  <a:srgbClr val="EBEBEB"/>
                </a:solidFill>
                <a:latin typeface="+mj-lt"/>
                <a:ea typeface="+mj-ea"/>
                <a:cs typeface="+mj-cs"/>
              </a:rPr>
              <a:t>Digital transformation in health and social care </a:t>
            </a:r>
          </a:p>
        </p:txBody>
      </p:sp>
      <p:sp>
        <p:nvSpPr>
          <p:cNvPr id="3" name="TextBox 2">
            <a:extLst>
              <a:ext uri="{FF2B5EF4-FFF2-40B4-BE49-F238E27FC236}">
                <a16:creationId xmlns:a16="http://schemas.microsoft.com/office/drawing/2014/main" id="{E9020452-5675-889F-B284-36557E1BB7D5}"/>
              </a:ext>
            </a:extLst>
          </p:cNvPr>
          <p:cNvSpPr txBox="1"/>
          <p:nvPr/>
        </p:nvSpPr>
        <p:spPr>
          <a:xfrm>
            <a:off x="648930" y="2438400"/>
            <a:ext cx="6188189" cy="3785419"/>
          </a:xfrm>
          <a:prstGeom prst="rect">
            <a:avLst/>
          </a:prstGeom>
        </p:spPr>
        <p:txBody>
          <a:bodyPr vert="horz" lIns="91440" tIns="45720" rIns="91440" bIns="45720" rtlCol="0">
            <a:normAutofit/>
          </a:bodyPr>
          <a:lstStyle/>
          <a:p>
            <a:pPr>
              <a:lnSpc>
                <a:spcPct val="150000"/>
              </a:lnSpc>
              <a:spcBef>
                <a:spcPts val="1000"/>
              </a:spcBef>
              <a:buClr>
                <a:schemeClr val="bg2">
                  <a:lumMod val="40000"/>
                  <a:lumOff val="60000"/>
                </a:schemeClr>
              </a:buClr>
              <a:buSzPct val="80000"/>
              <a:buFont typeface="Wingdings 3" charset="2"/>
              <a:buChar char=""/>
            </a:pPr>
            <a:r>
              <a:rPr lang="en-US" sz="1400" dirty="0">
                <a:solidFill>
                  <a:srgbClr val="FFFFFF"/>
                </a:solidFill>
                <a:latin typeface="Arial" panose="020B0604020202020204" pitchFamily="34" charset="0"/>
                <a:ea typeface="+mj-ea"/>
                <a:cs typeface="Arial" panose="020B0604020202020204" pitchFamily="34" charset="0"/>
              </a:rPr>
              <a:t>Digital transformation in health and social care integrates technologies like electronic health records and telehealth to enhance patient care and outcomes. It improves data sharing, empowers patients in managing their health, and promotes patient-</a:t>
            </a:r>
            <a:r>
              <a:rPr lang="en-US" sz="1400" dirty="0" err="1">
                <a:solidFill>
                  <a:srgbClr val="FFFFFF"/>
                </a:solidFill>
                <a:latin typeface="Arial" panose="020B0604020202020204" pitchFamily="34" charset="0"/>
                <a:ea typeface="+mj-ea"/>
                <a:cs typeface="Arial" panose="020B0604020202020204" pitchFamily="34" charset="0"/>
              </a:rPr>
              <a:t>centred</a:t>
            </a:r>
            <a:r>
              <a:rPr lang="en-US" sz="1400" dirty="0">
                <a:solidFill>
                  <a:srgbClr val="FFFFFF"/>
                </a:solidFill>
                <a:latin typeface="Arial" panose="020B0604020202020204" pitchFamily="34" charset="0"/>
                <a:ea typeface="+mj-ea"/>
                <a:cs typeface="Arial" panose="020B0604020202020204" pitchFamily="34" charset="0"/>
              </a:rPr>
              <a:t> care. Consequently, healthcare systems, including the NHS, are </a:t>
            </a:r>
            <a:r>
              <a:rPr lang="en-US" sz="1400" dirty="0" err="1">
                <a:solidFill>
                  <a:srgbClr val="FFFFFF"/>
                </a:solidFill>
                <a:latin typeface="Arial" panose="020B0604020202020204" pitchFamily="34" charset="0"/>
                <a:ea typeface="+mj-ea"/>
                <a:cs typeface="Arial" panose="020B0604020202020204" pitchFamily="34" charset="0"/>
              </a:rPr>
              <a:t>prioritising</a:t>
            </a:r>
            <a:r>
              <a:rPr lang="en-US" sz="1400" dirty="0">
                <a:solidFill>
                  <a:srgbClr val="FFFFFF"/>
                </a:solidFill>
                <a:latin typeface="Arial" panose="020B0604020202020204" pitchFamily="34" charset="0"/>
                <a:ea typeface="+mj-ea"/>
                <a:cs typeface="Arial" panose="020B0604020202020204" pitchFamily="34" charset="0"/>
              </a:rPr>
              <a:t> digital solutions to improve service quality and lower costs (World Health </a:t>
            </a:r>
            <a:r>
              <a:rPr lang="en-US" sz="1400" dirty="0" err="1">
                <a:solidFill>
                  <a:srgbClr val="FFFFFF"/>
                </a:solidFill>
                <a:latin typeface="Arial" panose="020B0604020202020204" pitchFamily="34" charset="0"/>
                <a:ea typeface="+mj-ea"/>
                <a:cs typeface="Arial" panose="020B0604020202020204" pitchFamily="34" charset="0"/>
              </a:rPr>
              <a:t>Organisation</a:t>
            </a:r>
            <a:r>
              <a:rPr lang="en-US" sz="1400" dirty="0">
                <a:solidFill>
                  <a:srgbClr val="FFFFFF"/>
                </a:solidFill>
                <a:latin typeface="Arial" panose="020B0604020202020204" pitchFamily="34" charset="0"/>
                <a:ea typeface="+mj-ea"/>
                <a:cs typeface="Arial" panose="020B0604020202020204" pitchFamily="34" charset="0"/>
              </a:rPr>
              <a:t>, 2021).</a:t>
            </a:r>
          </a:p>
          <a:p>
            <a:pPr>
              <a:spcBef>
                <a:spcPts val="1000"/>
              </a:spcBef>
              <a:buClr>
                <a:schemeClr val="bg2">
                  <a:lumMod val="40000"/>
                  <a:lumOff val="60000"/>
                </a:schemeClr>
              </a:buClr>
              <a:buSzPct val="80000"/>
              <a:buFont typeface="Wingdings 3" charset="2"/>
              <a:buChar char=""/>
            </a:pPr>
            <a:r>
              <a:rPr lang="en-US" sz="1400" dirty="0">
                <a:solidFill>
                  <a:srgbClr val="FFFFFF"/>
                </a:solidFill>
                <a:latin typeface="Arial" panose="020B0604020202020204" pitchFamily="34" charset="0"/>
                <a:ea typeface="+mj-ea"/>
                <a:cs typeface="Arial" panose="020B0604020202020204" pitchFamily="34" charset="0"/>
              </a:rPr>
              <a:t> </a:t>
            </a:r>
          </a:p>
          <a:p>
            <a:pPr>
              <a:spcBef>
                <a:spcPts val="1000"/>
              </a:spcBef>
              <a:buClr>
                <a:schemeClr val="bg2">
                  <a:lumMod val="40000"/>
                  <a:lumOff val="60000"/>
                </a:schemeClr>
              </a:buClr>
              <a:buSzPct val="80000"/>
              <a:buFont typeface="Wingdings 3" charset="2"/>
              <a:buChar char=""/>
            </a:pPr>
            <a:endParaRPr lang="en-US" dirty="0">
              <a:solidFill>
                <a:srgbClr val="FFFFFF"/>
              </a:solidFill>
              <a:latin typeface="+mj-lt"/>
              <a:ea typeface="+mj-ea"/>
              <a:cs typeface="+mj-cs"/>
            </a:endParaRPr>
          </a:p>
        </p:txBody>
      </p:sp>
      <p:sp>
        <p:nvSpPr>
          <p:cNvPr id="25"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A close-up of a person's hands touching a tablet&#10;&#10;AI-generated content may be incorrect.">
            <a:extLst>
              <a:ext uri="{FF2B5EF4-FFF2-40B4-BE49-F238E27FC236}">
                <a16:creationId xmlns:a16="http://schemas.microsoft.com/office/drawing/2014/main" id="{CC7F41E6-D52D-1412-39E0-92091DCFB33E}"/>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r="51691" b="-2"/>
          <a:stretch>
            <a:fillRect/>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
        <p:nvSpPr>
          <p:cNvPr id="6" name="TextBox 5">
            <a:extLst>
              <a:ext uri="{FF2B5EF4-FFF2-40B4-BE49-F238E27FC236}">
                <a16:creationId xmlns:a16="http://schemas.microsoft.com/office/drawing/2014/main" id="{31DD06DC-C60D-29EC-57AC-F0D56B784055}"/>
              </a:ext>
            </a:extLst>
          </p:cNvPr>
          <p:cNvSpPr txBox="1"/>
          <p:nvPr/>
        </p:nvSpPr>
        <p:spPr>
          <a:xfrm>
            <a:off x="9319098" y="6657945"/>
            <a:ext cx="2872902" cy="200055"/>
          </a:xfrm>
          <a:prstGeom prst="rect">
            <a:avLst/>
          </a:prstGeom>
          <a:solidFill>
            <a:srgbClr val="000000"/>
          </a:solidFill>
        </p:spPr>
        <p:txBody>
          <a:bodyPr wrap="square" rtlCol="0">
            <a:spAutoFit/>
          </a:bodyPr>
          <a:lstStyle/>
          <a:p>
            <a:pPr algn="r">
              <a:spcAft>
                <a:spcPts val="600"/>
              </a:spcAft>
            </a:pPr>
            <a:r>
              <a:rPr lang="en-GB" sz="700">
                <a:solidFill>
                  <a:srgbClr val="FFFFFF"/>
                </a:solidFill>
                <a:hlinkClick r:id="rId9" tooltip="https://www.wired.it/scienza/medicina/2018/10/11/digital-health-tecnologie-supporto-healthcar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0"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7004574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4" name="Picture 43">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46" name="Picture 45">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48" name="Oval 47">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0" name="Picture 49">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52" name="Picture 51">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54" name="Rectangle 53">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6" name="Rectangle 55">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D87D2A3-9D5D-2278-BB2A-481D4B179D85}"/>
              </a:ext>
            </a:extLst>
          </p:cNvPr>
          <p:cNvSpPr txBox="1"/>
          <p:nvPr/>
        </p:nvSpPr>
        <p:spPr>
          <a:xfrm>
            <a:off x="648931" y="629266"/>
            <a:ext cx="4166510" cy="1622321"/>
          </a:xfrm>
          <a:prstGeom prst="rect">
            <a:avLst/>
          </a:prstGeom>
        </p:spPr>
        <p:txBody>
          <a:bodyPr vert="horz" lIns="91440" tIns="45720" rIns="91440" bIns="45720" rtlCol="0" anchor="t">
            <a:normAutofit/>
          </a:bodyPr>
          <a:lstStyle/>
          <a:p>
            <a:pPr>
              <a:spcBef>
                <a:spcPct val="0"/>
              </a:spcBef>
              <a:spcAft>
                <a:spcPts val="600"/>
              </a:spcAft>
            </a:pPr>
            <a:r>
              <a:rPr lang="en-US" sz="4200" b="0" i="0" kern="1200">
                <a:solidFill>
                  <a:srgbClr val="EBEBEB"/>
                </a:solidFill>
                <a:latin typeface="+mj-lt"/>
                <a:ea typeface="+mj-ea"/>
                <a:cs typeface="+mj-cs"/>
              </a:rPr>
              <a:t>SWOT analysis</a:t>
            </a:r>
          </a:p>
          <a:p>
            <a:pPr>
              <a:spcBef>
                <a:spcPct val="0"/>
              </a:spcBef>
              <a:spcAft>
                <a:spcPts val="600"/>
              </a:spcAft>
            </a:pPr>
            <a:endParaRPr lang="en-US" sz="4200" b="0" i="0" kern="1200">
              <a:solidFill>
                <a:srgbClr val="EBEBEB"/>
              </a:solidFill>
              <a:latin typeface="+mj-lt"/>
              <a:ea typeface="+mj-ea"/>
              <a:cs typeface="+mj-cs"/>
            </a:endParaRPr>
          </a:p>
        </p:txBody>
      </p:sp>
      <p:sp>
        <p:nvSpPr>
          <p:cNvPr id="58"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60" name="Freeform: Shape 59">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txBody>
          <a:bodyPr/>
          <a:lstStyle/>
          <a:p>
            <a:endParaRPr lang="en-GB"/>
          </a:p>
        </p:txBody>
      </p:sp>
      <p:pic>
        <p:nvPicPr>
          <p:cNvPr id="41" name="Graphic 40" descr="High Voltage">
            <a:extLst>
              <a:ext uri="{FF2B5EF4-FFF2-40B4-BE49-F238E27FC236}">
                <a16:creationId xmlns:a16="http://schemas.microsoft.com/office/drawing/2014/main" id="{7B59281A-5378-DF7C-5117-622DFA2DD5A1}"/>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093992" y="704054"/>
            <a:ext cx="5449889" cy="5449889"/>
          </a:xfrm>
          <a:prstGeom prst="rect">
            <a:avLst/>
          </a:prstGeom>
          <a:effectLst/>
        </p:spPr>
      </p:pic>
      <p:sp>
        <p:nvSpPr>
          <p:cNvPr id="62" name="Rectangle 61">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68BC748D-FBF4-C308-8377-36018059F670}"/>
              </a:ext>
            </a:extLst>
          </p:cNvPr>
          <p:cNvSpPr txBox="1"/>
          <p:nvPr/>
        </p:nvSpPr>
        <p:spPr>
          <a:xfrm>
            <a:off x="648931" y="2438400"/>
            <a:ext cx="4166509" cy="3785419"/>
          </a:xfrm>
          <a:prstGeom prst="rect">
            <a:avLst/>
          </a:prstGeom>
        </p:spPr>
        <p:txBody>
          <a:bodyPr vert="horz" lIns="91440" tIns="45720" rIns="91440" bIns="45720" rtlCol="0">
            <a:normAutofit fontScale="92500" lnSpcReduction="20000"/>
          </a:bodyPr>
          <a:lstStyle/>
          <a:p>
            <a:pPr>
              <a:lnSpc>
                <a:spcPct val="150000"/>
              </a:lnSpc>
              <a:spcBef>
                <a:spcPts val="1000"/>
              </a:spcBef>
              <a:buClr>
                <a:schemeClr val="bg2">
                  <a:lumMod val="40000"/>
                  <a:lumOff val="60000"/>
                </a:schemeClr>
              </a:buClr>
              <a:buSzPct val="80000"/>
              <a:buFont typeface="Wingdings 3" charset="2"/>
              <a:buChar char=""/>
            </a:pPr>
            <a:r>
              <a:rPr lang="en-US" sz="1500" dirty="0">
                <a:solidFill>
                  <a:srgbClr val="EBEBEB"/>
                </a:solidFill>
                <a:latin typeface="+mj-lt"/>
                <a:ea typeface="+mj-ea"/>
                <a:cs typeface="+mj-cs"/>
              </a:rPr>
              <a:t>Risk management in healthcare organizations begins by identifying potential risks associated with specific services, departments, or institutions. Once these risks are recognized, strategies are formulated to mitigate potential harm and enhance safety. A commonly employed method for assessing these factors is the Strengths, Weaknesses, Opportunities, and Threats (SWOT) analysis, which assists organizations in evaluating both internal and external factors that could influence performance and decision-making  (</a:t>
            </a:r>
            <a:r>
              <a:rPr lang="en-US" sz="1500" dirty="0" err="1">
                <a:solidFill>
                  <a:srgbClr val="EBEBEB"/>
                </a:solidFill>
                <a:latin typeface="+mj-lt"/>
                <a:ea typeface="+mj-ea"/>
                <a:cs typeface="+mj-cs"/>
              </a:rPr>
              <a:t>Eizaga</a:t>
            </a:r>
            <a:r>
              <a:rPr lang="en-US" sz="1500" dirty="0">
                <a:solidFill>
                  <a:srgbClr val="EBEBEB"/>
                </a:solidFill>
                <a:latin typeface="+mj-lt"/>
                <a:ea typeface="+mj-ea"/>
                <a:cs typeface="+mj-cs"/>
              </a:rPr>
              <a:t> Rebollar et al., 2020).</a:t>
            </a:r>
          </a:p>
          <a:p>
            <a:pPr>
              <a:lnSpc>
                <a:spcPct val="90000"/>
              </a:lnSpc>
              <a:spcBef>
                <a:spcPts val="1000"/>
              </a:spcBef>
              <a:buClr>
                <a:schemeClr val="bg2">
                  <a:lumMod val="40000"/>
                  <a:lumOff val="60000"/>
                </a:schemeClr>
              </a:buClr>
              <a:buSzPct val="80000"/>
              <a:buFont typeface="Wingdings 3" charset="2"/>
              <a:buChar char=""/>
            </a:pPr>
            <a:endParaRPr lang="en-US" sz="1500" dirty="0">
              <a:solidFill>
                <a:srgbClr val="EBEBEB"/>
              </a:solidFill>
              <a:latin typeface="+mj-lt"/>
              <a:ea typeface="+mj-ea"/>
              <a:cs typeface="+mj-cs"/>
            </a:endParaRPr>
          </a:p>
        </p:txBody>
      </p:sp>
    </p:spTree>
    <p:extLst>
      <p:ext uri="{BB962C8B-B14F-4D97-AF65-F5344CB8AC3E}">
        <p14:creationId xmlns:p14="http://schemas.microsoft.com/office/powerpoint/2010/main" val="2194600565"/>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4" name="Picture 13">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26" name="Picture 25">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28"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extBox 1">
            <a:extLst>
              <a:ext uri="{FF2B5EF4-FFF2-40B4-BE49-F238E27FC236}">
                <a16:creationId xmlns:a16="http://schemas.microsoft.com/office/drawing/2014/main" id="{8942FFFE-3326-0B90-38D4-EAE543A11DF1}"/>
              </a:ext>
            </a:extLst>
          </p:cNvPr>
          <p:cNvSpPr txBox="1"/>
          <p:nvPr/>
        </p:nvSpPr>
        <p:spPr>
          <a:xfrm>
            <a:off x="806195" y="804672"/>
            <a:ext cx="3521359" cy="5248656"/>
          </a:xfrm>
          <a:prstGeom prst="rect">
            <a:avLst/>
          </a:prstGeom>
        </p:spPr>
        <p:txBody>
          <a:bodyPr vert="horz" lIns="91440" tIns="45720" rIns="91440" bIns="45720" rtlCol="0" anchor="ctr">
            <a:normAutofit/>
          </a:bodyPr>
          <a:lstStyle/>
          <a:p>
            <a:pPr algn="ctr">
              <a:spcBef>
                <a:spcPct val="0"/>
              </a:spcBef>
              <a:spcAft>
                <a:spcPts val="600"/>
              </a:spcAft>
            </a:pPr>
            <a:r>
              <a:rPr lang="en-US" sz="4200" b="0" i="0" kern="1200" dirty="0">
                <a:solidFill>
                  <a:schemeClr val="tx2"/>
                </a:solidFill>
                <a:latin typeface="+mj-lt"/>
                <a:ea typeface="+mj-ea"/>
                <a:cs typeface="+mj-cs"/>
              </a:rPr>
              <a:t>The Freestyle Libre 2 Plus sensor </a:t>
            </a:r>
          </a:p>
          <a:p>
            <a:pPr algn="ctr">
              <a:spcBef>
                <a:spcPct val="0"/>
              </a:spcBef>
              <a:spcAft>
                <a:spcPts val="600"/>
              </a:spcAft>
            </a:pPr>
            <a:endParaRPr lang="en-US" sz="4200" b="0" i="0" kern="1200" dirty="0">
              <a:solidFill>
                <a:schemeClr val="tx2"/>
              </a:solidFill>
              <a:latin typeface="+mj-lt"/>
              <a:ea typeface="+mj-ea"/>
              <a:cs typeface="+mj-cs"/>
            </a:endParaRPr>
          </a:p>
        </p:txBody>
      </p:sp>
      <p:sp>
        <p:nvSpPr>
          <p:cNvPr id="3" name="TextBox 2">
            <a:extLst>
              <a:ext uri="{FF2B5EF4-FFF2-40B4-BE49-F238E27FC236}">
                <a16:creationId xmlns:a16="http://schemas.microsoft.com/office/drawing/2014/main" id="{BC34D92F-E233-FEB9-7A7D-559EF49C2285}"/>
              </a:ext>
            </a:extLst>
          </p:cNvPr>
          <p:cNvSpPr txBox="1"/>
          <p:nvPr/>
        </p:nvSpPr>
        <p:spPr>
          <a:xfrm>
            <a:off x="4975861" y="804671"/>
            <a:ext cx="6399930" cy="5248657"/>
          </a:xfrm>
          <a:prstGeom prst="rect">
            <a:avLst/>
          </a:prstGeom>
        </p:spPr>
        <p:txBody>
          <a:bodyPr vert="horz" lIns="91440" tIns="45720" rIns="91440" bIns="45720" rtlCol="0" anchor="ctr">
            <a:normAutofit/>
          </a:bodyPr>
          <a:lstStyle/>
          <a:p>
            <a:pPr>
              <a:lnSpc>
                <a:spcPct val="150000"/>
              </a:lnSpc>
              <a:spcBef>
                <a:spcPts val="1000"/>
              </a:spcBef>
              <a:buClr>
                <a:schemeClr val="bg2">
                  <a:lumMod val="40000"/>
                  <a:lumOff val="60000"/>
                </a:schemeClr>
              </a:buClr>
              <a:buSzPct val="80000"/>
              <a:buFont typeface="Wingdings 3" charset="2"/>
              <a:buChar char=""/>
            </a:pPr>
            <a:r>
              <a:rPr lang="en-US" sz="1400" dirty="0">
                <a:latin typeface="Arial" panose="020B0604020202020204" pitchFamily="34" charset="0"/>
                <a:ea typeface="+mj-ea"/>
                <a:cs typeface="Arial" panose="020B0604020202020204" pitchFamily="34" charset="0"/>
              </a:rPr>
              <a:t>The Freestyle Libre 2 Plus sensor represents a modern digital innovation in glucose monitoring. It allows individuals to check their blood sugar without routine finger-prick testing. Designed for comfort and convenience, the sensor can be worn continuously for up to 15 days (</a:t>
            </a:r>
            <a:r>
              <a:rPr lang="en-US" sz="1400" dirty="0" err="1">
                <a:latin typeface="Arial" panose="020B0604020202020204" pitchFamily="34" charset="0"/>
                <a:ea typeface="+mj-ea"/>
                <a:cs typeface="Arial" panose="020B0604020202020204" pitchFamily="34" charset="0"/>
              </a:rPr>
              <a:t>PharmacyOnline</a:t>
            </a:r>
            <a:r>
              <a:rPr lang="en-US" sz="1400" dirty="0">
                <a:latin typeface="Arial" panose="020B0604020202020204" pitchFamily="34" charset="0"/>
                <a:ea typeface="+mj-ea"/>
                <a:cs typeface="Arial" panose="020B0604020202020204" pitchFamily="34" charset="0"/>
              </a:rPr>
              <a:t>, 2024). </a:t>
            </a:r>
          </a:p>
          <a:p>
            <a:pPr>
              <a:lnSpc>
                <a:spcPct val="150000"/>
              </a:lnSpc>
              <a:spcBef>
                <a:spcPts val="1000"/>
              </a:spcBef>
              <a:buClr>
                <a:schemeClr val="bg2">
                  <a:lumMod val="40000"/>
                  <a:lumOff val="60000"/>
                </a:schemeClr>
              </a:buClr>
              <a:buSzPct val="80000"/>
              <a:buFont typeface="Wingdings 3" charset="2"/>
              <a:buChar char=""/>
            </a:pPr>
            <a:r>
              <a:rPr lang="en-US" sz="1400" dirty="0">
                <a:latin typeface="Arial" panose="020B0604020202020204" pitchFamily="34" charset="0"/>
                <a:ea typeface="+mj-ea"/>
                <a:cs typeface="Arial" panose="020B0604020202020204" pitchFamily="34" charset="0"/>
              </a:rPr>
              <a:t>The Freestyle Libre 2 system collects glucose readings from a small sensor on the back of the upper arm, reducing the need for traditional finger-prick tests, though occasional checks may still be necessary. The sensor connects to the Freestyle Libre 2 reader or compatible smartphones for real-time information and offers optional alarms for high or low glucose levels. This continuous monitoring helps individuals manage their diabetes more effectively (e-Surgery, 2026).</a:t>
            </a:r>
          </a:p>
          <a:p>
            <a:pPr>
              <a:spcBef>
                <a:spcPts val="1000"/>
              </a:spcBef>
              <a:buClr>
                <a:schemeClr val="bg2">
                  <a:lumMod val="40000"/>
                  <a:lumOff val="60000"/>
                </a:schemeClr>
              </a:buClr>
              <a:buSzPct val="80000"/>
              <a:buFont typeface="Wingdings 3" charset="2"/>
              <a:buChar char=""/>
            </a:pPr>
            <a:endParaRPr lang="en-US" dirty="0">
              <a:latin typeface="+mj-lt"/>
              <a:ea typeface="+mj-ea"/>
              <a:cs typeface="+mj-cs"/>
            </a:endParaRPr>
          </a:p>
        </p:txBody>
      </p:sp>
    </p:spTree>
    <p:extLst>
      <p:ext uri="{BB962C8B-B14F-4D97-AF65-F5344CB8AC3E}">
        <p14:creationId xmlns:p14="http://schemas.microsoft.com/office/powerpoint/2010/main" val="28690754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4D0AAA4-B66E-089D-33D6-B1B2AE91B6F8}"/>
              </a:ext>
            </a:extLst>
          </p:cNvPr>
          <p:cNvSpPr txBox="1"/>
          <p:nvPr/>
        </p:nvSpPr>
        <p:spPr>
          <a:xfrm>
            <a:off x="343949" y="327171"/>
            <a:ext cx="3489820" cy="646331"/>
          </a:xfrm>
          <a:prstGeom prst="rect">
            <a:avLst/>
          </a:prstGeom>
          <a:noFill/>
        </p:spPr>
        <p:txBody>
          <a:bodyPr wrap="square" rtlCol="0">
            <a:spAutoFit/>
          </a:bodyPr>
          <a:lstStyle/>
          <a:p>
            <a:r>
              <a:rPr lang="en-GB" b="1" dirty="0"/>
              <a:t>SWOT Analysis on Workforce </a:t>
            </a:r>
            <a:endParaRPr lang="en-GB" dirty="0"/>
          </a:p>
          <a:p>
            <a:endParaRPr lang="en-GB" dirty="0"/>
          </a:p>
        </p:txBody>
      </p:sp>
      <p:sp>
        <p:nvSpPr>
          <p:cNvPr id="3" name="TextBox 2">
            <a:extLst>
              <a:ext uri="{FF2B5EF4-FFF2-40B4-BE49-F238E27FC236}">
                <a16:creationId xmlns:a16="http://schemas.microsoft.com/office/drawing/2014/main" id="{C87AC236-6FF1-9060-45D4-ED66F7E6B4DE}"/>
              </a:ext>
            </a:extLst>
          </p:cNvPr>
          <p:cNvSpPr txBox="1"/>
          <p:nvPr/>
        </p:nvSpPr>
        <p:spPr>
          <a:xfrm>
            <a:off x="247477" y="973502"/>
            <a:ext cx="3036814" cy="6186309"/>
          </a:xfrm>
          <a:prstGeom prst="rect">
            <a:avLst/>
          </a:prstGeom>
          <a:noFill/>
        </p:spPr>
        <p:txBody>
          <a:bodyPr wrap="square" rtlCol="0">
            <a:spAutoFit/>
          </a:bodyPr>
          <a:lstStyle/>
          <a:p>
            <a:r>
              <a:rPr lang="en-GB" b="1" dirty="0">
                <a:solidFill>
                  <a:srgbClr val="00B050"/>
                </a:solidFill>
              </a:rPr>
              <a:t>Strengths</a:t>
            </a:r>
          </a:p>
          <a:p>
            <a:pPr lvl="0">
              <a:lnSpc>
                <a:spcPct val="150000"/>
              </a:lnSpc>
            </a:pPr>
            <a:r>
              <a:rPr lang="en-GB" sz="1600" dirty="0">
                <a:latin typeface="Arial" panose="020B0604020202020204" pitchFamily="34" charset="0"/>
                <a:cs typeface="Arial" panose="020B0604020202020204" pitchFamily="34" charset="0"/>
              </a:rPr>
              <a:t>Real-time glucose monitoring improves decision-making and patient care.</a:t>
            </a:r>
          </a:p>
          <a:p>
            <a:pPr lvl="0">
              <a:lnSpc>
                <a:spcPct val="150000"/>
              </a:lnSpc>
            </a:pPr>
            <a:r>
              <a:rPr lang="en-GB" sz="1600" dirty="0">
                <a:latin typeface="Arial" panose="020B0604020202020204" pitchFamily="34" charset="0"/>
                <a:cs typeface="Arial" panose="020B0604020202020204" pitchFamily="34" charset="0"/>
              </a:rPr>
              <a:t>Community nurse visits reduced from </a:t>
            </a:r>
            <a:r>
              <a:rPr lang="en-GB" sz="1600" b="1" dirty="0">
                <a:latin typeface="Arial" panose="020B0604020202020204" pitchFamily="34" charset="0"/>
                <a:cs typeface="Arial" panose="020B0604020202020204" pitchFamily="34" charset="0"/>
              </a:rPr>
              <a:t>47 to 33</a:t>
            </a:r>
            <a:r>
              <a:rPr lang="en-GB" sz="1600" dirty="0">
                <a:latin typeface="Arial" panose="020B0604020202020204" pitchFamily="34" charset="0"/>
                <a:cs typeface="Arial" panose="020B0604020202020204" pitchFamily="34" charset="0"/>
              </a:rPr>
              <a:t>, improving efficiency.</a:t>
            </a:r>
          </a:p>
          <a:p>
            <a:pPr lvl="0">
              <a:lnSpc>
                <a:spcPct val="150000"/>
              </a:lnSpc>
            </a:pPr>
            <a:r>
              <a:rPr lang="en-GB" sz="1600" dirty="0">
                <a:latin typeface="Arial" panose="020B0604020202020204" pitchFamily="34" charset="0"/>
                <a:cs typeface="Arial" panose="020B0604020202020204" pitchFamily="34" charset="0"/>
              </a:rPr>
              <a:t>Staff confidence increased through training and practical use of digital technology.</a:t>
            </a:r>
          </a:p>
          <a:p>
            <a:pPr lvl="0">
              <a:lnSpc>
                <a:spcPct val="150000"/>
              </a:lnSpc>
            </a:pPr>
            <a:r>
              <a:rPr lang="en-GB" sz="1600" dirty="0">
                <a:latin typeface="Arial" panose="020B0604020202020204" pitchFamily="34" charset="0"/>
                <a:cs typeface="Arial" panose="020B0604020202020204" pitchFamily="34" charset="0"/>
              </a:rPr>
              <a:t>Task delegation to Band 3–5 staff supports better workforce utilisation.</a:t>
            </a:r>
          </a:p>
          <a:p>
            <a:pPr lvl="0">
              <a:lnSpc>
                <a:spcPct val="150000"/>
              </a:lnSpc>
            </a:pPr>
            <a:r>
              <a:rPr lang="en-GB" sz="1600" dirty="0">
                <a:latin typeface="Arial" panose="020B0604020202020204" pitchFamily="34" charset="0"/>
                <a:cs typeface="Arial" panose="020B0604020202020204" pitchFamily="34" charset="0"/>
              </a:rPr>
              <a:t>Reduced insulin costs and workload support staff wellbeing (Gregory, 2023).</a:t>
            </a:r>
          </a:p>
          <a:p>
            <a:endParaRPr lang="en-GB" dirty="0"/>
          </a:p>
        </p:txBody>
      </p:sp>
      <p:sp>
        <p:nvSpPr>
          <p:cNvPr id="4" name="TextBox 3">
            <a:extLst>
              <a:ext uri="{FF2B5EF4-FFF2-40B4-BE49-F238E27FC236}">
                <a16:creationId xmlns:a16="http://schemas.microsoft.com/office/drawing/2014/main" id="{D422D416-3E41-4384-8B38-5BB7A6938A38}"/>
              </a:ext>
            </a:extLst>
          </p:cNvPr>
          <p:cNvSpPr txBox="1"/>
          <p:nvPr/>
        </p:nvSpPr>
        <p:spPr>
          <a:xfrm>
            <a:off x="3171039" y="973502"/>
            <a:ext cx="2558643" cy="6186309"/>
          </a:xfrm>
          <a:prstGeom prst="rect">
            <a:avLst/>
          </a:prstGeom>
          <a:noFill/>
        </p:spPr>
        <p:txBody>
          <a:bodyPr wrap="square" rtlCol="0">
            <a:spAutoFit/>
          </a:bodyPr>
          <a:lstStyle/>
          <a:p>
            <a:r>
              <a:rPr lang="en-GB" b="1" dirty="0">
                <a:solidFill>
                  <a:srgbClr val="FFFF00"/>
                </a:solidFill>
              </a:rPr>
              <a:t>Weaknesses</a:t>
            </a:r>
          </a:p>
          <a:p>
            <a:pPr lvl="0">
              <a:lnSpc>
                <a:spcPct val="150000"/>
              </a:lnSpc>
            </a:pPr>
            <a:r>
              <a:rPr lang="en-GB" sz="1600" dirty="0">
                <a:latin typeface="Arial" panose="020B0604020202020204" pitchFamily="34" charset="0"/>
                <a:cs typeface="Arial" panose="020B0604020202020204" pitchFamily="34" charset="0"/>
              </a:rPr>
              <a:t>Limited digital training opportunities for some healthcare professionals.</a:t>
            </a:r>
          </a:p>
          <a:p>
            <a:pPr lvl="0">
              <a:lnSpc>
                <a:spcPct val="150000"/>
              </a:lnSpc>
            </a:pPr>
            <a:r>
              <a:rPr lang="en-GB" sz="1600" dirty="0">
                <a:latin typeface="Arial" panose="020B0604020202020204" pitchFamily="34" charset="0"/>
                <a:cs typeface="Arial" panose="020B0604020202020204" pitchFamily="34" charset="0"/>
              </a:rPr>
              <a:t>Staff shortages and high workloads reduce time for learning new systems.</a:t>
            </a:r>
          </a:p>
          <a:p>
            <a:pPr lvl="0">
              <a:lnSpc>
                <a:spcPct val="150000"/>
              </a:lnSpc>
            </a:pPr>
            <a:r>
              <a:rPr lang="en-GB" sz="1600" dirty="0">
                <a:latin typeface="Arial" panose="020B0604020202020204" pitchFamily="34" charset="0"/>
                <a:cs typeface="Arial" panose="020B0604020202020204" pitchFamily="34" charset="0"/>
              </a:rPr>
              <a:t>Documentation challenges where insulin records remain paper-based.</a:t>
            </a:r>
          </a:p>
          <a:p>
            <a:pPr lvl="0">
              <a:lnSpc>
                <a:spcPct val="150000"/>
              </a:lnSpc>
            </a:pPr>
            <a:r>
              <a:rPr lang="en-GB" sz="1600" dirty="0">
                <a:latin typeface="Arial" panose="020B0604020202020204" pitchFamily="34" charset="0"/>
                <a:cs typeface="Arial" panose="020B0604020202020204" pitchFamily="34" charset="0"/>
              </a:rPr>
              <a:t>Poor integration between digital tools and existing record systems (Doyle, 2021; </a:t>
            </a:r>
            <a:r>
              <a:rPr lang="en-GB" sz="1600" dirty="0" err="1">
                <a:latin typeface="Arial" panose="020B0604020202020204" pitchFamily="34" charset="0"/>
                <a:cs typeface="Arial" panose="020B0604020202020204" pitchFamily="34" charset="0"/>
              </a:rPr>
              <a:t>Chamanga</a:t>
            </a:r>
            <a:r>
              <a:rPr lang="en-GB" sz="1600" dirty="0">
                <a:latin typeface="Arial" panose="020B0604020202020204" pitchFamily="34" charset="0"/>
                <a:cs typeface="Arial" panose="020B0604020202020204" pitchFamily="34" charset="0"/>
              </a:rPr>
              <a:t> et al., 2020).</a:t>
            </a:r>
          </a:p>
          <a:p>
            <a:endParaRPr lang="en-GB" dirty="0"/>
          </a:p>
        </p:txBody>
      </p:sp>
      <p:sp>
        <p:nvSpPr>
          <p:cNvPr id="5" name="TextBox 4">
            <a:extLst>
              <a:ext uri="{FF2B5EF4-FFF2-40B4-BE49-F238E27FC236}">
                <a16:creationId xmlns:a16="http://schemas.microsoft.com/office/drawing/2014/main" id="{DC41B81E-3BA8-D50B-FDAE-CB66535E437C}"/>
              </a:ext>
            </a:extLst>
          </p:cNvPr>
          <p:cNvSpPr txBox="1"/>
          <p:nvPr/>
        </p:nvSpPr>
        <p:spPr>
          <a:xfrm>
            <a:off x="5771627" y="973502"/>
            <a:ext cx="3036814" cy="5632311"/>
          </a:xfrm>
          <a:prstGeom prst="rect">
            <a:avLst/>
          </a:prstGeom>
          <a:noFill/>
        </p:spPr>
        <p:txBody>
          <a:bodyPr wrap="square" rtlCol="0">
            <a:spAutoFit/>
          </a:bodyPr>
          <a:lstStyle/>
          <a:p>
            <a:r>
              <a:rPr lang="en-GB" b="1" dirty="0">
                <a:solidFill>
                  <a:srgbClr val="00B0F0"/>
                </a:solidFill>
              </a:rPr>
              <a:t>Opportunities</a:t>
            </a:r>
          </a:p>
          <a:p>
            <a:endParaRPr lang="en-GB" dirty="0">
              <a:solidFill>
                <a:srgbClr val="00B0F0"/>
              </a:solidFill>
            </a:endParaRPr>
          </a:p>
          <a:p>
            <a:pPr lvl="0">
              <a:lnSpc>
                <a:spcPct val="150000"/>
              </a:lnSpc>
            </a:pPr>
            <a:r>
              <a:rPr lang="en-GB" sz="1600" dirty="0">
                <a:latin typeface="Arial" panose="020B0604020202020204" pitchFamily="34" charset="0"/>
                <a:cs typeface="Arial" panose="020B0604020202020204" pitchFamily="34" charset="0"/>
              </a:rPr>
              <a:t>Supports national digital healthcare strategies.</a:t>
            </a:r>
          </a:p>
          <a:p>
            <a:pPr lvl="0">
              <a:lnSpc>
                <a:spcPct val="150000"/>
              </a:lnSpc>
            </a:pPr>
            <a:r>
              <a:rPr lang="en-GB" sz="1600" dirty="0">
                <a:latin typeface="Arial" panose="020B0604020202020204" pitchFamily="34" charset="0"/>
                <a:cs typeface="Arial" panose="020B0604020202020204" pitchFamily="34" charset="0"/>
              </a:rPr>
              <a:t>Policies such as </a:t>
            </a:r>
            <a:r>
              <a:rPr lang="en-GB" sz="1600" b="1" dirty="0">
                <a:latin typeface="Arial" panose="020B0604020202020204" pitchFamily="34" charset="0"/>
                <a:cs typeface="Arial" panose="020B0604020202020204" pitchFamily="34" charset="0"/>
              </a:rPr>
              <a:t>NHS digital transformation frameworks</a:t>
            </a:r>
            <a:r>
              <a:rPr lang="en-GB" sz="1600" dirty="0">
                <a:latin typeface="Arial" panose="020B0604020202020204" pitchFamily="34" charset="0"/>
                <a:cs typeface="Arial" panose="020B0604020202020204" pitchFamily="34" charset="0"/>
              </a:rPr>
              <a:t> encourage digital skills development.</a:t>
            </a:r>
          </a:p>
          <a:p>
            <a:pPr lvl="0">
              <a:lnSpc>
                <a:spcPct val="150000"/>
              </a:lnSpc>
            </a:pPr>
            <a:r>
              <a:rPr lang="en-GB" sz="1600" dirty="0">
                <a:latin typeface="Arial" panose="020B0604020202020204" pitchFamily="34" charset="0"/>
                <a:cs typeface="Arial" panose="020B0604020202020204" pitchFamily="34" charset="0"/>
              </a:rPr>
              <a:t>Expanded training programmes could improve staff confidence.</a:t>
            </a:r>
          </a:p>
          <a:p>
            <a:pPr lvl="0">
              <a:lnSpc>
                <a:spcPct val="150000"/>
              </a:lnSpc>
            </a:pPr>
            <a:r>
              <a:rPr lang="en-GB" sz="1600" dirty="0">
                <a:latin typeface="Arial" panose="020B0604020202020204" pitchFamily="34" charset="0"/>
                <a:cs typeface="Arial" panose="020B0604020202020204" pitchFamily="34" charset="0"/>
              </a:rPr>
              <a:t>Better integration with electronic patient records could improve workflow and patient safety.</a:t>
            </a:r>
          </a:p>
          <a:p>
            <a:endParaRPr lang="en-GB" dirty="0"/>
          </a:p>
          <a:p>
            <a:endParaRPr lang="en-GB" dirty="0"/>
          </a:p>
        </p:txBody>
      </p:sp>
      <p:sp>
        <p:nvSpPr>
          <p:cNvPr id="6" name="TextBox 5">
            <a:extLst>
              <a:ext uri="{FF2B5EF4-FFF2-40B4-BE49-F238E27FC236}">
                <a16:creationId xmlns:a16="http://schemas.microsoft.com/office/drawing/2014/main" id="{CC17BF1B-5374-6F67-0970-8329C5685F93}"/>
              </a:ext>
            </a:extLst>
          </p:cNvPr>
          <p:cNvSpPr txBox="1"/>
          <p:nvPr/>
        </p:nvSpPr>
        <p:spPr>
          <a:xfrm>
            <a:off x="8724553" y="650336"/>
            <a:ext cx="3123498" cy="5878532"/>
          </a:xfrm>
          <a:prstGeom prst="rect">
            <a:avLst/>
          </a:prstGeom>
          <a:noFill/>
        </p:spPr>
        <p:txBody>
          <a:bodyPr wrap="square" rtlCol="0">
            <a:spAutoFit/>
          </a:bodyPr>
          <a:lstStyle/>
          <a:p>
            <a:pPr lvl="0"/>
            <a:endParaRPr lang="en-GB" dirty="0"/>
          </a:p>
          <a:p>
            <a:r>
              <a:rPr lang="en-GB" b="1" dirty="0">
                <a:solidFill>
                  <a:schemeClr val="accent1"/>
                </a:solidFill>
              </a:rPr>
              <a:t>Threats</a:t>
            </a:r>
          </a:p>
          <a:p>
            <a:endParaRPr lang="en-GB" dirty="0">
              <a:solidFill>
                <a:schemeClr val="accent1"/>
              </a:solidFill>
            </a:endParaRPr>
          </a:p>
          <a:p>
            <a:pPr lvl="0">
              <a:lnSpc>
                <a:spcPct val="150000"/>
              </a:lnSpc>
            </a:pPr>
            <a:r>
              <a:rPr lang="en-GB" sz="1600" dirty="0">
                <a:latin typeface="Arial" panose="020B0604020202020204" pitchFamily="34" charset="0"/>
                <a:cs typeface="Arial" panose="020B0604020202020204" pitchFamily="34" charset="0"/>
              </a:rPr>
              <a:t>Possible inaccurate sensor readings in certain conditions.</a:t>
            </a:r>
          </a:p>
          <a:p>
            <a:pPr lvl="0">
              <a:lnSpc>
                <a:spcPct val="150000"/>
              </a:lnSpc>
            </a:pPr>
            <a:r>
              <a:rPr lang="en-GB" sz="1600" dirty="0">
                <a:latin typeface="Arial" panose="020B0604020202020204" pitchFamily="34" charset="0"/>
                <a:cs typeface="Arial" panose="020B0604020202020204" pitchFamily="34" charset="0"/>
              </a:rPr>
              <a:t>Risk of bias when assuming some patients cannot use technology.</a:t>
            </a:r>
          </a:p>
          <a:p>
            <a:pPr lvl="0">
              <a:lnSpc>
                <a:spcPct val="150000"/>
              </a:lnSpc>
            </a:pPr>
            <a:r>
              <a:rPr lang="en-GB" sz="1600" dirty="0">
                <a:latin typeface="Arial" panose="020B0604020202020204" pitchFamily="34" charset="0"/>
                <a:cs typeface="Arial" panose="020B0604020202020204" pitchFamily="34" charset="0"/>
              </a:rPr>
              <a:t>Some patients may lack smartphones or digital skills.</a:t>
            </a:r>
          </a:p>
          <a:p>
            <a:pPr lvl="0">
              <a:lnSpc>
                <a:spcPct val="150000"/>
              </a:lnSpc>
            </a:pPr>
            <a:r>
              <a:rPr lang="en-GB" sz="1600" dirty="0">
                <a:latin typeface="Arial" panose="020B0604020202020204" pitchFamily="34" charset="0"/>
                <a:cs typeface="Arial" panose="020B0604020202020204" pitchFamily="34" charset="0"/>
              </a:rPr>
              <a:t>Increased reliance on community nurses if patients cannot use the technology independently (Gregory, 2023; Hekmat Panah, 2019).</a:t>
            </a:r>
          </a:p>
          <a:p>
            <a:r>
              <a:rPr lang="en-GB" sz="1600" dirty="0">
                <a:latin typeface="Arial" panose="020B0604020202020204" pitchFamily="34" charset="0"/>
                <a:cs typeface="Arial" panose="020B0604020202020204" pitchFamily="34" charset="0"/>
              </a:rPr>
              <a:t> </a:t>
            </a:r>
          </a:p>
          <a:p>
            <a:endParaRPr lang="en-GB" dirty="0"/>
          </a:p>
        </p:txBody>
      </p:sp>
    </p:spTree>
    <p:extLst>
      <p:ext uri="{BB962C8B-B14F-4D97-AF65-F5344CB8AC3E}">
        <p14:creationId xmlns:p14="http://schemas.microsoft.com/office/powerpoint/2010/main" val="39053799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50D9AF9-93AA-31F5-4238-6AA301F32021}"/>
              </a:ext>
            </a:extLst>
          </p:cNvPr>
          <p:cNvSpPr txBox="1"/>
          <p:nvPr/>
        </p:nvSpPr>
        <p:spPr>
          <a:xfrm>
            <a:off x="209725" y="310393"/>
            <a:ext cx="6585358" cy="369332"/>
          </a:xfrm>
          <a:prstGeom prst="rect">
            <a:avLst/>
          </a:prstGeom>
          <a:noFill/>
        </p:spPr>
        <p:txBody>
          <a:bodyPr wrap="square" rtlCol="0">
            <a:spAutoFit/>
          </a:bodyPr>
          <a:lstStyle/>
          <a:p>
            <a:r>
              <a:rPr lang="en-GB" b="1" dirty="0"/>
              <a:t>SWOT Analysis : Impact on Patients and Service Users </a:t>
            </a:r>
            <a:endParaRPr lang="en-GB" dirty="0"/>
          </a:p>
        </p:txBody>
      </p:sp>
      <p:sp>
        <p:nvSpPr>
          <p:cNvPr id="3" name="TextBox 2">
            <a:extLst>
              <a:ext uri="{FF2B5EF4-FFF2-40B4-BE49-F238E27FC236}">
                <a16:creationId xmlns:a16="http://schemas.microsoft.com/office/drawing/2014/main" id="{A32273B4-74CF-65F9-C160-2F25AC54EB33}"/>
              </a:ext>
            </a:extLst>
          </p:cNvPr>
          <p:cNvSpPr txBox="1"/>
          <p:nvPr/>
        </p:nvSpPr>
        <p:spPr>
          <a:xfrm>
            <a:off x="209727" y="1468072"/>
            <a:ext cx="3280094" cy="5355312"/>
          </a:xfrm>
          <a:prstGeom prst="rect">
            <a:avLst/>
          </a:prstGeom>
          <a:noFill/>
        </p:spPr>
        <p:txBody>
          <a:bodyPr wrap="square" rtlCol="0">
            <a:spAutoFit/>
          </a:bodyPr>
          <a:lstStyle/>
          <a:p>
            <a:r>
              <a:rPr lang="en-GB" b="1" dirty="0">
                <a:solidFill>
                  <a:srgbClr val="00B050"/>
                </a:solidFill>
              </a:rPr>
              <a:t>Strengths</a:t>
            </a:r>
          </a:p>
          <a:p>
            <a:endParaRPr lang="en-GB" dirty="0"/>
          </a:p>
          <a:p>
            <a:pPr lvl="0">
              <a:lnSpc>
                <a:spcPct val="150000"/>
              </a:lnSpc>
            </a:pPr>
            <a:r>
              <a:rPr lang="en-GB" sz="1600" dirty="0">
                <a:latin typeface="Arial" panose="020B0604020202020204" pitchFamily="34" charset="0"/>
                <a:cs typeface="Arial" panose="020B0604020202020204" pitchFamily="34" charset="0"/>
              </a:rPr>
              <a:t>Reduces the need for painful finger-prick glucose tests.</a:t>
            </a:r>
          </a:p>
          <a:p>
            <a:pPr lvl="0">
              <a:lnSpc>
                <a:spcPct val="150000"/>
              </a:lnSpc>
            </a:pPr>
            <a:r>
              <a:rPr lang="en-GB" sz="1600" dirty="0">
                <a:latin typeface="Arial" panose="020B0604020202020204" pitchFamily="34" charset="0"/>
                <a:cs typeface="Arial" panose="020B0604020202020204" pitchFamily="34" charset="0"/>
              </a:rPr>
              <a:t>Provides near-continuous monitoring and glucose trend data.</a:t>
            </a:r>
          </a:p>
          <a:p>
            <a:pPr lvl="0">
              <a:lnSpc>
                <a:spcPct val="150000"/>
              </a:lnSpc>
            </a:pPr>
            <a:r>
              <a:rPr lang="en-GB" sz="1600" dirty="0">
                <a:latin typeface="Arial" panose="020B0604020202020204" pitchFamily="34" charset="0"/>
                <a:cs typeface="Arial" panose="020B0604020202020204" pitchFamily="34" charset="0"/>
              </a:rPr>
              <a:t>Improves patient self-management and understanding of glucose patterns.</a:t>
            </a:r>
          </a:p>
          <a:p>
            <a:pPr>
              <a:lnSpc>
                <a:spcPct val="150000"/>
              </a:lnSpc>
            </a:pPr>
            <a:r>
              <a:rPr lang="en-GB" sz="1600" dirty="0">
                <a:latin typeface="Arial" panose="020B0604020202020204" pitchFamily="34" charset="0"/>
                <a:cs typeface="Arial" panose="020B0604020202020204" pitchFamily="34" charset="0"/>
              </a:rPr>
              <a:t> </a:t>
            </a:r>
          </a:p>
          <a:p>
            <a:pPr lvl="0">
              <a:lnSpc>
                <a:spcPct val="150000"/>
              </a:lnSpc>
            </a:pPr>
            <a:r>
              <a:rPr lang="en-GB" sz="1600" dirty="0">
                <a:latin typeface="Arial" panose="020B0604020202020204" pitchFamily="34" charset="0"/>
                <a:cs typeface="Arial" panose="020B0604020202020204" pitchFamily="34" charset="0"/>
              </a:rPr>
              <a:t>Reduces hypoglycaemic events and enhances quality of life.</a:t>
            </a:r>
            <a:br>
              <a:rPr lang="en-GB" sz="1600" dirty="0">
                <a:latin typeface="Arial" panose="020B0604020202020204" pitchFamily="34" charset="0"/>
                <a:cs typeface="Arial" panose="020B0604020202020204" pitchFamily="34" charset="0"/>
              </a:rPr>
            </a:br>
            <a:r>
              <a:rPr lang="en-GB" sz="1600" i="1" dirty="0">
                <a:latin typeface="Arial" panose="020B0604020202020204" pitchFamily="34" charset="0"/>
                <a:cs typeface="Arial" panose="020B0604020202020204" pitchFamily="34" charset="0"/>
              </a:rPr>
              <a:t>(NICE, 2017)</a:t>
            </a:r>
            <a:endParaRPr lang="en-GB" sz="1600" dirty="0">
              <a:latin typeface="Arial" panose="020B0604020202020204" pitchFamily="34" charset="0"/>
              <a:cs typeface="Arial" panose="020B0604020202020204" pitchFamily="34" charset="0"/>
            </a:endParaRPr>
          </a:p>
          <a:p>
            <a:endParaRPr lang="en-GB" dirty="0"/>
          </a:p>
        </p:txBody>
      </p:sp>
      <p:sp>
        <p:nvSpPr>
          <p:cNvPr id="4" name="TextBox 3">
            <a:extLst>
              <a:ext uri="{FF2B5EF4-FFF2-40B4-BE49-F238E27FC236}">
                <a16:creationId xmlns:a16="http://schemas.microsoft.com/office/drawing/2014/main" id="{35DF004A-2265-BA77-AF8B-9DE105175CE3}"/>
              </a:ext>
            </a:extLst>
          </p:cNvPr>
          <p:cNvSpPr txBox="1"/>
          <p:nvPr/>
        </p:nvSpPr>
        <p:spPr>
          <a:xfrm>
            <a:off x="3280098" y="1585519"/>
            <a:ext cx="3280094" cy="4755148"/>
          </a:xfrm>
          <a:prstGeom prst="rect">
            <a:avLst/>
          </a:prstGeom>
          <a:noFill/>
        </p:spPr>
        <p:txBody>
          <a:bodyPr wrap="square" rtlCol="0">
            <a:spAutoFit/>
          </a:bodyPr>
          <a:lstStyle/>
          <a:p>
            <a:r>
              <a:rPr lang="en-GB" b="1" dirty="0">
                <a:solidFill>
                  <a:schemeClr val="accent3"/>
                </a:solidFill>
              </a:rPr>
              <a:t>Weaknesses</a:t>
            </a:r>
          </a:p>
          <a:p>
            <a:pPr>
              <a:lnSpc>
                <a:spcPct val="150000"/>
              </a:lnSpc>
            </a:pPr>
            <a:endParaRPr lang="en-GB" dirty="0"/>
          </a:p>
          <a:p>
            <a:pPr lvl="0">
              <a:lnSpc>
                <a:spcPct val="150000"/>
              </a:lnSpc>
            </a:pPr>
            <a:r>
              <a:rPr lang="en-GB" sz="1600" dirty="0">
                <a:latin typeface="Arial" panose="020B0604020202020204" pitchFamily="34" charset="0"/>
                <a:cs typeface="Arial" panose="020B0604020202020204" pitchFamily="34" charset="0"/>
              </a:rPr>
              <a:t>Sensors may occasionally fall off or detach.</a:t>
            </a:r>
          </a:p>
          <a:p>
            <a:pPr lvl="0">
              <a:lnSpc>
                <a:spcPct val="150000"/>
              </a:lnSpc>
            </a:pPr>
            <a:r>
              <a:rPr lang="en-GB" sz="1600" dirty="0">
                <a:latin typeface="Arial" panose="020B0604020202020204" pitchFamily="34" charset="0"/>
                <a:cs typeface="Arial" panose="020B0604020202020204" pitchFamily="34" charset="0"/>
              </a:rPr>
              <a:t>Visible sensor can cause cosmetic concerns.</a:t>
            </a:r>
          </a:p>
          <a:p>
            <a:pPr lvl="0">
              <a:lnSpc>
                <a:spcPct val="150000"/>
              </a:lnSpc>
            </a:pPr>
            <a:r>
              <a:rPr lang="en-GB" sz="1600" dirty="0">
                <a:latin typeface="Arial" panose="020B0604020202020204" pitchFamily="34" charset="0"/>
                <a:cs typeface="Arial" panose="020B0604020202020204" pitchFamily="34" charset="0"/>
              </a:rPr>
              <a:t>Accuracy may be reduced at very high or low glucose levels.</a:t>
            </a:r>
          </a:p>
          <a:p>
            <a:pPr lvl="0">
              <a:lnSpc>
                <a:spcPct val="150000"/>
              </a:lnSpc>
            </a:pPr>
            <a:r>
              <a:rPr lang="en-GB" sz="1600" dirty="0">
                <a:latin typeface="Arial" panose="020B0604020202020204" pitchFamily="34" charset="0"/>
                <a:cs typeface="Arial" panose="020B0604020202020204" pitchFamily="34" charset="0"/>
              </a:rPr>
              <a:t>Differences between sensor and finger-prick readings can reduce trust.</a:t>
            </a:r>
            <a:br>
              <a:rPr lang="en-GB" sz="1600" dirty="0">
                <a:latin typeface="Arial" panose="020B0604020202020204" pitchFamily="34" charset="0"/>
                <a:cs typeface="Arial" panose="020B0604020202020204" pitchFamily="34" charset="0"/>
              </a:rPr>
            </a:br>
            <a:r>
              <a:rPr lang="en-GB" sz="1600" i="1" dirty="0">
                <a:latin typeface="Arial" panose="020B0604020202020204" pitchFamily="34" charset="0"/>
                <a:cs typeface="Arial" panose="020B0604020202020204" pitchFamily="34" charset="0"/>
              </a:rPr>
              <a:t>(Gleeson et al., 2019)</a:t>
            </a:r>
            <a:endParaRPr lang="en-GB" sz="1600" dirty="0">
              <a:latin typeface="Arial" panose="020B0604020202020204" pitchFamily="34" charset="0"/>
              <a:cs typeface="Arial" panose="020B0604020202020204" pitchFamily="34" charset="0"/>
            </a:endParaRPr>
          </a:p>
          <a:p>
            <a:endParaRPr lang="en-GB" dirty="0"/>
          </a:p>
        </p:txBody>
      </p:sp>
      <p:sp>
        <p:nvSpPr>
          <p:cNvPr id="5" name="TextBox 4">
            <a:extLst>
              <a:ext uri="{FF2B5EF4-FFF2-40B4-BE49-F238E27FC236}">
                <a16:creationId xmlns:a16="http://schemas.microsoft.com/office/drawing/2014/main" id="{33D9613C-352A-5873-242C-5B134914BA33}"/>
              </a:ext>
            </a:extLst>
          </p:cNvPr>
          <p:cNvSpPr txBox="1"/>
          <p:nvPr/>
        </p:nvSpPr>
        <p:spPr>
          <a:xfrm>
            <a:off x="6560192" y="1468072"/>
            <a:ext cx="2676087" cy="5493812"/>
          </a:xfrm>
          <a:prstGeom prst="rect">
            <a:avLst/>
          </a:prstGeom>
          <a:noFill/>
        </p:spPr>
        <p:txBody>
          <a:bodyPr wrap="square" rtlCol="0">
            <a:spAutoFit/>
          </a:bodyPr>
          <a:lstStyle/>
          <a:p>
            <a:r>
              <a:rPr lang="en-GB" b="1" dirty="0">
                <a:solidFill>
                  <a:srgbClr val="0070C0"/>
                </a:solidFill>
              </a:rPr>
              <a:t>Opportunities</a:t>
            </a:r>
          </a:p>
          <a:p>
            <a:pPr>
              <a:lnSpc>
                <a:spcPct val="150000"/>
              </a:lnSpc>
            </a:pPr>
            <a:endParaRPr lang="en-GB" dirty="0"/>
          </a:p>
          <a:p>
            <a:pPr lvl="0">
              <a:lnSpc>
                <a:spcPct val="150000"/>
              </a:lnSpc>
            </a:pPr>
            <a:r>
              <a:rPr lang="en-GB" sz="1600" dirty="0">
                <a:latin typeface="Arial" panose="020B0604020202020204" pitchFamily="34" charset="0"/>
                <a:cs typeface="Arial" panose="020B0604020202020204" pitchFamily="34" charset="0"/>
              </a:rPr>
              <a:t>Supports personalised diabetes management and treatment planning.</a:t>
            </a:r>
          </a:p>
          <a:p>
            <a:pPr lvl="0">
              <a:lnSpc>
                <a:spcPct val="150000"/>
              </a:lnSpc>
            </a:pPr>
            <a:r>
              <a:rPr lang="en-GB" sz="1600" dirty="0">
                <a:latin typeface="Arial" panose="020B0604020202020204" pitchFamily="34" charset="0"/>
                <a:cs typeface="Arial" panose="020B0604020202020204" pitchFamily="34" charset="0"/>
              </a:rPr>
              <a:t>Can reduce hospital admissions and emergency visits.</a:t>
            </a:r>
          </a:p>
          <a:p>
            <a:pPr lvl="0">
              <a:lnSpc>
                <a:spcPct val="150000"/>
              </a:lnSpc>
            </a:pPr>
            <a:r>
              <a:rPr lang="en-GB" sz="1600" dirty="0">
                <a:latin typeface="Arial" panose="020B0604020202020204" pitchFamily="34" charset="0"/>
                <a:cs typeface="Arial" panose="020B0604020202020204" pitchFamily="34" charset="0"/>
              </a:rPr>
              <a:t>Particularly beneficial for high-risk groups (pregnant women, hypoglycaemia unawareness, learning difficulties).</a:t>
            </a:r>
            <a:br>
              <a:rPr lang="en-GB" sz="1600" dirty="0">
                <a:latin typeface="Arial" panose="020B0604020202020204" pitchFamily="34" charset="0"/>
                <a:cs typeface="Arial" panose="020B0604020202020204" pitchFamily="34" charset="0"/>
              </a:rPr>
            </a:br>
            <a:r>
              <a:rPr lang="en-GB" sz="1600" i="1" dirty="0">
                <a:latin typeface="Arial" panose="020B0604020202020204" pitchFamily="34" charset="0"/>
                <a:cs typeface="Arial" panose="020B0604020202020204" pitchFamily="34" charset="0"/>
              </a:rPr>
              <a:t>(NICE, 2017)</a:t>
            </a:r>
            <a:endParaRPr lang="en-GB" sz="1600" dirty="0">
              <a:latin typeface="Arial" panose="020B0604020202020204" pitchFamily="34" charset="0"/>
              <a:cs typeface="Arial" panose="020B0604020202020204" pitchFamily="34" charset="0"/>
            </a:endParaRPr>
          </a:p>
          <a:p>
            <a:endParaRPr lang="en-GB" dirty="0"/>
          </a:p>
        </p:txBody>
      </p:sp>
      <p:sp>
        <p:nvSpPr>
          <p:cNvPr id="6" name="TextBox 5">
            <a:extLst>
              <a:ext uri="{FF2B5EF4-FFF2-40B4-BE49-F238E27FC236}">
                <a16:creationId xmlns:a16="http://schemas.microsoft.com/office/drawing/2014/main" id="{63ECFA0A-3D11-182F-5AAF-8131FA2AAE54}"/>
              </a:ext>
            </a:extLst>
          </p:cNvPr>
          <p:cNvSpPr txBox="1"/>
          <p:nvPr/>
        </p:nvSpPr>
        <p:spPr>
          <a:xfrm>
            <a:off x="9306186" y="1443841"/>
            <a:ext cx="2539070" cy="4862870"/>
          </a:xfrm>
          <a:prstGeom prst="rect">
            <a:avLst/>
          </a:prstGeom>
          <a:noFill/>
        </p:spPr>
        <p:txBody>
          <a:bodyPr wrap="square" rtlCol="0">
            <a:spAutoFit/>
          </a:bodyPr>
          <a:lstStyle/>
          <a:p>
            <a:r>
              <a:rPr lang="en-GB" b="1" dirty="0">
                <a:solidFill>
                  <a:schemeClr val="accent1"/>
                </a:solidFill>
              </a:rPr>
              <a:t>Threats</a:t>
            </a:r>
          </a:p>
          <a:p>
            <a:endParaRPr lang="en-GB" dirty="0"/>
          </a:p>
          <a:p>
            <a:pPr lvl="0">
              <a:lnSpc>
                <a:spcPct val="150000"/>
              </a:lnSpc>
            </a:pPr>
            <a:r>
              <a:rPr lang="en-GB" sz="1600" dirty="0">
                <a:latin typeface="Arial" panose="020B0604020202020204" pitchFamily="34" charset="0"/>
                <a:cs typeface="Arial" panose="020B0604020202020204" pitchFamily="34" charset="0"/>
              </a:rPr>
              <a:t>Inaccurate readings could lead to incorrect treatment decisions.</a:t>
            </a:r>
          </a:p>
          <a:p>
            <a:pPr lvl="0">
              <a:lnSpc>
                <a:spcPct val="150000"/>
              </a:lnSpc>
            </a:pPr>
            <a:r>
              <a:rPr lang="en-GB" sz="1600" dirty="0">
                <a:latin typeface="Arial" panose="020B0604020202020204" pitchFamily="34" charset="0"/>
                <a:cs typeface="Arial" panose="020B0604020202020204" pitchFamily="34" charset="0"/>
              </a:rPr>
              <a:t>Sensor reliability issues may reduce patient confidence.</a:t>
            </a:r>
          </a:p>
          <a:p>
            <a:pPr lvl="0">
              <a:lnSpc>
                <a:spcPct val="150000"/>
              </a:lnSpc>
            </a:pPr>
            <a:r>
              <a:rPr lang="en-GB" sz="1600" dirty="0">
                <a:latin typeface="Arial" panose="020B0604020202020204" pitchFamily="34" charset="0"/>
                <a:cs typeface="Arial" panose="020B0604020202020204" pitchFamily="34" charset="0"/>
              </a:rPr>
              <a:t>Persistent problems could cause patients to stop using the device.</a:t>
            </a:r>
            <a:br>
              <a:rPr lang="en-GB" sz="1600" dirty="0">
                <a:latin typeface="Arial" panose="020B0604020202020204" pitchFamily="34" charset="0"/>
                <a:cs typeface="Arial" panose="020B0604020202020204" pitchFamily="34" charset="0"/>
              </a:rPr>
            </a:br>
            <a:r>
              <a:rPr lang="en-GB" sz="1600" i="1" dirty="0">
                <a:latin typeface="Arial" panose="020B0604020202020204" pitchFamily="34" charset="0"/>
                <a:cs typeface="Arial" panose="020B0604020202020204" pitchFamily="34" charset="0"/>
              </a:rPr>
              <a:t>(Gleeson et al., 2019)</a:t>
            </a:r>
            <a:endParaRPr lang="en-GB" sz="1600"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 </a:t>
            </a:r>
            <a:endParaRPr lang="en-GB" sz="16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578282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68A133B-1366-D191-3D98-B0B9D2AA47E9}"/>
              </a:ext>
            </a:extLst>
          </p:cNvPr>
          <p:cNvSpPr txBox="1"/>
          <p:nvPr/>
        </p:nvSpPr>
        <p:spPr>
          <a:xfrm>
            <a:off x="209725" y="411060"/>
            <a:ext cx="7164197" cy="646331"/>
          </a:xfrm>
          <a:prstGeom prst="rect">
            <a:avLst/>
          </a:prstGeom>
          <a:noFill/>
        </p:spPr>
        <p:txBody>
          <a:bodyPr wrap="square" rtlCol="0">
            <a:spAutoFit/>
          </a:bodyPr>
          <a:lstStyle/>
          <a:p>
            <a:r>
              <a:rPr lang="en-GB" b="1" dirty="0"/>
              <a:t>Plan for Digital transformation in health and social care </a:t>
            </a:r>
            <a:endParaRPr lang="en-GB" dirty="0"/>
          </a:p>
          <a:p>
            <a:endParaRPr lang="en-GB" dirty="0"/>
          </a:p>
        </p:txBody>
      </p:sp>
      <p:graphicFrame>
        <p:nvGraphicFramePr>
          <p:cNvPr id="11" name="TextBox 2">
            <a:extLst>
              <a:ext uri="{FF2B5EF4-FFF2-40B4-BE49-F238E27FC236}">
                <a16:creationId xmlns:a16="http://schemas.microsoft.com/office/drawing/2014/main" id="{670638CC-F030-A27B-8019-047028B04077}"/>
              </a:ext>
            </a:extLst>
          </p:cNvPr>
          <p:cNvGraphicFramePr/>
          <p:nvPr>
            <p:extLst>
              <p:ext uri="{D42A27DB-BD31-4B8C-83A1-F6EECF244321}">
                <p14:modId xmlns:p14="http://schemas.microsoft.com/office/powerpoint/2010/main" val="2018044062"/>
              </p:ext>
            </p:extLst>
          </p:nvPr>
        </p:nvGraphicFramePr>
        <p:xfrm>
          <a:off x="151003" y="1182849"/>
          <a:ext cx="4874003" cy="42473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5" name="TextBox 4">
            <a:extLst>
              <a:ext uri="{FF2B5EF4-FFF2-40B4-BE49-F238E27FC236}">
                <a16:creationId xmlns:a16="http://schemas.microsoft.com/office/drawing/2014/main" id="{820E223C-3EBC-92FC-E655-E98A2A3FAB4C}"/>
              </a:ext>
            </a:extLst>
          </p:cNvPr>
          <p:cNvGraphicFramePr/>
          <p:nvPr/>
        </p:nvGraphicFramePr>
        <p:xfrm>
          <a:off x="5956184" y="1375795"/>
          <a:ext cx="6084814" cy="313932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4388005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6" name="Picture 15">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E8E7117-7F81-7180-879D-4981BDE1E3C1}"/>
              </a:ext>
            </a:extLst>
          </p:cNvPr>
          <p:cNvSpPr txBox="1"/>
          <p:nvPr/>
        </p:nvSpPr>
        <p:spPr>
          <a:xfrm>
            <a:off x="648930" y="629266"/>
            <a:ext cx="6188190" cy="1622321"/>
          </a:xfrm>
          <a:prstGeom prst="rect">
            <a:avLst/>
          </a:prstGeom>
        </p:spPr>
        <p:txBody>
          <a:bodyPr vert="horz" lIns="91440" tIns="45720" rIns="91440" bIns="45720" rtlCol="0" anchor="t">
            <a:normAutofit/>
          </a:bodyPr>
          <a:lstStyle/>
          <a:p>
            <a:pPr>
              <a:spcBef>
                <a:spcPct val="0"/>
              </a:spcBef>
              <a:spcAft>
                <a:spcPts val="600"/>
              </a:spcAft>
            </a:pPr>
            <a:r>
              <a:rPr lang="en-US" sz="4200" b="0" i="0" kern="1200" dirty="0">
                <a:solidFill>
                  <a:srgbClr val="EBEBEB"/>
                </a:solidFill>
                <a:latin typeface="+mj-lt"/>
                <a:ea typeface="+mj-ea"/>
                <a:cs typeface="+mj-cs"/>
              </a:rPr>
              <a:t>Recommendations</a:t>
            </a:r>
          </a:p>
        </p:txBody>
      </p:sp>
      <p:sp>
        <p:nvSpPr>
          <p:cNvPr id="24"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26" name="Freeform: Shape 25">
            <a:extLst>
              <a:ext uri="{FF2B5EF4-FFF2-40B4-BE49-F238E27FC236}">
                <a16:creationId xmlns:a16="http://schemas.microsoft.com/office/drawing/2014/main" id="{AC3BF0FA-36FA-4CE9-840E-F7C3A8F16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81796" y="947378"/>
            <a:ext cx="6858001" cy="4963245"/>
          </a:xfrm>
          <a:custGeom>
            <a:avLst/>
            <a:gdLst>
              <a:gd name="connsiteX0" fmla="*/ 6858001 w 6858001"/>
              <a:gd name="connsiteY0" fmla="*/ 1177 h 4963245"/>
              <a:gd name="connsiteX1" fmla="*/ 6858001 w 6858001"/>
              <a:gd name="connsiteY1" fmla="*/ 1344715 h 4963245"/>
              <a:gd name="connsiteX2" fmla="*/ 6858000 w 6858001"/>
              <a:gd name="connsiteY2" fmla="*/ 1344715 h 4963245"/>
              <a:gd name="connsiteX3" fmla="*/ 6858000 w 6858001"/>
              <a:gd name="connsiteY3" fmla="*/ 4963245 h 4963245"/>
              <a:gd name="connsiteX4" fmla="*/ 0 w 6858001"/>
              <a:gd name="connsiteY4" fmla="*/ 4963244 h 4963245"/>
              <a:gd name="connsiteX5" fmla="*/ 0 w 6858001"/>
              <a:gd name="connsiteY5" fmla="*/ 900697 h 4963245"/>
              <a:gd name="connsiteX6" fmla="*/ 1 w 6858001"/>
              <a:gd name="connsiteY6" fmla="*/ 900697 h 4963245"/>
              <a:gd name="connsiteX7" fmla="*/ 1 w 6858001"/>
              <a:gd name="connsiteY7" fmla="*/ 0 h 4963245"/>
              <a:gd name="connsiteX8" fmla="*/ 40463 w 6858001"/>
              <a:gd name="connsiteY8" fmla="*/ 5883 h 4963245"/>
              <a:gd name="connsiteX9" fmla="*/ 159107 w 6858001"/>
              <a:gd name="connsiteY9" fmla="*/ 23196 h 4963245"/>
              <a:gd name="connsiteX10" fmla="*/ 245518 w 6858001"/>
              <a:gd name="connsiteY10" fmla="*/ 35299 h 4963245"/>
              <a:gd name="connsiteX11" fmla="*/ 348388 w 6858001"/>
              <a:gd name="connsiteY11" fmla="*/ 48073 h 4963245"/>
              <a:gd name="connsiteX12" fmla="*/ 470460 w 6858001"/>
              <a:gd name="connsiteY12" fmla="*/ 63369 h 4963245"/>
              <a:gd name="connsiteX13" fmla="*/ 605563 w 6858001"/>
              <a:gd name="connsiteY13" fmla="*/ 79506 h 4963245"/>
              <a:gd name="connsiteX14" fmla="*/ 757810 w 6858001"/>
              <a:gd name="connsiteY14" fmla="*/ 96483 h 4963245"/>
              <a:gd name="connsiteX15" fmla="*/ 923774 w 6858001"/>
              <a:gd name="connsiteY15" fmla="*/ 114469 h 4963245"/>
              <a:gd name="connsiteX16" fmla="*/ 1104139 w 6858001"/>
              <a:gd name="connsiteY16" fmla="*/ 132454 h 4963245"/>
              <a:gd name="connsiteX17" fmla="*/ 1296163 w 6858001"/>
              <a:gd name="connsiteY17" fmla="*/ 150776 h 4963245"/>
              <a:gd name="connsiteX18" fmla="*/ 1503275 w 6858001"/>
              <a:gd name="connsiteY18" fmla="*/ 167753 h 4963245"/>
              <a:gd name="connsiteX19" fmla="*/ 1719988 w 6858001"/>
              <a:gd name="connsiteY19" fmla="*/ 184058 h 4963245"/>
              <a:gd name="connsiteX20" fmla="*/ 1949045 w 6858001"/>
              <a:gd name="connsiteY20" fmla="*/ 198849 h 4963245"/>
              <a:gd name="connsiteX21" fmla="*/ 2187703 w 6858001"/>
              <a:gd name="connsiteY21" fmla="*/ 212969 h 4963245"/>
              <a:gd name="connsiteX22" fmla="*/ 2436649 w 6858001"/>
              <a:gd name="connsiteY22" fmla="*/ 226248 h 4963245"/>
              <a:gd name="connsiteX23" fmla="*/ 2564208 w 6858001"/>
              <a:gd name="connsiteY23" fmla="*/ 230955 h 4963245"/>
              <a:gd name="connsiteX24" fmla="*/ 2694509 w 6858001"/>
              <a:gd name="connsiteY24" fmla="*/ 236165 h 4963245"/>
              <a:gd name="connsiteX25" fmla="*/ 2826868 w 6858001"/>
              <a:gd name="connsiteY25" fmla="*/ 241040 h 4963245"/>
              <a:gd name="connsiteX26" fmla="*/ 2959914 w 6858001"/>
              <a:gd name="connsiteY26" fmla="*/ 244234 h 4963245"/>
              <a:gd name="connsiteX27" fmla="*/ 3095702 w 6858001"/>
              <a:gd name="connsiteY27" fmla="*/ 247091 h 4963245"/>
              <a:gd name="connsiteX28" fmla="*/ 3232862 w 6858001"/>
              <a:gd name="connsiteY28" fmla="*/ 250117 h 4963245"/>
              <a:gd name="connsiteX29" fmla="*/ 3372765 w 6858001"/>
              <a:gd name="connsiteY29" fmla="*/ 252134 h 4963245"/>
              <a:gd name="connsiteX30" fmla="*/ 3514040 w 6858001"/>
              <a:gd name="connsiteY30" fmla="*/ 252134 h 4963245"/>
              <a:gd name="connsiteX31" fmla="*/ 3656686 w 6858001"/>
              <a:gd name="connsiteY31" fmla="*/ 253142 h 4963245"/>
              <a:gd name="connsiteX32" fmla="*/ 3800704 w 6858001"/>
              <a:gd name="connsiteY32" fmla="*/ 252134 h 4963245"/>
              <a:gd name="connsiteX33" fmla="*/ 3946780 w 6858001"/>
              <a:gd name="connsiteY33" fmla="*/ 250117 h 4963245"/>
              <a:gd name="connsiteX34" fmla="*/ 4092855 w 6858001"/>
              <a:gd name="connsiteY34" fmla="*/ 248268 h 4963245"/>
              <a:gd name="connsiteX35" fmla="*/ 4240988 w 6858001"/>
              <a:gd name="connsiteY35" fmla="*/ 244234 h 4963245"/>
              <a:gd name="connsiteX36" fmla="*/ 4390492 w 6858001"/>
              <a:gd name="connsiteY36" fmla="*/ 240032 h 4963245"/>
              <a:gd name="connsiteX37" fmla="*/ 4539997 w 6858001"/>
              <a:gd name="connsiteY37" fmla="*/ 235157 h 4963245"/>
              <a:gd name="connsiteX38" fmla="*/ 4690873 w 6858001"/>
              <a:gd name="connsiteY38" fmla="*/ 228266 h 4963245"/>
              <a:gd name="connsiteX39" fmla="*/ 4843120 w 6858001"/>
              <a:gd name="connsiteY39" fmla="*/ 220029 h 4963245"/>
              <a:gd name="connsiteX40" fmla="*/ 4996054 w 6858001"/>
              <a:gd name="connsiteY40" fmla="*/ 212129 h 4963245"/>
              <a:gd name="connsiteX41" fmla="*/ 5148987 w 6858001"/>
              <a:gd name="connsiteY41" fmla="*/ 202044 h 4963245"/>
              <a:gd name="connsiteX42" fmla="*/ 5303978 w 6858001"/>
              <a:gd name="connsiteY42" fmla="*/ 189941 h 4963245"/>
              <a:gd name="connsiteX43" fmla="*/ 5456911 w 6858001"/>
              <a:gd name="connsiteY43" fmla="*/ 177839 h 4963245"/>
              <a:gd name="connsiteX44" fmla="*/ 5612588 w 6858001"/>
              <a:gd name="connsiteY44" fmla="*/ 163887 h 4963245"/>
              <a:gd name="connsiteX45" fmla="*/ 5768950 w 6858001"/>
              <a:gd name="connsiteY45" fmla="*/ 148591 h 4963245"/>
              <a:gd name="connsiteX46" fmla="*/ 5923255 w 6858001"/>
              <a:gd name="connsiteY46" fmla="*/ 132455 h 4963245"/>
              <a:gd name="connsiteX47" fmla="*/ 6079618 w 6858001"/>
              <a:gd name="connsiteY47" fmla="*/ 113629 h 4963245"/>
              <a:gd name="connsiteX48" fmla="*/ 6235294 w 6858001"/>
              <a:gd name="connsiteY48" fmla="*/ 93458 h 4963245"/>
              <a:gd name="connsiteX49" fmla="*/ 6391657 w 6858001"/>
              <a:gd name="connsiteY49" fmla="*/ 73455 h 4963245"/>
              <a:gd name="connsiteX50" fmla="*/ 6547333 w 6858001"/>
              <a:gd name="connsiteY50" fmla="*/ 50091 h 4963245"/>
              <a:gd name="connsiteX51" fmla="*/ 6702324 w 6858001"/>
              <a:gd name="connsiteY51" fmla="*/ 26222 h 4963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4963245">
                <a:moveTo>
                  <a:pt x="6858001" y="1177"/>
                </a:moveTo>
                <a:lnTo>
                  <a:pt x="6858001" y="1344715"/>
                </a:lnTo>
                <a:lnTo>
                  <a:pt x="6858000" y="1344715"/>
                </a:lnTo>
                <a:lnTo>
                  <a:pt x="6858000" y="4963245"/>
                </a:lnTo>
                <a:lnTo>
                  <a:pt x="0" y="4963244"/>
                </a:lnTo>
                <a:lnTo>
                  <a:pt x="0" y="900697"/>
                </a:lnTo>
                <a:lnTo>
                  <a:pt x="1" y="900697"/>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txBody>
          <a:bodyPr/>
          <a:lstStyle/>
          <a:p>
            <a:endParaRPr lang="en-GB"/>
          </a:p>
        </p:txBody>
      </p:sp>
      <p:pic>
        <p:nvPicPr>
          <p:cNvPr id="7" name="Graphic 6" descr="Dumbbell">
            <a:extLst>
              <a:ext uri="{FF2B5EF4-FFF2-40B4-BE49-F238E27FC236}">
                <a16:creationId xmlns:a16="http://schemas.microsoft.com/office/drawing/2014/main" id="{746AFA11-6BF9-D1DF-F4C6-DA0B04C935E7}"/>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129871" y="1721993"/>
            <a:ext cx="3414010" cy="3414010"/>
          </a:xfrm>
          <a:prstGeom prst="rect">
            <a:avLst/>
          </a:prstGeom>
          <a:effectLst/>
        </p:spPr>
      </p:pic>
      <p:sp>
        <p:nvSpPr>
          <p:cNvPr id="28" name="Rectangle 27">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206EC865-E3A9-9EBE-238F-713BAC2E6542}"/>
              </a:ext>
            </a:extLst>
          </p:cNvPr>
          <p:cNvSpPr txBox="1"/>
          <p:nvPr/>
        </p:nvSpPr>
        <p:spPr>
          <a:xfrm>
            <a:off x="648930" y="2438400"/>
            <a:ext cx="6188189" cy="3785419"/>
          </a:xfrm>
          <a:prstGeom prst="rect">
            <a:avLst/>
          </a:prstGeom>
        </p:spPr>
        <p:txBody>
          <a:bodyPr vert="horz" lIns="91440" tIns="45720" rIns="91440" bIns="45720" rtlCol="0">
            <a:normAutofit/>
          </a:bodyPr>
          <a:lstStyle/>
          <a:p>
            <a:pPr>
              <a:lnSpc>
                <a:spcPct val="150000"/>
              </a:lnSpc>
              <a:spcBef>
                <a:spcPts val="1000"/>
              </a:spcBef>
              <a:buClr>
                <a:schemeClr val="bg2">
                  <a:lumMod val="40000"/>
                  <a:lumOff val="60000"/>
                </a:schemeClr>
              </a:buClr>
              <a:buSzPct val="80000"/>
              <a:buFont typeface="Wingdings 3" charset="2"/>
              <a:buChar char=""/>
            </a:pPr>
            <a:r>
              <a:rPr lang="en-US" sz="1400" dirty="0">
                <a:solidFill>
                  <a:srgbClr val="FFFFFF"/>
                </a:solidFill>
                <a:latin typeface="Arial" panose="020B0604020202020204" pitchFamily="34" charset="0"/>
                <a:ea typeface="+mj-ea"/>
                <a:cs typeface="Arial" panose="020B0604020202020204" pitchFamily="34" charset="0"/>
              </a:rPr>
              <a:t>To optimize the benefits of the </a:t>
            </a:r>
            <a:r>
              <a:rPr lang="en-US" sz="1400" dirty="0" err="1">
                <a:solidFill>
                  <a:srgbClr val="FFFFFF"/>
                </a:solidFill>
                <a:latin typeface="Arial" panose="020B0604020202020204" pitchFamily="34" charset="0"/>
                <a:ea typeface="+mj-ea"/>
                <a:cs typeface="Arial" panose="020B0604020202020204" pitchFamily="34" charset="0"/>
              </a:rPr>
              <a:t>FreeStyle</a:t>
            </a:r>
            <a:r>
              <a:rPr lang="en-US" sz="1400" dirty="0">
                <a:solidFill>
                  <a:srgbClr val="FFFFFF"/>
                </a:solidFill>
                <a:latin typeface="Arial" panose="020B0604020202020204" pitchFamily="34" charset="0"/>
                <a:ea typeface="+mj-ea"/>
                <a:cs typeface="Arial" panose="020B0604020202020204" pitchFamily="34" charset="0"/>
              </a:rPr>
              <a:t> Libre 2 Advanced Sensor, healthcare services should offer digital training for staff and patients, focusing on older adults and those who are frail or digitally excluded. Integrating sensor data into electronic patient records is crucial for safer care (Moyano and José, 2025). Providing support to underserved and rural communities can improve access and long-term usage. Clear communication about data privacy is essential for GDPR compliance and maintaining patient trust. Lastly, ongoing user feedback should drive improvements in sensor comfort, accuracy, and usability to ensure accessibility for all.</a:t>
            </a:r>
          </a:p>
          <a:p>
            <a:pPr>
              <a:spcBef>
                <a:spcPts val="1000"/>
              </a:spcBef>
              <a:buClr>
                <a:schemeClr val="bg2">
                  <a:lumMod val="40000"/>
                  <a:lumOff val="60000"/>
                </a:schemeClr>
              </a:buClr>
              <a:buSzPct val="80000"/>
              <a:buFont typeface="Wingdings 3" charset="2"/>
              <a:buChar char=""/>
            </a:pPr>
            <a:endParaRPr lang="en-US" dirty="0">
              <a:solidFill>
                <a:srgbClr val="FFFFFF"/>
              </a:solidFill>
              <a:latin typeface="+mj-lt"/>
              <a:ea typeface="+mj-ea"/>
              <a:cs typeface="+mj-cs"/>
            </a:endParaRPr>
          </a:p>
        </p:txBody>
      </p:sp>
    </p:spTree>
    <p:extLst>
      <p:ext uri="{BB962C8B-B14F-4D97-AF65-F5344CB8AC3E}">
        <p14:creationId xmlns:p14="http://schemas.microsoft.com/office/powerpoint/2010/main" val="2322322928"/>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54" name="Picture 53">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55" name="Picture 54">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56" name="Oval 55">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7" name="Picture 56">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58" name="Picture 57">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59" name="Rectangle 58">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0" name="Rectangle 59">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1" name="Rectangle 60">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2" name="Straight Connector 6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63" name="Picture 62">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53"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3" name="TextBox 2">
            <a:extLst>
              <a:ext uri="{FF2B5EF4-FFF2-40B4-BE49-F238E27FC236}">
                <a16:creationId xmlns:a16="http://schemas.microsoft.com/office/drawing/2014/main" id="{FF20DEC5-EBFF-3779-6740-313206814AF0}"/>
              </a:ext>
            </a:extLst>
          </p:cNvPr>
          <p:cNvSpPr txBox="1"/>
          <p:nvPr/>
        </p:nvSpPr>
        <p:spPr>
          <a:xfrm>
            <a:off x="806195" y="804672"/>
            <a:ext cx="3521359" cy="5248656"/>
          </a:xfrm>
          <a:prstGeom prst="rect">
            <a:avLst/>
          </a:prstGeom>
        </p:spPr>
        <p:txBody>
          <a:bodyPr vert="horz" lIns="91440" tIns="45720" rIns="91440" bIns="45720" rtlCol="0" anchor="ctr">
            <a:normAutofit/>
          </a:bodyPr>
          <a:lstStyle/>
          <a:p>
            <a:pPr algn="ctr">
              <a:spcBef>
                <a:spcPct val="0"/>
              </a:spcBef>
              <a:spcAft>
                <a:spcPts val="600"/>
              </a:spcAft>
            </a:pPr>
            <a:r>
              <a:rPr lang="en-US" sz="4200" b="0" i="0" kern="1200" dirty="0">
                <a:solidFill>
                  <a:schemeClr val="tx2"/>
                </a:solidFill>
                <a:latin typeface="+mj-lt"/>
                <a:ea typeface="+mj-ea"/>
                <a:cs typeface="+mj-cs"/>
              </a:rPr>
              <a:t>Conclusion</a:t>
            </a:r>
          </a:p>
          <a:p>
            <a:pPr algn="ctr">
              <a:spcBef>
                <a:spcPct val="0"/>
              </a:spcBef>
              <a:spcAft>
                <a:spcPts val="600"/>
              </a:spcAft>
            </a:pPr>
            <a:endParaRPr lang="en-US" sz="4200" b="0" i="0" kern="1200" dirty="0">
              <a:solidFill>
                <a:schemeClr val="tx2"/>
              </a:solidFill>
              <a:latin typeface="+mj-lt"/>
              <a:ea typeface="+mj-ea"/>
              <a:cs typeface="+mj-cs"/>
            </a:endParaRPr>
          </a:p>
        </p:txBody>
      </p:sp>
      <p:sp>
        <p:nvSpPr>
          <p:cNvPr id="2" name="TextBox 1">
            <a:extLst>
              <a:ext uri="{FF2B5EF4-FFF2-40B4-BE49-F238E27FC236}">
                <a16:creationId xmlns:a16="http://schemas.microsoft.com/office/drawing/2014/main" id="{BC91E132-4784-18D3-96D3-A91AABF7125A}"/>
              </a:ext>
            </a:extLst>
          </p:cNvPr>
          <p:cNvSpPr txBox="1"/>
          <p:nvPr/>
        </p:nvSpPr>
        <p:spPr>
          <a:xfrm>
            <a:off x="4975861" y="804671"/>
            <a:ext cx="6399930" cy="5248657"/>
          </a:xfrm>
          <a:prstGeom prst="rect">
            <a:avLst/>
          </a:prstGeom>
        </p:spPr>
        <p:txBody>
          <a:bodyPr vert="horz" lIns="91440" tIns="45720" rIns="91440" bIns="45720" rtlCol="0" anchor="ctr">
            <a:normAutofit/>
          </a:bodyPr>
          <a:lstStyle/>
          <a:p>
            <a:pPr>
              <a:lnSpc>
                <a:spcPct val="150000"/>
              </a:lnSpc>
              <a:spcBef>
                <a:spcPts val="1000"/>
              </a:spcBef>
              <a:buClr>
                <a:schemeClr val="bg2">
                  <a:lumMod val="40000"/>
                  <a:lumOff val="60000"/>
                </a:schemeClr>
              </a:buClr>
              <a:buSzPct val="80000"/>
              <a:buFont typeface="Wingdings 3" charset="2"/>
              <a:buChar char=""/>
            </a:pPr>
            <a:endParaRPr lang="en-US" dirty="0">
              <a:latin typeface="+mj-lt"/>
              <a:ea typeface="+mj-ea"/>
              <a:cs typeface="+mj-cs"/>
            </a:endParaRPr>
          </a:p>
          <a:p>
            <a:pPr>
              <a:lnSpc>
                <a:spcPct val="150000"/>
              </a:lnSpc>
              <a:spcBef>
                <a:spcPts val="1000"/>
              </a:spcBef>
              <a:buClr>
                <a:schemeClr val="bg2">
                  <a:lumMod val="40000"/>
                  <a:lumOff val="60000"/>
                </a:schemeClr>
              </a:buClr>
              <a:buSzPct val="80000"/>
              <a:buFont typeface="Wingdings 3" charset="2"/>
              <a:buChar char=""/>
            </a:pPr>
            <a:endParaRPr lang="en-US" dirty="0">
              <a:latin typeface="+mj-lt"/>
              <a:ea typeface="+mj-ea"/>
              <a:cs typeface="+mj-cs"/>
            </a:endParaRPr>
          </a:p>
          <a:p>
            <a:pPr>
              <a:lnSpc>
                <a:spcPct val="150000"/>
              </a:lnSpc>
              <a:spcBef>
                <a:spcPts val="1000"/>
              </a:spcBef>
              <a:buClr>
                <a:schemeClr val="bg2">
                  <a:lumMod val="40000"/>
                  <a:lumOff val="60000"/>
                </a:schemeClr>
              </a:buClr>
              <a:buSzPct val="80000"/>
              <a:buFont typeface="Wingdings 3" charset="2"/>
              <a:buChar char=""/>
            </a:pPr>
            <a:r>
              <a:rPr lang="en-US" sz="1400" dirty="0">
                <a:latin typeface="Arial" panose="020B0604020202020204" pitchFamily="34" charset="0"/>
                <a:ea typeface="+mj-ea"/>
                <a:cs typeface="Arial" panose="020B0604020202020204" pitchFamily="34" charset="0"/>
              </a:rPr>
              <a:t>The Freestyle Libre 2 is a notable advancement in diabetes care, offering continuous glucose monitoring, real-time alerts, and seamless data sharing. It supports </a:t>
            </a:r>
            <a:r>
              <a:rPr lang="en-US" sz="1400" dirty="0" err="1">
                <a:latin typeface="Arial" panose="020B0604020202020204" pitchFamily="34" charset="0"/>
                <a:ea typeface="+mj-ea"/>
                <a:cs typeface="Arial" panose="020B0604020202020204" pitchFamily="34" charset="0"/>
              </a:rPr>
              <a:t>personalised</a:t>
            </a:r>
            <a:r>
              <a:rPr lang="en-US" sz="1400" dirty="0">
                <a:latin typeface="Arial" panose="020B0604020202020204" pitchFamily="34" charset="0"/>
                <a:ea typeface="+mj-ea"/>
                <a:cs typeface="Arial" panose="020B0604020202020204" pitchFamily="34" charset="0"/>
              </a:rPr>
              <a:t> care, enhances clinical decision-making, and reduces hospital admissions and </a:t>
            </a:r>
            <a:r>
              <a:rPr lang="en-US" sz="1400" dirty="0" err="1">
                <a:latin typeface="Arial" panose="020B0604020202020204" pitchFamily="34" charset="0"/>
                <a:ea typeface="+mj-ea"/>
                <a:cs typeface="Arial" panose="020B0604020202020204" pitchFamily="34" charset="0"/>
              </a:rPr>
              <a:t>hypoglycaemic</a:t>
            </a:r>
            <a:r>
              <a:rPr lang="en-US" sz="1400" dirty="0">
                <a:latin typeface="Arial" panose="020B0604020202020204" pitchFamily="34" charset="0"/>
                <a:ea typeface="+mj-ea"/>
                <a:cs typeface="Arial" panose="020B0604020202020204" pitchFamily="34" charset="0"/>
              </a:rPr>
              <a:t> events. However, challenges include occasional sensor detachment, limited arm visibility, and reduced accuracy at extreme glucose levels, which may affect user confidence (Gleeson et al., 2019; NICE, 2017). Despite these issues, it improves quality of life by </a:t>
            </a:r>
            <a:r>
              <a:rPr lang="en-US" sz="1400" dirty="0" err="1">
                <a:latin typeface="Arial" panose="020B0604020202020204" pitchFamily="34" charset="0"/>
                <a:ea typeface="+mj-ea"/>
                <a:cs typeface="Arial" panose="020B0604020202020204" pitchFamily="34" charset="0"/>
              </a:rPr>
              <a:t>minimising</a:t>
            </a:r>
            <a:r>
              <a:rPr lang="en-US" sz="1400" dirty="0">
                <a:latin typeface="Arial" panose="020B0604020202020204" pitchFamily="34" charset="0"/>
                <a:ea typeface="+mj-ea"/>
                <a:cs typeface="Arial" panose="020B0604020202020204" pitchFamily="34" charset="0"/>
              </a:rPr>
              <a:t> finger-prick testing and, with proper support, enables safer and more efficient diabetes management.</a:t>
            </a:r>
          </a:p>
          <a:p>
            <a:pPr>
              <a:spcBef>
                <a:spcPts val="1000"/>
              </a:spcBef>
              <a:buClr>
                <a:schemeClr val="bg2">
                  <a:lumMod val="40000"/>
                  <a:lumOff val="60000"/>
                </a:schemeClr>
              </a:buClr>
              <a:buSzPct val="80000"/>
              <a:buFont typeface="Wingdings 3" charset="2"/>
              <a:buChar char=""/>
            </a:pPr>
            <a:endParaRPr lang="en-US" dirty="0">
              <a:latin typeface="+mj-lt"/>
              <a:ea typeface="+mj-ea"/>
              <a:cs typeface="+mj-cs"/>
            </a:endParaRPr>
          </a:p>
        </p:txBody>
      </p:sp>
    </p:spTree>
    <p:extLst>
      <p:ext uri="{BB962C8B-B14F-4D97-AF65-F5344CB8AC3E}">
        <p14:creationId xmlns:p14="http://schemas.microsoft.com/office/powerpoint/2010/main" val="40328464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D677795-D1DB-3169-1464-B3FF861E0D53}"/>
              </a:ext>
            </a:extLst>
          </p:cNvPr>
          <p:cNvSpPr txBox="1"/>
          <p:nvPr/>
        </p:nvSpPr>
        <p:spPr>
          <a:xfrm>
            <a:off x="998290" y="1048624"/>
            <a:ext cx="8841996" cy="4416594"/>
          </a:xfrm>
          <a:prstGeom prst="rect">
            <a:avLst/>
          </a:prstGeom>
          <a:noFill/>
        </p:spPr>
        <p:txBody>
          <a:bodyPr wrap="square" rtlCol="0">
            <a:spAutoFit/>
          </a:bodyPr>
          <a:lstStyle/>
          <a:p>
            <a:r>
              <a:rPr lang="en-GB" b="1" dirty="0"/>
              <a:t>References </a:t>
            </a:r>
          </a:p>
          <a:p>
            <a:pPr>
              <a:lnSpc>
                <a:spcPct val="150000"/>
              </a:lnSpc>
            </a:pPr>
            <a:endParaRPr lang="en-GB" sz="1400" b="1" dirty="0"/>
          </a:p>
          <a:p>
            <a:pPr>
              <a:lnSpc>
                <a:spcPct val="150000"/>
              </a:lnSpc>
            </a:pPr>
            <a:r>
              <a:rPr lang="en-GB" sz="1400" b="1" dirty="0">
                <a:latin typeface="Arial" panose="020B0604020202020204" pitchFamily="34" charset="0"/>
                <a:cs typeface="Arial" panose="020B0604020202020204" pitchFamily="34" charset="0"/>
              </a:rPr>
              <a:t>Abbott, (2023).</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The </a:t>
            </a:r>
            <a:r>
              <a:rPr lang="en-GB" sz="1400" i="1" dirty="0" err="1">
                <a:latin typeface="Arial" panose="020B0604020202020204" pitchFamily="34" charset="0"/>
                <a:cs typeface="Arial" panose="020B0604020202020204" pitchFamily="34" charset="0"/>
              </a:rPr>
              <a:t>FreeStyle</a:t>
            </a:r>
            <a:r>
              <a:rPr lang="en-GB" sz="1400" i="1" dirty="0">
                <a:latin typeface="Arial" panose="020B0604020202020204" pitchFamily="34" charset="0"/>
                <a:cs typeface="Arial" panose="020B0604020202020204" pitchFamily="34" charset="0"/>
              </a:rPr>
              <a:t> Libre 2 System: Getting Started.</a:t>
            </a:r>
            <a:r>
              <a:rPr lang="en-GB" sz="1400" dirty="0">
                <a:latin typeface="Arial" panose="020B0604020202020204" pitchFamily="34" charset="0"/>
                <a:cs typeface="Arial" panose="020B0604020202020204" pitchFamily="34" charset="0"/>
              </a:rPr>
              <a:t> ADC-36220 (v 3.0) 01/2023.</a:t>
            </a:r>
          </a:p>
          <a:p>
            <a:pPr>
              <a:lnSpc>
                <a:spcPct val="150000"/>
              </a:lnSpc>
            </a:pPr>
            <a:r>
              <a:rPr lang="en-GB" sz="1400" b="1" dirty="0">
                <a:latin typeface="Arial" panose="020B0604020202020204" pitchFamily="34" charset="0"/>
                <a:cs typeface="Arial" panose="020B0604020202020204" pitchFamily="34" charset="0"/>
              </a:rPr>
              <a:t>Acecdn.net, 2026.</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SWOT diagram image.</a:t>
            </a:r>
            <a:r>
              <a:rPr lang="en-GB" sz="1400" dirty="0">
                <a:latin typeface="Arial" panose="020B0604020202020204" pitchFamily="34" charset="0"/>
                <a:cs typeface="Arial" panose="020B0604020202020204" pitchFamily="34" charset="0"/>
              </a:rPr>
              <a:t> [online] Available at: </a:t>
            </a:r>
            <a:r>
              <a:rPr lang="en-GB" sz="1400" dirty="0">
                <a:latin typeface="Arial" panose="020B0604020202020204" pitchFamily="34" charset="0"/>
                <a:cs typeface="Arial" panose="020B0604020202020204" pitchFamily="34" charset="0"/>
                <a:hlinkClick r:id="rId2"/>
              </a:rPr>
              <a:t>https://t3n9sm.c2.acecdn.net/wp-content/uploads/2014/05/swot-2-cerasis.jpg</a:t>
            </a:r>
            <a:r>
              <a:rPr lang="en-GB" sz="1400" dirty="0">
                <a:latin typeface="Arial" panose="020B0604020202020204" pitchFamily="34" charset="0"/>
                <a:cs typeface="Arial" panose="020B0604020202020204" pitchFamily="34" charset="0"/>
              </a:rPr>
              <a:t>( Accessed 6 Mar. 2026).</a:t>
            </a: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r>
              <a:rPr lang="en-GB" sz="1400" b="1" dirty="0">
                <a:latin typeface="Arial" panose="020B0604020202020204" pitchFamily="34" charset="0"/>
                <a:cs typeface="Arial" panose="020B0604020202020204" pitchFamily="34" charset="0"/>
              </a:rPr>
              <a:t>Department of Health and Social Care, (2022).</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A Plan for Digital Health and Social Care.</a:t>
            </a:r>
            <a:r>
              <a:rPr lang="en-GB" sz="1400" dirty="0">
                <a:latin typeface="Arial" panose="020B0604020202020204" pitchFamily="34" charset="0"/>
                <a:cs typeface="Arial" panose="020B0604020202020204" pitchFamily="34" charset="0"/>
              </a:rPr>
              <a:t> [online] GOV.UK. Available at: </a:t>
            </a:r>
            <a:r>
              <a:rPr lang="en-GB" sz="1400" dirty="0">
                <a:latin typeface="Arial" panose="020B0604020202020204" pitchFamily="34" charset="0"/>
                <a:cs typeface="Arial" panose="020B0604020202020204" pitchFamily="34" charset="0"/>
                <a:hlinkClick r:id="rId3"/>
              </a:rPr>
              <a:t>https://www.gov.uk/government/publications/a-plan-for-digital-health-and-social-care/a-plan-for-digital-health-and-social-care</a:t>
            </a:r>
            <a:r>
              <a:rPr lang="en-GB" sz="1400" dirty="0">
                <a:latin typeface="Arial" panose="020B0604020202020204" pitchFamily="34" charset="0"/>
                <a:cs typeface="Arial" panose="020B0604020202020204" pitchFamily="34" charset="0"/>
              </a:rPr>
              <a:t>( Accessed 7 Mar. 2026).</a:t>
            </a: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r>
              <a:rPr lang="en-GB" sz="1400" b="1" dirty="0">
                <a:latin typeface="Arial" panose="020B0604020202020204" pitchFamily="34" charset="0"/>
                <a:cs typeface="Arial" panose="020B0604020202020204" pitchFamily="34" charset="0"/>
              </a:rPr>
              <a:t>Doyle, C. ed., (2021).</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We must not forget the vital role community nurses play in lockdown.</a:t>
            </a:r>
            <a:r>
              <a:rPr lang="en-GB" sz="1400" dirty="0">
                <a:latin typeface="Arial" panose="020B0604020202020204" pitchFamily="34" charset="0"/>
                <a:cs typeface="Arial" panose="020B0604020202020204" pitchFamily="34" charset="0"/>
              </a:rPr>
              <a:t> Primary Health Care, 31(1), pp.5–5. </a:t>
            </a:r>
            <a:r>
              <a:rPr lang="en-GB" sz="1400" dirty="0" err="1">
                <a:latin typeface="Arial" panose="020B0604020202020204" pitchFamily="34" charset="0"/>
                <a:cs typeface="Arial" panose="020B0604020202020204" pitchFamily="34" charset="0"/>
              </a:rPr>
              <a:t>doi</a:t>
            </a:r>
            <a:r>
              <a:rPr lang="en-GB" sz="14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hlinkClick r:id="rId4"/>
              </a:rPr>
              <a:t>https://doi.org/10.7748/phc.31.1.5.s1</a:t>
            </a:r>
            <a:r>
              <a:rPr lang="en-GB" sz="1400" dirty="0">
                <a:latin typeface="Arial" panose="020B0604020202020204" pitchFamily="34" charset="0"/>
                <a:cs typeface="Arial" panose="020B0604020202020204" pitchFamily="34" charset="0"/>
              </a:rPr>
              <a:t>( Accessed 5 Mar. 2026).</a:t>
            </a:r>
          </a:p>
          <a:p>
            <a:endParaRPr lang="en-GB" sz="14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5112375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2168FEB-7CDA-2EA2-1F2F-63FC1FC6C21D}"/>
              </a:ext>
            </a:extLst>
          </p:cNvPr>
          <p:cNvSpPr txBox="1"/>
          <p:nvPr/>
        </p:nvSpPr>
        <p:spPr>
          <a:xfrm>
            <a:off x="1344420" y="662730"/>
            <a:ext cx="8974039" cy="5709255"/>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 </a:t>
            </a:r>
          </a:p>
          <a:p>
            <a:pPr>
              <a:lnSpc>
                <a:spcPct val="150000"/>
              </a:lnSpc>
            </a:pPr>
            <a:endParaRPr lang="en-GB" sz="1400" b="1" dirty="0">
              <a:latin typeface="Arial" panose="020B0604020202020204" pitchFamily="34" charset="0"/>
              <a:cs typeface="Arial" panose="020B0604020202020204" pitchFamily="34" charset="0"/>
            </a:endParaRPr>
          </a:p>
          <a:p>
            <a:pPr>
              <a:lnSpc>
                <a:spcPct val="150000"/>
              </a:lnSpc>
            </a:pPr>
            <a:endParaRPr lang="en-GB" sz="1400" b="1" dirty="0">
              <a:latin typeface="Arial" panose="020B0604020202020204" pitchFamily="34" charset="0"/>
              <a:cs typeface="Arial" panose="020B0604020202020204" pitchFamily="34" charset="0"/>
            </a:endParaRPr>
          </a:p>
          <a:p>
            <a:pPr>
              <a:lnSpc>
                <a:spcPct val="150000"/>
              </a:lnSpc>
            </a:pPr>
            <a:endParaRPr lang="en-GB" sz="1400" b="1" dirty="0">
              <a:latin typeface="Arial" panose="020B0604020202020204" pitchFamily="34" charset="0"/>
              <a:cs typeface="Arial" panose="020B0604020202020204" pitchFamily="34" charset="0"/>
            </a:endParaRPr>
          </a:p>
          <a:p>
            <a:pPr>
              <a:lnSpc>
                <a:spcPct val="150000"/>
              </a:lnSpc>
            </a:pPr>
            <a:endParaRPr lang="en-GB" sz="1400" b="1" dirty="0">
              <a:latin typeface="Arial" panose="020B0604020202020204" pitchFamily="34" charset="0"/>
              <a:cs typeface="Arial" panose="020B0604020202020204" pitchFamily="34" charset="0"/>
            </a:endParaRPr>
          </a:p>
          <a:p>
            <a:pPr>
              <a:lnSpc>
                <a:spcPct val="150000"/>
              </a:lnSpc>
            </a:pPr>
            <a:endParaRPr lang="en-GB" sz="1400" b="1" dirty="0">
              <a:latin typeface="Arial" panose="020B0604020202020204" pitchFamily="34" charset="0"/>
              <a:cs typeface="Arial" panose="020B0604020202020204" pitchFamily="34" charset="0"/>
            </a:endParaRPr>
          </a:p>
          <a:p>
            <a:pPr>
              <a:lnSpc>
                <a:spcPct val="150000"/>
              </a:lnSpc>
            </a:pPr>
            <a:r>
              <a:rPr lang="en-GB" sz="1400" b="1" dirty="0">
                <a:latin typeface="Arial" panose="020B0604020202020204" pitchFamily="34" charset="0"/>
                <a:cs typeface="Arial" panose="020B0604020202020204" pitchFamily="34" charset="0"/>
              </a:rPr>
              <a:t>e-Surgery, 2026.</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Buy </a:t>
            </a:r>
            <a:r>
              <a:rPr lang="en-GB" sz="1400" i="1" dirty="0" err="1">
                <a:latin typeface="Arial" panose="020B0604020202020204" pitchFamily="34" charset="0"/>
                <a:cs typeface="Arial" panose="020B0604020202020204" pitchFamily="34" charset="0"/>
              </a:rPr>
              <a:t>FreeStyle</a:t>
            </a:r>
            <a:r>
              <a:rPr lang="en-GB" sz="1400" i="1" dirty="0">
                <a:latin typeface="Arial" panose="020B0604020202020204" pitchFamily="34" charset="0"/>
                <a:cs typeface="Arial" panose="020B0604020202020204" pitchFamily="34" charset="0"/>
              </a:rPr>
              <a:t> Libre 2 Plus Sensor | E-Surgery.</a:t>
            </a:r>
            <a:r>
              <a:rPr lang="en-GB" sz="1400" dirty="0">
                <a:latin typeface="Arial" panose="020B0604020202020204" pitchFamily="34" charset="0"/>
                <a:cs typeface="Arial" panose="020B0604020202020204" pitchFamily="34" charset="0"/>
              </a:rPr>
              <a:t> [online] Available at: </a:t>
            </a:r>
            <a:r>
              <a:rPr lang="en-GB" sz="1400" dirty="0">
                <a:latin typeface="Arial" panose="020B0604020202020204" pitchFamily="34" charset="0"/>
                <a:cs typeface="Arial" panose="020B0604020202020204" pitchFamily="34" charset="0"/>
                <a:hlinkClick r:id="rId2"/>
              </a:rPr>
              <a:t>https://e-surgery.com/product/freestyle-libre-2-sensor/</a:t>
            </a:r>
            <a:r>
              <a:rPr lang="en-GB" sz="1400" dirty="0">
                <a:latin typeface="Arial" panose="020B0604020202020204" pitchFamily="34" charset="0"/>
                <a:cs typeface="Arial" panose="020B0604020202020204" pitchFamily="34" charset="0"/>
              </a:rPr>
              <a:t> [Accessed 6 Mar. 2026].</a:t>
            </a:r>
          </a:p>
          <a:p>
            <a:pPr>
              <a:lnSpc>
                <a:spcPct val="150000"/>
              </a:lnSpc>
            </a:pPr>
            <a:r>
              <a:rPr lang="en-GB" sz="1400" b="1" dirty="0">
                <a:latin typeface="Arial" panose="020B0604020202020204" pitchFamily="34" charset="0"/>
                <a:cs typeface="Arial" panose="020B0604020202020204" pitchFamily="34" charset="0"/>
              </a:rPr>
              <a:t>Gleeson, A., Davies, M., Roberts, B. and Nugent, A., 2019.</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A qualitative evaluation of patients’ perspectives of the </a:t>
            </a:r>
            <a:r>
              <a:rPr lang="en-GB" sz="1400" i="1" dirty="0" err="1">
                <a:latin typeface="Arial" panose="020B0604020202020204" pitchFamily="34" charset="0"/>
                <a:cs typeface="Arial" panose="020B0604020202020204" pitchFamily="34" charset="0"/>
              </a:rPr>
              <a:t>FreeStyle</a:t>
            </a:r>
            <a:r>
              <a:rPr lang="en-GB" sz="1400" i="1" dirty="0">
                <a:latin typeface="Arial" panose="020B0604020202020204" pitchFamily="34" charset="0"/>
                <a:cs typeface="Arial" panose="020B0604020202020204" pitchFamily="34" charset="0"/>
              </a:rPr>
              <a:t> Libre flash glucose monitor.</a:t>
            </a:r>
            <a:r>
              <a:rPr lang="en-GB" sz="1400" dirty="0">
                <a:latin typeface="Arial" panose="020B0604020202020204" pitchFamily="34" charset="0"/>
                <a:cs typeface="Arial" panose="020B0604020202020204" pitchFamily="34" charset="0"/>
              </a:rPr>
              <a:t> British Journal of Diabetes, 19(2), pp.105–109. </a:t>
            </a:r>
            <a:r>
              <a:rPr lang="en-GB" sz="1400" dirty="0" err="1">
                <a:latin typeface="Arial" panose="020B0604020202020204" pitchFamily="34" charset="0"/>
                <a:cs typeface="Arial" panose="020B0604020202020204" pitchFamily="34" charset="0"/>
              </a:rPr>
              <a:t>doi</a:t>
            </a:r>
            <a:r>
              <a:rPr lang="en-GB" sz="14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hlinkClick r:id="rId3"/>
              </a:rPr>
              <a:t>https://doi.org/10.15277/bjd.2019.225</a:t>
            </a:r>
            <a:r>
              <a:rPr lang="en-GB" sz="1400" dirty="0">
                <a:latin typeface="Arial" panose="020B0604020202020204" pitchFamily="34" charset="0"/>
                <a:cs typeface="Arial" panose="020B0604020202020204" pitchFamily="34" charset="0"/>
              </a:rPr>
              <a:t>( Accessed 1 Mar. 2026).</a:t>
            </a: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r>
              <a:rPr lang="en-GB" sz="1400" b="1" dirty="0">
                <a:latin typeface="Arial" panose="020B0604020202020204" pitchFamily="34" charset="0"/>
                <a:cs typeface="Arial" panose="020B0604020202020204" pitchFamily="34" charset="0"/>
              </a:rPr>
              <a:t>Gregory, S. (2023).</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Flash glucose monitoring use in community nursing teams: one year on.</a:t>
            </a:r>
            <a:r>
              <a:rPr lang="en-GB" sz="1400" dirty="0">
                <a:latin typeface="Arial" panose="020B0604020202020204" pitchFamily="34" charset="0"/>
                <a:cs typeface="Arial" panose="020B0604020202020204" pitchFamily="34" charset="0"/>
              </a:rPr>
              <a:t> Journal of Diabetes Nursing, [online] 27(2023). Available at: </a:t>
            </a:r>
            <a:r>
              <a:rPr lang="en-GB" sz="1400" dirty="0">
                <a:latin typeface="Arial" panose="020B0604020202020204" pitchFamily="34" charset="0"/>
                <a:cs typeface="Arial" panose="020B0604020202020204" pitchFamily="34" charset="0"/>
                <a:hlinkClick r:id="rId4"/>
              </a:rPr>
              <a:t>https://www.medwaycommunityhealthcare.nhs.uk/devuret/2025/03/Gregory_2_Diabetes_Team.pdf</a:t>
            </a:r>
            <a:r>
              <a:rPr lang="en-GB" sz="1400" dirty="0">
                <a:latin typeface="Arial" panose="020B0604020202020204" pitchFamily="34" charset="0"/>
                <a:cs typeface="Arial" panose="020B0604020202020204" pitchFamily="34" charset="0"/>
              </a:rPr>
              <a:t>( Accessed 1 Mar. 2026).</a:t>
            </a:r>
          </a:p>
          <a:p>
            <a:endParaRPr lang="en-GB" sz="14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5" name="Rectangle 3">
            <a:extLst>
              <a:ext uri="{FF2B5EF4-FFF2-40B4-BE49-F238E27FC236}">
                <a16:creationId xmlns:a16="http://schemas.microsoft.com/office/drawing/2014/main" id="{F8DCDD59-5D41-ED14-B623-06A6FD2921D9}"/>
              </a:ext>
            </a:extLst>
          </p:cNvPr>
          <p:cNvSpPr>
            <a:spLocks noChangeArrowheads="1"/>
          </p:cNvSpPr>
          <p:nvPr/>
        </p:nvSpPr>
        <p:spPr bwMode="auto">
          <a:xfrm>
            <a:off x="1403142" y="747942"/>
            <a:ext cx="8537811" cy="18004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Eizaga</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Rebollar, R., García Palacios, M.V., Fernández Mangas, M. del C., Arroyo Fernández, F.J., Márquez Rodríguez, C.M., Carnota Martín, A.I., Morales Guerrero, J. and Torres Morera, L.M. (2020). Strengths–Weaknesses–Opportunities–Threats Analysis for a Pediatric Anesthesia Program.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Pediatric Quality and Safety</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5(1), p.e254.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doi:https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://doi.org/10.1097/pq9.0000000000000254</a:t>
            </a: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1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62671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747CAE6-7249-27A7-20F7-7F9D7AFD310A}"/>
              </a:ext>
            </a:extLst>
          </p:cNvPr>
          <p:cNvSpPr txBox="1"/>
          <p:nvPr/>
        </p:nvSpPr>
        <p:spPr>
          <a:xfrm>
            <a:off x="620785" y="922788"/>
            <a:ext cx="9236279" cy="5770811"/>
          </a:xfrm>
          <a:prstGeom prst="rect">
            <a:avLst/>
          </a:prstGeom>
          <a:noFill/>
        </p:spPr>
        <p:txBody>
          <a:bodyPr wrap="square" rtlCol="0">
            <a:spAutoFit/>
          </a:bodyPr>
          <a:lstStyle/>
          <a:p>
            <a:r>
              <a:rPr lang="en-GB" b="1" dirty="0"/>
              <a:t>References </a:t>
            </a:r>
          </a:p>
          <a:p>
            <a:endParaRPr lang="en-GB" b="1" dirty="0"/>
          </a:p>
          <a:p>
            <a:pPr>
              <a:lnSpc>
                <a:spcPct val="150000"/>
              </a:lnSpc>
            </a:pPr>
            <a:r>
              <a:rPr lang="en-GB" sz="1400" b="1" dirty="0">
                <a:latin typeface="Arial" panose="020B0604020202020204" pitchFamily="34" charset="0"/>
                <a:cs typeface="Arial" panose="020B0604020202020204" pitchFamily="34" charset="0"/>
              </a:rPr>
              <a:t>Hekmat-Panah, J., (2019).</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The ‘Elderly’ in Medicine: Ethical Issues Surrounding This Outdated and Discriminatory Term.</a:t>
            </a:r>
            <a:r>
              <a:rPr lang="en-GB" sz="1400" dirty="0">
                <a:latin typeface="Arial" panose="020B0604020202020204" pitchFamily="34" charset="0"/>
                <a:cs typeface="Arial" panose="020B0604020202020204" pitchFamily="34" charset="0"/>
              </a:rPr>
              <a:t> Inquiry: A Journal of Medical Care Organization, Provision and Financing, [online] 56. </a:t>
            </a:r>
            <a:r>
              <a:rPr lang="en-GB" sz="1400" dirty="0" err="1">
                <a:latin typeface="Arial" panose="020B0604020202020204" pitchFamily="34" charset="0"/>
                <a:cs typeface="Arial" panose="020B0604020202020204" pitchFamily="34" charset="0"/>
              </a:rPr>
              <a:t>doi</a:t>
            </a:r>
            <a:r>
              <a:rPr lang="en-GB" sz="14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hlinkClick r:id="rId2"/>
              </a:rPr>
              <a:t>https://doi.org/10.1177/0046958019856975</a:t>
            </a:r>
            <a:r>
              <a:rPr lang="en-GB" sz="1400" dirty="0">
                <a:latin typeface="Arial" panose="020B0604020202020204" pitchFamily="34" charset="0"/>
                <a:cs typeface="Arial" panose="020B0604020202020204" pitchFamily="34" charset="0"/>
              </a:rPr>
              <a:t> ( Accessed 1 Mar. 2026).</a:t>
            </a:r>
          </a:p>
          <a:p>
            <a:pPr>
              <a:lnSpc>
                <a:spcPct val="150000"/>
              </a:lnSpc>
            </a:pPr>
            <a:r>
              <a:rPr lang="en-GB" sz="1400" b="1" dirty="0">
                <a:latin typeface="Arial" panose="020B0604020202020204" pitchFamily="34" charset="0"/>
                <a:cs typeface="Arial" panose="020B0604020202020204" pitchFamily="34" charset="0"/>
              </a:rPr>
              <a:t>Moyano, P.A. and José, G., (2025).</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Bridging the digital divide: student-led literacy initiatives in diabetes management.</a:t>
            </a:r>
            <a:r>
              <a:rPr lang="en-GB" sz="1400" dirty="0">
                <a:latin typeface="Arial" panose="020B0604020202020204" pitchFamily="34" charset="0"/>
                <a:cs typeface="Arial" panose="020B0604020202020204" pitchFamily="34" charset="0"/>
              </a:rPr>
              <a:t> Frontiers in Clinical Diabetes and Healthcare, 6. </a:t>
            </a:r>
            <a:r>
              <a:rPr lang="en-GB" sz="1400" dirty="0" err="1">
                <a:latin typeface="Arial" panose="020B0604020202020204" pitchFamily="34" charset="0"/>
                <a:cs typeface="Arial" panose="020B0604020202020204" pitchFamily="34" charset="0"/>
              </a:rPr>
              <a:t>doi</a:t>
            </a:r>
            <a:r>
              <a:rPr lang="en-GB" sz="14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hlinkClick r:id="rId3"/>
              </a:rPr>
              <a:t>https://doi.org/10.3389/fcdhc.2025.1734776</a:t>
            </a:r>
            <a:r>
              <a:rPr lang="en-GB" sz="1400" dirty="0">
                <a:latin typeface="Arial" panose="020B0604020202020204" pitchFamily="34" charset="0"/>
                <a:cs typeface="Arial" panose="020B0604020202020204" pitchFamily="34" charset="0"/>
              </a:rPr>
              <a:t>( Accessed 1 Mar. 2026).</a:t>
            </a:r>
          </a:p>
          <a:p>
            <a:pPr>
              <a:lnSpc>
                <a:spcPct val="150000"/>
              </a:lnSpc>
            </a:pPr>
            <a:r>
              <a:rPr lang="en-GB" sz="1400" b="1" dirty="0">
                <a:latin typeface="Arial" panose="020B0604020202020204" pitchFamily="34" charset="0"/>
                <a:cs typeface="Arial" panose="020B0604020202020204" pitchFamily="34" charset="0"/>
              </a:rPr>
              <a:t>National Institute for Health and Care Excellence (NICE), (2017).</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Overview | </a:t>
            </a:r>
            <a:r>
              <a:rPr lang="en-GB" sz="1400" i="1" dirty="0" err="1">
                <a:latin typeface="Arial" panose="020B0604020202020204" pitchFamily="34" charset="0"/>
                <a:cs typeface="Arial" panose="020B0604020202020204" pitchFamily="34" charset="0"/>
              </a:rPr>
              <a:t>FreeStyle</a:t>
            </a:r>
            <a:r>
              <a:rPr lang="en-GB" sz="1400" i="1" dirty="0">
                <a:latin typeface="Arial" panose="020B0604020202020204" pitchFamily="34" charset="0"/>
                <a:cs typeface="Arial" panose="020B0604020202020204" pitchFamily="34" charset="0"/>
              </a:rPr>
              <a:t> Libre for glucose monitoring | Advice | NICE.</a:t>
            </a:r>
            <a:r>
              <a:rPr lang="en-GB" sz="1400" dirty="0">
                <a:latin typeface="Arial" panose="020B0604020202020204" pitchFamily="34" charset="0"/>
                <a:cs typeface="Arial" panose="020B0604020202020204" pitchFamily="34" charset="0"/>
              </a:rPr>
              <a:t> [online] Available at: </a:t>
            </a:r>
            <a:r>
              <a:rPr lang="en-GB" sz="1400" dirty="0">
                <a:latin typeface="Arial" panose="020B0604020202020204" pitchFamily="34" charset="0"/>
                <a:cs typeface="Arial" panose="020B0604020202020204" pitchFamily="34" charset="0"/>
                <a:hlinkClick r:id="rId4"/>
              </a:rPr>
              <a:t>https://www.nice.org.uk/guidance/mib110</a:t>
            </a:r>
            <a:r>
              <a:rPr lang="en-GB" sz="1400" dirty="0">
                <a:latin typeface="Arial" panose="020B0604020202020204" pitchFamily="34" charset="0"/>
                <a:cs typeface="Arial" panose="020B0604020202020204" pitchFamily="34" charset="0"/>
              </a:rPr>
              <a:t> (Accessed 11 Feb. 2025)</a:t>
            </a:r>
          </a:p>
          <a:p>
            <a:pPr>
              <a:lnSpc>
                <a:spcPct val="150000"/>
              </a:lnSpc>
            </a:pPr>
            <a:r>
              <a:rPr lang="en-GB" sz="1400" dirty="0">
                <a:latin typeface="Arial" panose="020B0604020202020204" pitchFamily="34" charset="0"/>
                <a:cs typeface="Arial" panose="020B0604020202020204" pitchFamily="34" charset="0"/>
              </a:rPr>
              <a:t>National Health Serves England, (2021). </a:t>
            </a:r>
            <a:r>
              <a:rPr lang="en-GB" sz="1400" i="1" dirty="0">
                <a:latin typeface="Arial" panose="020B0604020202020204" pitchFamily="34" charset="0"/>
                <a:cs typeface="Arial" panose="020B0604020202020204" pitchFamily="34" charset="0"/>
              </a:rPr>
              <a:t>What Good Looks Like framework.</a:t>
            </a:r>
            <a:r>
              <a:rPr lang="en-GB" sz="1400" dirty="0">
                <a:latin typeface="Arial" panose="020B0604020202020204" pitchFamily="34" charset="0"/>
                <a:cs typeface="Arial" panose="020B0604020202020204" pitchFamily="34" charset="0"/>
              </a:rPr>
              <a:t> [online] NHS Transformation Directorate. Available at: </a:t>
            </a:r>
            <a:r>
              <a:rPr lang="en-GB" sz="1400" dirty="0">
                <a:latin typeface="Arial" panose="020B0604020202020204" pitchFamily="34" charset="0"/>
                <a:cs typeface="Arial" panose="020B0604020202020204" pitchFamily="34" charset="0"/>
                <a:hlinkClick r:id="rId5"/>
              </a:rPr>
              <a:t>https://transform.england.nhs.uk/digitise-connect-transform/what-good-looks-like/what-good-looks-like-publication/</a:t>
            </a:r>
            <a:r>
              <a:rPr lang="en-GB" sz="1400" dirty="0">
                <a:latin typeface="Arial" panose="020B0604020202020204" pitchFamily="34" charset="0"/>
                <a:cs typeface="Arial" panose="020B0604020202020204" pitchFamily="34" charset="0"/>
              </a:rPr>
              <a:t> ( Accessed 1 Mar. 2026).</a:t>
            </a:r>
          </a:p>
          <a:p>
            <a:pPr>
              <a:lnSpc>
                <a:spcPct val="150000"/>
              </a:lnSpc>
            </a:pPr>
            <a:r>
              <a:rPr lang="en-GB" sz="1400" dirty="0"/>
              <a:t>World Health Organisation (2021). </a:t>
            </a:r>
            <a:r>
              <a:rPr lang="en-GB" sz="1400" i="1" dirty="0"/>
              <a:t>Global strategy on digital health 2020–2025</a:t>
            </a:r>
            <a:r>
              <a:rPr lang="en-GB" sz="1400" dirty="0"/>
              <a:t>. Geneva: World Health Organisation. Available at: </a:t>
            </a:r>
            <a:r>
              <a:rPr lang="en-GB" sz="1400" dirty="0">
                <a:hlinkClick r:id="rId6"/>
              </a:rPr>
              <a:t>https://www.who.int/publications/i/item/9789240020924</a:t>
            </a:r>
            <a:r>
              <a:rPr lang="en-GB" sz="1400" dirty="0"/>
              <a:t> </a:t>
            </a:r>
            <a:r>
              <a:rPr lang="en-GB" sz="1400" dirty="0">
                <a:latin typeface="Arial" panose="020B0604020202020204" pitchFamily="34" charset="0"/>
                <a:cs typeface="Arial" panose="020B0604020202020204" pitchFamily="34" charset="0"/>
              </a:rPr>
              <a:t>( Accessed 1 Mar. 2026).</a:t>
            </a:r>
          </a:p>
          <a:p>
            <a:pPr>
              <a:lnSpc>
                <a:spcPct val="150000"/>
              </a:lnSpc>
            </a:pPr>
            <a:endParaRPr lang="en-GB" sz="14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62206369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Template>
  <TotalTime>0</TotalTime>
  <Words>1794</Words>
  <Application>Microsoft Office PowerPoint</Application>
  <PresentationFormat>Widescreen</PresentationFormat>
  <Paragraphs>122</Paragraphs>
  <Slides>13</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Arial</vt:lpstr>
      <vt:lpstr>Century Gothic</vt:lpstr>
      <vt:lpstr>Wingdings 3</vt:lpstr>
      <vt:lpstr>Ion</vt:lpstr>
      <vt:lpstr>Digital Transformation in the Health and Care Professions BMHP6026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Ishrat Fatima (2322752)</dc:creator>
  <cp:lastModifiedBy>Ishrat Fatima (2322752)</cp:lastModifiedBy>
  <cp:revision>1</cp:revision>
  <dcterms:created xsi:type="dcterms:W3CDTF">2026-03-06T07:36:08Z</dcterms:created>
  <dcterms:modified xsi:type="dcterms:W3CDTF">2026-03-07T08:49:32Z</dcterms:modified>
</cp:coreProperties>
</file>